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notesSlides/notesSlide4.xml" ContentType="application/vnd.openxmlformats-officedocument.presentationml.notesSlide+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notesSlides/notesSlide5.xml" ContentType="application/vnd.openxmlformats-officedocument.presentationml.notesSlide+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notesSlides/notesSlide6.xml" ContentType="application/vnd.openxmlformats-officedocument.presentationml.notesSlide+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notesSlides/notesSlide7.xml" ContentType="application/vnd.openxmlformats-officedocument.presentationml.notesSlide+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notesSlides/notesSlide8.xml" ContentType="application/vnd.openxmlformats-officedocument.presentationml.notesSlide+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9.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notesSlides/notesSlide10.xml" ContentType="application/vnd.openxmlformats-officedocument.presentationml.notesSlide+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notesSlides/notesSlide11.xml" ContentType="application/vnd.openxmlformats-officedocument.presentationml.notesSlide+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notesSlides/notesSlide12.xml" ContentType="application/vnd.openxmlformats-officedocument.presentationml.notesSlide+xml"/>
  <Override PartName="/ppt/ink/ink330.xml" ContentType="application/inkml+xml"/>
  <Override PartName="/ppt/notesSlides/notesSlide13.xml" ContentType="application/vnd.openxmlformats-officedocument.presentationml.notesSlide+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notesSlides/notesSlide14.xml" ContentType="application/vnd.openxmlformats-officedocument.presentationml.notesSlide+xml"/>
  <Override PartName="/ppt/ink/ink55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552.xml" ContentType="application/inkml+xml"/>
  <Override PartName="/ppt/ink/ink553.xml" ContentType="application/inkml+xml"/>
  <Override PartName="/ppt/ink/ink55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notesSlides/notesSlide19.xml" ContentType="application/vnd.openxmlformats-officedocument.presentationml.notesSlide+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372" r:id="rId2"/>
    <p:sldId id="1160" r:id="rId3"/>
    <p:sldId id="1161" r:id="rId4"/>
    <p:sldId id="1162" r:id="rId5"/>
    <p:sldId id="1163" r:id="rId6"/>
    <p:sldId id="1164" r:id="rId7"/>
    <p:sldId id="1165" r:id="rId8"/>
    <p:sldId id="1166" r:id="rId9"/>
    <p:sldId id="1167" r:id="rId10"/>
    <p:sldId id="1168" r:id="rId11"/>
    <p:sldId id="1169" r:id="rId12"/>
    <p:sldId id="1170" r:id="rId13"/>
    <p:sldId id="1171" r:id="rId14"/>
    <p:sldId id="1172" r:id="rId15"/>
    <p:sldId id="1173" r:id="rId16"/>
    <p:sldId id="1174" r:id="rId17"/>
    <p:sldId id="1175" r:id="rId18"/>
    <p:sldId id="1176" r:id="rId19"/>
    <p:sldId id="1177"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50" autoAdjust="0"/>
    <p:restoredTop sz="94660"/>
  </p:normalViewPr>
  <p:slideViewPr>
    <p:cSldViewPr snapToGrid="0">
      <p:cViewPr varScale="1">
        <p:scale>
          <a:sx n="77" d="100"/>
          <a:sy n="77" d="100"/>
        </p:scale>
        <p:origin x="55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1.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0:04.853"/>
    </inkml:context>
    <inkml:brush xml:id="br0">
      <inkml:brushProperty name="width" value="0.05" units="cm"/>
      <inkml:brushProperty name="height" value="0.05" units="cm"/>
    </inkml:brush>
  </inkml:definitions>
  <inkml:trace contextRef="#ctx0" brushRef="#br0">11993 668 9250,'-79'-2'904,"-148"-24"1,-72-39-603,76 16-313,-235-21-1,-76 1 37,370 47-24,-293-46 13,-85-12-23,-107 15-41,-2 20-160,108 9-14,-1597-34 1183,1536 87-847,-463 4-179,1003-21 54,-571 5-33,3 50 175,116 61-9,14 50-107,186-42-13,16 26 13,259-126-10,2 2 0,1 2-1,1 1 1,-57 59 0,79-72-6,0 1 0,2 0 0,0 1 0,1 1 0,1 0 0,1 0 0,0 1 1,2 0-1,0 1 0,1-1 0,1 2 0,-3 27 0,6-21-25,1 0-1,2 1 1,1-1-1,1 0 1,2 0-1,0 0 1,2-1-1,1 1 1,2-1-1,0-1 1,2 1-1,0-2 1,2 1-1,1-2 1,1 0-1,1-1 1,1 0-1,1-1 1,1-1-1,1-1 1,0-1-1,2 0 1,25 16-1,-2-7-33,2-2 1,96 38-1,107 20-8,-133-46 65,557 156 46,-518-157-61,299 29 0,166-32 14,-366-24 15,1622 26-1231,-1614-39 1209,725-13 68,-753 9-49,1077-54 348,-205-57 209,-660 67-458,568-53-509,-859 88 289,421-49-93,-7-22 526,-428 59 18,-2-7 0,191-74-1,-249 76-170,-3-4-1,-1-4 0,-2-3 0,-2-3 0,82-68 0,-130 93-125,1 1 44,-1-1 1,-2-1-1,27-31 1,-46 47-62,1 0 1,-1-1 0,0 1-1,-1-1 1,0 0-1,0 0 1,-1-1-1,0 1 1,0-1-1,-1 0 1,0 1-1,-1-1 1,0 0 0,0 0-1,-1 0 1,-1-17-1,-2 11-4,0 0-1,-2 0 1,0 0 0,0 1-1,-1 0 1,-1 0-1,0 1 1,-1 0 0,-1 0-1,-13-17 1,7 13-8,0 1 0,-2 0 0,1 1 1,-2 1-1,0 0 0,-30-16 1,16 14-15,-1 1 0,-1 2 0,-1 1 0,1 2 1,-2 1-1,1 2 0,-40-3 0,-258 0-319,258 11 264,-71-1-21,-8-2-26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4:35.746"/>
    </inkml:context>
    <inkml:brush xml:id="br0">
      <inkml:brushProperty name="width" value="0.05" units="cm"/>
      <inkml:brushProperty name="height" value="0.05" units="cm"/>
    </inkml:brush>
  </inkml:definitions>
  <inkml:trace contextRef="#ctx0" brushRef="#br0">2092 109 9930,'-97'-4'430,"1"-4"1,-177-39-1,251 42-504,-134-29-487,125 29 493,-1 2 0,1 1 0,-35 2 0,-6 6 258,0 3 1,-95 26-1,-136 58 664,244-72-796,1 3 0,-56 31 0,89-40-66,0 0-1,2 2 0,0 0 1,1 2-1,0 0 1,-31 39-1,25-21 6,1 1 0,2 2 0,2 0 0,1 2 0,3 0 0,1 1 1,-18 66-1,20-43 28,3-1 1,3 2-1,3 0 1,2 108-1,40 342 282,-13-360-58,53 196-1,-51-277-226,4 0 0,2-2-1,4 0 1,3-3-1,3-1 1,85 111 0,-38-72-36,6-4 1,4-5-1,113 92 1,46 3-9,-202-160 20,1-2 1,119 50-1,-139-70 1,1-2 0,1-1 1,-1-1-1,2-2 0,-1-2 0,1-1 0,0-3 1,-1 0-1,1-3 0,0-1 0,0-1 0,-1-3 0,0-1 1,-1-1-1,1-2 0,-2-2 0,52-25 0,-42 13-2,-1-2 0,-1-2 0,-1-1 0,71-68-1,-67 50-120,-1-2 0,-3-2 0,48-78-1,-42 47-151,-3-2 0,-4-2 0,-4-2 0,-3-2 0,30-134 0,-54 181 295,-3 0 1,-1-1 0,-2-1 0,-2 1-1,-2 0 1,-3 0 0,-1-1 0,-2 2-1,-2-1 1,-24-76 0,-61-132 623,20 61-287,59 153-314,-109-293 128,81 234-167,-70-122-1,58 133-1,-3 2 0,-4 3 0,-93-98 0,104 129 51,-2 2 0,-3 3 0,-1 2 0,-2 3 0,-102-55 0,133 82-28,0 2 0,0 1 0,-42-11 0,-16 7 14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29.415"/>
    </inkml:context>
    <inkml:brush xml:id="br0">
      <inkml:brushProperty name="width" value="0.05" units="cm"/>
      <inkml:brushProperty name="height" value="0.05" units="cm"/>
      <inkml:brushProperty name="color" value="#004F8B"/>
    </inkml:brush>
  </inkml:definitions>
  <inkml:trace contextRef="#ctx0" brushRef="#br0">1 104 10882,'36'2'1279,"20"0"138,-52-2-1127,1-1-1,0 1 1,-1-1 0,1 0 0,0 0 0,-1 0 0,1-1-1,6-2 1,-9 3-218,0-1-1,-1 1 1,1 0-1,0 0 1,-1-1 0,0 1-1,1-1 1,-1 1-1,0-1 1,1 0 0,-1 0-1,0 1 1,0-1-1,-1 0 1,1 0-1,0 0 1,-1 0 0,1 0-1,-1 0 1,1 0-1,-1 0 1,0 0-1,0 0 1,0 0 0,0 0-1,0 0 1,-1 0-1,1 0 1,-1 0 0,1 0-1,-1 0 1,1 0-1,-1 0 1,0 0-1,0 0 1,0 0 0,-2-1-1,2 1-27,0 0 0,0 0 0,-1 0 0,1 1 0,-1-1 0,1 0 0,-1 1 0,0-1 0,1 1 0,-1 0 0,0 0 0,0-1 0,0 1 0,0 0 0,0 1 0,-1-1 0,1 0 0,0 0 0,0 1 0,0 0 0,-1-1 0,1 1 0,0 0 0,0 0 0,-1 0 0,1 0 0,0 1 0,0-1 0,-1 0 0,1 1 0,0 0 0,0 0 0,0-1 0,0 1 0,-2 2 0,-2 1-18,0 0 0,1 1 0,0 0 0,-1 0 0,2 0 0,-1 0 1,1 1-1,0 0 0,0 0 0,0 0 0,1 1 0,0-1 0,-3 10 1,2-5-35,1 0 1,0 1 0,1-1 0,0 1 0,1-1 0,0 1 0,1 16 0,0-26 3,0 0 0,0 0 0,0 0 0,1 0 0,-1 0 1,1 0-1,-1 0 0,1-1 0,0 1 0,-1 0 0,1 0 0,0 0 0,0-1 0,1 1 0,-1-1 0,2 3 0,-1-3 2,-1 0 0,0 0-1,1 0 1,-1-1 0,0 1 0,1-1-1,-1 1 1,1-1 0,-1 1-1,1-1 1,-1 0 0,1 0 0,-1 0-1,1 0 1,-1 0 0,1 0-1,1 0 1,3-2-4,0 0 1,0 0-1,0 0 1,0 0-1,0-1 0,-1 0 1,1 0-1,7-7 0,55-51-61,-14 12 26,-52 47 39,0 0 0,0 1-1,0-1 1,0 1 0,0 0-1,0 0 1,1 0-1,-1 0 1,0 0 0,1 0-1,-1 0 1,0 1 0,1-1-1,-1 1 1,4-1-1,-4 2 1,-1-1 0,1 0 0,-1 1 0,1 0 0,-1-1 0,1 1 0,-1 0 0,0 0 0,1-1 0,-1 1 0,0 0 0,0 0 0,0 1 0,0-1 0,0 0 0,0 0 0,0 0 0,0 1 0,0-1 0,0 0 0,-1 1 0,1-1 0,-1 1 0,2 2 0,2 11-9,0 1 0,3 22 0,-4-22 27,0-1 0,5 15 0,-8-30-12,0 1 0,0-1-1,0 0 1,0 0 0,0 0 0,0 1-1,0-1 1,0 0 0,0 0 0,0 0-1,0 0 1,0 1 0,0-1 0,0 0-1,0 0 1,0 0 0,1 0 0,-1 0-1,0 1 1,0-1 0,0 0 0,0 0-1,0 0 1,1 0 0,-1 0 0,0 0-1,0 0 1,0 0 0,0 1 0,1-1-1,-1 0 1,0 0 0,0 0 0,0 0-1,0 0 1,1 0 0,-1 0 0,0 0-1,0 0 1,0 0 0,1 0 0,5-8 85,2-13 13,-8 21-98,3-10 46,24-67 209,-24 70-240,0 0-1,1 0 0,-1 1 0,1-1 1,1 1-1,-1 0 0,1 0 1,6-6-1,-10 12-19,-1-1 1,1 0-1,0 1 0,0-1 1,-1 0-1,1 1 0,0-1 1,0 1-1,0-1 0,0 1 1,0-1-1,0 1 0,0 0 1,0 0-1,0-1 0,0 1 1,0 0-1,0 0 0,0 0 1,0 0-1,0 0 0,0 0 1,0 0-1,0 0 1,0 1-1,0-1 0,-1 0 1,1 1-1,0-1 0,0 0 1,0 1-1,0-1 0,0 1 1,0 0-1,-1-1 0,1 1 1,0 0-1,0-1 0,-1 1 1,1 0-1,0 0 0,-1-1 1,1 1-1,0 2 0,2 3-11,0 1-1,0-1 1,0 1-1,2 13 1,-4-18 9,3 16-9,0-1 1,-1 1-1,-1 1 0,0-1 0,-2 0 0,0 0 0,-3 23 1,-1-30-204,0-16-868,0-20-1132,3-31 780,1 26 545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29.880"/>
    </inkml:context>
    <inkml:brush xml:id="br0">
      <inkml:brushProperty name="width" value="0.05" units="cm"/>
      <inkml:brushProperty name="height" value="0.05" units="cm"/>
      <inkml:brushProperty name="color" value="#004F8B"/>
    </inkml:brush>
  </inkml:definitions>
  <inkml:trace contextRef="#ctx0" brushRef="#br0">1 168 14131,'3'0'205,"-1"1"1,1-1-1,0 1 0,0-1 0,0 0 1,0 0-1,0-1 0,0 1 1,0-1-1,0 1 0,0-1 0,0 0 1,-1 0-1,1 0 0,2-2 0,0 0 1,0 0-1,0 0 0,-1 0 0,0-1 0,0 0 0,0 0 0,6-7 0,-4 3-103,-1 0-1,0 0 0,0-1 0,-1 1 0,0-1 0,0 0 0,-1 0 0,0-1 0,1-9 0,-4 18-96,1-1-1,-1 1 1,0-1 0,0 1-1,0-1 1,0 1 0,0 0-1,0-1 1,-1 1 0,1-1-1,0 1 1,-1-1 0,-1-2-1,2 4-2,0-1-1,-1 1 0,1 0 1,0-1-1,-1 1 0,1-1 1,-1 1-1,1 0 0,-1-1 1,1 1-1,-1 0 0,1 0 1,-1 0-1,1-1 0,-1 1 1,1 0-1,-1 0 0,1 0 1,-1 0-1,0 0 0,1 0 1,-1 0-1,1 0 0,-2 0 1,0 0-1,0 1 0,0 0 0,-1 0 0,1 0 0,0 0 0,0 0 0,0 0 0,0 0 0,0 1 0,0-1 0,0 1 0,0-1 1,1 1-1,-4 3 0,-5 10 0,0 0 1,0 0 0,2 1 0,0 0-1,-8 24 1,12-29-13,1-1-1,0 1 1,1 0-1,0 1 1,1-1-1,0 0 1,0 1 0,1-1-1,3 18 1,-3-27 6,0 0 1,1 0-1,-1 0 1,1 0-1,-1 0 1,1-1 0,0 1-1,0 0 1,-1 0-1,1 0 1,1-1-1,-1 1 1,0 0-1,0-1 1,0 1 0,1-1-1,-1 0 1,1 1-1,-1-1 1,1 0-1,2 2 1,-1-3 0,-1 1 0,0-1 1,1 1-1,-1-1 0,0 0 0,1 0 1,-1 0-1,0 0 0,1-1 0,-1 1 1,0 0-1,1-1 0,-1 0 0,0 1 1,3-3-1,6-2-7,0-1 1,-1 0-1,0-1 0,0 0 1,14-14-1,10-15 9,-25 26 10,0 0 0,0 1 0,1 0 1,0 1-1,13-10 0,-23 18-6,1 0-1,0-1 1,-1 1-1,1-1 1,-1 1-1,1 0 1,0 0 0,-1-1-1,1 1 1,0 0-1,-1 0 1,1 0 0,0 0-1,-1 0 1,1 0-1,0 0 1,-1 0 0,1 0-1,0 0 1,-1 0-1,1 0 1,0 0-1,-1 1 1,1-1 0,0 0-1,-1 0 1,1 1-1,0-1 1,-1 1 0,1-1-1,-1 0 1,1 1-1,-1-1 1,1 1 0,-1-1-1,1 1 1,-1-1-1,0 1 1,1 0 0,-1-1-1,0 1 1,1-1-1,-1 2 1,2 2 6,-1 1 0,0-1 1,0 1-1,0-1 0,-1 6 0,1-4 0,4 68 113,-5-74-117,0 1 0,0-1 0,0 1 0,0-1 0,0 1 0,0-1 0,0 1 0,0-1 0,0 0 0,0 1 0,0-1 0,1 1 0,-1-1 0,0 1 1,0-1-1,1 0 0,-1 1 0,0-1 0,0 1 0,1-1 0,-1 0 0,0 1 0,1-1 0,-1 0 0,0 0 0,1 1 0,-1-1 0,1 0 0,0 1 0,9-9 155,9-21 89,-4-4-54,18-31 118,-31 59-285,1 0 1,0 1-1,1-1 0,-1 1 0,1 0 1,0 0-1,0 0 0,0 0 1,8-4-1,-11 7-25,-1 1-1,1-1 1,0 1 0,1 0 0,-1-1 0,0 1-1,0 0 1,0 0 0,0 0 0,0-1-1,0 1 1,0 0 0,0 0 0,0 1-1,0-1 1,0 0 0,0 0 0,1 0-1,-1 1 1,0-1 0,0 1 0,0-1-1,0 1 1,-1-1 0,1 1 0,0-1 0,0 1-1,0 0 1,0-1 0,0 1 0,-1 0-1,1 0 1,0 0 0,-1 0 0,1-1-1,-1 1 1,1 0 0,-1 0 0,1 2-1,3 4-2,-2 1 0,1-1 0,-1 0 0,2 10 0,-3-15 3,4 20-135,0 1 1,-1-1 0,-2 1-1,0 45 1,-2-67 99,0-1 0,0 1 0,0 0 0,0 0 0,-1-1 0,1 1-1,0 0 1,-1 0 0,1-1 0,0 1 0,-1 0 0,1-1 0,0 1 0,-1-1 0,1 1 0,-1-1-1,1 1 1,-1 0 0,0-1 0,1 0 0,-1 1 0,0-1 0,1 1 0,-1-1 0,0 0 0,1 1-1,-1-1 1,0 0 0,1 0 0,-1 0 0,0 0 0,-1 1 0,-8-2-318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30.410"/>
    </inkml:context>
    <inkml:brush xml:id="br0">
      <inkml:brushProperty name="width" value="0.05" units="cm"/>
      <inkml:brushProperty name="height" value="0.05" units="cm"/>
      <inkml:brushProperty name="color" value="#004F8B"/>
    </inkml:brush>
  </inkml:definitions>
  <inkml:trace contextRef="#ctx0" brushRef="#br0">22 0 16892,'0'0'53,"0"0"0,1 1 0,-1-1-1,0 0 1,1 0 0,-1 0 0,0 0 0,0 0 0,1 1 0,-1-1 0,0 0 0,0 0 0,1 0 0,-1 1 0,0-1 0,0 0 0,0 0 0,0 1 0,1-1 0,-1 0 0,0 0 0,0 1 0,0-1 0,0 0 0,0 1 0,0-1 0,0 0 0,0 1 0,0-1 0,0 0 0,0 0 0,0 1 0,0-1 0,0 0 0,0 1-1,0-1 1,0 0 0,0 1 0,2 19 278,-4 48 884,-11 82 0,6-89-1411,2 0-1,4 67 1,1-119 24,1 0 0,0 0 0,1-1 0,0 1 0,0-1 1,5 12-1,-6-18 24,1 1 1,-1 0-1,1 0 0,-1-1 1,1 1-1,0-1 1,0 0-1,1 1 1,-1-1-1,0 0 1,1 0-1,-1 0 1,1-1-1,-1 1 0,1-1 1,0 1-1,0-1 1,0 0-1,0 0 1,0 0-1,4 0 1,10 2-431,0-3-49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30.940"/>
    </inkml:context>
    <inkml:brush xml:id="br0">
      <inkml:brushProperty name="width" value="0.05" units="cm"/>
      <inkml:brushProperty name="height" value="0.05" units="cm"/>
      <inkml:brushProperty name="color" value="#004F8B"/>
    </inkml:brush>
  </inkml:definitions>
  <inkml:trace contextRef="#ctx0" brushRef="#br0">133 1 13131,'-8'3'152,"0"1"0,1 0 0,-1 1 0,1 0-1,0 0 1,0 0 0,1 1 0,-1 0 0,1 0 0,1 0 0,-1 1 0,1 0 0,0 0 0,0 1 0,1-1 0,0 1 0,-3 8 0,3-4-79,0-1 0,1 1 1,0-1-1,1 1 1,0 0-1,1 0 0,0 0 1,1 0-1,0 0 0,1 0 1,4 22-1,-5-32-57,1 0 0,-1 0-1,1 1 1,-1-1-1,1 0 1,0 0 0,0 0-1,0 0 1,0 0 0,0 0-1,0 0 1,1-1 0,-1 1-1,0 0 1,1-1 0,0 1-1,-1-1 1,1 1 0,0-1-1,0 0 1,3 2 0,-3-2 7,1-1 1,-1 0-1,1 1 1,-1-1-1,1 0 1,-1 0-1,1 0 1,0-1-1,-1 1 1,1-1-1,-1 1 1,1-1-1,-1 0 1,1 0-1,3-2 1,8-5 87,-1-1 1,1 0-1,-1-1 1,17-17-1,-29 26-107,37-36 188,21-18 39,-57 53-225,0 0 0,0 0 1,1 1-1,-1-1 0,1 1 0,-1-1 1,1 1-1,5-1 0,-7 1-3,0 1 0,-1 0-1,1 0 1,0 0-1,0 0 1,0 1 0,0-1-1,0 0 1,-1 0-1,1 0 1,0 1 0,0-1-1,0 0 1,-1 1 0,1-1-1,0 1 1,0-1-1,-1 1 1,1-1 0,0 1-1,-1 0 1,1-1-1,-1 1 1,1 0 0,-1-1-1,1 1 1,-1 0-1,1 0 1,-1-1 0,0 1-1,1 0 1,-1 0 0,0 0-1,0-1 1,0 3-1,4 13 52,-1 1-1,0 0 0,-2 0 1,0 27-1,-2-26 46,2 0 0,0-1 0,1 1 0,5 20 0,-7-37-79,0 1 1,1-1-1,-1 0 1,0 0-1,1 0 1,-1 0-1,1 0 1,-1 0-1,1 0 1,0 0-1,-1 0 1,1 0-1,0 0 1,0 0-1,0 0 1,0 0-1,0 0 1,1 0-1,-2-1-5,1 0-1,0 0 1,-1 0-1,1 0 1,0 0-1,0 0 1,-1 0-1,1 0 1,0 0 0,-1 0-1,1 0 1,-1 0-1,1-1 1,0 1-1,-1 0 1,1-1-1,0 1 1,-1 0-1,1-1 1,-1 1-1,1-1 1,-1 1 0,1-1-1,3-4 65,1 0-1,-1 0 1,-1-1-1,1 1 1,2-7-1,35-71 472,27-47-350,-68 130-201,20-26-153,-20 25 145,1 1 0,-1-1-1,1 1 1,0-1 0,-1 1 0,1-1-1,0 1 1,-1 0 0,1-1 0,0 1-1,0 0 1,-1 0 0,1-1 0,0 1 0,0 0-1,0 0 1,-1 0 0,1 0 0,0 0-1,0 0 1,-1 0 0,1 0 0,0 0 0,0 0-1,0 1 1,-1-1 0,1 0 0,0 0-1,0 1 1,-1-1 0,1 1 0,0-1-1,-1 1 1,1-1 0,0 1 0,-1-1 0,1 1-1,0 0 1,3 4-33,-1 0-1,0 0 1,0 0-1,0 0 1,0 1-1,-1-1 1,0 1-1,2 11 1,8 54-106,-7-37 146,-3-20 15,-2-7 11,1-1-1,0 1 0,1 0 0,0 0 0,0-1 0,0 1 1,4 7-1,-5-14-28,-1 0 0,0 1 1,1-1-1,-1 1 1,1-1-1,-1 0 0,1 1 1,-1-1-1,1 0 0,-1 0 1,1 1-1,-1-1 0,1 0 1,-1 0-1,1 0 0,0 0 1,-1 0-1,1 0 1,-1 0-1,1 0 0,0 0 1,-1 0-1,1 0 0,-1 0 1,1 0-1,-1 0 0,1 0 1,-1 0-1,1-1 1,0 1-1,-1 0 0,1 0 1,-1-1-1,1 1 0,-1 0 1,0-1-1,1 1 0,0-1 1,20-19-614,-18 16 419,9-8-150,7-9 218,1 1-1,25-18 1,-15 18-198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31.638"/>
    </inkml:context>
    <inkml:brush xml:id="br0">
      <inkml:brushProperty name="width" value="0.05" units="cm"/>
      <inkml:brushProperty name="height" value="0.05" units="cm"/>
      <inkml:brushProperty name="color" value="#004F8B"/>
    </inkml:brush>
  </inkml:definitions>
  <inkml:trace contextRef="#ctx0" brushRef="#br0">48 188 14475,'-5'22'2051,"-4"6"-1686,0 0-1,2 0 1,1 0 0,-5 55-1,11-82-360,0 1 0,0-1 0,0 0 1,0 1-1,0-1 0,0 1 0,0-1 0,0 0 0,0 1 0,1-1 0,-1 0 0,1 0 0,-1 1 0,1-1 0,0 2 1,0-3-1,-1 0 0,1 1 0,-1-1 0,0 0 0,1 0 0,-1 0 0,1 0 0,-1 1 0,1-1 0,-1 0 0,0 0 0,1 0 0,-1 0 0,1 0 0,-1 0 0,1 0 0,-1 0 0,1-1 0,-1 1 0,0 0 0,1 0 0,-1 0 1,1 0-1,-1 0 0,0-1 0,1 1 0,-1 0 0,1 0 0,-1-1 0,5-3 24,-1 1 1,0-1 0,-1 0-1,1 0 1,-1 0-1,5-7 1,32-61 369,48-118 1,-81 172-352,39-94 304,-56 171 4,9-55-349,-13 51 135,4 0 0,-8 107 0,18-159-132,0 0-1,0 0 1,0 0 0,0 0-1,1-1 1,-1 1 0,1 0-1,0 0 1,0-1 0,2 6-1,-3-8-5,1 1 0,-1-1 0,0 1 0,1-1 0,-1 0 0,0 1-1,1-1 1,-1 0 0,1 0 0,-1 1 0,1-1 0,-1 0-1,1 0 1,-1 1 0,1-1 0,-1 0 0,1 0 0,-1 0-1,1 0 1,-1 0 0,1 0 0,0 0 0,17-8 37,-4-4-81,0-2 0,-1 1-1,-1-1 1,0-1 0,-1-1-1,-1 1 1,13-26 0,-19 35 34,-1 1-1,0-1 1,-1 1 0,0-1 0,1 0 0,-2 0-1,1 0 1,-1 0 0,1-11 0,-2 17 8,1 0 0,-1 0 0,0-1 0,0 1 0,0 0 0,0 0 0,0 0 0,0 0 0,0 0 0,0 0 0,0 0 0,0 0 0,0-1 0,0 1 1,0 0-1,0 0 0,0 0 0,0 0 0,-1 0 0,1 0 0,0 0 0,0 0 0,0-1 0,0 1 0,0 0 0,0 0 0,0 0 0,0 0 0,0 0 0,0 0 0,0 0 0,0 0 1,0 0-1,-1 0 0,1 0 0,0 0 0,0 0 0,0 0 0,0 0 0,0 0 0,0 0 0,0-1 0,0 1 0,-1 0 0,1 0 0,0 0 0,0 0 0,0 0 0,0 0 0,0 1 1,0-1-1,0 0 0,0 0 0,-1 0 0,1 0 0,-6 6 21,-3 10-5,7-10-21,0 0 0,0 0 0,1 0 0,0 1 0,0-1 0,0 1 0,1-1 0,0 0 0,1 1 0,-1-1 0,1 1 0,0-1 0,1 0 0,-1 0 0,1 1 0,0-1 0,5 8 0,-5-10 1,0 0 1,1-1-1,-1 1 1,1 0 0,0-1-1,0 1 1,0-1-1,0 0 1,1 0-1,-1 0 1,1-1 0,0 1-1,0-1 1,0 0-1,0 0 1,0 0-1,0-1 1,0 1-1,1-1 1,-1 0 0,1-1-1,-1 1 1,1-1-1,-1 1 1,8-2-1,-9 1 20,0-1 0,1 0 0,-1 0 0,1-1 0,-1 1-1,0-1 1,0 0 0,0 1 0,0-1 0,0-1 0,0 1-1,0 0 1,-1-1 0,1 1 0,3-6 0,2-3 150,0 0 1,11-22 0,-15 27-98,-1 0 1,0-1 0,-1 1 0,0-1 0,0 0 0,0 0-1,-1 0 1,0 0 0,0 0 0,0 0 0,-1 0 0,-1 0-1,1 0 1,-1 0 0,0 0 0,0 0 0,-1 0 0,0 0 0,0 0-1,-1 1 1,0-1 0,0 1 0,0 0 0,-8-10 0,7 11-59,2 2-11,1 1-1,-1 0 0,0-1 1,1 0-1,-1 1 1,-1-7-1,3 9-8,0-1-1,0 0 1,0 1 0,0-1 0,0 0-1,0 1 1,0-1 0,0 0 0,0 1-1,0-1 1,1 1 0,-1-1 0,0 0-1,0 1 1,1-1 0,-1 1 0,0-1-1,1 1 1,-1-1 0,1 1 0,-1-1-1,1 1 1,-1-1 0,1 1 0,-1 0-1,1-1 1,-1 1 0,1 0 0,-1-1-1,1 1 1,0 0 0,-1 0 0,1-1-1,0 1 1,-1 0 0,1 0 0,0 0-1,-1 0 1,2 0 0,84-13-1201,-50 8 1285,46-12 1,-53 7-217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32.073"/>
    </inkml:context>
    <inkml:brush xml:id="br0">
      <inkml:brushProperty name="width" value="0.05" units="cm"/>
      <inkml:brushProperty name="height" value="0.05" units="cm"/>
      <inkml:brushProperty name="color" value="#004F8B"/>
    </inkml:brush>
  </inkml:definitions>
  <inkml:trace contextRef="#ctx0" brushRef="#br0">8 46 17116,'-7'-10'1584,"13"6"-1072,1-4-264,4 3 704,-1-2-496,6-2-608,0 6-304,4 5 360,3 6-152,0 5-168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32.972"/>
    </inkml:context>
    <inkml:brush xml:id="br0">
      <inkml:brushProperty name="width" value="0.05" units="cm"/>
      <inkml:brushProperty name="height" value="0.05" units="cm"/>
      <inkml:brushProperty name="color" value="#004F8B"/>
    </inkml:brush>
  </inkml:definitions>
  <inkml:trace contextRef="#ctx0" brushRef="#br0">146 267 14211,'0'-1'87,"1"0"1,-1 0-1,0 0 0,1 0 0,-1 0 1,0 0-1,1 1 0,-1-1 0,0 0 1,0 0-1,0 0 0,0 0 0,0 0 1,0 0-1,0 0 0,0 0 0,-1 0 1,1 0-1,0 0 0,0 0 0,-1 0 1,1 0-1,-1 0 0,1 0 0,-1 0 1,1 1-1,-1-1 0,0 0 0,1 0 1,-1 1-1,0-1 0,1 0 0,-1 1 1,0-1-1,0 1 0,0-1 0,0 1 1,1-1-1,-1 1 0,0 0 0,0-1 1,-1 1-1,-1-1 61,0 0 1,0 0-1,-1 0 1,1 1-1,0-1 1,0 1-1,0 0 1,-1 0-1,1 0 1,0 1 0,0-1-1,-4 2 1,2 0-108,0 0 0,1 1 1,0 0-1,-1 0 0,1 0 0,0 0 1,1 1-1,-1-1 0,1 1 1,-1 0-1,1 0 0,0 0 1,0 1-1,1-1 0,0 1 0,-1-1 1,1 1-1,1 0 0,-2 6 1,-2 7-121,1-1 1,1 1-1,0 0 1,0 20-1,3-33 52,0-1-6,-1 0 1,1 0-1,0 0 1,0-1-1,1 1 1,-1 0-1,1 0 1,0 0-1,0-1 1,0 1-1,3 5 1,-4-8 24,0-1 1,1 0 0,-1 1-1,0-1 1,1 1 0,-1-1 0,0 0-1,1 1 1,-1-1 0,1 0-1,-1 1 1,0-1 0,1 0-1,-1 0 1,1 0 0,-1 1 0,1-1-1,-1 0 1,1 0 0,-1 0-1,1 0 1,-1 0 0,1 0 0,-1 0-1,1 0 1,-1 0 0,2 0-1,13-9-79,12-22 37,-5-1 98,-1-2 0,23-49 0,25-81 294,-25 58-32,-32 83-192,-12 23-117,0 0 1,0 0-1,0 0 1,0 0-1,0 0 1,0 0-1,0 0 1,-1 1-1,1-1 1,0 0-1,0 0 1,0 0 0,0 0-1,0 0 1,0 0-1,0 0 1,0 1-1,0-1 1,1 0-1,-1 0 1,0 0-1,0 0 1,0 0-1,0 0 1,0 0-1,0 1 1,0-1-1,0 0 1,0 0-1,0 0 1,0 0 0,0 0-1,0 0 1,1 0-1,-1 0 1,0 0-1,0 0 1,0 1-1,0-1 1,0 0-1,0 0 1,0 0-1,0 0 1,1 0-1,-1 0 1,0 0-1,0 0 1,0 0-1,0 0 1,0 0 0,0 0-1,1 0 1,-1 0-1,0 0 1,0 0-1,0 0 1,0 0-1,0 0 1,0 0-1,0 0 1,1-1-1,-1 1 1,0 0-1,0 0 1,0 0-1,0 0 1,0 0-1,0 0 1,1 12 26,-2 50 41,1 49-53,1-95-32,1-1 1,0 1 0,1 0-1,10 27 1,-13-40 11,1 0 0,1 0 0,-1 0-1,0 0 1,1 0 0,-1-1 0,1 1 0,0-1 0,0 1-1,0-1 1,0 0 0,1 1 0,-1-1 0,0 0 0,1-1 0,0 1-1,-1 0 1,1-1 0,0 1 0,0-1 0,0 0 0,0 0-1,3 1 1,-2-2 1,0 0 0,0 0 0,0 0 0,0-1 0,0 1 0,-1-1-1,1 0 1,0 0 0,0 0 0,-1-1 0,1 1 0,-1-1 0,1 0 0,-1 0-1,0 0 1,1 0 0,3-5 0,5-4 6,-1 0 1,0 0-1,-1-1 0,-1-1 1,0 0-1,-1 0 0,0 0 1,-1-1-1,11-30 0,-15 30 16,-3 14-19,0 0 1,0 0-1,0 0 0,0 0 1,0 0-1,0 0 0,0 0 1,0-1-1,0 1 0,0 0 1,0 0-1,0 0 0,0 0 1,0 0-1,0 0 0,0 0 1,0 0-1,-1 0 0,1 0 1,0 0-1,0 0 0,0 0 1,0 0-1,0 0 0,0-1 1,0 1-1,0 0 0,0 0 1,0 0-1,0 0 0,-1 0 0,1 0 1,0 0-1,0 0 0,0 0 1,0 0-1,0 0 0,0 0 1,0 0-1,0 0 0,0 0 1,0 0-1,-1 1 0,1-1 1,0 0-1,0 0 0,0 0 1,0 0-1,0 0 0,0 0 1,0 0-1,0 0 0,0 0 1,0 0-1,0 0 0,0 0 1,0 0-1,0 0 0,0 0 1,-1 1-1,-14 19 40,7-6-27,1 1 0,0 1 0,1-1 0,0 1 0,1 0 0,1 1 0,-3 30 0,6-46-14,1 1 1,0 0-1,1 0 1,-1-1-1,0 1 0,0 0 1,1 0-1,-1-1 0,1 1 1,-1-1-1,1 1 0,0 0 1,0-1-1,0 1 1,0-1-1,0 0 0,0 1 1,0-1-1,0 0 0,0 1 1,1-1-1,-1 0 0,0 0 1,1 0-1,-1 0 1,1-1-1,-1 1 0,1 0 1,0 0-1,-1-1 0,1 1 1,0-1-1,-1 0 1,1 1-1,0-1 0,2 0 1,8 1-25,1-1 1,-1 0 0,1-1 0,13-2 0,-10 1-36,11 0-135,0 1-1,0 1 1,0 1 0,0 1 0,0 2-1,34 8 1,-59-11 200,-1-1 0,1 0-1,-1 1 1,1-1 0,-1 0-1,1 1 1,-1-1 0,1 0 0,-1 0-1,1 0 1,-1 0 0,1-1-1,2 0 1,-3-5 318,-9-8 34,-10-10 149,-2 1 1,0 0-1,-2 2 1,0 0-1,-1 1 1,-27-16 0,48 34-532,-1 1 0,1 0 0,0 0 0,-1 0 0,1 0 0,-1 0 0,1 0 1,-1 1-1,-3-1 0,6 1 9,0 0 0,0 0 0,0 0 1,0 0-1,0 0 0,0 0 0,0 0 1,-1 0-1,1 0 0,0 0 0,0 0 0,0 0 1,0 0-1,0 0 0,0 0 0,-1 0 1,1 0-1,0 0 0,0 0 0,0 0 0,0 0 1,0 0-1,0 0 0,0 0 0,-1 0 0,1 0 1,0 0-1,0 0 0,0 1 0,0-1 1,0 0-1,0 0 0,0 0 0,0 0 0,0 0 1,0 0-1,0 0 0,0 0 0,0 1 1,0-1-1,-1 0 0,1 0 0,0 0 0,0 0 1,0 0-1,0 0 0,0 1 0,0-1 1,11 9-989,-6-6 736,0 0-1,1-1 1,-1 1-1,1-1 1,0 0 0,-1-1-1,10 2 1,9-2-407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33.613"/>
    </inkml:context>
    <inkml:brush xml:id="br0">
      <inkml:brushProperty name="width" value="0.05" units="cm"/>
      <inkml:brushProperty name="height" value="0.05" units="cm"/>
      <inkml:brushProperty name="color" value="#004F8B"/>
    </inkml:brush>
  </inkml:definitions>
  <inkml:trace contextRef="#ctx0" brushRef="#br0">11 200 15659,'-1'0'32,"1"0"0,0 0 0,0 0 0,0 0 0,0 1 0,0-1-1,0 0 1,0 0 0,0 0 0,0 0 0,0 0 0,0 0 0,0 0-1,0 0 1,-1 0 0,1 0 0,0 0 0,0 0 0,0 0 0,0 0 0,0 0-1,0 0 1,0 0 0,0 0 0,0 0 0,0 0 0,0-1 0,0 1-1,0 0 1,-1 0 0,1 0 0,0 0 0,0 0 0,0 0 0,0 0-1,0 0 1,0 0 0,0 0 0,0 0 0,0 0 0,0 0 0,0 0 0,0 0-1,0 0 1,0-1 0,0 1 0,0 0 0,0 0 0,0 0 0,0 0-1,0 0 1,0 0 0,0 0 0,0 0 0,0 0 0,0 0 0,0 0-1,0 0 1,0-1 0,0 1 0,0 0 0,-3 10 601,-1 17 216,4 0-730,0 0 0,2 0 0,1 0 0,1 0 0,2-1-1,0 0 1,2 0 0,16 38 0,-21-59-124,0 1-1,0-1 1,0 0-1,1-1 1,-1 1-1,1 0 1,0-1 0,0 0-1,1 0 1,6 4-1,-9-6 10,1 0-1,0-1 0,0 0 0,0 1 1,0-1-1,0 0 0,0 0 0,0-1 0,1 1 1,-1-1-1,0 0 0,0 0 0,0 0 0,1 0 1,-1 0-1,0-1 0,0 1 0,0-1 1,0 0-1,5-1 0,0-3 20,1 1 0,-1-1 0,-1 0 0,1-1 0,-1 0 0,1 0 0,-2-1 0,1 0 0,-1 0 0,0 0 0,-1-1 1,6-9-1,6-12 127,-1-1 0,12-32 1,-25 54-120,6-13 145,0-1 0,8-37 0,-14 140 162,-1-54-322,-1-12-16,7 63-85,-7-71 65,1 0-1,0 0 1,0 0-1,0 0 1,1 0-1,0 0 1,0-1-1,6 9 1,-8-14 15,0 1 1,0-1-1,0 0 1,0 0-1,0 1 1,0-1-1,1 0 0,-1 0 1,0 0-1,1 0 1,-1 0-1,0-1 1,1 1-1,-1 0 1,1-1-1,-1 1 0,1-1 1,-1 1-1,1-1 1,0 0-1,2 1 1,-1-2 4,-1 1 0,0-1 1,0 0-1,0 1 0,0-1 1,0 0-1,0 0 0,0 0 1,0-1-1,0 1 0,0 0 1,-1-1-1,1 1 0,1-2 1,4-6 28,0 1 1,-1-1 0,0 0 0,-1 0 0,8-17 0,-1-3 125,-1-1 0,-2 0 1,-1-1-1,-2 0 0,0 0 0,-2 0 0,-2-1 0,-1 1 1,-1-1-1,-7-49 0,6 75-126,0 0 0,-1 1 0,0-1 0,0 0 0,0 0 0,-1 1 0,-5-10 0,7 14-35,1 1-1,-1-1 0,0 0 1,0 0-1,0 0 1,0 0-1,1 1 1,-1-1-1,0 0 1,0 1-1,0-1 0,-1 0 1,1 1-1,0 0 1,0-1-1,0 1 1,-2-1-1,1 1-20,1 0 0,-1 1 0,1-1 0,0 0 0,-1 1 0,1-1 0,0 1 0,-1-1 0,1 1 0,0 0 0,0 0 0,-1-1 0,1 1 0,0 0 0,0 0 0,0 0 0,0 0 0,-1 2 0,-4 4-210,2 1 0,-1-1-1,1 1 1,0 0 0,0 0 0,1 0-1,-4 15 1,1-1-250,-4 42 1,6-15-189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34.855"/>
    </inkml:context>
    <inkml:brush xml:id="br0">
      <inkml:brushProperty name="width" value="0.05" units="cm"/>
      <inkml:brushProperty name="height" value="0.05" units="cm"/>
      <inkml:brushProperty name="color" value="#004F8B"/>
    </inkml:brush>
  </inkml:definitions>
  <inkml:trace contextRef="#ctx0" brushRef="#br0">183 355 13835,'1'0'86,"-1"0"-1,1 0 1,0 0 0,0 0-1,-1-1 1,1 1 0,0 0-1,0-1 1,-1 1 0,1-1-1,0 1 1,-1 0 0,1-1-1,0 0 1,-1 1 0,1-1-1,-1 1 1,1-1 0,-1 0-1,1 1 1,-1-1 0,1 0-1,-1 0 1,0-1-2,0 0 1,0 1-1,-1-1 0,1 1 1,-1-1-1,1 1 0,-1-1 1,0 1-1,0 0 1,1-1-1,-1 1 0,-2-2 1,-1-3 113,0 1 1,-1-1-1,1 1 1,-1 0-1,-1 1 1,1-1-1,-1 1 1,1 0-1,-1 0 1,-7-3-1,11 6-172,0 0 0,-1 0 0,1 0 0,-1 0 0,1 1 0,-1-1 0,1 0 0,-1 1 0,1 0 0,-1 0 0,1 0 0,-1 0 0,0 0 0,1 0 0,-1 1 0,1-1 0,-1 1 0,1-1 0,-1 1 0,1 0 0,0 0 0,-1 0 0,1 1 0,0-1 0,0 0 0,0 1 0,0 0 0,0-1 0,-4 5 0,0 2-81,0 0 1,1 0-1,0 0 1,0 1-1,1 0 0,0 0 1,0 1-1,-2 10 0,5-14 43,-1-1-1,1 0 1,1 1-1,-1 0 1,1-1-1,0 1 1,0-1-1,0 1 1,1 0-1,0-1 1,0 0-1,1 1 1,-1-1-1,1 1 1,0-1-1,3 5 1,-2-6 9,0 0 1,0-1-1,0 0 1,0 0-1,0 0 1,0 0-1,1 0 1,0-1-1,-1 0 1,1 0-1,0 0 1,0 0-1,0 0 1,0-1-1,1 1 1,-1-1-1,0 0 1,0-1-1,1 1 1,-1-1-1,1 0 1,-1 0-1,8-1 1,-2 0 5,0 0 1,-1-1 0,1 0-1,-1-1 1,1 0-1,-1-1 1,0 0 0,0 0-1,13-9 1,-15 8-6,0-1 1,0 0-1,0 0 1,-1 0-1,0-1 1,0 0-1,-1 0 1,0 0-1,0-1 1,-1 1-1,0-1 1,6-17-1,-5 9 148,-1-2-1,-1 1 1,0 0-1,-1-1 1,-1-27-1,-5 42-237,3 2 94,0 1-1,0-1 1,1 0 0,-1 1-1,0-1 1,0 0-1,0 0 1,1 0-1,-1 1 1,1-1-1,-1 0 1,0 0-1,0-2 1,0-9 150,0 0-1,1 0 1,1-12 0,1-6-29,-2 13-190,0 11 69,0 1-1,0-1 1,0 1 0,-1 0 0,1-1 0,-1 1 0,0 0 0,-4-9 0,5 13-2,0 1 0,0 0 0,0 0 0,0 0 0,0-1 1,0 1-1,0 0 0,0 0 0,-1-1 0,1 1 0,0 0 1,0 0-1,0 0 0,0 0 0,0-1 0,-1 1 0,1 0 0,0 0 1,0 0-1,0 0 0,0 0 0,-1-1 0,1 1 0,0 0 0,0 0 1,-1 0-1,1 0 0,0 0 0,0 0 0,0 0 0,-1 0 0,1 0 1,0 0-1,0 0 0,-1 0 0,1 0 0,0 0 0,0 0 0,0 0 1,-1 0-1,-7 9-12,-4 15-5,4 5 3,1 1 0,-7 60 1,12-71 33,2 0 0,0 0 0,1-1 0,1 1 1,0 0-1,6 20 0,-4-29 10,0 0 0,0 0-1,0 0 1,1-1 0,1 1-1,10 13 1,-12-18-27,-1 0-1,1-1 1,0 0-1,1 0 1,-1 0 0,0-1-1,1 1 1,0-1-1,0 0 1,0-1 0,0 1-1,1-1 1,-1 0-1,7 2 1,-10-4-5,0 0 1,1 0-1,-1 0 0,0 0 1,1 0-1,-1-1 1,0 1-1,0-1 0,1 1 1,-1-1-1,0 0 1,0 0-1,0 0 0,0 0 1,0 0-1,0 0 1,0-1-1,0 1 0,0-1 1,-1 1-1,1-1 1,-1 0-1,1 0 0,-1 1 1,0-1-1,1 0 1,-1 0-1,1-4 0,3-4 4,-1 0-1,0 0 1,-1 0-1,0 0 1,1-12-1,4-43 144,-3 0-1,-3 0 1,-9-96-1,6 155-136,1-4 12,-1-1 0,-1 1 0,-3-12 0,5 22-20,0 0 0,0 0 0,0 0 0,0 0 1,0 0-1,0 0 0,0 0 0,0 0 0,0 0 0,0 0 0,0 1 0,-1-1 1,1 0-1,0 0 0,0 0 0,0 0 0,0 0 0,0 0 0,0 0 0,0 0 1,0 0-1,0 0 0,-1 0 0,1 0 0,0 0 0,0 0 0,0 0 0,0 0 1,0 0-1,0 0 0,0 0 0,-1 0 0,1 0 0,0 0 0,0 0 0,0 0 1,0 0-1,0 0 0,0 0 0,0 0 0,0 0 0,0-1 0,0 1 0,-1 0 1,1 0-1,0 0 0,0 0 0,0 0 0,0 0 0,0 0 0,0 0 0,0 0 1,0 0-1,0-1 0,0 1 0,0 0 0,-2 11-4,0 24-16,1 0 1,2 0 0,1 0-1,2 0 1,2 0 0,1-1-1,22 64 1,-24-85-11,2 0 0,0 0-1,0 0 1,16 19 0,-21-29 3,0 0-1,1 0 1,0 0 0,-1 0-1,1 0 1,0-1 0,0 0-1,0 1 1,1-1-1,-1 0 1,0-1 0,1 1-1,0-1 1,-1 1 0,1-1-1,0 0 1,-1 0 0,1-1-1,0 1 1,0-1-1,0 0 1,5 0 0,-7 0 7,-1 0 1,0-1 0,1 1-1,-1 0 1,0-1-1,1 1 1,-1 0 0,0-1-1,0 0 1,0 1 0,1-1-1,-1 0 1,0 0-1,0 1 1,0-1 0,0 0-1,0 0 1,0 0-1,0 0 1,-1 0 0,1 0-1,0-1 1,-1 1 0,1 0-1,-1 0 1,1-1-1,-1 1 1,1 0 0,-1 0-1,0-1 1,1 1-1,-1 0 1,0-1 0,0 1-1,0 0 1,0-1 0,-1 1-1,1-1 1,0 1-1,-1-2 1,-1-3-17,1 1-1,-1-1 1,-1 1 0,1-1-1,-1 1 1,0 0 0,0 0-1,-5-5 1,-4-4 82,0 1-1,-1 1 1,-1 0 0,0 0-1,-19-11 1,-82-39 2077,107 55-930,15 1-687,26-3-587,-15 5-16,46-18-932,79-38-1,-75 26 575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3:36.035"/>
    </inkml:context>
    <inkml:brush xml:id="br0">
      <inkml:brushProperty name="width" value="0.05" units="cm"/>
      <inkml:brushProperty name="height" value="0.05" units="cm"/>
      <inkml:brushProperty name="color" value="#004F8B"/>
    </inkml:brush>
  </inkml:definitions>
  <inkml:trace contextRef="#ctx0" brushRef="#br0">2711 181 10090,'-66'-15'41,"41"8"498,5 3-166,-1 1 0,0 1 1,0 1-1,-27 3 0,-7-2-364,-91-13-342,-1-1 709,103 14-149,2 0 5,0-2 0,0-2 0,-44-9 0,-170-53-441,208 54 177,-1 3 0,0 1 0,0 3 0,0 2 0,-1 2 0,1 2 0,0 2 0,-1 3-1,1 1 1,1 3 0,0 2 0,0 2 0,-84 37 0,-167 93-126,266-127 161,0 0 0,1 3 1,2 0-1,0 2 0,1 2 0,1 0 1,1 2-1,1 1 0,2 1 1,1 1-1,1 0 0,-20 38 0,-55 119 519,82-152-512,2 1-1,1 0 1,-11 62 0,13-43-92,3 1 0,3-1 0,2 1 0,2 0 0,2 0 0,17 90-1,-13-117 77,2 0-1,1-1 0,1 0 0,1-1 0,1 0 0,18 28 0,-18-35 6,1-2 0,1 1 0,1-2-1,0 0 1,1-1 0,0 0 0,2-1-1,34 21 1,-22-19-10,0-2-1,1 0 1,49 13-1,101 14-18,-109-31 14,0-3 0,0-3 0,108-9 0,215-41-39,-246 25 46,462-79-28,-5-24-727,-415 84 339,-138 29 324,247-56-348,-227 46 725,141-59 0,-195 72-86,0-2 0,0-1 0,-1 0 0,22-19 0,-33 24-112,0-1 0,0 1 0,-1-1 0,0-1 0,0 1 0,-1-1 0,0 0 0,0 0 0,-1-1 0,0 0 0,0 1 0,2-12 0,-3 5-7,0 0 0,-1 0 0,0 0 1,-2 0-1,1 0 0,-2-1 0,0 1 0,-6-26 0,2 19-34,-2 1-1,0 0 1,-1 0 0,-1 1-1,-17-27 1,1 8-41,-2 2 0,-1 1 0,-2 1 0,-2 2 0,-43-36 0,-31-17-3,-4 4 0,-172-96-1,-262-91-324,436 223 277,-10 5-33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4:38.392"/>
    </inkml:context>
    <inkml:brush xml:id="br0">
      <inkml:brushProperty name="width" value="0.05" units="cm"/>
      <inkml:brushProperty name="height" value="0.05" units="cm"/>
    </inkml:brush>
  </inkml:definitions>
  <inkml:trace contextRef="#ctx0" brushRef="#br0">7 6825 12707,'-1'-1'51,"1"1"1,-1-1 0,1 0 0,-1 1-1,1-1 1,0 0 0,-1 1-1,1-1 1,0 0 0,-1 0 0,1 1-1,0-1 1,0 0 0,0 0-1,0 0 1,0 1 0,0-1 0,0 0-1,0-1 1,-2-23-46,9-174 79,-1 106-61,47-1524-564,-44 1302 440,246-3191 230,-125 2741-272,-129 762 136,32-134-123,-25 110-146,1 0 0,24-47 0,-19 55-355,-13 19 616,-1 0 1,1-1 0,-1 1 0,1 0 0,-1 0 0,1 0 0,-1-1-1,1 1 1,-1 0 0,1 0 0,-1 0 0,1 0 0,-1 0-1,1 0 1,-1 0 0,1 0 0,-1 1 0,1-1 0,-1 0 0,1 0-1,-1 0 1,1 0 0,-1 1 0,1-1 0,-1 0 0,0 0-1,1 1 1,-1-1 0,1 0 0,-1 1 0,0-1 0,1 1 0,-1-1-1,0 0 1,1 1 0,-1-1 0,0 1 0,0-1 0,1 1-1,-1 0 1,10 17-347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3:39.609"/>
    </inkml:context>
    <inkml:brush xml:id="br0">
      <inkml:brushProperty name="width" value="0.05" units="cm"/>
      <inkml:brushProperty name="height" value="0.05" units="cm"/>
    </inkml:brush>
  </inkml:definitions>
  <inkml:trace contextRef="#ctx0" brushRef="#br0">14 0 15179,'-5'0'808,"2"1"-976,1 1-96,0-1 536,1 1-456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3:40.633"/>
    </inkml:context>
    <inkml:brush xml:id="br0">
      <inkml:brushProperty name="width" value="0.05" units="cm"/>
      <inkml:brushProperty name="height" value="0.05" units="cm"/>
    </inkml:brush>
  </inkml:definitions>
  <inkml:trace contextRef="#ctx0" brushRef="#br0">1451 43 8434,'-82'-3'592,"-1"0"-336,-3-2-32,4-2 304,5-1-168,2 1-24,-1 0-24,3 4-16,2 3-16,0 6-183,-2 5-81,-4 8-121,-5 4-95,-2 7-544,-1 4-432,-4 2 944,-1 3-192,-5 1-88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3:41.239"/>
    </inkml:context>
    <inkml:brush xml:id="br0">
      <inkml:brushProperty name="width" value="0.05" units="cm"/>
      <inkml:brushProperty name="height" value="0.05" units="cm"/>
    </inkml:brush>
  </inkml:definitions>
  <inkml:trace contextRef="#ctx0" brushRef="#br0">517 280 7706,'-196'197'2016,"145"-141"-1267,-77 113 0,107-136-606,1 1 0,2 2 0,1 0 0,1 0 0,-10 40 1,20-49-133,0-1 0,1 1 0,2 0 0,1 0 0,1 0 0,1 1 0,1-1 0,7 35 1,-1-31-2,1 0 0,2 0 1,1-1-1,2-1 0,0 0 1,2-1-1,2 0 0,27 36 1,23 20-6,88 85-1,-139-152-1,62 62 0,139 109 0,-163-148-18,2-3 1,1-2-1,119 53 1,-94-57-5,1-3 1,1-5-1,148 24 0,-126-35 25,0-4 1,180-11-1,-131-10 14,0-6 1,-2-7-1,-1-7 0,-2-7 1,-1-6-1,-3-6 0,145-74 1,-84 19-33,241-165 1,-338 195 2,-3-5 0,-5-5 1,149-162-1,-222 217 19,-1-2 0,-2-1 0,-2-1 0,23-45 0,-40 68 9,-1 0 0,0-1-1,-1 0 1,-1 0 0,0 0 0,-1 0 0,-1-1-1,0 0 1,0 1 0,-2-1 0,0 0 0,-1 0-1,0 1 1,-1-1 0,0 0 0,-6-14 0,-2 3 8,-1-1 1,-2 2-1,-1-1 0,0 2 1,-2 0-1,-26-30 1,4 10-32,-2 3 0,-55-45 0,50 51-21,-1 1 0,-2 3 0,-1 2 0,-1 2 0,-2 2 0,-90-30-1,61 31 2,-2 3-1,0 4 1,-159-11-1,68 22 23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3:49.170"/>
    </inkml:context>
    <inkml:brush xml:id="br0">
      <inkml:brushProperty name="width" value="0.05" units="cm"/>
      <inkml:brushProperty name="height" value="0.05" units="cm"/>
    </inkml:brush>
  </inkml:definitions>
  <inkml:trace contextRef="#ctx0" brushRef="#br0">1 302 11514,'0'-1'27,"0"1"0,0-1 0,0 0 0,0 1-1,0-1 1,0 0 0,0 1 0,0-1 0,0 0-1,0 1 1,0-1 0,1 0 0,-1 1 0,0-1-1,0 1 1,1-1 0,-1 0 0,0 1 0,1-1-1,-1 1 1,0-1 0,1 1 0,-1-1 0,1 1-1,-1-1 1,1 1 0,-1 0 0,1-1 0,0 1-1,-1 0 1,1-1 0,-1 1 0,2 0 0,25-11-29,-21 9 114,56-15-65,0 2-1,90-10 1,131 5-102,221 16 2,57-2 112,-159-15-42,187-8-17,2 28-41,-266 14 41,559 12-36,1348-20-12,-84-83-58,-1841 58 98,1149-56 584,-1216 74-589,392 49 0,-506-22-380,-5 0-836,-89-23 1020,-3-2-41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4:26.375"/>
    </inkml:context>
    <inkml:brush xml:id="br0">
      <inkml:brushProperty name="width" value="0.05" units="cm"/>
      <inkml:brushProperty name="height" value="0.05" units="cm"/>
    </inkml:brush>
  </inkml:definitions>
  <inkml:trace contextRef="#ctx0" brushRef="#br0">65 100 12803,'-6'4'33,"1"0"0,0 1 1,0-1-1,1 1 0,-1 0 1,1 1-1,0-1 1,1 1-1,-1 0 0,1 0 1,0 0-1,1 0 0,-1 0 1,1 1-1,0-1 0,1 1 1,0 0-1,0-1 0,0 1 1,1 0-1,0 0 0,0-1 1,2 10-1,-1-8-40,1 0 1,0-1-1,1 1 0,-1-1 0,1 1 1,1-1-1,0 0 0,0-1 0,0 1 1,1 0-1,-1-1 0,2 0 0,-1 0 1,1-1-1,0 0 0,0 0 1,0 0-1,0 0 0,1-1 0,7 3 1,3 0-1,0 0 1,1-2 0,-1 0 0,1-1-1,0-1 1,0 0 0,25-1 0,130-8-9,-172 6 16,297-29 22,84-7 60,266 23 59,177-13-234,190-105-207,-194 18 280,-617 97 262,-213 8-66,-12 1-137,0 0 0,0 1 0,-29-3 0,44 8-33,-57-10 69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5:02.439"/>
    </inkml:context>
    <inkml:brush xml:id="br0">
      <inkml:brushProperty name="width" value="0.05" units="cm"/>
      <inkml:brushProperty name="height" value="0.05" units="cm"/>
    </inkml:brush>
  </inkml:definitions>
  <inkml:trace contextRef="#ctx0" brushRef="#br0">1 0 14059,'13'6'560,"-5"-3"-896,-6-2-200,1 7 48,2-1 48,-2 3 48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5:04.179"/>
    </inkml:context>
    <inkml:brush xml:id="br0">
      <inkml:brushProperty name="width" value="0.05" units="cm"/>
      <inkml:brushProperty name="height" value="0.05" units="cm"/>
    </inkml:brush>
  </inkml:definitions>
  <inkml:trace contextRef="#ctx0" brushRef="#br0">4388 526 12835,'-344'-140'1098,"39"17"-1616,190 77-188,-3 5 0,-2 5 0,0 6 0,-2 4 0,-190-13 0,-695-4 2336,948 42-1319,-399 3 1282,361 4-1408,1 4 1,-162 38 0,203-33-203,1 3 0,1 2 0,1 2 1,1 3-1,1 1 0,1 3 1,2 2-1,-47 40 0,61-43-152,1 2-1,1 2 1,2 0-1,1 2 1,2 1-1,1 1 1,2 1-1,2 1 1,1 1-1,2 1 1,-13 43-1,22-57 104,2 0-1,1 1 1,1 0-1,2 0 1,0 1-1,2-1 0,1 0 1,1 1-1,1-1 1,1 0-1,2 0 1,1 0-1,1 0 1,1-1-1,1 0 1,2-1-1,0 0 1,2-1-1,0 0 1,2-1-1,0 0 1,26 27-1,-7-14 127,2-2 0,2-1 0,0-3-1,2 0 1,74 39 0,-29-25 52,2-4-1,93 29 1,293 61 502,12-37 80,-117-31-26,568 21 1,-280-107-610,-479 3-92,288-73 1,-204 7 150,-206 64-2,-2-2-1,87-56 0,-111 61-45,0-2 0,-1-1 0,-1-1 0,-1-2 0,33-42 0,-43 46-32,0-1 1,-2 0-1,-1-1 0,-1-1 0,-1 0 1,-1-1-1,-1 0 0,6-29 0,-10 26-44,0 0 0,-2-1-1,-1 1 1,-2-1-1,-1 1 1,-1-1-1,-1 1 1,-2-1 0,-1 1-1,-1 0 1,-15-36-1,7 29-23,-1 1-1,-2 1 1,-1 0-1,-2 2 1,-1 0-1,-2 2 0,0 0 1,-41-36-1,12 20 33,-1 2-1,-2 2 1,-2 4 0,-118-60-1,69 50 22,-1 4 0,-141-35 1,-88-1-7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7:33.473"/>
    </inkml:context>
    <inkml:brush xml:id="br0">
      <inkml:brushProperty name="width" value="0.05" units="cm"/>
      <inkml:brushProperty name="height" value="0.05" units="cm"/>
    </inkml:brush>
  </inkml:definitions>
  <inkml:trace contextRef="#ctx0" brushRef="#br0">2 337 10818,'0'-1'20,"0"1"0,0 0 1,0-1-1,-1 1 0,1-1 0,0 1 0,0-1 0,0 1 0,0-1 0,0 1 0,0-1 0,0 1 0,0-1 0,0 1 0,0 0 1,0-1-1,0 1 0,0-1 0,0 1 0,1-1 0,-1 1 0,0-1 0,0 1 0,0 0 0,1-1 0,-1 1 0,0-1 0,1 1 1,-1 0-1,0-1 0,1 1 0,-1 0 0,0-1 0,1 1 0,-1 0 0,1 0 0,-1 0 0,0-1 0,1 1 0,-1 0 0,1 0 1,-1 0-1,1 0 0,0-1 0,26-8 122,-20 8-1,128-39-795,228-36 0,-299 68 724,0 3 0,0 2-1,0 4 1,0 2 0,-1 3-1,66 14 1,28 14 329,234 19 0,309-48-106,4-49-204,-388 21-62,785-44 136,589-43 609,-1684 109-770,881-52 426,-704 52-371,0 8-1,330 56 1,-456-51-166,-31-5 40,1-1-1,0-2 1,0 0-1,44-1 1,-40-10-31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7:35.985"/>
    </inkml:context>
    <inkml:brush xml:id="br0">
      <inkml:brushProperty name="width" value="0.05" units="cm"/>
      <inkml:brushProperty name="height" value="0.05" units="cm"/>
    </inkml:brush>
  </inkml:definitions>
  <inkml:trace contextRef="#ctx0" brushRef="#br0">3495 491 11354,'-154'-44'1430,"-39"-7"-939,-267 7-712,394 40 182,-769-33-78,638 30 158,-284-2-13,391 11-49,-1 5 0,1 3 1,1 4-1,0 4 0,-107 36 1,157-41 21,0 2 0,1 2 0,1 1 1,0 2-1,1 1 0,-38 31 0,59-40 2,2 0-1,0 0 1,0 1-1,1 1 1,1 0 0,0 1-1,1 0 1,0 1-1,2 0 1,0 0-1,0 1 1,2 0 0,0 0-1,1 1 1,1-1-1,-4 28 1,7-27-20,-1-1 1,2 1 0,1-1 0,0 1-1,1-1 1,1 0 0,0 0-1,1 0 1,1 0 0,1 0 0,0-1-1,2 0 1,-1 0 0,2-1-1,0 0 1,1-1 0,0 0-1,1 0 1,1-1 0,0 0 0,1-1-1,15 11 1,22 13-66,102 56 0,66 12 69,-87-49 129,246 67 1,152-19 158,10-54 0,0-32-42,92-28-25,-452-2-158,268-56 1,-344 45-52,194-74 0,-234 71 11,0-2 1,-2-4 0,112-79-1,-152 96 12,-1 0 0,-1-2 0,-1 0 0,0-1 1,16-23-1,-27 31 3,0 0 0,0-1 1,-1 1-1,0-1 0,-1 0 0,-1-1 1,0 1-1,-1-1 0,0 0 1,0 0-1,0-23 0,-4 21 18,0-1-1,-1 1 1,0 0-1,-1 0 0,-1 0 1,-1 0-1,0 0 1,-7-13-1,-4-4 77,-1 0-1,-30-40 1,13 27-12,-2 1 0,-1 2 1,-3 1-1,-53-43 0,35 40-21,-1 2-1,-120-63 0,69 54-150,-2 5-1,-2 4 1,-226-49 0,130 51-17,-246-14 1,59 34-46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8:26.144"/>
    </inkml:context>
    <inkml:brush xml:id="br0">
      <inkml:brushProperty name="width" value="0.05" units="cm"/>
      <inkml:brushProperty name="height" value="0.05" units="cm"/>
    </inkml:brush>
  </inkml:definitions>
  <inkml:trace contextRef="#ctx0" brushRef="#br0">6895 489 9826,'-34'-24'123,"-1"1"1,0 2-1,-2 2 1,0 1-1,-48-15 0,20 15-232,-115-17 0,-71 8-500,94 11 300,-295-49 1144,100 12 16,-1206-76-274,1077 122-560,-494 57 0,929-45 18,-515 59 120,9 38 36,419-69 99,2 7 0,-237 105 1,330-126-319,1 0 1,1 3 0,0 1 0,2 2-1,-47 43 1,69-56-21,1 1-1,0 0 0,1 1 1,0 0-1,1 1 1,-14 30-1,19-33 22,0 1-1,0-1 0,1 1 1,0 0-1,1 0 0,1 0 0,0 0 1,1 0-1,1 0 0,1 15 1,0-15 10,1-1 0,0 0 1,0 0-1,2 0 0,-1 0 1,1-1-1,1 0 1,13 20-1,-8-16-1,0-1 0,1 0 0,1-1 0,0-1 0,24 17 1,-7-8-9,2-2 1,1-1 0,0-2 0,1-1 0,54 16 0,7-5-24,132 19 1,101-6 67,-219-27 32,825 151 717,-646-105-725,3-12 1,1-13-1,418-7 0,899-85-268,-1510 52 221,676-47-34,-5-32 15,-638 66 23,-2-6 1,159-52-1,-254 65 1,0-1 1,-1-1 0,-1-2-1,-1-2 1,35-25-1,-52 33-1,0-2-1,-1 1 1,0-2 0,-1 0-1,-1 0 1,0-2 0,-1 1 0,0-1-1,-1-1 1,-1 0 0,11-29-1,-17 35-2,0 1 0,-1-1 0,0 1 0,0-1 0,-1 0 0,-1 1 0,0-1 0,0 0 0,-1 1-1,-1-1 1,1 0 0,-2 1 0,1-1 0,-2 1 0,1 0 0,-1 0 0,-1 0 0,-7-12 0,1 6-2,0 0 0,-1 1 0,-1 0 0,-1 1 1,0 0-1,0 1 0,-1 0 0,-1 2 0,-22-14 1,-13-2-31,-1 1 1,-1 3 0,-99-28 0,-177-22-197,159 47 181,-14 0-24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4:38.832"/>
    </inkml:context>
    <inkml:brush xml:id="br0">
      <inkml:brushProperty name="width" value="0.05" units="cm"/>
      <inkml:brushProperty name="height" value="0.05" units="cm"/>
    </inkml:brush>
  </inkml:definitions>
  <inkml:trace contextRef="#ctx0" brushRef="#br0">1 797 11723,'21'-20'920,"-4"3"-759,22-26 0,172-252-60,-84 113 28,-83 123-95,57-63 0,-95 115-33,1 1 0,-1 0 0,1 0 1,0 1-1,1 0 0,-1 0 0,15-6 0,-18 9-1,0 1 0,0 0 0,0-1 0,0 2 0,1-1 0,-1 0 0,0 1 0,0 0 0,0 0 0,1 0 0,-1 1-1,0-1 1,0 1 0,0 0 0,0 0 0,0 1 0,0-1 0,4 3 0,4 3-3,-1 0 1,0 1 0,0 0-1,0 0 1,-1 2 0,-1-1-1,0 1 1,10 14-1,57 94 5,-73-113-2,38 69-55,48 127-1,12 86-63,-93-263 121,34 100-46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8:27.303"/>
    </inkml:context>
    <inkml:brush xml:id="br0">
      <inkml:brushProperty name="width" value="0.05" units="cm"/>
      <inkml:brushProperty name="height" value="0.05" units="cm"/>
    </inkml:brush>
  </inkml:definitions>
  <inkml:trace contextRef="#ctx0" brushRef="#br0">4414 343 8314,'-7'-13'102,"0"0"0,-2 1 0,1 0 0,-2 1 0,1-1 0,-1 2 0,-1-1 0,0 2 0,-1-1 0,0 2 0,-25-15 0,4 6-29,-1 1 0,0 2 0,-60-15 0,-7 4-132,-117-13-1,-107 8-1213,-199 9-1144,-3 15 3994,262 4 102,-257 19 1753,411-6-3224,1 6-1,-181 50 1,196-36-1124,2 3 0,1 5 0,-121 70 0,151-72 137,1 4-1,2 2 1,2 3 0,2 2 0,-65 74 0,99-97 1145,1 0 1,1 1-1,1 1 0,1 1 0,2 0 0,1 1 1,-11 33-1,19-45-140,1 1-1,1 1 1,0-1 0,1 0-1,1 1 1,1 0 0,1 0-1,1-1 1,0 1 0,1 0-1,1-1 1,1 0 0,9 27-1,-5-24-212,2 0-1,0-1 0,2 0 0,0-1 1,1-1-1,1 0 0,0 0 0,2-2 1,0 1-1,1-2 0,0-1 0,28 19 1,-4-7-110,2-2 1,1-1-1,0-3 1,83 26 0,-26-17-149,2-5-1,193 20 1,217-30-133,-245-26 315,0-13 1,301-67-1,-222 12-316,377-142-1,-551 159 1200,308-161-1,-446 204-260,-1-1-1,-1-1 1,32-29-1,-60 47-427,0 0-1,0-1 1,-1 0 0,0 0 0,0 0-1,0-1 1,-1 1 0,0-1 0,0 0-1,0 0 1,2-8 0,-4 10-64,0 0 1,-1 0-1,1-1 0,-1 1 0,0 0 1,0 0-1,-1 0 0,1 0 1,-1 0-1,0 0 0,0 0 1,0 0-1,-1 0 0,1 1 1,-1-1-1,0 0 0,0 1 1,0-1-1,-5-5 0,-7-4 41,1 0 0,-2 0-1,1 1 1,-2 1 0,1 1-1,-2 0 1,-30-13 0,-5 0-220,0 3 0,-88-22 0,-120-10-1303,-280-12 389,223 39 385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9:03.109"/>
    </inkml:context>
    <inkml:brush xml:id="br0">
      <inkml:brushProperty name="width" value="0.05" units="cm"/>
      <inkml:brushProperty name="height" value="0.05" units="cm"/>
    </inkml:brush>
  </inkml:definitions>
  <inkml:trace contextRef="#ctx0" brushRef="#br0">876 1584 11018,'-14'-1'301,"0"0"0,0 0 0,1-2 0,-1 1 0,-25-10 0,27 7 933,21 10-731,23 10-485,-2-6-113,7 3-64,60 12 0,-49-15 108,76 12-267,170 7 0,-158-25-57,293 3-413,195-44 128,37-1-782,408-6 3037,-927 26-1662,-1-7 0,180-56 0,256-131-173,-528 192 709,80-45 0,-114 57-390,-2-1 0,1 0 0,-1-1 1,-1 0-1,0-1 0,-1 0 0,0-1 0,0 0 0,13-23 0,-12 13-57,0-1 0,-2 0 0,0 0 0,-2-1 0,-1 0 0,0-1 0,-2 0 0,2-33 0,-6 45-19,-1 0-1,0-1 1,-1 1-1,-1 0 1,0 0 0,-1 0-1,0 0 1,-1 0-1,-1 0 1,0 1-1,-1 0 1,0 0 0,-1 0-1,-1 1 1,0 0-1,-15-17 1,0 6-44,-2 0 1,0 2 0,-1 1-1,-1 2 1,-1 0-1,-1 2 1,-37-16-1,-223-71-642,285 101 672,-185-54-219,-2 8 0,-3 8 0,-270-20 0,-497 38 125,640 21-19,-773 34 114,888-12 16,2 9 0,2 9 0,-256 84 0,79 19-519,326-117 397,2 1 1,1 3 0,1 2 0,-87 72 0,120-87 37,-23 25 1,1 15-135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09.023"/>
    </inkml:context>
    <inkml:brush xml:id="br0">
      <inkml:brushProperty name="width" value="0.05" units="cm"/>
      <inkml:brushProperty name="height" value="0.05" units="cm"/>
    </inkml:brush>
  </inkml:definitions>
  <inkml:trace contextRef="#ctx0" brushRef="#br0">24 1 8418,'-13'6'1106,"2"0"438,11-5-1511,0-1-1,1 0 1,-1 1-1,0-1 1,0 1-1,0-1 1,1 1-1,-1-1 1,0 0-1,1 1 0,-1-1 1,0 0-1,1 1 1,-1-1-1,0 0 1,1 0-1,-1 1 1,1-1-1,-1 0 1,1 0-1,-1 0 1,1 0-1,-1 1 1,0-1-1,1 0 1,-1 0-1,1 0 1,-1 0-1,1 0 1,8 1 62,-1 0 1,0 0 0,0-1 0,1 0 0,-1 0-1,17-3 1,9 0-78,91-2-49,158-1-118,1 22 74,146 19-57,2-22-220,87 5 285,631-6 106,-257-2 129,-65-17-97,29 8-127,-481 9 248,255 16 650,-611-25-824,365 19 114,-297-20-191,0-4 0,117-20 1,-140 4 251,-85 14-117,10 5-33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25.106"/>
    </inkml:context>
    <inkml:brush xml:id="br0">
      <inkml:brushProperty name="width" value="0.05" units="cm"/>
      <inkml:brushProperty name="height" value="0.05" units="cm"/>
    </inkml:brush>
  </inkml:definitions>
  <inkml:trace contextRef="#ctx0" brushRef="#br0">1 109 10586,'3'1'75,"0"0"0,1 0-1,-1 0 1,0-1-1,1 1 1,-1-1 0,0 0-1,1 0 1,-1 0-1,6-1 1,6 1-62,368 3-568,-381-3 563,181-16 388,-48 2-176,159-4 112,360-28-551,223 24-477,-438 72 1072,-92-6-112,81-26-333,184 19-32,-313 7 333,110 15 347,3-33-218,326-39-1429,8 40 902,-512-12 863,-84-10-220,165-16 1,147-39-236,-334 41-1211,-131 11 799,-11 5-40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26.746"/>
    </inkml:context>
    <inkml:brush xml:id="br0">
      <inkml:brushProperty name="width" value="0.05" units="cm"/>
      <inkml:brushProperty name="height" value="0.05" units="cm"/>
    </inkml:brush>
  </inkml:definitions>
  <inkml:trace contextRef="#ctx0" brushRef="#br0">0 55 7802,'0'0'488,"2"1"-496,3-2 0,4 1 16,1-3-48,1 2 0,7-5 48,2 0 24,3 0 8,1-1-48,5 2-576,1-3 552,3 1-64,2 1-40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27.579"/>
    </inkml:context>
    <inkml:brush xml:id="br0">
      <inkml:brushProperty name="width" value="0.05" units="cm"/>
      <inkml:brushProperty name="height" value="0.05" units="cm"/>
    </inkml:brush>
  </inkml:definitions>
  <inkml:trace contextRef="#ctx0" brushRef="#br0">0 0 5369,'1143'23'4318,"47"17"-2385,-292-4-1278,-549-28-689,650 6-122,39 3 752,-407-10-345,-2-33-307,378 11 51,-80 4 39,-748 2-41,520-7 141,-642 24-98,-63-8-173,4 0 114,0 1 0,0-1 0,-1 0 0,1 0 0,0-1 0,0 1 0,0 0 0,0-1 0,0 1 0,0-1 0,0 0 0,0 1 0,0-1 0,0 0 0,0 0 0,1 0 0,-1-1 0,0 1 0,0 0 0,-2-4 0,-10-12-78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42.173"/>
    </inkml:context>
    <inkml:brush xml:id="br0">
      <inkml:brushProperty name="width" value="0.05" units="cm"/>
      <inkml:brushProperty name="height" value="0.05" units="cm"/>
    </inkml:brush>
  </inkml:definitions>
  <inkml:trace contextRef="#ctx0" brushRef="#br0">19 367 12227,'-1'1'30,"1"-1"0,-1 0 0,1 0 0,-1 0 0,1 1 0,-1-1 0,1 0 0,-1 0 0,1 0 0,-1 0 0,0 0 0,1 0 1,-1 0-1,1 0 0,-1 0 0,1 0 0,-1 0 0,0 0 0,1 0 0,-1-1 0,1 1 0,-1 0 0,1 0 0,-1-1 0,1 1 0,-1 0 1,1-1-1,0 1 0,-1 0 0,1-1 0,-1 1 0,1 0 0,0-1 0,-1 1 0,0-2 0,2 1-16,-1 0 0,1 0 0,-1 0 0,1 1 0,-1-1 0,1 0 0,-1 0 0,1 0 0,0 1 0,0-1 0,-1 0 0,1 1 0,0-1 0,0 0 0,0 1 0,0-1 0,0 1-1,-1 0 1,1-1 0,0 1 0,0 0 0,0-1 0,2 1 0,43-16 19,0 0-174,0 1 0,1 3-1,71-10 1,-31 17 138,1 4 0,-1 3 0,109 18 0,451 24 230,1-62-42,-85-20-203,506-24-33,65 43 41,-149 5-343,-23-23-165,456-6 1550,-921 43-742,449-6-223,-911 6-87,146-8 50,-141 5 129,1-3-1,54-14 0,-84 17-140,0-1 0,0 0-1,10-6 1,25-21 94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50.164"/>
    </inkml:context>
    <inkml:brush xml:id="br0">
      <inkml:brushProperty name="width" value="0.05" units="cm"/>
      <inkml:brushProperty name="height" value="0.05" units="cm"/>
    </inkml:brush>
  </inkml:definitions>
  <inkml:trace contextRef="#ctx0" brushRef="#br0">417 1 12219,'-10'12'211,"1"0"0,1 0 0,0 1 1,1 0-1,-11 26 0,-18 77 313,5-14 82,-11-6 415,-68 116 0,-4 10-907,112-218-159,-10 20-380,7-19 125,1-11-16,3-17 43,5-10-49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50.611"/>
    </inkml:context>
    <inkml:brush xml:id="br0">
      <inkml:brushProperty name="width" value="0.05" units="cm"/>
      <inkml:brushProperty name="height" value="0.05" units="cm"/>
    </inkml:brush>
  </inkml:definitions>
  <inkml:trace contextRef="#ctx0" brushRef="#br0">1 370 10570,'0'-7'218,"1"0"0,0 0-1,1 1 1,0-1 0,0 1 0,0-1-1,1 1 1,-1-1 0,2 1 0,-1 0-1,1 1 1,0-1 0,0 0 0,8-8-1,7-5 9,2 0-1,27-19 0,-46 36-218,40-30 126,2 1 1,1 2-1,1 3 1,56-24-1,-96 47-124,38-11 14,-42 13-24,0 0 0,1 1 0,-1-1 0,0 1 0,1 0-1,-1 0 1,1 0 0,-1 0 0,0 0 0,1 1 0,-1-1 0,1 1 0,-1-1 0,4 2 0,-5-1 4,0 0 0,0 0-1,-1 0 1,1 0 0,0 1 0,0-1 0,-1 0 0,1 0-1,-1 0 1,1 1 0,-1-1 0,0 0 0,1 0 0,-1 1-1,0-1 1,0 0 0,0 1 0,0-1 0,0 0 0,0 1-1,0-1 1,0 0 0,-1 0 0,0 2 0,-9 37 120,7-32-76,-54 215-478,47-182 408,-4 16-115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51.728"/>
    </inkml:context>
    <inkml:brush xml:id="br0">
      <inkml:brushProperty name="width" value="0.05" units="cm"/>
      <inkml:brushProperty name="height" value="0.05" units="cm"/>
    </inkml:brush>
  </inkml:definitions>
  <inkml:trace contextRef="#ctx0" brushRef="#br0">6 116 11314,'-1'-2'189,"0"-1"-1,0 0 0,1 0 1,-1 1-1,0-1 0,1 0 0,0 0 1,0 0-1,0 1 0,0-1 0,0 0 1,0 0-1,1 0 0,0 1 1,-1-1-1,3-5 0,0 2 59,-1-1 0,1 1-1,0 0 1,0 0 0,1 1-1,4-7 1,-7 11-223,0 0 1,0-1-1,0 1 0,0 0 0,1 0 1,-1 0-1,0 0 0,0 0 0,1 0 1,-1 0-1,1 0 0,-1 1 0,1-1 1,-1 0-1,3 0 0,-3 1-18,0 0 0,-1 0 0,1 1 1,-1-1-1,1 0 0,0 0 0,-1 0 0,1 1 0,-1-1 0,1 0 0,0 1 0,-1-1 1,1 0-1,-1 1 0,1-1 0,-1 1 0,0-1 0,1 0 0,-1 1 0,1-1 0,-1 1 0,0 0 1,1-1-1,-1 1 0,0-1 0,1 2 0,0 3-6,1 0-1,-1 0 1,0 0-1,-1 0 1,1 0 0,-1 0-1,0 0 1,0 7 0,-6 28 19,-1-1 1,-15 45 0,12-48 22,1 1 0,-7 65 0,17-85-36,0-16-5,-1-1 0,0 0 1,0 1-1,0-1 1,0 0-1,0 0 1,0 1-1,0-1 1,1 0-1,-1 1 1,0-1-1,0 0 1,0 0-1,1 1 1,-1-1-1,0 0 0,0 0 1,1 0-1,-1 0 1,0 1-1,1-1 1,-1 0-1,0 0 1,0 0-1,1 0 1,-1 0-1,2 0 6,0-1 0,0 1-1,-1-1 1,1 0 0,0 1 0,-1-1 0,1 0-1,-1 0 1,1 0 0,-1 0 0,0-1-1,1 1 1,-1 0 0,2-2 0,22-25 155,-1 0 0,27-42 0,33-67 571,-39 52 407,-49 115-395,2-21-735,1 1-1,0-1 1,0 0-1,1 0 1,0 1-1,1-1 1,2 12-1,-2-20-8,-1 0-1,0-1 1,1 1 0,-1 0-1,1 0 1,-1 0-1,1 0 1,-1 0-1,1-1 1,0 1 0,-1 0-1,1 0 1,0-1-1,0 1 1,-1 0-1,1-1 1,0 1 0,0-1-1,0 1 1,0-1-1,0 0 1,0 1-1,0-1 1,0 0 0,0 0-1,0 1 1,0-1-1,0 0 1,0 0-1,0 0 1,0 0 0,0 0-1,0-1 1,0 1-1,0 0 1,1-1-1,2 0 7,1 0-1,0-1 1,0 0-1,-1 0 1,1 0 0,4-4-1,7-6 34,-1 0-1,25-26 0,-27 25 17,0 0-1,2 0 1,16-11-1,-30 24-53,-1 0-1,0 0 1,0 0-1,1 0 1,-1-1-1,0 1 1,0 0-1,0 0 1,1 0-1,-1 0 1,0 0-1,0 0 1,1 0-1,-1 0 1,0 0-1,0 0 1,1 0-1,-1 0 1,0 0-1,1 0 1,-1 0 0,0 0-1,0 0 1,0 0-1,1 0 1,-1 0-1,0 1 1,0-1-1,1 0 1,-1 0-1,0 0 1,0 0-1,0 1 1,1-1-1,-1 0 1,0 0-1,0 0 1,0 1-1,0-1 1,0 0-1,1 0 1,-1 0-1,0 1 1,0-1-1,0 0 1,0 0 0,0 1-1,0-1 1,0 0-1,0 0 1,0 1-1,0-1 1,0 0-1,0 0 1,0 1-1,0-1 1,0 0-1,-1 22 39,1-16-27,-5 70 90,1 39 24,9-81-83,-5-33-40,1 0 0,-1 0 1,0 0-1,1 1 1,-1-1-1,1 0 0,-1 0 1,1 0-1,-1 0 0,1 0 1,0 0-1,-1 0 1,1-1-1,0 1 0,0 0 1,0 0-1,0-1 1,0 1-1,0 0 0,0-1 1,0 1-1,0-1 0,0 1 1,1 0-1,-1-1-4,0 0-1,0-1 0,0 1 1,0 0-1,-1 0 1,1 0-1,0-1 0,0 1 1,0 0-1,0-1 1,-1 1-1,1-1 1,0 1-1,0-1 0,-1 1 1,1-1-1,0 0 1,-1 1-1,1-1 0,-1 0 1,1 1-1,0-3 1,12-20-238,-9 14 45,40-89-726,-32 82 595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4:39.874"/>
    </inkml:context>
    <inkml:brush xml:id="br0">
      <inkml:brushProperty name="width" value="0.05" units="cm"/>
      <inkml:brushProperty name="height" value="0.05" units="cm"/>
    </inkml:brush>
  </inkml:definitions>
  <inkml:trace contextRef="#ctx0" brushRef="#br0">64 7381 11835,'-27'-622'-311,"1"224"-101,15-475 850,22-2 421,-5 552-656,19-329 422,124-723 0,-80 915-558,148-932 54,-198 1283-124,15-120-185,-33 221 148,0-30-96,-1 37 130,0 0 0,0 0-1,0-1 1,0 1-1,0 0 1,0 0-1,-1-1 1,1 1-1,-1 0 1,1 0-1,-1 0 1,1 0 0,-1-1-1,1 1 1,-1 0-1,0 0 1,0 0-1,0 0 1,0 1-1,1-1 1,-1 0-1,-2-1 1,-11 2-94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52.296"/>
    </inkml:context>
    <inkml:brush xml:id="br0">
      <inkml:brushProperty name="width" value="0.05" units="cm"/>
      <inkml:brushProperty name="height" value="0.05" units="cm"/>
    </inkml:brush>
  </inkml:definitions>
  <inkml:trace contextRef="#ctx0" brushRef="#br0">74 65 14811,'-9'7'931,"-56"48"3433,100-99-3051,-25 33-1285,1 1 0,-1 0 0,2 1 0,-1 0 0,15-7 0,-24 14-29,0 0 0,1 1 0,0 0 1,-1 0-1,1 0 0,0 0 0,-1 0 1,1 0-1,0 1 0,0-1 0,0 1 1,-1 0-1,1 0 0,0 0 0,0 0 1,0 0-1,0 1 0,0-1 0,-1 1 1,1 0-1,0 0 0,-1 0 0,1 0 1,0 0-1,-1 1 0,1-1 0,-1 1 1,0 0-1,0-1 0,1 1 0,-1 0 1,3 4-1,4 7-26,0 0 0,-2 0 0,1 1-1,7 22 1,14 23-93,-29-58 121,0 0 0,0 0 0,1 0 1,-1 0-1,1-1 0,-1 1 0,1 0 0,-1 0 0,1-1 0,-1 1 1,1 0-1,0 0 0,-1-1 0,1 1 0,0-1 0,0 1 1,-1-1-1,1 1 0,0-1 0,0 1 0,0-1 0,0 0 0,-1 0 1,1 1-1,0-1 0,0 0 0,0 0 0,0 0 0,0 0 1,0 0-1,0 0 0,0 0 0,0 0 0,-1 0 0,1 0 1,0-1-1,0 1 0,0 0 0,0-1 0,0 1 0,-1-1 0,1 1 1,0-1-1,0 1 0,0-1 0,-1 1 0,1-1 0,0 0 1,0-1-1,4-4 47,0 0 0,0 0 0,-1-1 0,6-11 0,-7 12-17,4-5 71,-1 0 0,-1 0-1,0 0 1,0-1 0,-1 1-1,-1-1 1,4-20 0,-7 33-146,0 0 0,0 0 0,0 0 0,1 0 1,-1 0-1,0 0 0,1 0 0,-1 0 0,1 0 1,-1 0-1,1 0 0,-1 0 0,1 0 0,0 0 0,-1-1 1,1 1-1,0 0 0,-1 0 0,1-1 0,0 1 0,0 0 1,0-1-1,0 1 0,0-1 0,0 1 0,0-1 0,0 0 1,0 1-1,0-1 0,0 0 0,0 0 0,0 0 1,0 0-1,0 0 0,0 0 0,0 0 0,0 0 0,0 0 1,2-1-1,2 1-161,-1 0 0,1-1 1,-1 0-1,1 0 0,-1-1 0,0 1 1,0-1-1,6-3 0,13-11-405,3-3-109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52.747"/>
    </inkml:context>
    <inkml:brush xml:id="br0">
      <inkml:brushProperty name="width" value="0.05" units="cm"/>
      <inkml:brushProperty name="height" value="0.05" units="cm"/>
    </inkml:brush>
  </inkml:definitions>
  <inkml:trace contextRef="#ctx0" brushRef="#br0">31 1 13635,'-1'2'117,"-1"1"-1,1-1 1,0 1 0,0-1-1,0 1 1,0-1 0,0 1 0,1 0-1,-1-1 1,1 1 0,0 0 0,0 0-1,0-1 1,0 1 0,0 0-1,1 3 1,0-4-100,1 0 0,-1 1 0,1-1 0,-1 0 0,1 0-1,0 0 1,0 0 0,0 0 0,0-1 0,0 1 0,0-1 0,0 1 0,0-1-1,1 0 1,-1 1 0,5 0 0,5 4 9,7 2-38,0 1 1,0 1-1,21 15 0,-37-23 40,0 0-1,1 0 1,-1 1 0,0 0-1,0 0 1,-1 0 0,1 0-1,-1 0 1,1 0 0,-1 0-1,0 1 1,0-1 0,0 1-1,-1 0 1,1 0 0,-1-1-1,0 1 1,0 0 0,0 0-1,-1 0 1,1 0 0,-1 0-1,0 7 1,-2-6 62,1 0-1,-1 0 1,0-1-1,0 1 1,-1 0 0,1-1-1,-1 1 1,0-1 0,0 0-1,0 0 1,-1 0 0,0 0-1,1-1 1,-1 0-1,-9 6 1,2-1 101,-1-1 0,-1 0 0,1-1 1,-23 8-1,32-13-210,1 0-1,-1 0 1,0 0 0,0-1 0,0 1 0,0-1-1,0 1 1,1-1 0,-1 0 0,0 0 0,0 0-1,0 0 1,0-1 0,0 1 0,0-1 0,0 0-1,1 0 1,-6-2 0,7 1-61,-1 1 1,1-1-1,-1 0 1,1 0-1,0 1 1,-1-1-1,1 0 0,0 0 1,0-1-1,1 1 1,-1 0-1,0 0 1,1 0-1,-1 0 1,1-1-1,0 1 0,0 0 1,0-1-1,0 1 1,0 0-1,0 0 1,0-1-1,1 1 0,0-3 1,2-10-237,1-1 1,7-17-1,5-4-279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53.202"/>
    </inkml:context>
    <inkml:brush xml:id="br0">
      <inkml:brushProperty name="width" value="0.05" units="cm"/>
      <inkml:brushProperty name="height" value="0.05" units="cm"/>
    </inkml:brush>
  </inkml:definitions>
  <inkml:trace contextRef="#ctx0" brushRef="#br0">101 18 14531,'5'-7'474,"4"-4"807,-6 12-572,-1 7-39,5 148 910,-3-127-1575,2 1 0,9 28-1,-2-10 12,39 114 60,-46-150-34,-4-15-13,-8-24-67,-3 10 0,0-1 1,-2 1-1,1 1 0,-2 0 0,-21-23 1,-75-63 337,93 90-176,15 11-104,-1 1 1,0-1 0,0 0-1,0 1 1,0-1 0,1 0-1,-1 0 1,0 1 0,1-1-1,-1 0 1,1 0 0,-1 0 0,1 0-1,-1 0 1,1 0 0,-1 0-1,1 0 1,0 0 0,0 0-1,0 0 1,-1-2 0,2 2-3,-1 1 0,1-1-1,-1 0 1,0 1 0,1-1 0,0 0 0,-1 1 0,1-1 0,-1 0 0,1 1 0,0-1-1,-1 1 1,1-1 0,0 1 0,0 0 0,-1-1 0,1 1 0,0 0 0,0-1 0,1 1-1,8-3 87,0 2 0,0-1-1,16 1 1,-16 0-89,34-3 37,-7 0-657,1 2-1,70 4 0,-80 2 213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53.693"/>
    </inkml:context>
    <inkml:brush xml:id="br0">
      <inkml:brushProperty name="width" value="0.05" units="cm"/>
      <inkml:brushProperty name="height" value="0.05" units="cm"/>
    </inkml:brush>
  </inkml:definitions>
  <inkml:trace contextRef="#ctx0" brushRef="#br0">14 0 16307,'-12'9'1571,"11"-5"-155,20-3 449,-1-2-1705,328 21 646,-41-1-1630,-120-20-769,200-28 1,-274 15 1072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55.136"/>
    </inkml:context>
    <inkml:brush xml:id="br0">
      <inkml:brushProperty name="width" value="0.05" units="cm"/>
      <inkml:brushProperty name="height" value="0.05" units="cm"/>
    </inkml:brush>
  </inkml:definitions>
  <inkml:trace contextRef="#ctx0" brushRef="#br0">0 63 14539,'7'-14'1175,"4"-6"-433,-7 17-78,-1 12 611,1 253-184,-4-132-1083,-2-47-2,1 28 14,4-93 23,1-17 30,2-13 9,17-69 147,21-132 0,9-40-58,-51 247-168,0-1 2,0 0 1,0 0-1,0 1 1,1-1-1,0 0 0,8-11 1,-10 17-8,1-1 0,-1 1 1,1 0-1,0-1 0,0 1 0,-1 0 1,1 0-1,0 0 0,0 0 0,0 1 0,0-1 1,0 0-1,0 1 0,1-1 0,-1 1 1,0 0-1,0 0 0,0 0 0,0 0 1,0 0-1,0 0 0,1 1 0,-1-1 1,0 0-1,0 1 0,3 1 0,3 0-19,0 1 0,0 0 0,0 0 0,0 0 0,-1 1 0,14 9 0,-19-11 25,0 0 0,0-1 0,0 1 0,0 0 0,0 0 0,-1 0 0,1 0 0,-1 0 0,0 0 0,1 0-1,-1 0 1,0 1 0,0-1 0,-1 0 0,1 1 0,0-1 0,-1 1 0,1-1 0,-1 1 0,0-1 0,0 1 0,0-1-1,0 1 1,0-1 0,-1 1 0,1-1 0,-2 5 0,-1 1 27,-1 0 0,0 0-1,0-1 1,0 1 0,-1-1 0,-1 0 0,1 0-1,-1 0 1,0-1 0,-1 0 0,1 0 0,-1-1 0,0 0-1,-9 5 1,11-6-43,0-1 1,-1 0-1,1-1 0,-1 1 0,1-1 1,-1 0-1,0 0 0,0-1 1,0 0-1,0 0 0,0 0 0,0-1 1,0 0-1,0 0 0,0 0 0,0-1 1,0 0-1,0 0 0,0 0 1,0-1-1,-6-2 0,10 3-42,0 0-1,0 0 1,0 0 0,0 0-1,0-1 1,0 1 0,1-1 0,-1 1-1,0-1 1,1 1 0,-1-1-1,1 0 1,0 0 0,0 0-1,-1 0 1,1 0 0,0 0-1,0 0 1,1 0 0,-1 0-1,0 0 1,1 0 0,0-1-1,-1 1 1,1 0 0,0 0-1,0-1 1,0 1 0,0 0-1,0 0 1,1 0 0,-1-1 0,1 1-1,0 0 1,-1 0 0,2-3-1,14-17-438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55.912"/>
    </inkml:context>
    <inkml:brush xml:id="br0">
      <inkml:brushProperty name="width" value="0.05" units="cm"/>
      <inkml:brushProperty name="height" value="0.05" units="cm"/>
    </inkml:brush>
  </inkml:definitions>
  <inkml:trace contextRef="#ctx0" brushRef="#br0">28 2 16035,'0'0'25,"0"0"0,1 0-1,-1 0 1,0-1 0,0 1-1,0 0 1,0 0 0,0 0-1,0 0 1,1 0 0,-1 0-1,0 0 1,0 0-1,0 0 1,0 0 0,1 0-1,-1 0 1,0 0 0,0 0-1,0 0 1,0 0 0,1 0-1,-1 0 1,0 0 0,0 0-1,0 0 1,0 0-1,0 0 1,1 0 0,-1 0-1,0 0 1,0 0 0,0 0-1,0 0 1,0 0 0,1 1-1,-1-1 1,0 0 0,0 0-1,0 0 1,0 0 0,0 0-1,0 0 1,0 1-1,0-1 1,0 0 0,1 0-1,0 13 473,-6 24-287,2-25 106,-24 328 1319,27-336-1584,0 1 0,0 0 0,0 0-1,1-1 1,0 1 0,1 6 0,-1-10-38,-1 0 0,0 0 0,1 0 1,-1-1-1,1 1 0,-1 0 0,1 0 1,-1-1-1,1 1 0,0 0 0,-1-1 0,1 1 1,0 0-1,0-1 0,-1 1 0,1-1 0,0 0 1,0 1-1,0-1 0,0 1 0,0-1 0,-1 0 1,1 0-1,0 0 0,0 1 0,0-1 1,0 0-1,0 0 0,0 0 0,0 0 0,0-1 1,0 1-1,0 0 0,0 0 0,0-1 0,-1 1 1,1 0-1,1-1 0,9-4 58,0 0 1,0 0-1,0-2 0,10-7 0,24-13 89,-44 26-159,0 0-1,0 1 0,0-1 1,1 1-1,-1 0 0,0-1 1,0 1-1,0 0 0,0 0 1,0 0-1,0-1 0,0 1 1,1 0-1,-1 1 0,0-1 1,0 0-1,0 0 0,0 0 1,0 1-1,0-1 0,0 0 1,0 1-1,1-1 0,-1 1 1,-1-1-1,1 1 0,0 0 1,0-1-1,0 1 1,0 0-1,0 0 0,-1 0 1,1 0-1,0-1 0,0 1 1,-1 0-1,1 0 0,-1 0 1,1 2-1,3 6-8,-2-1 0,1 1 0,-1 0 0,2 12 0,1 7 2,-4-26 9,-1 0 0,1 0-1,0-1 1,-1 1 0,1 0 0,0 0-1,0-1 1,0 1 0,1 0 0,-1-1 0,0 1-1,0-1 1,1 1 0,-1-1 0,1 0-1,2 2 1,-3-3 8,0 1 0,1-1-1,-1 1 1,0-1 0,1 0-1,-1 0 1,0 0 0,1 0 0,-1 0-1,1 0 1,-1 0 0,1 0 0,-1 0-1,0 0 1,1-1 0,-1 1-1,3-2 1,1-1 33,1 0-1,-1-1 0,1 1 1,-1-1-1,0-1 1,0 1-1,-1-1 1,6-6-1,53-70 464,-63 81-509,0 0 1,0-1-1,0 1 1,0 0 0,0 0-1,0 0 1,0 0-1,1-1 1,-1 1-1,0 0 1,0 0-1,0 0 1,0 0-1,0 0 1,0-1 0,0 1-1,0 0 1,1 0-1,-1 0 1,0 0-1,0 0 1,0 0-1,0 0 1,1 0 0,-1-1-1,0 1 1,0 0-1,0 0 1,0 0-1,1 0 1,-1 0-1,0 0 1,0 0-1,0 0 1,0 0 0,1 0-1,-1 0 1,0 0-1,0 0 1,0 0-1,0 0 1,1 0-1,-1 0 1,0 1-1,0-1 1,0 0 0,0 0-1,1 0 1,-1 0-1,0 0 1,0 0-1,0 0 1,0 0-1,0 1 1,0-1 0,1 0-1,-1 0 1,0 0-1,0 0 1,0 1-1,3 17-93,-4 22-101,0-34 150,0-4 36,1-1-1,-1 1 1,1 0-1,0 0 0,0-1 1,0 1-1,0 0 1,0-1-1,0 1 1,0 0-1,1-1 1,-1 1-1,0 0 1,1-1-1,-1 1 1,1 0-1,0-1 1,1 2-1,-2-3 10,1 0-1,0 0 0,0 0 1,-1 0-1,1-1 0,0 1 0,-1 0 1,1 0-1,0-1 0,-1 1 1,1-1-1,0 1 0,-1 0 1,1-1-1,-1 1 0,1-1 0,-1 1 1,1-1-1,-1 0 0,1 1 1,-1-1-1,0 0 0,1 0 1,13-21-25,-12 19 12,30-55-319,17-27-638,-49 84 940,1 0 1,-1 1-1,1-1 1,-1 0-1,1 0 1,-1 0-1,1 0 1,-1 1-1,1-1 0,0 0 1,0 0-1,-1 1 1,1-1-1,0 1 1,0-1-1,0 1 1,-1-1-1,1 1 0,0-1 1,0 1-1,0 0 1,0-1-1,0 1 1,0 0-1,2 0 1,-2 0 0,-1 1 1,1 0 0,0 0 0,0 0 0,-1-1 0,1 1 0,-1 0 0,1 0 0,0 0 0,-1 0 0,0 0 0,1 0 0,-1 0 0,0 0-1,1 0 1,-1 0 0,0 0 0,0 2 0,1 10-43,0 1 0,-2 17 0,-4 32 354,-3 49 650,9-95-783,-1-1 0,2 1 1,0-1-1,8 30 0,28 51-12,-26-71-185,-2 1 0,0 0 0,8 43-1,-17-67 67,-1-1 0,1 1-1,-1 0 1,0-1 0,0 1-1,0 0 1,0 0 0,-1-1-1,1 1 1,-1 0 0,1-1-1,-1 1 1,0-1-1,0 1 1,0-1 0,0 1-1,-1-1 1,1 0 0,-1 1-1,-3 3 1,3-5 22,0 0-1,0 1 1,0-1-1,0 0 1,0 0-1,0-1 1,0 1-1,0 0 1,0-1-1,-1 1 1,1-1-1,0 0 1,0 0-1,-1 0 1,1 0-1,0 0 1,-1 0-1,1-1 1,0 1-1,0-1 1,0 1-1,-1-1 1,1 0-1,0 0 1,-2-1-1,-3-2 31,0 0 1,1-1-1,0 0 0,-1 0 1,2 0-1,-1 0 0,1-1 1,0 0-1,0 0 0,0-1 1,1 1-1,0-1 0,0 0 1,1 0-1,0 0 0,0-1 1,1 1-1,0-1 0,-2-8 1,1-3-182,0 0 1,1 0-1,1 0 1,0-1-1,2 1 1,4-33 0,-1 32-292,1 0 1,0 1 0,2-1 0,0 1 0,1 1 0,18-31 0,-4 18-255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56.335"/>
    </inkml:context>
    <inkml:brush xml:id="br0">
      <inkml:brushProperty name="width" value="0.05" units="cm"/>
      <inkml:brushProperty name="height" value="0.05" units="cm"/>
    </inkml:brush>
  </inkml:definitions>
  <inkml:trace contextRef="#ctx0" brushRef="#br0">149 0 15947,'-3'1'193,"1"0"-1,-1 0 0,0 0 0,1 0 1,-1 0-1,1 1 0,-1-1 0,1 1 1,-1 0-1,1-1 0,-3 4 0,-2 1 117,-9 5 368,2 1 0,-26 25 1,36-32-651,0-1 1,1 1 0,-1 0 0,1 0 0,0 0 0,0 0 0,0 1-1,1-1 1,0 1 0,0 0 0,0 0 0,1-1 0,-1 8-1,2-13-27,0 1 0,0-1 0,0 1-1,0 0 1,0-1 0,1 1 0,-1 0-1,0-1 1,0 1 0,1-1 0,-1 1-1,0 0 1,1-1 0,-1 1-1,1-1 1,-1 1 0,1-1 0,-1 1-1,1-1 1,-1 0 0,1 1 0,-1-1-1,1 0 1,0 1 0,-1-1 0,1 0-1,-1 0 1,1 1 0,0-1 0,-1 0-1,1 0 1,0 0 0,-1 0-1,1 0 1,1 0 0,27-1-36,-25 1 24,43-6-151,42-1-225,-80 7 314,0 0 0,-1 1 0,1 0-1,0 0 1,-1 1 0,1 0 0,14 6 0,-21-7 77,0 0 0,0-1-1,0 1 1,0 0 0,0 0 0,-1 0 0,1 0-1,0 1 1,-1-1 0,1 0 0,0 1 0,-1-1 0,0 1-1,1-1 1,-1 1 0,0 0 0,0 0 0,0 0-1,0-1 1,0 1 0,0 0 0,-1 0 0,1 0 0,-1 0-1,1 0 1,-1 0 0,0 1 0,0-1 0,0 0 0,0 0-1,0 0 1,0 0 0,0 0 0,-1 0 0,1 0-1,-1 0 1,1 0 0,-1 0 0,0 0 0,0 0 0,0 0-1,0-1 1,-3 4 0,-1 2 86,0 1-1,-1-2 1,1 1-1,-2-1 1,1 0-1,-1 0 1,0-1-1,0 0 1,-9 5-1,6-5-137,-1 0 0,0 0 0,1-1 0,-19 4 0,26-8-44,1 1 0,-1 0-1,1-1 1,-1 0-1,0 1 1,1-1-1,-1 0 1,0-1 0,0 1-1,1 0 1,-1-1-1,1 1 1,-1-1 0,0 0-1,1 0 1,-1 0-1,1 0 1,0 0-1,-1-1 1,1 1 0,0-1-1,0 1 1,0-1-1,0 0 1,-2-3 0,-2-10-449,11-2-175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56.758"/>
    </inkml:context>
    <inkml:brush xml:id="br0">
      <inkml:brushProperty name="width" value="0.05" units="cm"/>
      <inkml:brushProperty name="height" value="0.05" units="cm"/>
    </inkml:brush>
  </inkml:definitions>
  <inkml:trace contextRef="#ctx0" brushRef="#br0">46 428 16299,'-7'23'1209,"-1"7"-993,-2 3-96,2 0 352,1-2-184,4-2-392,1-9-240,2-6-304,4-8-88,0-10 504,3-6-161,0-12-151</inkml:trace>
  <inkml:trace contextRef="#ctx0" brushRef="#br0" timeOffset="1">55 11 16980,'-3'-9'1536,"0"8"-1096,-1 1-240,1 5 584,0 1-672,3 0 0,0-2-192,2-1-120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57.887"/>
    </inkml:context>
    <inkml:brush xml:id="br0">
      <inkml:brushProperty name="width" value="0.05" units="cm"/>
      <inkml:brushProperty name="height" value="0.05" units="cm"/>
    </inkml:brush>
  </inkml:definitions>
  <inkml:trace contextRef="#ctx0" brushRef="#br0">246 13 15555,'-1'-1'98,"1"0"0,-1 0 0,1 1 0,-1-1-1,1 0 1,-1 0 0,0 1 0,1-1 0,-1 1-1,0-1 1,0 0 0,1 1 0,-1-1 0,0 1 0,0 0-1,0-1 1,0 1 0,1 0 0,-1-1 0,0 1-1,0 0 1,0 0 0,0 0 0,0 0 0,0 0-1,0 0 1,0 0 0,0 0 0,0 0 0,1 0-1,-1 0 1,0 1 0,-2 0 0,-30 9 951,12-2-993,1 1 1,0 1-1,1 1 1,0 0 0,1 2-1,-31 26 1,34-16-322,14-23 253,1 1-1,0-1 1,0 1-1,0-1 1,-1 0 0,1 1-1,0-1 1,0 1 0,0-1-1,0 0 1,0 1 0,0-1-1,0 1 1,0-1 0,0 0-1,0 1 1,0-1-1,0 1 1,0-1 0,0 1-1,0-1 1,1 0 0,-1 1-1,0-1 1,0 0 0,0 1-1,1-1 1,-1 1 0,0-1-1,0 0 1,1 0-1,-1 1 1,0-1 0,1 0-1,-1 1 1,0-1 0,1 0-1,-1 0 1,0 0 0,1 1-1,-1-1 1,0 0 0,1 0-1,-1 0 1,1 0-1,-1 0 1,1 0 0,-1 0-1,0 0 1,1 0 0,-1 0-1,1 0 1,-1 0 0,0 0-1,1 0 1,-1 0 0,1 0-1,42-4-483,-19 1 378,1 1 0,-1 1-1,1 2 1,26 3 0,-49-4 137,-1 0-1,1 0 1,0 1-1,-1-1 1,1 1-1,0 0 1,-1-1-1,1 1 1,-1 0-1,1 0 1,-1 0-1,1 0 1,-1 0-1,0 0 1,1 1 0,-1-1-1,0 0 1,0 1-1,0-1 1,0 1-1,0-1 1,0 1-1,-1-1 1,1 1-1,0 0 1,-1-1-1,1 1 1,-1 0-1,0-1 1,1 1-1,-1 0 1,0 0-1,0-1 1,0 1-1,-1 2 1,1 1 136,-1 0 1,0 0-1,0 0 0,-1 0 1,1-1-1,-1 1 1,0 0-1,-1-1 0,1 1 1,-1-1-1,-4 6 0,6-9-131,-1 0-1,0 0 1,1 0-1,-1 0 1,0 0-1,0 0 0,1 0 1,-1-1-1,0 1 1,0-1-1,0 1 0,0-1 1,0 0-1,0 0 1,0 0-1,0 0 0,0 0 1,0 0-1,0-1 1,0 1-1,1 0 1,-1-1-1,-2 0 0,-47-19-273,47 18 185,-6-2-38,2 1-256,1 0-1,0-1 1,0 0-1,0 0 1,0 0-1,-11-10 1,15 8-149,7 4-100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58.375"/>
    </inkml:context>
    <inkml:brush xml:id="br0">
      <inkml:brushProperty name="width" value="0.05" units="cm"/>
      <inkml:brushProperty name="height" value="0.05" units="cm"/>
    </inkml:brush>
  </inkml:definitions>
  <inkml:trace contextRef="#ctx0" brushRef="#br0">1 551 13051,'4'-1'403,"1"-1"0,0 0 0,-1 0 0,1-1 0,5-3 0,-15 40 1488,5-31-1828,-1 1 1,1-1-1,0 1 1,0-1-1,0 1 1,1-1-1,-1 0 1,1 1-1,1 4 1,-2-7-48,1 0 0,0 0 0,-1 0 0,1 0 0,-1 0 0,1 0 1,0 0-1,0-1 0,0 1 0,-1 0 0,1 0 0,0-1 1,0 1-1,0-1 0,0 1 0,0-1 0,0 1 0,0-1 0,0 0 1,0 1-1,0-1 0,1 0 0,-1 0 0,0 0 0,0 0 0,0 0 1,0 0-1,0 0 0,0 0 0,0 0 0,0 0 0,1-1 1,-1 1-1,0-1 0,1 0 0,11-3 78,-1-1 0,1-1-1,-1 0 1,0-1 0,-1 0 0,0-1-1,0 0 1,0-1 0,9-11 0,7-8 269,44-60 0,-47 53-82,-1-1-1,28-57 0,-44 77-219,0 0 0,-1 0 0,-1 0 0,0-1 0,-1 0 0,-1 0 0,-1 0 0,0-32 0,-1 45-58,-2 1 0,1-1 0,0 1-1,-1-1 1,0 1 0,0-1 0,0 1 0,0 0 0,0-1-1,-1 1 1,1 0 0,-1 0 0,0 0 0,0 0 0,0 0 0,0 1-1,-1-1 1,1 0 0,-6-3 0,5 4-8,0 0 1,-1 1-1,1 0 0,-1-1 1,0 1-1,1 1 0,-1-1 1,0 0-1,1 1 0,-1 0 0,0 0 1,0 0-1,1 0 0,-1 0 1,0 1-1,0 0 0,1 0 1,-5 1-1,-5 3-18,1 0 0,-1 1 0,1 0 0,0 1 1,1 1-1,0 0 0,0 0 0,-19 19 0,19-15-3,-1 1-1,2 0 0,0 0 1,0 1-1,1 0 0,-13 30 1,21-41 15,-1-1 0,1 1 0,0 0 0,0 0 0,1 0-1,-1 0 1,1 0 0,-1 0 0,1 0 0,0 0 0,0 1 0,0-1 0,1 0 0,-1 0 0,1 0 0,-1 0 0,1 0 0,0 0 0,0 0 0,2 3-1,0-3-4,0 1 0,0-1-1,0 0 1,0 0 0,0 0-1,1 0 1,-1-1 0,1 1-1,0-1 1,0 0 0,0 0-1,0 0 1,4 1-1,10 3-27,-1 1-1,0 1 0,0 0 1,-1 1-1,0 1 0,15 12 1,-25-17 2,-1 0 1,0 0 0,0 1 0,-1-1 0,1 1-1,-1 0 1,0 0 0,-1 0 0,0 1-1,0-1 1,0 1 0,0 0 0,-1 0-1,-1 0 1,1 0 0,-1 0 0,0 0-1,0 12 1,-4 11-91,3-29 116,-1 1 0,0 0 0,0-1 0,0 1 0,1-1 0,-2 1 0,1-1 0,0 0 0,0 1 0,-2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4:40.289"/>
    </inkml:context>
    <inkml:brush xml:id="br0">
      <inkml:brushProperty name="width" value="0.05" units="cm"/>
      <inkml:brushProperty name="height" value="0.05" units="cm"/>
    </inkml:brush>
  </inkml:definitions>
  <inkml:trace contextRef="#ctx0" brushRef="#br0">2 1097 12107,'-2'6'797,"4"-13"-566,8-15-99,51-74 274,17-29-109,110-271 139,-170 357-432,33-88 3,-30 71-74,2 2-1,39-67 1,-58 114 35,1 0 0,0 0 1,0 0-1,11-10 0,-14 16 23,-1-1 0,1 1-1,-1 0 1,1 0 0,0 0 0,-1 0 0,1 0-1,0 0 1,0 0 0,-1 0 0,1 1-1,0-1 1,0 1 0,0 0 0,0-1-1,0 1 1,0 0 0,0 0 0,0 0 0,0 0-1,0 0 1,0 1 0,0-1 0,0 1-1,0-1 1,2 2 0,3 3-12,-1 0-1,0 0 1,-1 1 0,1 0-1,-1 0 1,0 0 0,-1 1-1,1-1 1,5 14 0,120 239-132,-56-105 142,80 160-77,-106-209 77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59.187"/>
    </inkml:context>
    <inkml:brush xml:id="br0">
      <inkml:brushProperty name="width" value="0.05" units="cm"/>
      <inkml:brushProperty name="height" value="0.05" units="cm"/>
    </inkml:brush>
  </inkml:definitions>
  <inkml:trace contextRef="#ctx0" brushRef="#br0">108 380 15571,'0'-1'112,"0"0"0,-1 1 0,1-1 0,0 0 0,0 0-1,-1 0 1,1 0 0,-1 0 0,1 0 0,-1 0 0,1 1 0,-1-1-1,1 0 1,-1 0 0,0 1 0,0-1 0,1 0 0,-1 1-1,0-1 1,0 1 0,0-1 0,1 1 0,-1-1 0,0 1 0,0-1-1,0 1 1,0 0 0,-1-1 0,0 2 22,0-1-1,0 1 1,1-1 0,-1 1 0,1-1-1,-1 1 1,0 0 0,1 0-1,-1 0 1,1 0 0,0 0-1,-1 0 1,1 0 0,-2 3 0,-4 3 90,1 1 1,0 0-1,1 1 1,-9 16-1,14-25-218,-19 46 145,18-41-155,-1-1 1,1 0 0,0 0 0,1 1 0,-1-1-1,1 1 1,0-1 0,0 0 0,0 6-1,0-10 3,0 0 0,0 0-1,0 0 1,0 1 0,0-1-1,0 0 1,1 0-1,-1 0 1,0 1 0,0-1-1,0 0 1,0 0 0,0 0-1,0 1 1,0-1 0,1 0-1,-1 0 1,0 0-1,0 0 1,0 0 0,0 1-1,0-1 1,1 0 0,-1 0-1,0 0 1,0 0 0,0 0-1,1 0 1,-1 0-1,0 0 1,0 0 0,0 0-1,1 0 1,-1 0 0,0 0-1,0 0 1,0 0-1,1 0 1,-1 0 0,10-6-21,8-12 9,9-23 28,-3-2 0,-1 0 0,24-66 0,-38 93-22,-8 25-34,-6 29-19,-9 29-12,-13 98-52,27-163 123,0 31 7,0-32-3,0-1-1,0 1 1,-1-1-1,1 1 1,1 0 0,-1-1-1,0 1 1,0-1-1,0 1 1,0 0 0,0-1-1,0 1 1,1-1 0,-1 1-1,0-1 1,0 1-1,1-1 1,-1 1 0,0-1-1,1 1 1,-1-1 0,1 1-1,-1-1 1,1 0-1,-1 1 1,0-1 0,1 0-1,-1 1 1,1-1 0,0 0-1,-1 0 1,1 1-1,-1-1 1,1 0 0,-1 0-1,1 0 1,0 0-1,-1 0 1,1 0 0,-1 0-1,1 0 1,-1 0 0,1 0-1,0 0 1,-1 0-1,1 0 1,0-1 0,5-2 13,-1-1 1,1 0 0,-1 0-1,0 0 1,-1-1-1,8-9 1,-4 6 0,82-100 141,89-139-1,-161 222-161,-6 8 3,4-6-11,-1 0 0,20-43 1,-34 66 8,0-1 1,-1 0 0,1 0-1,-1 1 1,0-1-1,1 0 1,-1 0 0,0 0-1,1 0 1,-1 1 0,0-1-1,0 0 1,0 0-1,0 0 1,0 0 0,0 0-1,0 0 1,0 0-1,0 1 1,0-1 0,0 0-1,0 0 1,-1 0 0,1 0-1,0 0 1,-1 1-1,1-1 1,-1 0 0,0-1-1,-1 1-2,0 1 0,1-1 0,-1 1 0,0 0 0,0-1 0,0 1 0,0 0 0,1 0 0,-1 0 0,0 0 0,0 1 0,0-1 0,0 0 0,-1 2 0,-7 1 1,-1 0 0,2 1 0,-1 0 0,0 1 0,1 0 0,0 1 1,0-1-1,0 2 0,1-1 0,0 2 0,1-1 0,-1 1 0,1 0 0,1 0 0,-12 18 0,4-2 28,0 0-1,2 1 1,1 1-1,-15 52 1,21-63-7,2 0 1,0 0 0,0 1-1,2-1 1,0 1 0,1-1-1,2 28 1,-1-37-37,0 0 0,1 0 1,-1-1-1,1 1 0,0-1 1,1 1-1,-1-1 0,1 0 0,0 0 1,1 0-1,-1 0 0,1 0 1,0-1-1,0 0 0,0 1 0,0-2 1,1 1-1,0 0 0,0-1 1,0 0-1,0 0 0,0 0 0,7 2 1,-2-2 31,1 0 0,-1 0 0,0-1 0,1-1 0,-1 0 1,1 0-1,-1-1 0,1 0 0,0 0 0,-1-2 0,1 1 0,-1-1 1,17-6-1,15-10-105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0:59.607"/>
    </inkml:context>
    <inkml:brush xml:id="br0">
      <inkml:brushProperty name="width" value="0.05" units="cm"/>
      <inkml:brushProperty name="height" value="0.05" units="cm"/>
    </inkml:brush>
  </inkml:definitions>
  <inkml:trace contextRef="#ctx0" brushRef="#br0">148 0 15899,'-48'50'2067,"30"-32"-1233,-29 36 0,43-48-772,0 0 0,0 1-1,0-1 1,1 1 0,0 0 0,0 0 0,1 0-1,0 0 1,0 0 0,-1 12 0,3-18-68,0-1 0,0 1 0,0-1 0,0 1 0,0 0 0,0-1 0,0 1 0,0 0 0,0-1 0,0 1 0,0 0-1,1-1 1,-1 1 0,0-1 0,0 1 0,1-1 0,-1 1 0,0-1 0,1 1 0,-1-1 0,1 1 0,-1-1 0,1 1 0,-1-1 0,1 1 0,-1-1 0,1 0 0,0 1 0,1 0-8,0-1 1,-1 1-1,1-1 0,0 0 0,0 1 0,0-1 1,0 0-1,-1 0 0,1 0 0,2-1 0,43-11-195,-44 11 198,10-4-72,0 1 0,1 1 0,-1 0 0,28-3-1,-37 6 58,0 0 0,0 0 0,0 0-1,0 1 1,0-1 0,-1 1-1,1 0 1,0 0 0,0 1 0,-1-1-1,1 1 1,-1-1 0,1 1-1,-1 0 1,0 0 0,1 1-1,-1-1 1,-1 1 0,1 0 0,0-1-1,0 1 1,3 6 0,-5-7 27,1 1 0,-1-1 1,1 1-1,-1-1 0,0 1 0,0 0 1,0-1-1,-1 1 0,1 0 1,-1 0-1,1 0 0,-1 0 1,0-1-1,0 1 0,0 0 0,-1 0 1,1 0-1,-1 2 0,-1 0 58,1-1 0,-1 0 0,0 0 0,0 0 0,-1-1 0,1 1-1,-1 0 1,0-1 0,0 0 0,-5 6 0,-2-2 90,0 1 0,0-2 0,0 1 0,0-1 0,-1-1 0,0 0 0,-22 6 0,25-8-142,-1-1 0,1 0 0,0-1-1,-1 0 1,1 0 0,-1-1 0,0 0 0,-10-2-1,4-5-90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1:00.118"/>
    </inkml:context>
    <inkml:brush xml:id="br0">
      <inkml:brushProperty name="width" value="0.05" units="cm"/>
      <inkml:brushProperty name="height" value="0.05" units="cm"/>
    </inkml:brush>
  </inkml:definitions>
  <inkml:trace contextRef="#ctx0" brushRef="#br0">381 39 13947,'-2'-3'237,"-1"-1"0,1 2 0,-1-1 0,0 0 0,0 0 0,0 1 1,0 0-1,0 0 0,0 0 0,-1 0 0,1 0 0,0 0 0,-1 1 0,0 0 0,1 0 0,-1 0 0,0 0 1,0 0-1,0 1 0,1-1 0,-1 1 0,0 0 0,-7 1 0,-4 1 71,1-1 0,0 2 0,0 0 0,0 1 0,-15 5 0,5 1-132,1 0 1,-33 20-1,46-24-184,1 0 1,1 0-1,-1 1 0,1 0 0,0 1 1,1 0-1,0 0 0,-10 15 1,16-22-5,0 0 0,0 0-1,1 0 1,-1 0 0,0 0 0,1 1 0,-1-1 0,1 0 0,-1 0 0,1 1 0,0-1 0,0 0 0,-1 0 0,1 1 0,0-1 0,0 0 0,0 1-1,0-1 1,1 0 0,-1 1 0,0-1 0,0 0 0,1 1 0,-1-1 0,1 0 0,-1 0 0,1 0 0,-1 1 0,1-1 0,0 0 0,0 0 0,0 0-1,-1 0 1,1 0 0,0 0 0,0-1 0,0 1 0,0 0 0,0 0 0,1-1 0,-1 1 0,0 0 0,2 0 0,6 3-126,1-1 0,0 0 0,0-1 0,18 3 0,-8-2-63,43 9-385,-8-1-265,80 25 0,-128-34 805,-1 1-1,1 0 1,-1 0 0,0 1 0,0-1 0,0 1 0,-1 1 0,1-1 0,-1 1 0,7 8 0,-10-11 79,0 0 0,-1 1 1,1-1-1,-1 0 0,0 1 0,0-1 0,0 1 1,0-1-1,0 1 0,-1 0 0,1-1 0,-1 1 1,0 0-1,1-1 0,-1 1 0,-1 0 0,1-1 1,0 1-1,0 0 0,-1-1 0,0 1 0,1 0 1,-1-1-1,0 1 0,-1-1 0,1 1 0,0-1 1,0 0-1,-3 4 0,-5 5 218,0-1-1,0 0 1,-1 0 0,0 0-1,0-2 1,-1 1 0,-1-1-1,-18 10 1,0-3-60,-1-1 1,-44 12-1,50-21-1131,25-5 916,0 0 1,-1 0-1,1 0 1,-1 0-1,1 0 1,0 1-1,-1-1 1,1-1-1,-1 1 1,1 0-1,0 0 1,-1 0-1,1 0 1,-1 0-1,1 0 1,0 0-1,-1 0 1,1-1-1,0 1 1,-1 0-1,1 0 1,0-1-1,-1 1 1,1 0 0,0 0-1,0-1 1,-1 1-1,1 0 1,0-1-1,0 1 1,-1 0-1,1-1 1,0 1-1,0 0 1,0-1-1,0 1 1,0-1-1,-1 1 1,1 0-1,0-1 1,0 1-1,0-1 1,0 1-1,0 0 1,0-1-1,0 1 1,0 0-1,1-1 1,-1 1-1,0-1 1,0 1-1,0 0 1,0-1 0,0 1-1,1 0 1,-1-1-1,0 1 1,1-1-1,9-16-536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1:00.913"/>
    </inkml:context>
    <inkml:brush xml:id="br0">
      <inkml:brushProperty name="width" value="0.05" units="cm"/>
      <inkml:brushProperty name="height" value="0.05" units="cm"/>
    </inkml:brush>
  </inkml:definitions>
  <inkml:trace contextRef="#ctx0" brushRef="#br0">23 35 14691,'0'-26'1972,"2"17"-1000,2 18 258,-2 3-880,0 0 0,-1 0 1,-1 0-1,0 1 0,-1-1 0,-3 23 0,1-15-83,-2 26 160,-14 142 711,18-150-1077,1-1-1,2 0 1,7 41-1,-9-77-64,0-1 0,0 1-1,0-1 1,0 1-1,0 0 1,0-1 0,0 1-1,0-1 1,1 1-1,-1 0 1,0-1 0,0 1-1,0-1 1,1 1-1,-1-1 1,0 1-1,1-1 1,-1 1 0,0-1-1,1 1 1,-1-1-1,1 1 1,-1-1 0,1 0-1,-1 1 1,1-1-1,-1 0 1,1 1 0,-1-1-1,1 0 1,-1 0-1,1 0 1,0 1 0,-1-1-1,1 0 1,-1 0-1,1 0 1,0 0 0,-1 0-1,1 0 1,-1 0-1,1 0 1,0 0 0,-1 0-1,1-1 1,-1 1-1,1 0 1,0 0 0,-1-1-1,1 1 1,-1 0-1,1 0 1,-1-1 0,1 1-1,-1-1 1,1 1-1,0-1 1,5-5-34,1 1 0,-1-1-1,8-10 1,-7 8 6,6-6-16,14-16-51,2 2 0,37-29 0,-65 55 83,1 1 1,0 0-1,0 0 1,-1 0 0,1 0-1,0 0 1,0 0-1,0 0 1,0 0-1,0 1 1,0-1-1,0 1 1,0 0-1,0 0 1,1-1-1,-1 1 1,3 1-1,-3-1 1,0 1-1,-1 0 0,1 0 0,0 0 0,-1 0 1,1 0-1,-1 0 0,1 0 0,-1 0 0,1 1 0,-1-1 1,0 0-1,0 1 0,0-1 0,0 1 0,0 0 1,0-1-1,0 1 0,1 2 0,4 12-141,0 1-1,6 26 1,-8-25 146,1-1 0,8 20 0,-13-38 17,0 1 0,0 0 1,0 0-1,0 0 1,0 0-1,0 0 0,0-1 1,1 1-1,-1 0 1,0 0-1,0 0 0,0 0 1,0 0-1,0-1 1,0 1-1,0 0 0,0 0 1,1 0-1,-1 0 0,0 0 1,0 0-1,0 0 1,0 0-1,0 0 0,1-1 1,-1 1-1,0 0 1,0 0-1,0 0 0,0 0 1,1 0-1,-1 0 1,0 0-1,0 0 0,0 0 1,0 0-1,1 0 1,-1 0-1,0 0 0,0 0 1,0 1-1,0-1 1,0 0-1,1 0 0,-1 0 1,0 0-1,0 0 1,0 0-1,0 0 0,0 0 1,0 0-1,1 1 0,-1-1 1,0 0-1,0 0 1,0 0-1,0 0 0,0 0 1,0 0-1,0 1 1,0-1-1,0 0 0,0 0 1,0 0-1,0 0 1,1 1-1,-1-1 0,0 0 1,0 0-1,6-21 339,1-31 138,1-141 499,-7 196-1029,0 1-1,0-1 1,0 0 0,0 1-1,1-1 1,-1 0-1,1 0 1,0 0-1,0 0 1,0 0-1,0-1 1,4 5-1,-2-2-14,1-1-1,-1 1 0,1-1 0,0 1 1,1-1-1,10 6 0,-10-9 43,-1 1-1,1-1 1,-1 0-1,1 0 1,-1 0 0,1-1-1,-1 0 1,1 0-1,0-1 1,-1 1-1,1-1 1,-1-1 0,1 1-1,-1-1 1,0 0-1,1 0 1,-1 0-1,0-1 1,0 1 0,8-8-1,-3 3 36,0 0 0,-1 0 0,0-1 0,-1-1 0,0 0 0,0 0-1,-1 0 1,0-1 0,6-11 0,-3-10 242,-10 31-249,0 0 0,0-1 0,0 1 0,0 0 0,0-1 0,1 1 0,-1 0 0,0-1 0,0 1 0,-1 0 0,1-1 0,0 1 0,0 0 0,0 0 0,0-1 0,0 1 0,0 0 0,0-1 0,0 1 0,0 0 0,-1 0 0,1-1 0,0 1 0,0 0 0,0 0 0,-1-1 0,1 1 0,0 0 0,0 0 0,-1-1 0,0 1 8,0 1 0,0-1 0,0 0-1,0 1 1,0-1 0,0 0 0,0 1-1,0-1 1,0 1 0,0-1 0,0 1 0,1 0-1,-1-1 1,0 1 0,-1 1 0,-6 7 51,1 1 1,0 0-1,0 0 0,0 0 1,2 1-1,-1 0 1,-3 12-1,-4 4 26,6-12-160,0-1 0,1 0 0,1 1 0,0 0 0,1 1 0,0-1 0,-1 17 0,5-30-1,0-1 1,0 1 0,0-1 0,0 0-1,0 1 1,1-1 0,-1 0 0,0 1-1,1-1 1,-1 0 0,1 1 0,0 1-1,-1-3 32,1 1-1,-1-1 0,0 0 0,1 1 0,-1-1 1,1 0-1,-1 0 0,0 1 0,1-1 0,-1 0 1,1 0-1,-1 1 0,1-1 0,-1 0 0,1 0 1,-1 0-1,1 0 0,-1 0 0,1 0 0,-1 0 1,1 0-1,-1 0 0,1 0 0,2-1-73,1 0 1,-1 0-1,0 0 0,0-1 0,0 1 0,0-1 0,0 0 1,4-3-1,16-14-588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1:01.601"/>
    </inkml:context>
    <inkml:brush xml:id="br0">
      <inkml:brushProperty name="width" value="0.05" units="cm"/>
      <inkml:brushProperty name="height" value="0.05" units="cm"/>
    </inkml:brush>
  </inkml:definitions>
  <inkml:trace contextRef="#ctx0" brushRef="#br0">100 466 18828,'-15'18'658,"0"1"1,2 0-1,-16 29 0,25-40-682,0 1 0,0 0-1,1 0 1,0 0 0,0 1-1,1-1 1,0 0 0,1 1-1,0 0 1,1 17 0,0-25-1,0 0 0,0-1 0,0 1 1,0 0-1,1 0 0,-1 0 0,1-1 0,-1 1 0,1 0 1,0 0-1,0-1 0,0 1 0,0 0 0,0-1 0,0 1 1,0-1-1,0 0 0,1 1 0,-1-1 0,0 0 0,1 0 1,-1 0-1,1 0 0,0 0 0,1 1 0,0-1-6,-1-1 0,1 1 0,-1-1 0,1 0 0,-1 0 0,1 0 1,-1 0-1,1-1 0,-1 1 0,1 0 0,-1-1 0,1 0 0,-1 0 0,0 0 0,1 0 0,-1 0 0,4-3 0,5-3-27,0-1-1,-1 0 1,0-1 0,0 0 0,13-18-1,37-56 133,-47 64-41,6-12 62,-2-1 0,0-1-1,-3 0 1,0-1 0,-3-1-1,0 0 1,-3-1 0,-1 1-1,-1-1 1,1-49 0,-7 76-50,0 0 0,-1 0 0,0 0 0,-1 1 0,0-1 0,0 0 0,-1 1 0,-4-11 1,6 17-35,1 0 1,-1 0-1,0 0 1,0 0-1,0 0 1,-1 0-1,1 1 1,0-1-1,-1 0 1,1 1-1,-1-1 1,1 1-1,-1-1 1,0 1-1,0 0 1,0 0-1,1-1 1,-1 1-1,0 1 1,0-1-1,-1 0 1,1 0-1,0 1 1,0-1-1,0 1 1,0 0-1,0 0 1,-1 0-1,1 0 1,0 0 0,0 0-1,0 0 1,-1 1-1,1-1 1,0 1-1,0 0 1,0-1-1,-4 3 1,-3 2 27,0 1 0,1 0 1,-1 0-1,1 1 1,0 0-1,1 0 0,0 1 1,-12 16-1,-1 4 61,-22 44 0,28-45-17,1 0 0,2 0 0,0 1 0,2 1 0,2 0 0,0 0 0,2 1 0,1-1 0,-1 36 0,5-59-68,1-1 1,-1 1-1,1 0 1,0 0-1,0-1 1,1 1-1,-1-1 0,1 1 1,1-1-1,-1 0 1,1 0-1,0 0 1,0 0-1,5 6 1,-6-8-11,1-1 1,0 1 0,0-1 0,0 0 0,0 0 0,0 0 0,0-1 0,0 1 0,1-1 0,-1 1 0,1-1 0,-1 0 0,1-1 0,-1 1 0,1 0 0,-1-1 0,1 0 0,0 0 0,-1 0 0,1 0 0,-1-1 0,1 1 0,-1-1 0,5-1 0,4-2 12,0 0 0,0-1 0,0 0 0,0-1 0,-1 0 0,0-1-1,11-9 1,7-8 11,28-29-1,10-11-89,-63 61 43,0-1 0,1 1 0,-1 0 0,1 0 0,0 1 0,-1-1 0,7-1 0,-10 4 12,0-1-1,0 1 1,0 0-1,0 0 1,0 0-1,0 0 1,0 0-1,0 0 0,0 0 1,0 0-1,0 0 1,0 0-1,0 1 1,0-1-1,0 0 1,0 1-1,0-1 0,0 1 1,0-1-1,0 1 1,0-1-1,0 1 1,-1 0-1,1-1 1,0 1-1,0 0 0,-1 0 1,1 0-1,-1-1 1,1 1-1,0 0 1,-1 0-1,0 0 1,1 0-1,-1 0 0,0 0 1,1 0-1,-1 0 1,0 0-1,0 0 1,0 0-1,0 2 1,3 21-34,-2 0 1,0 0 0,-2 0-1,-1 0 1,-1 0-1,-6 26 1,-3 37 181,12-86-137,-1-1 0,1 1 0,0-1 0,0 1 0,0 0 0,0-1-1,0 1 1,0-1 0,0 1 0,0-1 0,0 1 0,0-1 0,0 1 0,0 0-1,0-1 1,0 1 0,0-1 0,0 1 0,1-1 0,-1 1 0,0-1 0,0 1 0,1-1-1,-1 1 1,0-1 0,1 0 0,-1 1 0,1-1 0,-1 1 0,0-1 0,2 1-1,13-7-426,1-1-553,-15 7 920,-1 0 0,1 0 0,-1 0 1,1 0-1,-1 0 0,1 0 0,-1 0 1,1 0-1,-1 0 0,1 0 0,-1 0 0,1 0 1,-1 0-1,1 0 0,-1 1 0,1-1 1,-1 0-1,0 0 0,1 1 0,-1-1 1,1 0-1,-1 1 0,0-1 0,1 0 0,-1 1 1,0-1-1,1 1 0,-1-1 0,1 1 1,3 8-440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1:02.032"/>
    </inkml:context>
    <inkml:brush xml:id="br0">
      <inkml:brushProperty name="width" value="0.05" units="cm"/>
      <inkml:brushProperty name="height" value="0.05" units="cm"/>
    </inkml:brush>
  </inkml:definitions>
  <inkml:trace contextRef="#ctx0" brushRef="#br0">1 109 15875,'5'3'371,"0"0"-1,1 0 0,-1 0 0,1-1 1,-1 0-1,1 0 0,0 0 0,0-1 0,0 1 1,0-2-1,0 1 0,0-1 0,8 0 1,0 0-153,1-2 0,-1 1 0,1-2 0,18-5 0,-24 5-160,14-4 52,45-19-1,-63 24-108,0-1 0,0 1 0,0-1 0,-1 0 0,1 0 0,-1-1 0,0 1 0,0-1 0,0 0 0,0 0 0,-1-1 0,0 1 0,1-1 0,3-9 0,-6 14-1,-1-1 1,0 1-1,1 0 1,-1-1-1,0 1 1,0-1-1,0 1 1,1-1-1,-1 1 1,0-1-1,0 1 1,0-1-1,0 1 1,0-1-1,0 1 0,0-1 1,0 1-1,0-1 1,0 1-1,0-1 1,0 1-1,0-1 1,-1 1-1,1-1 1,0 1-1,0-1 1,0 1-1,-1-1 1,1 1-1,0-1 1,-1 1-1,1 0 1,0-1-1,-1 1 1,1 0-1,-1-1 1,1 1-1,0 0 1,-1-1-1,1 1 1,-1 0-1,1 0 1,-1 0-1,1-1 0,-1 1 1,1 0-1,-1 0 1,1 0-1,-1 0 1,1 0-1,-1 0 1,1 0-1,-1 0 1,1 0-1,-1 0 1,1 0-1,-1 0 1,0 1-1,-3-1 6,-1 1 1,1 0-1,-1 0 0,1 1 0,-8 3 0,-3 3 34,1 1 1,-1 1-1,2 0 0,-1 0 1,1 2-1,1-1 0,0 2 0,1 0 1,0 0-1,1 1 0,1 0 1,0 0-1,-9 20 0,16-29-21,0-1 1,0 1-1,1 0 0,-1-1 0,1 1 0,0 0 1,1 0-1,-1 0 0,1 0 0,0 0 0,0 0 1,1 0-1,-1 0 0,1 0 0,2 7 0,-2-8-73,1 0 1,0 0-1,0-1 0,0 1 0,1 0 0,-1-1 0,1 1 0,0-1 0,0 0 0,0 0 1,0 0-1,1 0 0,-1-1 0,1 1 0,0-1 0,0 0 0,6 3 0,-3-2 55,2 1-45,0 0 1,1 0 0,-1-1-1,1 0 1,0-1 0,18 2 0,6-8-249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1:02.906"/>
    </inkml:context>
    <inkml:brush xml:id="br0">
      <inkml:brushProperty name="width" value="0.05" units="cm"/>
      <inkml:brushProperty name="height" value="0.05" units="cm"/>
    </inkml:brush>
  </inkml:definitions>
  <inkml:trace contextRef="#ctx0" brushRef="#br0">54 30 15843,'-15'6'938,"11"-5"-803,0 0 0,1 0-1,-1 1 1,0-1 0,1 1-1,-1 0 1,1 0 0,-5 4-1,8-6-120,0 0 1,0 0-1,-1 0 0,1 0 1,0 0-1,0 1 0,0-1 0,0 0 1,0 0-1,0 0 0,0 0 1,0 0-1,0 0 0,0 0 1,0 0-1,0 1 0,0-1 0,0 0 1,0 0-1,0 0 0,0 0 1,0 0-1,0 0 0,0 0 0,0 1 1,0-1-1,0 0 0,0 0 1,0 0-1,0 0 0,0 0 0,0 0 1,0 0-1,0 0 0,0 1 1,1-1-1,-1 0 0,0 0 0,0 0 1,0 0-1,0 0 0,0 0 1,0 0-1,0 0 0,0 0 0,0 0 1,0 0-1,1 0 0,-1 0 1,0 0-1,0 0 0,0 0 0,0 0 1,0 0-1,0 0 0,0 0 1,1 0-1,-1 0 0,0 0 0,0 0 1,0 0-1,11 1 298,-8-1-203,297 1 1477,13 12-1120,318 7-441,-269-34-92,0-20 61,-271 25 29,26-4-1,95-8 67,-200 20-76,49 1 47,-58 0-55,0 0 1,0 1-1,0-1 0,0 1 1,0 0-1,0-1 0,0 2 1,0-1-1,-1 0 1,1 0-1,0 1 0,0 0 1,-1-1-1,5 5 0,-7-6-11,0 0 0,1 1-1,-1-1 1,0 0 0,0 1-1,1-1 1,-1 0-1,0 0 1,0 1 0,0-1-1,0 1 1,1-1 0,-1 0-1,0 1 1,0-1 0,0 0-1,0 1 1,0-1 0,0 1-1,0-1 1,0 0-1,0 1 1,0-1 0,0 0-1,0 1 1,0-1 0,-1 1-1,1-1 1,0 0 0,0 1-1,0-1 1,0 0 0,-1 1-1,1-1 1,0 0 0,0 0-1,-1 1 1,1-1-1,0 0 1,-1 0 0,1 1-1,0-1 1,0 0 0,-1 0-1,1 0 1,-1 1 0,1-1-1,0 0 1,-1 0 0,1 0-1,0 0 1,-1 0 0,1 0-1,0 0 1,-1 0-1,1 0 1,-1 0 0,-26 3-571,18-4 513,0 0 1,0 0-1,0-1 0,1 0 1,-14-6-1,-17-9-188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1:03.838"/>
    </inkml:context>
    <inkml:brush xml:id="br0">
      <inkml:brushProperty name="width" value="0.05" units="cm"/>
      <inkml:brushProperty name="height" value="0.05" units="cm"/>
    </inkml:brush>
  </inkml:definitions>
  <inkml:trace contextRef="#ctx0" brushRef="#br0">0 12 16428,'7'-10'861,"-3"9"-60,-2 19 306,-1-5-957,32 176 251,-32-183-377,0 0 1,1 0-1,0 0 0,0 0 0,0 0 1,1-1-1,0 1 0,0-1 0,0 0 1,6 7-1,-8-11-4,1 1 0,-1-1 0,1 0 1,-1 0-1,1 0 0,0 0 0,-1 0 0,1 0 0,0 0 1,0-1-1,0 1 0,0 0 0,0-1 0,3 1 0,-2-1 9,0 0 0,0-1 0,1 1 0,-1-1-1,0 1 1,0-1 0,0 0 0,0 0 0,0-1-1,-1 1 1,6-3 0,14-11 126,0-2 0,-1 0 0,-1-1-1,21-25 1,-20 21-28,0 0 0,46-33 0,-65 54-128,-1 0 1,1-1-1,0 1 0,0 0 1,0 0-1,0 1 1,0-1-1,0 0 0,0 1 1,0-1-1,0 1 0,0-1 1,0 1-1,0 0 0,0 0 1,4 0-1,-4 1-1,-1-1 0,0 1 0,1 0 0,-1-1 1,1 1-1,-1 0 0,0 0 0,0 0 0,0 0 0,1 0 0,-1 0 0,0 0 0,0 0 0,0 1 0,-1-1 0,1 0 0,1 3 0,2 5-6,-1 0-1,0 0 0,-1 1 0,0-1 0,1 17 0,-2-18 11,2 43-11,-2-37 25,-1-1-1,1 1 1,1-1 0,1 1-1,5 18 1,-8-31-10,0-1 0,0 1 1,1-1-1,-1 1 0,0-1 0,0 1 1,0-1-1,1 0 0,-1 1 0,0-1 1,1 1-1,-1-1 0,0 1 0,1-1 0,-1 0 1,1 1-1,-1-1 0,0 0 0,1 1 1,-1-1-1,1 0 0,-1 0 0,1 0 1,-1 1-1,1-1 0,-1 0 0,1 0 1,-1 0-1,1 0 0,-1 0 0,1 0 0,-1 0 1,1 0-1,1 0 9,-1-1 0,1 0 0,-1 1 0,1-1 0,-1 0 0,0 0 0,1 0 0,-1 0 0,0 0 0,0 0 0,2-2 0,26-40 257,-27 40-245,22-41 192,-16 27-108,1 1-1,1 0 1,23-29-1,-32 44-107,0 0-1,-1 0 1,1 0-1,0 0 1,0 0-1,0 0 1,0 0-1,0 1 1,1-1-1,-1 0 1,0 1-1,0-1 1,0 0-1,1 1 1,-1-1-1,0 1 1,0 0-1,1 0 1,-1-1-1,0 1 1,1 0-1,-1 0 1,1 0 0,-1 0-1,0 0 1,2 1-1,-1 0-3,0 0 0,-1 0 0,1 1 0,0-1 0,0 0 0,-1 1 0,1-1 0,-1 1 0,0 0 0,1 0 0,-1-1 0,0 1 0,0 0 0,0 0 0,1 2 0,6 15-63,0 0 0,9 38 0,-17-56 41,0 0 0,0 0-1,0 0 1,0 0-1,0-1 1,1 1 0,-1 0-1,0 0 1,1 0 0,-1-1-1,0 1 1,1 0-1,-1 0 1,1-1 0,-1 1-1,1 0 1,0-1 0,0 2-1,0-2-2,-1 0-1,1 0 1,-1-1-1,1 1 1,-1 0-1,0 0 1,1 0-1,-1 0 0,1-1 1,-1 1-1,0 0 1,1 0-1,-1-1 1,0 1-1,1 0 1,-1-1-1,0 1 1,0 0-1,1-1 1,-1 1-1,0-1 0,0 1 1,0 0-1,1-1 1,-1 0-1,14-36-718,-14 34 791,9-30-352,-1-7-105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1:04.532"/>
    </inkml:context>
    <inkml:brush xml:id="br0">
      <inkml:brushProperty name="width" value="0.05" units="cm"/>
      <inkml:brushProperty name="height" value="0.05" units="cm"/>
    </inkml:brush>
  </inkml:definitions>
  <inkml:trace contextRef="#ctx0" brushRef="#br0">21 0 17116,'-11'81'976,"5"0"0,3 0 0,11 130 0,-3-191-901,-2-17-9,1-13-30,3-72 43,-6 56-36,6-32 0,-7 58-43,0 0-1,1 0 1,-1 0 0,0-1-1,0 1 1,0 0 0,0 0-1,0 0 1,0 0 0,0 0 0,1 0-1,-1 0 1,0 0 0,0 0-1,0 0 1,0 0 0,0 0-1,0 0 1,1 0 0,-1 0-1,0 0 1,0 0 0,0 0 0,0 0-1,0 0 1,0 0 0,1 0-1,-1 0 1,0 0 0,0 0-1,0 0 1,0 0 0,0 0-1,0 0 1,0 0 0,1 0 0,-1 1-1,0-1 1,0 0 0,0 0-1,0 0 1,0 0 0,0 0-1,0 0 1,0 0 0,0 0-1,0 1 1,0-1 0,0 0 0,1 0-1,-1 0 1,0 0 0,0 0-1,0 0 1,0 1 0,0-1-1,0 0 1,0 0 0,0 0-1,0 0 1,4 9-21,-1-4 6,-1 0 0,1 1 0,1-2 0,-1 1 0,0 0 0,1-1 0,0 1 0,0-1 0,1 0 0,-1 0 0,1-1 0,0 1 0,8 4 0,-11-7 19,0 0 1,0 0 0,0 0-1,0-1 1,0 1-1,1-1 1,-1 1 0,0-1-1,0 1 1,1-1 0,-1 0-1,0 0 1,0 0 0,0-1-1,1 1 1,-1 0 0,0-1-1,0 1 1,0-1-1,0 0 1,1 0 0,-1 0-1,0 0 1,-1 0 0,1 0-1,0-1 1,0 1 0,0 0-1,-1-1 1,1 0-1,-1 1 1,1-1 0,-1 0-1,0 0 1,1 1 0,-1-1-1,0 0 1,1-3 0,-1 1 22,0 1 1,0 0-1,0 0 1,-1 0 0,1-1-1,-1 1 1,1 0-1,-1-1 1,0 1 0,-1 0-1,1-1 1,0 1-1,-2-4 1,2 6-19,0 0-1,0 0 1,-1 0-1,1 1 1,-1-1-1,1 0 1,0 0-1,-1 0 1,0 0 0,1 0-1,-1 0 1,1 1-1,-1-1 1,0 0-1,0 0 1,1 1-1,-1-1 1,0 1-1,0-1 1,0 1 0,0-1-1,0 1 1,0-1-1,0 1 1,0 0-1,0-1 1,0 1-1,0 0 1,0 0-1,0 0 1,0 0 0,0 0-1,0 0 1,0 0-1,0 0 1,0 0-1,0 0 1,0 1-1,0-1 1,0 0-1,0 1 1,1-1 0,-1 1-1,0-1 1,0 1-1,-1 0 1,-2 2-8,0-1 1,1 1-1,-1 0 1,1 0-1,0 0 1,0 0-1,0 0 1,0 1-1,1-1 1,-1 1-1,1 0 1,0 0-1,0 0 1,0 0-1,1 0 1,-1 0-1,1 1 1,0-1-1,0 0 0,1 1 1,-1-1-1,1 1 1,0-1-1,0 1 1,1 4-1,-1-8-2,1 0-1,-1 0 1,1 0-1,-1 0 0,1-1 1,-1 1-1,1 0 1,-1 0-1,1-1 0,0 1 1,-1 0-1,1-1 1,0 1-1,0-1 1,0 1-1,-1-1 0,1 1 1,0-1-1,0 0 1,0 1-1,0-1 0,0 0 1,0 0-1,0 1 1,0-1-1,1 0 0,29-2-11,-26 2 12,36-4-32,0 2-1,0 2 1,-1 2 0,61 10-1,-88-10 43,-6 0 6,0-1-1,1 0 1,-1 0-1,13 0 1,-19-1 14,1-1 0,-1 1 0,0 0 0,0 0 0,1 0 0,-1-1 0,0 1 0,0 0 0,0-1 0,1 0 0,-1 1 0,0-1 0,0 1 0,0-1 0,0 0 0,0 0 0,0 0 0,0 0 0,0 1 0,-1-1 0,1 0 0,0 0 0,-1-1 0,1 1 0,0 0 0,-1 0 0,1 0 0,-1 0 0,1-1 0,-1 1 0,0 0 0,0 0 0,0 0 0,1-2 0,-1-9 235,-1 0-1,0 0 1,0 0 0,-1 0 0,-1 0 0,-7-19 0,-30-67 735,30 77-1162,15 23-146,0 0 0,0 0 0,0 0 0,0 0 0,0-1 0,1 0 0,-1 0 0,0 0 1,1-1-1,-1 1 0,0-1 0,1-1 0,7 0 0,2-10-203,-3-5-66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1:04.960"/>
    </inkml:context>
    <inkml:brush xml:id="br0">
      <inkml:brushProperty name="width" value="0.05" units="cm"/>
      <inkml:brushProperty name="height" value="0.05" units="cm"/>
    </inkml:brush>
  </inkml:definitions>
  <inkml:trace contextRef="#ctx0" brushRef="#br0">0 13 14435,'2'-4'1616,"2"-2"-1312,2 3 809,1 3 1247,2 3-1912,-1 4-200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4:55.262"/>
    </inkml:context>
    <inkml:brush xml:id="br0">
      <inkml:brushProperty name="width" value="0.05" units="cm"/>
      <inkml:brushProperty name="height" value="0.05" units="cm"/>
    </inkml:brush>
  </inkml:definitions>
  <inkml:trace contextRef="#ctx0" brushRef="#br0">1280 75 8226,'-4'2'990,"5"-8"-489,9-19-242,-5 14-46,-5 10-201,0 0 0,1 0 0,-1 0 0,0 0 0,0 0 0,1 0 1,-1 1-1,0-1 0,0 0 0,0 0 0,0 0 0,0 0 0,0 0 0,0 0 0,-1 0 0,1 0 1,0 0-1,-1 0 0,1 0 0,0 0 0,-1 0 0,1 1 0,-1-1 0,1 0 0,-1 0 0,1 0 0,-1 1 1,0-1-1,0 0 0,-2-1 3,1 1 0,0 0 0,0 1 1,-1-1-1,1 0 0,0 1 0,-1-1 0,1 1 0,-1 0 1,1-1-1,-4 2 0,-10 0 13,0 1 0,-27 6 0,37-6-24,-103 18 300,-1-4 0,0-5 1,-143-4-1,-95-27 268,340 19-584,-1 1 1,1-1-1,0 2 1,-1-1 0,1 1-1,0 0 1,-1 1-1,-11 4 1,15-4 2,0 0 0,0 1 0,0 0 0,1 0 0,0 0 0,-1 0 0,1 1 0,0-1 0,1 1 0,-1 0 0,1 0 0,0 1 0,0-1 0,-4 7 0,-7 22-137,1-1 0,1 2 0,2 0 0,-10 58-1,12-55-1,3-17 79,2-1 0,0 1 0,1 0 0,1 0 0,1 20 0,1-33 67,0 0 1,0-1-1,1 1 0,-1 0 0,1-1 1,1 1-1,-1-1 0,1 0 1,0 0-1,1 0 0,-1 0 1,1 0-1,0-1 0,1 0 0,-1 1 1,1-2-1,0 1 0,7 5 1,2-2 14,0 0-1,0 0 1,0-1 0,1-1 0,0-1 0,1 0-1,23 4 1,116 11 56,-139-19-62,714 19 120,-490-19-166,963 32-610,-1182-32 649,1506-21 12,-36-84 366,-896 64-304,144-5 13,233-18-51,-585 39 13,-106-5 32,-149 12-29,-71 10-4,-1-4 0,0-2 0,74-27 0,-126 38-44,0-2 0,-1 1-1,1-1 1,11-7-1,-18 11 5,0-1 0,0 0 0,0 1 0,-1-1 0,1 0 1,0 0-1,0 1 0,0-1 0,0 0 0,-1 0 0,1 0 0,0 0 0,-1 0 0,1 0 0,-1 0 0,1 0 0,-1 0 1,0 0-1,1 0 0,-1 0 0,0-1 0,0 1 0,0 0 0,0 0 0,0 0 0,0 0 0,0 0 0,0-1 1,0 1-1,0 0 0,-1 0 0,1 0 0,0 0 0,-1 0 0,1 0 0,-1 0 0,1 0 0,-1 0 0,0 0 0,1 0 1,-1 0-1,0 0 0,0 0 0,-1-1 0,-9-7 96,0-1 0,-1 2 0,0-1 0,0 2 0,-1 0 0,-15-7 0,-85-28-47,10 12-110,-1 4-1,-2 5 1,0 4-1,-117-2 0,-435 19 89,360 7-40,-860-17 32,-69 0 260,-764 43 39,984-60-213,188 0-1701,489 38-571,218-1 1560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1:05.445"/>
    </inkml:context>
    <inkml:brush xml:id="br0">
      <inkml:brushProperty name="width" value="0.05" units="cm"/>
      <inkml:brushProperty name="height" value="0.05" units="cm"/>
    </inkml:brush>
  </inkml:definitions>
  <inkml:trace contextRef="#ctx0" brushRef="#br0">1 9 12803,'0'-1'99,"1"1"1,-1-1 0,0 1-1,1-1 1,-1 0 0,1 1-1,-1-1 1,1 1 0,-1 0-1,1-1 1,0 1 0,-1-1-1,1 1 1,0 0 0,-1-1-1,1 1 1,0 0 0,-1 0-1,1 0 1,0 0 0,-1-1-1,1 1 1,0 0 0,0 0-1,-1 0 1,1 0 0,0 1-1,-1-1 1,1 0 0,0 0-1,0 0 1,-1 0 0,1 1-1,0-1 1,-1 0 0,1 1-1,-1-1 1,1 0 0,0 1-1,-1-1 1,1 1-1,-1-1 1,1 1 0,-1-1-1,1 1 1,-1 0 0,0-1-1,1 1 1,-1-1 0,0 1-1,1 1 1,2 5 70,0 1-1,0 0 0,-1 0 1,1 8-1,0-4 202,23 103 152,-4 2 1,-6 1-1,2 156 1,-16-298-492,1-1 0,1 1 0,1 0 0,8-24 0,-1 6-34,14-54-145,47-117 0,-68 200 108,1 0 1,1 1 0,0-1-1,0 1 1,1 1 0,1 0-1,18-19 1,-23 26 23,0 1 0,-1 0-1,1 0 1,1 0 0,-1 0 0,0 1 0,1 0-1,-1 0 1,1 0 0,0 0 0,-1 1 0,1 0-1,0 0 1,0 0 0,0 0 0,0 1 0,0 0 0,0 0-1,0 0 1,0 1 0,0 0 0,0 0 0,0 0-1,-1 0 1,7 3 0,-5-2 9,-1 1 0,0-1 0,0 1 0,-1 0 0,1 0 0,-1 1 0,1-1 0,-1 1 0,0 0 1,0 0-1,-1 0 0,1 1 0,-1 0 0,0-1 0,4 10 0,-5-11 26,-1 1 1,0 0 0,0 0 0,0 0-1,-1 0 1,1 0 0,-1 0-1,0 0 1,0-1 0,0 1-1,-1 0 1,1 0 0,-1 0 0,0 0-1,0 0 1,0 0 0,-1-1-1,1 1 1,-1 0 0,0-1-1,0 0 1,0 1 0,-4 3-1,-2 2 54,0-1 0,-1 0-1,0 0 1,-1-1-1,0 0 1,0 0-1,0-1 1,-1-1-1,0 0 1,0 0-1,-16 4 1,9-4-118,0-1 0,0 0-1,0-1 1,-1-1 0,1-1 0,-31-1 0,42-1-208,0 0 0,0 0 0,0-1 0,0 0 0,0 0 0,1 0 0,-11-6 0,15 7 165,0 0 0,0-1 0,0 1 0,0 0 0,0-1 0,0 0 0,0 0 0,0 1 0,1-1 0,-1 0 0,1 0 0,-1-1 0,1 1 0,0 0 0,0 0-1,0-1 1,0 1 0,0 0 0,0-1 0,1 1 0,-1-1 0,1 1 0,0-5 0,6-22-838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1:06.019"/>
    </inkml:context>
    <inkml:brush xml:id="br0">
      <inkml:brushProperty name="width" value="0.05" units="cm"/>
      <inkml:brushProperty name="height" value="0.05" units="cm"/>
    </inkml:brush>
  </inkml:definitions>
  <inkml:trace contextRef="#ctx0" brushRef="#br0">9 7 15795,'-3'37'945,"-2"105"1370,5-120-1932,2 1 0,0-1 1,2 0-1,7 28 0,-3-34-15,-8-16-359,0 0 1,1 0 0,-1 0 0,0 0 0,0 0 0,0 0 0,1 1 0,-1-1 0,0 0 0,0 0 0,0 0 0,1 0 0,-1 0 0,0 0 0,0 0 0,0 0 0,1 0 0,-1 0 0,0 0 0,0 0 0,0 0 0,1 0 0,-1 0 0,0 0 0,0 0-1,0 0 1,1 0 0,-1 0 0,0-1 0,0 1 0,0 0 0,1 0 0,-1 0 0,0 0 0,0 0 0,0-1 0,0 1 0,2-2 18,-1 0 0,0 0 1,0 0-1,0 0 0,-1 0 0,1 0 0,0 0 1,-1 0-1,0 0 0,1 0 0,-1-4 0,1-22-1,-1 1 0,-1-1-1,-1 0 1,-2 1 0,-13-53-1,11 68-104,3 17-40,6 22-32,-1-22 135,-1-1 1,1 0 0,0 1-1,0-1 1,1 0-1,-1 0 1,1 0 0,0-1-1,0 1 1,0 0-1,0-1 1,1 0 0,-1 0-1,1 0 1,4 2-1,-5-3 11,1-1-1,0 1 1,-1-1-1,1 0 0,0 0 1,0 0-1,0-1 1,0 0-1,0 1 1,0-1-1,0-1 0,-1 1 1,1 0-1,0-1 1,0 0-1,0 0 0,0 0 1,3-2-1,0 0 7,0 0-1,0-1 1,-1 0 0,1 0-1,-1 0 1,0-1 0,0 0-1,-1 0 1,1-1-1,-1 1 1,5-8 0,-7 8 4,0 0 1,1 0 0,-2 0 0,1 0 0,0-1-1,-1 1 1,0-1 0,-1 1 0,1-1 0,-1 0-1,0 0 1,0 0 0,-1 1 0,0-13 0,0 17-6,0 0 1,0 1-1,0-1 1,0 0-1,-1 0 1,1 0-1,0 0 1,0 0-1,-1 0 1,1 0-1,-1 0 1,1 0 0,-1 1-1,1-1 1,-1 0-1,1 0 1,-1 1-1,0-1 1,1 0-1,-1 1 1,0-1-1,0 1 1,1-1-1,-1 1 1,0-1-1,0 1 1,0-1 0,0 1-1,0 0 1,0-1-1,-1 1 1,0 0-2,1 0 0,-1 0 0,1 1 1,-1-1-1,1 0 0,-1 1 0,1-1 0,-1 1 1,1-1-1,0 1 0,-1 0 0,1-1 0,0 1 1,0 0-1,-1 0 0,1 0 0,0 0 0,0 0 1,0 1-1,-1 0 0,-6 11 3,1 0 0,0 1 1,1-1-1,1 1 0,0 0 0,1 1 1,0-1-1,2 1 0,-1 0 0,2-1 1,0 1-1,0 0 0,3 16 0,-2-27 5,0 0-1,1 0 1,0 0-1,0 0 1,0-1 0,0 1-1,1 0 1,-1 0-1,1-1 1,0 1-1,0-1 1,0 1-1,1-1 1,-1 0-1,1 0 1,-1 0 0,7 4-1,-5-4-33,1 0-1,0 0 1,0-1-1,0 0 1,0 0 0,0 0-1,0-1 1,1 0-1,-1 0 1,0 0 0,10 0-1,1-1-181,-1-1 1,1-1-1,-1 0 0,1-2 0,-1 1 1,0-2-1,0 0 0,17-8 0,1-6-151,-6-2-102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1:07.288"/>
    </inkml:context>
    <inkml:brush xml:id="br0">
      <inkml:brushProperty name="width" value="0.05" units="cm"/>
      <inkml:brushProperty name="height" value="0.05" units="cm"/>
    </inkml:brush>
  </inkml:definitions>
  <inkml:trace contextRef="#ctx0" brushRef="#br0">10 22 13995,'0'0'41,"-1"0"-1,1 0 1,0 0-1,0 0 1,-1 0 0,1 0-1,0 0 1,0 0-1,-1 0 1,1 0 0,0 1-1,0-1 1,0 0-1,-1 0 1,1 0 0,0 0-1,0 0 1,0 1-1,-1-1 1,1 0 0,0 0-1,0 0 1,0 1-1,0-1 1,0 0-1,0 0 1,0 0 0,-1 1-1,1-1 1,0 0-1,0 0 1,0 1 0,0-1-1,0 0 1,0 0-1,0 1 1,0-1 0,0 0-1,-1 16 158,1-12 8,-2 106 1801,14 125-1,-4-122-1067,-7-101-827,-1-7-77,0-1 1,0 0 0,0 0-1,0 0 1,1 0 0,0 0-1,0 0 1,0 0 0,0 0 0,1 0-1,2 4 1,-4-8-33,0 0 0,0 0 1,0 0-1,1 0 0,-1 0 0,0 0 1,0 0-1,0 0 0,1 0 0,-1 0 1,0 0-1,0 0 0,0 0 0,1 0 0,-1 0 1,0 0-1,0 0 0,0 0 0,0 0 1,1 0-1,-1 0 0,0 0 0,0 0 1,0 0-1,0-1 0,1 1 0,-1 0 1,0 0-1,0 0 0,0 0 0,0 0 0,0-1 1,0 1-1,0 0 0,1 0 0,-1 0 1,0 0-1,0-1 0,0 1 0,0 0 1,0 0-1,0 0 0,0-1 0,0 1 1,0 0-1,0 0 0,0 0 0,0-1 0,0 1 1,3-12 50,1-14 44,-1 0 1,-2 0-1,-2-39 1,-15-76 134,12 121-213,4 20-21,0 0 1,-1 0-1,1 0 0,0 0 1,0 0-1,0 0 1,0 0-1,0 0 0,0 1 1,0-1-1,0 0 1,0 0-1,0 0 0,0 0 1,0 0-1,0 0 1,0 0-1,-1 0 1,1 0-1,0-1 0,0 1 1,0 0-1,0 0 1,0 0-1,0 0 0,0 0 1,0 0-1,0 0 1,0 0-1,0 0 1,0 0-1,0 0 0,0 0 1,0 0-1,-1 0 1,1 0-1,0 0 0,0 0 1,0 0-1,0 0 1,0 0-1,0 0 0,0-1 1,0 1-1,0 0 1,0 0-1,0 0 1,0 0-1,0 0 0,0 0 1,0 0-1,0 0 1,0 0-1,0 3-10,0 1 0,0-1 0,1 1 0,-1-1 1,1 1-1,1 5 0,1 0-8,0 4-8,1 0 0,1 0 0,0 0 0,8 13 0,-12-24 29,0 0 0,0 0 0,0 0 0,0 0 0,1 0 0,-1-1-1,1 1 1,-1 0 0,1-1 0,0 1 0,0-1 0,0 0 0,-1 1-1,1-1 1,0 0 0,1 0 0,-1 0 0,0-1 0,0 1 0,0 0-1,0-1 1,1 1 0,-1-1 0,0 0 0,0 0 0,1 0 0,-1 0-1,0 0 1,1 0 0,-1-1 0,0 1 0,3-2 0,1 0 25,1-1 1,-1-1-1,0 0 1,0 1-1,0-2 1,-1 1-1,1-1 1,-1 0-1,0 0 1,0 0 0,5-8-1,5-9 190,20-38 1,-32 55-183,-15 137 476,11-119-504,0 4-6,1 0 0,0 0 1,3 18-1,-3-32 0,0 0 1,1 0-1,-1 0 1,1-1-1,0 1 1,0 0-1,0 0 0,0 0 1,0-1-1,1 1 1,-1-1-1,1 1 1,-1-1-1,1 0 0,0 1 1,0-1-1,0 0 1,1 0-1,-1 0 1,0-1-1,1 1 0,-1 0 1,1-1-1,3 2 1,-2-2 3,-1-1-1,0 0 1,0 0 0,0 0 0,0 0 0,0-1 0,0 1-1,0-1 1,0 1 0,0-1 0,0 0 0,0 0 0,0-1-1,0 1 1,-1-1 0,1 1 0,-1-1 0,1 0 0,-1 0-1,1 0 1,1-3 0,8-7 22,0 0-1,15-22 1,-23 29-20,10-15 27,0 0 0,-2-1 0,0 0 0,11-29-1,-17 35-25,-1-1-1,-1 0 0,0 0 0,-1 0 0,0 0 0,-1-1 1,-1-19-1,-1 35-9,0 1 1,0-1 0,0 0-1,0 0 1,0 1 0,0-1-1,0 0 1,0 0-1,0 1 1,-1-1 0,1 0-1,0 0 1,0 1 0,-1-1-1,1 0 1,0 1-1,-1-1 1,1 1 0,-1-1-1,1 0 1,-1 1 0,1-1-1,-1 1 1,1-1-1,-1 1 1,0 0 0,1-1-1,-1 1 1,0-1 0,0 1-1,0 0 0,-1 0-1,1 0 1,0 0-1,0 0 0,0 1 1,0-1-1,0 0 1,0 1-1,0-1 1,0 1-1,0-1 1,0 1-1,0 0 0,0-1 1,0 1-1,0 0 1,0 0-1,1-1 1,-1 1-1,0 0 1,0 1-1,-6 10-7,0 0 0,1 0 0,1 0 0,0 1-1,0 0 1,2 0 0,-1 0 0,2 0 0,-2 18 0,3-25 10,0 1-1,1-1 1,0 0 0,1 1 0,-1-1 0,1 0 0,0 1 0,0-1-1,4 10 1,-4-14 1,1 1-1,-1-1 1,0 1 0,1-1-1,0 0 1,-1 0-1,1 0 1,0 0-1,0 0 1,0 0 0,0-1-1,0 1 1,0-1-1,1 1 1,-1-1-1,0 0 1,1 0 0,-1 0-1,1 0 1,0 0-1,-1-1 1,1 1-1,-1-1 1,1 0 0,3 1-1,59-1-238,32 4-771,-90-3 865,-1 1-1,1 0 0,-1 0 1,1 1-1,-1-1 0,0 1 1,0 1-1,0-1 1,0 1-1,9 9 0,-11-11 111,-1 1 0,0 0 0,-1 0-1,1-1 1,0 1 0,-1 1 0,0-1-1,1 0 1,-1 1 0,-1-1 0,1 1-1,0-1 1,-1 1 0,0 0 0,0 0-1,0 0 1,1 5 0,0-37-148,1 0 1,1 1-1,2-1 1,0 1-1,2 0 1,1 0-1,1 1 1,20-35-1,73-105-2348,-84 126 2714,-18 38-126,0 0 0,-1 0-1,1 0 1,-1 0 0,1 0-1,-1 0 1,0 0-1,1 0 1,-1 0 0,0 0-1,0-1 1,-1 1 0,1 0-1,0 0 1,-1 0-1,1 0 1,-1 0 0,-1-2-1,2 4-25,-1-1 0,0 1 0,1-1 0,-1 1 0,0 0 0,0-1 0,1 1-1,-1 0 1,0 0 0,0-1 0,1 1 0,-1 0 0,0 0 0,0 0 0,0 0-1,1 0 1,-1 0 0,0 0 0,0 1 0,0-1 0,1 0 0,-1 0 0,0 0-1,0 1 1,1-1 0,-1 0 0,0 1 0,0-1 0,1 1 0,-1-1 0,1 1 0,-1-1-1,0 1 1,1 0 0,-1-1 0,0 2 0,-22 22 295,18-14-309,0-1-1,1 1 0,0 0 0,0 1 0,1-1 0,0 1 1,1-1-1,0 1 0,0 18 0,1-1-3,2-1 0,6 46 0,-4-57-7,0-2 1,1 1 0,0 0 0,11 22-1,-11-29 0,0 0 0,0-1 0,1 1 0,0-1 0,0 0 0,1-1 0,0 1 0,0-1 0,9 7 0,-14-12-13,1 0 0,-1 0 1,0 0-1,1 0 0,-1 0 1,0-1-1,1 1 0,-1 0 0,1-1 1,-1 1-1,1-1 0,-1 0 1,1 0-1,-1 1 0,1-1 1,-1 0-1,1 0 0,-1 0 0,1 0 1,0-1-1,-1 1 0,1 0 1,-1-1-1,3 0 0,-3 0-8,0 0 0,0 0 1,0 0-1,0 1 0,-1-1 0,1 0 0,0 0 0,-1 0 0,1 0 0,0 0 0,-1 0 0,1-1 0,-1 1 0,0 0 0,1 0 1,-1 0-1,0 0 0,0 0 0,0-1 0,0 1 0,0 0 0,0 0 0,0 0 0,0-1 0,0 1 0,0 0 0,-1 0 0,1 0 1,-1-2-1,-4-8-31,0 0 1,0 0 0,-1 1 0,0 0 0,-1 0 0,-12-14-1,-53-51 418,54 58-84,-3-2 113,14 14-170,1-1 0,-1 1 1,1-1-1,1-1 0,-1 1 0,1-1 1,0 0-1,-5-10 0,10 16-189,-1 0-1,1 0 1,0 0-1,0 0 1,0 0 0,0 0-1,0 0 1,0 0-1,0 0 1,0 0-1,0 0 1,1-1-1,-1 1 1,0 0 0,1 0-1,-1 0 1,0 0-1,1 0 1,0 1-1,-1-1 1,1 0-1,-1 0 1,1 0 0,0 0-1,0 0 1,-1 1-1,1-1 1,0 0-1,0 1 1,0-1-1,0 1 1,0-1 0,0 1-1,0-1 1,0 1-1,0 0 1,2-1-1,6-2 73,0 1-1,0-1 0,13 0 1,-15 2-91,60-6-495,24-5 253,-84 9 6,-15-1-52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1:07.740"/>
    </inkml:context>
    <inkml:brush xml:id="br0">
      <inkml:brushProperty name="width" value="0.05" units="cm"/>
      <inkml:brushProperty name="height" value="0.05" units="cm"/>
    </inkml:brush>
  </inkml:definitions>
  <inkml:trace contextRef="#ctx0" brushRef="#br0">6 68 18660,'-4'-7'1512,"3"3"-1648,1 1-392,0-7 1624,4-3-744,2-17-592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3:47.865"/>
    </inkml:context>
    <inkml:brush xml:id="br0">
      <inkml:brushProperty name="width" value="0.05" units="cm"/>
      <inkml:brushProperty name="height" value="0.05" units="cm"/>
    </inkml:brush>
  </inkml:definitions>
  <inkml:trace contextRef="#ctx0" brushRef="#br0">1 115 13899,'12'9'-49,"-9"-7"33,1-1 1,-1 0-1,1 0 0,0 0 1,-1 0-1,1-1 1,0 1-1,0-1 1,4 0-1,41-5-198,-20 1 106,-25 4 96,4-1-3,1 1 1,0-1-1,0 1 0,0 1 1,0 0-1,0 0 0,0 1 1,15 5-1,137 66 199,-107-45-90,69 24 0,-76-37-161,1-3-1,0-2 1,1-2-1,0-2 1,95-1-1,-49-10-78,0-4-1,105-23 0,795-110 61,10 66 105,-369 32-24,18 14 33,-3 27-24,143 35-4,-93 0 40,-51-16 122,-1 27-116,170 38-517,-698-71 366,154 16-105,472 65 382,-238-45 256,-182-19-268,-207-16-124,144 16 15,131 5 44,-302-38 1021,-97 5-1112,0 0 1,0 0-1,0-1 0,0 1 1,1-1-1,-1 0 0,0 0 1,1-1-1,-1 1 0,1-1 0,-5-4 1,-7-5-950,-29-18 360,16 13 255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3:49.427"/>
    </inkml:context>
    <inkml:brush xml:id="br0">
      <inkml:brushProperty name="width" value="0.05" units="cm"/>
      <inkml:brushProperty name="height" value="0.05" units="cm"/>
    </inkml:brush>
  </inkml:definitions>
  <inkml:trace contextRef="#ctx0" brushRef="#br0">0 87 7954,'249'55'2500,"-124"-25"-1762,219 24-1,-202-49-651,178-14 0,142-39-66,-134 12-2,849-41 2,3 41 2,-869 28-24,-116 3-2,1156-6 57,-1029 21-39,700 16-77,-644-22 8,695 15 143,276-13 329,-1111-17-350,742-13 1067,-739 36-2309,-216-16 548,-14-1 306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5:06.306"/>
    </inkml:context>
    <inkml:brush xml:id="br0">
      <inkml:brushProperty name="width" value="0.05" units="cm"/>
      <inkml:brushProperty name="height" value="0.05" units="cm"/>
    </inkml:brush>
  </inkml:definitions>
  <inkml:trace contextRef="#ctx0" brushRef="#br0">1 141 13771,'1'1'37,"18"9"116,1 0-1,1-2 1,0 0-1,30 7 1,25-3-209,131 5 0,81-17 39,-115-2 15,-130 2-5,970-15-7,-455-3 54,93-6 13,463-27 5,552 33-188,-1373 24 50,455 2-153,839-73-2,77 55 493,-1405 22-215,688 15-156,-644-38-65,-130 3 36,251-26-413,-329 24 214,-79 5 255,-17 5 85,1 0-1,0 0 1,0 0-1,0 0 0,0 0 1,0 0-1,0 0 1,0 0-1,0 0 0,-1 0 1,1 0-1,0 0 1,0 0-1,0 0 0,0 0 1,0 0-1,0 0 1,0 0-1,0 0 0,0 0 1,0 0-1,0-1 1,-1 1-1,1 0 0,0 0 1,0 0-1,0 0 1,0 0-1,0 0 0,0 0 1,0 0-1,0 0 1,0-1-1,0 1 0,0 0 1,0 0-1,0 0 1,0 0-1,0 0 0,0 0 1,0 0-1,0 0 1,0-1-1,0 1 0,0 0 1,0 0-1,0 0 1,0 0-1,-30 7-95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5:10.577"/>
    </inkml:context>
    <inkml:brush xml:id="br0">
      <inkml:brushProperty name="width" value="0.05" units="cm"/>
      <inkml:brushProperty name="height" value="0.05" units="cm"/>
    </inkml:brush>
  </inkml:definitions>
  <inkml:trace contextRef="#ctx0" brushRef="#br0">13400 579 8786,'-340'-40'3935,"181"16"-3541,20 12-547,-193 9 0,115 4-353,-596-55-535,166 5 1369,-25 39 168,77 3-299,-877-50 60,523 15 359,664 32-514,-395-7-44,151 25-4,-57-1-62,-29-24-250,-215 4-46,653 24 260,-195 37 0,-169 65-36,-13 20-116,58-13 101,-186 111 330,321-65-214,344-156-31,0 1 0,1 1-1,1 0 1,0 1-1,1 1 1,0 0-1,1 1 1,1 1 0,0-1-1,1 2 1,1 0-1,-14 31 1,-3 17-71,3 2-1,-19 82 1,28-93 28,-2 6 32,4 1 0,2 0-1,3 1 1,2 0 0,4 0-1,2 0 1,3 0 0,3 0-1,19 87 1,177 591-126,-198-729 146,44 134-17,111 235 0,122 114 17,-225-414-9,3-3 1,3-2 0,4-4-1,2-2 1,4-3 0,3-4-1,162 108 1,47-7-232,424 179 0,-505-262 157,4-10 0,305 65-1,441 35 368,-917-167-271,753 152 173,-293-52-124,-233-61-27,277 11 0,270-43 38,467-89-99,-6-90-32,892-141-839,-529 91 1658,-1439 183-604,1499-240 427,-1058 168-506,-493 74-65,-1-6 0,189-78 1,-253 80-2,107-66 0,58-63-16,-186 122 4,-2-3 0,-2-2-1,-2-2 1,-2-2 0,-3-2 0,-2-3 0,47-77 0,-72 96 2,-1 0 1,-2-1-1,-1 0 1,-2-1 0,-2-1-1,-2 0 1,-2 0-1,-1-1 1,0-56 0,-6 32-149,-3 1 0,-2 0 0,-4 0 0,-2 0 0,-25-81 0,14 81-681,-3 0 0,-62-113-1,-92-109-659,-5 44 1073,-19 12 957,86 100 249,54 62-616,-4 3 1,-2 2 0,-3 4-1,-2 2 1,-113-65-1,32 38-189,-312-121-1,-187-16 277,341 120 88,-203-72 383,-189-64 106,-5 22-621,17 66-299,450 116 24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55:11.605"/>
    </inkml:context>
    <inkml:brush xml:id="br0">
      <inkml:brushProperty name="width" value="0.05" units="cm"/>
      <inkml:brushProperty name="height" value="0.05" units="cm"/>
    </inkml:brush>
  </inkml:definitions>
  <inkml:trace contextRef="#ctx0" brushRef="#br0">3793 341 6193,'-60'-47'-664,"-2"2"0,-96-52 0,115 75 325,-1 2-1,-1 1 0,-1 3 1,-93-20-1,29 19 1589,-1 5 0,-171 2 0,-226 38 1922,491-27-3078,-731 82 1523,508-41-1193,-254 79 0,214-25 123,219-71-347,2 3 0,-85 54 0,130-73-166,0 1 1,1 1 0,0 0-1,1 0 1,-22 27-1,29-31-31,0 1 0,0-1-1,1 1 1,0 0 0,1 0 0,0 0-1,0 1 1,0-1 0,1 1-1,0-1 1,1 1 0,0 0-1,0 10 1,2-6-30,0 0-1,1 0 1,0 0-1,1 0 1,0-1 0,1 1-1,10 21 1,-4-16-32,0 1 0,1-2 1,1 0-1,19 22 0,-3-9-61,2-2 1,1-1-1,0-1 0,52 31 1,-35-29-10,2-2 1,1-2-1,1-2 1,1-3-1,66 15 1,12-5-102,138 11 0,602 16 147,3-64 698,-6-66-244,-685 43-331,-1-8-1,296-106 1,-371 104-75,-1-4 1,-3-5-1,134-87 0,-214 121-34,0 0-1,-2-2 1,0 0-1,34-39 0,-49 49 5,0 0-1,0 0 0,-1 0 1,0 0-1,-1-1 1,0 0-1,0 0 0,-1 0 1,0 0-1,0-1 0,-1 1 1,-1-1-1,1 0 0,-2 1 1,1-1-1,-1 0 1,-2-9-1,0 8 27,0 1 0,-1 0 0,-1 0 0,1 0 0,-2 1 0,1-1 0,-2 1 0,1 0 0,-1 0 0,0 1 0,-1 0 0,0 0 0,0 0 0,-1 1 0,-10-8 0,-13-7-156,-47-25 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2:26.945"/>
    </inkml:context>
    <inkml:brush xml:id="br0">
      <inkml:brushProperty name="width" value="0.05" units="cm"/>
      <inkml:brushProperty name="height" value="0.05" units="cm"/>
    </inkml:brush>
  </inkml:definitions>
  <inkml:trace contextRef="#ctx0" brushRef="#br0">970 793 10002,'-72'20'440,"-1"-4"1,-118 12-1,130-20-386,35-5-70,1 2 0,0 0-1,0 2 1,1 0 0,0 2 0,0 0 0,1 2-1,0 1 1,1 0 0,1 2 0,0 0 0,0 2-1,2 0 1,0 1 0,1 1 0,0 1 0,2 0-1,0 2 1,-24 41 0,20-24-228,2 1 0,2 0 0,1 1 1,2 1-1,2 1 0,2-1 0,-7 79 0,12-42 301,4 0-1,3 0 0,18 108 0,94 516 2470,26 325-1412,-63 115-1199,-93 3 260,28 266-179,27-198-464,-48-932 473,3 731 652,43-399-677,-10-176-390,6-51 205,-25-323 231,3-1 0,3-1 1,2-1-1,29 67 0,-31-95-19,1-1 1,2 0 0,1-1 0,1-1 0,1-1-1,2-1 1,1-1 0,1 0 0,1-2-1,56 40 1,21 7-600,-3 4-1,98 98 0,0 37-881,-115-119 1039,-61-68 530,2 0 1,0-1 0,2-2 0,0-1 0,53 30 0,-57-38 119,0-1 0,0-1 0,0-1 0,1-1 0,0-1 0,1-1 0,0-1 0,40 1-1,-49-6-163,1 0 0,-1-1 0,0 0 0,0-2 0,0 0 0,0 0 0,-1-1 0,0-1 0,0-1 0,0 0 0,-1 0-1,0-1 1,22-19 0,-6 2-17,-1-1 0,-1-2 0,-2 0 0,31-45 0,-12 7-23,-2-2 0,56-124-1,-51 77-15,32-123 0,63-330-171,-82 313 38,129-747-154,-153 267 607,-82 0 369,-72-905-676,70 486-2,-34 3 44,-50-191 43,53 800-88,51 414-5,-6 1 1,-58-143 0,-220-378-28,111 253 23,-161-332 4,315 643 772,-3 2-1,-3 3 1,-115-130-1,82 114-222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4:57.681"/>
    </inkml:context>
    <inkml:brush xml:id="br0">
      <inkml:brushProperty name="width" value="0.05" units="cm"/>
      <inkml:brushProperty name="height" value="0.05" units="cm"/>
    </inkml:brush>
  </inkml:definitions>
  <inkml:trace contextRef="#ctx0" brushRef="#br0">3687 157 10082,'-7'-10'302,"0"0"-1,-1 0 1,0 1-1,0 0 1,-13-10 0,9 8-242,6 6-50,0 0-1,-1 1 1,0 0 0,0 0-1,0 0 1,0 1 0,-1 0-1,1 0 1,-1 1 0,0 0-1,1 0 1,-1 1 0,-16-1-1,-7 2 9,-1 1 0,-37 6 0,40-4-16,19-2 6,-393 35 54,285-31-279,-168-14 1,11-25 170,124 13 541,-158-2 0,225 24-238,0 3-1,1 4 1,-84 19 0,-165 34-510,262-53-42,0-3 1,-126-6 0,173-1 261,-27-3 96,0 2 0,0 2 0,-1 2 0,-49 9 0,57-2-12,0 3 0,-46 17-1,64-18-70,0 1-1,1 1 1,1 0-1,-39 29 1,58-38 3,0 1 1,0-1-1,0 1 1,0 0-1,1 0 1,0 1-1,-1-1 1,2 1-1,-5 6 0,7-10 11,-1 1-1,1-1 1,-1 1-1,1-1 1,0 1-1,-1-1 1,1 1-1,0 0 1,0-1-1,0 1 1,0-1-1,0 1 1,1-1-1,-1 1 1,0-1-1,1 1 1,-1-1-1,1 1 0,0-1 1,-1 1-1,1-1 1,0 0-1,0 1 1,0-1-1,0 0 1,0 0-1,0 0 1,0 0-1,0 0 1,0 0-1,0 0 1,1 0-1,-1 0 1,0 0-1,1-1 1,1 2-1,8 3-3,0-1 0,0 0 0,0 0 1,1-1-1,17 2 0,63 3 50,-47-5-13,338 54 118,-272-37-170,-25-8-22,167 3 0,88-29 13,251-19 247,-382 29-193,-17 2-38,-137-4 33,0-3 0,81-23 0,-36 8 92,14-1-9,1 6 1,233-9 0,-178 34-171,-78-2-9,110-8 0,-196 3 81,-4 1 2,0 0 0,-1 0-1,1 0 1,0-1 0,0 1-1,0-1 1,-1 0 0,1 0-1,0 0 1,0 0 0,3-2-1,-6 2 0,0 1-1,0-1 1,-1 1-1,1-1 1,0 1-1,0 0 1,0-1-1,0 1 1,0-1-1,-1 1 1,1-1-1,0 1 1,0 0-1,-1-1 1,1 1-1,0-1 1,-1 1-1,1 0 1,0-1-1,-1 1 1,1 0-1,-1 0 1,1-1-1,0 1 1,-1 0-1,1 0 1,-1-1-1,1 1 0,-1 0 1,1 0-1,-1 0 1,1 0-1,-1 0 1,-18-8 4,-32-4 13,0 2 1,-1 2-1,-81-2 0,99 7-10,-389-2-84,327 9 23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2:14.725"/>
    </inkml:context>
    <inkml:brush xml:id="br0">
      <inkml:brushProperty name="width" value="0.05" units="cm"/>
      <inkml:brushProperty name="height" value="0.05" units="cm"/>
    </inkml:brush>
  </inkml:definitions>
  <inkml:trace contextRef="#ctx0" brushRef="#br0">93 49 14979,'-11'-6'960,"-1"3"-920,7 5-136,-7-6 64,-4-2-88,1-4 48,-7-12-32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2:16.930"/>
    </inkml:context>
    <inkml:brush xml:id="br0">
      <inkml:brushProperty name="width" value="0.05" units="cm"/>
      <inkml:brushProperty name="height" value="0.05" units="cm"/>
    </inkml:brush>
  </inkml:definitions>
  <inkml:trace contextRef="#ctx0" brushRef="#br0">8 13 9098,'0'0'616,"-2"1"-616,1-5 0,-1 1 80,0-4-72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2:18.414"/>
    </inkml:context>
    <inkml:brush xml:id="br0">
      <inkml:brushProperty name="width" value="0.05" units="cm"/>
      <inkml:brushProperty name="height" value="0.05" units="cm"/>
    </inkml:brush>
  </inkml:definitions>
  <inkml:trace contextRef="#ctx0" brushRef="#br0">140 49 12067,'1'9'1163,"-7"-13"-909,-9-7-1010,-23-6-198,31 14 964,1 0-1,-1 0 0,0 0 1,0 1-1,0 0 0,-9-1 1,13 3 23,2 0-4,0-1 1,-1 1-1,1 0 1,0 0-1,-1 0 1,1-1-1,0 1 1,-1-1-1,1 1 1,0-1-1,-3-1 1,4 2-52,-4 0 370,5 1-292,1 1-1,-1 0 0,1-1 0,-1 1 1,1-1-1,0 1 0,0-1 0,-1 0 1,1 0-1,0 0 0,3 2 1,13 8-252,-15-7 172,0 0 67,-5-9 0,1 1 213,1 3-217,0 4-401,0 3 694,0-10-334,-1 1-124,1 9 97,1-16-257,-1 10 348,-9 12-2693,4-11 2281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2:20.816"/>
    </inkml:context>
    <inkml:brush xml:id="br0">
      <inkml:brushProperty name="width" value="0.05" units="cm"/>
      <inkml:brushProperty name="height" value="0.05" units="cm"/>
    </inkml:brush>
  </inkml:definitions>
  <inkml:trace contextRef="#ctx0" brushRef="#br0">3483 32 6137,'-274'15'2434,"82"-2"-2118,-32-9 856,-328-36 1,352 13-2571,-294 7 0,224 17 2066,-161 10-459,381-9-469,0 1 0,1 3 0,0 1 0,-84 33 0,111-35 135,0 2 1,1 0 0,0 1 0,0 1 0,2 1 0,0 1 0,0 0-1,1 2 1,1 0 0,1 1 0,1 0 0,-15 23 0,3 4 608,3 2 0,-32 82 1,-17 108-419,24-2 939,37-161-311,4 0 0,3 140-1,11-114-237,30 162-1,60 261-463,-43-156-52,-51-353 74,35 354 712,-18-154-209,50 820 288,-96 1-827,-2-674 166,-9 110-125,6-85-294,20 466 0,38 308 266,-23-927 22,4 290 530,21-75 100,-22-395-611,79 619-214,-52-485 70,88 286 0,-100-417 96,1-1 0,3-1 0,40 63 0,115 138-504,-65-98 205,-64-84 244,107 118 1,-106-141 64,1-4-1,89 61 1,134 56-144,-227-140 106,1-1 0,1-3 0,0-2 0,2-2 0,0-3 0,0-1 0,1-4 0,96 3 0,-60-12 44,-1-3-1,0-5 0,-1-3 1,137-40-1,-95 12-14,-3-5 1,199-103-1,-240 100-1555,-2-4 0,-2-3 0,-3-3 1,-3-5-1,-2-2 0,107-125 0,-152 155 1418,-1-2 1,-2 0-1,-1-1 0,-3-2 1,-1 0-1,-1-2 0,25-88 0,57-273 143,-89 340-3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2:21.906"/>
    </inkml:context>
    <inkml:brush xml:id="br0">
      <inkml:brushProperty name="width" value="0.05" units="cm"/>
      <inkml:brushProperty name="height" value="0.05" units="cm"/>
    </inkml:brush>
  </inkml:definitions>
  <inkml:trace contextRef="#ctx0" brushRef="#br0">1093 8901 5473,'-46'-267'2626,"-39"-329"320,51-29-2742,30 528-129,0-90 42,8-1 1,8 1 0,73-362 0,12 26 104,-77 362-93,1-207 0,-22 114 39,4-475-24,-19 29-398,3 372 168,16-251-32,2 86-150,-9 385 320,-5 1-1,-5 0 1,-4 1 0,-4 0-1,-6 2 1,-46-116 0,24 89 197,-160-361-166,195 466-73,-1 1 1,-1 0 0,-28-30-1,-70-62-175,22 24-411,57 54-437,-52-42 0,71 67 385,0 2 0,-1 0-1,0 1 1,-1 0 0,0 2-1,-23-8 1,-43-10-643,35 12 495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2:30.819"/>
    </inkml:context>
    <inkml:brush xml:id="br0">
      <inkml:brushProperty name="width" value="0.05" units="cm"/>
      <inkml:brushProperty name="height" value="0.05" units="cm"/>
    </inkml:brush>
  </inkml:definitions>
  <inkml:trace contextRef="#ctx0" brushRef="#br0">5 1074 10450,'-5'2'1061,"8"-6"-472,17-13-363,34-23-325,-43 34 158,1 0 1,-1 0 0,1 1 0,0 1 0,1 0 0,-1 1-1,1 0 1,0 1 0,-1 0 0,1 1 0,0 0-1,0 1 1,13 2 0,39 2-34,0-2 0,-1-3 0,1-3 0,97-18-1,55-15 5,-152 29-14,90 1 0,6 12-68,145-4-142,142-44 107,54-5 405,-105 41 2,-265 12-183,132 23 1,-108-2-185,411 47-326,270-36 338,-94-34 29,-692-4 11,401 9 76,-160 1-149,-272-9 109,1-1 0,-1 0 0,1-1 0,-1-1 1,0-2-1,0 0 0,0 0 0,-1-2 0,1-1 0,-2 0 0,1-1 0,-1-1 0,-1-1 0,24-18 0,95-90 919,-115 98-995,0-1-1,-2-1 0,-1-1 1,16-28-1,-29 43 22,-1 0 0,0 0 1,0-1-1,-1 0 0,-1 0 1,0 0-1,2-13 0,-1-76 246,-3 67-116,4-34 1,16-27-181,-12 61-56,5-42 0,-13 73 118,0 0 0,1 0 0,-1 0 0,0 0 0,0 0 0,0 0 0,0 1 0,0-1 0,0 0 0,0 0 0,0 0 0,0 0 0,-1 0 0,1 0 0,0 0 0,0 0 0,-1 0 0,1 1 0,-1-1 0,1 0 0,-1 0 0,1 0 0,-1 1 1,1-1-1,-1 0 0,0 1 0,1-1 0,-1 0 0,0 1 0,0-1 0,1 1 0,-1-1 0,0 1 0,0-1 0,0 1 0,0 0 0,0 0 0,0-1 0,0 1 0,1 0 0,-1 0 0,0 0 0,0 0 0,0 0 0,0 0 0,0 0 0,0 0 1,0 0-1,-1 1 0,-6 1-59,-1 0 0,1 1-1,-1 0 1,-10 5 0,9-3-32,-7 1 32,1 0-1,-1-2 1,1 0 0,-1 0-1,0-2 1,-1 0-1,-31-1 1,-7-5-32,-61-12 1,5 0-70,-205 4-94,-1 22 186,150-3 10,-668-11-212,281-36 471,-144-7-3,-611 7-251,809 33 98,-539 6 89,752 6-205,287-5 55,-1 1 0,1-1 0,-1 1 0,1-1 0,0 1 0,-1 0 0,1-1 0,0 1 0,0 0 0,-1 0 0,1 0 0,0 0 0,0 0 0,0 0 0,0 0 0,0 0 0,0 1 0,0-1 0,1 0 0,-1 0 0,0 1 0,1-1 0,-1 1 0,1-1 0,-1 1 0,1-1 0,-1 3 0,-8 49-97,8-40 96,-12 136 81,8 207-1,6-204 21,-1-87-77,-2-10 81,3 0 0,15 104 0,-13-150-83,-1-1 0,1 1 0,5 9-1,-5-12-2,0 0 0,0 0 0,-1 1 0,0-1 0,1 10 0,-2 2-16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2:44.577"/>
    </inkml:context>
    <inkml:brush xml:id="br0">
      <inkml:brushProperty name="width" value="0.05" units="cm"/>
      <inkml:brushProperty name="height" value="0.05" units="cm"/>
    </inkml:brush>
  </inkml:definitions>
  <inkml:trace contextRef="#ctx0" brushRef="#br0">75 112 11482,'-1'7'201,"0"-1"-1,-1 1 0,1-1 1,-1 1-1,0-1 0,-6 11 0,-4 16 295,4 0-178,1 0 1,-3 59-1,7 70-38,1-22-254,-5-33 28,-2 87 29,9-179-76,1 0 0,1 0 0,0 0 0,6 18 0,-7-29-12,0 1 1,0 0-1,1 0 0,0-1 0,0 1 0,1-1 1,-1 0-1,1 1 0,0-1 0,0 0 1,0-1-1,0 1 0,1 0 0,-1-1 0,1 0 1,6 4-1,5-1 9,0-2-1,0 1 1,0-2 0,1 0-1,-1-1 1,18 0 0,-10 0-1,84 0 18,0-1 0,-100 1-19,0-1 0,0 1 0,0 0-1,-1 1 1,1-1 0,-1 1 0,8 5-1,-9-5 2,1 0-1,-1 0 1,1-1-1,0 0 0,0 0 1,0 0-1,0 0 0,0-1 1,10 1-1,14-4 42,-24 1-29,0 1 0,-1 0 0,1-1 0,0 2-1,-1-1 1,1 1 0,-1 0 0,1 0-1,-1 0 1,9 4 0,-8-3-23,-1 0 0,1 0 1,0-1-1,0 0 0,-1 0 0,1 0 1,0-1-1,7 0 0,51-7-53,-1 1 78,-15 5-23,-1-1 0,1-3 0,-1-2 0,53-14 0,-6 1 17,139-12 0,-222 31-20,94-4-61,10 0 5,-112 4 69,0 0 0,0 1 1,1-2-1,-1 1 0,0 0 0,0-1 0,0 1 0,0-1 1,-1 0-1,1 0 0,0 0 0,-1 0 0,1 0 0,-1-1 1,0 1-1,0-1 0,0 1 0,2-5 0,4-5 24,-2-1 0,11-27 0,-9 21-21,7-28 6,-1 1 0,-2-2 1,9-89-1,3-11 8,-9 75 137,-4-1 0,4-143 0,-15 214-152,0 0 0,0 0 1,0 0-1,0 1 0,-1-1 0,1 0 1,-1 0-1,0 0 0,0 1 1,0-1-1,0 0 0,-1 1 0,-1-4 1,-1 2-6,0 0 0,-1 0 1,1 0-1,-1 0 1,-8-5-1,-2 0-39,0 1 0,0 1-1,-1 0 1,0 1 0,0 1 0,0 0 0,-1 1-1,-24-2 1,-5 1-53,-86 4 0,-185 39-252,83-6 121,184-28 224,0-2 0,-88-8-1,-20-16 76,46 6-51,-147-4 0,219 21-14,17 0-30,1-1 1,0 0-1,-37-7 1,58 6 17,0 1 0,1 0 0,-1 0 0,0 0 0,0 0 0,1-1 0,-1 1 0,0 0 0,1-1 0,-1 1 0,0-1 1,1 1-1,-1 0 0,0-1 0,1 1 0,-1-1 0,1 0 0,-1 1 0,1-1 0,-1 1 0,1-1 0,0 0 0,-1 1 0,1-1 0,0 0 0,-1 0 0,1 1 0,0-1 0,0 0 0,0 0 0,0 1 0,0-2 0,0 0-1,0 0-1,1-1 1,-1 1-1,1 0 1,0 0-1,-1 0 1,1 0 0,0 0-1,0 0 1,1 0-1,0-1 1,18-21-37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2:47.701"/>
    </inkml:context>
    <inkml:brush xml:id="br0">
      <inkml:brushProperty name="width" value="0.05" units="cm"/>
      <inkml:brushProperty name="height" value="0.05" units="cm"/>
    </inkml:brush>
  </inkml:definitions>
  <inkml:trace contextRef="#ctx0" brushRef="#br0">379 2 5657,'0'-1'51,"1"1"0,-1 0 0,1 0 1,0 0-1,-1-1 0,1 1 0,0 0 0,-1 0 0,1 0 0,0 0 0,0 0 0,-1 0 0,1 1 1,0-1-1,-1 0 0,1 0 0,-1 0 0,1 0 0,0 1 0,-1-1 0,1 0 0,0 1 0,-1-1 1,1 1-1,12 17 763,4 33 80,-14-38-626,3 7-97,32 119 677,-33-114-584,-1 1 0,-1-1 0,-1 45 0,-11 65 217,-1 57-283,10-148-93,2 1 0,9 55 0,-5-74-128,15 41 0,-4-13 0,-14-42 107,1 0 0,0 0 0,1 0 0,0 0 0,8 11 0,-10-19-75,0 0-1,0 0 0,0-1 0,0 1 0,1-1 0,0 0 0,-1 0 0,1 0 0,0-1 0,0 1 1,1-1-1,-1 0 0,0 0 0,1 0 0,-1-1 0,1 0 0,5 1 0,21 2-4,0-1 0,0-2-1,51-5 1,15 1 100,89 16-1,-121-5-113,0-4 0,78-4 0,29-19 35,-89 7 9,1 5 0,94 3 0,-62 19-32,-85-10 1,0-1-1,1-1 1,46-2-1,-52-3 30,-1-2 0,0-1 0,0-1 0,-1-1 0,25-11 0,-5-1 83,71-43 0,-109 60-106,7-6 66,-13 8-46,16-24 522,-5 5-506,-2-1 1,-1 0-1,0-1 1,6-28 0,14-92-55,-18 83 11,69-237 50,-75 286-20,-2 0 0,1 0 0,-1 0 0,-1-1 0,1 1 0,-1 0 0,-1-1-1,0 1 1,0 0 0,-1-1 0,0 1 0,-1 0 0,0 0 0,0 0 0,-1 0 0,-7-15 0,8 19-23,0 1 0,0 0 0,0 0 0,-1 0 0,1 0-1,-1 0 1,0 0 0,0 1 0,0-1 0,-1 1 0,1 0 0,-1 0 0,0 0 0,0 1 0,0-1 0,0 1 0,0 0 0,0 0 0,-5-1 0,-41-16-11,0 3 0,-2 1 1,1 3-1,-1 2 1,-1 3-1,-56-2 1,-507 16-103,233 2 116,97 0-4,0 0 21,-139 5 98,245 1-324,144-18 107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02.651"/>
    </inkml:context>
    <inkml:brush xml:id="br0">
      <inkml:brushProperty name="width" value="0.05" units="cm"/>
      <inkml:brushProperty name="height" value="0.05" units="cm"/>
    </inkml:brush>
  </inkml:definitions>
  <inkml:trace contextRef="#ctx0" brushRef="#br0">25 1 6049,'0'0'24,"1"0"0,-1 0 0,0 0 0,0 0-1,0 0 1,0 0 0,0 0 0,1 0 0,-1 0-1,0 0 1,0 0 0,0 0 0,0 0 0,0 0-1,0 0 1,1 0 0,-1 0 0,0 0 0,0 0-1,0 0 1,0 0 0,0 0 0,0 0 0,0 1-1,1-1 1,-1 0 0,0 0 0,0 0 0,0 0-1,0 0 1,0 0 0,0 0 0,0 1 0,0-1-1,0 0 1,0 0 0,0 0 0,0 0 0,0 0-1,0 0 1,0 1 0,0-1 0,0 0 0,0 0-1,0 0 1,0 0 0,0 0 0,0 1 0,0-1-1,0 0 1,0 0 0,0 0 0,3 18 449,2 20-327,-5-37-113,12 200 148,1 16 22,11 282 1071,-14-175-1064,-6-235-194,37 438 34,-17-164-29,-25 1 3,1-334-17,-2 68 32,10 279 566,15 63-418,-66-6-142,25-293-44,-37 492 234,61 339 529,14-405-412,-33-1-152,-7-291-179,-23 462 134,37-538-151,-3 248 116,12-392-42,9 54 0,-5-55-61,0 56 0,-15 44-311,2-166-510,1-1-1,-6-22 1,1 1 334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03.069"/>
    </inkml:context>
    <inkml:brush xml:id="br0">
      <inkml:brushProperty name="width" value="0.05" units="cm"/>
      <inkml:brushProperty name="height" value="0.05" units="cm"/>
    </inkml:brush>
  </inkml:definitions>
  <inkml:trace contextRef="#ctx0" brushRef="#br0">1 258 8570,'4'120'360,"-2"-101"-285,1-1 1,0 0 0,2 0 0,9 26 0,1 5 1495,-12-38-1415,-1-1 0,1 0 0,1 0 0,0 0 0,0-1 0,9 14 0,-13-22-149,1 0-1,0-1 1,-1 1 0,1 0-1,-1-1 1,1 1 0,0 0-1,0-1 1,-1 1 0,1-1 0,0 0-1,0 1 1,0-1 0,-1 1-1,1-1 1,0 0 0,0 0-1,0 1 1,0-1 0,0 0 0,0 0-1,0 0 1,-1 0 0,1 0-1,0 0 1,0-1 0,0 1-1,0 0 1,0 0 0,0 0-1,0-1 1,-1 1 0,1-1 0,0 1-1,0 0 1,-1-1 0,1 0-1,0 1 1,0-1 0,-1 1-1,1-1 1,-1 0 0,1 1 0,0-2-1,4-3 28,-1 0 0,0-1 0,0 1 0,-1-1 0,4-6 0,43-102 45,46-154 0,-62 165-97,2 0-60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04.340"/>
    </inkml:context>
    <inkml:brush xml:id="br0">
      <inkml:brushProperty name="width" value="0.05" units="cm"/>
      <inkml:brushProperty name="height" value="0.05" units="cm"/>
    </inkml:brush>
  </inkml:definitions>
  <inkml:trace contextRef="#ctx0" brushRef="#br0">77 230 8938,'-4'-5'284,"1"0"0,0 0 0,0 0-1,1 0 1,0-1 0,0 1 0,0-1 0,0 1 0,1-1 0,0 0 0,0 1 0,1-1-1,0 0 1,0-9 0,2 10-110,0 7-70,2 8-59,-4 8-77,0 0-1,-1 0 1,-1 1 0,-6 22 0,-1 17-26,-7 49 33,10-13 29,1-30 6,6 124 0,0-177-13,0-1-1,1 1 1,0 0 0,1-1-1,1 0 1,-1 0 0,1 0 0,1 0-1,0 0 1,11 15 0,-12-20 1,1 0 0,-1 0 0,1 0 0,0-1 0,0 0 0,0 0 1,1-1-1,-1 1 0,1-1 0,0 0 0,0-1 0,0 1 0,0-1 0,0 0 0,1-1 1,-1 1-1,1-1 0,12 0 0,15-3 21,1 0 0,-1-3 0,47-11 1,18-3 15,-59 14-53,2 2 1,-1 2-1,0 1 0,81 13 1,-57-5-38,0-2 1,0-3 0,80-7-1,160 3 82,-1 21 13,-133-6-31,315-10-13,-198-6 8,413-9 30,-108 0-14,-412 11-21,502 3-15,0 22 2,470-13 37,-744-19-97,178-8-64,-446-1 97,-118 11 31,1 0 1,-1-2-1,42-17 0,-63 23 12,1 0-1,-1 0 1,1 0 0,-1-1-1,0 1 1,1-1 0,-1 0 0,0 1-1,0-1 1,0 0 0,0 0 0,0 0-1,-1 0 1,1-1 0,-1 1 0,1 0-1,-1-1 1,0 1 0,1-4 0,-2 3 0,1 1-1,-1-1 1,0 0 0,-1 0 0,1 0 0,0 1-1,-1-1 1,0 0 0,0 0 0,1 1 0,-1-1-1,-1 1 1,1-1 0,0 1 0,-1-1 0,1 1-1,-1 0 1,-2-3 0,-65-74-28,42 50 18,-25-36 1,44 54 6,-101-138 14,80 114-25,0 2 1,-40-34-1,-95-93-399,151 146 364,-1 1-1,0 0 0,-1 1 1,-1 1-1,0 0 0,0 1 1,-1 1-1,-22-9 0,12 8 43,1 2 0,-1 0 0,0 2 0,-1 1 1,-30-1-1,-616 0 96,373 12-69,148-5-24,-583 0-49,324-3-50,-158-3-96,45-6 84,-1104-4 276,788 55-77,281 22 63,492-54-130,-411 34 55,416-42-74,55-2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04.424"/>
    </inkml:context>
    <inkml:brush xml:id="br0">
      <inkml:brushProperty name="width" value="0.05" units="cm"/>
      <inkml:brushProperty name="height" value="0.05" units="cm"/>
    </inkml:brush>
  </inkml:definitions>
  <inkml:trace contextRef="#ctx0" brushRef="#br0">463 339 5073,'37'-296'4778,"-38"254"-2330,0 56-2460,-1-1 1,0 1 0,-7 23 0,0 6 0,-41 257 158,-19 590 0,-20 333-223,43-896 87,-66 512 87,32 2 120,50 78 104,84-2-53,-46-852-261,52 622 56,-61-327-33,1 53-7,42 115 10,1 62-15,-41-571-42,-1-15-9,-1 0-1,1 0 1,-1 1 0,0-1 0,0 0 0,0 1-1,-1-1 1,1 0 0,-1 0 0,-2 8-1,-4-8-28,-8-6-16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04.861"/>
    </inkml:context>
    <inkml:brush xml:id="br0">
      <inkml:brushProperty name="width" value="0.05" units="cm"/>
      <inkml:brushProperty name="height" value="0.05" units="cm"/>
    </inkml:brush>
  </inkml:definitions>
  <inkml:trace contextRef="#ctx0" brushRef="#br0">1 435 10946,'4'62'461,"20"98"0,28 57-493,-44-181 47,-5-22 24,0 0 1,0 0-1,1 0 1,1-1-1,0 0 1,1 0-1,12 19 1,-17-31-28,0 0 1,-1 0-1,1 0 1,0 0 0,0 0-1,0 0 1,0 0 0,1 0-1,-1 0 1,0-1 0,0 1-1,0 0 1,1-1-1,-1 1 1,0-1 0,1 1-1,-1-1 1,0 0 0,1 0-1,-1 0 1,1 1 0,-1-1-1,0 0 1,1-1-1,-1 1 1,0 0 0,1 0-1,-1-1 1,0 1 0,1 0-1,-1-1 1,0 1-1,1-1 1,-1 0 0,0 1-1,0-1 1,0 0 0,2-1-1,4-4 69,0-1 0,-1 1 0,0-1 0,9-13 0,-14 18-72,30-42 276,-3-1-1,39-84 1,29-107 32,-77 188-303,109-315-130,-83 234 57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20.675"/>
    </inkml:context>
    <inkml:brush xml:id="br0">
      <inkml:brushProperty name="width" value="0.05" units="cm"/>
      <inkml:brushProperty name="height" value="0.05" units="cm"/>
    </inkml:brush>
  </inkml:definitions>
  <inkml:trace contextRef="#ctx0" brushRef="#br0">240 1 13067,'-6'23'255,"-1"-1"0,-1 0 0,-1 0 1,0-1-1,-2 0 0,-15 22 0,0 2-214,-112 216-171,138-265 332,5-22-170,9-3-11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21.121"/>
    </inkml:context>
    <inkml:brush xml:id="br0">
      <inkml:brushProperty name="width" value="0.05" units="cm"/>
      <inkml:brushProperty name="height" value="0.05" units="cm"/>
    </inkml:brush>
  </inkml:definitions>
  <inkml:trace contextRef="#ctx0" brushRef="#br0">120 0 10962,'1'3'129,"0"0"0,0 0-1,0 0 1,0 0 0,-1 0-1,0 0 1,1 1 0,-1-1-1,0 0 1,-1 0 0,1 0-1,0 0 1,-1 0 0,-1 5-1,1-1 143,-29 209 2287,26-172-2518,3-1-1,2 0 1,6 47-1,-3-66-92,-1-12-83,-2-1 0,0 0 0,0 16 0,-1-27 125,0 0-1,0 0 1,0 1 0,0-1 0,0 0-1,0 0 1,0 0 0,1 0 0,-2 0-1,1 1 1,0-1 0,0 0 0,0 0-1,0 0 1,0 0 0,0 1 0,0-1-1,0 0 1,0 0 0,0 0 0,0 0-1,0 0 1,0 0 0,0 1 0,0-1-1,-1 0 1,1 0 0,0 0 0,0 0-1,0 0 1,0 0 0,0 0 0,0 0-1,-1 1 1,1-1 0,0 0 0,0 0-1,0 0 1,0 0 0,0 0 0,-1 0-1,1 0 1,0 0 0,0 0 0,0 0-1,-8-6-275,-4-13-71,-67-154 2398,79 173-1979,0 0-1,0-1 0,0 1 1,-1 0-1,1-1 0,0 1 0,0 0 1,0-1-1,0 1 0,0-1 0,0 1 1,0 0-1,0-1 0,0 1 0,0 0 1,0-1-1,0 1 0,0 0 1,0-1-1,0 1 0,1 0 0,-1-1 1,0 1-1,0 0 0,0-1 0,0 1 1,1 0-1,-1-1 0,0 1 0,0 0 1,1 0-1,-1-1 0,0 1 1,0 0-1,1 0 0,-1 0 0,1-1 1,17-1 575,29 10-1563,-41-6 744,5 0-144,-5 0 327,0-1 1,1 0-1,-1 0 0,0-1 0,12 1 0,-8-4-198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21.590"/>
    </inkml:context>
    <inkml:brush xml:id="br0">
      <inkml:brushProperty name="width" value="0.05" units="cm"/>
      <inkml:brushProperty name="height" value="0.05" units="cm"/>
    </inkml:brush>
  </inkml:definitions>
  <inkml:trace contextRef="#ctx0" brushRef="#br0">1 1 13547,'0'7'411,"0"-3"-262,0 0-1,0 0 1,0 0-1,1-1 0,-1 1 1,1 0-1,0 0 1,1 5-1,-1-8-135,0 0 0,0 1 0,1-1 0,-1 0-1,0 0 1,0 1 0,1-1 0,-1 0 0,0 0 0,1 0-1,-1-1 1,1 1 0,0 0 0,-1 0 0,1-1-1,-1 1 1,1-1 0,0 0 0,0 1 0,-1-1 0,1 0-1,0 0 1,2 0 0,11 0 77,0-1-1,0-1 1,0 0 0,0-1-1,0-1 1,16-6 0,-11 4 208,1 1 1,29-5 0,-49 10-271,0 0-1,0 0 1,0 0-1,0 0 1,1 0-1,-1 0 0,0 0 1,0 0-1,0 0 1,0 0-1,0 1 1,0-1-1,1 1 0,-1-1 1,0 0-1,0 1 1,0 0-1,0-1 1,0 1-1,-1 0 0,1-1 1,0 1-1,0 0 1,0 0-1,0 0 1,-1 0-1,1 0 1,-1 0-1,1 0 0,0 0 1,-1 0-1,0 0 1,1 0-1,-1 0 1,0 0-1,1 3 1,0 3 99,-1 0 0,0 1 0,0-1 0,-2 15 1,0-5 15,-1 9 104,2-20-183,0 0 0,0 1 0,1-1 0,0 0 0,0 1 0,1 6 0,-1-13-66,0 1 0,0-1 0,0 0 0,0 0 0,0 1 0,0-1 1,0 0-1,0 0 0,0 1 0,0-1 0,0 0 0,0 0 0,0 0 0,0 1 0,0-1 0,1 0 0,-1 0 0,0 1 0,0-1 0,0 0 0,0 0 0,0 0 0,0 0 0,1 1 0,-1-1 0,0 0 0,0 0 0,0 0 1,1 0-1,-1 0 0,0 1 0,0-1 0,0 0 0,1 0 0,-1 0 0,0 0 0,0 0 0,1 0 0,-1 0 0,0 0 0,0 0 0,1 0 0,5-10-459,3-15-267,-9 24 509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22.287"/>
    </inkml:context>
    <inkml:brush xml:id="br0">
      <inkml:brushProperty name="width" value="0.05" units="cm"/>
      <inkml:brushProperty name="height" value="0.05" units="cm"/>
    </inkml:brush>
  </inkml:definitions>
  <inkml:trace contextRef="#ctx0" brushRef="#br0">53 0 11114,'-23'382'3248,"5"-155"-1597,20-203-1005,0-23-93,1-14-216,-1-3-97,0-1 0,-1 1 0,-1-1 0,0 1 0,-1-1 0,-6-28 0,1 34-210,1 12-22,4 0-11,1 0 0,-1 1 0,1-1 0,-1 0 0,1 1 0,-1-1 0,1 0 0,0 1 0,0-1 0,-1 0 0,1 1 0,1 2 0,-1 1-8,0-1 0,0 1 0,1 0 0,0 0 0,0 0 0,1 0 0,-1-1 0,1 1 0,0 0 0,0-1 0,1 0 0,-1 1 0,1-1 0,0 0 0,0 0 0,0-1 0,1 1 0,-1-1 0,1 1 0,0-1 0,0 0 0,0-1 0,0 1 0,0-1 0,1 1 0,-1-1 0,1-1 0,8 3 0,-4-2 23,0 0 0,0-1 0,0 0 1,0 0-1,0-1 0,0 0 0,0-1 1,0 0-1,0-1 0,0 0 0,0 0 0,-1 0 1,1-1-1,16-9 0,-15 7 47,1-1-1,-1-1 1,17-14-1,-24 18-38,-1 1-1,1-1 0,-1 1 1,0-1-1,0 0 0,0 1 1,0-1-1,0 0 0,-1 0 1,0-1-1,1 1 0,-1 0 1,0 0-1,0-1 0,-1 1 1,1 0-1,-1-1 0,0-3 1,1 6-18,-1 1 1,0-1-1,0 0 1,0 0 0,0 1-1,0-1 1,0 0-1,0 1 1,0-1 0,0 0-1,0 0 1,-1 1 0,1-1-1,0 0 1,0 1-1,-1-1 1,1 0 0,0 1-1,-1-1 1,1 1-1,-1-1 1,1 1 0,-1-1-1,1 0 1,-1 1 0,1 0-1,-1-1 1,1 1-1,-1-1 1,0 1 0,1 0-1,-1-1 1,0 1-1,1 0 1,-1 0 0,0-1-1,1 1 1,-1 0 0,0 0-1,0 0 1,1 0-1,-1 0 1,0 0 0,1 0-1,-1 0 1,0 0-1,0 1 1,1-1 0,-1 0-1,0 0 1,0 1 0,-3 1 0,0 0 1,0 0 0,0 0-1,1 1 1,-1-1 0,1 1-1,-4 4 1,3-2-14,-1 1 0,1-1 0,1 1 0,-1 0 0,1 1 0,0-1 0,0 1 1,1-1-1,0 1 0,0 0 0,-1 10 0,2-15 7,1 0 0,0 0 0,-1 0 0,1 0-1,0 0 1,0 0 0,0 0 0,1 0 0,-1 0 0,0 0 0,1 0 0,-1 0 0,1 0 0,0 0 0,0 0 0,0-1-1,-1 1 1,2 0 0,-1-1 0,0 1 0,0 0 0,0-1 0,1 1 0,-1-1 0,1 0 0,-1 0 0,1 1 0,0-1-1,-1 0 1,1 0 0,0 0 0,0-1 0,0 1 0,-1 0 0,1-1 0,0 1 0,0-1 0,0 0 0,0 1 0,0-1-1,0 0 1,0 0 0,4-1 0,-1 1 13,1-1 1,0 0-1,-1 0 0,1 0 1,-1-1-1,1 0 0,-1 0 1,0 0-1,0 0 0,0-1 0,0 0 1,8-7-1,1-2 117,-1 0 0,19-24 1,-19 21 4,-12 14-121,-1 0 0,1 1 0,-1-1-1,1 1 1,-1-1 0,1 1 0,0-1 0,-1 1-1,1-1 1,0 1 0,-1-1 0,1 1-1,0 0 1,0-1 0,-1 1 0,2 0 0,-2 0-7,1 0 0,-1 0 0,0 0 0,1 0 0,-1 0 0,0 0 0,1 1 0,-1-1 0,0 0 0,1 0 0,-1 0 0,0 1 0,0-1 0,1 0 0,-1 0 1,0 1-1,0-1 0,1 0 0,-1 0 0,0 1 0,0-1 0,0 0 0,0 1 0,1-1 0,-1 1 0,5 28 65,-4-18-61,0-7-20,2 13-4,1 0 0,10 28-1,-13-41-65,0-1 0,0 0 0,0 0 0,1 0 0,-1 0 0,1-1 0,0 1-1,0 0 1,0-1 0,0 1 0,0-1 0,1 0 0,-1 1 0,1-1 0,-1 0-1,1-1 1,0 1 0,0 0 0,0-1 0,0 0 0,6 3 0,-6-4-24,0 0 0,-1-1 0,1 1 1,0-1-1,0 1 0,0-1 1,-1 0-1,1 0 0,0 0 0,-1 0 1,1 0-1,-1-1 0,1 1 0,-1-1 1,1 0-1,-1 1 0,0-1 1,0 0-1,0 0 0,0-1 0,-1 1 1,1 0-1,0-1 0,1-2 0,13-20-710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22.739"/>
    </inkml:context>
    <inkml:brush xml:id="br0">
      <inkml:brushProperty name="width" value="0.05" units="cm"/>
      <inkml:brushProperty name="height" value="0.05" units="cm"/>
    </inkml:brush>
  </inkml:definitions>
  <inkml:trace contextRef="#ctx0" brushRef="#br0">27 5 16115,'-9'-2'1681,"3"1"-1193,2 1-272,0 0 960,2 0-1040,1 3-408,7-3-2400,1-5 1887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23.169"/>
    </inkml:context>
    <inkml:brush xml:id="br0">
      <inkml:brushProperty name="width" value="0.05" units="cm"/>
      <inkml:brushProperty name="height" value="0.05" units="cm"/>
    </inkml:brush>
  </inkml:definitions>
  <inkml:trace contextRef="#ctx0" brushRef="#br0">61 1 15563,'-22'105'1169,"-9"77"-995,23 98 24,22 2-223,-9-188-108,-1-65-248,-3-23 130,0-19 132,-3-16-37,1-6-56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23.600"/>
    </inkml:context>
    <inkml:brush xml:id="br0">
      <inkml:brushProperty name="width" value="0.05" units="cm"/>
      <inkml:brushProperty name="height" value="0.05" units="cm"/>
    </inkml:brush>
  </inkml:definitions>
  <inkml:trace contextRef="#ctx0" brushRef="#br0">0 152 13011,'37'-10'1329,"-1"0"0,38-18 1,-52 19-872,-2-1 1,1-1-1,-2-1 0,31-24 1,-50 36-447,1 0 0,0-1 0,-1 1 0,1-1 0,-1 1 0,1-1 0,0 1 1,-1-1-1,1 0 0,-1 1 0,1-1 0,-1 0 0,0 1 0,1-1 0,-1 0 0,0 1 0,1-1 0,-1 0 1,0 0-1,0 1 0,0-1 0,0 0 0,1 0 0,-1-1 0,-1 2 0,1-1 0,-1 1 0,1-1 0,-1 1 0,1-1-1,-1 1 1,1-1 0,-1 1 0,0-1 0,1 1 0,-1 0 0,0-1 0,1 1 0,-1 0 0,0-1-1,0 1 1,1 0 0,-1 0 0,-1 0 0,-4-1 34,0 0 0,1 1 1,-1 0-1,0 1 0,-8 0 0,0 3-13,0 0-1,1 0 0,0 1 0,0 1 1,0 1-1,0-1 0,1 2 0,0 0 1,-20 18-1,26-21-29,-1 2 0,1-1 0,0 1-1,1-1 1,0 1 0,0 1 0,1-1 0,-1 1 0,1 0 0,1 0 0,0 0 0,0 0 0,1 1-1,0-1 1,0 1 0,1 0 0,-1 8 0,2-12-7,0 0 0,1 0 0,-1-1 0,1 1-1,0 0 1,0 0 0,1-1 0,0 1 0,-1-1 0,1 0 0,1 1 0,-1-1-1,1 0 1,-1 0 0,1 0 0,0-1 0,1 1 0,-1-1 0,0 1 0,1-1 0,0 0-1,0-1 1,0 1 0,0-1 0,0 1 0,1-1 0,-1 0 0,1-1 0,6 3-1,-2-2-48,1 0-1,-1-1 0,0 0 0,0 0 0,1-1 0,-1 0 0,0 0 0,1-1 0,-1-1 0,0 0 0,0 0 1,0 0-1,0-1 0,12-6 0,15-10-109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24.146"/>
    </inkml:context>
    <inkml:brush xml:id="br0">
      <inkml:brushProperty name="width" value="0.05" units="cm"/>
      <inkml:brushProperty name="height" value="0.05" units="cm"/>
    </inkml:brush>
  </inkml:definitions>
  <inkml:trace contextRef="#ctx0" brushRef="#br0">106 0 11522,'-8'22'623,"1"1"0,1-1-1,-4 35 1,-2 70 54,9-81-747,-2 19 115,-44 388 1008,43-425-604,20-103 1536,-11 61-1964,66-256 667,-44 188-452,44-101-1,-66 178-247,0-1 1,-1 0-1,2 1 0,-1 0 1,0 0-1,1 0 0,0 0 1,1 0-1,-1 1 0,8-6 1,-9 8 5,-1 1 0,1-1-1,-1 1 1,1 0 0,-1 0 0,1 1 0,0-1 0,0 0 0,-1 1 0,1 0 0,0-1 0,0 1 0,-1 0-1,1 1 1,0-1 0,0 0 0,-1 1 0,1-1 0,0 1 0,-1 0 0,1 0 0,0 0 0,-1 0 0,1 1-1,2 2 1,-2-3 4,-1 0 0,1 1-1,-1-1 1,0 1 0,0 0-1,1 0 1,-2 0 0,1 0-1,0 0 1,0 0 0,0 1-1,-1-1 1,0 0-1,1 1 1,-1 0 0,0-1-1,0 1 1,0-1 0,0 1-1,-1 0 1,1 0 0,-1 0-1,0-1 1,0 1 0,0 0-1,0 0 1,0 0 0,0-1-1,-1 1 1,0 0-1,0 3 1,-2 0 28,1 1-1,-2 0 1,1-1-1,-1 0 1,1 0-1,-2 0 1,1 0-1,-1-1 1,0 0-1,0 1 1,-6 4-1,-1-1-65,1 0-1,-1 0 1,-1-1 0,0 0-1,0-1 1,0-1 0,-1 0-1,0-1 1,0 0 0,0-1-1,-20 3 1,33-7-54,0 0-1,0 1 1,0-1-1,1 0 1,-1 0-1,0 0 1,0 0-1,0-1 1,1 1-1,-1 0 1,0 0-1,0 0 1,1-1-1,-1 1 1,0 0 0,0-1-1,1 1 1,-1 0-1,0-1 1,1 1-1,-1-1 1,0 0-1,0 0 20,1 1 0,0-1-1,0 0 1,0 1-1,0-1 1,0 0 0,-1 1-1,1-1 1,0 0 0,0 0-1,1 1 1,-1-1 0,0 0-1,0 1 1,0-1-1,0 0 1,1 1 0,-1-1-1,0 1 1,0-1 0,1 0-1,-1 1 1,1-1 0,0 0-1,8-9-816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06.739"/>
    </inkml:context>
    <inkml:brush xml:id="br0">
      <inkml:brushProperty name="width" value="0.05" units="cm"/>
      <inkml:brushProperty name="height" value="0.05" units="cm"/>
    </inkml:brush>
  </inkml:definitions>
  <inkml:trace contextRef="#ctx0" brushRef="#br0">349 94 10658,'-1'1'111,"0"0"0,0 0-1,0 0 1,0 1 0,1-1 0,-1 0-1,0 1 1,1-1 0,-1 1-1,1-1 1,-1 0 0,1 1 0,0-1-1,-1 1 1,1 1 0,-2 5 31,-24 86-46,-43 186-475,63-241 267,1-1 1,2 1-1,1 0 1,3 0-1,7 55 1,-4-67 88,1-1 1,1 0-1,2 0 1,0 0 0,2-1-1,21 39 1,-23-50 28,1 0-1,1-2 1,0 1 0,0-1 0,1 0 0,1-1 0,0-1-1,0 1 1,1-2 0,0 0 0,1-1 0,22 11-1,-15-11 7,0-1-1,0-1 0,1 0 0,-1-2 0,1 0 0,1-2 1,37 0-1,158-21 165,-147 10-164,407-13-243,1 42 51,-13-1 139,349 30 166,-794-47-122,440 45 36,0-24-22,-100-26 19,226 5 145,-470 3-148,378 11-86,1-31-180,61-45 43,-9-52 571,-545 111-370,10-2 99,1-1 1,-1 0-1,0-1 1,0 0 0,0-1-1,20-13 1,-31 17-89,-1 1 1,0-1-1,0 1 1,1-1-1,-1 1 1,0-1-1,0 0 0,0 0 1,-1 1-1,1-1 1,0 0-1,-1 0 1,1 0-1,-1 0 1,1 0-1,-1 0 0,0 0 1,0 0-1,0 0 1,0 0-1,0 0 1,-1 0-1,1 0 0,-1 0 1,0-3-1,-2-4 15,-1 0 0,1 1 0,-1 0 0,-6-10 0,-27-38-63,-2 3 1,-2 0-1,-81-78 0,84 97-49,-1 1-1,-2 2 0,-49-28 0,-139-68-19,187 105 96,-62-30-4,-2 3 1,-1 6-1,-128-34 0,27 28-53,-403-41-1,-221 58 12,413 30-172,-481 5 22,2 49 319,33 60-26,-141 13-155,984-123 69,-156 11-1046,144-12 745,0-2 1,-67-10 0,58-2-83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24.780"/>
    </inkml:context>
    <inkml:brush xml:id="br0">
      <inkml:brushProperty name="width" value="0.05" units="cm"/>
      <inkml:brushProperty name="height" value="0.05" units="cm"/>
    </inkml:brush>
  </inkml:definitions>
  <inkml:trace contextRef="#ctx0" brushRef="#br0">146 53 14251,'0'-4'298,"0"0"0,-1 0 1,1 0-1,-1 0 0,0 0 0,0 0 0,0 0 1,-2-3-1,3 6-257,-1 0 0,1 0-1,-1 0 1,1 1 0,-1-1 0,1 0 0,-1 0 0,0 1 0,1-1 0,-1 0 0,0 1-1,0-1 1,1 1 0,-1-1 0,0 1 0,0 0 0,0-1 0,0 1 0,0 0 0,0-1-1,1 1 1,-1 0 0,0 0 0,0 0 0,0 0 0,0 0 0,0 0 0,0 0-1,0 0 1,0 0 0,0 0 0,0 1 0,0-1 0,1 0 0,-1 1 0,0-1 0,0 0-1,0 1 1,0-1 0,1 1 0,-2 0 0,-2 3-8,-1-1-1,1 0 1,1 1-1,-1 0 1,0 0-1,1 0 1,0 0-1,0 1 1,-3 6-1,-22 47 118,19-33-180,-11 44 0,18-61 23,0 0 0,1 0 0,0 0 0,0 0 0,1 0 0,0 0 0,1 0 0,-1 0 1,1 0-1,3 8 0,-4-15 6,0-1 0,0 1 0,0 0 0,1-1 0,-1 1 0,0-1 0,1 1 0,-1-1 0,0 1 0,1-1 0,-1 1 0,0-1 0,1 1 0,-1-1 0,1 1 0,-1-1 0,1 1 0,-1-1 0,1 0 0,-1 1 0,1-1 0,0 0 0,-1 0 0,1 1 0,-1-1 0,1 0 0,0 0 0,-1 0 0,1 0 0,0 0 0,0 0 0,1 0 2,0-1-1,-1 1 0,1-1 0,0 0 0,0 1 0,-1-1 0,1 0 0,-1 0 0,1 0 0,-1 0 0,2-2 0,3-3 19,1 0-1,-2-1 1,9-12 0,5-12 203,-2-1 0,-1-1 0,18-57 0,-42 175-157,7-74-84,0 2-5,0-1 1,0 0 0,2 0 0,2 21-1,-3-31 23,0-1 0,1 1 0,0-1 0,-1 1 1,1-1-1,0 1 0,0-1 0,0 0 0,0 0 0,0 1 0,0-1 0,0 0 0,0 0 0,1 0 0,-1 0 0,0 0 0,1 0 0,-1 0 0,1-1 0,-1 1 0,0 0 1,1-1-1,0 1 0,-1-1 0,1 0 0,-1 1 0,1-1 0,0 0 0,-1 0 0,3 0 0,5 0 1,-1-1 0,1 0 0,-1 0 0,14-4 0,78-27-57,7-3-127,-91 31 88,0 1 1,1 0-1,-1 1 1,27 0-1,-42 2 85,0 0-1,0 0 1,0 0 0,0 0-1,0 0 1,-1 1 0,1-1-1,0 0 1,0 0 0,0 0-1,0 1 1,0-1 0,-1 1-1,1-1 1,0 0 0,0 1-1,0-1 1,-1 1 0,1 0-1,0-1 1,-1 1 0,1 0 0,-1-1-1,2 2 1,-2-1 14,0 0 0,0 0 0,0-1-1,0 1 1,1 0 0,-1 0 0,0 0 0,-1-1 0,1 1 0,0 0 0,0 0 0,0 0-1,0-1 1,-1 1 0,1 0 0,0 0 0,-1-1 0,1 1 0,0 0 0,-2 1 0,2-2 27,0 1 0,-1 0 0,1-1 0,-1 1 1,1 0-1,0-1 0,-1 1 0,0 0 0,1-1 0,-1 1 1,1-1-1,-1 1 0,0-1 0,1 1 0,-1-1 1,0 0-1,0 1 0,1-1 0,-1 0 0,0 1 1,0-1-1,1 0 0,-1 0 0,0 0 0,0 0 0,0 0 1,1 0-1,-1 0 0,0 0 0,0 0 0,0 0 1,1 0-1,-1 0 0,0-1 0,0 1 0,0 0 1,1-1-1,-1 1 0,0 0 0,1-1 0,-1 1 0,0-1 1,1 1-1,-1-1 0,1 0 0,-2 0 0,-8-19 224,1 0 0,1 0 0,1-1-1,0 0 1,2 0 0,-4-25 0,9 45-275,0 0 0,0 0 0,-1 1 1,1-1-1,0 0 0,0 0 1,0 1-1,0-1 0,0 0 0,0 0 1,0 1-1,0-1 0,0 0 0,0 0 1,0 0-1,0 1 0,1-1 0,-1 0 1,0 0-1,1 1 0,-1-1 0,0 0 1,1 1-1,-1-1 0,1 0 0,-1 1 1,1-1-1,-1 1 0,1-1 0,-1 1 1,1-1-1,0 1 0,-1-1 0,1 1 1,0 0-1,0-1 0,-1 1 0,1 0 1,0 0-1,-1-1 0,2 1 0,3 0-201,-1 0 1,1 1-1,-1-1 0,0 1 0,1 0 0,5 2 0,6 1-417,41 5-379,-27-5 443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25.226"/>
    </inkml:context>
    <inkml:brush xml:id="br0">
      <inkml:brushProperty name="width" value="0.05" units="cm"/>
      <inkml:brushProperty name="height" value="0.05" units="cm"/>
    </inkml:brush>
  </inkml:definitions>
  <inkml:trace contextRef="#ctx0" brushRef="#br0">180 23 15683,'1'-1'60,"-1"0"-1,0 0 1,0 0-1,0 0 1,0 0-1,-1 1 1,1-1-1,0 0 1,0 0-1,0 0 1,-1 0-1,1 1 1,0-1-1,-1 0 1,1 0-1,-1 0 1,1 1-1,-1-1 1,1 0-1,-1 1 1,1-1-1,-1 1 1,0-1-1,1 0 1,-1 1-1,-1-1 1,1 0-8,-1 1 0,1 0 0,-1 0-1,1-1 1,-1 1 0,1 0 0,-1 0 0,1 1 0,-1-1 0,1 0 0,-1 0 0,1 1 0,-1-1 0,-1 1 0,-2 1 70,-1 1-1,1 0 1,0 0-1,-1 0 1,1 0-1,1 1 1,-7 5-1,1 2-109,-1 2 0,2-1-1,0 2 1,0-1-1,1 1 1,1 0 0,1 1-1,0 0 1,0 0-1,2 0 1,0 0-1,0 1 1,2 0 0,0 0-1,0 24 1,2-37-23,0-1 0,0 1 0,1 0 0,-1-1 1,1 1-1,-1-1 0,1 1 0,0-1 0,0 1 1,0-1-1,0 0 0,0 1 0,1-1 0,-1 0 0,1 0 1,0 0-1,2 3 0,-2-4 4,-1 0-1,1-1 1,-1 1 0,1 0 0,0-1-1,-1 1 1,1-1 0,0 0 0,0 1-1,0-1 1,-1 0 0,1 0 0,0 0-1,0-1 1,-1 1 0,1 0 0,0 0-1,0-1 1,-1 1 0,1-1 0,0 0-1,-1 0 1,1 1 0,-1-1 0,1 0-1,1-2 1,10-6 31,-1 0-1,-1 0 1,0-1-1,0-1 0,17-23 1,42-68 350,-47 67-224,4-4 64,-27 39-214,0 0 0,0 0 0,0 0-1,0 0 1,0 0 0,1 0 0,-1 0 0,0 0 0,0 0 0,0 0 0,0 0-1,0 0 1,0-1 0,0 1 0,0 0 0,0 0 0,0 0 0,0 0 0,0 0 0,1 0-1,-1 0 1,0 0 0,0 0 0,0 0 0,0 0 0,0 0 0,0 0 0,0 0-1,0 0 1,0 0 0,0 0 0,0 0 0,1 0 0,-1 1 0,0-1 0,0 0 0,0 0-1,0 0 1,0 0 0,0 0 0,0 0 0,0 0 0,0 0 0,0 0 0,0 0-1,0 0 1,0 0 0,0 0 0,0 0 0,0 0 0,0 1 0,0-1 0,1 0 0,-1 0-1,0 0 1,0 0 0,0 0 0,0 0 0,0 0 0,0 0 0,0 0 0,0 0-1,0 0 1,-1 1 0,1 9-24,-3 10-31,-1 4-99,0-1 1,-1 46-1,5-60 20,0-1 0,1 1 0,0 0 0,0 0 0,1-1 1,0 1-1,1-1 0,0 0 0,0 0 0,9 16 0,-11-22 94,1 0-1,-1 0 1,1-1-1,-1 1 0,1 0 1,0-1-1,0 1 1,0-1-1,0 1 0,0-1 1,0 0-1,0 0 1,0 0-1,0 0 0,1 0 1,-1-1-1,0 1 1,0-1-1,1 1 0,-1-1 1,1 0-1,-1 0 1,0 0-1,1 0 0,-1 0 1,0 0-1,1-1 1,-1 1-1,0-1 0,1 0 1,-1 0-1,0 0 1,0 0-1,0 0 0,4-2 1,28-23-494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25.754"/>
    </inkml:context>
    <inkml:brush xml:id="br0">
      <inkml:brushProperty name="width" value="0.05" units="cm"/>
      <inkml:brushProperty name="height" value="0.05" units="cm"/>
    </inkml:brush>
  </inkml:definitions>
  <inkml:trace contextRef="#ctx0" brushRef="#br0">64 96 14731,'-19'70'1207,"-19"84"153,36-138-1276,0 1-1,0-1 1,2 1-1,0-1 1,1 1-1,1-1 1,4 22 0,-5-35-100,0 1 0,0 0 0,1-1 1,-1 1-1,1-1 0,0 1 0,0-1 1,0 0-1,0 0 0,1 0 0,4 5 1,-6-7 3,1 0 0,-1 0 1,0 0-1,1 0 0,-1-1 1,0 1-1,1 0 0,-1-1 1,1 1-1,-1-1 0,1 0 1,-1 1-1,1-1 0,-1 0 1,1 0-1,0 0 0,-1 0 1,1 0-1,-1 0 0,1-1 1,-1 1-1,1 0 0,-1-1 0,1 1 1,-1-1-1,1 0 0,-1 1 1,0-1-1,1 0 0,1-1 1,3-4-19,0 1 0,0-1 0,0 1 1,-1-1-1,0-1 0,0 1 0,-1-1 0,7-13 1,26-67 32,-20 43 60,108-259 798,-116 288-697,-9 15-161,0 0 0,0 0 0,0 0 1,1-1-1,-1 1 0,0 0 1,0 0-1,0 0 0,0 0 0,0 0 1,0 0-1,0 0 0,0 0 1,0 0-1,1 0 0,-1 0 0,0 0 1,0 0-1,0 0 0,0 0 1,0 0-1,0 0 0,0 0 0,1 0 1,-1 0-1,0 0 0,0 0 1,0 0-1,0 0 0,0 0 0,0 0 1,0 0-1,0 0 0,1 0 0,-1 0 1,0 0-1,0 1 0,0-1 1,0 0-1,0 0 0,0 0 0,0 0 1,0 0-1,0 0 0,0 0 1,0 0-1,0 0 0,0 1 0,1-1 1,-1 0-1,0 0 0,0 0 1,0 0-1,0 0 0,0 0 0,-1 26 191,-1-8-145,-22 173 539,22-161-763,2 1 0,1-1-1,1 1 1,8 38 0,-3-40 10,-2-5-51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26.188"/>
    </inkml:context>
    <inkml:brush xml:id="br0">
      <inkml:brushProperty name="width" value="0.05" units="cm"/>
      <inkml:brushProperty name="height" value="0.05" units="cm"/>
    </inkml:brush>
  </inkml:definitions>
  <inkml:trace contextRef="#ctx0" brushRef="#br0">0 522 15315,'6'2'336,"0"0"1,0 0-1,-1 1 0,8 4 0,16 8 200,-16-11-434,1-1 0,-1 0 0,1-1 0,-1-1 0,1 0 0,0-1 0,0 0 0,-1-1 0,17-3 0,-21 2-94,0 1-1,0-2 1,0 1-1,0-1 1,-1-1-1,1 1 1,-1-1 0,0-1-1,0 0 1,0 0-1,0 0 1,-1-1-1,0 0 1,8-9-1,-12 10-13,0 0 0,0 0 0,0 0 0,-1-1 0,0 1 0,0-1 0,0 1 0,-1-1-1,0 0 1,0 0 0,1-8 0,-2 12-3,0 0 1,0 0-1,0 0 0,0 1 0,0-1 0,0 0 1,0 0-1,-1 0 0,1 1 0,-1-1 0,1 0 0,-1 0 1,0 1-1,0-1 0,0 0 0,0 1 0,0-1 1,0 1-1,0-1 0,0 1 0,0 0 0,-1-1 1,1 1-1,-1 0 0,1 0 0,-1 0 0,1 0 1,-1 0-1,0 0 0,1 1 0,-1-1 0,0 0 1,1 1-1,-1-1 0,0 1 0,0 0 0,0 0 0,0-1 1,-2 2-1,1-1 1,-1 0 0,1 0 0,0 1 0,0-1 0,0 1 1,-1 0-1,1 0 0,0 1 0,0-1 0,0 0 0,1 1 0,-1 0 0,0 0 0,-4 3 1,3-1 14,-1 1 1,1-1 0,0 1 0,1 0-1,-1 1 1,1-1 0,-4 8 0,3-4 30,0 1 0,0 0 1,1 0-1,1 0 0,0 0 0,0 0 1,1 0-1,0 1 0,1 11 1,0-20-27,0 1 0,0-1 0,1 1 0,-1-1-1,1 1 1,0-1 0,0 0 0,-1 1 0,2-1 0,-1 0 0,0 0 0,0 0 0,1 0 0,-1 0 0,1 0 0,-1 0 0,1 0 0,0 0 0,3 1 0,-2-1 2,1 0 0,-1 0 0,1-1 0,0 1-1,0-1 1,0 0 0,-1 0 0,1 0 0,0-1 0,0 0 0,5 1 0,4-2 26,1 0 0,-1-1 0,1-1 0,-1 0 0,0 0 0,15-7 0,-5 0 26,-1-2 0,1 0-1,-2-2 1,0 0 0,0-1-1,-2-1 1,0-1-1,-1-1 1,0 0 0,15-23-1,-8 7-21,-1-1-1,-3-1 0,0 0 0,-3-2 1,19-53-1,-31 75-45,12-38 4,-17 50-7,0 0 0,-1 0 0,1 0 0,-1 0 0,0-1 0,0 1 0,0 0 0,0 0 0,-1 0 0,-1-6 0,2 10 4,0-1 1,0 1-1,0 0 0,-1 0 0,1-1 0,0 1 0,0 0 0,0 0 0,0-1 1,0 1-1,0 0 0,-1 0 0,1-1 0,0 1 0,0 0 0,0 0 0,-1 0 1,1 0-1,0-1 0,0 1 0,-1 0 0,1 0 0,0 0 0,0 0 0,-1 0 1,1 0-1,0-1 0,0 1 0,-1 0 0,1 0 0,0 0 0,0 0 0,-1 0 1,1 0-1,0 0 0,-1 0 0,1 0 0,0 0 0,0 1 0,-1-1 0,1 0 1,0 0-1,0 0 0,-1 0 0,1 0 0,-1 1 0,-11 9 13,10-7-9,-18 20 32,0 2 0,2 0 0,1 1 0,-16 33 1,21-37-15,2 0 0,0 1 0,-9 36 0,16-49-68,1 0 1,0 0 0,0 0 0,1 0 0,1 0 0,0 0 0,0 1 0,1-1 0,0 0-1,1 0 1,3 10 0,-3-14 27,0-1 0,1 0 0,0 0 0,0 0 0,0 0 0,1 0 0,-1-1 0,1 0 0,0 0-1,1 0 1,-1 0 0,6 3 0,29 18-157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27.275"/>
    </inkml:context>
    <inkml:brush xml:id="br0">
      <inkml:brushProperty name="width" value="0.05" units="cm"/>
      <inkml:brushProperty name="height" value="0.05" units="cm"/>
    </inkml:brush>
  </inkml:definitions>
  <inkml:trace contextRef="#ctx0" brushRef="#br0">19 0 14355,'1'0'25,"0"1"1,0-1-1,0 0 1,-1 1-1,1-1 0,0 0 1,0 1-1,0-1 0,-1 1 1,1-1-1,0 1 1,-1 0-1,1-1 0,0 1 1,-1 0-1,1 0 0,-1-1 1,1 1-1,-1 0 1,1 0-1,-1 0 0,0-1 1,1 1-1,-1 0 0,0 0 1,0 0-1,1 0 1,-1 0-1,0 0 0,0 0 1,0 0-1,0-1 0,0 1 1,-1 0-1,1 2 1,-1 5-56,-1-1 1,0 1 0,-5 11 0,2-2 103,3-9-67,-11 51 5,12-53-9,0 0 0,1 0 0,0-1 0,0 1 0,0 0 0,1 0 0,0-1 1,1 7-1,-1-11 5,-1 0 1,0 0-1,1 0 1,0 0 0,-1 0-1,1 0 1,-1 0 0,1 0-1,0 0 1,0-1-1,-1 1 1,1 0 0,0-1-1,0 1 1,0 0 0,0-1-1,0 1 1,0-1-1,0 1 1,0-1 0,0 0-1,0 1 1,0-1-1,0 0 1,1 0 0,-1 0-1,0 1 1,0-1 0,0-1-1,0 1 1,0 0-1,0 0 1,0 0 0,0 0-1,1-1 1,-1 1 0,1-1-1,5-2 64,-1 1-1,1-1 1,-1 0-1,11-8 1,54-46 976,-37 27-382,-32 29-624,-1 0 1,0-1-1,1 1 1,-1 0 0,1 0-1,-1 0 1,1 0-1,-1 0 1,1 0-1,0 1 1,-1-1-1,1 1 1,0-1 0,-1 1-1,1-1 1,0 1-1,0 0 1,2 0-1,-2 1-17,-1-1 0,0 1 0,0 0 0,0 0 0,0 0-1,0 0 1,0 0 0,0 0 0,0 0 0,-1 1 0,1-1-1,0 0 1,-1 0 0,1 1 0,-1-1 0,1 0 0,-1 1 0,1-1-1,-1 0 1,0 1 0,0-1 0,0 0 0,0 1 0,0 1-1,1 5-82,0 0 0,1-1 0,-1 1 0,2 0-1,3 10 1,-5-17 7,-1 0 0,1 1-1,-1-1 1,1 0 0,0 1 0,0-1-1,0 0 1,0 0 0,0 0 0,0 1-1,0-1 1,0 0 0,0 0-1,0-1 1,1 1 0,-1 0 0,0 0-1,0-1 1,1 1 0,-1 0 0,1-1-1,-1 1 1,1-1 0,-1 0 0,1 0-1,-1 1 1,1-1 0,-1 0 0,1 0-1,-1 0 1,1-1 0,-1 1 0,1 0-1,-1 0 1,0-1 0,3 0 0,1-2-73,0 1 0,0-1 0,0-1 0,0 1 0,-1-1 1,8-7-1,10-13-422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27.739"/>
    </inkml:context>
    <inkml:brush xml:id="br0">
      <inkml:brushProperty name="width" value="0.05" units="cm"/>
      <inkml:brushProperty name="height" value="0.05" units="cm"/>
    </inkml:brush>
  </inkml:definitions>
  <inkml:trace contextRef="#ctx0" brushRef="#br0">41 9 12507,'-8'18'798,"0"0"1,-8 32 0,13-41-611,1 0 0,1 0 0,-1 0 0,1 0 0,1 0 0,0 1 0,2 15 1,-2-24-172,0 0 0,0 0 0,1 0 0,-1 0 0,0-1 0,0 1 1,1 0-1,-1 0 0,0 0 0,1-1 0,-1 1 0,1 0 0,-1-1 1,1 1-1,-1 0 0,1-1 0,0 1 0,-1 0 0,1-1 1,0 1-1,-1-1 0,1 1 0,0-1 0,0 0 0,-1 1 0,1-1 1,0 0-1,0 0 0,0 1 0,-1-1 0,1 0 0,0 0 0,0 0 1,0 0-1,0 0 0,0 0 0,-1 0 0,1 0 0,0 0 1,0-1-1,0 1 0,0 0 0,-1 0 0,2-1 0,4-2 51,0 0 0,-1 0 0,1 0 0,8-7-1,7-7 76,-1-2 0,-1 0 1,25-33-1,17-18-401,-61 70 247,0 0 0,0 0 0,0 0 0,0 0 0,0 0 0,1-1 0,-1 1 0,0 0 0,0 0 0,0 0 0,0 0 0,0 0 0,0 0 0,0 0 0,0 0 0,0 0 0,1 0 0,-1 0 0,0 0 0,0 0 0,0 0 0,0 0 0,0 0 0,0 0 0,0 0 0,1 0 0,-1 0 0,0 0 0,0 0 0,0 0 0,0 0 0,0 0 0,0 0-1,0 0 1,1 0 0,-1 0 0,0 0 0,0 0 0,0 0 0,0 0 0,0 0 0,0 0 0,0 0 0,0 0 0,0 0 0,1 0 0,-1 1 0,0-1 0,0 0 0,2 8-263,-3 11-65,1-19 294,-1 5-109,1 0 0,0 0 0,0 1 0,1-1-1,-1 0 1,1 0 0,0 0 0,3 9 0,-3-13 108,0 1 0,-1-1 0,1 1-1,0-1 1,0 0 0,0 0-1,0 1 1,0-1 0,0 0-1,1 0 1,-1 0 0,0 0 0,0 0-1,1 0 1,-1-1 0,1 1-1,-1 0 1,1-1 0,-1 1-1,1-1 1,-1 1 0,1-1 0,-1 0-1,1 1 1,0-1 0,-1 0-1,1 0 1,-1 0 0,1 0 0,-1-1-1,1 1 1,1-1 0,16-6-278,1-3-19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28.224"/>
    </inkml:context>
    <inkml:brush xml:id="br0">
      <inkml:brushProperty name="width" value="0.05" units="cm"/>
      <inkml:brushProperty name="height" value="0.05" units="cm"/>
    </inkml:brush>
  </inkml:definitions>
  <inkml:trace contextRef="#ctx0" brushRef="#br0">0 426 12579,'0'8'234,"1"0"-1,-1-1 1,1 1 0,0-1 0,1 1 0,3 9 0,-4-15-170,-1 0 0,1 0-1,0 0 1,0 0 0,0 0 0,0-1 0,0 1-1,1 0 1,-1-1 0,0 1 0,1-1 0,-1 0-1,1 1 1,0-1 0,-1 0 0,1 0 0,0 0-1,0 0 1,0 0 0,-1 0 0,1-1 0,0 1-1,0 0 1,0-1 0,0 0 0,0 1 0,0-1 0,1 0-1,1 0 1,2-1 104,1-1 1,-1 1-1,0-1 0,0 0 1,1 0-1,-2-1 0,1 0 1,0 0-1,0 0 0,9-8 1,-1 0 190,0-1 0,21-24 0,-15 10-172,-2 0 1,0-1 0,-2-1-1,-1-1 1,-1 0-1,-1-1 1,-2 0-1,8-36 1,-5 3-86,-13 57-96,0-1 0,-1 1 0,0-1 0,0 0 0,0 1 0,-1-1 0,-2-9-1,3 15-6,0 1-1,0-1 0,0 0 1,-1 1-1,1-1 0,0 0 1,0 0-1,-1 1 0,1-1 1,0 1-1,-1-1 0,1 0 1,-1 1-1,1-1 0,-1 1 0,1-1 1,-1 1-1,1-1 0,-1 1 1,0-1-1,1 1 0,-1 0 1,1-1-1,-1 1 0,0 0 1,-1-1-1,1 1-1,0 1 0,0-1 1,0 0-1,0 0 0,0 1 0,-1-1 1,1 0-1,0 1 0,0-1 1,0 1-1,0 0 0,0-1 0,0 1 1,-1 1-1,-5 4-7,1 1 0,1-1 0,-8 11 0,12-15 11,-8 10-6,1 1 0,0 0 0,1 0 0,0 1 0,-9 26 0,15-34-56,-1 0 1,1 0-1,0 0 0,0 0 0,0 1 0,1-1 0,0 0 0,1 0 0,-1 0 1,1 0-1,0 0 0,0 0 0,1 0 0,0 0 0,0 0 0,0-1 0,5 7 1,4 7-234,4 5-601,13 31 0,-24-47 945,-1 1 1,0 0-1,0 0 1,-1 0 0,0 0-1,-1 0 1,1 15-1,-2-21 140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29.511"/>
    </inkml:context>
    <inkml:brush xml:id="br0">
      <inkml:brushProperty name="width" value="0.05" units="cm"/>
      <inkml:brushProperty name="height" value="0.05" units="cm"/>
    </inkml:brush>
  </inkml:definitions>
  <inkml:trace contextRef="#ctx0" brushRef="#br0">31 336 10770,'-1'-2'3082,"-1"6"-1187,-6 12-566,-6 24-840,12-31-471,1-1 0,0 1 1,0 0-1,1 0 0,0-1 0,1 1 0,0 0 0,2 10 1,-2-16-25,-1-1 0,1 0 0,0 0 0,0 1 0,0-1 0,0 0 0,0 0 0,1 0 0,-1 0 0,1 0 0,-1-1 0,1 1 0,0 0 0,-1-1 0,1 1 0,0-1 0,0 0 0,0 1 0,0-1 0,1 0-1,-1 0 1,0 0 0,0-1 0,1 1 0,-1 0 0,0-1 0,1 0 0,-1 1 0,0-1 0,1 0 0,-1 0 0,1 0 0,-1-1 0,4 0 0,1 0-1,1-1-1,-1 0 0,-1 0 0,1-1 0,0 1 1,0-2-1,-1 1 0,8-6 0,5-4 94,20-21-1,-26 23 8,-12 10-84,-1 1 0,0-1 0,1 1 0,-1 0-1,1-1 1,-1 1 0,1-1 0,-1 1 0,1 0 0,-1-1 0,1 1 0,0 0 0,-1 0 0,1 0 0,-1-1 0,1 1 0,-1 0 0,1 0 0,0 0-1,-1 0 1,1 0 0,0 0 0,-1 0 0,1 0 0,-1 0 0,1 0 0,0 0 0,-1 1 0,1-1 0,-1 0 0,1 0 0,-1 1 0,1-1 0,-1 0-1,1 1 1,-1-1 0,1 0 0,0 1 0,14 26 107,-14-24-115,0-1-1,0 1 1,0 0-1,1 0 1,-1-1 0,1 1-1,0-1 1,3 4-1,-3-4 14,1-1 0,0 1 0,0-1 0,1 1 0,-1-1 0,0 0 0,0 0 0,1 0-1,-1-1 1,0 1 0,1-1 0,-1 0 0,0 0 0,1 0 0,-1 0 0,1-1 0,-1 1 0,0-1 0,1 0 0,-1 0 0,0 0-1,6-3 1,6-4 33,0 0 0,-1-1-1,20-15 1,-5 3-107,-24 18-52,-1 0 1,1 0-1,0 0 1,0 1-1,0-1 1,1 1-1,-1 0 1,0 1-1,1 0 1,-1 0-1,1 0 1,9 0-1,-9 0 25,-1 0 0,0 0-1,1 0 1,-1 0 0,0-1 0,0 0-1,0 0 1,0 0 0,0-1-1,0 0 1,-1 0 0,6-4-1,8-7-71,24-26 0,-32 30 93,14-14 121,-1-2 0,-1 0 0,-1-1 0,-2-2 0,0 0 0,-2 0 0,23-58 0,-34 64 108,-6 23-159,0 0-1,0 0 0,0 0 1,0 0-1,-1 0 0,1 0 1,0 0-1,0 0 1,0 0-1,0 0 0,0 0 1,0 0-1,0 0 1,-1 0-1,1 0 0,0 0 1,0 0-1,0 0 0,0 0 1,0 0-1,-1 0 1,1 0-1,0 0 0,0 0 1,0 0-1,0 0 0,0 0 1,0 0-1,-1 0 1,1 0-1,0 0 0,0 0 1,0 0-1,0 0 1,0 0-1,0 0 0,0 0 1,0-1-1,-1 1 0,1 0 1,0 0-1,0 0 1,0 0-1,0 0 0,0 0 1,0 0-1,0-1 1,0 1-1,0 0 0,0 0 1,0 0-1,0 0 0,0 0 1,0-1-1,0 1 1,0 0-1,0 0 0,0 0 1,0 0-1,0 0 0,0 0 1,0-1-1,0 1 1,0 0-1,0 0 0,-8 9 93,-5 21 23,1 0 0,2 0 0,-8 36 0,11-38-22,-2 7 45,1 0 0,2 0 0,2 1 0,1 0-1,2 37 1,1-71-134,0 0 3,0 0 0,0 1 1,0-1-1,0 1 0,0-1 1,0 0-1,1 1 0,-1-1 1,1 0-1,0 1 1,0-1-1,0 0 0,0 0 1,0 0-1,0 1 0,0-1 1,1 0-1,-1-1 1,4 4-1,-5-5-10,1 0 1,-1 1-1,0-1 1,0 0-1,1 0 0,-1 0 1,0 0-1,1 0 1,-1 0-1,0 0 0,1 0 1,-1 0-1,0 0 1,1-1-1,-1 1 0,0 0 1,0 0-1,1 0 1,-1 0-1,0 0 0,1 0 1,-1-1-1,0 1 1,0 0-1,1 0 1,-1 0-1,0-1 0,0 1 1,0 0-1,1 0 1,-1-1-1,0 1 0,0 0 1,0-1-1,0 1 1,0 0-1,0 0 0,1-1 1,-1 1-1,0 0 1,0-1-1,0 1 0,0 0 1,0-1-1,0 1 1,0 0-1,0-1 0,0 1 1,0 0-1,-1 0 1,1-1-1,0 0 1,-1-18 22,-3-1-47,-11-38 0,12 50-26,0 0 1,-1 1-1,1-1 0,-1 1 1,-1 0-1,0 0 0,-9-12 1,24 27-10,1 0 0,0 0-1,0-1 1,22 9 0,-17-11 112,1 0 1,-1-2-1,30 3 0,-37-5-6,1-1 0,-1 0-1,1-1 1,-1 0 0,1 0 0,-1-1-1,0 0 1,10-4 0,-16 5-33,-1 0-1,0-1 1,0 1 0,0 0-1,0-1 1,0 0 0,0 0 0,-1 1-1,1-1 1,-1 0 0,1 0-1,-1-1 1,0 1 0,1 0 0,-1 0-1,1-4 1,-2 5-9,0 0 0,1 1 0,-1-1 0,0 0 0,0 0 0,0 0 0,0 1 0,0-1 1,0 0-1,0 0 0,0 0 0,0 1 0,0-1 0,-1 0 0,1 0 0,0 0 0,-1 1 0,1-1 0,0 0 0,-1 0 0,0 0-3,0 0-1,0 1 1,1-1 0,-1 1-1,0-1 1,0 1-1,0-1 1,0 1 0,0 0-1,0-1 1,0 1 0,0 0-1,0 0 1,0 0-1,0-1 1,0 1 0,0 0-1,0 1 1,0-1-1,-2 0 1,0 1 1,1 0 0,-1 0 0,0 0 0,1 0 0,-1 0 0,1 0 0,-1 1 0,1-1 0,0 1-1,-1 0 1,1 0 0,0 0 0,0 0 0,0 0 0,0 0 0,1 0 0,-1 1 0,1-1 0,-1 0 0,1 1 0,0 0 0,0-1 0,-1 5 0,1-5 0,0 0 0,0 0 0,1 0 0,-1 1 0,1-1 0,0 0 0,-1 0 0,1 0 0,0 1 1,0-1-1,1 0 0,-1 0 0,0 0 0,1 1 0,-1-1 0,1 0 0,0 0 0,0 0 0,0 0 0,0 0 1,0 0-1,0 0 0,0 0 0,0-1 0,1 1 0,-1 0 0,1-1 0,0 1 0,-1-1 0,3 2 0,2 0 5,0-1 0,0 0 0,0 0-1,0-1 1,0 1 0,0-1 0,1-1 0,-1 1-1,0-1 1,11-1 0,9-2-97,31-6-1,-45 6 35,0 1-39,0 0 1,19-1 0,-26 3 76,-1 1 0,0-1 0,0 1 1,0-1-1,0 1 0,0 0 1,0 1-1,0-1 0,0 1 1,0 0-1,4 2 0,-4-1 68,1-1 0,0 0-1,0 0 1,0 0 0,0-1-1,0 1 1,0-1 0,0 0-1,1-1 1,-1 1 0,0-1-1,10-1 1,4-1 76,0-1 0,22-7 0,-26 6-74,30-9 96,-24 6-113,38-6 0,-57 13-36,0-1 1,0 1-1,0 0 0,0 0 1,0 0-1,0 0 1,0 0-1,0 1 0,0-1 1,-1 0-1,1 1 1,3 1-1,-4-1-22,0-1 1,0 1-1,0 0 1,0 0-1,0 0 1,-1 0-1,1 0 1,0 0-1,-1 0 0,1 0 1,-1 0-1,1 0 1,-1 0-1,1 0 1,-1 0-1,0 0 1,1 0-1,-1 1 1,0-1-1,0 2 0,0-2-5,0 0 0,0 0 0,1 0 0,-1 0 0,0 0-1,0 0 1,1 0 0,-1 0 0,1 0 0,-1 0 0,1 0-1,-1 0 1,1 0 0,-1-1 0,1 1 0,0 0 0,0 0-1,-1-1 1,1 1 0,0 0 0,0-1 0,0 1 0,0-1-1,0 1 1,-1-1 0,1 1 0,0-1 0,2 1 0,9 1-181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30.651"/>
    </inkml:context>
    <inkml:brush xml:id="br0">
      <inkml:brushProperty name="width" value="0.05" units="cm"/>
      <inkml:brushProperty name="height" value="0.05" units="cm"/>
    </inkml:brush>
  </inkml:definitions>
  <inkml:trace contextRef="#ctx0" brushRef="#br0">156 34 14563,'0'-2'83,"0"1"-1,0 0 0,0-1 1,0 1-1,0-1 1,0 1-1,0 0 0,-1-1 1,1 1-1,0 0 1,-1-1-1,0 1 0,1 0 1,-1-1-1,0 1 1,1 0-1,-1 0 0,0 0 1,0 0-1,0 0 1,0 0-1,0 0 0,0 0 1,-2-1-1,2 2-34,0-1 0,-1 1 0,1 0 0,0 0 0,-1 0 0,1 0 0,-1 0 0,1 0 0,-1 0 0,1 0 0,0 1 0,-1-1 0,1 0 0,0 1 0,-1-1 0,1 1 0,0 0 0,-1-1 0,1 1 0,0 0 0,0 0 0,0 0 0,0 0 0,-2 1-1,-11 11 106,1 0 0,0 0-1,-21 31 1,29-38-160,1 0 0,1 0 0,-1 1 0,1 0 0,0 0 0,1 0 0,0 0 0,0 0 0,0 0 0,1 0 0,0 1 1,0 14-1,1-21 4,0 0 1,0 0 0,1 0 0,-1 0 0,0 0 0,0 0-1,1 0 1,-1 0 0,0 0 0,1 0 0,-1 0 0,1 0 0,-1 0-1,1 0 1,0 0 0,-1 0 0,1 0 0,0-1 0,0 1-1,-1 0 1,1 0 0,0-1 0,1 1 0,0 0 1,0 0 0,-1-1 0,1 1 0,0-1 0,0 0 0,0 0 0,0 1 0,-1-1 0,1-1 0,0 1 0,0 0 0,3-1 0,1-1 18,1 1-1,-1-2 1,0 1 0,0-1 0,0 0 0,11-7 0,-4-1 163,0 0 0,-1 0 0,0-1 1,-1-1-1,0 1 0,-1-2 0,0 0 0,-1 0 0,11-25 1,-29 99 100,8-50-424,0-3-70,0 0 0,0 0 0,1 0 0,0 0 0,0 0 0,2 9 0,-2-15 172,0 0 1,1-1-1,-1 1 0,0-1 0,0 1 0,0-1 0,1 1 0,-1-1 0,0 1 0,1-1 0,-1 1 0,0-1 0,1 1 0,-1-1 0,0 1 0,1-1 1,-1 0-1,1 1 0,-1-1 0,1 0 0,-1 0 0,1 1 0,-1-1 0,1 0 0,-1 0 0,1 1 0,0-1 0,-1 0 0,1 0 0,-1 0 1,1 0-1,-1 0 0,1 0 0,0 0 0,-1 0 0,1 0 0,-1 0 0,1-1 0,-1 1 0,1 0 0,0 0 0,-1 0 0,1-1 0,-1 1 0,1 0 1,-1-1-1,1 1 0,-1 0 0,0-1 0,1 1 0,0-1 0,24-23-719,-4-5 150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31.105"/>
    </inkml:context>
    <inkml:brush xml:id="br0">
      <inkml:brushProperty name="width" value="0.05" units="cm"/>
      <inkml:brushProperty name="height" value="0.05" units="cm"/>
    </inkml:brush>
  </inkml:definitions>
  <inkml:trace contextRef="#ctx0" brushRef="#br0">125 53 11290,'3'-10'322,"-1"5"-152,-1 1-1,1-1 1,-1 0-1,0 1 1,-1-1-1,1 0 1,-1-5-1,-5 16 714,-3 9-348,-8 22 44,2 1 0,1 0 0,2 1 1,2 0-1,-6 52 0,15-87-532,-1 0-1,1 0 0,0 0 1,0-1-1,1 1 1,-1 0-1,1 0 1,-1-1-1,1 1 1,1 0-1,-1-1 0,0 1 1,4 4-1,-4-6-29,1 0-1,0-1 1,-1 1-1,1-1 1,0 1 0,0-1-1,0 0 1,0 0-1,0 0 1,0 0-1,0 0 1,1 0-1,-1 0 1,0-1 0,0 1-1,1-1 1,-1 0-1,0 0 1,1 0-1,-1 0 1,0 0-1,5-1 1,1 0 0,1-1 0,-1 0-1,0-1 1,9-3 0,-11 3-34,-1 1 0,1 0 0,0 0 0,0 0 0,0 1 0,0 0 0,0 0 1,0 1-1,10 0 0,-15 0 13,-1 0 0,0 0 0,1 0 0,-1 0 0,1 0 0,-1 0 0,0 0 0,1 0 1,-1 1-1,1-1 0,-1 0 0,0 0 0,1 0 0,-1 1 0,0-1 0,1 0 0,-1 0 0,0 1 1,0-1-1,1 0 0,-1 1 0,0-1 0,0 0 0,1 1 0,-1-1 0,0 0 0,0 1 0,0-1 1,0 0-1,0 1 0,1-1 0,-1 1 0,-6 15-42,-14 9 183,11-17-41,-1-1-1,0-1 0,0 1 0,0-2 1,-1 1-1,1-2 0,-1 1 1,-1-1-1,1-1 0,0 0 0,-1-1 1,0 0-1,1 0 0,-1-2 0,-20 0 1,31 0-230,0 0 0,0 0 0,0-1 1,0 1-1,0-1 0,0 1 0,0 0 0,0-1 1,0 0-1,0 1 0,0-1 0,1 1 1,-1-1-1,-1-1 0,2 2 80,0-1 0,-1 1 0,1 0 0,0-1 0,0 1 0,0 0 0,0-1 0,0 1 1,-1 0-1,1-1 0,0 1 0,0 0 0,0-1 0,0 1 0,0-1 0,0 1 0,0 0 0,0-1 0,0 1 0,0-1 0,0 1 0,1 0 0,-1-1 0,0 1 0,0 0 1,0-1-1,0 1 0,0 0 0,1-1 0,-1 1 0,0 0 0,0-1 0,1 1 0,-1 0 0,0 0 0,1-1 0,-1 1 0,0 0 0,1 0 0,0-1 0,8-3-898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16.376"/>
    </inkml:context>
    <inkml:brush xml:id="br0">
      <inkml:brushProperty name="width" value="0.05" units="cm"/>
      <inkml:brushProperty name="height" value="0.05" units="cm"/>
    </inkml:brush>
  </inkml:definitions>
  <inkml:trace contextRef="#ctx0" brushRef="#br0">204 281 10322,'2'5'-315,"1"1"-1,-1 0 0,0 0 1,0 0-1,-1 0 1,0 0-1,1 12 1,7 65 1399,-6-47-757,-1 6-6,3 0 0,1-1 0,13 46 1,-16-76-300,0-1 0,1 0 1,0 0-1,0 0 0,2 0 1,-1-1-1,1 0 0,0 0 1,1 0-1,0-1 0,0 0 1,1 0-1,0-1 0,0 0 1,1 0-1,0-1 0,12 6 1,-1-3-19,0-1 1,0-1-1,43 8 1,67 4 21,-61-11-8,-45-5-4,39 7 255,0-4 0,94-1 0,262-52 239,-3-30-450,-397 73-58,173-39-5,-146 31-33,-2-3-1,51-22 0,-76 27-21,1 1 1,-1 2 0,1 0-1,40-8 1,-58 15 59,-1 0 1,1 0-1,0 0 1,0 0 0,-1 0-1,1 0 1,-1 1-1,1-1 1,0 1 0,-1 0-1,1-1 1,-1 1-1,1 0 1,-1 0 0,1 0-1,-1 0 1,0 0-1,1 0 1,-1 0 0,0 0-1,2 2 1,-3-2 59,0-32 985,10-154-1045,-10 172 32,0 0 0,-1 0 0,-5-21 0,5 29-21,0 1 0,-1 0-1,1-1 1,-1 1 0,0 0-1,0 0 1,-1 0 0,1 0-1,-1 1 1,0-1 0,0 1-1,0-1 1,-7-4 0,-9-8-5,1-1 0,1-1 0,-23-29 0,-1-2-134,31 39 69,1 0 0,-2 1 0,1 1 0,-1-1 0,0 2 0,-1-1 0,-23-9 0,12 8-36,0 1 0,-1 1 0,-35-6 0,-325-29 95,91 45 51,-1 24 49,54-4 54,70-8-39,-107 7-210,-1-21-121,201-8 151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31.523"/>
    </inkml:context>
    <inkml:brush xml:id="br0">
      <inkml:brushProperty name="width" value="0.05" units="cm"/>
      <inkml:brushProperty name="height" value="0.05" units="cm"/>
    </inkml:brush>
  </inkml:definitions>
  <inkml:trace contextRef="#ctx0" brushRef="#br0">92 1 16259,'-1'0'53,"1"0"-1,-1 0 0,1-1 0,-1 1 0,1 0 0,-1 1 0,1-1 1,0 0-1,-1 0 0,1 0 0,-1 0 0,1 0 0,-1 0 0,1 0 0,0 1 1,-1-1-1,1 0 0,-1 0 0,1 1 0,0-1 0,-1 0 0,1 1 1,0-1-1,-1 0 0,1 1 0,0-1 0,0 0 0,-1 1 0,-8 14-2,8-13 88,-27 40 858,20-32-849,0 1-1,2 0 0,-10 19 0,15-30-139,1 1-1,-1 0 1,1 0-1,0 0 1,0 0 0,-1-1-1,1 1 1,0 0-1,0 0 1,0 0 0,0 0-1,0 0 1,0 0-1,0 0 1,0 0-1,0 0 1,0-1 0,1 1-1,-1 1 1,1-1-5,-1-1 0,0 0-1,1 1 1,-1-1 0,1 0 0,-1 1 0,1-1 0,-1 0 0,1 0 0,-1 1 0,1-1 0,-1 0 0,1 0 0,0 0 0,-1 0-1,1 0 1,-1 0 0,1 0 0,-1 0 0,1 0 0,-1 0 0,2 0 0,4-1-18,1-1 0,-1 0 0,0 0-1,7-4 1,-9 5-3,23-13-179,-1-1 0,36-27 0,-45 31 57,-16 10 118,1-1 0,-1 1 0,1 0 0,0 0 0,0 0 0,-1 0 0,1 1 0,0-1 0,0 0 0,0 1 0,0-1 0,0 1 0,0 0 0,0 0 0,0 0 0,0 0 0,3 0 0,-3 1 14,-1-1 0,0 1 0,0 0 0,0 0 0,-1-1 0,1 1 0,0 0 0,0 0 0,0 0 0,-1 0 0,1 0 0,0 0 0,-1 0 0,1 0 1,-1 0-1,1 0 0,-1 1 0,0-1 0,1 0 0,-1 0 0,0 0 0,0 1 0,0-1 0,0 0 0,0 0 0,0 1 0,0-1 0,0 0 0,0 0 0,-1 2 0,-2 19-14,-6 30 0,9-52 22,0 0 1,0 0-1,0 0 0,0 0 1,-1 0-1,1 1 1,0-1-1,0 0 1,0 0-1,0 0 1,0 0-1,0 0 1,0 0-1,0 1 1,0-1-1,0 0 1,0 0-1,0 0 1,0 0-1,0 0 1,0 1-1,0-1 1,0 0-1,0 0 1,0 0-1,0 0 1,0 0-1,1 0 1,-1 0-1,0 1 1,0-1-1,0 0 1,0 0-1,0 0 1,0 0-1,0 0 1,0 0-1,0 0 1,1 0-1,-1 0 0,0 0 1,0 1-1,0-1 1,0 0-1,0 0 1,0 0-1,1 0 1,-1 0-1,0 0 1,0 0-1,0 0 1,9-1-64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31.944"/>
    </inkml:context>
    <inkml:brush xml:id="br0">
      <inkml:brushProperty name="width" value="0.05" units="cm"/>
      <inkml:brushProperty name="height" value="0.05" units="cm"/>
    </inkml:brush>
  </inkml:definitions>
  <inkml:trace contextRef="#ctx0" brushRef="#br0">0 131 14659,'1'2'130,"-1"1"0,1-1 0,0 1 0,0-1 0,0 1 0,0-1 0,0 1 0,1-1 0,-1 0 0,1 0 0,-1 0 0,1 0 0,0 0 0,3 3 0,-2-4-31,0 1-1,1-1 1,-1 1-1,1-1 0,-1 0 1,1 0-1,-1-1 1,1 1-1,0-1 0,3 1 1,3-1 24,0 0 0,1-1 0,-1 0 0,0-1 0,0 0 0,-1 0 0,1-1 0,0-1 0,-1 1 0,11-7 0,-13 7-110,-1 0 0,0-1-1,0 0 1,0 0 0,0-1 0,-1 0-1,1 0 1,-1 0 0,0 0-1,-1-1 1,0 0 0,0 0 0,0 0-1,6-13 1,-9 17-46,-1-1-1,1 1 0,0-1 1,-1 1-1,1-1 1,-1 1-1,0-1 0,0 0 1,0 1-1,0-1 1,0 1-1,0-1 0,-1 0 1,1 1-1,-1-1 0,0 1 1,-2-5-1,2 6 12,0 0-1,0-1 1,0 1-1,0 0 0,0 0 1,-1 0-1,1 0 1,0 0-1,-1 1 1,1-1-1,-1 0 1,1 1-1,-1-1 0,1 1 1,-1-1-1,1 1 1,-1 0-1,0-1 1,1 1-1,-1 0 0,1 0 1,-1 0-1,0 0 1,1 1-1,-1-1 1,1 0-1,-1 1 1,1-1-1,-1 1 0,-1 0 1,-4 2-8,0 1 0,0 0 0,0 0 0,1 0 0,0 0 0,0 1 0,0 0 0,0 1 0,1-1 0,0 1 0,-6 9 0,5-7 70,0 1-1,0 0 1,1 0 0,0 0 0,1 1 0,0-1 0,1 1 0,-3 11-1,5-19-27,1 0 0,-1 0 0,1 0 0,0 0 0,0 0 0,-1 0-1,1 0 1,0 0 0,1 0 0,-1 0 0,0 0 0,1 0-1,-1 0 1,1 0 0,0 0 0,-1 0 0,1 0 0,0 0-1,0 0 1,0-1 0,1 1 0,-1 0 0,0-1 0,0 1-1,1-1 1,-1 1 0,1-1 0,0 0 0,-1 1 0,1-1 0,0 0-1,0 0 1,0 0 0,0 0 0,0-1 0,0 1 0,0-1-1,3 1 1,1 0 98,0 0 1,0-1-1,1 0 0,-1 0 1,0-1-1,0 0 0,1 0 0,-1-1 1,0 1-1,0-1 0,0 0 0,5-4 1,33-20 97,1-11 74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32.405"/>
    </inkml:context>
    <inkml:brush xml:id="br0">
      <inkml:brushProperty name="width" value="0.05" units="cm"/>
      <inkml:brushProperty name="height" value="0.05" units="cm"/>
    </inkml:brush>
  </inkml:definitions>
  <inkml:trace contextRef="#ctx0" brushRef="#br0">130 0 15347,'-19'36'958,"3"1"-1,0 1 0,-15 61 1,14-31-400,-8 84 1,22-132-598,1-1 0,1 1 1,3 37-1,-3-57 22,1 1 0,1 0 0,-1 0 0,0 0 0,0 0 0,0-1 0,0 1 0,1 0 0,-1 0 0,0 0 0,1-1 0,-1 1 0,1 0 0,-1 0 0,0-1 0,1 1 0,0 0 0,-1-1 0,1 1 0,-1-1 0,1 1 0,0-1 1,-1 1-1,1-1 0,0 1 0,0-1 0,-1 0 0,3 1 0,-2-1-23,1 0-1,0 0 1,0 0 0,0 0 0,0 0 0,0-1 0,0 1 0,-1-1-1,1 1 1,0-1 0,0 0 0,2-1 0,6-4-121,0 0 1,0-1 0,9-9-1,-17 15 157,4-4-34,2-3 21,0 1-1,1 0 1,0 1-1,11-6 0,-18 11 37,-1 1-1,0-1 0,0 0 1,0 1-1,0-1 1,1 1-1,-1-1 0,0 1 1,0 0-1,1-1 0,-1 1 1,0 0-1,1 0 0,-1 0 1,0 0-1,0 0 1,1 0-1,-1 1 0,0-1 1,1 0-1,-1 0 0,0 1 1,0-1-1,1 1 0,-1 0 1,0-1-1,0 1 1,0 0-1,0-1 0,0 1 1,0 0-1,0 0 0,0 0 1,0 0-1,0 0 1,0 0-1,-1 0 0,1 0 1,0 0-1,-1 1 0,1-1 1,-1 0-1,1 3 0,5 15 174,-6-15-154,1 1 1,1-1 0,-1 0-1,1 0 1,-1 0 0,1 0 0,3 4-1,-4-7-30,1 1 0,-1-1-1,1 0 1,-1 1 0,1-1 0,-1 0-1,1 0 1,0 0 0,0 0-1,-1 0 1,1-1 0,0 1 0,0-1-1,0 1 1,0-1 0,0 1-1,0-1 1,0 0 0,0 0 0,2 0-1,12-2-133,0 0 0,0-1 0,0-1 0,-1 0 0,1-1 0,-1-1 0,21-10 0,38-14-858,-73 29 971,0 1 1,0-1-1,0 1 0,1-1 1,-1 1-1,0 0 1,0-1-1,0 1 0,0 0 1,1 0-1,-1 0 0,0 0 1,0 0-1,1 0 1,-1 0-1,0 0 0,0 1 1,0-1-1,1 0 1,-1 1-1,0-1 0,0 1 1,0-1-1,0 1 0,0-1 1,0 1-1,0 0 1,0 0-1,0 0 0,0-1 1,0 1-1,-1 0 1,2 2-1,0 1 89,-1 1-1,0-1 1,0 1 0,0 0-1,0-1 1,-1 1 0,0 7-1,-1-9 20,1 0 0,0 1-1,0-1 1,1 0 0,-1 0-1,0 1 1,1-1 0,0 0-1,0 0 1,0 0-1,0 0 1,1 0 0,1 4-1,-2-6-67,1 0-1,-1 0 1,1 0-1,0-1 0,-1 1 1,1 0-1,0-1 0,0 1 1,-1-1-1,1 0 0,0 1 1,0-1-1,0 0 0,-1 0 1,1 0-1,0 0 0,0 0 1,0-1-1,-1 1 1,1-1-1,3 0 0,37-16-150,-37 14 105,27-13-257,-21 9 50,1 2 0,-1-1 1,1 1-1,15-4 0,-26 9 225,0 0 0,0 0-1,0 0 1,-1 0-1,1 0 1,0 0 0,0 0-1,0 0 1,0 1 0,-1-1-1,1 0 1,0 0-1,0 1 1,0-1 0,-1 1-1,1-1 1,0 0 0,0 1-1,-1 0 1,1-1-1,-1 1 1,1-1 0,0 1-1,-1 0 1,1-1 0,-1 1-1,1 0 1,-1-1-1,0 1 1,1 0 0,-1 0-1,0 0 1,1-1 0,-1 2-1,8 37 729,-5-20-139,-3-18-564,10 22 291,-10-22-326,0-1 0,1 1 0,-1-1 0,1 0 0,-1 1 0,0-1-1,1 0 1,-1 0 0,1 1 0,-1-1 0,1 0 0,-1 0 0,1 0-1,-1 1 1,1-1 0,-1 0 0,1 0 0,-1 0 0,1 0 0,-1 0-1,1 0 1,-1 0 0,1 0 0,0 0 0,-1-1 0,1 1 0,-1 0-1,1 0 1,-1 0 0,1 0 0,-1-1 0,0 1 0,1 0 0,-1-1-1,1 1 1,-1 0 0,1-1 0,-1 1 0,0 0 0,1-1 0,-1 1-1,0-1 1,1 1 0,-1-1 0,0 0 0,7-7-204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3:32.861"/>
    </inkml:context>
    <inkml:brush xml:id="br0">
      <inkml:brushProperty name="width" value="0.05" units="cm"/>
      <inkml:brushProperty name="height" value="0.05" units="cm"/>
    </inkml:brush>
  </inkml:definitions>
  <inkml:trace contextRef="#ctx0" brushRef="#br0">13 150 15443,'0'2'103,"0"0"-1,1-1 1,-1 1-1,0 0 1,0 0-1,1 0 1,-1 0-1,1 0 1,0 0-1,-1-1 1,1 1-1,0 0 1,0 0-1,0-1 1,0 1-1,0-1 1,1 1-1,-1-1 1,0 1-1,3 0 1,-3-1-56,1 0 1,0-1 0,0 0 0,-1 1-1,1-1 1,0 0 0,0 0 0,0 0-1,-1 0 1,1 0 0,0 0-1,0-1 1,0 1 0,-1-1 0,1 1-1,0-1 1,-1 0 0,1 1-1,0-1 1,-1 0 0,1 0 0,1-2-1,2-1-55,0 0-1,0 0 1,0-1-1,0 0 1,-1 0-1,0 0 1,0 0-1,0-1 1,-1 0-1,0 0 1,0 0-1,0 0 1,-1 0-1,0 0 0,0-1 1,-1 1-1,0-1 1,0 1-1,0-1 1,-1 0-1,0 1 1,-1-10-1,1 14 1,0 0 1,0 0-1,-1 1 0,1-1 0,-1 0 0,1 1 0,-1-1 0,0 0 1,1 1-1,-1-1 0,0 1 0,0-1 0,0 1 0,0 0 0,0-1 1,-1 1-1,1 0 0,0 0 0,-1 0 0,1 0 0,0 0 0,-1 0 1,0 0-1,1 0 0,-1 1 0,1-1 0,-1 0 0,0 1 0,-1-1 1,0 1 17,1 0 0,-1 0 0,0 0 1,1 0-1,-1 0 0,0 0 1,1 1-1,-1-1 0,1 1 1,-1 0-1,1 0 0,-1 0 0,1 0 1,0 0-1,-1 1 0,1-1 1,0 1-1,-2 1 0,-1 2 65,0 1-1,0 0 1,1 0-1,-1 0 1,2 0-1,-1 0 0,1 1 1,0 0-1,0 0 1,0-1-1,-2 16 1,4-19-49,0 0 0,1 0 0,-1 1 0,1-1 0,0 0 0,0 0 1,0 1-1,0-1 0,1 0 0,-1 0 0,1 0 0,0 1 0,0-1 0,0 0 1,0 0-1,0 0 0,1 0 0,-1 0 0,1-1 0,0 1 0,0 0 0,0-1 1,0 1-1,0-1 0,1 0 0,-1 0 0,1 0 0,3 3 0,0-3-34,1 1-1,-1-1 1,0 0-1,1 0 1,-1-1 0,1 0-1,0 0 1,-1-1-1,1 1 1,8-2-1,10-1-168,34-9 0,-32 6 72,25-10-163,-42 11 198,1 1 1,-1 0-1,0 0 1,1 1-1,12-1 1,-22 3 79,-1 0 1,1 0 0,0 0 0,0 1 0,0-1-1,0 0 1,0 0 0,0 0 0,0 1-1,0-1 1,0 1 0,0-1 0,-1 0-1,1 1 1,0-1 0,0 1 0,0 0 0,-1-1-1,1 1 1,0 0 0,-1-1 0,1 1-1,-1 0 1,1 0 0,-1 0 0,1-1-1,-1 1 1,1 0 0,-1 0 0,1 1-1,0 3 158,-1 0-1,1 0 0,-1 0 0,0 10 0,1 9 433,0-21-545,0-1 0,0 1 0,0-1 0,0 1 0,0-1 0,1 1 0,-1-1 0,1 0 0,0 0 0,-1 1 0,1-1 0,0-1 0,0 1 0,0 0 0,1 0 0,-1-1-1,0 1 1,1-1 0,-1 0 0,0 0 0,1 0 0,0 0 0,-1 0 0,1 0 0,0-1 0,-1 1 0,1-1 0,5 0 0,4 1-58,0-1-1,-1-1 1,1 0 0,0-1-1,17-4 1,25-12-554,-36 11-294,37-8 0,-54 15 832,-1 0-1,0 0 1,1 0 0,-1 0-1,0 0 1,1-1 0,-1 1-1,1 0 1,-1 0 0,1 0-1,-1 1 1,0-1 0,1 0 0,-1 0-1,1 0 1,-1 0 0,0 0-1,1 0 1,-1 0 0,0 1-1,1-1 1,-1 0 0,0 0-1,1 1 1,-1-1 0,0 0-1,1 0 1,-1 1 0,0-1-1,0 0 1,1 1 0,-1-1 0,0 0-1,0 1 1,0-1 0,1 0-1,-1 1 1,-3 19-150,-14 18 372,-3-6-479,17-30 196,-3-3-79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4:00.707"/>
    </inkml:context>
    <inkml:brush xml:id="br0">
      <inkml:brushProperty name="width" value="0.05" units="cm"/>
      <inkml:brushProperty name="height" value="0.05" units="cm"/>
    </inkml:brush>
  </inkml:definitions>
  <inkml:trace contextRef="#ctx0" brushRef="#br0">244 159 7009,'-4'2'1029,"2"9"-260,-2 15 5,-9 247-110,9-89-532,-40 192 955,-10 73-614,40-297-399,-5 53-55,-20 169 32,32-312-49,3 1 0,3 68 0,19 125-2,1 15-3,-17-52 6,16 272 18,12-85 21,-28-279-10,-16 153-1,-65 582 5,74-787-36,-21 384 15,34 0-14,16 49 33,-14-234 84,13 16 24,-7-115-90,-8-56-32,14 136 189,-22-247-197,2 1 0,-1-1 1,1 1-1,0-1 0,6 13 0,-6-17-26,0-1 0,1 1 0,-1-1 0,1 0 0,-1 0 0,1 0 0,0 0 0,0 0-1,1-1 1,-1 1 0,1-1 0,-1 0 0,6 3 0,40 23-120,-31-17-6,1 0 0,29 11 0,-42-20 104,0 0 1,0 0 0,1-1-1,-1 0 1,1 0-1,-1 0 1,1-1-1,-1 0 1,0 0-1,1 0 1,-1-1 0,11-3-1,-9 1-8,1-1-1,-1-1 1,1 0-1,-1 0 1,-1-1-1,1 1 1,-1-2-1,12-12 1,6-4-25,6-4-98,2 1 1,1 2 0,55-30-1,-77 47 36,0 1-1,0-2 0,-1 1 1,14-13-1,-21 16 116,1-1 0,-1 0 0,0 0-1,-1 0 1,1 0 0,-1-1 0,0 1 0,0-1 0,-1 0-1,1 0 1,1-10 0,6-36 405,-3-1-1,2-84 1,-6 77-97,-1 23-130,63-839 567,129-297-653,-131 898-62,109-576 36,-123 422-114,-7-458 0,-89-433-64,-12 806 173,42 427-24,-4 1-1,-4 0 1,-63-147 0,-54-38-11,13 25 76,118 222-79,3 7 99,0 0 1,-1 0-1,-22-30 1,28 43-65,0 0 0,-1 1 0,1-1 0,-1 1 0,0 0 0,0 0 0,0 0 0,0 0 1,-1 1-1,1 0 0,-1-1 0,0 2 0,1-1 0,-1 0 0,0 1 0,0 0 0,0 0 0,0 1 0,-9-1 1,-10 3 102,0 1 0,1 0 0,-34 10 0,-70 29 403,38-12-3,53-17 914,23-8-1180,0 0 0,1-1-1,-22 3 1,-2-5 200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4:04"/>
    </inkml:context>
    <inkml:brush xml:id="br0">
      <inkml:brushProperty name="width" value="0.05" units="cm"/>
      <inkml:brushProperty name="height" value="0.05" units="cm"/>
    </inkml:brush>
  </inkml:definitions>
  <inkml:trace contextRef="#ctx0" brushRef="#br0">232 154 11554,'8'-17'1052,"-9"22"-437,-14 34-207,6-19-358,-115 339 43,92-246 10,-20 143 1,51-247-102,-1 3 1,0 0 0,1 1 0,0-1 0,2 19 0,0-28-3,-1-1 0,0 0 1,1 1-1,-1-1 0,1 1 0,0-1 1,0 0-1,0 0 0,0 1 0,0-1 1,0 0-1,1 0 0,-1 0 0,1 0 1,-1-1-1,1 1 0,0 0 0,0 0 1,-1-1-1,1 1 0,1-1 0,-1 0 1,0 0-1,0 0 0,0 0 0,1 0 0,-1 0 1,5 1-1,40 4 10,93 2 0,-59-5-1,163 17 30,-99-6-26,187-6 1,71-47-42,51-3 21,-17 59-10,-3 38-9,-245-29 16,353 9 27,3-57 40,474-31-42,76-29 28,-647 48-46,-131 11 0,-251 14-6,-42 5 110,42-2 1,-85 13 373,17-6-455,0 0 0,0 0 0,0 0 0,-1 0 0,1 0-1,0-1 1,0 1 0,0-1 0,-1 1 0,1-1 0,0 0 0,0 0 0,-1 0 0,1 0-1,0 0 1,-4-1 0,5 0-17,0 1 0,1-1 0,-1 0-1,0 1 1,1-1 0,-1 0 0,1 0 0,-1 0 0,1 1-1,0-1 1,-1 0 0,1 0 0,0 0 0,-1 0-1,1 0 1,0 0 0,0 0 0,0 1 0,0-3-1,0-22-10,0 16 12,1-59-8,-3-87-35,0 123 18,-2-1 1,-15-58-1,-12-10-14,12 40 37,-14-69 0,31 118-1,0-1 0,-1 1 0,-1 0 0,0 0 0,-7-12 0,8 18 0,-1 0 0,1 0 0,-1 1 0,-1 0-1,1 0 1,-1 0 0,0 0 0,0 1 0,0 0 0,-1 0-1,-6-4 1,-17-7 2,0 2-1,-1 1 1,0 1-1,-1 2 1,0 1-1,0 1 1,-46-3-1,-15 3 8,-119 8 0,25 6-30,-377 8-125,366-15 46,-585 10-76,-174 49 154,-165 6 187,981-61-117,-426 17 210,8 33-222,219 15-672,275-54 483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4:59.535"/>
    </inkml:context>
    <inkml:brush xml:id="br0">
      <inkml:brushProperty name="width" value="0.05" units="cm"/>
      <inkml:brushProperty name="height" value="0.05" units="cm"/>
    </inkml:brush>
  </inkml:definitions>
  <inkml:trace contextRef="#ctx0" brushRef="#br0">663 260 13675,'-1'-5'-127,"-1"7"95,-5 15 157,-5 32 236,-7 204-105,11-101-232,-118 900 136,125-1044-161,-6 29-3,3 0 0,1 0 0,1 0-1,4 39 1,-2-71 5,1 0-1,0 0 0,0 0 0,0 0 0,1 0 0,0 0 1,0 0-1,0-1 0,0 1 0,1-1 0,-1 1 0,1-1 0,0 0 1,1 0-1,-1 0 0,1-1 0,-1 1 0,1-1 0,0 0 1,1 0-1,-1 0 0,0 0 0,1-1 0,0 0 0,-1 0 0,1 0 1,0-1-1,0 1 0,0-1 0,0 0 0,0-1 0,0 1 1,9-1-1,51 1 5,-17-1 2,0 2 1,0 2-1,51 11 0,94 40 21,-121-32-9,1-3 1,126 17 0,-15-28-13,196-15 0,-203 1 0,612 18 0,98-2-34,-290-51 33,665-131-1,-1253 169-7,186-29-71,-150 26 32,1 2 1,56 3-1,-72 5 45,-29-5 5,0 0-1,-1 0 0,1 1 1,0-1-1,0 0 0,0 0 0,0 1 1,-1-1-1,1 1 0,0-1 1,0 1-1,-1-1 0,1 1 1,0-1-1,-1 1 0,1 0 1,0-1-1,-1 1 0,1 0 1,-1 0-1,1-1 0,-1 1 1,0 0-1,1 0 0,-1 0 1,0-1-1,1 3 0,-1-3 1,0 0 0,0 1 0,0-1 0,0 0 0,0 1 0,-1-1 0,1 0 0,0 0 0,0 1 0,0-1 0,0 0 0,-1 0 0,1 0 0,0 1 0,0-1 0,0 0 0,-1 0 0,1 0 0,0 1 0,0-1 1,-1 0-1,1 0 0,0 0 0,0 0 0,-1 0 0,1 0 0,0 0 0,-1 0 0,1 1 0,0-1 0,0 0 0,-1 0 0,1 0 0,0 0 0,-1-1 0,1 1 0,0 0 0,0 0 0,-1 0 0,1 0 0,0 0 0,-1 0 0,1 0 0,0 0 0,-1-1 0,-12-6 188,10 3-176,0 0 1,0 0-1,1-1 0,-1 0 0,1 0 0,0 1 1,1-1-1,-1 0 0,1 0 0,0-1 0,0 1 1,0-5-1,-1-13 7,2-30 1,0 49-22,26-315 41,-1 37-28,-24 267-19,6-243-12,-8 187 13,-17-116 0,15 168 7,-1-1 0,-1 0 0,-1 1 0,0 0 0,-2 1 0,0-1 0,-14-22 0,15 31 1,0 1-1,0 0 1,-1 0-1,0 0 1,0 1-1,-1 0 1,0 1-1,0 0 1,-1 0-1,0 1 1,0 0-1,-1 1 1,-19-7-1,4 4 14,-1 1 0,0 1 0,-37-2 0,-84 2 40,21 1-29,30-5-11,2-4 0,-174-48-1,24-11-47,-439-113-448,419 140 105,-2 11 1,-435 0 0,-417 67 609,416-4 354,-72-1-282,613-21-287,19-13-54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6:30.629"/>
    </inkml:context>
    <inkml:brush xml:id="br0">
      <inkml:brushProperty name="width" value="0.05" units="cm"/>
      <inkml:brushProperty name="height" value="0.05" units="cm"/>
    </inkml:brush>
  </inkml:definitions>
  <inkml:trace contextRef="#ctx0" brushRef="#br0">85 56 13307,'-2'0'67,"0"0"-1,-1 0 1,1 0 0,0 0 0,0 1 0,0-1-1,0 1 1,-1-1 0,1 1 0,0 0 0,0 0-1,0 0 1,1 0 0,-1 0 0,0 1 0,0-1-1,1 0 1,-1 1 0,0-1 0,1 1 0,-1 0-1,1-1 1,0 1 0,0 0 0,0 0 0,0 0-1,0 0 1,0 0 0,-1 2 0,-2 7 12,1-1 0,0 1 1,0 0-1,-2 16 0,-3 153 390,7-92-266,-1-38-86,-2 33 200,12 131 0,-7-204-293,0-1-1,1 0 0,0 0 0,0 0 1,1 0-1,0 0 0,1 0 0,5 8 0,-8-15-4,1 0 0,0 1-1,-1-1 1,1 0 0,0 0 0,0 0-1,0 0 1,1-1 0,-1 1-1,0-1 1,1 1 0,-1-1-1,1 0 1,-1 0 0,1 0-1,0 0 1,-1 0 0,1 0-1,0-1 1,0 0 0,-1 1-1,1-1 1,0 0 0,0 0-1,0 0 1,-1-1 0,1 1-1,0-1 1,-1 0 0,5-1-1,19-7 245,-1-2 0,40-22 0,-47 23-239,-1 0 0,2 1 1,-1 1-1,1 1 1,0 1-1,34-7 0,57 2-569,55-8 125,-94 6 443,184-27 245,-203 36-337,0 1-1,103 8 1,-110 0-6,1-1 0,-1-3 1,1-2-1,-1-2 1,0-1-1,0-3 1,59-17-1,-40 5 150,68-10-1,-109 25-202,0 2 0,0 0 0,0 2-1,0 0 1,0 2 0,39 7 0,-51-7-41,2 0 431,-18-17 269,2 7-465,-1 0 0,2 0 0,-1-1 0,1 0 0,0 1-1,1-1 1,0 0 0,0 0 0,1-11 0,0 6-119,0 1-1,-5-21 1,3 27 33,-1 0 1,0 0-1,0 0 0,-1 1 1,0-1-1,-5-5 0,-4-9-17,-22-35 21,-84-100-1,107 142 25,-1 1 0,-1 0 0,0 0 0,-1 2 0,0 0 0,0 0 0,-34-15 0,28 17-33,-2 1 0,1 0 0,-1 2 0,0 0 0,-43-3-1,14 6-3,0 2 0,0 2-1,-60 9 1,-154 38 10,69-11 18,170-33-34,-130 27 127,137-25-249,2 0 0,-1 1 0,1 1 0,0 1 0,-33 21 0,47-27 95,3-2 41,0 0 0,-1 0 0,1 0 0,0 0 0,0 0 0,-1-1 0,1 1 1,0 0-1,-1-1 0,1 1 0,0-1 0,-3 1 0,3-4-202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9:44.785"/>
    </inkml:context>
    <inkml:brush xml:id="br0">
      <inkml:brushProperty name="width" value="0.05" units="cm"/>
      <inkml:brushProperty name="height" value="0.05" units="cm"/>
    </inkml:brush>
  </inkml:definitions>
  <inkml:trace contextRef="#ctx0" brushRef="#br0">1053 86 10058,'-40'-10'641,"-50"-19"1,64 19-240,0 1 0,0 1 0,-1 2 0,0 0 0,-37-2 1,30 9-547,-1 1 0,1 1 0,0 2 1,0 1-1,-34 12 0,8 1-47,-105 50 0,137-55 298,1 1 0,1 1 1,0 2-1,1 0 0,0 2 0,-40 43 0,62-59-81,0 1 0,0-1-1,0 1 1,0 0 0,1 0 0,0 0 0,0 0 0,0 0 0,-1 8-1,-6 52-144,7-44 57,-1 21 22,2 0-1,2 0 1,11 73-1,40 121 315,-42-205-276,1 0 0,1-1 0,1 0 0,2 0 0,1-2 0,1 0 0,2-1 0,0 0 0,39 38 0,-43-50-10,1-1 1,1-1-1,0 0 1,0-1-1,2-1 1,35 16-1,-39-21 2,1-1 0,-1 0 0,1-1-1,0-1 1,-1-1 0,2 0 0,-1-1 0,0 0 0,29-4-1,-27 0 21,-1-1 0,1-1 0,-1 0 0,0-1 0,-1-1 0,0 0 0,0-1 0,0-1 0,-1-1-1,27-22 1,-6 0 196,0-2 0,53-69 0,-51 53-42,-2-2-1,-3-1 0,-2-2 0,-3-1 1,-2-1-1,25-79 0,-44 114-197,-2 0-1,0 0 1,-1-1-1,-1 0 0,-1 0 1,-1 0-1,-1 0 1,-5-39-1,1 44 61,0-1 0,-1 1 0,0 0 1,-2 0-1,0 0 0,-1 1 0,-1 0 0,0 1 0,-1 0 0,-25-29 0,17 25-18,-25-19 0,-24-17 16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0:01.464"/>
    </inkml:context>
    <inkml:brush xml:id="br0">
      <inkml:brushProperty name="width" value="0.05" units="cm"/>
      <inkml:brushProperty name="height" value="0.05" units="cm"/>
    </inkml:brush>
  </inkml:definitions>
  <inkml:trace contextRef="#ctx0" brushRef="#br0">1088 90 11739,'-28'-31'852,"23"23"-860,-1 1 0,0 1 1,-1-1-1,-9-6 0,13 10-13,-1 1-1,0 0 1,0 0 0,1 0-1,-1 1 1,-1 0 0,1-1-1,0 1 1,0 1 0,0-1-1,-1 0 1,-6 1 0,-6 1-17,1 1 1,0 0-1,-1 1 1,1 1 0,0 1-1,-16 6 1,-7 6 45,-43 23 0,46-18 64,0 0 0,2 3 0,1 1 0,-39 38 0,22-12 43,-73 98 0,-79 150-454,182-266 332,2 2 1,1 1-1,2 0 1,1 1-1,3 0 1,-14 78 0,23-104 15,1 1 1,1 0 0,0 0 0,1 0 0,0 0 0,1-1 0,1 1 0,0 0 0,0-1-1,1 0 1,1 0 0,0 0 0,1 0 0,7 11 0,-1-6 1,0-1 0,1-1 0,1 0 0,0-1 0,1 0 0,0-1 0,1-1 1,25 14-1,-14-10-1,2-1 1,-1-1 0,2-2-1,-1-1 1,2-2-1,-1 0 1,1-2 0,1-2-1,58 4 1,-47-9-9,0-2 0,0-1 0,-1-3 0,1-1 0,-1-2 0,73-26 0,-57 13-1,0-3 0,-2-3 1,-1-2-1,-1-2 0,-2-3 1,94-82-1,-13-12 67,-112 107-8,-2-1 0,-1-2-1,-1 0 1,16-29 0,-28 43-11,0 1 1,0-1-1,-1-1 1,4-17 0,-7 25-31,-1 0 0,1 0 0,-1 0 1,0 0-1,0 0 0,0 0 0,0 0 1,-1 0-1,0 0 0,1 0 1,-2 0-1,1 1 0,0-1 0,-1 0 1,1 0-1,-1 1 0,-3-5 1,1 3 0,-1 1 1,0-1 0,0 1 0,0 0 0,-1 0 0,1 1 0,-1-1 0,0 1-1,0 1 1,0-1 0,0 1 0,0 0 0,-9-2 0,-15-2 8,-49-4 1,54 8-36,-14-2 7,-20-2-37,-70-16 0,60 3-49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2:20.543"/>
    </inkml:context>
    <inkml:brush xml:id="br0">
      <inkml:brushProperty name="width" value="0.05" units="cm"/>
      <inkml:brushProperty name="height" value="0.05" units="cm"/>
    </inkml:brush>
  </inkml:definitions>
  <inkml:trace contextRef="#ctx0" brushRef="#br0">11745 405 10690,'-48'-18'530,"-90"-20"0,83 24-385,-15-3-106,-6-2 8,1-2-1,-97-42 0,101 34 3,0 3-1,-2 3 0,-1 4 1,0 2-1,-87-6 0,-387-6 319,369 24-368,-274-10 25,-680-14-8,-404 32 378,1026 0-118,2-4-279,-298 3 128,3 38 206,-267 107-220,786-86-316,-471 166 1,-164 176 52,813-348 148,2 4 1,3 6 0,-139 113-1,187-129-11,2 2-1,2 3 1,3 2-1,3 1 1,2 3 0,-63 118-1,83-133-25,3 1 0,1 1-1,2 1 1,3 0 0,2 1 0,1 0-1,3 0 1,2 1 0,3 0 0,1 0-1,3 0 1,1 0 0,3 0-1,3 0 1,1-1 0,28 80 0,3-30-101,103 181 1,-50-109 82,76 142 2,-114-223 31,92 115 0,-101-149-27,4-1-1,1-3 1,3-3 0,1-2-1,85 54 1,6-14-282,3-7 0,3-7 0,201 67 0,650 177-549,23-89 921,-24-69 389,4-41-73,579-35-168,264-59-237,-273-43 397,-470-91-295,-6-54-845,-786 114 499,602-125 48,-688 116 756,426-171 0,-212 25 112,-349 155-553,-1-5 0,130-102 0,-24-12-13,-55 44-26,-12 10 20,171-193 1,-145 140-27,11-12-69,-127 130 1,62-95 1,-91 124 61,-2-1 1,0 1-1,-1-2 0,-2 1 1,0-1-1,-1-1 0,-2 1 1,0-1-1,-2 0 0,0 0 1,-2-1-1,0 1 0,-2 0 1,0 0-1,-2 0 0,-6-26 1,-16-56 75,-48-134 1,53 189-142,-2 2 0,-1 1 0,-3 0 0,-53-72 0,28 56-35,-3 3 0,-2 2 1,-78-63-1,51 57 108,-2 4-1,-98-53 0,-447-214 100,479 263 33,-3 7 0,-3 7-1,-1 6 1,-227-33 0,-95 12 159,-594-7-1,-110 81 153,1069-4-358,-320 3-175,322-11-123,-210-35-1,121-7 102,-5-11-53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19.632"/>
    </inkml:context>
    <inkml:brush xml:id="br0">
      <inkml:brushProperty name="width" value="0.05" units="cm"/>
      <inkml:brushProperty name="height" value="0.05" units="cm"/>
    </inkml:brush>
  </inkml:definitions>
  <inkml:trace contextRef="#ctx0" brushRef="#br0">0 146 13395,'0'0'19,"1"-1"0,-1 1 0,0 0 0,0-1 0,1 1 0,-1 0 0,0 0 0,1-1 0,-1 1 0,0 0 0,1 0 0,-1 0 0,0 0 0,1-1 0,-1 1 0,1 0 0,-1 0 0,0 0 0,1 0 0,-1 0 0,1 0 0,-1 0 0,0 0 0,1 0 0,-1 0 0,1 0 0,-1 0 0,0 0 0,1 0 0,-1 1 0,1-1 0,-1 0 0,0 0 0,1 0 0,0 1 0,9 15-34,-1 24-321,-9-11 118,-3 29 1,1-34 134,1 0 1,3 37-1,-1-53 83,0-1-1,1 1 1,-1-1 0,2 1 0,-1-1-1,1 0 1,0 0 0,1 0 0,0 0-1,0-1 1,0 1 0,6 5-1,16 14 18,2-1 0,0-1 0,46 29 0,3 3 2,-61-44-23,0 1-1,1-2 1,0 0-1,0-2 1,1 0-1,1 0 1,0-2 0,0 0-1,0-1 1,1-1-1,34 4 1,-10-7-7,1-1 1,78-10 0,88-25 25,35-5 9,49 35-15,-159 6-14,-72-4-2,-1-3 0,0-3 0,0-2 0,-1-3 0,95-33 0,-97 18 87,-59 27-73,0 0-1,0 0 1,0 0-1,0-1 0,-1 1 1,1-1-1,0 1 0,-1 0 1,0-1-1,1 1 0,-1-1 1,0 1-1,1-1 1,-1 1-1,0-1 0,0 1 1,0-1-1,0 1 0,-1-1 1,1-1-1,0-5 26,3-26 38,8-124 121,-11 138-143,-1 0-1,-1 0 1,0 0-1,-2 0 1,-9-32 0,11 45-29,-1 1 1,1 1 0,-1-1-1,-1 0 1,1 1-1,-1-1 1,1 1 0,-2 0-1,1 1 1,0-1 0,-1 0-1,0 1 1,0 0-1,-8-5 1,-1 2 5,-1 0-1,0 1 1,1 1-1,-29-7 1,-57-14-23,40 8-26,0 3-1,-122-13 1,-299 25-432,213 5 400,44 1 40,104 4 11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0:02.518"/>
    </inkml:context>
    <inkml:brush xml:id="br0">
      <inkml:brushProperty name="width" value="0.05" units="cm"/>
      <inkml:brushProperty name="height" value="0.05" units="cm"/>
    </inkml:brush>
  </inkml:definitions>
  <inkml:trace contextRef="#ctx0" brushRef="#br0">741 238 10778,'20'-77'1008,"6"-39"-322,-25 115-688,-1-1 0,0 1 1,0-1-1,1 1 0,-1-1 0,0 1 0,0-1 1,0 1-1,0-1 0,-1 0 0,1 1 1,0-1-1,-1 1 0,1-1 0,-1 1 0,1 0 1,-1-1-1,0 1 0,0-1 0,1 1 0,-1 0 1,0 0-1,0-1 0,0 1 0,-2-1 1,1 1-16,0 0 1,-1 0-1,1 0 1,0 0-1,-1 1 1,1-1 0,-1 1-1,1 0 1,-1-1-1,1 1 1,-1 0 0,1 1-1,-1-1 1,-2 1-1,-10 2-96,-1 1 1,1 1-1,-26 11 0,1 4-54,0 1 1,-65 46 0,-61 68 242,119-94 183,-72 85 0,102-104-186,1 0 0,0 0 0,2 1 0,1 1 0,1 1-1,-15 39 1,23-47-66,0 0 0,0 0 0,2 0-1,0 0 1,1 0 0,0 0 0,2 0-1,0 0 1,1 1 0,1-1 0,0-1-1,1 1 1,9 23 0,-7-27-28,0 1 0,0-1 0,1-1 1,1 1-1,0-1 0,1 0 0,0-1 1,1 0-1,0 0 0,1-1 0,0-1 0,1 0 1,-1 0-1,2-1 0,-1 0 0,16 6 1,-6-6-73,1 0 1,0-2 0,0 0 0,1-2-1,-1 0 1,1-2 0,0 0-1,0-2 1,32-3 0,-11-2-34,0-3 1,-1-1-1,0-2 0,45-18 1,-39 9 215,-1-2 0,-1-2 1,-1-2-1,-1-2 1,-2-3-1,-1-1 1,-1-2-1,-2-2 0,49-56 1,59-92 900,-130 159-760,-2-1 0,-1-1 1,-2 0-1,0-1 1,15-50-1,-27 74-200,1-1-1,-1 0 1,-1 0 0,1 0-1,-1 0 1,0 0 0,0 0 0,0 0-1,0 0 1,-1 0 0,0 0-1,0 0 1,-3-6 0,2 7-32,0 1 0,0-1 1,0 1-1,0 0 1,-1 0-1,1 0 0,-1 0 1,0 0-1,0 1 1,0-1-1,0 1 0,0 0 1,-1 0-1,1 0 1,0 0-1,-1 1 0,-6-3 1,-8-1-230,-1 1 0,0 0 1,0 2-1,-1 0 0,1 1 1,0 1-1,-27 3 0,-134 26-480,171-27 704,-135 28-536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0:10.606"/>
    </inkml:context>
    <inkml:brush xml:id="br0">
      <inkml:brushProperty name="width" value="0.05" units="cm"/>
      <inkml:brushProperty name="height" value="0.05" units="cm"/>
    </inkml:brush>
  </inkml:definitions>
  <inkml:trace contextRef="#ctx0" brushRef="#br0">1069 196 12003,'-30'-26'179,"-1"1"0,-1 1 0,-55-30 1,65 43-255,0 1 1,-1 0 0,0 2-1,0 0 1,-1 2 0,0 1 0,-26-3-1,34 7 64,0 2-1,-1-1 0,1 2 1,0 0-1,0 1 0,0 1 1,1 0-1,-1 1 0,1 1 1,0 0-1,-23 15 0,-9 7 37,1 3-1,-43 38 1,-41 41 25,107-88-41,1 1 1,1 1-1,-23 34 1,38-48-9,0 0 0,1 1 0,0 0 0,1-1 0,0 2 1,1-1-1,0 0 0,0 1 0,2-1 0,-1 1 0,1 0 1,1-1-1,0 1 0,1 0 0,0-1 0,1 1 0,0 0 1,1-1-1,0 0 0,0 0 0,8 14 0,-1-3 2,1-2 1,1 1-1,1-1 0,0-1 0,2-1 0,0 0 0,1 0 1,1-2-1,31 24 0,-18-19-3,1-1 0,1-1 1,1-2-1,1-2 0,0-1 0,71 19 1,-36-17-22,1-3 1,120 6 0,-117-16 34,136-12-1,-170 4 101,0-2 0,0-1 0,-1-2-1,0-2 1,40-18 0,-65 23-18,1 0 1,-1 0 0,-1-1 0,1-1-1,-1 0 1,-1-1 0,0 0-1,0-1 1,-1 0 0,0-1 0,9-14-1,-14 18-52,0 0-1,-1-1 0,0 1 1,-1-1-1,1 0 0,-2 0 1,1 0-1,-1 0 0,-1 0 1,0 0-1,0-1 0,-1 1 1,0 0-1,0-1 0,-1 1 1,0 0-1,-1-1 0,0 1 1,-4-11-1,-1 5-99,1 1-1,-2 0 1,0 0 0,0 0 0,-1 1 0,-1 1-1,0 0 1,-1 0 0,0 1 0,-1 0 0,0 1 0,-1 0-1,0 1 1,0 0 0,-22-10 0,-5 1-142,0 2 0,-2 1 0,1 3 0,-70-13 0,-55-1-224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57.551"/>
    </inkml:context>
    <inkml:brush xml:id="br0">
      <inkml:brushProperty name="width" value="0.05" units="cm"/>
      <inkml:brushProperty name="height" value="0.05" units="cm"/>
    </inkml:brush>
  </inkml:definitions>
  <inkml:trace contextRef="#ctx0" brushRef="#br0">312 0 14259,'10'0'1304,"-10"13"-1072,-13 16-104,-7 8 465,-6 22-257,0 8-144,-4 12-176,-3 3-40,0-8-16,2-4 24,5-12-48,3-8-72,3-21-144,1-14 232,6-25-16,5-18-25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57.953"/>
    </inkml:context>
    <inkml:brush xml:id="br0">
      <inkml:brushProperty name="width" value="0.05" units="cm"/>
      <inkml:brushProperty name="height" value="0.05" units="cm"/>
    </inkml:brush>
  </inkml:definitions>
  <inkml:trace contextRef="#ctx0" brushRef="#br0">1 418 14715,'1'-1'90,"0"0"1,0 0-1,1 0 1,-1 0-1,0 0 0,1 0 1,-1 0-1,1 1 0,-1-1 1,1 0-1,-1 1 0,1 0 1,0-1-1,1 1 0,10-5 78,32-15 222,-2-2-1,0-2 0,62-46 1,-39 18 259,75-75 1,-87 66-13,-33 36-145,-18 24-132,-2 7-157,-3 14-59,1-10-93,-9 175-613,10-160 346,2 0 1,0 0-1,2-1 0,1 0 0,11 36 0,-3-30-65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59.307"/>
    </inkml:context>
    <inkml:brush xml:id="br0">
      <inkml:brushProperty name="width" value="0.05" units="cm"/>
      <inkml:brushProperty name="height" value="0.05" units="cm"/>
    </inkml:brush>
  </inkml:definitions>
  <inkml:trace contextRef="#ctx0" brushRef="#br0">245 22 12635,'0'0'148,"0"-1"1,1 0-1,-1 0 1,0 0-1,0 0 1,1 0-1,-1 0 1,0 0-1,0 0 1,0 1-1,0-1 1,0 0 0,0 0-1,-1 0 1,1 0-1,0 0 1,-1-1-1,1 1-46,-1 1 0,1-1-1,0 1 1,-1 0 0,1-1 0,-1 1-1,1 0 1,0 0 0,-1-1 0,1 1-1,-1 0 1,1 0 0,-1 0 0,1 0-1,-1 0 1,1-1 0,-1 1-1,1 0 1,-1 0 0,1 0 0,-1 0-1,1 0 1,-1 1 0,-2-1 42,0 1 0,0 0-1,0 0 1,0 0 0,0 0 0,0 1 0,1-1-1,-1 1 1,-4 3 0,0 1-156,1 0 0,0 0-1,0 0 1,1 1 0,0 0 0,0 0 0,0 1-1,1-1 1,0 1 0,1 0 0,0 0-1,0 0 1,0 1 0,1-1 0,0 1 0,1-1-1,0 1 1,0-1 0,1 1 0,0 0-1,1-1 1,0 1 0,0 0 0,1-1-1,0 1 1,0-1 0,1 0 0,0 0 0,7 12-1,24 30-154,-24-37 125,0 0 0,-2 1-1,1 0 1,10 26 0,-17-35 43,-1 0 0,1 0 0,-1 0 0,-1 0 0,1 0 0,-1 0 0,1 0 0,-1 0 0,-1 0 0,1 0 1,-1 0-1,0 0 0,0 0 0,-1 0 0,1-1 0,-1 1 0,0 0 0,0-1 0,-5 9 0,3-8 24,-1 0 1,1 1-1,-1-2 1,0 1-1,0 0 1,0-1-1,-1 0 0,0 0 1,1-1-1,-1 0 1,-1 0-1,1 0 1,0-1-1,-12 4 0,13-5 10,-1 0-1,0 1 1,1-2-1,-1 1 0,0-1 1,1 1-1,-1-2 0,0 1 1,0-1-1,1 0 1,-1 0-1,0 0 0,1-1 1,-1 0-1,1 0 0,0 0 1,-8-5-1,11 6-21,-1-1-1,1 0 1,0 0-1,0 0 1,0-1-1,0 1 1,0 0-1,0-1 1,1 1-1,-1-1 1,1 1-1,0-1 1,-1 0 0,1 0-1,0 1 1,1-1-1,-2-5 1,2 2-4,0 1 1,0-1-1,0 0 1,1 0 0,0 1-1,0-1 1,0 1-1,4-10 1,4-5 1,0 1 0,1-1 0,22-28 0,-32 48-11,42-57 494,86-87 0,-127 143-417,1-1-1,-1 0 0,1 0 0,-1 0 0,0 1 1,0-1-1,0 0 0,0 0 0,0-1 0,0 1 0,0 0 1,0 0-1,-1 0 0,0-1 0,1 1 0,-1-4 0,0 5-80,0 0 0,-1 0 0,1 0 0,0 0 0,-1-1-1,1 1 1,-1 0 0,0 0 0,1 0 0,-1 0 0,0 0-1,0 0 1,1 0 0,-1 0 0,0 1 0,0-1 0,0 0 0,0 0-1,0 1 1,0-1 0,0 0 0,0 1 0,-1 0 0,1-1-1,0 1 1,0-1 0,0 1 0,-1 0 0,1 0 0,0 0-1,0 0 1,-2 0 0,3 0-48,-1 0 0,0 0 0,1 0 0,-1 0 0,1 1 0,-1-1 0,1 0 0,-1 0-1,1 1 1,-1-1 0,1 0 0,-1 1 0,1-1 0,0 0 0,-1 1 0,1-1 0,-1 1 0,1-1 0,0 0 0,-1 1 0,1-1 0,0 1 0,0-1-1,-1 1 1,1 0 0,0-1 0,0 1 0,0-1 0,0 1 0,0-1 0,0 1 0,0-1 0,0 1 0,0 0 0,0-1 0,0 1 0,0-1 0,0 1-1,0-1 1,0 1 0,1-1 0,-1 1 0,0 0 0,0-1 0,1 0 0,-1 1 0,0-1 0,1 1 0,-1 0 0,9 9-523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59.738"/>
    </inkml:context>
    <inkml:brush xml:id="br0">
      <inkml:brushProperty name="width" value="0.05" units="cm"/>
      <inkml:brushProperty name="height" value="0.05" units="cm"/>
    </inkml:brush>
  </inkml:definitions>
  <inkml:trace contextRef="#ctx0" brushRef="#br0">27 4 15619,'0'-1'32,"0"1"-1,0 0 1,0 0-1,0 0 1,0 0-1,1-1 0,-1 1 1,0 0-1,0 0 1,0 0-1,0 0 1,1 0-1,-1-1 0,0 1 1,0 0-1,0 0 1,1 0-1,-1 0 1,0 0-1,0 0 0,1 0 1,-1 0-1,0 0 1,0 0-1,1 0 1,-1 0-1,0 0 0,0 0 1,0 0-1,1 0 1,-1 0-1,0 0 1,0 0-1,0 1 0,1-1 1,-1 0-1,0 0 1,0 0-1,0 0 1,1 0-1,-1 1 0,2 12 576,-7 23-343,4-31-182,-8 39-28,-4 33 40,13-76-91,0 0 0,0 0-1,0-1 1,0 1 0,0 0 0,0 0 0,0-1-1,0 1 1,0 0 0,0-1 0,1 1 0,-1 0 0,0-1-1,0 1 1,1 0 0,-1-1 0,1 1 0,-1 0 0,0-1-1,1 1 1,-1-1 0,1 1 0,0-1 0,-1 1 0,1-1-1,-1 1 1,1-1 0,0 0 0,-1 1 0,1-1 0,0 0-1,-1 0 1,1 1 0,0-1 0,-1 0 0,1 0-1,0 0 1,0 0 0,-1 0 0,1 0 0,0 0 0,0 0-1,1 0 1,5-1 30,0 0 0,0 0 0,12-5 0,-7 3 3,-3 1-19,-1 0 0,1 1 0,0 0 0,0 0 1,-1 1-1,1 0 0,0 1 0,0 0 0,0 0 0,14 5 0,-18-4-14,0 0 0,-1 0 0,1 1 0,0 0 0,-1-1 0,0 2 0,0-1 0,0 0 0,0 1 0,0 0 0,-1-1 0,1 2 0,-1-1 0,0 0 0,-1 1 0,1-1 0,-1 1 0,1 0 0,1 6 0,0 2-1,-1-1 1,0 1-1,2 23 1,-5-30 43,1 0-1,-1 1 1,0-1-1,-1 0 1,0 1-1,0-1 1,0 0-1,-1 0 1,-4 11-1,4-14-7,0 0 0,0 0-1,0-1 1,-1 1 0,1 0-1,-1-1 1,0 1 0,1-1-1,-1 0 1,0 0-1,-1 0 1,1-1 0,0 1-1,0-1 1,-1 1 0,1-1-1,-1 0 1,1 0 0,-1-1-1,0 1 1,1-1 0,-1 0-1,0 0 1,1 0-1,-1 0 1,-5-1 0,0-1-109,1 1 0,-1-1 1,0 0-1,1-1 0,0 0 1,-1 0-1,1-1 0,0 0 1,1 0-1,-9-6 0,8 3-5,0-1 0,0 0 0,1 0-1,0 0 1,1-1 0,-12-18 0,-3-23-351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6:00.153"/>
    </inkml:context>
    <inkml:brush xml:id="br0">
      <inkml:brushProperty name="width" value="0.05" units="cm"/>
      <inkml:brushProperty name="height" value="0.05" units="cm"/>
    </inkml:brush>
  </inkml:definitions>
  <inkml:trace contextRef="#ctx0" brushRef="#br0">1 55 14923,'23'-7'1513,"0"1"-1145,8-1-136,2-3 616,2-1-1920,5 5 1280,-6 2-352,-6 1-176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6:00.585"/>
    </inkml:context>
    <inkml:brush xml:id="br0">
      <inkml:brushProperty name="width" value="0.05" units="cm"/>
      <inkml:brushProperty name="height" value="0.05" units="cm"/>
    </inkml:brush>
  </inkml:definitions>
  <inkml:trace contextRef="#ctx0" brushRef="#br0">33 230 18436,'-1'0'76,"0"0"0,-1 0 0,1 0 0,0 0 0,-1 0 1,1 0-1,0-1 0,-1 1 0,1 0 0,0-1 0,0 1 0,0-1 0,-1 1 0,1-1 0,0 0 0,0 1 1,0-1-1,0 0 0,0 0 0,0 0 0,0 0 0,-1-1 0,1 0-18,1 0-1,-1 0 0,0 1 1,1-1-1,-1 0 0,1 0 1,0 0-1,0 0 0,0 1 1,0-1-1,0 0 0,0 0 1,1-4-1,1-2 93,0 0-1,1 0 0,0 0 1,0 0-1,1 1 1,4-9-1,0 4-83,0 0 0,1 1 0,0 0 0,1 0 0,0 1 0,1 0 0,0 1 0,13-8 0,-20 14-69,1 0 1,1 0-1,-1 1 0,0 0 0,0 0 0,1 0 1,-1 1-1,1 0 0,-1 0 0,7 0 1,-8 1 1,1 0 0,-1 0 1,0 1-1,0 0 1,0 0-1,0 0 0,0 0 1,0 1-1,-1-1 0,1 1 1,0 0-1,-1 0 1,1 0-1,-1 1 0,5 3 1,3 6-18,1 0 0,-2 1 1,0 0-1,10 17 0,-13-18-13,0-1-1,1 0 0,0-1 0,1 0 0,0 0 1,0-1-1,14 11 0,-20-18 27,0-1 1,0 1-1,0-1 0,0 0 1,0 0-1,1 0 0,-1 0 1,0 0-1,1-1 0,-1 0 1,0 0-1,1 1 0,-1-2 1,1 1-1,-1 0 0,1-1 0,-1 0 1,0 1-1,0-1 0,1-1 1,-1 1-1,0 0 0,0-1 1,0 1-1,0-1 0,0 0 1,-1 0-1,4-3 0,5-5-446,0 0 0,0-1 0,-1 0 0,16-23 0,-21 32-369,-3 8 269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6:00.985"/>
    </inkml:context>
    <inkml:brush xml:id="br0">
      <inkml:brushProperty name="width" value="0.05" units="cm"/>
      <inkml:brushProperty name="height" value="0.05" units="cm"/>
    </inkml:brush>
  </inkml:definitions>
  <inkml:trace contextRef="#ctx0" brushRef="#br0">0 216 14347,'2'-3'183,"-1"-1"1,1 0-1,0 0 1,0 1-1,1-1 1,-1 1-1,1 0 1,0 0-1,-1 0 0,7-5 1,0 0 112,14-15 291,0 2 0,1 1 0,36-22 0,-47 33-467,1 1-1,0 1 0,0 0 0,0 1 1,1 1-1,0 0 0,0 1 1,26-4-1,-37 8-103,1 0 1,0 0-1,0 0 0,0 1 0,0-1 1,0 1-1,-1 0 0,1 1 1,0-1-1,-1 1 0,1 0 0,-1 0 1,1 0-1,-1 1 0,0 0 0,0-1 1,0 1-1,0 1 0,-1-1 1,1 1-1,-1-1 0,0 1 0,0 0 1,0 0-1,3 7 0,2 6-18,0 0 0,-1 0-1,-1 1 1,0 0 0,3 25-1,-8-38-6,0 0 0,0-1 0,1 1 0,-1-1 0,5 8 0,-6-12 11,1 1 1,-1 0-1,1 0 1,-1-1-1,1 1 1,0 0-1,-1-1 1,1 1-1,0-1 1,-1 1-1,1-1 1,0 1-1,0-1 1,0 1-1,-1-1 1,1 0-1,0 0 0,0 1 1,0-1-1,0 0 1,0 0-1,-1 0 1,1 0-1,0 0 1,0 0-1,0 0 1,0 0-1,0 0 1,0 0-1,0-1 1,-1 1-1,1 0 1,0 0-1,0-1 1,1 0-1,16-9-8,-1 0 0,24-19 1,8-4 179,-39 27-75,-7 4-105,1 0 1,-1 0 0,1 0 0,-1-1-1,0 1 1,4-5 0,10-18-89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6:01.405"/>
    </inkml:context>
    <inkml:brush xml:id="br0">
      <inkml:brushProperty name="width" value="0.05" units="cm"/>
      <inkml:brushProperty name="height" value="0.05" units="cm"/>
    </inkml:brush>
  </inkml:definitions>
  <inkml:trace contextRef="#ctx0" brushRef="#br0">254 6 16692,'4'-6'1400,"-8"19"-1008,-6 5-200,-6 9 632,-2 4-256,-4 14-240,-2 3-168,0 10-144,-1-1 32,1-1-48,1-2-64,6-5-416,-1-7-232,4-18 576,3-12-112,3-25-64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49.974"/>
    </inkml:context>
    <inkml:brush xml:id="br0">
      <inkml:brushProperty name="width" value="0.05" units="cm"/>
      <inkml:brushProperty name="height" value="0.05" units="cm"/>
    </inkml:brush>
  </inkml:definitions>
  <inkml:trace contextRef="#ctx0" brushRef="#br0">228 198 12075,'-3'-4'273,"-1"0"0,-1 1 0,1-1 0,0 1 0,-1-1 0,0 1 0,0 1 0,-9-5 0,12 6-199,-1 1 0,1-1 0,-1 1 1,1 0-1,0 0 0,-1 0 0,1 0 0,-1 0 1,1 0-1,0 1 0,-1-1 0,1 1 1,0 0-1,-1 0 0,1-1 0,0 1 0,0 1 1,0-1-1,0 0 0,0 0 0,0 1 0,0-1 1,-1 3-1,-13 10-79,2 0 0,0 1 0,1 1 0,0 0 0,1 1 0,1 0 0,-14 29 0,24-45 4,1 1-1,-1-1 1,0 0 0,1 0 0,-1 0 0,1 0-1,0 1 1,-1-1 0,1 0 0,0 1-1,-1-1 1,1 0 0,0 0 0,0 1 0,0-1-1,0 0 1,1 1 0,-1-1 0,0 0 0,0 0-1,1 3 1,0-4 0,0 0 0,0 0 0,0 0 0,0 0 0,0 0 0,0 0 0,0 0 0,0 0 0,0 0 0,0 0 0,0-1 0,0 1-1,0 0 1,0-1 0,-1 1 0,1-1 0,0 1 0,0-1 0,0 1 0,-1-1 0,2 0 0,10-8-8,0-1 1,14-13-1,1-5 117,0-2 0,-2-1 0,-2-1 0,0-2 0,-2 0 0,-2-1 0,17-42 0,-32 62 196,-8 19-29,-10 23 3,-5 20-170,-13 51 0,26-77-127,2-1 1,0 1 0,2 0-1,0 0 1,1 30 0,2-48 12,-1 0 0,0-1 0,1 1 1,-1 0-1,1-1 0,0 1 0,0 0 1,0-1-1,0 1 0,0-1 0,3 4 0,-3-5 6,-1 0 1,1-1-1,0 1 0,0-1 0,-1 1 0,1 0 0,0-1 0,0 0 0,0 1 0,0-1 1,0 0-1,0 1 0,0-1 0,0 0 0,0 0 0,-1 0 0,1 0 0,0 0 1,0 0-1,0 0 0,0 0 0,0 0 0,0 0 0,0 0 0,0-1 0,0 1 0,0 0 1,0-1-1,0 1 0,0-1 0,-1 1 0,1-1 0,0 1 0,0-1 0,0 0 1,5-4 18,-1 0 1,1 1-1,-1-2 1,0 1-1,-1-1 1,1 1-1,-1-1 1,5-10-1,25-57 215,-24 49-138,-4 10-51,1-1 32,-7 36-63,0-14-31,-1 1-1,1-1 1,0 0 0,1 1-1,0-1 1,0 0 0,1 0-1,-1 0 1,2 0 0,-1 0-1,1 0 1,4 7 0,-5-11 11,0 0 0,0 0 0,0 0 0,1-1 0,-1 1 0,1-1 0,0 1 1,0-1-1,0 0 0,0 0 0,0 0 0,0-1 0,1 1 0,-1-1 0,0 0 1,1 0-1,-1 0 0,1 0 0,-1 0 0,1-1 0,0 1 0,-1-1 0,1 0 1,-1-1-1,1 1 0,5-1 0,4-2 13,0-1 1,0 0-1,-1 0 1,0-1-1,0-1 1,0 0-1,0-1 1,-1 0-1,0 0 0,-1-1 1,17-17-1,-1 0 62,-2-2-1,-1-1 0,21-33 1,-16 12 160,-29 80-58,-6 19-125,4-38-48,0 0 0,2 0 1,-1 0-1,1 1 0,1-1 0,0 1 0,1-1 0,4 20 0,-5-30 4,1 0 0,-1-1 0,1 1-1,0-1 1,-1 1 0,1-1 0,0 1 0,0-1 0,0 0 0,0 1 0,0-1-1,0 0 1,1 0 0,-1 0 0,2 2 0,-2-2-3,0-1 1,0 0 0,0 0-1,0 0 1,-1 1-1,1-1 1,0 0-1,0 0 1,0 0 0,0 0-1,0 0 1,-1 0-1,1-1 1,0 1 0,0 0-1,0 0 1,0 0-1,-1-1 1,1 1 0,0-1-1,1 0 1,1-1-45,0-1 0,0 1 0,-1-1 0,1 0 0,-1 0 0,1 0 1,-1 0-1,0 0 0,0 0 0,-1-1 0,1 1 0,1-5 0,10-46-192,-8 26 57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6:01.800"/>
    </inkml:context>
    <inkml:brush xml:id="br0">
      <inkml:brushProperty name="width" value="0.05" units="cm"/>
      <inkml:brushProperty name="height" value="0.05" units="cm"/>
    </inkml:brush>
  </inkml:definitions>
  <inkml:trace contextRef="#ctx0" brushRef="#br0">339 30 16652,'-6'-2'107,"0"0"0,0 0 0,0 1 0,0 0 1,0 0-1,-1 0 0,1 1 0,0 0 0,0 0 1,-1 1-1,1 0 0,0 0 0,0 0 1,0 1-1,0 0 0,0 0 0,0 0 0,1 1 1,-1-1-1,1 2 0,-10 6 0,6-4-135,1 0 0,0 1-1,0 0 1,0 0 0,1 1 0,0 0-1,1 1 1,0-1 0,0 1-1,0 0 1,1 0 0,-4 14 0,8-22 17,0 0 1,1 0 0,-1 0-1,1 0 1,-1 1 0,1-1-1,0 0 1,-1 0 0,1 1 0,0-1-1,0 0 1,0 0 0,0 1-1,0-1 1,0 0 0,0 0-1,1 1 1,-1-1 0,0 0-1,1 0 1,-1 1 0,1-1 0,-1 0-1,1 0 1,0 0 0,-1 0-1,1 0 1,0 0 0,1 1-1,-1-1 29,1-1 0,-1 0 0,1 1 0,0-1 0,-1 0 0,1 0 0,0 0-1,-1 0 1,1 0 0,0-1 0,-1 1 0,1 0 0,0-1 0,-1 1 0,1-1-1,-1 0 1,1 1 0,-1-1 0,1 0 0,-1 0 0,2-2 0,7-4 145,0 0 1,-1 0-1,0-2 1,0 1-1,-1-1 0,10-14 1,-14 18-74,0-1 0,-1 0 0,1 1 1,-1-1-1,-1 0 0,1-1 0,-1 1 0,0 0 0,-1-1 1,1 1-1,-1-1 0,0-13 0,-1 19-83,0-1 0,0 1 1,0 0-1,0-1 0,0 1 0,-1 0 0,1 0 0,-1-1 1,1 1-1,-1 0 0,1 0 0,-1-1 0,0 1 0,1 0 0,-1 0 1,0 0-1,0 0 0,0 0 0,0 0 0,0 0 0,0 0 0,0 1 1,0-1-1,0 0 0,0 1 0,-1-1 0,1 1 0,0-1 0,0 1 1,-1-1-1,1 1 0,0 0 0,-1 0 0,1-1 0,0 1 1,-1 0-1,1 0 0,0 0 0,-2 1 0,-3 0-28,0-1-1,0 2 1,0-1-1,0 1 1,0 0 0,1 0-1,-11 6 1,3 0-135,1 1 1,0 0 0,0 0-1,1 1 1,0 1 0,1 0-1,-16 22 1,20-25 65,0 1 1,0 0 0,1 1-1,1-1 1,-1 1 0,2 0-1,-1 0 1,1 1 0,1-1-1,0 0 1,-2 20 0,7 4-238</inkml:trace>
  <inkml:trace contextRef="#ctx0" brushRef="#br0" timeOffset="1">610 539 15379,'-8'27'836,"5"-15"-697,0 0 0,0-1-1,1 1 1,0 1 0,1-1 0,1 18-1,0-29-121,0 0 1,0 0-1,0 1 0,0-1 0,0 0 0,0 0 0,1 0 0,-1 0 0,1 0 0,-1 0 1,1 0-1,-1 0 0,1 0 0,-1 0 0,1 0 0,0 0 0,-1 0 0,1 0 0,0-1 1,0 1-1,0 0 0,0-1 0,0 1 0,0 0 0,0-1 0,1 1 0,0 0 6,0-1 0,0 0 0,-1 0 0,1 0 0,0 0 0,0 0 0,0-1 0,0 1 0,0-1 0,0 1 0,0-1 0,0 1 0,3-3 0,4-2 108,1-1 0,-1 0 0,-1 0 0,12-12 0,-6 6 125,-2-2 0,0 0-1,0 0 1,9-16-1,-16 22-99,0 0-1,-1-1 0,0 1 1,0-1-1,-1 0 0,0 0 1,-1 0-1,0-1 0,1-14 1,-2 22-136,-1-1 0,0 1 1,0-1-1,0 1 0,0-1 1,0 1-1,-1 0 0,1-1 1,-1 1-1,0 0 0,1-1 1,-1 1-1,0 0 0,-1 0 1,1 0-1,0-1 0,0 1 1,-1 1-1,1-1 0,-1 0 1,0 0-1,1 0 0,-1 1 1,0-1-1,0 1 1,0 0-1,0-1 0,-1 1 1,1 0-1,0 0 0,0 0 1,-3 0-1,1 0-94,0 1 1,0-1-1,0 1 1,0 0-1,0 1 0,0-1 1,0 0-1,0 1 1,0 0-1,0 0 0,0 0 1,0 1-1,1-1 1,-1 1-1,1 0 1,-1 0-1,1 0 0,-6 5 1,1 0-108,-1 1 1,2 1 0,-13 16-1,2-1-311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31.095"/>
    </inkml:context>
    <inkml:brush xml:id="br0">
      <inkml:brushProperty name="width" value="0.05" units="cm"/>
      <inkml:brushProperty name="height" value="0.05" units="cm"/>
    </inkml:brush>
  </inkml:definitions>
  <inkml:trace contextRef="#ctx0" brushRef="#br0">306 56 11314,'33'-49'1827,"-25"43"-1216,-5 12 117,-5 19 78,2-22-870,-13 81 357,-4 0 1,-31 92-1,20-90 47,-63 131-1,89-212-332,-28 48 91,28-50-119,0 1 0,-1-1 1,0 0-1,0 0 0,0 0 0,0-1 1,0 1-1,-1-1 0,1 1 0,-1-1 1,-5 3-1,7-5 5,1 1 0,0-1 1,0 0-1,-1 1 0,1-1 1,0 0-1,-1 0 0,1 0 1,0 0-1,-1 0 0,1 0 0,0 0 1,-1 0-1,1-1 0,0 1 1,-1-1-1,1 1 0,0-1 1,0 1-1,0-1 0,-1 1 1,1-1-1,0 0 0,0 0 0,-2-1 1,0-3-29,-1 1-1,1-1 1,-1 1 0,-4-11 0,4 7-49,-12-18-187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31.505"/>
    </inkml:context>
    <inkml:brush xml:id="br0">
      <inkml:brushProperty name="width" value="0.05" units="cm"/>
      <inkml:brushProperty name="height" value="0.05" units="cm"/>
    </inkml:brush>
  </inkml:definitions>
  <inkml:trace contextRef="#ctx0" brushRef="#br0">31 2 12619,'-8'22'621,"2"0"1,1 1-1,-4 36 0,7-46-506,2-1 0,-1 1-1,2 0 1,0-1 0,0 1 0,1-1-1,1 1 1,4 13 0,-6-24-60,0 1 1,0 0-1,0-1 1,1 1-1,-1-1 1,1 0-1,0 1 1,-1-1-1,1 0 0,0 0 1,0 0-1,1 0 1,-1-1-1,0 1 1,0-1-1,1 1 1,2 1-1,-1-2 34,1 0 1,-1 0-1,0 0 0,0 0 0,0-1 0,1 1 1,-1-1-1,0 0 0,1 0 0,4-2 0,8-1 224,1-2-1,-2 0 1,1-1-1,20-11 1,-34 16-277,233-128 1221,-224 122-1395,-1-1-1,0 0 0,0 0 0,0-1 0,-1 0 0,-1-1 0,16-19 1,4-15-256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32.024"/>
    </inkml:context>
    <inkml:brush xml:id="br0">
      <inkml:brushProperty name="width" value="0.05" units="cm"/>
      <inkml:brushProperty name="height" value="0.05" units="cm"/>
    </inkml:brush>
  </inkml:definitions>
  <inkml:trace contextRef="#ctx0" brushRef="#br0">251 115 14355,'-3'-14'597,"-1"1"0,0 0-1,0 0 1,-1 1 0,-10-19 0,14 30-588,0-1 1,-1 1-1,1-1 0,0 1 1,-1 0-1,1 0 0,-1 0 1,1-1-1,-1 1 0,1 1 1,-1-1-1,0 0 1,0 0-1,1 1 0,-1-1 1,0 1-1,0-1 0,0 1 1,1 0-1,-1 0 0,0-1 1,0 2-1,0-1 0,0 0 1,0 0-1,0 0 1,1 1-1,-1-1 0,0 1 1,0 0-1,0-1 0,-1 2 1,-8 3-38,0 1 0,0 0 1,-17 14-1,18-13 23,-2 1-62,0 1 0,0 1 0,-19 21 0,31-31 56,0 1-1,-1-1 1,1 1-1,0-1 0,0 1 1,0-1-1,0 1 1,0-1-1,0 1 1,0 0-1,0-1 1,0 1-1,0-1 1,0 1-1,0-1 1,0 1-1,1-1 0,-1 1 1,0-1-1,0 1 1,1-1-1,-1 1 1,0-1-1,1 1 1,-1-1-1,0 1 1,1-1-1,-1 0 1,1 1-1,-1-1 0,0 0 1,1 1-1,-1-1 1,1 0-1,-1 1 1,1-1-1,0 0 1,25 14-171,-19-10 105,24 14-273,-1 2 1,43 37-1,-71-56 339,0 1 0,0 0 0,0 0 0,0 0-1,0 0 1,-1 0 0,1 0 0,-1 0 0,0 0 0,1 0-1,-1 1 1,0-1 0,0 1 0,1 2 0,-2-3 39,0 0 1,0 0 0,-1-1-1,1 1 1,0 0 0,0 0-1,-1-1 1,1 1 0,-1 0-1,0-1 1,1 1 0,-1-1-1,0 1 1,0-1 0,0 1-1,0-1 1,0 0 0,0 1-1,0-1 1,-1 0 0,1 0-1,0 0 1,-3 2 0,-40 27 676,0-1 1,-67 31 0,114-70-1039,11-3 77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32.649"/>
    </inkml:context>
    <inkml:brush xml:id="br0">
      <inkml:brushProperty name="width" value="0.05" units="cm"/>
      <inkml:brushProperty name="height" value="0.05" units="cm"/>
    </inkml:brush>
  </inkml:definitions>
  <inkml:trace contextRef="#ctx0" brushRef="#br0">119 0 13795,'-11'30'851,"-30"50"-1,25-49-573,-14 31-1,26-50-227,0 0 0,1-1 0,0 1 0,1 1 0,0-1 0,0 20 0,2-32-8,0 1 1,0 0 0,0-1 0,0 1 0,0 0 0,0 0 0,0-1 0,0 1 0,0 0 0,0-1 0,1 1 0,-1 0 0,0-1 0,1 1 0,-1-1 0,0 1 0,1 0 0,-1-1 0,1 1 0,-1-1 0,1 1 0,0-1-7,-1 0 1,0 0-1,1 0 0,-1 0 0,1 0 0,-1-1 1,0 1-1,1 0 0,-1 0 0,0-1 1,1 1-1,-1 0 0,0 0 0,0-1 1,1 1-1,-1 0 0,0-1 0,0 1 0,1 0 1,-1-1-1,0 1 0,0 0 0,0-1 1,0 1-1,0-1 0,1 1 0,-1 0 1,0-1-1,0 1 0,0-1 0,0 1 0,0 0 1,0-1-1,0 1 0,0-1 0,-1 0 1,11-69 1827,24 87-2706,-24-13 812,-1-1 0,1 0 0,0-1 0,0 0 0,0-1 0,0 0 0,0-1 1,1 0-1,-1 0 0,16-3 0,-11 0 108,-1 0 0,1-1 0,-1 0 0,1-1 1,-1-1-1,19-11 0,-30 15-42,0 1 0,0-1-1,0 0 1,-1 0 0,1-1 0,-1 1-1,1 0 1,-1-1 0,0 0 0,2-3 0,-3 13 11,-3 7-75,1-10 7,-1 1-1,1-1 1,1 1 0,-1-1-1,1 1 1,-1-1-1,1 1 1,1-1 0,-1 1-1,0-1 1,3 9 0,-2-12 23,-1 0 0,0 0 0,1 0 0,-1 0 0,1 0 0,0 0 0,-1 0 0,1 0 0,0 0 0,-1-1 0,1 1 1,0 0-1,0 0 0,0-1 0,0 1 0,0-1 0,0 1 0,0 0 0,0-1 0,1 1 0,0-1 13,0 0 0,0 0 0,0 0-1,0 0 1,0 0 0,0 0 0,0 0-1,0-1 1,0 1 0,0-1 0,0 0 0,-1 1-1,1-1 1,0 0 0,2-2 0,13-7 154,-1-2 1,29-24-1,-4 1 91,-41 35-261,1 0 1,-1-1 0,0 1-1,1 0 1,-1-1-1,1 1 1,-1 0 0,0-1-1,1 1 1,-1 0-1,1 0 1,-1 0 0,1-1-1,-1 1 1,1 0-1,-1 0 1,1 0 0,-1 0-1,1 0 1,-1 0-1,1 0 1,-1 0-1,1 0 1,-1 0 0,1 0-1,0 1 1,0-1 0,-1 1-1,0-1 1,1 1 0,-1-1 0,0 1-1,1 0 1,-1-1 0,0 1-1,0 0 1,0-1 0,1 1 0,-1 0-1,0-1 1,0 1 0,0 0 0,0 0-1,0 0 1,-8 42-85,5-28-15,2 7-458,3-16-64,4-14-248,11-42 119,-8 9 191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33.077"/>
    </inkml:context>
    <inkml:brush xml:id="br0">
      <inkml:brushProperty name="width" value="0.05" units="cm"/>
      <inkml:brushProperty name="height" value="0.05" units="cm"/>
    </inkml:brush>
  </inkml:definitions>
  <inkml:trace contextRef="#ctx0" brushRef="#br0">26 1 11114,'-8'21'1209,"0"7"-857,3 0-232,0-2 1224,7-4-1984,5-4 704,3-8-232,3-3-96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33.836"/>
    </inkml:context>
    <inkml:brush xml:id="br0">
      <inkml:brushProperty name="width" value="0.05" units="cm"/>
      <inkml:brushProperty name="height" value="0.05" units="cm"/>
    </inkml:brush>
  </inkml:definitions>
  <inkml:trace contextRef="#ctx0" brushRef="#br0">118 0 11883,'2'1'225,"-1"0"0,1-1 1,0 1-1,0-1 0,0 0 1,0 0-1,0 0 1,0 0-1,0 0 0,0 0 1,0 0-1,0 0 1,2-1-1,-2 2 510,-5 6-322,-7 10-8,8-13-207,-3 4-175,1 0 1,0 1-1,1 0 1,0-1-1,0 1 1,1 0-1,0 1 1,0-1-1,1 0 1,0 0-1,1 1 1,0-1-1,1 0 1,-1 1-1,2-1 0,0 0 1,0 0-1,0 0 1,5 11-1,18 37 9,-11-27 15,14 43 0,-26-65 53,0 1 0,0 0 1,0-1-1,-1 1 0,0 0 0,-1-1 0,0 1 0,0 0 0,-4 17 0,3-22-10,-1 0-1,1 0 1,-1 0 0,0 0-1,0 0 1,-1-1-1,1 1 1,-1-1-1,0 0 1,0 1 0,0-1-1,0-1 1,0 1-1,-1 0 1,1-1-1,-5 3 1,-3 1 237,-1 0 0,0-1 0,-24 7 1,30-10-283,1-1 1,0 0 0,-1 0 0,1-1-1,0 0 1,-1 0 0,1 0 0,-11-2 0,15 2-48,1 0 0,-1-1 1,0 1-1,0-1 0,0 1 1,1-1-1,-1 1 0,0-1 1,0 1-1,1-1 1,-1 0-1,0 1 0,1-1 1,-1 0-1,1 0 0,-1 1 1,1-1-1,-1 0 0,1 0 1,0 0-1,-1 0 0,1 0 1,0 1-1,0-1 0,0 0 1,0 0-1,0 0 1,0-1-1,2-29-149,2 16 35,1 0 1,1 0-1,1 0 1,9-16-1,40-58-440,-24 41 260,-3 7-30,63-70 0,-65 80 462,-15 16 21,-4 6 500,-9 27-175,0-16-473,-1 6-9,0 1 0,1 0 0,0 0 0,0-1 0,1 1 1,1 9-1,-1-16-6,0 0 1,1-1-1,-1 1 1,1 0-1,-1 0 1,1 0 0,0-1-1,0 1 1,0-1-1,0 1 1,0 0-1,0-1 1,0 0-1,1 1 1,-1-1 0,0 0-1,1 1 1,-1-1-1,1 0 1,-1 0-1,1 0 1,0 0 0,-1-1-1,1 1 1,0 0-1,0-1 1,-1 1-1,1-1 1,0 0-1,0 1 1,0-1 0,0 0-1,-1 0 1,1 0-1,3-1 1,8-1-3,0 0 0,0 0 0,-1-2 0,1 0 0,-1 0 0,0-1 0,0 0 1,12-8-1,-8 4-53,0 1 1,1 1-1,22-6 0,-33 12 25,0 1 0,-1 0 0,1 0 0,0 0 1,-1 0-1,1 1 0,0 0 0,-1 0 0,1 1 0,8 3 0,-6-2 44,0-1 0,-1 0 0,1 0 0,12 0 1,3-3 19,1-1 0,-1 0 1,0-2-1,27-9 1,29-4-597,-77 17 528,0-1 0,0 1 0,-1 0 1,1 0-1,0 0 0,0 0 0,0 0 0,0 0 0,0 1 0,0-1 0,0 1 0,-1-1 1,1 1-1,0 0 0,0 0 0,-1-1 0,1 1 0,0 0 0,-1 1 0,1-1 0,-1 0 1,1 0-1,-1 1 0,0-1 0,1 1 0,-1-1 0,0 1 0,0-1 0,0 1 0,0 0 0,-1-1 1,2 4-1,1 6-52,0-1 1,0 1-1,-2 0 0,2 20 1,0 2 126,22 88-53,10 68-135,-34-184 163,-1 0 0,0 0 0,-1-1-1,1 1 1,-2 6 0,2-10-1,0-1 0,0 1 0,0-1 1,-1 1-1,1-1 0,0 1 0,0-1 0,0 1 1,-1-1-1,1 1 0,0-1 0,-1 1 1,1-1-1,0 0 0,-1 1 0,1-1 1,0 0-1,-1 1 0,1-1 0,-1 0 0,1 1 1,-1-1-1,0 0 0,0 0 11,1 0-1,-1 0 0,0 0 1,0-1-1,0 1 1,1 0-1,-1-1 1,0 1-1,0-1 1,1 1-1,-1-1 1,0 1-1,1-1 0,-1 1 1,0-1-1,1 0 1,-1 1-1,1-1 1,-1 0-1,0 0 1,-5-9 113,0 0 1,0 0-1,1-1 1,0 1-1,1-1 1,-6-23-1,-10-73 429,18 90-571,0 0-1,1 0 1,0 0-1,4-28 1,-3 40 36,1 1 1,0-1-1,0 1 0,1-1 1,-1 1-1,1-1 0,0 1 0,0 0 1,1-1-1,-1 1 0,1 1 1,0-1-1,0 0 0,0 1 0,1-1 1,-1 1-1,1 0 0,0 0 0,-1 0 1,1 1-1,6-3 0,-1 1 46,0 0-1,1 1 0,-1 0 0,13-2 1,12-2 41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34.274"/>
    </inkml:context>
    <inkml:brush xml:id="br0">
      <inkml:brushProperty name="width" value="0.05" units="cm"/>
      <inkml:brushProperty name="height" value="0.05" units="cm"/>
    </inkml:brush>
  </inkml:definitions>
  <inkml:trace contextRef="#ctx0" brushRef="#br0">1 100 15475,'5'-6'318,"1"0"0,0 1 0,0 0-1,0 0 1,0 0 0,1 1 0,0 0 0,10-5-1,-12 6-160,1 1-1,0 0 1,0 0-1,0 0 0,0 1 1,0-1-1,0 1 1,0 1-1,1-1 1,-1 1-1,7 1 0,-12-1-158,0 1 0,0-1 0,0 0 0,0 1 0,0-1 0,0 1 0,-1-1 0,1 1 0,0-1 0,0 1 0,0 0 0,-1-1 1,1 1-1,0 0 0,-1 0 0,1 0 0,0 0 0,-1-1 0,1 1 0,-1 0 0,0 0 0,1 0 0,-1 0 0,0 0 0,1 0 0,-1 0 0,0 0 0,0 0 0,0 0 0,0 0 0,0 0 0,0 0 0,0 0 0,0 0 0,-1 0 0,1 1 0,-1 6-26,-1 0 0,0-1-1,-5 12 1,6-16 26,-5 14-17,2-9 11,0 1 0,1-1 0,1 1 0,-1 0 0,1 0 0,1 0 0,-1 0 1,2 0-1,0 19 0,0-27 8,1 1 0,-1-1 1,1 1-1,0-1 1,-1 1-1,1-1 1,0 1-1,0-1 0,0 0 1,0 1-1,0-1 1,1 0-1,-1 0 1,0 0-1,1 0 0,-1 0 1,0 0-1,1 0 1,-1-1-1,1 1 0,-1 0 1,1-1-1,0 1 1,-1-1-1,1 0 1,0 1-1,-1-1 0,1 0 1,0 0-1,-1 0 1,1 0-1,0 0 1,2-1-1,5 0 13,1 0 0,-1-1 0,1-1 0,11-3 1,-10 1 11,1 0 0,-1-1 0,0 0 1,-1 0-1,0-1 0,0-1 0,0 0 0,-1 0 1,15-17-1,-19 20-40,-1-1 0,0 1 0,0-1 0,0 0 0,0-1 1,-1 1-1,0-1 0,0 1 0,-1-1 0,0 0 0,0 0 0,-1 0 0,1 0 0,-2 0 0,1 0 1,-1 0-1,0-1 0,-1-7 0,0 13-24,1 0 0,-1 0 0,0 0 0,1 0 1,-1 0-1,0 1 0,0-1 0,-1 0 0,1 0 0,0 1 0,0-1 1,-1 1-1,1-1 0,-1 1 0,-2-2 0,3 2 6,1 1 0,-1 0 0,1 0-1,-1-1 1,1 1 0,-1 0 0,1 0 0,-1 0-1,1 0 1,-1-1 0,1 1 0,-1 0 0,1 0-1,-1 0 1,1 0 0,-1 0 0,0 0 0,1 1-1,-1-1 1,1 0 0,-1 0 0,1 0 0,-1 1-1,0-1-33,0 1 0,1 0-1,-1-1 1,0 1 0,1 0-1,-1 0 1,1 0-1,-1-1 1,1 1 0,-1 0-1,1 0 1,0 0 0,-1 0-1,1 0 1,0 0-1,0 0 1,0 2 0,0 0-73,0 0 0,0 0 1,0 0-1,1 0 0,-1 0 1,1 0-1,0 0 1,0 0-1,0 0 0,0 0 1,0-1-1,1 1 0,-1 0 1,1-1-1,0 1 0,0-1 1,0 0-1,0 1 0,0-1 1,4 3-1,20 14-676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34.714"/>
    </inkml:context>
    <inkml:brush xml:id="br0">
      <inkml:brushProperty name="width" value="0.05" units="cm"/>
      <inkml:brushProperty name="height" value="0.05" units="cm"/>
    </inkml:brush>
  </inkml:definitions>
  <inkml:trace contextRef="#ctx0" brushRef="#br0">73 5 15019,'-21'24'1304,"-14"17"-427,33-38-806,0 0 1,0 0-1,0 1 1,1-1 0,-1 0-1,1 1 1,0-1-1,0 1 1,0-1-1,0 1 1,1 6 0,0-10-63,0 1 1,0-1-1,0 0 1,0 1-1,0-1 1,0 1 0,0-1-1,0 1 1,0-1-1,0 0 1,1 1 0,-1-1-1,0 1 1,0-1-1,1 0 1,-1 1 0,0-1-1,0 0 1,1 1-1,-1-1 1,1 0-1,-1 1 1,0-1 0,1 0-1,-1 0 1,0 0-1,1 1 1,0-1 0,17 1 136,20-10-7,-35 8-116,84-32 340,-67 24-284,0 0 0,0 2 0,1 0 0,0 2 0,39-6-1,-58 11-77,1-1 0,-1 1 0,1 0-1,-1 0 1,1 0 0,-1 0 0,1 1-1,-1-1 1,1 1 0,-1-1-1,1 1 1,-1 0 0,1 0 0,-1 0-1,0 0 1,0 0 0,1 1 0,-1-1-1,0 1 1,0-1 0,0 1-1,-1 0 1,4 3 0,-3-3 21,0 0 0,1 0 0,-1 0 0,0 0 0,1-1 0,0 1 0,-1-1 0,1 0 0,0 0 0,0 0 0,-1 0 0,1 0 0,0-1 0,0 1 0,0-1 0,0 0 0,0 1 0,0-2 0,0 1 0,5-1 0,8-1 118,1-1 1,21-6-1,-32 7-115,64-22 202,19-5-271,-79 26-35,0 1 0,-1 1 0,1-1 0,0 2 0,0-1 0,19 3 1,-27-2 55,0 1 1,0-1-1,0 0 1,-1 1-1,1 0 1,0-1-1,-1 1 1,1 0-1,0 0 0,-1 0 1,1 0-1,-1 0 1,1 0-1,-1 0 1,0 0-1,0 1 1,1-1-1,-1 1 1,0-1-1,0 1 1,0-1-1,0 1 1,-1-1-1,1 1 1,0 0-1,-1 0 1,1-1-1,-1 1 1,1 2-1,0 4-53,-1 0-1,0 0 1,0 1 0,-1-1-1,-1 9 1,0-3-204,2-14 278,1 0-1,-1 0 1,0 0-1,0 0 1,0 0 0,0 0-1,0 0 1,0 0 0,0 0-1,0 0 1,1 0-1,-1 0 1,0 0 0,0 0-1,0 0 1,0 0 0,0 0-1,0 0 1,0 0-1,0 0 1,1 0 0,-1 0-1,0 0 1,0 0-1,0 0 1,0 0 0,0 0-1,0 0 1,0 0 0,0 0-1,0 1 1,0-1-1,0 0 1,0 0 0,0 0-1,0 0 1,1 0 0,-1 0-1,0 0 1,0 0-1,0 1 1,0-1 0,0 0-1,0 0 1,0 0-1,0 0 1,0 0 0,0 0-1,0 0 1,0 0 0,0 1-1,-1-1 1,1 0-1,0 0 1,0 0 0,0 0-1,0 0 1,0 0 0,0 0-1,0 0 1,0 0-1,0 1 1,0-1 0,0 0-1,0 0 1,0 0-1,0 0 1,-1 0 0,1 0-1,5-7-122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35.391"/>
    </inkml:context>
    <inkml:brush xml:id="br0">
      <inkml:brushProperty name="width" value="0.05" units="cm"/>
      <inkml:brushProperty name="height" value="0.05" units="cm"/>
    </inkml:brush>
  </inkml:definitions>
  <inkml:trace contextRef="#ctx0" brushRef="#br0">50 244 14387,'-7'0'398,"3"0"-206,0 0-1,1-1 0,-1 1 0,0-1 0,0 0 0,-4-1 1,7 2-171,1-1 1,-1 1 0,0 0-1,0-1 1,1 1 0,-1-1-1,1 0 1,-1 1-1,0-1 1,1 1 0,-1-1-1,1 0 1,-1 1 0,1-1-1,-1 0 1,1 0 0,0 0-1,-1 1 1,1-1 0,0 0-1,0 0 1,-1 0 0,1 1-1,0-1 1,0 0 0,0 0-1,0 0 1,0 0 0,0 0-1,1 1 1,-1-1 0,0-1-1,2-4 157,-1 1 0,1-1 0,0 1 0,1 0 0,-1 0-1,1 0 1,0 0 0,7-8 0,35-36 811,-21 25-634,-10 8-72,28-23 0,-37 35-244,0 0 0,0 1 0,0 0 0,0 0 0,0 0 0,0 1 0,1 0 0,-1 0 0,1 0 0,0 1-1,7-2 1,-11 3-41,1 0 0,0 1-1,0-1 1,-1 1 0,1-1-1,0 1 1,-1 0 0,1 0-1,-1 0 1,1 0 0,-1 1-1,0-1 1,1 1 0,-1-1-1,0 1 1,0 0 0,2 2-1,6 6-126,-1 1-1,9 13 0,-8-10-1,-4-7 48,0 0 0,0 0 1,1 0-1,0 0 0,0-1 1,0-1-1,12 8 0,-14-11 36,0 1 0,0-1 0,0 0 0,0-1 0,1 1 0,-1-1 0,1 0 1,0-1-1,-1 1 0,1-1 0,-1 0 0,1 0 0,8-2 0,25-4-1302,-37 8 1073,-2 7-110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0.392"/>
    </inkml:context>
    <inkml:brush xml:id="br0">
      <inkml:brushProperty name="width" value="0.05" units="cm"/>
      <inkml:brushProperty name="height" value="0.05" units="cm"/>
    </inkml:brush>
  </inkml:definitions>
  <inkml:trace contextRef="#ctx0" brushRef="#br0">30 22 17452,'-11'-1'1296,"1"-2"-1480,4-3 152,3 1 488,3-1-376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35.828"/>
    </inkml:context>
    <inkml:brush xml:id="br0">
      <inkml:brushProperty name="width" value="0.05" units="cm"/>
      <inkml:brushProperty name="height" value="0.05" units="cm"/>
    </inkml:brush>
  </inkml:definitions>
  <inkml:trace contextRef="#ctx0" brushRef="#br0">0 167 15211,'12'-26'1105,"23"-33"0,-28 49-941,0 0 0,0 1 0,1 0-1,1 0 1,17-14 0,-25 22-163,0 0 0,0 0 0,0 0 0,0 0 0,0 0 0,1 1 0,-1-1 0,0 0 0,0 1 0,0-1 0,1 1 0,-1-1 0,0 1 0,1 0 0,-1-1 0,0 1 0,1 0 0,-1 0 0,1 0 0,-1 0 0,0 0 0,1 0 0,-1 0 0,0 1 0,1-1 0,-1 0 0,0 1 0,1-1 0,-1 1 1,0 0-1,0-1 0,0 1 0,1 0 0,-1 0 0,0 0 0,0-1 0,0 1 0,0 0 0,0 0 0,-1 1 0,1-1 0,0 0 0,0 0 0,-1 0 0,2 2 0,2 7-43,-1-1 1,0 1-1,0 0 1,3 21 0,-4-17 14,6 30-81,-4-19 48,1-1 0,13 42 0,-17-64 74,0 0 0,0 0 0,-1 0 0,1 0 0,0 0 0,1 0-1,-1 0 1,0-1 0,1 1 0,-1 0 0,1-1 0,-1 1 0,1-1 0,0 0 0,-1 1-1,1-1 1,0 0 0,3 2 0,-2-3 21,-1 1 0,1-1 0,-1 0 0,1 0 0,-1 0 1,1 0-1,-1 0 0,1-1 0,-1 1 0,1-1 0,-1 0 0,0 1 0,1-1 0,-1 0 0,0 0 0,4-3 0,3-2 123,1-1-1,-1 0 0,0 0 1,10-11-1,-12 9-60,1 2 0,1-1 0,0 1-1,16-10 1,-20 15-209,1 1 0,-1-1 0,1 1 1,0 0-1,-1 0 0,1 1 0,0 0 0,0 0 0,-1 0 0,10 2 0,-7-1-10,0-1 0,0 1 1,1-2-1,14-1 0,17-9-318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36.479"/>
    </inkml:context>
    <inkml:brush xml:id="br0">
      <inkml:brushProperty name="width" value="0.05" units="cm"/>
      <inkml:brushProperty name="height" value="0.05" units="cm"/>
    </inkml:brush>
  </inkml:definitions>
  <inkml:trace contextRef="#ctx0" brushRef="#br0">0 686 12499,'0'1'57,"1"0"1,-1 0-1,0 0 1,1 0-1,-1-1 0,0 1 1,1 0-1,-1 0 1,1 0-1,0-1 1,-1 1-1,1 0 1,0-1-1,-1 1 1,1 0-1,0-1 1,0 1-1,-1-1 1,1 1-1,0-1 0,0 1 1,0-1-1,0 0 1,0 0-1,-1 1 1,1-1-1,0 0 1,0 0-1,0 0 1,0 0-1,0 0 1,0 0-1,0 0 1,1 0-1,3-2 70,1 1 0,-1-1 0,0 0 0,-1 0 0,1-1 0,4-2 0,45-28 1679,91-77-1,36-54-548,-71 60-329,136-170-1,-253 290-933,1 1 0,-6 20 0,2-6-25,8-27 47,-51 168-675,45-138 549,0 1-1,3 0 0,-2 38 0,7-69 141,0 1-48,-1 0 1,1 0 0,1 0-1,-1 0 1,1 0-1,-1 0 1,2 0 0,-1 0-1,3 6 1,6 7-190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40.612"/>
    </inkml:context>
    <inkml:brush xml:id="br0">
      <inkml:brushProperty name="width" value="0.05" units="cm"/>
      <inkml:brushProperty name="height" value="0.05" units="cm"/>
    </inkml:brush>
  </inkml:definitions>
  <inkml:trace contextRef="#ctx0" brushRef="#br0">125 103 10490,'-1'-3'366,"-5"-15"1651,2 15-856,-1 10 3,-8 31-856,2 0 1,1 1 0,-5 51-1,7-35-196,-14 65 32,-7 177 0,28-290-142,1-1 0,1 1 1,-1-1-1,1 1 1,0-1-1,4 13 0,-4-18 3,-1 1 0,1 0 0,0 0 0,1 0 0,-1-1 0,0 1 0,0-1 0,1 1 0,-1-1 0,1 1 0,-1-1 0,1 0 0,-1 0 0,1 0 0,0 0 0,0 0 0,0 0 0,-1 0 0,1 0 0,0-1 0,0 1 0,0-1 0,0 1 0,3-1 0,55 6 173,68 9 71,-56-4-240,-1-3 0,1-4 0,79-4 0,-34-9-71,130-26 0,330-54 178,-453 71 10,172-48 0,-289 63-12,0 1 0,-1-2 1,1 1-1,-1-1 1,1 0-1,-1 0 0,0-1 1,-1 1-1,1-1 0,-1-1 1,9-11-1,-10 12-99,0 0-1,-1 0 1,1-1-1,-1 1 1,-1-1 0,1 0-1,-1 0 1,0 0-1,0 0 1,0 0-1,-1 0 1,0-1 0,0 1-1,-1-8 1,-3 1 10,0 1 0,-1-1 0,-1 0 0,0 1 0,0 0 1,-2 0-1,-12-19 0,8 13-4,-2-5-102,-1 2-1,-1 0 1,0 0-1,-2 2 0,0 0 1,-1 1-1,-1 0 0,-1 2 1,0 0-1,-2 2 0,1 0 1,-36-16-1,9 10-9,-2 2-1,0 3 1,-1 1 0,-80-9-1,-211-3 182,170 19-40,-325 1-33,333 29-260,108-13 1835,55-10-1587,1 0-1,0 0 0,0 0 1,0 0-1,-1 0 0,1 0 1,0 0-1,0 0 1,0 0-1,0 0 0,-1 0 1,1 0-1,0 0 0,0 0 1,0 0-1,-1 0 0,1 0 1,0 0-1,0-1 0,0 1 1,0 0-1,0 0 0,-1 0 1,1 0-1,0 0 0,0-1 1,0 1-1,0 0 0,0 0 1,0 0-1,0 0 0,-1-1 1,1 1-1,0 0 0,0 0 1,0 0-1,0-1 0,0 1 1,0 0-1,0 0 0,0 0 1,0-1-1,0 1 0,0 0 1,0 0-1,0 0 0,0 0 1,0-1-1,1 1 0,-1 0 1,0 0-1,4-33 301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41.228"/>
    </inkml:context>
    <inkml:brush xml:id="br0">
      <inkml:brushProperty name="width" value="0.05" units="cm"/>
      <inkml:brushProperty name="height" value="0.05" units="cm"/>
    </inkml:brush>
  </inkml:definitions>
  <inkml:trace contextRef="#ctx0" brushRef="#br0">0 939 15299,'35'-2'1008,"21"-16"-855,7-9-81,27-13 104,15-10-24,29-22-48,7-8 0,5-10-104,4-4-8,-8 0-24,-3 1-8,-18 11-176,-15 8-80,-29 22-169,-9 10-431,-33 21 704,-17 14-128,-38 18-144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41.625"/>
    </inkml:context>
    <inkml:brush xml:id="br0">
      <inkml:brushProperty name="width" value="0.05" units="cm"/>
      <inkml:brushProperty name="height" value="0.05" units="cm"/>
    </inkml:brush>
  </inkml:definitions>
  <inkml:trace contextRef="#ctx0" brushRef="#br0">464 1 14067,'-7'21'480,"-1"4"-371,0 0 0,-2-1 0,-1 0 0,-20 32 1,-2-8-51,-3-2 0,-55 56 1,-94 70 534,175-165-550,-21 22 147,31-29-187,0 0 0,-1 1 0,1-1 0,0 0 0,0 0 0,0 1 0,-1-1 0,1 0 0,0 1-1,0-1 1,0 0 0,0 0 0,0 1 0,-1-1 0,1 0 0,0 1 0,0-1 0,0 0 0,0 1 0,0-1 0,0 0 0,0 1 0,0-1 0,0 0 0,0 1 0,0-1-1,1 0 1,-1 1 0,0-1 0,0 1 0,1-1 5,0 0 0,0 1 0,0-1 0,0 0-1,0 1 1,0-1 0,0 0 0,0 0 0,0 0 0,0 0-1,0 0 1,0 0 0,0 0 0,0 0 0,1-1-1,120-24 212,-3-1-322,-63 21-137,1 2 1,-1 3 0,89 10-1,-99-7 43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42.623"/>
    </inkml:context>
    <inkml:brush xml:id="br0">
      <inkml:brushProperty name="width" value="0.05" units="cm"/>
      <inkml:brushProperty name="height" value="0.05" units="cm"/>
    </inkml:brush>
  </inkml:definitions>
  <inkml:trace contextRef="#ctx0" brushRef="#br0">169 103 14035,'-7'5'160,"1"0"-1,0 1 1,0 0-1,0-1 1,1 2-1,0-1 1,0 1-1,0 0 1,-6 13-1,-2 8 9,-11 33 0,22-57-140,-46 148 87,30-95-215,16-46-86,5-11-67,9-15-175,-7 8 387,104-127-168,170-164 0,-269 288 411,-8 8-127,0 0-1,0-1 1,0 1-1,0 0 1,1 0-1,-1 0 0,1 1 1,-1-1-1,1 0 1,0 1-1,0 0 1,-1 0-1,4-1 0,-5 2-55,-1 0-1,0 0 1,1 0-1,-1 0 0,0 0 1,0 0-1,1 0 1,-1 0-1,0 0 1,0 0-1,1 0 0,-1 0 1,0 0-1,0 1 1,1-1-1,-1 0 0,0 0 1,0 0-1,0 0 1,1 1-1,-1-1 1,0 0-1,0 0 0,0 1 1,0-1-1,1 0 1,-1 0-1,0 1 0,0-1 1,0 0-1,0 0 1,0 1-1,0-1 1,0 0-1,0 0 0,0 1 1,0-1-1,0 0 1,0 1-1,0-1 0,0 0 1,0 0-1,0 1 1,0-1-1,0 0 1,0 0-1,-1 1 0,-3 16 284,3-15-206,-58 129 1023,24-58-970,-3 9-37,8-21-354,-25 76 0,49-109-41,6-21 62,3-15-58,1-5 184,-1-1 0,0 0 1,-1 0-1,-1 0 0,0 0 0,-1 0 0,-2-15 0,1 21 149,0 0-1,0 0 1,-1-1 0,0 1 0,0 0-1,-1 0 1,0 1 0,-1-1 0,1 1 0,-1-1-1,-1 1 1,1 1 0,-8-9 0,12 15-40,0 0 0,0 0 0,0 0 0,-1 0 1,1 0-1,0-1 0,0 1 0,0 0 0,0 0 1,-1 0-1,1 0 0,0-1 0,0 1 0,0 0 1,0 0-1,0 0 0,0-1 0,0 1 0,0 0 1,0 0-1,0 0 0,0-1 0,0 1 0,0 0 1,0 0-1,0-1 0,0 1 0,0 0 0,0 0 1,0 0-1,0-1 0,0 1 0,0 0 0,0 0 1,0 0-1,0-1 0,0 1 0,0 0 0,1 0 0,-1-1 1,11-3 228,21 3-202,-27 1-16,159 1-1038,-126-1 783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43.115"/>
    </inkml:context>
    <inkml:brush xml:id="br0">
      <inkml:brushProperty name="width" value="0.05" units="cm"/>
      <inkml:brushProperty name="height" value="0.05" units="cm"/>
    </inkml:brush>
  </inkml:definitions>
  <inkml:trace contextRef="#ctx0" brushRef="#br0">112 274 8330,'9'4'4230,"-11"-5"-3861,1 1 0,-1 0 0,0 0 0,1 0 1,-1 0-1,0 0 0,1 0 0,-1 0 1,0 0-1,1 0 0,-3 1 0,-2 3-250,1-1-1,-1 1 0,0 0 0,1 0 0,0 1 1,0 0-1,0 0 0,1 0 0,0 0 1,0 1-1,0-1 0,0 1 0,1 0 0,-4 9 1,3-4-198,-1 0-1,1 0 1,1 1 0,0-1 0,1 1 0,0 0 0,0 15 0,2-25 61,-1 0 1,2 0 0,-1 0 0,0 0 0,0 0 0,1 0 0,-1 0 0,1 0-1,-1 0 1,1 0 0,0 0 0,0 0 0,0-1 0,0 1 0,2 3 0,-2-5 8,0 1 0,0 0 0,0 0-1,1 0 1,-1 0 0,0-1 0,1 1 0,-1 0 0,0-1 0,1 0 0,-1 1 0,0-1 0,1 0 0,-1 1 0,1-1 0,2 0 0,2-1 7,1 0-1,-1 0 0,0-1 1,0 0-1,1 0 1,-1 0-1,-1-1 0,9-4 1,14-10 127,-2-1 0,0-1-1,-1-1 1,30-31 0,-14 8 307,49-68 0,-83 103-381,6-9 57,0-1-1,-1 0 1,0-1 0,-2 0-1,0 0 1,9-30-1,-14 18-4,-5 31-103,0-1 1,-1 0-1,1 1 1,0-1-1,0 1 0,0-1 1,0 1-1,0-1 0,-1 1 1,1 0-1,0-1 1,0 1-1,-1-1 0,1 1 1,0-1-1,-1 1 1,1 0-1,-1-1 0,1 1 1,0 0-1,-1-1 1,1 1-1,-1 0 0,1-1 1,-1 1-1,1 0 1,-1 0-1,1 0 0,-1 0 1,1-1-1,-1 1 0,1 0 1,-1 0-1,0 0 1,-18 4-22,11 0 3,0 0 0,0 1-1,0 0 1,0 0-1,1 1 1,0 0 0,-9 9-1,-44 54-124,50-58 121,8-8 17,-8 8-24,1 0 1,0 1-1,1 0 1,0 1 0,-11 25-1,18-37 27,1 0-1,0 0 0,-1-1 1,1 1-1,0 0 0,0 0 1,0-1-1,0 1 1,-1 0-1,1 0 0,0-1 1,0 1-1,1 0 0,-1 0 1,0-1-1,0 1 0,0 0 1,0 0-1,1-1 1,-1 1-1,0 0 0,1-1 1,-1 1-1,0 0 0,2 0 1,-1 0-2,0 0 0,0 0 0,0 0 0,1-1 0,-1 1 0,0-1 0,0 1 0,1-1 0,-1 0 0,0 1 0,1-1 0,-1 0 0,3 0 0,6 0-18,1 0 0,0-1 1,12-3-1,-12 2-2,4 0-16,-4 0 11,0 1-1,0 0 0,0 0 1,0 1-1,12 2 0,-20-2 5,-1 0 0,0 1 0,1 0 0,-1-1-1,1 1 1,-1 0 0,0 0 0,0 0-1,0 1 1,1-1 0,-1 0 0,0 1 0,0-1-1,-1 1 1,1 0 0,0 0 0,-1 0-1,1 0 1,-1 0 0,1 0 0,-1 0-1,0 0 1,0 0 0,0 1 0,0-1 0,0 1-1,-1-1 1,1 3 0,1 6-353,-2-8 318,0-1-1,1 1 1,-1-1-1,1 1 1,-1-1 0,1 1-1,2 3 1,-3-5 54,1-1 0,-1 1 1,1-1-1,-1 1 0,1-1 0,-1 1 0,1-1 0,0 0 0,-1 0 1,1 1-1,-1-1 0,1 0 0,0 0 0,-1 1 0,1-1 0,0 0 1,-1 0-1,1 0 0,0 0 0,-1 0 0,1 0 0,0 0 0,-1 0 0,1-1 1,0 1-1,-1 0 0,1 0 0,0 0 0,-1-1 0,1 1 0,-1 0 1,1-1-1,0 1 0,-1-1 0,1 1 0,0-1 0,16-9-220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43.583"/>
    </inkml:context>
    <inkml:brush xml:id="br0">
      <inkml:brushProperty name="width" value="0.05" units="cm"/>
      <inkml:brushProperty name="height" value="0.05" units="cm"/>
    </inkml:brush>
  </inkml:definitions>
  <inkml:trace contextRef="#ctx0" brushRef="#br0">105 0 14475,'-26'21'1150,"14"-12"-891,1 0-1,0 1 1,1 0 0,0 1-1,-9 12 1,18-22-239,1-1 0,-1 1 1,1 0-1,-1 0 0,1-1 0,-1 1 1,1 0-1,0 0 0,0 0 0,-1-1 1,1 1-1,0 0 0,0 0 0,0 0 1,0 0-1,0-1 0,0 1 0,0 0 1,0 0-1,0 0 0,0 0 0,0 0 1,1-1-1,-1 1 0,0 0 0,1 0 1,-1 0-1,2 1-3,-1-1 0,0 0 0,0 0 0,1 0 1,-1 0-1,1 0 0,-1 0 0,1-1 0,-1 1 1,1 0-1,-1-1 0,1 1 0,2-1 0,9 3 2,0-2-1,0 0 0,14 0 0,-15-1 26,41 0 49,-33 0-116,0 0 0,0 0 1,0 2-1,0 1 1,0 0-1,32 11 1,-51-14 16,0 1 1,1-1 0,-1 1-1,0-1 1,1 1-1,-1 0 1,0 0-1,0-1 1,0 1 0,0 0-1,0 0 1,0 0-1,0 0 1,0 0 0,0 1-1,0-1 1,0 0-1,-1 0 1,1 1-1,-1-1 1,1 0 0,0 2-1,-1-1 2,0 0-1,0 0 0,0 0 1,-1 0-1,1 0 1,0-1-1,-1 1 1,1 0-1,-1 0 0,0 0 1,1-1-1,-1 1 1,0 0-1,-2 2 1,-3 4 2,0 0 1,-1-1 0,0 0 0,0 0 0,-10 7 0,1-2 29,0-1 1,-20 11 0,30-19-59,-1 0 0,1 0 0,-1 0 0,0-1 0,0 0 0,0 0 0,0-1 0,-14 1 0,19-2 25,0 0 1,0 0-1,0 0 0,1 0 1,-1-1-1,0 1 0,0 0 1,1-1-1,-1 0 1,0 1-1,1-1 0,-1 0 1,1 0-1,-1 0 0,1 0 1,-1 0-1,1 0 1,0 0-1,-1-1 0,1 1 1,0 0-1,0-1 1,0 1-1,0-1 0,0 1 1,0-1-1,0-1 0,-3-27-89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43.987"/>
    </inkml:context>
    <inkml:brush xml:id="br0">
      <inkml:brushProperty name="width" value="0.05" units="cm"/>
      <inkml:brushProperty name="height" value="0.05" units="cm"/>
    </inkml:brush>
  </inkml:definitions>
  <inkml:trace contextRef="#ctx0" brushRef="#br0">51 84 13019,'2'-1'118,"0"1"1,0 0-1,1-1 0,-1 0 1,0 1-1,0-1 1,0 0-1,0 0 0,0 0 1,0-1-1,0 1 1,-1 0-1,1-1 0,0 1 1,-1-1-1,1 1 1,-1-1-1,1 0 0,-1 0 1,0 0-1,0 0 1,0 0-1,0 0 0,0 0 1,0 0-1,0 0 1,-1 0-1,1 0 0,-1 0 1,0-1-1,1 1 1,-1 0-1,0 0 1,0-1-1,0 1 0,-2-4 1,2 5-99,0 0 1,0 0 0,0 0 0,-1 0-1,1 0 1,0 0 0,-1 0 0,1 0-1,-1 0 1,1 0 0,-1 1-1,1-1 1,-1 0 0,0 0 0,0 1-1,1-1 1,-1 0 0,0 1 0,0-1-1,1 1 1,-1-1 0,0 1 0,0-1-1,0 1 1,0-1 0,0 1-1,0 0 1,0 0 0,0-1 0,0 1-1,0 0 1,0 0 0,0 0 0,0 0-1,0 0 1,0 0 0,0 1-1,0-1 1,0 0 0,0 0 0,0 1-1,0-1 1,0 1 0,0-1 0,1 1-1,-1-1 1,-1 1 0,-3 2 3,1 0 1,-1 0 0,1 0-1,0 1 1,0-1 0,0 1-1,-5 6 1,7-7-33,0 1-1,-1-1 1,2 1-1,-1 0 1,0-1-1,1 1 1,-1 0-1,1 0 1,0 0-1,0 0 1,1 0-1,-1 0 1,1 7-1,0-10 9,0 1-1,1 0 1,-1-1-1,0 1 0,1-1 1,-1 1-1,1-1 1,0 1-1,-1-1 1,1 1-1,0-1 0,0 0 1,0 1-1,0-1 1,0 0-1,0 0 1,0 0-1,1 0 0,-1 0 1,0 0-1,1 0 1,-1 0-1,0 0 0,1 0 1,-1-1-1,1 1 1,-1-1-1,1 1 1,0-1-1,-1 0 0,1 1 1,-1-1-1,1 0 1,0 0-1,-1 0 0,3-1 1,6 0 44,0 0 1,0-1-1,0 0 1,0-1-1,0 0 1,-1-1-1,0 0 1,1-1-1,-1 1 1,10-9-1,-4 4 54,0 1 1,22-9-1,-36 17-98,0-1 0,0 1-1,0 0 1,0-1 0,0 1 0,0 0 0,0 0-1,0-1 1,1 1 0,-1 0 0,0 0 0,0 0-1,0 0 1,0 0 0,0 1 0,0-1 0,0 0-1,0 0 1,0 1 0,0-1 0,0 1 0,0-1-1,0 1 1,0-1 0,1 2 0,-1-1-11,0 1 1,1 0-1,-1 0 0,0 0 1,0 1-1,0-1 1,-1 0-1,1 0 1,0 3-1,8 18-32,-8-22 49,0 0 0,0-1 0,-1 1 0,1 0 1,0 0-1,0-1 0,0 1 0,0 0 0,0-1 0,0 1 0,0-1 0,0 1 1,0-1-1,0 0 0,0 0 0,0 1 0,0-1 0,0 0 0,0 0 0,0 0 1,0 0-1,2 0 0,6-1 16,0-1 1,0 0-1,0-1 1,0 0 0,0 0-1,-1-1 1,13-7-1,-13 7-135,-1 0 0,1 0-1,0 1 1,0 0 0,1 0 0,-1 1-1,1 0 1,13-1 0,-21 3 28,0 0 1,0 0 0,0 0-1,0 0 1,0 0-1,0 0 1,0 1-1,0-1 1,0 0-1,0 1 1,0-1 0,-1 1-1,1-1 1,0 1-1,0-1 1,0 1-1,0-1 1,-1 1-1,1 0 1,0 0 0,-1-1-1,1 1 1,-1 0-1,1 0 1,0 0-1,-1-1 1,0 1-1,1 0 1,-1 0 0,0 0-1,1 0 1,-1 0-1,0 0 1,0 0-1,0 0 1,0 0-1,0 1 1,2 4-141,0-2-234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44.918"/>
    </inkml:context>
    <inkml:brush xml:id="br0">
      <inkml:brushProperty name="width" value="0.05" units="cm"/>
      <inkml:brushProperty name="height" value="0.05" units="cm"/>
    </inkml:brush>
  </inkml:definitions>
  <inkml:trace contextRef="#ctx0" brushRef="#br0">199 314 16780,'0'-1'53,"-1"1"0,1-1 0,0 0 0,-1 0 0,1 0 0,-1 0 0,0 0 0,1 0 0,-1 0 0,0 1 0,1-1 0,-1 0 0,0 0 0,0 1 0,0-1 0,1 1 0,-1-1 0,0 1 0,0-1 0,0 1 0,0-1 0,0 1 0,0 0 0,0 0 0,0-1 0,0 1 0,0 0 0,0 0 0,0 0 0,0 0 0,-2 0 0,-2 0 10,1 1 1,-1-1-1,1 1 0,0-1 1,-1 1-1,1 0 0,-5 3 1,-1 1-37,0 1 0,0 1 1,1-1-1,0 2 0,1-1 1,0 1-1,0 1 0,0-1 0,1 1 1,1 0-1,-1 1 0,2 0 1,-1 0-1,1 0 0,1 0 1,-5 14-1,9-22-32,-1 0 1,1 1 0,-1-1-1,1 0 1,0 0 0,0 1-1,0-1 1,0 0 0,0 0-1,0 1 1,1-1 0,-1 0-1,1 0 1,0 1 0,1 3-1,-1-5 5,0 0 0,0 0 0,0 0 0,0 0 0,0 0-1,1 0 1,-1-1 0,0 1 0,0 0 0,1-1 0,-1 1 0,0-1-1,1 1 1,-1-1 0,0 0 0,1 1 0,-1-1 0,1 0 0,-1 0 0,1 0-1,-1 0 1,0 0 0,1 0 0,-1-1 0,1 1 0,-1 0 0,2-1-1,10-3 21,0 0-1,0-1 1,0 0-1,-1-1 1,0-1-1,0 0 1,16-12-1,70-66 343,-74 59-168,-20 22-77,-13 15-36,-2 2-180,0 2 0,1-1 0,0 1-1,1 1 1,-9 23 0,17-37 44,0 1-1,0-1 0,1 0 1,-1 0-1,1 1 1,-1-1-1,1 0 1,0 0-1,0 1 0,0-1 1,1 4-1,-1-6 31,1 1 0,-1 0 1,0 0-1,1-1 0,-1 1 0,1 0 0,-1-1 1,1 1-1,-1-1 0,1 1 0,0-1 0,-1 1 0,1-1 1,0 1-1,-1-1 0,1 1 0,0-1 0,0 0 0,-1 0 1,1 1-1,0-1 0,0 0 0,0 0 0,-1 0 0,1 0 1,0 0-1,0 0 0,0 0 0,-1 0 0,1 0 1,0 0-1,0 0 0,0 0 0,-1-1 0,1 1 0,1-1 1,6-2-117,0 0 0,0-1 0,0 1 0,0-2 0,-1 1 0,0-1 0,0 0 0,0-1 1,0 1-1,9-13 0,9-10-294,23-35 0,-25 30 372,-1-1 0,-2-1 0,-1-1 0,-2 0 0,-2-2 0,-1 1 0,13-58 0,-27 89 305,-1 6-139,-4 8 47,-48 159 1217,43-132-1106,6-18-137,-5 11 164,1 0 1,2 1-1,0 0 1,-1 51-1,7-79-263,0 0 0,0 1 0,0-1 0,0 0-1,0 1 1,0-1 0,1 1 0,-1-1 0,0 0 0,1 1 0,-1-1 0,1 0-1,0 0 1,-1 0 0,1 1 0,0-1 0,0 0 0,-1 0 0,1 0 0,0 0-1,2 1 1,-2-1-4,1-1 0,-1 1-1,0-1 1,0 0-1,1 0 1,-1 0 0,0 0-1,1 1 1,-1-2-1,0 1 1,1 0 0,-1 0-1,0 0 1,1-1 0,-1 1-1,0 0 1,3-2-1,4-2 45,-1 0-1,1-1 0,-1 0 0,1-1 0,5-5 0,71-70-328,-85 81 254,1 0 1,0 1-1,0-1 0,0 0 1,0 1-1,0-1 0,0 1 1,0-1-1,0 0 0,0 1 0,0-1 1,0 0-1,0 1 0,0-1 1,0 0-1,0 1 0,1-1 1,-1 0-1,0 1 0,0-1 1,0 0-1,1 1 0,-1-1 1,0 0-1,0 1 0,0-1 1,1 0-1,-1 0 0,0 0 1,1 1-1,-1-1 0,0 0 1,1 0-1,-1 0 0,0 1 1,1-1-1,-1 0 0,0 0 1,1 0-1,-1 0 0,0 0 0,1 0 1,-1 0-1,0 0 0,1 0 1,-1 0-1,0 0 0,1 0 1,-1 0-1,1 0 0,-1 0 1,0 0-1,1 0 0,-1-1 1,0 1-1,1 0 0,-1 0 1,0 0-1,0-1 0,1 1 1,-1 0-1,0 0 0,1-1 1,-1 1-1,0 0 0,0 0 1,0-1-1,1 1 0,-1-1 0,-4 32-355,-2-6 535,-15 37-1,17-52 79,0 0 0,-1-1 0,0 1 0,-1-1 0,0 0 0,-10 12 0,14-20-199,1 1 0,-1-1 1,1 1-1,-1-1 0,0 1 0,0-1 0,0 0 0,0 0 1,0 0-1,0 0 0,0-1 0,0 1 0,0 0 0,0-1 1,0 1-1,0-1 0,-1 0 0,1 0 0,0 0 0,0 0 1,0 0-1,-1 0 0,1-1 0,0 1 0,0-1 0,-3 0 1,3 0-126,0 0 1,0 0-1,0-1 1,0 1 0,1 0-1,-1-1 1,0 1 0,1-1-1,-1 1 1,1-1 0,-1 0-1,1 0 1,0 1-1,0-1 1,0 0 0,0 0-1,0 0 1,0-1 0,0 1-1,1 0 1,-1 0-1,1 0 1,0 0 0,-1-1-1,1-2 1,4-6-402,6 1-125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1.331"/>
    </inkml:context>
    <inkml:brush xml:id="br0">
      <inkml:brushProperty name="width" value="0.05" units="cm"/>
      <inkml:brushProperty name="height" value="0.05" units="cm"/>
    </inkml:brush>
  </inkml:definitions>
  <inkml:trace contextRef="#ctx0" brushRef="#br0">17 289 13219,'-2'4'200,"-1"1"0,1 0 0,0 0 0,0 1 0,0-1 0,-1 8 0,3-13-184,0 0-1,0 0 1,0 1-1,0-1 1,0 0 0,0 1-1,0-1 1,0 0-1,0 0 1,0 1-1,0-1 1,0 0 0,0 0-1,0 1 1,1-1-1,-1 0 1,0 0-1,0 1 1,0-1 0,0 0-1,0 0 1,1 1-1,-1-1 1,0 0-1,0 0 1,0 0 0,1 1-1,-1-1 1,0 0-1,0 0 1,1 0-1,-1 0 1,0 0 0,0 0-1,1 1 1,-1-1-1,0 0 1,1 0-1,-1 0 1,0 0 0,0 0-1,1 0 1,-1 0-1,0 0 1,1 0-1,-1 0 1,0 0 0,0-1-1,1 1 1,-1 0-1,0 0 1,0 0-1,1 0 1,-1 0 0,0 0-1,1-1 1,16-7 337,-16 7-326,27-17 340,-1-1-1,-1-2 1,0-1-1,-2 0 1,-1-2-1,0-1 1,-2 0-1,19-31 0,-37 51-297,1 1-1,-1 0 1,-1-1-1,1 1 0,-1-1 1,1 0-1,-1 0 0,-1 0 1,1 0-1,-1 0 1,0-1-1,0 1 0,0 0 1,0-8-1,-1 12-59,0 0 1,0 1-1,-1-1 1,1 0-1,0 1 1,0-1-1,0 0 0,0 1 1,-1-1-1,1 1 1,0-1-1,-1 0 1,1 1-1,0-1 0,-1 1 1,1-1-1,-1 1 1,1-1-1,-1 1 1,1-1-1,-1 1 0,1 0 1,-1-1-1,1 1 1,-1 0-1,0-1 1,1 1-1,-1 0 0,0 0 1,0-1-1,-1 1 2,0 0-1,0 0 0,0 1 0,0-1 1,0 0-1,0 1 0,0-1 1,1 1-1,-1 0 0,-3 1 1,-2 2-13,-1 0 0,1 1 0,0 0 0,-7 7 0,0 3-44,0 0-1,0 0 1,-18 31 0,31-45 43,1-1-1,-1 1 1,1 0 0,-1 0 0,1 0 0,-1-1-1,1 1 1,0 0 0,0 0 0,-1 0 0,1 0 0,0-1-1,0 1 1,0 0 0,0 0 0,0 0 0,0 0 0,0 0-1,0 0 1,0 0 0,0-1 0,1 2 0,-1-1 0,1 0 1,0-1-1,-1 1 1,1-1-1,0 1 1,-1-1 0,1 0-1,0 1 1,0-1-1,-1 0 1,1 1-1,0-1 1,0 0 0,0 0-1,-1 0 1,1 0-1,0 0 1,0 0-1,1 0 1,8-1-7,0 0-1,0-1 1,13-3 0,-6 1 13,1 0-3,1 2-1,0 0 1,21 1-1,-34 2-3,0-1-1,1 1 0,-1 1 1,0-1-1,0 1 1,0 0-1,-1 0 0,1 1 1,0-1-1,-1 1 1,1 1-1,-1-1 1,7 6-1,-5-2-13,-4-4-4,1 1 0,0-1-1,0 0 1,0 0 0,0 0 0,1-1 0,7 4-1,-10-5 26,0-1-1,0 0 0,-1 0 0,1 0 0,0 0 1,0 0-1,-1-1 0,1 1 0,0 0 0,-1-1 1,1 1-1,0-1 0,-1 1 0,1-1 0,0 0 1,-1 0-1,1 0 0,-1 0 0,0 0 0,1 0 1,-1 0-1,0-1 0,0 1 0,1 0 1,-1-1-1,1-2 0,3-2 104,0-1 1,-1 1-1,0-1 1,0 0-1,5-15 1,-7 19-27,-1 0 0,0 0 0,-1-1-1,1 1 1,-1 0 0,1-1 0,-1 1 0,0-1 0,0 1 0,-1 0 0,1-1 0,-1 1 0,0-1 0,1 1 0,-1 0-1,-2-4 1,-1-2-772,8 6-1336,9-4 1338,2-6 105,3-2-136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45.355"/>
    </inkml:context>
    <inkml:brush xml:id="br0">
      <inkml:brushProperty name="width" value="0.05" units="cm"/>
      <inkml:brushProperty name="height" value="0.05" units="cm"/>
    </inkml:brush>
  </inkml:definitions>
  <inkml:trace contextRef="#ctx0" brushRef="#br0">261 0 14803,'-42'3'2307,"26"1"-2177,0 1 0,1 1 0,-1 1 0,1 0 0,0 1-1,1 0 1,0 1 0,1 1 0,-1 0 0,2 1 0,-1 1-1,2 0 1,-18 23 0,28-35-135,1 0 1,-1 1-1,1-1 0,0 0 1,-1 1-1,1-1 0,0 0 0,0 1 1,-1-1-1,1 1 0,0-1 1,0 1-1,-1-1 0,1 1 0,0-1 1,0 1-1,0-1 0,0 1 1,0-1-1,0 1 0,0-1 0,0 1 1,0-1-1,0 1 0,0-1 1,0 1-1,0-1 0,0 1 0,1-1 1,-1 0-1,0 1 0,0-1 1,0 1-1,1 0 0,0 0-6,1-1 0,-1 1 0,0-1 0,0 1 0,1-1 0,-1 0-1,0 0 1,1 1 0,-1-1 0,0 0 0,1 0 0,1-1 0,42-6-261,-24 0 169,-1 2-1,1 1 1,0 1 0,0 0 0,0 2 0,31 1 0,-51 0 102,1 0-1,-1 0 1,1 0-1,-1 1 1,0-1-1,1 0 1,-1 1-1,0-1 1,0 1-1,1-1 1,-1 1-1,0 0 1,0 0-1,0 0 1,2 1-1,-3-1 10,1-1 0,-1 1 1,0-1-1,0 1 0,1 0 0,-1-1 0,0 1 0,0-1 1,0 1-1,0 0 0,1-1 0,-1 1 0,0 0 0,0-1 0,-1 1 1,1 0-1,0-1 0,0 1 0,0 0 0,0-1 0,0 1 1,-1 1-1,-1 0 59,0 1 1,1 0 0,-1 0-1,0-1 1,-1 1-1,1-1 1,0 0 0,-1 0-1,1 0 1,-1 0-1,-3 2 1,-12 6 244,1-1-1,-1-1 1,-1-1-1,0-1 1,0 0 0,0-1-1,0-1 1,-34 2 0,52-6-346,0 1 1,-1-1-1,1 0 1,0 0-1,-1 0 1,1 0-1,0 0 1,-1-1-1,1 1 1,0 0-1,-1-1 1,1 1-1,0-1 1,0 1-1,-1-1 1,1 1-1,0-1 1,0 0-1,0 0 1,0 0-1,0 1 1,0-1-1,0 0 1,0 0-1,0 0 1,1-1 0,-2-1-1,1-5-333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45.869"/>
    </inkml:context>
    <inkml:brush xml:id="br0">
      <inkml:brushProperty name="width" value="0.05" units="cm"/>
      <inkml:brushProperty name="height" value="0.05" units="cm"/>
    </inkml:brush>
  </inkml:definitions>
  <inkml:trace contextRef="#ctx0" brushRef="#br0">51 236 12955,'-41'128'1643,"38"-116"-1523,1 1 1,0-1-1,0 1 1,2-1-1,-1 1 1,1-1-1,1 1 1,3 17-1,-3-28-77,-1 0 0,1 0-1,-1 0 1,1 0 0,-1 0 0,1 0-1,0-1 1,0 1 0,0 0-1,0-1 1,0 1 0,1 0 0,-1-1-1,0 0 1,1 1 0,-1-1 0,1 0-1,-1 1 1,1-1 0,0 0 0,-1 0-1,1-1 1,0 1 0,0 0 0,0 0-1,-1-1 1,1 1 0,0-1 0,0 0-1,0 1 1,0-1 0,0 0 0,0 0-1,0 0 1,0-1 0,3 0 0,2 0 98,0-1 1,0 0-1,0-1 1,0 0-1,0 0 1,-1 0-1,0-1 1,10-6-1,0-4 76,0 0 0,-1 0 0,-1-2-1,0 0 1,-1 0 0,-1-1-1,-1-1 1,17-33 0,-19 33-247,-2-1 1,0 1-1,0-1 1,-2-1-1,-1 1 1,0-1-1,-1 0 0,-1 0 1,-1-24-1,-1 37-34,-1 1 0,0-1-1,0 1 1,0-1-1,-1 1 1,0 0 0,0-1-1,-1 1 1,0 0-1,-4-7 1,5 11 28,1-1 0,-1 1 0,0 0-1,0 0 1,0 0 0,-1 0 0,1 0 0,0 0 0,-1 1-1,1-1 1,-1 1 0,0 0 0,1 0 0,-1 0 0,0 0-1,0 0 1,0 0 0,1 1 0,-1-1 0,0 1 0,0 0-1,0 0 1,0 0 0,-5 1 0,0 1 7,0 0 0,0 0-1,0 1 1,1 0 0,-1 0 0,1 1 0,0 0-1,0 0 1,0 1 0,0 0 0,1 0 0,0 0-1,0 1 1,-6 8 0,-2 2 66,2 0 0,0 1 0,1 1 0,-14 29 0,21-37-1,-1 0 0,2 0-1,-1 0 1,1 1 0,1-1 0,0 1 0,-1 18 0,3-26-22,0 1-1,0 0 1,1-1-1,-1 1 0,1 0 1,-1-1-1,1 1 1,0-1-1,0 1 0,1-1 1,-1 0-1,1 1 0,0-1 1,0 0-1,0 0 1,0 0-1,0 0 0,1-1 1,-1 1-1,1 0 1,0-1-1,0 0 0,0 0 1,0 0-1,0 0 1,6 3-1,-2-3-5,1 1-1,0-1 1,-1 0-1,1-1 1,0 0 0,0 0-1,0-1 1,10 0-1,10-3-30,29-5 0,21-3-230,-76 11 241,0-1 0,1 1 0,-1 0-1,0 0 1,1 0 0,-1 1 0,0-1-1,1 0 1,-1 1 0,0 0 0,0-1 0,0 1-1,1 0 1,-1 0 0,0 0 0,0 0-1,0 1 1,0-1 0,-1 0 0,1 1 0,3 3-1,-3-1 1,0-1-1,-1 1 1,1 0-1,-1 0 0,0 0 1,0 0-1,0 0 1,0 1-1,-1-1 0,1 0 1,-2 5-1,1 74 435,-1-83-418,1 0 0,0 1 0,0-1 0,0 1-1,0-1 1,0 0 0,0 1 0,0-1 0,1 1 0,-1-1 0,0 0 0,0 1 0,0-1 0,0 1 0,0-1 0,1 0 0,-1 1 0,0-1 0,0 0 0,0 1 0,1-1 0,-1 0 0,0 0 0,1 1 0,-1-1 0,0 0 0,1 0 0,-1 1 0,0-1 0,1 0 0,-1 0-1,0 0 1,1 1 0,13-8-195,14-20-560,-26 25 666,41-51-425,-19 21 178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46.755"/>
    </inkml:context>
    <inkml:brush xml:id="br0">
      <inkml:brushProperty name="width" value="0.05" units="cm"/>
      <inkml:brushProperty name="height" value="0.05" units="cm"/>
    </inkml:brush>
  </inkml:definitions>
  <inkml:trace contextRef="#ctx0" brushRef="#br0">1 417 12563,'0'18'814,"0"20"-161,0-36-563,1 0 0,-1-1 0,0 1 0,0 0 0,1 0 0,-1-1 0,1 1 0,-1 0 0,1-1 0,0 1 0,0 0 1,0-1-1,0 1 0,2 2 0,-2-4-35,1 0 0,-1 1 1,0-1-1,0 0 1,1 0-1,-1 0 0,0 0 1,1 0-1,-1 0 0,0 0 1,1 0-1,-1 0 1,0-1-1,1 1 0,-1 0 1,0-1-1,0 1 1,0-1-1,1 0 0,-1 1 1,1-2-1,27-17 431,6-12-194,-25 21-399,1 1 1,-1 0-1,16-9 0,-25 17 101,-1 1-1,0 0 1,0 0 0,1 0-1,-1-1 1,0 1-1,0 0 1,1 0 0,-1 0-1,0 0 1,0 0-1,1 0 1,-1 0 0,0 0-1,1-1 1,-1 1-1,0 0 1,1 0 0,-1 0-1,0 0 1,0 0-1,1 1 1,-1-1 0,0 0-1,1 0 1,-1 0-1,0 0 1,0 0 0,1 0-1,-1 0 1,0 1-1,1-1 1,-1 0 0,0 0-1,0 0 1,0 0-1,1 1 1,-1-1 0,2 16-30,-12 27 319,7-31-135,2-9-76,0 0 0,1 0 0,-1 1 0,1-1 0,0 0 1,0 0-1,0 1 0,0-1 0,2 4 0,-2-6-41,1 0-1,-1 0 1,1 0-1,0 0 1,-1 0 0,1-1-1,0 1 1,-1 0-1,1-1 1,0 1-1,0 0 1,0-1-1,0 1 1,0-1 0,-1 1-1,1-1 1,0 0-1,0 1 1,0-1-1,0 0 1,0 0-1,0 0 1,0 1-1,1-1 1,-1 0 0,0 0-1,0-1 1,0 1-1,0 0 1,0 0-1,0 0 1,1-1-1,6-1 73,0 0-1,0-1 1,-1 0-1,1 0 1,-1 0-1,0-1 1,8-6-1,49-37 297,-40 27-333,53-47-434,-76 67 344,0-1 1,0 0 0,0 0-1,0 0 1,0 1 0,0-1-1,0 0 1,0 1 0,0-1-1,0 1 1,0-1 0,1 1 0,1-1-1,-2 1 14,-1 0 0,0 0 0,1 1 0,-1-1 0,1 0 0,-1 0 0,0 0 0,1 0 0,-1 1 0,0-1 0,1 0 0,-1 0 0,0 1 0,0-1 0,1 0 0,-1 0 0,0 1 0,0-1 0,1 0 0,-1 1 0,0-1 0,0 0 0,0 1 0,1-1 0,-1 0 0,0 1 0,0-1 0,0 1 0,1 4-46,-1 1 1,1-1-1,-1 0 1,-1 1 0,0 5-1,0 3 73,1-13-13,0 1 0,0-1 0,0 1-1,0 0 1,0-1 0,0 1-1,0-1 1,0 1 0,1-1 0,-1 1-1,1-1 1,-1 1 0,1-1-1,-1 1 1,1-1 0,0 0 0,0 1-1,0-1 1,0 0 0,0 0 0,0 0-1,0 1 1,0-1 0,0 0-1,0 0 1,1-1 0,-1 1 0,0 0-1,1 0 1,1 0 0,0-1 21,0 1-1,0-1 1,-1 0 0,1 0 0,0-1 0,0 1-1,0 0 1,0-1 0,0 0 0,0 0 0,-1 0-1,1 0 1,0 0 0,-1 0 0,4-3-1,11-7 83,0-1 0,-1 0 0,-1-1 0,0-1-1,17-21 1,-2-2 58,29-45-1,-40 55-265,-2-1 0,0-1 1,-2 0-1,20-56 0,-35 84 91,1 1 1,-1-1-1,0 0 0,1 0 1,-1 0-1,0 0 0,0 0 1,0 0-1,0 1 0,0-1 1,1 0-1,-2 0 0,1 0 1,0 0-1,0 0 0,0 0 1,0 0-1,-1 0 0,1 0 1,0 1-1,-1-3 0,0 3 4,0 0-1,1 0 0,-1 0 0,1 0 1,-1 0-1,0 0 0,1 0 0,-1 0 1,0 1-1,1-1 0,-1 0 0,0 0 0,1 0 1,-1 1-1,1-1 0,-1 0 0,1 1 1,-1-1-1,0 0 0,1 1 0,-1-1 1,1 1-1,-6 4-10,1 0 0,-1 0 0,1 0 0,-6 9-1,0 6 61,0 0 0,1 0 0,1 1 0,0 1 0,-5 24-1,10-30-7,0 1-1,1-1 1,1 1-1,1-1 0,0 1 1,1 0-1,4 30 1,-4-43-24,1-1 1,0 1 0,-1-1 0,1 1 0,0-1 0,1 1-1,-1-1 1,1 0 0,-1 1 0,1-1 0,0 0 0,0 0-1,0-1 1,1 1 0,-1 0 0,1-1 0,-1 1 0,1-1-1,0 0 1,0 0 0,0 0 0,0 0 0,1 0 0,-1-1 0,0 1-1,1-1 1,-1 0 0,1 0 0,-1 0 0,1-1 0,-1 1-1,7-1 1,-1 0 16,-1-1 0,1-1 0,-1 1-1,1-1 1,-1-1 0,0 0 0,0 0 0,0 0-1,0-1 1,-1 0 0,1-1 0,11-9 0,3-3 11,-2-2 0,0 0 0,23-30 0,-35 39-53,0 0 1,-1-1-1,-1 0 1,0 0-1,0 0 0,-1-1 1,0 0-1,-1 0 0,4-19 1,-9 14-109,1 17 118,0 0 1,0 0-1,-1 0 0,1 0 0,0-1 0,0 1 0,0 0 0,0 0 0,-1 0 1,1 0-1,0 0 0,0 0 0,0 0 0,-1 0 0,1 0 0,0 0 1,0-1-1,0 1 0,-1 0 0,1 0 0,0 0 0,0 0 0,0 0 1,-1 0-1,1 1 0,0-1 0,0 0 0,0 0 0,-1 0 0,1 0 0,0 0 1,0 0-1,0 0 0,0 0 0,-1 0 0,1 0 0,0 1 0,0-1 1,-2 2-13,0 0 1,0-1 0,0 1 0,0 0 0,1 1-1,-1-1 1,1 0 0,-1 0 0,-1 4 0,-11 33-86,1-1 0,-12 65 0,15-57-71,9-40 91,0-1-1,-1 1 1,1-1 0,-1 0 0,0 1 0,-1-1-1,1 0 1,-1-1 0,0 1 0,-5 5 0,6-8 15,0 0 0,0-1 0,0 1 1,0-1-1,0 0 0,-1 0 0,1 0 1,-1 0-1,1 0 0,-1 0 0,1 0 1,-1-1-1,1 1 0,-1-1 0,1 0 1,-1 0-1,0 0 0,1 0 0,-1 0 1,1-1-1,-1 1 0,1-1 0,-5-1 1,-3-2-49,1 1 0,0-2 0,0 1 0,0-1 0,1-1 0,-1 1 0,1-1 0,0-1 0,1 0-1,0 0 1,-9-11 0,4 3 210,0 0 0,1-1 0,1-1 0,-16-35 0,22 43 64,1-1-1,0 0 0,0 1 0,1-1 0,0 0 0,1-1 0,0 1 0,0 0 0,2-15 0,-1 22-100,1-1 1,-1 1-1,1-1 0,0 0 0,0 1 0,1-1 0,-1 1 0,1 0 0,-1 0 1,1-1-1,0 1 0,1 0 0,-1 0 0,0 1 0,1-1 0,-1 0 1,1 1-1,0 0 0,0-1 0,0 1 0,0 0 0,0 1 0,1-1 0,-1 0 1,0 1-1,1 0 0,-1 0 0,1 0 0,4-1 0,14-1-76,-1 1 0,1 1-1,38 2 1,65 13-562,-106-11 579,30 3-236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47.991"/>
    </inkml:context>
    <inkml:brush xml:id="br0">
      <inkml:brushProperty name="width" value="0.05" units="cm"/>
      <inkml:brushProperty name="height" value="0.05" units="cm"/>
    </inkml:brush>
  </inkml:definitions>
  <inkml:trace contextRef="#ctx0" brushRef="#br0">1 269 16972,'14'-25'540,"1"1"0,1 0 0,1 1 1,32-32-1,-34 40-440,1 0 0,1 2 0,0 0 0,1 0 1,0 2-1,32-16 0,-46 25-94,0 1 0,-1-1 0,1 1 0,0 0 0,0 0 0,0 0 0,0 1 0,0-1 0,0 1 0,7 0 0,-9 0-11,0 1 1,0 0 0,0-1-1,0 1 1,0 0 0,0 0-1,0 0 1,-1 0 0,1 0-1,0 1 1,-1-1 0,1 1-1,-1-1 1,1 1 0,-1-1-1,0 1 1,1 0 0,-1-1-1,0 1 1,0 0 0,1 4-1,6 10-83,-3-4 7,0 0 0,1-1 0,1 1 0,10 12 0,-15-21 82,1 0-1,0 0 1,0 0-1,1 0 1,-1-1-1,0 0 1,1 1-1,-1-1 1,1 0-1,0-1 1,0 1-1,0-1 1,0 1-1,0-1 1,0 0-1,0-1 1,7 1-1,9-2 84,1-1 0,-1 0 0,-1-2 0,1-1 0,37-13 0,-13 4-400,-42 13 283,4 0-147,-1 0 0,0-1 1,0 0-1,0 0 0,7-4 0,-12 6 171,0 0 0,0-1 0,1 1 0,-1 0 0,0 0 0,0 0 0,0 0 0,0 0 0,1 0 0,-1-1 0,0 1 0,0 0 0,0 0 0,0 0 1,0 0-1,0-1 0,1 1 0,-1 0 0,0 0 0,0 0 0,0-1 0,0 1 0,0 0 0,0 0 0,0 0 0,0-1 0,0 1 0,0 0 0,0 0 0,0 0 0,0-1 0,0 1 0,0 0 0,0 0 0,0 0 0,0-1 0,0 1 0,-1 0 0,1 0 0,-8-5-275,-15 0-165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48.405"/>
    </inkml:context>
    <inkml:brush xml:id="br0">
      <inkml:brushProperty name="width" value="0.05" units="cm"/>
      <inkml:brushProperty name="height" value="0.05" units="cm"/>
    </inkml:brush>
  </inkml:definitions>
  <inkml:trace contextRef="#ctx0" brushRef="#br0">1 110 12251,'1'1'99,"0"0"0,1-1 1,-1 0-1,0 1 1,1-1-1,-1 0 1,0 1-1,1-1 1,-1 0-1,0 0 0,1 0 1,-1 0-1,0 0 1,1-1-1,-1 1 1,0 0-1,1-1 0,-1 1 1,0 0-1,1-1 1,-1 0-1,0 1 1,0-1-1,0 0 0,0 0 1,2-1-1,3-1 195,23-13 777,1 1 0,1 1 0,48-13 1,-76 26-1064,0 0 0,0 0 1,0 1-1,0-1 1,0 1-1,1 0 1,-1 0-1,0 0 1,0 0-1,0 1 1,0-1-1,0 1 1,0 0-1,0 0 1,0 0-1,0 0 1,0 1-1,0-1 1,0 1-1,-1-1 1,1 1-1,-1 0 1,1 0-1,-1 0 1,0 0-1,1 1 1,-1-1-1,3 6 1,2 4-148,-1 1 1,-1 0-1,0 0 0,0 0 1,3 20-1,9 23-484,-15-53 596,-1 1 0,0-1 0,1 0-1,0 0 1,0-1 0,0 1 0,0 0-1,0-1 1,1 1 0,-1-1 0,1 0-1,0 0 1,-1 0 0,1 0 0,0 0 0,5 2-1,-3-3 12,0 1 0,0-1-1,0 0 1,0 0-1,0 0 1,0-1 0,1 0-1,-1 0 1,10-1 0,2-2-4,1-1 0,-1-1-1,0-1 1,0 0 0,21-12 0,-4 0-25,-1-2 0,0-1-1,-2-1 1,-1-2 0,43-43-1,-25 16-100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5:48.841"/>
    </inkml:context>
    <inkml:brush xml:id="br0">
      <inkml:brushProperty name="width" value="0.05" units="cm"/>
      <inkml:brushProperty name="height" value="0.05" units="cm"/>
    </inkml:brush>
  </inkml:definitions>
  <inkml:trace contextRef="#ctx0" brushRef="#br0">242 4 16724,'-1'-1'92,"0"1"1,0-1 0,0 1 0,0 0 0,0-1 0,0 1 0,0 0-1,-1 0 1,1 0 0,0 0 0,0 0 0,0 0 0,0 0 0,0 0-1,0 0 1,0 1 0,0-1 0,0 0 0,-2 1 0,-19 12-115,16-9 204,-10 8-107,1 1 0,0 0 0,1 1 0,0 0-1,1 1 1,1 0 0,0 1 0,2 1 0,-1 0 0,2 0-1,0 1 1,2 0 0,0 1 0,0-1 0,2 1 0,1 1-1,0-1 1,-2 29 0,6-42-59,0 0-1,0 0 1,1 0 0,-1 0 0,1 0-1,1 0 1,-1 0 0,1 0-1,0 0 1,0 0 0,1-1 0,0 1-1,0-1 1,0 0 0,0 0-1,1 0 1,0 0 0,0-1 0,0 1-1,1-1 1,-1 0 0,1 0-1,0-1 1,0 1 0,1-1-1,-1-1 1,1 1 0,-1 0 0,1-1-1,0 0 1,11 2 0,-2-3 67,0 0 0,0-1 1,0 0-1,0-1 1,-1-1-1,1 0 0,0-1 1,-1 0-1,1-2 0,-1 1 1,0-2-1,20-10 0,-17 7 58,1-1 0,-1-1 0,-1-1 0,0 0 0,0-1 0,-2-1 0,1 0 0,21-29 0,-29 33-82,-1 1 0,0-1-1,-1 0 1,-1-1 0,1 1-1,-1-1 1,-1 0 0,2-11 0,-4 17-77,0-1 1,0 0 0,-1 1-1,0-1 1,0 1 0,-1-1 0,1 0-1,-1 1 1,-1-1 0,1 1 0,-1-1-1,1 1 1,-2 0 0,1 0-1,0 0 1,-1 0 0,-7-9 0,4 8-132,0-1 1,-1 1 0,0 0 0,0 1-1,-1-1 1,1 1 0,-1 1 0,0 0-1,-17-7 1,9 6-37,-1 0 0,0 0 0,0 2 0,-23-2 0,-19 3-447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17.697"/>
    </inkml:context>
    <inkml:brush xml:id="br0">
      <inkml:brushProperty name="width" value="0.05" units="cm"/>
      <inkml:brushProperty name="height" value="0.05" units="cm"/>
    </inkml:brush>
  </inkml:definitions>
  <inkml:trace contextRef="#ctx0" brushRef="#br0">0 310 12915,'0'-6'196,"0"0"0,1 0 0,0 0 0,0 0 0,0 0 0,0 1 0,1-1 0,0 0 0,0 1 0,1 0-1,0-1 1,0 1 0,0 0 0,6-8 0,-3 7-39,0 0-1,1 1 0,-1-1 0,1 1 1,0 0-1,1 1 0,-1 0 0,1 0 1,9-3-1,12-2 34,0 1 0,0 2 1,1 1-1,50-2 0,-60 6-78,231-27-560,-223 23 313,-1-1 1,-1-2-1,0-1 0,0 0 1,0-2-1,-2-1 0,27-18 0,-31 18-167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18.131"/>
    </inkml:context>
    <inkml:brush xml:id="br0">
      <inkml:brushProperty name="width" value="0.05" units="cm"/>
      <inkml:brushProperty name="height" value="0.05" units="cm"/>
    </inkml:brush>
  </inkml:definitions>
  <inkml:trace contextRef="#ctx0" brushRef="#br0">43 355 14571,'-21'1'1352,"8"-1"-896,4-1-207,15-4 447,8 0-32,17-3-232,13 0-128,20-8-224,7-3-32,12-2-80,6-3-80,5-5-168,4-3-152,1-3-264,-8-3-88,-12-2 527,-7 4-191,-8-2-96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18.524"/>
    </inkml:context>
    <inkml:brush xml:id="br0">
      <inkml:brushProperty name="width" value="0.05" units="cm"/>
      <inkml:brushProperty name="height" value="0.05" units="cm"/>
    </inkml:brush>
  </inkml:definitions>
  <inkml:trace contextRef="#ctx0" brushRef="#br0">43 42 15419,'0'-2'84,"0"1"0,0-1 0,0 1-1,0-1 1,0 1 0,1 0 0,-1-1-1,1 1 1,-1-1 0,1 1 0,0 0 0,-1-1-1,1 1 1,0 0 0,0 0 0,0 0-1,0 0 1,0 0 0,0 0 0,1-1-1,1 0 6,0 0-1,-1 1 1,1-1-1,0 1 0,0 0 1,0 0-1,0 0 0,0 1 1,4-2-1,1 2-2,1-1 0,-1 1 0,0 0 0,1 1 0,-1 0 0,13 3 0,-13-2-137,0 1 0,0 0-1,0 1 1,0-1 0,-1 1 0,0 1 0,0 0 0,0 0-1,0 0 1,-1 0 0,0 1 0,0 0 0,0 1 0,-1-1-1,0 1 1,0 0 0,-1 0 0,0 1 0,0-1 0,4 13-1,-4-7-14,-1-1 0,0 1 0,-1 0 0,0 1 0,-1-1 0,0 0 0,-1 0 0,-1 1 0,0-1-1,-1 0 1,0 0 0,-7 20 0,-2-2 171,-1 0 0,-2-2-1,0 0 1,-30 42 0,-87 104 453,90-123-622,20-30 109,21-22-46,0 0-1,-1 0 1,1 0-1,0 0 1,0 0-1,0 0 1,-1 0-1,1 0 1,0 0-1,0 0 1,-1 0-1,1 0 1,0 0-1,0 0 1,-1 0-1,1 0 1,0-1-1,0 1 0,0 0 1,-1 0-1,1 0 1,0 0-1,0-1 1,0 1-1,0 0 1,0 0-1,-1 0 1,1-1-1,0 1 1,0 0-1,0 0 1,0-1-1,0 1 1,0 0-1,0 0 1,0 0-1,0-1 1,0 1-1,0 0 1,0 0-1,0-1 1,0 1-1,0 0 1,0 0-1,0-1 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19.439"/>
    </inkml:context>
    <inkml:brush xml:id="br0">
      <inkml:brushProperty name="width" value="0.05" units="cm"/>
      <inkml:brushProperty name="height" value="0.05" units="cm"/>
    </inkml:brush>
  </inkml:definitions>
  <inkml:trace contextRef="#ctx0" brushRef="#br0">287 491 11803,'2'-5'214,"8"-17"917,11-35 1,-19 50-779,-1 0 0,1 0 0,-1 0 0,0 0 0,-1-1 0,0 1 0,0 0 0,-1 0 0,-2-12 0,3 18-283,0-1 0,0 1 0,-1 0 0,1 0-1,-1-1 1,1 1 0,-1 0 0,1 0-1,-1 0 1,0-1 0,0 1 0,0 0-1,1 0 1,-1 0 0,0 0 0,0 1 0,0-1-1,0 0 1,-1 0 0,1 1 0,0-1-1,0 0 1,0 1 0,-1-1 0,1 1-1,0 0 1,0-1 0,-1 1 0,1 0 0,0 0-1,-1 0 1,1 0 0,0 0 0,-1 0-1,1 0 1,-3 1 0,-1 0 16,0 0 0,1 1 0,-1-1 0,0 1 0,0 1 0,1-1 0,0 1 0,-9 5 0,-12 14-90,1 1 1,1 0-1,1 2 1,1 1 0,2 0-1,0 2 1,2 0-1,0 1 1,-13 36-1,27-59-28,0 1 1,1 0-1,-1 0 0,1 0 0,1 0 1,0 0-1,0 1 0,0-1 1,1 15-1,0-21 24,1 0 1,0 0-1,-1 1 1,1-1-1,0 0 1,0 0-1,0 0 1,0 0-1,0 0 1,0 0-1,0 0 1,0 0-1,0-1 1,0 1-1,1 0 1,-1-1-1,0 1 1,0 0-1,1-1 1,-1 0-1,0 1 1,1-1-1,-1 0 1,1 0-1,-1 0 1,0 0-1,1 0 1,-1 0-1,1 0 0,-1 0 1,0 0-1,1-1 1,-1 1-1,0-1 1,1 1-1,-1-1 1,2 0-1,5-3-14,0 0 1,0 0-1,0 0 0,0-1 0,-1-1 0,0 1 0,0-1 0,7-9 0,49-59-40,-49 55 57,21-24 197,-3-2-1,-2-1 1,-2-2-1,-2 0 1,-2-2-1,-2-1 0,-3-1 1,18-72-1,-30 80 180,-9 27-103,2 17-261,0-1-1,-1 1 0,1 0 1,0 0-1,0 0 1,0 0-1,-1-1 1,1 1-1,0 0 0,0 0 1,-1 0-1,1 0 1,0 0-1,0 0 1,-1 0-1,1-1 0,0 1 1,0 0-1,-1 0 1,1 0-1,0 0 0,0 0 1,-1 0-1,1 0 1,0 1-1,-1-1 1,1 0-1,0 0 0,0 0 1,-1 0-1,1 0 1,0 0-1,-2 2 13,0-1-1,0 0 0,0 1 1,0 0-1,0-1 1,1 1-1,-1 0 0,0 0 1,0 2-1,-5 8 1,1 0-1,1 0 1,0 0-1,1 0 1,0 1-1,-4 23 1,-5 82-57,12-114 36,-1 34-244,3 71 0,-1-100 75,1 0-1,0 0 1,1 0 0,0 0 0,0 0 0,1 0 0,1-1 0,-1 1 0,1-1 0,0 0 0,1 0 0,0 0-1,9 10 1,-13-17 136,0 0 0,0 0 0,0 0 1,1 0-1,-1 0 0,0 0 0,1 0 0,-1 0 0,0 0 0,1-1 0,-1 1 0,1-1 0,-1 1 0,1-1 0,-1 0 0,1 1 0,-1-1 0,1 0 0,0 0 1,-1 0-1,1 0 0,-1 0 0,1-1 0,-1 1 0,1 0 0,-1-1 0,1 1 0,-1-1 0,3-1 0,15-17-689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1.768"/>
    </inkml:context>
    <inkml:brush xml:id="br0">
      <inkml:brushProperty name="width" value="0.05" units="cm"/>
      <inkml:brushProperty name="height" value="0.05" units="cm"/>
    </inkml:brush>
  </inkml:definitions>
  <inkml:trace contextRef="#ctx0" brushRef="#br0">113 0 13627,'-5'7'454,"0"-1"0,0 0 0,-1-1 0,0 1 0,-10 7 0,11-10-321,0 0 1,1 1-1,-1-1 0,1 1 1,0 0-1,0 0 0,1 1 0,-1-1 1,1 1-1,0 0 0,1 0 1,-5 9-1,6-11-136,0 1 0,0-1 0,0 1 0,1 0 1,-1-1-1,1 1 0,0-1 0,0 1 0,1 0 0,-1-1 0,0 1 0,1-1 1,0 1-1,0-1 0,0 1 0,1-1 0,-1 1 0,1-1 0,0 0 0,-1 0 1,1 0-1,3 3 0,5 4-46,0 0 1,0-1-1,1-1 1,20 13-1,-20-13 18,1 0 1,-1 0-1,18 19 0,-27-25 35,0 0 0,0 0 0,0 0 0,-1 1 1,1-1-1,-1 1 0,0-1 0,1 1 0,-1 0 0,0 0 0,-1-1 1,2 7-1,-2-8-1,0 0 0,0 1 0,-1-1 0,1 1-1,0-1 1,-1 0 0,1 1 0,-1-1 0,1 0 0,-1 0 0,0 1 0,1-1 0,-1 0 0,0 0 0,0 0 0,0 0 0,0 0 0,0 0-1,0 0 1,0 0 0,0 0 0,0 0 0,0-1 0,-1 1 0,1 0 0,0-1 0,-2 1 0,-4 2-24,-1 0 1,1-1 0,0 0-1,-1-1 1,1 0 0,-1 0-1,1-1 1,-1 1-1,0-2 1,-13-1 0,18 2-12,0-1 1,0 1-1,0-1 0,0 0 1,0 0-1,0 0 1,0 0-1,0-1 0,0 1 1,0-1-1,0 1 1,1-1-1,-1 0 0,1 0 1,0-1-1,-1 1 1,1 0-1,0-1 0,0 1 1,1-1-1,-1 0 1,0 1-1,1-1 1,0 0-1,-1 0 0,1 0 1,0 0-1,0-5 1,0-33-246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19.888"/>
    </inkml:context>
    <inkml:brush xml:id="br0">
      <inkml:brushProperty name="width" value="0.05" units="cm"/>
      <inkml:brushProperty name="height" value="0.05" units="cm"/>
    </inkml:brush>
  </inkml:definitions>
  <inkml:trace contextRef="#ctx0" brushRef="#br0">44 274 15811,'173'-199'3835,"-162"188"-3754,-7 7-41,1-1 0,-1 1 0,0-1 1,0 0-1,0 0 0,-1 0 0,1 0 0,-1-1 0,2-7 0,-4 12-34,-1 1-1,0 0 1,0 0-1,0-1 1,0 1-1,0 0 1,-1 0-1,1-1 1,0 1-1,0 0 1,0 0-1,0 0 0,0-1 1,0 1-1,0 0 1,0 0-1,0-1 1,-1 1-1,1 0 1,0 0-1,0 0 1,0 0-1,0-1 1,-1 1-1,1 0 1,0 0-1,0 0 1,0 0-1,-1 0 1,1-1-1,0 1 1,0 0-1,-1 0 0,1 0 1,0 0-1,0 0 1,-1 0-1,1 0 1,0 0-1,0 0 1,-1 0-1,1 0 1,0 0-1,-1 0 1,-11 2 119,1 1-42,1 1 1,1 0-1,-1 0 0,0 1 0,1 0 0,0 1 0,0 0 0,-10 9 0,0 2 50,1 0-1,-23 29 1,30-32-99,0 1 1,1 0-1,-14 29 0,21-38-44,0 1 0,0-1 0,1 1 0,0-1 0,1 1 0,-1 0 1,1 0-1,0-1 0,1 1 0,0 0 0,0 0 0,2 13 0,-2-18-25,0-1 1,1 0-1,-1 1 1,1-1-1,-1 0 0,0 0 1,1 1-1,0-1 1,-1 0-1,1 0 0,0 0 1,0 0-1,0 0 1,-1 0-1,1 0 0,0 0 1,0 0-1,0 0 1,1 0-1,-1-1 0,0 1 1,0 0-1,2 0 1,-1-1-26,0 1 0,0-1 0,0 0 0,0 0 0,1 0 0,-1 0 0,0-1 0,0 1-1,0-1 1,0 1 0,0-1 0,0 1 0,3-3 0,3-1-87,1-1-1,-1 0 0,0-1 0,0 0 0,8-8 0,14-16-360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0.335"/>
    </inkml:context>
    <inkml:brush xml:id="br0">
      <inkml:brushProperty name="width" value="0.05" units="cm"/>
      <inkml:brushProperty name="height" value="0.05" units="cm"/>
    </inkml:brush>
  </inkml:definitions>
  <inkml:trace contextRef="#ctx0" brushRef="#br0">142 1 14515,'-60'45'5548,"54"-41"-5441,-1 1 0,1-1 0,0 1 0,0 1 0,1-1 0,0 1 0,0 0 0,0 0 0,-7 13 0,12-18-118,0 0 1,-1 0 0,1-1 0,0 1 0,0 0 0,0 0 0,0 0 0,0-1 0,0 1 0,0 0 0,1 0 0,-1 0 0,0-1 0,0 1-1,0 0 1,1 0 0,-1-1 0,1 1 0,-1 0 0,0-1 0,1 1 0,-1 0 0,1-1 0,-1 1 0,1 0 0,0-1 0,-1 1 0,1-1 0,0 1-1,-1-1 1,1 0 0,0 1 0,-1-1 0,1 0 0,0 1 0,0-1 0,0 0 0,0 0 0,34 6-294,68-7-282,-76-1 406,-1 2 0,1 0 0,34 6-1,-60-6 179,0 0-1,0 0 1,-1 0-1,1 0 1,0 0-1,0 1 0,0-1 1,0 0-1,-1 1 1,1-1-1,0 0 1,0 1-1,-1-1 1,1 1-1,0-1 0,-1 1 1,1 0-1,0 0 1,-1-1 6,0 1 1,1-1 0,-1 1 0,0-1 0,0 1-1,0-1 1,0 0 0,0 1 0,-1-1-1,1 1 1,0-1 0,0 0 0,0 1-1,0-1 1,0 1 0,-1-1 0,1 0 0,0 1-1,0-1 1,0 0 0,-1 1 0,1-1-1,0 0 1,-1 1 0,1-1 0,-3 3 48,-1 0 1,1-1 0,-1 1-1,1-1 1,-1 0 0,-4 1-1,-21 9 159,-1-1-1,0-2 1,0-1-1,-1-1 1,0-2-1,-58 3 1,88-8-343,-1 0 0,0 0 0,1 0 0,-1 0 0,1 0 1,-1-1-1,1 1 0,-1 0 0,1-1 0,-1 0 1,1 1-1,0-1 0,-1 0 0,-1-1 0,2-5-1018,11-3 657,9 0-337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1.134"/>
    </inkml:context>
    <inkml:brush xml:id="br0">
      <inkml:brushProperty name="width" value="0.05" units="cm"/>
      <inkml:brushProperty name="height" value="0.05" units="cm"/>
    </inkml:brush>
  </inkml:definitions>
  <inkml:trace contextRef="#ctx0" brushRef="#br0">7 68 13931,'0'-14'1086,"0"9"-776,-1-1 0,1 1 0,0-1 1,1 0-1,0 1 0,0-1 0,2-7 0,-1 11 514,0 9-363,-9 275 660,-1-36-498,8-243-613,0 8 51,0 0 0,1 0 0,1 0-1,4 17 1,-6-26-38,0-1 0,1 1 0,0 0 0,-1-1 0,1 1-1,0 0 1,0-1 0,0 1 0,0-1 0,0 1 0,0-1 0,0 0 0,0 1-1,1-1 1,-1 0 0,1 0 0,-1 0 0,1 0 0,-1 0 0,1 0 0,-1 0-1,1 0 1,0-1 0,-1 1 0,1-1 0,0 1 0,0-1 0,0 0 0,-1 0-1,1 0 1,0 0 0,0 0 0,0 0 0,-1 0 0,3-1 0,5-1 68,-1-1 0,0 0 0,0 0 0,-1-1 1,1 0-1,-1-1 0,0 1 0,0-1 0,0-1 1,-1 1-1,11-12 0,3-6 170,-1 0-1,15-26 1,-14 21-92,-2-1 1,-2 0-1,0-1 1,-2-1-1,-1 0 0,12-48 1,-23 72-211,3-24-48,-5 30 45,0-1 0,0 1 1,0 0-1,0-1 1,0 1-1,0-1 0,0 1 1,0-1-1,-1 1 1,1 0-1,-1-1 1,1 1-1,-1 0 0,1-1 1,-1 1-1,-1-2 1,1 3 13,1-1 1,0 1-1,-1 0 1,1 0-1,-1 0 1,1-1-1,0 1 1,-1 0-1,1 0 1,-1 0-1,1 0 1,0 0-1,-1 0 0,1 0 1,-1 0-1,1 0 1,0 0-1,-1 0 1,1 0-1,-1 0 1,1 0-1,0 0 1,-1 0-1,1 0 1,-1 1-1,1-1 1,0 0-1,-1 0 1,1 0-1,0 1 1,-1-1-1,1 0 1,0 0-1,-1 1 1,1-1-1,0 0 1,0 1-1,-1-1 0,1 0 1,0 1-1,-12 18-853,11-17 671,-15 30-1548,-17 54-1,26-67 1328,-13 36-816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1.592"/>
    </inkml:context>
    <inkml:brush xml:id="br0">
      <inkml:brushProperty name="width" value="0.05" units="cm"/>
      <inkml:brushProperty name="height" value="0.05" units="cm"/>
    </inkml:brush>
  </inkml:definitions>
  <inkml:trace contextRef="#ctx0" brushRef="#br0">0 251 12611,'1'2'234,"0"0"1,0-1-1,0 1 0,0 0 1,0-1-1,0 1 1,0-1-1,1 1 1,-1-1-1,1 0 1,-1 1-1,1-1 0,-1 0 1,1 0-1,0 0 1,3 1-1,33 12 829,-31-12-861,0 1-60,0-1-1,0 0 1,0-1-1,0 0 1,0 0-1,0-1 1,0 0-1,1 0 1,-1 0-1,0-1 1,0 0-1,0 0 1,14-5-1,-15 3-49,-1 0 0,1 0 0,-1 0 0,1-1 0,-1 0 0,0 0 0,-1 0 0,1-1 0,-1 1 0,0-1 0,0 0 0,0 0 0,0-1 0,-1 1 0,0-1 0,2-6 0,-2 6-1,4-10 233,9-31 0,-15 44-299,0 0 0,0 0 0,0 0 0,-1 0 0,1-1 0,-1 1 0,0 0-1,0 0 1,0-1 0,-1 1 0,1 0 0,-1 0 0,1 0 0,-1 0 0,0-1 0,0 1 0,-3-4 0,4 7-22,0-1-1,-1 1 1,1-1 0,0 1-1,-1-1 1,1 1 0,0-1-1,-1 1 1,1 0 0,-1-1-1,1 1 1,-1 0-1,1-1 1,-1 1 0,1 0-1,-1 0 1,1-1 0,-1 1-1,1 0 1,-1 0 0,1 0-1,-1 0 1,1 0 0,-1 0-1,0 0 1,1 0-1,-1 0 1,0 0 0,0 0-3,0 1 0,0-1-1,0 1 1,0 0 0,0 0 0,0-1 0,0 1 0,1 0 0,-1 0 0,0 0 0,1 0 0,-1-1 0,0 3-1,-2 2-19,1-1-1,1 1 1,-1-1-1,1 1 1,-2 8-1,3-11 13,-1 0-1,1 0 0,0 0 1,0 0-1,0 0 0,1 0 1,-1 0-1,0 0 1,1 0-1,-1-1 0,1 1 1,0 0-1,0 0 0,0 0 1,1 2-1,-1-3 5,0 0 0,0 0 0,0 0 0,0 0-1,0-1 1,0 1 0,0 0 0,1-1 0,-1 1 0,0-1-1,0 1 1,1-1 0,-1 1 0,0-1 0,0 0 0,1 0-1,1 1 1,1-1-29,0-1-1,0 1 0,0-1 0,-1 0 0,1 0 0,0 0 1,-1 0-1,1-1 0,0 1 0,-1-1 0,0 0 0,1 0 1,-1 0-1,4-4 0,-1 0-200,-1-1 1,1 0-1,-1 0 1,0 0-1,-1-1 0,0 1 1,0-1-1,0 0 1,-1 0-1,0-1 1,-1 1-1,3-18 0,-1-2-407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2.125"/>
    </inkml:context>
    <inkml:brush xml:id="br0">
      <inkml:brushProperty name="width" value="0.05" units="cm"/>
      <inkml:brushProperty name="height" value="0.05" units="cm"/>
    </inkml:brush>
  </inkml:definitions>
  <inkml:trace contextRef="#ctx0" brushRef="#br0">19 1 13715,'0'-1'3990,"-1"4"-3510,-7 62 315,4-37-86,3-22-126,1-8 209,1-15-554,1-18 64,-2 26-178,-1 13-7,-3 51-95,1-1 0,8 79 0,-1-27-58,-1 164-248,-3-278 347,3-29-937,-2 0 0,-4-39 0,-2 65-645,4 8 1154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2.664"/>
    </inkml:context>
    <inkml:brush xml:id="br0">
      <inkml:brushProperty name="width" value="0.05" units="cm"/>
      <inkml:brushProperty name="height" value="0.05" units="cm"/>
    </inkml:brush>
  </inkml:definitions>
  <inkml:trace contextRef="#ctx0" brushRef="#br0">19 5 13987,'0'-1'38,"0"1"0,0 0 0,0 0 0,0 0-1,0-1 1,0 1 0,0 0 0,0 0 0,0 0 0,0-1 0,1 1 0,-1 0 0,0 0 0,0 0-1,0 0 1,0-1 0,0 1 0,1 0 0,-1 0 0,0 0 0,0 0 0,0 0 0,0 0 0,1 0-1,-1-1 1,0 1 0,0 0 0,0 0 0,1 0 0,-1 0 0,0 0 0,0 0 0,0 0-1,1 0 1,-1 0 0,0 0 0,0 0 0,0 0 0,1 0 0,-1 0 0,0 0 0,0 0 0,0 0-1,1 1 1,-1-1 0,0 0 0,0 0 0,0 0 0,1 0 0,2 15 883,-4 30-124,1-39-555,-29 831 1842,30-854-1912,1 0 1,1 0-1,7-28 1,0 6-27,142-524 62,-147 548-242,23-52-117,-25 61 121,0 1-1,0-1 0,0 1 0,1 0 1,0 1-1,0-1 0,0 0 0,1 1 0,4-4 1,-8 7 19,0 1 0,0-1 0,0 0 0,1 1 0,-1-1 0,0 1 0,0-1 0,0 1 1,0 0-1,1-1 0,-1 1 0,0 0 0,0 0 0,1 0 0,-1 0 0,0 0 0,0 0 0,0 0 0,1 0 1,-1 0-1,0 1 0,0-1 0,1 1 0,0-1 0,0 2-8,0-1 1,1 1-1,-1 0 1,0 0-1,0-1 1,0 1-1,-1 0 0,1 1 1,0-1-1,2 4 1,0 1-16,-1 1 1,1-1-1,-2 1 0,1-1 1,-1 1-1,3 15 1,-5-13 72,0 1 0,0-1 0,-2 0 0,1 0 1,-1 0-1,0 0 0,-1-1 0,0 1 0,-1-1 1,0 1-1,-10 16 0,8-15 6,-1-2 0,0 1 0,0-1 1,-1 0-1,0 0 0,0-1 0,-1 0 0,0-1 0,0 0 0,-12 7 0,-5-5-569,26-9 497,-1 1 0,0-1 0,1 0 0,-1 0 0,0 0 0,1 0 0,-1-1 0,0 1 0,1 0 0,-1 0 0,1 0 0,-1 0 1,0-1-1,1 1 0,-1 0 0,1 0 0,-1-1 0,1 1 0,-1-1 0,1 1 0,-1 0 0,1-1 0,-1 1 0,1-1 0,-1 1 0,1-1 1,0 1-1,-1-1 0,1 0 0,0 1 0,-1-1 0,1 1 0,0-1 0,0 0 0,0 1 0,0-1 0,0 1 0,-1-1 0,1 0 0,0 1 0,0-1 1,1 0-1,-1 0 0,1-13-316,1 1 0,0-1 1,1 1-1,0 0 1,1 0-1,11-24 0,-3 9-66,14-44-515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3.262"/>
    </inkml:context>
    <inkml:brush xml:id="br0">
      <inkml:brushProperty name="width" value="0.05" units="cm"/>
      <inkml:brushProperty name="height" value="0.05" units="cm"/>
    </inkml:brush>
  </inkml:definitions>
  <inkml:trace contextRef="#ctx0" brushRef="#br0">49 29 13307,'5'-12'691,"1"-3"152,-5 13-227,-2 7 217,-17 59 635,4 0 1,-8 70-1,19-95-1332,0 0 1,3-1-1,1 1 0,13 76 1,-12-105-120,1 0 0,0 0 0,1 0 0,0 0 0,7 12 0,-11-21-16,1 0 0,-1 0 0,1 0 0,-1 0 0,1 0 0,0 0 0,0-1 0,-1 1 0,1 0 0,0 0 0,0-1 0,0 1 0,0 0-1,-1-1 1,1 1 0,0-1 0,0 0 0,0 1 0,0-1 0,0 0 0,1 1 0,-1-1 0,0 0 0,1 0 0,0-1-1,-1 0-1,1 0 1,0 0 0,-1 0 0,1 0-1,-1 0 1,1-1 0,-1 1 0,1-1-1,-1 1 1,0-1 0,0 1 0,0-1-1,0 0 1,0 1 0,0-1 0,0 0-1,-1 0 1,1-2 0,9-21-23,-2 0 1,-1 0-1,4-33 0,4-78-328,-15 129 82,-3 18 158,-3 24 5,4-12 64,1 0 1,2 23-1,0-41 47,-1 1-1,1-1 1,0 0-1,0 1 1,0-1-1,1 0 0,-1 0 1,1 0-1,1 0 1,-1 0-1,1-1 1,0 1-1,0-1 1,0 1-1,4 3 0,-4-6 0,0 0 0,0-1 0,-1 1 0,1-1 0,0 1-1,1-1 1,-1 0 0,0 0 0,0-1 0,0 1-1,1-1 1,-1 1 0,0-1 0,0 0 0,1 0 0,-1 0-1,0-1 1,0 1 0,1-1 0,-1 0 0,0 0 0,0 0-1,5-2 1,7-4-70,0-1-1,-1 0 0,18-13 1,-25 16 2,97-77-1614,-104 82 1664,0-1 0,1 1 0,-1 0 1,0 0-1,0-1 0,1 1 0,-1 0 0,0 0 0,0 0 0,1-1 0,-1 1 1,0 0-1,1 0 0,-1 0 0,0 0 0,1 0 0,-1 0 0,0 0 1,1 0-1,-1 0 0,0 0 0,1 0 0,-1 0 0,0 0 0,1 0 0,-1 0 1,0 0-1,1 0 0,-1 0 0,0 0 0,1 1 0,-1-1 0,0 0 1,1 0-1,-1 0 0,0 0 0,0 1 0,1-1 0,-1 0 0,0 0 0,0 1 1,1-1-1,-1 0 0,0 1 0,0-1 0,0 0 0,0 0 0,0 1 1,1-1-1,-1 0 0,0 1 0,0-1 0,0 0 0,0 1 0,0-1 0,0 0 1,0 1-1,0-1 0,0 0 0,0 1 0,0-1 0,0 0 0,0 1 0,-4 27-109,3-23 103,0 1 101,0 1-1,1 0 1,0 0 0,0-1-1,0 1 1,1 0-1,1 8 1,-1-14-46,-1 0 1,1 0-1,-1 1 0,1-1 1,-1 0-1,1 0 1,0 0-1,0 0 0,-1 0 1,1 0-1,0 0 0,0 0 1,0 0-1,0 0 1,0 0-1,0-1 0,2 2 1,-1-1 1,0-1 1,0 1-1,-1-1 0,1 0 1,0 0-1,0 0 1,0 0-1,0 0 0,0 0 1,0 0-1,-1 0 1,1-1-1,0 1 1,0-1-1,0 1 0,1-2 1,18-7 227,0-2 0,31-21 0,-36 21-289,0 1-1,0 1 0,1 1 0,0 0 0,22-7 1,-36 14 1,1 0 0,-1 1 0,0-1 0,0 1 0,1-1 1,-1 1-1,0 0 0,1 0 0,-1 1 0,0-1 0,1 1 0,-1-1 1,0 1-1,0 0 0,1 1 0,-1-1 0,0 0 0,0 1 1,5 3-1,-2 1 2,1 0 1,-2 1-1,1-1 0,-1 1 1,0 0-1,4 8 1,17 23 333,-24-36-279,-1 0 1,1 0 0,-1-1 0,1 1 0,0-1 0,0 1 0,0-1 0,0 0 0,0 1 0,0-1 0,0 0-1,0 0 1,0-1 0,0 1 0,0 0 0,1-1 0,-1 1 0,0-1 0,1 0 0,-1 0 0,3 0-1,-1 0-13,0-1 0,1 0 0,-1-1-1,0 1 1,0 0 0,0-1 0,-1 0-1,1 0 1,0 0 0,6-6 0,-2 1-144,0 0 1,0 0-1,-1-1 1,0 0-1,-1 0 1,1-1-1,-2 0 0,9-16 1,-12 19 73,0 0 0,-1 0 1,1 0-1,-1 0 0,-1 0 0,1 0 0,-1-1 1,0 1-1,-1 0 0,1 0 0,-3-9 0,-11-27-404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3.704"/>
    </inkml:context>
    <inkml:brush xml:id="br0">
      <inkml:brushProperty name="width" value="0.05" units="cm"/>
      <inkml:brushProperty name="height" value="0.05" units="cm"/>
    </inkml:brush>
  </inkml:definitions>
  <inkml:trace contextRef="#ctx0" brushRef="#br0">930 526 18972,'-8'0'1392,"8"-1"-1248,0-1-352,1 1 624,2-2 1,-10-11-377</inkml:trace>
  <inkml:trace contextRef="#ctx0" brushRef="#br0" timeOffset="1">0 39 15483,'14'-19'680,"5"5"-696,-16 8 1305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4.622"/>
    </inkml:context>
    <inkml:brush xml:id="br0">
      <inkml:brushProperty name="width" value="0.05" units="cm"/>
      <inkml:brushProperty name="height" value="0.05" units="cm"/>
    </inkml:brush>
  </inkml:definitions>
  <inkml:trace contextRef="#ctx0" brushRef="#br0">240 76 11915,'2'-2'263,"0"1"1,0-1 0,0 1 0,-1-1 0,1 0 0,0 0-1,-1 0 1,1 0 0,-1 0 0,0 0 0,0 0 0,0 0-1,0 0 1,0-1 0,0 1 0,1-4 0,-2 4-122,0 1 1,0 0-1,-1-1 0,1 1 1,0-1-1,-1 1 0,1 0 1,0-1-1,-1 1 0,0 0 1,1 0-1,-1-1 0,0 1 1,1 0-1,-1 0 0,0 0 1,0 0-1,0 0 0,0 0 1,0 0-1,0 0 0,-1 0 1,1 0-1,0 1 0,0-1 1,0 0-1,-1 1 0,1-1 1,0 1-1,-3-1 0,-2-1 28,0 1 0,0 0-1,0 0 1,0 1 0,0-1-1,0 1 1,-1 1 0,1-1 0,0 1-1,0 0 1,0 0 0,-9 4-1,-7 2-174,-38 21-1,59-28 9,-7 4-52,0 0-1,1 0 1,0 1-1,0 0 1,0 1-1,-11 10 1,18-16 41,-1 0 1,1 1 0,0-1 0,-1 0 0,1 0 0,0 1 0,0-1 0,-1 0 0,1 1 0,0-1 0,0 1 0,0-1-1,-1 0 1,1 1 0,0-1 0,0 0 0,0 1 0,0-1 0,0 1 0,0-1 0,0 1 0,0-1 0,0 0 0,0 1 0,0-1-1,0 1 1,0-1 0,0 0 0,0 1 0,0-1 0,0 1 0,1-1 0,-1 0 0,0 1 0,0-1 0,1 0 0,-1 1-1,0-1 1,0 0 0,1 1 0,-1-1 0,0 0 0,1 1 0,-1-1 0,0 0 0,1 0 0,-1 0 0,0 1 0,1-1 0,-1 0-1,1 0 1,-1 0 0,0 0 0,1 0 0,-1 0 0,1 0 0,-1 0 0,1 0 0,31 3-188,-28-3 159,41 1-145,-17-2-33,0 2 0,0 1-1,-1 1 1,37 8 0,-61-10 178,-1-1 1,1 1-1,-1 0 0,1 0 1,-1 0-1,0 0 0,1 1 1,-1-1-1,0 0 0,0 1 1,0 0-1,0-1 1,0 1-1,0 0 0,0 0 1,-1 0-1,1 0 0,-1 1 1,1-1-1,-1 0 0,0 1 1,0-1-1,0 0 0,1 6 1,-2-5 19,0 1 1,0 0-1,0-1 0,-1 1 1,1 0-1,-1-1 1,0 1-1,0-1 1,0 1-1,-1-1 1,1 1-1,-1-1 1,0 0-1,0 0 1,0 0-1,0 0 1,-5 5-1,-4 4 89,-1-1 0,0 0 0,-1-1 0,0 0 0,-1-1-1,0-1 1,0 0 0,-1 0 0,0-2 0,-27 9 0,38-14-101,-1 0 0,0 0 0,0-1 0,0 1 0,-5-1 0,9 0-2,0 0 0,0 0-1,0 0 1,0 0 0,0 0 0,1 0-1,-1-1 1,0 1 0,0 0 0,0-1-1,0 1 1,0 0 0,1-1 0,-1 1-1,0-1 1,0 1 0,1-1 0,-1 1-1,0-1 1,1 0 0,-1 1 0,1-1-1,-1 0 1,0 0 0,1 1 0,0-1-1,-1 0 1,1 0 0,-1 0 0,1 0-1,0 1 1,0-1 0,0 0-1,-1 0 1,1 0 0,0-2 0,1-3-206,1 0 0,-1 0 0,1 0 0,0 0 0,0 0 0,1 1 0,0-1 0,3-5 0,-1 1-49,62-113-1276,-25 42 587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5.695"/>
    </inkml:context>
    <inkml:brush xml:id="br0">
      <inkml:brushProperty name="width" value="0.05" units="cm"/>
      <inkml:brushProperty name="height" value="0.05" units="cm"/>
    </inkml:brush>
  </inkml:definitions>
  <inkml:trace contextRef="#ctx0" brushRef="#br0">12 142 12939,'11'-39'1308,"-3"11"731,-13 57 198,-7 51-1866,4 1 0,3-1 1,5 87-1,1-127-365,1 1 0,3-1-1,14 66 1,-17-101-5,0 1 0,0-1 0,0 0 0,1 0 0,0 0 0,4 5 0,-7-9-2,0-1 0,1 1 0,-1-1 1,0 1-1,1 0 0,-1-1 0,1 1 1,-1-1-1,1 1 0,-1-1 0,1 0 0,-1 1 1,1-1-1,0 1 0,-1-1 0,1 0 0,-1 0 1,1 1-1,0-1 0,-1 0 0,1 0 1,0 0-1,0 0 0,-1 0 0,1 1 0,0-1 1,-1-1-1,1 1 0,0 0 0,-1 0 0,1 0 1,0 0-1,-1 0 0,1-1 0,0 1 1,-1 0-1,1 0 0,0-1 0,-1 1 0,1-1 1,-1 1-1,1 0 0,-1-1 0,1 1 0,-1-1 1,1 0-1,-1 1 0,1-1 0,-1 1 1,0-1-1,1 1 0,-1-1 0,0 0 0,0 1 1,1-1-1,-1 0 0,0 0 0,3-7 0,0 1-1,-1-1 1,0 1-1,0-1 0,-1 0 1,0 0-1,0 0 1,-1-12-1,-8-63-45,-8 1-193,16 81 229,0 1 1,0 0-1,-1 0 0,1-1 1,0 1-1,0 0 0,0 0 1,0-1-1,0 1 0,0 0 1,0 0-1,-1-1 0,1 1 1,0 0-1,0-1 0,0 1 0,0 0 1,0-1-1,0 1 0,0 0 1,1 0-1,-1-1 0,0 1 1,0 0-1,0 0 0,0-1 1,0 1-1,0 0 0,0-1 1,1 1-1,-1 0 0,0 0 1,0 0-1,0-1 0,1 1 1,-1 0-1,0 0 0,0 0 1,0-1-1,1 1 0,-1 0 1,0 0-1,1 0 0,-1 0 1,0 0-1,0 0 0,1 0 1,-1 0-1,0-1 0,0 1 1,1 0-1,-1 0 0,0 0 1,1 0-1,-1 1 0,0-1 1,1 0-1,-1 0 0,0 0 1,0 0-1,1 0 0,-1 0 1,0 0-1,0 0 0,1 1 1,-1-1-1,0 0 0,22 14-419,-17-10 291,15 10-279,0-2-1,2 0 1,-1-1 0,27 9 0,-42-17 416,1 0 0,1-1 0,-1-1-1,0 1 1,0-1 0,1 0 0,-1-1 0,0 1 0,1-1 0,-1-1 0,1 0 0,-1 0 0,0 0 0,0-1 0,0 0 0,0 0 0,13-7-1,-18 8 76,0-1 0,0 1-1,-1-1 1,1 1-1,0-1 1,-1 0-1,1 0 1,-1 1-1,0-1 1,0 0-1,2-4 1,-2 5-30,-1 0 0,0 0 0,1 1 1,-1-1-1,0 0 0,0 0 0,0 0 1,1 1-1,-1-1 0,0 0 0,0 0 1,0 0-1,0 0 0,0 1 0,-1-1 1,1 0-1,0 0 0,0 0 0,0 1 1,-1-1-1,1 0 0,0 0 0,-1 1 1,1-1-1,-1 0 0,1 0 0,-1 1 1,1-1-1,-1 1 0,1-1 0,-1 0 1,0 1-1,1-1 0,-1 1 0,-1-1 1,1 1-3,-1-1 1,1 1 0,-1 0-1,1 0 1,-1 0 0,1 0 0,0 0-1,-1 0 1,1 1 0,-1-1-1,1 0 1,-1 1 0,1-1 0,-1 1-1,1-1 1,0 1 0,-1 0-1,1-1 1,0 1 0,0 0-1,0 0 1,-1 0 0,1 0 0,0 0-1,0 0 1,0 1 0,1-1-1,-2 2 1,-3 2-19,2 1 0,-1-1 1,1 1-1,0-1 0,-3 9 0,5-12-19,0-1 1,1 1-1,-1-1 1,1 1-1,-1 0 0,1 0 1,0-1-1,-1 1 1,1 0-1,0 0 1,0-1-1,0 1 0,1 0 1,-1 0-1,0 0 1,1-1-1,-1 1 1,1 0-1,0-1 0,-1 1 1,1-1-1,0 1 1,0 0-1,0-1 0,0 0 1,1 2-1,0-1 11,0-1 1,0 0-1,0 0 0,0 0 0,0-1 0,0 1 0,1 0 0,-1-1 1,0 1-1,0-1 0,0 0 0,1 0 0,-1 0 0,0 0 1,0 0-1,0 0 0,1-1 0,-1 1 0,0-1 0,4-1 0,3-1 42,0-1 0,-1 0 0,1 0 0,-1-1-1,0 0 1,0 0 0,8-8 0,47-49 280,-19 18-412,-44 44 70,0-1 0,0 1 0,0 0 0,0 0 0,1 0 0,-1 0 0,0-1 0,0 1 0,0 0 0,1 0 0,-1 0 0,0 0 0,0 0 0,0 0 0,1 0 0,-1 0 0,0 0 0,0 0 0,1 0 0,-1 0 0,0 0 0,0 0 0,1 0 0,-1 0 0,0 0 0,0 0 0,1 0 0,-1 0 0,0 0 0,0 0 1,1 0-1,-1 0 0,0 0 0,0 1 0,0-1 0,1 0 0,-1 0 0,0 0 0,0 0 0,0 0 0,0 1 0,1-1 0,-1 0 0,0 0 0,0 0 0,0 1 0,0-1 0,0 0 0,0 0 0,0 1 0,0-1 0,0 0 0,0 0 0,1 1 0,-1-1 0,0 0 0,0 0 0,0 1 0,-1-1 0,1 0 0,0 0 0,0 0 1,0 1-1,0-1 0,0 0 0,0 1 0,-1 16-140,-3 11-45,2-19 159,0 1 1,1-1 0,0 1 0,1 0-1,1 9 1,-1-18 39,0 0 0,0-1 0,0 1 0,0 0 0,0-1 1,0 1-1,0 0 0,0-1 0,0 1 0,1 0 0,-1-1 0,0 1 0,1-1 0,-1 1 0,0 0 0,1-1 1,-1 1-1,1-1 0,-1 1 0,1-1 0,-1 1 0,1-1 0,-1 0 0,1 1 0,-1-1 0,1 0 0,-1 1 1,2-1-1,0 0 12,-1 0 0,0 0 1,1 0-1,-1 0 0,0 0 1,1-1-1,-1 1 0,0 0 1,0-1-1,1 1 0,-1-1 1,0 0-1,2 0 0,6-5 141,-1-1-1,15-13 0,-21 18-135,27-28 279,-1-1 0,-2-1 0,-1-1 0,31-56 0,-31 43-143,-2-2 0,-2 0 0,16-57 0,-33 92-157,0 0 0,-1 1 1,-1-1-1,0 0 0,0-1 1,-2-15-1,0 27-9,0 0 0,0 0 0,0 0 0,-1 1 0,1-1 0,-1 0 0,1 0 1,-1 1-1,0-1 0,0 0 0,1 1 0,-1-1 0,0 1 0,-1-1 0,0-1 0,1 2-1,0 1 0,0-1 0,0 1 0,0-1-1,0 1 1,0-1 0,0 1 0,0-1 0,0 1 0,0 0 0,0 0 0,0 0 0,0-1 0,0 1-1,0 0 1,0 0 0,-1 0 0,1 1 0,-1-1 0,-2 1-9,1 0 0,-1 1 0,1-1 0,-1 1 0,1 0 0,0 0 0,0 0 0,0 0 0,0 1 0,0-1 0,0 1 0,-4 5 0,-3 7-2,0 0 0,1 0 0,1 1 0,1 0-1,0 0 1,1 1 0,0 0 0,-3 22 0,5-17 15,1-1 0,0 1 0,2-1 1,1 1-1,0 0 0,6 32 1,-2-34-4,1-1 1,1 0-1,0 0 0,15 28 1,-17-38-3,1 0 1,0 0-1,1-1 1,0 0-1,0 0 1,1 0-1,0-1 1,0 1-1,1-2 0,14 11 1,-22-17 3,1 1 1,-1-1 0,1 1-1,-1-1 1,1 1-1,-1-1 1,1 1-1,0-1 1,-1 0-1,1 1 1,0-1-1,-1 0 1,1 0-1,0 0 1,0 1 0,-1-1-1,1 0 1,0 0-1,0 0 1,-1 0-1,1 0 1,0 0-1,0 0 1,-1-1-1,1 1 1,0 0-1,-1 0 1,2-1-1,-1 0 1,-1 0-1,0 0 0,0 0 0,0 0 1,1-1-1,-1 1 0,0 0 0,0 0 1,-1 0-1,1 0 0,0 0 0,0 0 1,0 0-1,-1 0 0,1 0 0,-1-2 1,-22-43-22,23 45 23,-7-11-2,-8-16-8,-1 2 0,-1 0 1,-27-31-1,33 48-32,28 25-5,-8-10 13,1 0 1,0-1-1,0 0 1,1-1-1,-1 0 0,1-1 1,0 0-1,0 0 1,0-1-1,1-1 1,-1 0-1,0-1 1,1 0-1,-1 0 1,0-1-1,0-1 1,1 0-1,14-4 1,-15 3 15,-1-1 0,0 1 1,-1-2-1,1 1 0,-1-1 0,1-1 0,-2 0 1,1 0-1,0 0 0,-1-1 0,-1-1 1,1 1-1,-1-1 0,0-1 0,-1 1 0,0-1 1,0 0-1,-1 0 0,7-19 0,-19 57 154,0 0 0,2 0 0,1 1 0,1 0 0,2-1-1,2 33 1,0-59-164,-1 0 0,1 0 1,0 1-1,0-1 0,0 0 0,0 0 0,0 0 0,1 0 0,-1 0 1,1 0-1,3 3 0,-5-5-4,1-1-1,-1 1 1,1-1 0,0 1-1,-1-1 1,1 1 0,-1-1-1,1 0 1,0 1 0,-1-1 0,1 0-1,0 0 1,0 1 0,-1-1-1,1 0 1,0 0 0,-1 0 0,1 0-1,0 0 1,1 0 0,-1 0-39,1-1 1,-1 1 0,0-1-1,0 0 1,1 1 0,-1-1-1,0 0 1,0 0 0,0 0-1,0 0 1,0 0 0,0 0-1,0 0 1,0 0 0,1-2-1,4-8-245,1-1-1,-2 0 0,0-1 1,0 0-1,-1 1 1,0-1-1,2-25 0,-3 24 64,9-54-645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2.264"/>
    </inkml:context>
    <inkml:brush xml:id="br0">
      <inkml:brushProperty name="width" value="0.05" units="cm"/>
      <inkml:brushProperty name="height" value="0.05" units="cm"/>
    </inkml:brush>
  </inkml:definitions>
  <inkml:trace contextRef="#ctx0" brushRef="#br0">155 0 15051,'-16'25'446,"0"-1"-1,2 2 1,0 0-1,2 0 1,-9 31 0,5-7-102,-17 98 0,28-119-362,1 1-1,2-1 1,0 0-1,2 1 1,6 40 0,-6-69 11,0 0 0,0 1 1,0-1-1,0 0 1,0 0-1,0 0 1,1 0-1,-1 1 0,0-1 1,1 0-1,-1 0 1,1 0-1,-1 0 1,1 0-1,0 0 1,-1 0-1,1 0 0,0 0 1,0 0-1,0-1 1,0 1-1,-1 0 1,2 0-1,-1-1 2,0-1 0,0 0 0,0 1 0,0-1 0,0 0-1,-1 0 1,1 0 0,0 1 0,-1-1 0,1 0 0,0 0 0,-1 0 0,1 0 0,-1 0 0,0 0 0,1 0-1,-1 0 1,0-1 0,1 1 0,-1 0 0,0 0 0,0-2 0,8-56-50,-6 40 102,0 1 0,2-1 0,0 1 0,10-28 0,-14 45-46,0 1 0,0 0 0,1-1 0,-1 1 0,0 0 0,0-1 0,0 1 0,0 0 0,1 0 0,-1-1 0,0 1 0,0 0 0,1-1 0,-1 1-1,0 0 1,0 0 0,1 0 0,-1-1 0,0 1 0,1 0 0,-1 0 0,0 0 0,1 0 0,-1 0 0,0-1 0,1 1 0,-1 0 0,1 0 0,-1 0 0,0 0 0,1 0 0,-1 0 0,0 0 0,1 0 0,-1 0 0,0 1 0,1-1 0,-1 0 0,0 0 0,1 0 0,-1 0 0,0 0 0,1 1 0,-1-1 0,0 0 0,1 0 0,-1 0 0,0 1 0,0-1 0,1 1 0,13 15 33,-12-13-26,6 8-13,0 0-1,2 0 1,-1-1-1,1 0 1,0-1-1,20 14 1,-24-20 16,0 1 0,0-1 0,0-1 0,0 1 0,0-1 0,1 0 0,-1 0 0,1-1-1,-1 0 1,1 0 0,-1-1 0,1 0 0,0 0 0,-1 0 0,1-1 0,7-1 0,-5 0 33,-1-1-1,1 0 1,-1 0 0,0-1 0,0 0-1,0 0 1,0 0 0,8-8 0,-13 10-22,-1 0 0,1 0 1,-1 0-1,0 0 0,1-1 1,-1 1-1,0 0 1,0-1-1,-1 0 0,1 1 1,-1-1-1,1 0 0,-1 0 1,0 0-1,0 0 0,0 0 1,0 0-1,-1 0 1,1 0-1,-1-1 0,0 1 1,0 0-1,0 0 0,0 0 1,0 0-1,-2-5 0,2 8-17,0-1 0,-1 0-1,1 0 1,-1 0-1,1 1 1,0-1-1,-1 0 1,1 1 0,-1-1-1,0 0 1,1 1-1,-1-1 1,1 1-1,-1-1 1,0 1 0,0-1-1,1 1 1,-1-1-1,0 1 1,0 0-1,1-1 1,-1 1-1,0 0 1,0 0 0,0 0-1,0-1 1,1 1-1,-1 0 1,0 0-1,0 0 1,0 0 0,0 1-1,0-1 1,1 0-1,-1 0 1,0 0-1,0 1 1,0-1-1,-1 1 1,-1 0-3,1 0-1,-1 1 1,0-1 0,0 1 0,1 0-1,-1-1 1,1 1 0,-1 0-1,1 0 1,-2 3 0,1-1-7,1 0 0,-1-1 0,1 1 0,0 1 0,0-1 0,0 0 0,1 0 0,-1 1 0,1-1 0,0 1 0,0-1 0,1 1 0,-1 8 0,2-10 3,-1-1 0,0 1 1,1-1-1,0 1 0,-1-1 0,1 0 0,0 1 0,0-1 0,0 0 1,0 0-1,1 1 0,-1-1 0,1 0 0,-1 0 0,1 0 0,0-1 0,0 1 1,0 0-1,0-1 0,0 1 0,0-1 0,0 0 0,0 0 0,0 1 1,1-1-1,2 0 0,4 2 6,0-1 1,1 0 0,-1-1-1,0 0 1,1-1 0,-1 0-1,1 0 1,-1-1 0,1 0-1,-1-1 1,17-5-1,8-4 56,55-26-1,-87 36-57,45-24 55,-32 17-28,1 0 1,31-12-1,-46 19-28,1 1-1,-1-1 1,0 1-1,1 0 1,-1-1-1,0 1 1,1 0-1,-1 0 1,1 0 0,-1 0-1,0 0 1,1 0-1,-1 0 1,0 1-1,1-1 1,-1 0-1,0 1 1,1-1-1,-1 1 1,0-1-1,0 1 1,1 0-1,-1-1 1,0 1-1,0 0 1,0 0-1,0 0 1,0 0 0,0 0-1,0 0 1,0 0-1,1 3 1,1 2 3,-1 0 0,0 1 0,0-1 0,0 1 0,1 12 1,-3-13 0,1-1 0,0 1 0,1-1 0,-1 1 1,1-1-1,3 7 0,-4-10 2,1-1 0,-1 0 1,0 0-1,1 1 0,-1-1 1,1 0-1,-1 0 0,1-1 1,-1 1-1,1 0 0,-1 0 0,1-1 1,0 1-1,0-1 0,-1 0 1,1 1-1,0-1 0,0 0 0,-1 0 1,1 0-1,0 0 0,0 0 1,0-1-1,-1 1 0,1 0 0,2-2 1,4 0 16,0-1 1,0 1 0,-1-2-1,12-5 1,124-79-250,-142 87 194,1 1 1,-1-1 0,0 0-1,1 0 1,-1 1 0,0-1-1,1 1 1,-1-1 0,1 1-1,-1-1 1,1 1 0,-1 0-1,1 0 1,-1 0 0,1 0-1,-1 0 1,1 0 0,-1 0-1,4 1 1,-5 0-9,1-1 0,0 1 0,-1 0 0,1-1 0,-1 1 0,1 0 0,-1 0 0,0 0 0,1-1 0,-1 1 0,0 0 0,1 0 0,-1 0 0,0 0 0,0 0 0,0-1 0,0 1 0,0 0 0,0 0 0,0 0 0,0 0 0,0 0 0,-1 1 0,-1 6-139,0 0 0,0 1 0,-1-1 0,0-1 0,-5 10-1,-4 4-195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6.114"/>
    </inkml:context>
    <inkml:brush xml:id="br0">
      <inkml:brushProperty name="width" value="0.05" units="cm"/>
      <inkml:brushProperty name="height" value="0.05" units="cm"/>
    </inkml:brush>
  </inkml:definitions>
  <inkml:trace contextRef="#ctx0" brushRef="#br0">12 0 15507,'-3'0'1673,"-2"6"-1225,3 8-184,0 2 1344,4 4-1272,5 2-448,6 2-472,4-1-176,6-4 552,3-4-112,1-3-192</inkml:trace>
  <inkml:trace contextRef="#ctx0" brushRef="#br0" timeOffset="1">219 194 15427,'-5'4'458,"0"0"0,-1 0 0,1 0 0,-13 5 0,-7 5 437,18-9-586,0-2-192,1 1 0,0 0 0,0 0 0,0 1 1,1 0-1,0 0 0,0 0 0,0 1 0,0-1 0,-5 11 1,10-15-124,-1-1 1,1 1 0,0 0 0,0 0 0,0 0 0,0 0-1,0 0 1,0 0 0,0 0 0,0 0 0,0 0 0,1 0-1,-1 0 1,0-1 0,0 1 0,1 0 0,-1 0 0,1 0-1,-1 0 1,1-1 0,-1 1 0,1 0 0,-1 0 0,1-1-1,0 1 1,-1 0 0,1-1 0,0 1 0,0-1 0,-1 1-1,1-1 1,0 1 0,0-1 0,0 0 0,0 1 0,0-1-1,0 0 1,1 1 0,6 1-117,0 0 1,0 0-1,11 0 0,-15-1 72,12 1-110,119 17-1204,-115-14 1120,0 0 0,0 1 0,0 0 0,26 15 1,-42-19 243,0 0-1,0 0 1,0 1 0,0 0 0,-1 0 0,1 0 0,-1 0 0,0 0 0,0 0 0,0 1 0,-1 0 0,1 0 0,-1-1 0,3 6 0,-5-7 48,1 1 0,0-1 0,-1 0 0,0 1 0,1-1 0,-1 1 0,0-1 0,0 1 0,0-1 0,-1 1 0,1-1 0,-1 1 0,1-1 0,-1 1 0,0-1 0,0 0 0,0 0 0,0 1 0,0-1 0,0 0 0,-1 0 0,1 0 0,-1 0 0,1 0 0,-1 0 0,-3 2 0,-5 4 258,1-1 0,-1 0 0,0-1 1,-1 0-1,1 0 0,-1-1 1,-20 6-1,24-8-234,-1-1-1,1 0 1,-1-1 0,1 0-1,-1 0 1,0 0 0,1-1-1,-1 0 1,0 0 0,0-1 0,1 0-1,-1-1 1,-7-2 0,12 3-135,0-1 0,0 1 0,0-1 0,1 0 0,-1 0 1,1 0-1,-1-1 0,1 1 0,0 0 0,-1-1 0,1 0 1,0 1-1,1-1 0,-1 0 0,1 0 0,-1 0 0,1 0 1,0 0-1,0 0 0,0-1 0,-1-4 0,1 0-30,0-1 1,1 0-1,0 1 0,0-1 0,1 0 1,0 1-1,2-12 0,16-35-535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6.702"/>
    </inkml:context>
    <inkml:brush xml:id="br0">
      <inkml:brushProperty name="width" value="0.05" units="cm"/>
      <inkml:brushProperty name="height" value="0.05" units="cm"/>
    </inkml:brush>
  </inkml:definitions>
  <inkml:trace contextRef="#ctx0" brushRef="#br0">49 8 16916,'3'-7'1186,"-2"12"-625,-3 20-56,-46 454 2152,47-458-2643,0 16-7,1-1 0,1 1 0,8 42 0,-9-77-7,0 0 0,1-1 0,-1 1 0,0-1-1,1 1 1,-1 0 0,1-1 0,0 1 0,-1-1 0,1 1-1,0-1 1,0 0 0,0 1 0,0-1 0,0 0-1,0 0 1,2 3 0,-2-4 2,0 0-1,-1 0 1,1 0-1,0-1 0,0 1 1,-1 0-1,1 0 1,0 0-1,-1 0 1,1-1-1,-1 1 1,1 0-1,0 0 1,-1-1-1,1 1 0,-1-1 1,1 1-1,-1 0 1,1-1-1,-1 1 1,1-1-1,-1 1 1,1-1-1,-1 0 1,0 1-1,1-1 1,-1 0-1,4-6 20,0 0-1,-1 0 1,0 0-1,0 0 1,3-12 0,-3-1 16,0 0 0,-1 1-1,0-1 1,-2 0 0,0 0 0,-2 0 0,0 0 0,-8-30 0,-1 22-18,10 27-23,0 0 1,1 0 0,-1 0 0,0 0-1,1 0 1,-1 0 0,0 0 0,0 0-1,0 0 1,0 0 0,0 0-1,0 1 1,0-1 0,0 0 0,-1 1-1,1-1 1,0 1 0,0-1-1,-2 1 1,3 0 0,0 0 0,-1 0 0,1 0-1,0 0 1,-1 0 0,1 0 0,0 0 0,-1 0 0,1 0-1,-1 0 1,1 0 0,0 0 0,-1 0 0,1 1 0,0-1-1,0 0 1,-1 0 0,1 0 0,0 1 0,-1-1-1,1 0 1,0 0 0,0 1 0,-1-1 0,1 0 0,0 1-1,0-1 1,0 0 0,0 1 0,-1-1 0,1 1 0,-1 14-67,9 14-15,-6-24 75,0-1-1,0 0 1,1 0-1,-1 0 0,1 0 1,0 0-1,0-1 1,0 1-1,1-1 1,-1 0-1,1 0 1,0 0-1,0 0 1,0-1-1,7 4 1,-4-4 5,-1 0 0,1 0 0,-1-1 0,1 1 1,0-2-1,-1 1 0,1-1 0,0 0 0,0 0 0,7-2 0,2-1 16,0-1-1,0 0 1,0-1-1,0-1 0,-1-1 1,0 0-1,0-1 1,16-11-1,-18 10 48,-1 0 1,1-1-1,-1 0 0,-1-1 0,0 0 1,-1 0-1,0-2 0,0 1 1,7-15-1,-14 18 92,-7 12 6,-9 14-15,9-9-128,1 0 1,-1 0 0,2 0 0,-1 0 0,1 1 0,0-1 0,1 1 0,0 0 0,1-1 0,-1 1-1,3 12 1,-2-17-11,1 1 0,0-1 0,0 1 0,0-1 0,1 0 0,0 0 0,0 1 0,0-1 0,0 0 0,0-1 0,1 1 0,0 0 0,0-1 0,0 1 0,0-1 0,0 0 0,1 0 0,-1 0 0,1-1 0,0 1 0,0-1 0,0 0 0,4 2 0,4 0-258,0 0 0,0 0 0,0-1 0,0-1 0,1 0 0,-1-1-1,1 0 1,-1-1 0,21-2 0,-32 2 225,0 0 0,-1-1 0,1 1 0,-1 0 0,1 0 0,-1 0-1,1-1 1,-1 1 0,1 0 0,-1 0 0,1-1 0,-1 1 0,0 0 0,1-1 0,-1 1 0,1-1 0,-1 1-1,0 0 1,1-1 0,-1 1 0,0-1 0,0 1 0,1-1 0,-1 1 0,0-1 0,0 1 0,0-1 0,0 1 0,1-1-1,-1 1 1,0-2 0,0-9-594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7.146"/>
    </inkml:context>
    <inkml:brush xml:id="br0">
      <inkml:brushProperty name="width" value="0.05" units="cm"/>
      <inkml:brushProperty name="height" value="0.05" units="cm"/>
    </inkml:brush>
  </inkml:definitions>
  <inkml:trace contextRef="#ctx0" brushRef="#br0">0 28 15067,'0'-23'992,"9"19"-888,4 5-120,7 12 88,7 7-296,3 3 128,3 0-136,4 3-16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7.561"/>
    </inkml:context>
    <inkml:brush xml:id="br0">
      <inkml:brushProperty name="width" value="0.05" units="cm"/>
      <inkml:brushProperty name="height" value="0.05" units="cm"/>
    </inkml:brush>
  </inkml:definitions>
  <inkml:trace contextRef="#ctx0" brushRef="#br0">162 0 17084,'-35'6'2330,"-31"8"-125,60-13-2265,0 1 0,0 1 0,0-1 0,1 1 0,-1 0 0,1 0 0,0 0 0,-7 6 0,12-9 45,0 0 0,0 0 0,-1 0 0,1 1-1,0-1 1,0 0 0,0 0 0,-1 0 0,1 0 0,0 0-1,0 1 1,0-1 0,0 0 0,-1 0 0,1 0 0,0 1-1,0-1 1,0 0 0,0 0 0,0 1 0,0-1 0,0 0-1,0 0 1,0 0 0,0 1 0,0-1 0,0 0 0,0 0-1,0 1 1,0-1 0,0 0 0,0 0 0,0 1 0,0-1 0,0 0-1,0 0 1,0 1 0,0-1 0,0 0 0,0 0 0,1 0-1,-1 1 1,0-1 0,0 0 0,0 0 0,0 0 0,1 0-1,-1 1 1,0-1 0,0 0 0,0 0 0,1 0 0,-1 0-1,0 0 1,0 0 0,0 1 0,1-1 0,-1 0 0,0 0-1,0 0 1,1 0 0,-1 0 0,0 0 0,0 0 0,1 0 0,-1 0-1,0 0 1,1 0 0,21 1-621,-19-1 555,52-2-598,41 2 374,-83 0 337,-1 1-1,1 1 0,-1 0 0,0 1 1,16 6-1,-26-9 2,0 1 1,0 0-1,0 0 1,-1 0-1,1 0 1,0 0-1,0 0 0,0 0 1,-1 0-1,1 1 1,-1-1-1,1 1 1,-1-1-1,0 1 0,1 0 1,-1 0-1,1 2 1,-1-2 11,-1 0 1,0-1-1,1 1 1,-1 0-1,0-1 1,0 1-1,0 0 1,0-1-1,-1 1 1,1 0-1,0-1 0,-1 1 1,1-1-1,-1 1 1,1-1-1,-1 1 1,-1 1-1,-4 6 230,-1 0-1,1-1 1,-2 0 0,1 0-1,-13 9 1,16-13-166,-41 32 927,42-34-1017,0 0-1,0 0 0,0 0 1,0 0-1,-1-1 1,1 1-1,-1-1 1,1 0-1,-1 0 1,1 0-1,-1-1 0,-6 1 1,9-1-45,0 0 1,0 0-1,1-1 1,-1 1-1,0-1 1,1 1-1,-1-1 1,0 1-1,1-1 0,-1 1 1,0-1-1,1 1 1,-1-1-1,1 0 1,-1 1-1,1-1 1,-1 0-1,1 0 1,0 1-1,-1-1 1,1 0-1,0 0 0,0 0 1,-1 1-1,1-1 1,0 0-1,0 0 1,0 0-1,0 0 1,0 1-1,0-1 1,0 0-1,0 0 0,1 0 1,-1 1-1,0-1 1,0 0-1,1 0 1,0 0-1,11-34 310,7 9-610,5-1-58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8.006"/>
    </inkml:context>
    <inkml:brush xml:id="br0">
      <inkml:brushProperty name="width" value="0.05" units="cm"/>
      <inkml:brushProperty name="height" value="0.05" units="cm"/>
    </inkml:brush>
  </inkml:definitions>
  <inkml:trace contextRef="#ctx0" brushRef="#br0">80 350 13971,'-6'9'730,"0"0"0,-1-1 0,-8 10 0,10-14-513,1 0 0,0 0-1,0 1 1,0 0 0,1-1 0,0 2 0,0-1 0,0 0 0,0 0 0,1 1 0,0-1 0,0 1 0,-2 11 0,4-16-177,0 0 0,0 0 0,0 0 0,1 1-1,-1-1 1,0 0 0,0 0 0,1 0 0,-1 0-1,0 0 1,1 0 0,-1 0 0,1 0 0,0 0 0,-1 0-1,1 0 1,0 0 0,0 0 0,-1 0 0,1-1-1,0 1 1,0 0 0,0 0 0,0-1 0,0 1 0,0-1-1,0 1 1,0-1 0,0 1 0,0-1 0,0 0 0,0 0-1,1 1 1,-1-1 0,0 0 0,2 0 0,3 0 57,0 0 1,0 0-1,0 0 1,0-1 0,12-3-1,-3-1-20,-1 0-1,1-1 1,-1-1-1,0-1 1,0 0-1,-1 0 1,0-1-1,-1-1 0,0 0 1,0-1-1,-1 0 1,-1-1-1,1 0 1,13-23-1,-13 17-125,-1 1 1,0-1-1,-2-1 0,0 0 0,-1 0 0,-1 0 0,-1-1 0,0 0 1,-2 0-1,2-40 0,-5 53 7,0 1 0,-1 0 0,0 0 0,0-1 0,0 1 0,-1 0 0,0 0 0,0 0 0,-5-8 0,6 13 30,0-1-1,1 1 0,-1-1 1,0 1-1,-1 0 1,1-1-1,0 1 1,0 0-1,0 0 1,-1 0-1,1 0 1,-1 0-1,1 0 0,-1 0 1,1 1-1,-1-1 1,1 0-1,-1 1 1,1-1-1,-1 1 1,0 0-1,1-1 1,-1 1-1,0 0 0,0 0 1,1 0-1,-1 0 1,0 1-1,1-1 1,-1 0-1,0 1 1,1-1-1,-1 1 1,1-1-1,-1 1 0,1 0 1,-1 0-1,1 0 1,-3 1-1,-3 3 4,0 1 1,1-1-1,-1 1 0,1 1 0,0-1 0,0 1 0,1 0 1,0 1-1,0-1 0,1 1 0,-5 11 0,2-3 35,1 1 0,0 0-1,1 0 1,-4 32 0,8-44-21,1 0-1,-1 1 1,1-1 0,0 1-1,1-1 1,-1 0 0,1 1 0,0-1-1,1 0 1,-1 1 0,4 7-1,-3-10-23,1 1-1,-1-1 1,0 1-1,1-1 1,0 0-1,0 0 1,0 0-1,0 0 1,0 0-1,1-1 1,-1 0-1,1 1 1,0-1-1,0-1 0,6 3 1,6 2-200,1-2 0,0 0 0,0-1 0,0-1 0,0 0 0,0-2 0,28-1 0,123-23-1936,-125 16 1708,-41 7 451,-1 1 0,0-1 0,0 1 0,0 0 0,0 0 0,0-1 0,0 1-1,0 0 1,0 0 0,1 0 0,-1 0 0,0 1 0,0-1 0,0 0 0,0 0 0,0 1 0,0-1 0,0 0 0,0 1 0,0-1 0,2 2 0,-2-1 74,-1 1 0,0-1 0,1 0 1,-1 0-1,0 0 0,0 1 0,0-1 0,0 0 0,0 0 0,0 1 0,-1-1 0,1 0 0,0 0 0,-1 2 0,-2 17 644,3-18-683,0 0-1,0 0 1,0 1-1,0-1 1,0 0-1,0 0 1,1 0-1,-1 0 1,1 0-1,-1 0 1,1 0 0,0 0-1,-1 0 1,1 0-1,0-1 1,1 1-1,-1 0 1,0 0-1,0-1 1,1 1-1,-1-1 1,1 1-1,-1-1 1,1 0 0,0 0-1,-1 1 1,1-1-1,0 0 1,0 0-1,0-1 1,0 1-1,0 0 1,0-1-1,0 1 1,0-1-1,0 0 1,0 1 0,4-1-1,1 0-7,0 1 1,0-1-1,0 0 1,0 0-1,0-1 1,0 0-1,0-1 0,0 1 1,0-1-1,0-1 1,0 1-1,-1-1 0,1 0 1,-1-1-1,0 1 1,0-1-1,0 0 1,-1-1-1,1 1 0,-1-1 1,0-1-1,0 1 1,-1 0-1,0-1 0,0 0 1,0 0-1,-1 0 1,1-1-1,-2 1 1,1-1-1,-1 0 0,0 0 1,0 0-1,0 0 1,0-10-1,-3-2 209,0 0 0,-1-1 1,0 1-1,-2 0 0,-10-30 1,7 22-8,7 26-230,-1 0 0,1 0-1,0 0 1,-1-1 0,1 1 0,0 0 0,0 0-1,0 0 1,0 0 0,0-1 0,0 1 0,0 0-1,1 0 1,-1-2 0,1 3-10,-1-1 0,0 1 0,1 0-1,-1-1 1,0 1 0,1 0 0,-1 0 0,0-1 0,1 1-1,-1 0 1,0 0 0,1 0 0,-1-1 0,1 1 0,-1 0-1,0 0 1,1 0 0,-1 0 0,1 0 0,-1 0-1,0 0 1,1 0 0,-1 0 0,1 0 0,-1 0 0,1 0-1,5 2-148,-1 0 0,1 0-1,-1 1 1,9 5-1,3 0-323,-7-4 383,0-2-1,0 1 0,0-1 0,1-1 1,-1 0-1,17 0 0,37-2-321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8.539"/>
    </inkml:context>
    <inkml:brush xml:id="br0">
      <inkml:brushProperty name="width" value="0.05" units="cm"/>
      <inkml:brushProperty name="height" value="0.05" units="cm"/>
    </inkml:brush>
  </inkml:definitions>
  <inkml:trace contextRef="#ctx0" brushRef="#br0">0 1 17444,'8'20'1256,"2"7"-1336,1 28-344,-4 15 312,5 9-2025,1 0 1793,-5-8-312,-3 0-240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9.053"/>
    </inkml:context>
    <inkml:brush xml:id="br0">
      <inkml:brushProperty name="width" value="0.05" units="cm"/>
      <inkml:brushProperty name="height" value="0.05" units="cm"/>
    </inkml:brush>
  </inkml:definitions>
  <inkml:trace contextRef="#ctx0" brushRef="#br0">3 223 16932,'-1'-15'388,"0"1"1,0 0-1,2-1 1,0 1-1,4-23 1,-4 32-273,0 0 0,1 0 0,0 0 0,0 0-1,0 0 1,0 1 0,1-1 0,0 1 0,0-1 0,0 1 0,0 0 0,1 0-1,-1 0 1,1 1 0,0-1 0,0 1 0,1 0 0,-1 0 0,5-2 0,4 0-20,-1 0 1,1 1-1,0 0 1,0 1-1,0 0 1,0 1-1,0 1 0,1 0 1,-1 1-1,0 0 1,1 1-1,25 5 1,-28-4-83,1 1 1,-1 1-1,1 0 1,-1 0-1,0 1 1,-1 0-1,1 1 0,-1 1 1,0-1-1,-1 2 1,1-1-1,-1 1 1,-1 0-1,12 16 1,-15-18 7,-1 0 0,0 1 1,-1 0-1,0 0 1,0 0-1,0 0 0,-1 0 1,0 1-1,0-1 1,-1 1-1,0-1 1,0 11-1,-2-1-229,0-1 1,-1 1-1,0 0 1,-8 23-1,9-37 67,0 0-1,1 0 1,-1 1-1,1-1 1,-1 0-1,1 1 1,0-1-1,0 0 1,0 1-1,1-1 1,-1 0-1,1 0 1,0 1-1,0-1 1,2 6-1,-1-6 7,1 0 0,-1-1 0,0 1 0,1 0 0,0-1-1,-1 1 1,1-1 0,0 0 0,0 0 0,0 0 0,0-1 0,1 1 0,-1 0 0,6 1 0,-6-2 169,1 0 0,-1 0 0,1 1 1,-1 0-1,0 0 0,0 0 0,0 0 1,0 0-1,0 0 0,0 1 1,0 0-1,-1-1 0,1 1 0,-1 0 1,0 0-1,0 0 0,0 1 0,0-1 1,-1 0-1,1 1 0,-1-1 1,0 1-1,0 0 0,0-1 0,-1 1 1,1 0-1,-1-1 0,0 6 0,1-1 88,5 62 804,-6-62-754,0 0 1,-1 0-1,0 0 0,0 0 1,0-1-1,-4 11 1,4-16-107,0 0 1,1-1 0,-1 1 0,0 0 0,0-1 0,0 1 0,-1-1-1,1 1 1,0-1 0,0 0 0,-1 0 0,1 1 0,-1-1 0,1 0-1,-1 0 1,0 0 0,1 0 0,-1-1 0,0 1 0,1 0 0,-1-1 0,0 1-1,0-1 1,0 0 0,0 1 0,0-1 0,1 0 0,-1 0 0,0 0-1,0-1 1,0 1 0,0 0 0,0-1 0,1 1 0,-1-1 0,-2 0-1,-8-4 128,0 1 0,0-2 0,1 0-1,-13-8 1,12 7-195,-42-26-310,27 16-736,-1 0-1,0 2 1,-42-16 0,66 30 780,0 0 0,0 0 0,0 0 0,0 0 0,0 0 0,0 1 0,0 0 0,-8 0 0,8 4-704,6 0 51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29.551"/>
    </inkml:context>
    <inkml:brush xml:id="br0">
      <inkml:brushProperty name="width" value="0.05" units="cm"/>
      <inkml:brushProperty name="height" value="0.05" units="cm"/>
    </inkml:brush>
  </inkml:definitions>
  <inkml:trace contextRef="#ctx0" brushRef="#br0">31 0 16027,'0'8'407,"-1"1"-1,-1-1 0,1 0 0,-4 9 1,-3 14 210,7-22-428,-4 12 75,2 0 0,0 0 0,2 1 0,0-1 0,3 30-1,-2-50-245,1 0-1,-1 0 1,0 0-1,0 0 1,0-1-1,0 1 0,1 0 1,-1 0-1,0 0 1,1 0-1,-1 0 1,1 0-1,-1 0 0,1-1 1,0 1-1,-1 0 1,1 0-1,0-1 1,-1 1-1,1 0 1,0-1-1,0 1 0,-1-1 1,2 1-1,-1-1 3,1 0 0,-1 0-1,0 0 1,0 0 0,0 0-1,0 0 1,0 0 0,0-1 0,1 1-1,-1 0 1,0-1 0,0 1-1,0-1 1,0 1 0,0-1-1,0 1 1,1-2 0,4-3 65,0-1 1,0 0-1,0 0 1,5-7-1,-1-1-82,0 0 1,-2-1-1,0 0 0,0-1 1,-2 1-1,0-1 0,0 0 1,-2-1-1,4-19 0,-8 34-32,1 0 0,-1 0 0,0 0-1,0 0 1,0 0 0,0 0 0,0 0-1,-1 0 1,1 0 0,-1-3 0,0 5 14,1-1 1,0 1 0,0 0 0,0-1-1,-1 1 1,1 0 0,0 0-1,0-1 1,-1 1 0,1 0 0,0 0-1,0-1 1,-1 1 0,1 0 0,0 0-1,-1 0 1,1-1 0,0 1 0,-1 0-1,1 0 1,0 0 0,-1 0 0,1 0-1,-1 0 1,1 0 0,0 0-1,-1 0 1,1 0 0,0 0 0,-1 0-1,1 0 1,-1 0 0,-1 1-19,0 0 0,1 0-1,-1 0 1,0 0 0,0 1 0,1-1 0,-1 0 0,1 1-1,0-1 1,-1 1 0,1 0 0,0-1 0,0 1 0,0 0-1,0 0 1,-1 3 0,0-2 7,-17 51-183,19-51 210,-1 0 1,0 0 0,1 1 0,-1-1 0,1 0-1,0 0 1,0 0 0,0 0 0,0 0 0,1 0-1,-1 0 1,1 0 0,0 0 0,0 0 0,1 4-1,-1-6 6,0 0-1,0 0 0,0 0 1,0 0-1,0-1 0,1 1 1,-1 0-1,0-1 0,0 1 1,1 0-1,-1-1 0,0 1 1,1-1-1,-1 0 0,1 0 1,-1 1-1,0-1 1,1 0-1,-1 0 0,1 0 1,-1 0-1,0-1 0,1 1 1,1-1-1,34-8 31,-15 0-182,-1 0 1,-1-2-1,1 0 0,-2-1 0,26-20 0,-43 30 125,1-1 1,-1 1-1,0 0 1,0-1-1,0 0 0,-1 1 1,3-5-1,7-10 410,-11 17-370,1 0-1,-1 0 1,0 0-1,0-1 1,0 1-1,0 0 1,0 0-1,0 0 1,1-1-1,-1 1 1,0 0-1,0 0 1,0 0-1,0-1 1,0 1-1,0 0 1,0 0-1,0-1 1,0 1-1,0 0 1,0 0-1,0 0 1,0-1-1,0 1 1,0 0-1,0 0 1,-1 0-1,1-1 1,0 1-1,0 0 1,0 0-1,0 0 1,0-1-1,0 1 1,0 0-1,-1 0 1,1 0-1,0 0 1,0-1-1,0 1 1,-1 0 0,1 0-1,0 0 1,0 0-1,0 0 1,-1 0-1,1 0 1,0 0-1,0 0 1,0 0-1,-1-1 1,1 1-1,0 0 1,0 0-1,-1 0 1,1 0-1,0 0 1,0 1-1,0-1 1,-1 0-1,-17-2 393,16 2-65,-3-1-286,0 1 1,0 1-1,-1-1 1,1 1-1,0 0 1,-7 2-1,-15 5 93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0.018"/>
    </inkml:context>
    <inkml:brush xml:id="br0">
      <inkml:brushProperty name="width" value="0.05" units="cm"/>
      <inkml:brushProperty name="height" value="0.05" units="cm"/>
    </inkml:brush>
  </inkml:definitions>
  <inkml:trace contextRef="#ctx0" brushRef="#br0">1 261 14059,'0'2'136,"0"-1"0,0 0 0,1 1 0,-1-1 0,0 0 0,1 0 0,-1 1 0,1-1 0,0 0 0,-1 0 0,1 0 0,0 0 0,0 0 0,-1 0 0,1 0 0,0 0 0,0 0 0,0 0 0,0 0 1,1-1-1,-1 1 0,0 0 0,0-1 0,0 1 0,3 0 0,-1 0 17,1-1 1,-1 1 0,1-1 0,-1 0 0,0 0 0,1-1-1,-1 1 1,1-1 0,-1 1 0,4-2 0,6-3 164,1 0 1,-1-1-1,23-13 1,-23 10-157,1-1 1,-1 0 0,-1-1 0,0 0-1,0-1 1,10-14 0,-18 21-124,0 0-1,0 0 1,-1-1 0,0 1 0,0-1 0,0 1 0,-1-1 0,1 0 0,-2 0 0,1 0-1,0-1 1,-1 1 0,-1 0 0,1 0 0,-1-1 0,0 1 0,0 0 0,-2-11-1,2 15-33,-1 0 0,1 0 0,-1 0-1,1 0 1,-1 0 0,0 0-1,0 1 1,0-1 0,0 0 0,0 1-1,0-1 1,0 0 0,-1 1-1,1 0 1,-1-1 0,1 1 0,-1 0-1,1-1 1,-1 1 0,0 0-1,1 0 1,-1 1 0,0-1 0,0 0-1,0 0 1,1 1 0,-1-1-1,0 1 1,0 0 0,0 0 0,0-1-1,0 1 1,0 0 0,0 1-1,0-1 1,0 0 0,0 1 0,-2 0-1,-2 1-7,-1 0 1,1 0-1,0 1 0,0 0 0,1 0 0,-1 0 0,1 1 0,-1 0 0,1 0 0,-8 9 0,1 1-1,2-1-1,0 1 0,0 1 0,1 0 0,1 1 0,-6 15 0,9-19 18,1 1 1,0-1-1,1 1 0,0 0 1,1 0-1,0-1 0,1 1 1,1 23-1,0-34-9,1 0 1,-1 0-1,0 1 0,1-1 1,0 0-1,-1 0 0,1 0 1,0 0-1,0 0 1,0 0-1,1 0 0,-1 0 1,0 0-1,1-1 0,-1 1 1,1 0-1,-1-1 1,1 1-1,0-1 0,0 0 1,0 1-1,0-1 1,0 0-1,0 0 0,0 0 1,0-1-1,0 1 0,0 0 1,4 0-1,5 0-4,0 0-1,0 0 1,0-1 0,19-3-1,-21 2-12,125-19-703,-24 2-1566,-107 18 2146,0 0 1,-1-1-1,1 1 0,0-1 0,-1 1 1,1-1-1,0 0 0,-1 0 1,1 0-1,-1 0 0,0-1 1,1 1-1,-1 0 0,0-1 0,4-3 1,5-9-469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0.834"/>
    </inkml:context>
    <inkml:brush xml:id="br0">
      <inkml:brushProperty name="width" value="0.05" units="cm"/>
      <inkml:brushProperty name="height" value="0.05" units="cm"/>
    </inkml:brush>
  </inkml:definitions>
  <inkml:trace contextRef="#ctx0" brushRef="#br0">83 0 15131,'-11'22'613,"2"-1"0,0 2 0,2-1 0,-7 34 0,-7 93 850,10 52-184,11-164-1135,2 0 0,2-1-1,12 54 1,-16-87-136,15 45 17,-14-47-25,-1 1 0,1-1 0,-1 1 0,1-1-1,-1 0 1,1 0 0,0 1 0,0-1 0,-1 0 0,1 0 0,0 0-1,0 0 1,0 0 0,0 0 0,1 0 0,-1 0 0,0 0-1,0 0 1,0 0 0,1-1 0,-1 1 0,0-1 0,1 1 0,-1-1-1,1 1 1,-1-1 0,2 0 0,-1 0 1,0-1 0,-1 0 0,1 1 0,-1-1 1,1 0-1,-1 0 0,1 0 0,-1 0 0,0 0 0,1-1 0,-1 1 1,0 0-1,0 0 0,0-1 0,0 1 0,0-1 0,0 1 0,-1-1 0,2-1 1,11-35 3,-12 36-5,11-54 90,-2 0 0,4-97 0,-12 118-53,2 13 23,-4 22-59,0 0-1,0-1 1,0 1 0,0 0-1,0 0 1,0 0-1,0 0 1,1 0 0,-1 0-1,0 0 1,0 0 0,0-1-1,0 1 1,0 0-1,0 0 1,0 0 0,0 0-1,1 0 1,-1 0-1,0 0 1,0 0 0,0 0-1,0 0 1,0 0 0,0 0-1,1 0 1,-1 0-1,0 0 1,0 0 0,0 0-1,0 0 1,0 0-1,1 0 1,-1 0 0,0 0-1,0 0 1,0 0-1,0 0 1,0 0 0,0 0-1,0 1 1,1-1 0,-1 0-1,0 0 1,0 0-1,0 0 1,0 0 0,0 0-1,0 0 1,0 0-1,0 1 1,0-1 0,0 0-1,0 0 1,0 0-1,0 0 1,0 0 0,1 0-1,-1 1 1,12 34 21,-5-15-28,-5-15 8,1 1 0,0-1 0,0 0 0,1 1 0,0-1 0,-1-1 0,2 1 0,-1-1 0,0 1 0,1-1 0,0 0 0,0-1 0,0 1 0,10 4 0,-8-5 6,0-1-1,-1-1 1,1 1-1,0-1 1,0 0-1,0 0 1,0-1-1,0 0 1,0 0-1,0-1 1,0 0 0,13-3-1,4-4-116,-1 0-1,0-2 1,-1 0-1,0-2 1,22-15 0,-14 9-732,49-22 0,-77 39 797,0 0 0,1 0 0,-1 0 0,0 1 0,1-1 0,-1 1 0,1 0 0,-1 0 0,0 0 0,1 0 0,-1 0 0,1 0 0,-1 1 0,0-1 0,1 1 0,-1-1 0,0 1 0,3 1 0,2 2 144,-1 0 0,1 0 0,-1 1 1,8 7-1,-11-8 6,1 0 0,0-1 0,0 1 0,0-1 0,0 0 0,1 0 0,-1-1 0,1 1 0,0-1 1,0 0-1,0 0 0,0-1 0,7 2 0,3-4-17,-1 0 1,0-1-1,-1-1 1,1 0-1,0-1 1,14-6-1,5 0-106,7-2-149,83-13-1,-108 23 133,0 1 0,0 1 0,0 0-1,0 1 1,0 0 0,0 2 0,0 0 0,-1 0 0,16 6-1,-13-2 9,-1 1-1,1 1 0,-1 1 0,-1 0 0,0 1 0,19 16 1,73 85-214,-84-87 174,-14-14 64,0 0-1,-1 0 1,0 1 0,-1 0-1,-1 0 1,0 1 0,7 18-1,-11-23 9,1-1-1,-2 1 0,1 0 0,-1 0 1,0-1-1,0 1 0,-1 0 0,0 0 1,-1 0-1,0 0 0,0 0 0,0 0 1,-1-1-1,-4 12 0,5-17 9,1 0-1,-1 0 1,0 0 0,0-1-1,0 1 1,0 0 0,-1 0-1,1-1 1,0 1 0,-1-1-1,1 1 1,-1-1 0,1 0-1,-1 1 1,1-1 0,-1 0-1,0 0 1,-2 1 0,2-2 9,0 0 0,0 1 1,1-1-1,-1 0 1,0 0-1,1 0 1,-1-1-1,0 1 0,1 0 1,-1-1-1,0 1 1,1-1-1,-1 1 1,1-1-1,-1 0 0,1 0 1,-3-1-1,-3-3 61,1-1 1,0 0-1,0 0 0,0 0 0,0 0 1,1-1-1,-6-11 0,-1-2-78,2 0 1,0-1-1,2-1 1,0 0-1,1 0 0,1 0 1,2-1-1,0 1 0,1-1 1,1 0-1,1 0 1,2 0-1,4-37 0,-2 48 11,1 0-1,0 0 0,0 0 1,2 1-1,-1-1 0,1 1 1,1 0-1,0 1 0,1 0 1,0 0-1,0 1 0,1 0 1,0 0-1,1 1 0,17-13 1,33-15-53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2.664"/>
    </inkml:context>
    <inkml:brush xml:id="br0">
      <inkml:brushProperty name="width" value="0.05" units="cm"/>
      <inkml:brushProperty name="height" value="0.05" units="cm"/>
    </inkml:brush>
  </inkml:definitions>
  <inkml:trace contextRef="#ctx0" brushRef="#br0">49 41 15123,'23'-26'1441,"-6"15"-961,-5 8-208,-11 19 640,-2 10-112,-14 22-320,1 14-144,-3 15-232,1 6-40,0-1-184,2-5-144,8-8-288,3-7-96,5-23-200,-1-15 568,5-23-216,-2-11-129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2.010"/>
    </inkml:context>
    <inkml:brush xml:id="br0">
      <inkml:brushProperty name="width" value="0.05" units="cm"/>
      <inkml:brushProperty name="height" value="0.05" units="cm"/>
    </inkml:brush>
  </inkml:definitions>
  <inkml:trace contextRef="#ctx0" brushRef="#br0">0 441 15763,'19'-40'2537,"54"-199"20,-27 78-2308,-40 185-228,-4 20-44,3 1 0,1-1-1,3-1 1,1 0 0,3 0 0,1-1 0,2 0-1,1-1 1,3-1 0,1-1 0,43 59-1,-30-55 45,23 31-15,-51-64 34,0 0 0,0 0 1,-1 0-1,0 1 0,5 18 1,-9-26 4,0 1 1,0-1 0,-1 0 0,1 1 0,-1-1 0,1 1 0,-1-1-1,0 1 1,-1-1 0,1 0 0,0 1 0,-1-1 0,0 1 0,0-1-1,0 0 1,0 0 0,-1 1 0,1-1 0,-1 0 0,0 0 0,1 0-1,-1-1 1,-1 1 0,1 0 0,0-1 0,-1 1 0,1-1 0,-1 0-1,0 0 1,0 0 0,0 0 0,0 0 0,0-1 0,0 1 0,-4 0-1,-1 1 69,0-1-1,0 0 0,0-1 0,-1 0 0,1 0 0,0-1 0,-1 0 0,1 0 0,-1-1 0,1 0 0,0 0 0,0-1 0,-14-4 1,9 0-92,-1-1 1,1 0 0,0-1 0,0 0 0,1-1 0,0-1 0,1 0 0,0 0 0,0-1 0,1 0 0,1-1-1,0 0 1,0-1 0,1 0 0,-11-26 0,9 15-261,1 1 0,1-2 0,1 1 0,2-1 0,0 0 0,2 0 0,0 0 0,2-46 0,7-3-155,2 3-80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2.459"/>
    </inkml:context>
    <inkml:brush xml:id="br0">
      <inkml:brushProperty name="width" value="0.05" units="cm"/>
      <inkml:brushProperty name="height" value="0.05" units="cm"/>
    </inkml:brush>
  </inkml:definitions>
  <inkml:trace contextRef="#ctx0" brushRef="#br0">1 1 17892,'4'0'1192,"0"0"-968,4 6-216,5-1-40,2 1-440,4 7 360,5 3-120,12 2-64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2.860"/>
    </inkml:context>
    <inkml:brush xml:id="br0">
      <inkml:brushProperty name="width" value="0.05" units="cm"/>
      <inkml:brushProperty name="height" value="0.05" units="cm"/>
    </inkml:brush>
  </inkml:definitions>
  <inkml:trace contextRef="#ctx0" brushRef="#br0">132 205 13779,'33'-41'3221,"-13"16"-1779,-1 0-1,22-41 1,-40 64-1402,0 1 1,0-1-1,-1 1 1,1-1 0,0 0-1,-1 0 1,1 1 0,-1-1-1,0 0 1,1 0 0,-1 0-1,0 1 1,0-1 0,0 0-1,0 0 1,-1 0 0,0-2-1,1 3-19,-1 0 0,0 0-1,1 1 1,-1-1 0,0 0-1,0 0 1,0 0 0,0 0 0,0 1-1,0-1 1,0 0 0,0 1-1,0-1 1,0 1 0,0-1 0,-1 1-1,1 0 1,0 0 0,0-1 0,0 1-1,-1 0 1,1 0 0,0 0-1,0 0 1,0 0 0,-2 1 0,-6 0 11,0 0 1,0 1 0,1 0 0,-1 0-1,1 1 1,0 0 0,0 1 0,0 0 0,0 0-1,0 0 1,1 1 0,0 1 0,0-1 0,0 1-1,-9 10 1,7-5-44,0-1 0,0 1 0,1 1 0,1-1 0,0 1-1,0 1 1,1-1 0,1 1 0,-5 16 0,8-20 1,0 1 1,0-1-1,1 0 1,0 1-1,1-1 1,0 1 0,1-1-1,0 0 1,2 13-1,-2-19 5,0 1 0,0 0 1,1 0-1,-1-1 0,1 1 0,0-1 1,0 1-1,0-1 0,0 0 0,1 1 0,-1-1 1,1 0-1,0-1 0,0 1 0,0 0 0,0-1 1,0 0-1,1 0 0,-1 0 0,1 0 0,-1 0 1,1-1-1,0 1 0,4 0 0,1-1-87,-1 0 1,0 0-1,0 0 0,1-1 0,-1-1 0,0 0 0,1 0 0,-1 0 1,0-1-1,0 0 0,0-1 0,11-4 0,-9 3-7,-1-1 1,0 0-1,0-1 0,0 0 0,-1 0 1,0 0-1,0-1 0,-1-1 0,10-11 0,4-14-305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3.451"/>
    </inkml:context>
    <inkml:brush xml:id="br0">
      <inkml:brushProperty name="width" value="0.05" units="cm"/>
      <inkml:brushProperty name="height" value="0.05" units="cm"/>
    </inkml:brush>
  </inkml:definitions>
  <inkml:trace contextRef="#ctx0" brushRef="#br0">255 105 16956,'0'-1'65,"1"-1"0,-1 1 0,0 0 0,0 0 0,1-1 0,-1 1 0,0 0 1,0 0-1,0-1 0,0 1 0,0 0 0,-1 0 0,1-1 0,0 1 0,-1 0 1,1 0-1,-1-1 0,1 1 0,-1 0 0,1 0 0,-1 0 0,0 0 0,1 0 1,-3-2-1,1 2 9,0-1 1,0 1-1,0 0 1,0 0-1,0 0 1,-1 0-1,1 0 1,-1 0 0,1 0-1,0 1 1,-6-1-1,1 0 40,-1 1 0,1-1 1,-1 2-1,0-1 0,1 1 0,-1 1 0,-13 3 0,11-1-121,1 0-1,1 1 1,-1 0 0,1 1-1,0 0 1,0 0 0,0 0 0,1 1-1,0 0 1,1 1 0,-1-1-1,1 1 1,1 1 0,-1-1-1,2 1 1,-1 0 0,1 0 0,0 0-1,1 1 1,0-1 0,1 1-1,-2 12 1,4-20 4,-1-1-1,1 1 1,0-1-1,0 1 1,0 0-1,1-1 1,-1 1-1,0-1 1,0 1 0,1-1-1,-1 1 1,1-1-1,0 1 1,-1-1-1,1 1 1,0-1 0,0 0-1,0 1 1,0-1-1,0 0 1,0 0-1,0 0 1,0 1-1,0-1 1,1 0 0,-1-1-1,0 1 1,1 0-1,-1 0 1,1-1-1,-1 1 1,1-1-1,-1 1 1,3 0 0,6 0-10,-1 1 0,1-2 0,0 1-1,17-3 1,-2 2-10,-15-1 21,-1 2 0,1-1 0,-1 1 0,0 1 0,1 0 0,-1 0 1,0 0-1,0 1 0,-1 1 0,1 0 0,-1 0 0,1 0 0,-1 1 1,-1 0-1,1 1 0,-1 0 0,0 0 0,0 1 0,0-1 0,-1 2 1,0-1-1,5 9 0,-3-3-9,-1 1 1,0 0-1,-1 0 0,-1 1 1,6 23-1,-9-28 12,0 0 0,-1 1 0,0-1 1,-1 0-1,0 0 0,0 0 0,-1 1 1,0-1-1,-4 13 0,4-21 15,1 0 1,-1 0 0,0 1-1,0-1 1,0 0-1,0 0 1,0 0-1,0 0 1,-1 0-1,1 0 1,-1 0-1,1 0 1,-1 0-1,0-1 1,0 1-1,1-1 1,-1 1 0,-4 1-1,4-3-2,1 1 0,-1-1 0,1 0 0,-1 0 0,0 0 0,1 0 0,-1 0 0,1 0 0,-1-1 0,0 1 0,1-1 0,-1 1 0,1-1 0,-1 1 0,1-1 0,0 0 0,-1 1 0,1-1 0,0 0 0,-1 0 1,1 0-1,0 0 0,0-1 0,0 1 0,0 0 0,0 0 0,0-1 0,0 1 0,-1-2 0,-4-7 29,0 0 1,1-1-1,0 1 1,1-1-1,0-1 1,0 1-1,2 0 1,-1-1-1,-1-22 1,2 5-10,1 0 1,7-56 0,-4 69-55,0 0 1,2 0 0,-1 0 0,2 1 0,0-1 0,1 1 0,12-22 0,-15 32 1,1 0 0,-1 0 0,1 0 0,0 0 0,1 0 0,-1 1 0,1 0 0,0 0 0,0 0 1,0 0-1,0 1 0,1 0 0,-1 0 0,1 0 0,0 1 0,0 0 0,0 0 0,0 0 0,0 1 0,0 0 0,1 0 0,6 0 0,-6 1-12,1 0-1,0 0 1,0 1 0,0 0 0,0 1-1,-1 0 1,1 0 0,-1 0-1,1 1 1,-1 0 0,0 0-1,0 1 1,0 0 0,0 0 0,-1 1-1,0 0 1,11 10 0,-17-15 43,0 0 0,0 0 0,0 1 0,0-1 1,0 0-1,0 0 0,0 0 0,1 0 0,-1 1 0,0-1 1,0 0-1,0 0 0,0 0 0,1 0 0,-1 0 0,0 0 1,0 0-1,0 1 0,1-1 0,-1 0 0,0 0 1,0 0-1,0 0 0,1 0 0,-1 0 0,0 0 0,0 0 1,0 0-1,1 0 0,-1 0 0,0 0 0,0 0 1,0-1-1,1 1 0,-1 0 0,0 0 0,0 0 0,0 0 1,1 0-1,-1 0 0,0 0 0,0 0 0,1-1 1,4-11 414,1-15 221,-5 12-266,0-1 0,-1 1 0,-3-19 0,3 28-285,-1 1-1,0-1 1,-1 0-1,1 1 1,-1 0-1,0-1 1,0 1-1,-1 0 1,0 0-1,0 0 1,-6-8-1,9 13-129,0 0-1,0-1 1,-1 1-1,1-1 0,0 1 1,-1 0-1,1-1 1,0 1-1,-1 0 1,1-1-1,0 1 1,-1 0-1,1-1 0,-1 1 1,1 0-1,0 0 1,-1-1-1,1 1 1,-1 0-1,1 0 1,-1 0-1,1 0 0,-1 0 1,1 0-1,-1 0 1,1 0-1,-1 0 1,1 0-1,-1 0 1,1 0-1,-1 0 1,1 0-1,0 0 0,-1 0 1,1 1-1,-1-1 1,0 0-1,2 5-1444,8-5 665,4-4 61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4.105"/>
    </inkml:context>
    <inkml:brush xml:id="br0">
      <inkml:brushProperty name="width" value="0.05" units="cm"/>
      <inkml:brushProperty name="height" value="0.05" units="cm"/>
    </inkml:brush>
  </inkml:definitions>
  <inkml:trace contextRef="#ctx0" brushRef="#br0">43 267 15683,'-4'17'991,"-12"31"-1,12-40-891,0 1 0,1-1 0,1 1 0,-1 0 0,1 0 0,0 0-1,1 0 1,0 1 0,1-1 0,0 0 0,2 13 0,-2-21-92,0-1 1,0 1 0,0 0-1,0 0 1,0-1-1,1 1 1,-1 0 0,0-1-1,1 1 1,-1 0 0,0-1-1,1 1 1,-1 0 0,1-1-1,-1 1 1,1-1-1,-1 1 1,1-1 0,0 1-1,-1-1 1,1 1 0,-1-1-1,1 0 1,0 1 0,-1-1-1,1 0 1,0 0-1,0 1 1,-1-1 0,1 0-1,0 0 1,0 0 0,-1 0-1,1 0 1,0 0 0,0 0-1,-1 0 1,1 0-1,0 0 1,0-1 0,-1 1-1,1 0 1,0 0 0,-1-1-1,1 1 1,0 0 0,-1-1-1,1 1 1,1-2-1,4-1 50,-1-1-1,1-1 1,0 1-1,4-6 1,30-31 203,-23 22-126,1 1 0,26-20-1,-42 37-134,0-1-1,0 1 0,0-1 0,-1 1 1,1 0-1,0 0 0,1 0 0,-1 0 1,0 1-1,0-1 0,0 0 0,0 1 1,1-1-1,-1 1 0,0 0 0,0 0 1,1 0-1,-1 0 0,0 0 0,1 1 1,2 0-1,-2 0-8,-1 1 0,0-1 0,0 1 0,0-1 0,0 1 0,0 0 1,0-1-1,-1 1 0,1 0 0,-1 0 0,1 1 0,-1-1 0,0 0 0,0 0 0,0 1 0,0-1 0,0 0 1,1 5-1,2 11-32,-1 0 1,-1 0 0,0 0-1,-1 0 1,-1 1-1,-3 24 1,-23 107 245,8-82 678,62-261-119,62-255-433,-102 429-323,-3 12-6,0 1-1,1 0 1,0-1 0,0 1 0,1 0 0,5-9-1,-8 14-1,0 1 0,0 0 0,0-1-1,0 1 1,0 0 0,0-1-1,1 1 1,-1 0 0,0 0 0,0-1-1,0 1 1,1 0 0,-1 0-1,0-1 1,0 1 0,1 0 0,-1 0-1,0 0 1,0-1 0,1 1 0,-1 0-1,0 0 1,1 0 0,-1 0-1,0 0 1,1 0 0,-1 0 0,0-1-1,1 1 1,-1 0 0,0 0 0,1 0-1,-1 0 1,0 0 0,1 1-1,4 10-59,-4 20-8,-14 45-7,8-54 55,-3 29 0,8-50 16,0 0 1,0 0-1,0 0 1,0 0 0,0 0-1,1 0 1,-1 0-1,0-1 1,0 1 0,1 0-1,-1 0 1,0 0-1,1 0 1,-1 0 0,1 0-1,-1 0 1,1-1-1,0 1 1,-1 0 0,1 0-1,0-1 1,0 1-1,-1 0 1,1-1-1,0 1 1,0-1 0,0 1-1,0-1 1,0 1-1,-1-1 1,1 0 0,0 1-1,0-1 1,0 0-1,0 0 1,0 0 0,1 0-1,6 1-45,0-1 0,-1 0 0,1-1 0,8-1 0,2 1-83,1 0-73,1 1 1,-1 1-1,1 0 1,20 6-1,-34-6 128,1 1 1,0 0-1,-1 0 0,0 1 1,1-1-1,-1 1 0,0 1 0,0-1 1,-1 1-1,1 0 0,-1 1 1,0-1-1,0 1 0,0 0 0,4 7 1,-7-11 64,-1 1 0,0 0-1,0 0 1,0 0 0,0 1 0,0-1 0,0 0 0,0 0 0,-1 0 0,1 1 0,-1-1 0,0 0 0,0 1 0,0-1 0,0 0 0,0 1-1,0-1 1,0 0 0,-2 4 0,1-2 49,-1-1 1,1 1-1,-1-1 0,0 1 0,0-1 0,-1 0 0,1 0 1,-1 0-1,1 0 0,-7 4 0,-2 1 182,0 0 0,-1-1 0,0 0 0,-1 0 0,-20 6 0,19-8-48,-1-1 0,0 0 0,0-1 0,0 0 0,-21 0 0,32-3-198,-1 0-1,0-1 1,0 1-1,1-1 0,-1 0 1,0 0-1,1 0 0,-1-1 1,-6-3-1,9 4-18,0 0-1,0-1 1,0 1-1,0-1 1,1 1-1,-1-1 1,0 0-1,1 1 1,-1-1-1,1 0 1,0 0-1,0 0 1,0 0 0,0-1-1,0 1 1,0 0-1,0 0 1,1-1-1,-1 1 1,0-3-1,1-28-337,8-4-166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4.619"/>
    </inkml:context>
    <inkml:brush xml:id="br0">
      <inkml:brushProperty name="width" value="0.05" units="cm"/>
      <inkml:brushProperty name="height" value="0.05" units="cm"/>
    </inkml:brush>
  </inkml:definitions>
  <inkml:trace contextRef="#ctx0" brushRef="#br0">0 350 13587,'10'0'618,"35"0"1359,-44 0-1881,0 0 0,0 0 0,0 0 0,0 0 0,0 0 0,0 0 1,0 0-1,0-1 0,0 1 0,0 0 0,0-1 0,0 1 0,0 0 0,0-1 0,0 1 1,-1-1-1,1 1 0,0-1 0,0 0 0,-1 1 0,1-1 0,0 0 0,-1 0 0,1 1 0,0-1 1,-1 0-1,1 0 0,-1 0 0,0 0 0,1 0 0,-1 0 0,0 1 0,1-1 0,-1-2 1,0 2-69,0 0 0,0 1 0,0-1 0,0 0 0,0 1 0,0-1 0,-1 0 0,1 1 0,0-1 0,0 0 0,-1 1 0,1-1 0,0 0 0,-1 1 0,1-1 0,-1 1 0,1-1 0,-1 1 0,1-1 0,-1 1 0,1-1 0,-1 1 0,1-1 0,-1 1 0,0 0 0,1-1 0,-1 1 0,0 0 0,1 0 0,-1-1 0,0 1 0,1 0 0,-1 0 0,0 0 0,1 0 0,-1 0 0,0 0 0,1 0 0,-1 0 0,0 0 0,0 0 0,1 0 0,-2 1 0,0-1-17,0 1 0,0 0 0,1-1 0,-1 1 0,0 0 0,1 0 0,-1 0 0,0 0 0,1 0 0,-1 1 0,1-1 0,0 0 0,-1 1 0,1-1 0,-1 2 0,1-1-25,0 0 0,0 0 0,0-1 0,0 1 0,0 0 0,0 0 0,1 0 0,-1 0 0,1 0 0,0 0 0,-1 0 0,1 1 0,0-1 0,0 0 0,0 0 0,1 0 0,-1 0 0,0 0 0,1 0 0,0 0 0,-1 0 0,1 0 0,0 0 0,0 0 0,0-1 0,0 1 0,0 0 0,0 0 0,1-1 0,-1 1 0,0-1 0,3 3 0,-1-2-4,0-1 0,0 1 0,0 0 0,0-1 1,0 1-1,0-1 0,1 0 0,-1 0 0,0 0 0,1 0 0,-1-1 0,1 1 1,-1-1-1,1 0 0,-1 0 0,1-1 0,-1 1 0,7-2 0,-2 0 19,1-1-1,0-1 0,-1 1 1,0-1-1,1-1 1,-2 0-1,1 0 0,-1 0 1,1-1-1,-1 0 0,-1 0 1,10-12-1,-12 13 35,0 0 0,-1 0-1,0 0 1,0-1 0,0 0-1,0 1 1,-1-1 0,0 0-1,0 0 1,-1 0 0,1 0 0,-1 0-1,-1-1 1,1 1 0,-1 0-1,0 0 1,0-1 0,-1 1-1,-2-8 1,-16-38 400,-2-3 97,19 51-486,1 0 0,0-1 1,0 1-1,1-1 0,-1 0 1,1 1-1,0-1 0,0 1 0,1-7 1,0 9-42,0 0 0,0 1 0,-1-1 0,1 0 0,0 1 0,0-1 1,1 1-1,-1-1 0,0 1 0,0-1 0,1 1 0,-1 0 0,1 0 0,-1 0 0,1 0 1,-1 0-1,1 0 0,0 0 0,-1 0 0,1 0 0,2 0 0,43-9-348,-35 8 270,67-11 345,-74 12-380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5.052"/>
    </inkml:context>
    <inkml:brush xml:id="br0">
      <inkml:brushProperty name="width" value="0.05" units="cm"/>
      <inkml:brushProperty name="height" value="0.05" units="cm"/>
    </inkml:brush>
  </inkml:definitions>
  <inkml:trace contextRef="#ctx0" brushRef="#br0">1 340 16347,'51'-20'1489,"1"-3"-1569,-8-5-40,5-5 1008,-6-9-448</inkml:trace>
  <inkml:trace contextRef="#ctx0" brushRef="#br0" timeOffset="1">2146 1 14779,'10'47'1464,"0"6"-1095,1 7-169,-1 3 680,2 0-576,1-3-376,-4-12 120,-5-10-48,-4-10-104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5.483"/>
    </inkml:context>
    <inkml:brush xml:id="br0">
      <inkml:brushProperty name="width" value="0.05" units="cm"/>
      <inkml:brushProperty name="height" value="0.05" units="cm"/>
    </inkml:brush>
  </inkml:definitions>
  <inkml:trace contextRef="#ctx0" brushRef="#br0">1 145 16243,'14'-16'495,"1"1"0,0 1 0,1 1 0,0 0 0,1 0-1,28-14 1,-34 22-350,0 0-1,0 0 1,1 1-1,-1 0 1,1 1-1,0 0 1,0 1-1,0 1 1,0 0-1,0 0 1,0 1-1,18 2 1,-26-1-142,-1-1 0,1 1 0,0 0 0,-1 0 1,1 0-1,-1 0 0,1 0 0,-1 1 0,0 0 0,0 0 0,1 0 1,-1 0-1,0 0 0,-1 0 0,1 1 0,0 0 0,-1-1 0,1 1 0,-1 0 1,0 0-1,0 0 0,0 1 0,0-1 0,-1 0 0,1 1 0,-1-1 0,0 1 1,0-1-1,1 7 0,-2-2-11,0-1 0,0 1 0,0-1 0,-1 1 1,0-1-1,0 1 0,-1-1 0,0 1 0,0-1 0,-1 0 0,0 0 1,0 0-1,-7 10 0,-13 15-78,-29 32-1,30-38-185,14-12-147,8-13 403,0-1 0,0 0 0,0 1 0,0-1 0,0 1 0,0-1-1,0 0 1,0 1 0,1-1 0,-1 0 0,0 1 0,0-1 0,0 0 0,0 1 0,1-1-1,-1 0 1,0 1 0,0-1 0,1 0 0,-1 0 0,0 1 0,0-1 0,1 1-1,2 0-57,-1 0-1,1 0 0,0 0 0,0 0 0,0-1 0,-1 1 0,5-1 0,6 2-83,9 3-76,1 2 1,-1 0 0,-1 1-1,36 18 1,-46-20 221,0 0-1,0 1 0,-1 1 1,0 0-1,-1 0 0,1 1 1,-2 0-1,1 0 0,-1 1 1,8 13-1,-15-20 40,1 0 0,0 0 1,-1 0-1,0 0 0,0 0 1,0 0-1,0 0 0,0 1 1,-1-1-1,1 0 0,-1 1 0,0-1 1,0 1-1,0-1 0,0 0 1,-1 1-1,-1 5 0,1-5 27,-1 0 0,0-1-1,0 1 1,0 0 0,0-1-1,-1 0 1,1 1 0,-1-1-1,0 0 1,0 0 0,0-1-1,0 1 1,-1-1 0,-3 3-1,-14 6 122,0-1 0,-1 0 0,0-2-1,-1-1 1,0 0 0,0-2 0,0-1 0,0 0 0,-1-2-1,-25-1 1,49-1-176,-6 0 26,0 0 1,0 0-1,0-1 0,-9-2 1,14 3-10,0 0 1,0 0-1,0 0 1,0-1-1,0 1 1,0 0-1,1-1 1,-1 1-1,0-1 1,0 1-1,0-1 1,1 1-1,-1-1 1,0 0-1,1 1 1,-1-1 0,1 0-1,-1 1 1,0-1-1,1 0 1,0 0-1,-1 0 1,1 0-1,-1 1 1,1-1-1,0 0 1,0 0-1,-1 0 1,1 0-1,0 0 1,0 0-1,0 0 1,0 0-1,0 1 1,0-1-1,0 0 1,1 0-1,-1-2 1,5-11-25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5.897"/>
    </inkml:context>
    <inkml:brush xml:id="br0">
      <inkml:brushProperty name="width" value="0.05" units="cm"/>
      <inkml:brushProperty name="height" value="0.05" units="cm"/>
    </inkml:brush>
  </inkml:definitions>
  <inkml:trace contextRef="#ctx0" brushRef="#br0">22 4 9970,'-1'18'1011,"0"0"0,1 0 0,1 0 0,4 25 0,-6-103 1927,1 54-2979,-5-23 338,5 28-271,-1-1-1,1 1 1,0 0 0,-1 0-1,1-1 1,-1 1 0,0 0 0,1 0-1,-1 0 1,0-1 0,0 1-1,0 0 1,0 0 0,0 0-1,0 0 1,0 1 0,-2-2-1,-1 0-46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6.345"/>
    </inkml:context>
    <inkml:brush xml:id="br0">
      <inkml:brushProperty name="width" value="0.05" units="cm"/>
      <inkml:brushProperty name="height" value="0.05" units="cm"/>
    </inkml:brush>
  </inkml:definitions>
  <inkml:trace contextRef="#ctx0" brushRef="#br0">4 33 16956,'-1'-27'2312,"1"21"-966,0 20-771,-2 104-188,1 72 428,3-141-685,16 89-1,-17-134-279,0 0-1,0 0 1,0 0-1,1 0 1,2 6-1,-4-10 115,1 0 0,-1 1 0,0-1-1,0 0 1,0 1 0,1-1 0,-1 0 0,0 1-1,0-1 1,1 0 0,-1 0 0,0 0-1,1 1 1,-1-1 0,0 0 0,0 0 0,1 0-1,-1 0 1,0 1 0,1-1 0,-1 0-1,1 0 1,-1 0 0,0 0 0,1 0-1,-1 0 1,1 0 0,-1-1 6,1 1 0,0-1 0,0 1 0,-1-1 0,1 1 0,0-1-1,-1 0 1,1 1 0,-1-1 0,1 0 0,-1 1 0,1-1 0,-1 0 0,0 0 0,1 0 0,-1-1 0,9-27-401,1-17-148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3.068"/>
    </inkml:context>
    <inkml:brush xml:id="br0">
      <inkml:brushProperty name="width" value="0.05" units="cm"/>
      <inkml:brushProperty name="height" value="0.05" units="cm"/>
    </inkml:brush>
  </inkml:definitions>
  <inkml:trace contextRef="#ctx0" brushRef="#br0">1 148 13691,'13'-4'1376,"4"-3"-952,14-5 8,9 2 529,12-5-121,4-1-152,6 2-160,1-2-64,-5 4-320,-2 2-296,-7 3-568,-7-4 656,-21 3-232,-5 3-80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6.792"/>
    </inkml:context>
    <inkml:brush xml:id="br0">
      <inkml:brushProperty name="width" value="0.05" units="cm"/>
      <inkml:brushProperty name="height" value="0.05" units="cm"/>
    </inkml:brush>
  </inkml:definitions>
  <inkml:trace contextRef="#ctx0" brushRef="#br0">222 50 15419,'12'11'1625,"-3"10"-1169,-9 10-168,1 11 1232,-1 5-1032,2 6-192,4 11-128,-1 0-32,1-6-104,3 1-88,-4-10-328,3-5-184,-6-12-1032,1-9 1352,-11-23-256,-8-12-193</inkml:trace>
  <inkml:trace contextRef="#ctx0" brushRef="#br0" timeOffset="1">1 126 16668,'5'-9'234,"1"1"1,1 0 0,0 0 0,0 0 0,0 1 0,1 0 0,0 0 0,0 1 0,1 0 0,-1 0-1,1 1 1,1 0 0,-1 1 0,1 0 0,-1 1 0,21-5 0,-3 2-2,0 2 0,0 0 0,1 2 0,-1 1 0,36 4 0,-28 0-118,54 12 0,-75-12-134,-1 0 1,0 2-1,0 0 1,-1 0-1,1 1 1,-1 0-1,12 9 1,-22-13 6,1 0 1,-1-1 0,0 1 0,0 1 0,0-1-1,0 0 1,0 0 0,0 1 0,-1-1-1,1 1 1,-1-1 0,1 1 0,-1 0-1,0 0 1,0 0 0,0-1 0,-1 1 0,1 0-1,0 5 1,-1-5 4,-1 0 0,1 1 0,-1-1 0,0 1 0,1-1 0,-2 0 0,1 0 0,0 1 1,-1-1-1,1 0 0,-1 0 0,0 0 0,0 0 0,0-1 0,0 1 0,-4 3 0,-16 13 110,0-1-1,-1-1 1,-1 0-1,-1-2 1,0-1-1,0-2 1,-2 0-1,1-1 1,-52 12 0,40-19-371,37-4 214,0 0 0,0 0 0,0 0 0,0-1 0,0 1 0,0 0 0,0 0 0,1 0 0,-1-1 1,0 1-1,0 0 0,0-1 0,0 1 0,-1-2 0,2 2-6,0 0-1,0-1 1,0 1-1,0-1 1,0 1-1,0-1 1,0 1 0,0-1-1,0 1 1,0-1-1,0 1 1,1-1-1,-1 1 1,0-1 0,0 1-1,0 0 1,1-1-1,-1 1 1,0-1 0,1 1-1,-1 0 1,0-1-1,1 1 1,-1 0-1,0-1 1,1 1 0,-1 0-1,1-1 1,-1 1-1,0 0 1,2 0 0,5-5-154,0 1 0,0 0 0,0 1 0,1 0 0,11-4 1,23-5-658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7.585"/>
    </inkml:context>
    <inkml:brush xml:id="br0">
      <inkml:brushProperty name="width" value="0.05" units="cm"/>
      <inkml:brushProperty name="height" value="0.05" units="cm"/>
    </inkml:brush>
  </inkml:definitions>
  <inkml:trace contextRef="#ctx0" brushRef="#br0">243 453 17924,'2'-3'164,"-1"0"-1,0 1 1,0-1 0,0 0-1,0 0 1,-1 1 0,1-1 0,-1 0-1,0 0 1,0 0 0,0 0-1,0 0 1,-1-3 0,1 4-99,0 1 1,-1-1-1,0 1 0,1-1 1,-1 1-1,0 0 1,1-1-1,-1 1 1,0 0-1,0 0 0,0-1 1,0 1-1,-1 0 1,1 0-1,0 0 0,0 0 1,-1 0-1,1 1 1,0-1-1,-1 0 1,1 0-1,-1 1 0,1-1 1,-1 1-1,1 0 1,-3-1-1,-2 1 29,1-1 0,-1 1 0,0 0 0,0 1 0,0 0 0,0 0 0,0 0 0,0 0 0,1 1 0,-1 0 0,1 0 0,-1 1 0,1 0-1,0 0 1,0 0 0,0 0 0,-6 6 0,-2 1-147,2 1 0,-1 0 0,2 0 0,0 1-1,-14 20 1,23-30 43,-23 40-143,23-40 140,0 0 1,0 1-1,0-1 0,0 0 0,0 1 0,1-1 0,-1 1 1,1-1-1,0 1 0,-1-1 0,1 1 0,0-1 1,1 1-1,-1-1 0,1 5 0,0-6 9,-1 0 0,1-1 0,-1 1 0,0 0-1,1-1 1,0 1 0,-1-1 0,1 1 0,-1-1 0,1 1-1,0-1 1,-1 0 0,1 1 0,0-1 0,0 0 0,-1 1-1,1-1 1,0 0 0,0 0 0,-1 1 0,1-1 0,0 0-1,0 0 1,1 0 0,21-4-42,-11 0 42,0 0 0,-1-1 0,0-1 0,0 0 1,-1 0-1,0-1 0,0-1 0,12-10 0,1-4 44,0-2 0,19-26 0,-7 4 163,46-80 0,-64 94-60,-1-1 0,-1-1 0,17-58 1,-29 80-92,-1 8-34,-1 1 0,0 0 0,0-1 0,0 1 0,0-1 0,0 0 0,-1 1 0,0-1 0,0 1 0,0-1 0,0 0-1,0 1 1,-1-1 0,-1-5 0,2 9-16,0 0-1,0 0 1,-1-1 0,1 1-1,0 0 1,0 0 0,0 0-1,-1 0 1,1 0-1,0-1 1,0 1 0,-1 0-1,1 0 1,0 0 0,0 0-1,-1 0 1,1 0-1,0 0 1,0 0 0,-1 0-1,1 0 1,0 0 0,0 0-1,-1 0 1,1 0-1,0 0 1,0 0 0,0 1-1,-1-1 1,1 0 0,0 0-1,0 0 1,-1 0-1,1 0 1,0 0 0,0 1-1,0-1 1,0 0 0,-1 0-1,1 0 1,0 1-1,0-1 1,0 0 0,0 0-1,0 0 1,-1 1 0,1-1-1,0 0 1,0 1 0,-7 11-8,0 1 0,1 0 1,0 0-1,1 1 1,0 0-1,-3 15 0,-1 2-13,-25 99-66,29-109 68,2 0 1,1 1 0,1-1-1,1 28 1,1-43 12,-1-1-1,1 1 1,0-1 0,1 1-1,-1-1 1,1 1-1,0-1 1,5 9-1,-5-11 4,-1-1 0,1 1-1,0-1 1,1 0-1,-1 1 1,0-1-1,0 0 1,1-1-1,0 1 1,-1 0-1,1-1 1,0 1-1,-1-1 1,1 0-1,0 0 1,0 0-1,0 0 1,4 0-1,3 0 3,1-1-1,-1 0 0,1 0 1,-1-1-1,1 0 1,-1-1-1,0-1 1,0 1-1,19-9 0,4-3-4,49-29 0,-48 23 7,45-36-1,-64 44 2,-1 0-1,0-1 1,-1-1 0,-1 0-1,12-18 1,-20 27-8,-1-1 0,0 0 0,0 0 1,2-9-1,-4 14 3,-1 0 0,0-1 0,0 1 0,1 0 0,-1 0 0,0 0 0,0 0 1,0 0-1,0 0 0,0 0 0,-1-1 0,1 1 0,0 0 0,-1-1 0,1 2 1,-1-1-1,1 1 1,0-1 0,-1 1-1,1-1 1,-1 1-1,1 0 1,-1-1 0,1 1-1,-1 0 1,1 0-1,-1-1 1,1 1 0,-1 0-1,0 0 1,1 0-1,-1-1 1,1 1-1,-1 0 1,0 0 0,1 0-1,-1 0 1,1 0-1,-1 0 1,0 0 0,1 1-1,-2-1 1,-3 1-3,0 1 1,1-1-1,-1 1 1,0 0-1,1 0 1,-1 0 0,1 1-1,0 0 1,-6 4-1,-34 33-11,40-35 13,-14 12 3,2 0 1,0 2-1,0 0 1,2 1-1,1 0 1,-16 31-1,28-49 3,0 1-1,0 0 0,0 0 1,0-1-1,0 1 1,1 0-1,-1 0 0,1 0 1,0 0-1,0 0 1,0 0-1,1 6 0,-1-8-9,1 0 0,-1 0 0,1 0 0,0 0 0,-1 0 0,1 0 0,0 0 0,0 0 0,0 0 0,-1-1-1,1 1 1,0 0 0,0 0 0,0-1 0,0 1 0,1-1 0,-1 1 0,0-1 0,0 1 0,0-1 0,0 0-1,0 1 1,1-1 0,-1 0 0,0 0 0,0 0 0,0 0 0,1 0 0,-1 0 0,0 0 0,0 0 0,2-1-1,8-1-201,0 0 0,0-1-1,0 0 1,0-1 0,-1 0 0,18-9-1,-7 1 34,1-2-1,20-16 0,15-20-243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8.030"/>
    </inkml:context>
    <inkml:brush xml:id="br0">
      <inkml:brushProperty name="width" value="0.05" units="cm"/>
      <inkml:brushProperty name="height" value="0.05" units="cm"/>
    </inkml:brush>
  </inkml:definitions>
  <inkml:trace contextRef="#ctx0" brushRef="#br0">169 0 16195,'-23'15'1157,"1"1"0,1 0 0,1 2 0,0 0 0,-31 38 0,50-55-1131,0 0 1,0 1-1,0-1 1,0 0-1,0 0 0,0 0 1,1 1-1,-1-1 0,0 0 1,1 0-1,-1 1 1,1-1-1,0 1 0,-1-1 1,1 0-1,0 1 1,0-1-1,0 1 0,0-1 1,0 1-1,0-1 1,0 0-1,1 1 0,0 2 1,0-3-24,0 0 0,0 0 0,0 0 0,1 0 0,-1 0 0,0 0 0,1-1 0,-1 1 0,1 0 0,-1-1 0,1 1 0,-1-1 0,1 1 0,-1-1 0,1 0 1,0 0-1,-1 0 0,2 0 0,12 0-105,-1 0 1,0-2-1,23-4 1,-11 1-6,1-1-93,1 1 0,-1 1 0,49 0 0,-72 4 175,-1 0 0,0 0-1,1 1 1,-1 0 0,0 0-1,1 0 1,-1 0 0,0 0 0,6 3-1,-9-3 19,1 0 0,0-1 0,0 1 0,0 0 0,-1-1 0,1 1-1,0 0 1,-1 0 0,1 0 0,-1 0 0,1-1 0,-1 1 0,1 0 0,-1 0-1,0 0 1,1 0 0,-1 0 0,0 0 0,0 0 0,0 0 0,1 0-1,-1 0 1,0 1 0,-1-1 0,1 0 0,0 0 0,0 0 0,0 0 0,-1 0-1,1 0 1,0 0 0,-1 0 0,1-1 0,-1 1 0,0 2 0,-7 8-16,-1-1 0,1 0 1,-2-1-1,1 0 1,-1 0-1,-1-1 0,-17 11 1,13-9 3,12-7-12,-33 19-184,33-20 130,1-1-1,0 0 1,-1 0-1,1 0 1,-1 0-1,0-1 0,1 1 1,-1-1-1,1 1 1,-1-1-1,0 0 1,-4-1-1,6 1 70,0 0-1,1 0 1,-1 0-1,1 0 1,-1 0-1,1-1 1,-1 1-1,1 0 1,0 0-1,-1-1 1,1 1-1,-1 0 1,1-1-1,0 1 1,-1-1-1,1 1 1,-1 0-1,1-1 1,0 1-1,0-1 1,-1 1-1,1-1 1,0 1-1,0-1 1,0 1-1,-1-1 1,1 1-1,0-1 1,0 1-1,0-2 1,2-17-107,-1 15 66,11-36-287,8-11-132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8.483"/>
    </inkml:context>
    <inkml:brush xml:id="br0">
      <inkml:brushProperty name="width" value="0.05" units="cm"/>
      <inkml:brushProperty name="height" value="0.05" units="cm"/>
    </inkml:brush>
  </inkml:definitions>
  <inkml:trace contextRef="#ctx0" brushRef="#br0">58 1 15187,'-19'55'4032,"-13"82"-3033,28-104-872,2-1 0,2 59 0,2-71-155,1 1 1,0-1-1,2 0 1,0 0-1,13 30 1,-18-50 21,16 30-478,-15-29 448,-1 0 0,1-1-1,-1 1 1,1 0 0,-1-1 0,1 1-1,0 0 1,-1-1 0,1 1 0,0-1-1,-1 1 1,1-1 0,0 1 0,0-1-1,-1 0 1,1 1 0,0-1 0,0 0-1,0 0 1,0 1 0,-1-1-1,1 0 1,0 0 0,0 0 0,0 0-1,0 0 1,0 0 0,-1 0 0,1-1-1,0 1 1,0 0 0,0 0 0,0-1-1,-1 1 1,1 0 0,1-1 0,0-2-25,1 0 1,-1 0-1,0 1 1,0-1-1,0 0 0,-1-1 1,1 1-1,-1 0 1,1 0-1,-1-1 1,0 1-1,0-6 1,5-28-488</inkml:trace>
  <inkml:trace contextRef="#ctx0" brushRef="#br0" timeOffset="1">51 224 10658,'2'3'193,"-1"-1"0,1 0 0,0 0 0,0 0 0,1 0 0,-1 0 0,0 0 0,1 0 0,-1-1 0,1 1 0,-1-1 0,4 2 0,0 0 234,13 8-104,1 0 1,0-2-1,0 0 1,1-1-1,0-1 1,0-1-1,0-1 1,1-1-1,0-1 1,0-1-1,0-1 1,0-1-1,0 0 1,0-2-1,0-1 1,0 0-1,-1-2 1,1 0-1,-1-2 1,25-10-1,-35 12-159,-1 0 1,-1 0-1,13-8 1,-19 10-103,0 1 0,0 0 0,0-1 0,0 0-1,-1 0 1,1 0 0,-1 0 0,0 0 0,0 0 0,0 0 0,0-1 0,2-5 0,-4 7-46,1 1 0,-1 0 0,0 0 0,0-1 0,1 1-1,-1 0 1,0-1 0,0 1 0,0 0 0,-1-1 0,1 1 0,0 0 0,0 0 0,-1-1 0,1 1 0,-1 0-1,1 0 1,-1-1 0,1 1 0,-1 0 0,0 0 0,1 0 0,-1 0 0,0 0 0,0 0 0,0 0 0,0 0-1,0 0 1,0 1 0,0-1 0,0 0 0,0 1 0,-1-1 0,1 1 0,0-1 0,0 1 0,0-1 0,-1 1-1,-1-1 1,-4 0 12,-1-1-1,0 1 1,1 0-1,-1 1 1,-12 0-1,8 1 0,-1 1-1,1 1 0,0 0 0,0 0 0,0 1 1,0 1-1,1 0 0,-1 0 0,1 1 0,1 1 0,-20 15 0,23-17-7,1 1 0,0 0 0,0 0-1,0 1 1,1 0 0,0 0 0,0 0-1,-3 9 1,5-10-4,1-1 0,0 0 0,1 1 0,-1-1 0,1 1 0,0-1 0,1 1 0,-1 0 0,1-1 0,0 1 0,1 0 0,-1-1 0,2 7 0,-1-10-18,-1 0 0,0 0 0,1 0 1,0 0-1,0 0 0,-1 0 1,1 0-1,0 0 0,1 0 0,-1 0 1,0 0-1,0-1 0,1 1 1,-1-1-1,1 1 0,-1-1 0,1 1 1,0-1-1,0 0 0,0 0 1,-1 0-1,1 0 0,0 0 0,0 0 1,0 0-1,0-1 0,1 1 1,-1-1-1,0 0 0,0 1 0,0-1 1,0 0-1,0 0 0,1 0 1,-1-1-1,0 1 0,0 0 0,0-1 1,0 1-1,2-2 0,3 0-46,-1 0 0,1-1 0,-1 0 0,1 0-1,-1 0 1,0-1 0,0 0 0,-1 0 0,1 0 0,-1-1-1,6-6 1,-6 5 13,-1-1-1,1 0 0,-1 0 1,-1 0-1,1 0 1,4-15-1,0-8-192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39.408"/>
    </inkml:context>
    <inkml:brush xml:id="br0">
      <inkml:brushProperty name="width" value="0.05" units="cm"/>
      <inkml:brushProperty name="height" value="0.05" units="cm"/>
    </inkml:brush>
  </inkml:definitions>
  <inkml:trace contextRef="#ctx0" brushRef="#br0">203 322 16564,'1'-3'172,"22"-78"2581,-21 74-2330,-1-2-1,0 1 1,0 0-1,-1 0 0,0 0 1,0 0-1,-3-16 1,3 23-380,0 0 0,-1 0 1,1 0-1,0 0 0,0 0 0,-1 1 1,1-1-1,-1 0 0,1 0 0,-1 0 1,1 1-1,-1-1 0,1 0 0,-1 1 0,0-1 1,1 0-1,-1 1 0,0-1 0,0 1 1,1-1-1,-1 1 0,0-1 0,0 1 1,0 0-1,0-1 0,0 1 0,1 0 1,-1 0-1,0 0 0,0-1 0,0 1 1,0 0-1,0 0 0,0 0 0,0 1 0,0-1 1,0 0-1,1 0 0,-1 0 0,-2 1 1,-1 1-18,1-1 0,-1 1 0,1 0 0,-1 0 0,1 0 0,-1 0 0,1 1 0,-4 3 0,-11 14-133,1 0-1,0 0 1,2 2-1,0 0 1,2 1-1,0 0 1,2 1-1,0 0 1,2 1-1,0 0 1,-5 30-1,14-51 79,-1 0 0,1 0 0,-1 1-1,1-1 1,1 7 0,-1-10 23,0 0 1,1 0-1,-1-1 0,0 1 1,0 0-1,1 0 0,-1-1 1,0 1-1,1 0 0,-1-1 1,0 1-1,1 0 1,-1-1-1,1 1 0,-1-1 1,1 1-1,0-1 0,-1 1 1,1-1-1,-1 1 0,1-1 1,0 0-1,0 1 0,-1-1 1,1 0-1,0 0 0,-1 1 1,1-1-1,0 0 0,0 0 1,-1 0-1,1 0 1,0 0-1,0 0 0,-1 0 1,1 0-1,0 0 0,0 0 1,1-1-1,10-3-100,-1 0 0,1 0 1,-1-1-1,17-10 0,-14 7-168,31-13 1,-38 19 193,0 0-1,1 0 1,-1 1 0,1 0 0,-1 0 0,1 0-1,-1 1 1,9 1 0,-12 0 32,0-1 1,0 1-1,0 0 1,0 0-1,0 1 0,0-1 1,0 1-1,0 0 1,-1 0-1,1 0 0,-1 1 1,1-1-1,-1 1 1,0 0-1,0 0 0,4 4 1,-1 3 11,0-1-1,0 1 1,-1 1 0,-1-1 0,1 1 0,-2-1 0,1 1-1,-2 0 1,1 1 0,-2-1 0,1 0 0,-1 1 0,-1-1 0,0 0-1,-2 15 1,-1-2 239,-1-1-1,-1 1 1,-1-1-1,-1 0 1,-1-1-1,-13 29 1,19-47-120,-1 0 1,1 0 0,-1 0 0,0 0 0,1-1 0,-2 1 0,1-1 0,-7 6-1,9-8-61,0-1 0,1 1 0,-1-1-1,0 0 1,0 1 0,1-1-1,-1 0 1,0 1 0,0-1 0,0 0-1,1 0 1,-1 0 0,0 0-1,0 0 1,0 0 0,0 0-1,1 0 1,-1 0 0,0 0 0,0 0-1,-1-1 1,1 0-3,0 1 0,0-1 1,0 0-1,0 0 0,0 0 0,0 0 0,0-1 0,0 1 1,0 0-1,0 0 0,1 0 0,-1-1 0,0 1 1,1 0-1,0-1 0,-1 1 0,0-2 0,-1-9 6,0 0 0,0 1-1,1-1 1,0 0 0,1 0-1,2-22 1,18-74-97,-15 81 51,5-15-152,1 1 0,24-60 0,-27 82-11,1 1-1,0 0 1,2 0-1,0 0 1,1 2-1,0-1 1,20-18-1,-29 32 143,-1 1 0,1 0 0,-1-1 0,1 1 0,0 0 0,0 1 0,0-1 0,0 0 0,0 1 0,0 0-1,0-1 1,1 1 0,-1 0 0,0 1 0,1-1 0,-1 1 0,0-1 0,1 1 0,-1 0 0,1 0 0,-1 1 0,1-1 0,-1 1 0,0 0 0,1-1 0,-1 1-1,0 1 1,0-1 0,0 0 0,0 1 0,0 0 0,0 0 0,0 0 0,0 0 0,-1 0 0,6 5 0,-8-6 88,1 0 1,0 0-1,0 0 1,-1-1 0,1 1-1,0 0 1,0 0-1,0-1 1,0 1-1,0-1 1,0 1-1,0-1 1,0 1-1,0-1 1,0 1 0,0-1-1,0 0 1,1 0-1,-1 0 1,0 1-1,2-2 1,-1 1 16,-1-1 0,0 0 1,1 0-1,-1 0 0,0 0 1,0 0-1,0 0 0,0 0 1,0 0-1,0-1 0,0 1 1,0 0-1,0-1 0,0 1 1,-1 0-1,2-3 0,3-8 123,-1 0 0,0 0 0,-1 0 0,0-1 0,-1 1-1,0-1 1,-1 1 0,-1-1 0,0 0 0,0 1 0,-1-1 0,-1 1 0,0-1-1,-1 1 1,0-1 0,-1 1 0,0 0 0,-9-15 0,-3 4-201,15 22-30,1 1 1,0-1-1,-1 0 0,1 1 0,-1-1 1,1 1-1,-1-1 0,1 1 1,-1-1-1,1 1 0,-1-1 0,1 1 1,-1 0-1,0-1 0,1 1 1,-1 0-1,1-1 0,-1 1 0,0 0 1,0 0-1,1 0 0,-1 0 0,0 0 1,1-1-1,-1 1 0,0 0 1,1 1-1,-1-1 0,0 0 0,0 0 1,-1 0-1,4 2-147,-1 0 0,1 0 1,-1 0-1,1 0 0,0-1 0,0 1 0,0-1 1,0 1-1,0-1 0,0 0 0,3 2 0,1-1 13,0 0 0,1 0 0,-1-1-1,12 2 1,9 0-344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40.078"/>
    </inkml:context>
    <inkml:brush xml:id="br0">
      <inkml:brushProperty name="width" value="0.05" units="cm"/>
      <inkml:brushProperty name="height" value="0.05" units="cm"/>
    </inkml:brush>
  </inkml:definitions>
  <inkml:trace contextRef="#ctx0" brushRef="#br0">10 408 13699,'0'0'43,"0"0"1,1 0-1,-1 0 0,0 0 0,1-1 1,-1 1-1,0 0 0,1 0 1,-1 0-1,0 0 0,0 0 1,1 0-1,-1 0 0,0 0 1,1 0-1,-1 1 0,0-1 1,1 0-1,-1 0 0,0 0 0,0 0 1,1 0-1,-1 0 0,0 1 1,1-1-1,-1 0 0,0 0 1,0 0-1,0 1 0,1-1 1,-1 0-1,0 0 0,0 1 1,0-1-1,1 0 0,-1 1 0,2 16 851,-9 25-30,5-33-515,1-5-297,-3 17 224,1 0-1,0 0 0,1 41 0,2-61-268,0 0-1,0 0 0,0 0 0,0 0 1,1 0-1,-1-1 0,0 1 1,0 0-1,0 0 0,1 0 0,-1 0 1,0-1-1,1 1 0,-1 0 1,1 0-1,-1-1 0,1 1 0,-1 0 1,1-1-1,-1 1 0,1 0 0,0-1 1,-1 1-1,1-1 0,1 1 1,-1 0-3,1-1 1,-1 0 0,0-1-1,0 1 1,0 0 0,0 0-1,0 0 1,1-1 0,-1 1-1,0 0 1,0-1 0,0 1-1,0-1 1,0 1 0,0-1-1,1-1 1,6-5 9,0 0 0,-1 0 1,9-10-1,-13 13-4,22-27-18,-17 20-71,0 1 0,1 0 0,1 0 0,0 0 0,11-8 0,-20 18 68,-1-1-1,1 1 1,0-1-1,-1 1 0,1-1 1,0 1-1,0 0 1,-1-1-1,1 1 0,0 0 1,0-1-1,-1 1 1,1 0-1,0 0 1,0 0-1,0 0 0,-1 0 1,1 0-1,0 0 1,0 0-1,0 0 1,0 0-1,-1 1 0,1-1 1,0 0-1,0 0 1,-1 1-1,1-1 1,0 1-1,-1-1 0,1 0 1,0 1-1,-1-1 1,1 1-1,0 0 0,-1-1 1,1 1-1,-1-1 1,1 1-1,-1 0 1,1-1-1,-1 1 0,0 0 1,1 0-1,-1-1 1,0 1-1,0 0 1,1 0-1,-1 0 0,0 1 1,2 6-53,-1-1 0,0 1 0,0 0-1,0 9 1,-4 66 229,-16 105-1,5-64 842,13-109-551,3-17 58,6-24 42,-8 24-572,158-658 2072,-156 654-2047,-1 3-4,55-216 156,-44 189-263,-12 30 101,0 0 0,1 0 0,-1-1-1,0 1 1,0 0 0,0 0-1,0 0 1,0 0 0,0 0 0,0-1-1,0 1 1,0 0 0,0 0-1,0 0 1,1 0 0,-1 0 0,0 0-1,0-1 1,0 1 0,0 0-1,0 0 1,1 0 0,-1 0 0,0 0-1,0 0 1,0 0 0,0 0-1,1 0 1,-1 0 0,0 0 0,0 0-1,0 0 1,0 0 0,1 0-1,-1 0 1,0 0 0,0 0-1,0 0 1,0 0 0,0 0 0,1 0-1,-1 0 1,0 0 0,0 0-1,0 0 1,0 0 0,1 0 0,-1 1-1,0-1 1,0 0 0,0 0-1,0 0 1,0 0 0,0 0 0,0 0-1,1 1 1,-1-1 0,0 0-1,0 0 1,0 0 0,0 0 0,0 1-1,0-1 1,0 0 0,0 0-1,0 0 1,2 9-33,0-1-1,-1 1 1,0-1-1,0 1 1,-1 0 0,0-1-1,-1 1 1,0 0-1,-2 9 1,1 0 14,-19 110 128,8-54 61,12-72-157,1 0 1,-1 0-1,1 1 0,0-1 0,-1 0 0,1 1 1,0-1-1,0 0 0,1 1 0,-1-1 1,0 0-1,1 1 0,-1-1 0,1 0 0,0 0 1,0 0-1,1 3 0,0-4-4,0 0-1,0 0 1,0 0 0,0 0-1,0 0 1,0 0 0,0-1-1,0 1 1,1-1-1,-1 1 1,0-1 0,0 0-1,1 0 1,-1 0 0,0 0-1,0 0 1,4-1-1,51-5-186,-21 2-169,52 1 1,-77 3 252,-1 1 0,0 0 0,0 1 0,0 0 0,0 1 0,0 0 0,0 0 0,-1 1 0,17 9 0,-23-12 82,-1 1 0,0-1 0,1 1 0,-1 0 0,0 0 0,0 0 0,0 0 0,0 1 1,0-1-1,0 0 0,0 1 0,-1-1 0,2 5 0,-2-5 31,-1-1 1,0 1 0,1-1-1,-1 1 1,0-1-1,0 1 1,0-1-1,-1 1 1,1-1-1,0 1 1,0-1-1,-1 1 1,1-1-1,-1 1 1,1-1-1,-1 1 1,0-1 0,0 0-1,1 1 1,-1-1-1,0 0 1,0 0-1,0 0 1,0 0-1,-1 0 1,1 0-1,-2 1 1,-5 4 135,0 0 0,-1-1 0,0 0 0,-1 0 1,1-1-1,-1-1 0,1 0 0,-1 0 0,0 0 0,-14 0 0,4 0-82,1-2-1,-1 0 0,0-2 1,-28-3-1,41 3-167,-1-1 1,1 0-1,0 0 0,0 0 0,0-1 1,-8-4-1,13 6 57,-1-1 0,1 1 0,0-1 0,-1 0 0,1 1 0,0-1 0,0 0 0,0 0 0,1 0 0,-1 0 0,0-1 1,1 1-1,-1 0 0,1-1 0,0 1 0,0-1 0,0 0 0,-1-5 0,1-9-437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40.556"/>
    </inkml:context>
    <inkml:brush xml:id="br0">
      <inkml:brushProperty name="width" value="0.05" units="cm"/>
      <inkml:brushProperty name="height" value="0.05" units="cm"/>
    </inkml:brush>
  </inkml:definitions>
  <inkml:trace contextRef="#ctx0" brushRef="#br0">53 389 16780,'7'-5'328,"0"0"0,-1 0 0,1 0 0,-1-1 0,0 0 1,0 0-1,-1-1 0,1 1 0,-2-1 0,8-12 1,-10 13-247,1 1 0,-1-1 0,0 0 0,0 0 0,0 0 0,-1 0 0,0 0 0,0 0 0,0-1 0,-1 1 0,0 0 0,-1 0 0,1 0 0,-1-1 0,-2-5 0,3 11-81,0-1 0,0 1 0,-1-1 0,1 1 0,-1 0 0,1 0 0,-1-1 0,0 1 0,1 0 0,-1 0 0,0 0 0,0 0 0,0 0 0,0 0 0,0 0 0,0 0 0,0 0 0,0 0 0,0 0 0,-1 1 0,1-1 0,0 0 0,0 1 0,-1-1 0,1 1 0,0-1 0,-1 1 1,1 0-1,-2-1 0,0 2-2,1-1 1,0 0-1,-1 1 1,1-1-1,0 1 1,0 0-1,0 0 1,-1-1 0,1 2-1,0-1 1,0 0-1,0 0 1,1 1-1,-1-1 1,0 1 0,0-1-1,-2 4 1,-4 5 10,1 1 1,-1 0 0,2 0 0,0 1 0,0 0 0,1 0-1,0 1 1,1-1 0,1 1 0,0 0 0,0 0 0,1 0-1,1 1 1,1-1 0,0 16 0,0-26-5,1 1 0,-1-1-1,0 0 1,1 0 0,0 1 0,0-1 0,0 0-1,0 0 1,0 0 0,1 0 0,-1 0 0,1 0-1,0-1 1,0 1 0,0 0 0,0-1-1,0 1 1,0-1 0,1 0 0,3 3 0,-2-3 3,0 0 0,1-1 1,-1 1-1,1-1 0,-1 0 1,1 0-1,0 0 0,-1-1 0,1 0 1,0 0-1,0 0 0,-1 0 1,10-2-1,44-11 66,0-2 0,69-28 0,-45 14-127,-63 23 41,12-5-64,0 1 1,0 2-1,42-6 1,-73 14 85,0 0-1,0 0 1,0 0 0,1 0-1,-1 0 1,0 0 0,0-1-1,0 1 1,1 0 0,-1 0-1,0 0 1,0-1 0,0 1-1,0 0 1,0 0 0,1 0-1,-1-1 1,0 1 0,0 0-1,0 0 1,0-1 0,0 1-1,0 0 1,0 0 0,0 0-1,0-1 1,0 1 0,0 0-1,0 0 1,0-1 0,0 1-1,0 0 1,0 0 0,0-1-1,0 1 1,0 0 0,0 0-1,-1-1 1,1 1 0,0 0-1,0 0 1,0 0 0,0-1-1,-1 1 1,1 0 0,0 0-1,0 0 1,-8-12 296,8 12-271,-109-130 2018,7 9-2528,101 120 441,-16-27-628,16 27 599,1 1 0,-1-1 0,1 0-1,-1 0 1,1 0 0,0 0 0,-1 1-1,1-1 1,0 0 0,0 0 0,-1 0-1,1 0 1,0 0 0,0 0 0,0 0-1,0 0 1,0 0 0,1 0 0,-1 0-1,0 1 1,0-1 0,1 0 0,-1 0-1,0 0 1,1 0 0,-1 0 0,1 0-1,-1 1 1,1-1 0,-1 0 0,2 0-1,2-1-38,0 1-1,0 0 0,0 0 1,0 0-1,0 0 0,1 1 1,-1-1-1,0 1 1,5 1-1,-1-1-59,36-1-493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40.992"/>
    </inkml:context>
    <inkml:brush xml:id="br0">
      <inkml:brushProperty name="width" value="0.05" units="cm"/>
      <inkml:brushProperty name="height" value="0.05" units="cm"/>
    </inkml:brush>
  </inkml:definitions>
  <inkml:trace contextRef="#ctx0" brushRef="#br0">0 1 16788,'4'12'1656,"2"16"-1256,-6 20-144,0 10 968,-1 13-704,-2 7-287,3 8-105,0-2-80,1-11-265,5-7-167,5-14-392,2-10-160,5-25 672,0-13-168,1-20-216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41.750"/>
    </inkml:context>
    <inkml:brush xml:id="br0">
      <inkml:brushProperty name="width" value="0.05" units="cm"/>
      <inkml:brushProperty name="height" value="0.05" units="cm"/>
    </inkml:brush>
  </inkml:definitions>
  <inkml:trace contextRef="#ctx0" brushRef="#br0">6 1 14123,'-2'4'162,"1"1"0,0 0 0,1-1 0,-1 1 0,1 0 0,0-1 0,0 1 0,0 0 0,1 0-1,-1-1 1,1 1 0,0-1 0,1 1 0,-1-1 0,4 8 0,4 6 566,0-1 0,18 24-1,-13-20 338,-3-9 179,-11-12-1206,0 0 0,0 0 0,0 0 0,1 0 0,-1 0 0,0 0-1,0 0 1,0 0 0,0 0 0,1 0 0,-1 0 0,0 0 0,0 0-1,0 0 1,1 0 0,-1 0 0,0 0 0,0-1 0,0 1 0,0 0-1,0 0 1,1 0 0,-1 0 0,0 0 0,0 0 0,0-1 0,0 1 0,0 0-1,0 0 1,0 0 0,0 0 0,0-1 0,1 1 0,-1 0 0,0 0-1,0 0 1,0-1 0,0 1 0,0 0 0,0 0 0,0-31 2025,-1 23-2154,-2-57 345,-3 52-3525,5 5 2674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42.226"/>
    </inkml:context>
    <inkml:brush xml:id="br0">
      <inkml:brushProperty name="width" value="0.05" units="cm"/>
      <inkml:brushProperty name="height" value="0.05" units="cm"/>
    </inkml:brush>
  </inkml:definitions>
  <inkml:trace contextRef="#ctx0" brushRef="#br0">377 1 16251,'0'0'31,"0"0"0,0 0 0,0 0 0,0 0 0,0 0 0,0 0 0,0 0 0,0 0 0,0 0 0,0 0 0,0 1 0,0-1 0,0 0 0,0 0 0,0 0 0,0 0 0,0 0 0,0 0 0,0 0 0,0 0 0,0 0 0,0 0 0,0 0 0,0 0 0,0 0 0,0 1 0,0-1 0,0 0 0,0 0 0,0 0 0,1 0 0,-1 0 0,0 0 0,0 0-1,0 0 1,0 0 0,0 0 0,0 0 0,0 0 0,0 0 0,0 0 0,0 0 0,0 0 0,0 0 0,1 0 0,-1 0 0,0 0 0,0 0 0,0 0 0,0 0 0,0 0 0,0 0 0,0 0 0,0 0 0,0 0 0,0 0 0,0 0 0,0 0 0,0 0 0,1 0 0,-1 0 0,0 0 0,0 0 0,0 0 0,0-1 0,0 1 0,1 13 647,-1 17 99,-9 134 668,2 249 88,9-387-1342,7 42 0,-8-62-183,1 0 0,-1 0 0,1 0 0,0 0 0,1-1 0,-1 1 1,1-1-1,0 0 0,0 1 0,1-1 0,-1-1 0,1 1 0,6 5 1,-10-9-43,1-1 0,0 1 0,0 0 0,0 0 0,0-1 0,0 1 0,0-1-1,0 1 1,0-1 0,0 1 0,0-1 0,0 0 0,0 1 0,0-1 0,1 0 0,-1 0 0,0 0 0,0 0 0,0 0 0,2 0 0,-2-1 21,0 1 0,0-1-1,0 1 1,-1-1 0,1 0-1,0 1 1,-1-1 0,1 0-1,0 1 1,-1-1 0,1 0-1,-1 0 1,1 1 0,-1-1-1,0 0 1,1 0 0,-1 0-1,0 0 1,1-1-1,0-2 44,-1 0 0,1 0 0,-1 0 0,0 0 0,0 0 0,0 0 0,-1 0 0,1 0 0,-1 0 0,-1-5 0,0 5-50,0 0 0,0 0 1,0 1-1,0-1 0,0 1 1,-5-5-1,-30-25-161</inkml:trace>
  <inkml:trace contextRef="#ctx0" brushRef="#br0" timeOffset="1">0 479 16019,'22'0'1745,"15"-1"-1009,6-2-336,10-4 784,7 1-183,3-4-697,0 0-673,-4-6 393,-6-5-136,-11-9-208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3.514"/>
    </inkml:context>
    <inkml:brush xml:id="br0">
      <inkml:brushProperty name="width" value="0.05" units="cm"/>
      <inkml:brushProperty name="height" value="0.05" units="cm"/>
    </inkml:brush>
  </inkml:definitions>
  <inkml:trace contextRef="#ctx0" brushRef="#br0">1 97 15763,'28'4'1609,"11"-8"-961,5-6-296,11 0 672,2-2-160,6 1-448,-1-2-288,-8 3-768,-2 1-248,-11 0 648,-8 2-160,-10 2-216</inkml:trace>
  <inkml:trace contextRef="#ctx0" brushRef="#br0" timeOffset="1">613 134 13691,'-7'29'823,"3"-18"-687,1-1-1,1 1 0,0 1 1,1-1-1,0 0 1,0 0-1,1 0 1,1 1-1,1 10 1,-1-20-111,-1 0 0,1 0-1,0 0 1,0 0 0,0 0 0,0 0 0,0 0 0,0-1 0,0 1 0,1 0 0,-1-1 0,1 1 0,-1-1 0,1 1-1,-1-1 1,1 0 0,0 0 0,0 0 0,0 0 0,-1 0 0,1 0 0,0 0 0,0-1 0,0 1 0,1-1-1,-1 1 1,0-1 0,0 0 0,0 0 0,0 0 0,0 0 0,0 0 0,0 0 0,0-1 0,0 1 0,3-1 0,5-2 4,0 0 0,0 0 1,0-1-1,-1 0 1,0-1-1,10-6 1,3-4 133,-1-2 0,0-1 0,-1 0 0,-1-2 0,19-23 0,-38 42-152,0 1 0,0-1 0,0 1 1,0 0-1,1-1 0,-1 1 1,0 0-1,0-1 0,1 1 1,-1 0-1,0-1 0,0 1 1,1 0-1,-1-1 0,0 1 1,1 0-1,-1 0 0,0-1 1,1 1-1,-1 0 0,1 0 0,-1 0 1,0 0-1,1-1 0,-1 1 1,1 0-1,-1 0 0,0 0 1,1 0-1,-1 0 0,1 0 1,-1 0-1,1 0 0,-1 0 1,0 0-1,1 1 0,-1-1 1,1 0-1,-1 0 0,0 0 0,1 0 1,-1 1-1,0-1 0,1 0 1,-1 0-1,0 0 0,1 1 1,-1-1-1,0 0 0,1 1 1,-1-1-1,0 0 0,0 1 1,1-1-1,-1 0 0,0 1 1,0-1-1,0 1 0,0-1 0,1 0 1,-1 1-1,0-1 0,0 1 1,0-1-1,0 1 0,0-1 1,4 41 328,-2-24-241,-1-10-64,0-1-1,0 1 1,1-1 0,0 0-1,1 1 1,-1-1 0,5 6-1,-6-9-22,1-1-1,-1 0 1,1-1-1,0 1 1,-1 0-1,1 0 1,0-1-1,0 1 1,0-1-1,0 1 1,0-1-1,0 0 1,1 0-1,-1 0 1,0 0-1,0 0 1,1-1-1,-1 1 1,1-1-1,-1 1 1,1-1 0,-1 0-1,3 0 1,7-2-37,0 1 1,-1-2-1,1 0 1,-1 0-1,1-1 1,-1 0-1,0-1 1,16-10-1,34-13-859,-55 26 478,1 0 0,-1 1 0,1 0 0,-1 0 0,1 0 0,11 2 0,-11-1-168,4-3 117,7-9 24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42.694"/>
    </inkml:context>
    <inkml:brush xml:id="br0">
      <inkml:brushProperty name="width" value="0.05" units="cm"/>
      <inkml:brushProperty name="height" value="0.05" units="cm"/>
    </inkml:brush>
  </inkml:definitions>
  <inkml:trace contextRef="#ctx0" brushRef="#br0">7 129 17468,'-7'210'3551,"7"-191"-3493,3 135 460,-1-120-347,2-1 0,12 51 1,-14-78-140,-1-1-1,1 1 1,0 0 0,1-1 0,-1 1 0,1-1-1,0 0 1,0 0 0,1 0 0,0 0-1,0-1 1,0 1 0,8 6 0,-8-9 6,0 1 0,1-1 1,-1 0-1,0 0 0,1-1 0,-1 1 1,1-1-1,-1 0 0,1 0 0,-1-1 1,1 1-1,0-1 0,-1 0 0,1-1 1,0 1-1,-1-1 0,10-2 0,-3 0 59,-1-1-1,1 0 0,-1-1 0,0 0 1,0 0-1,0-1 0,-1 0 0,0-1 1,15-14-1,-2-2 253,0-1 0,22-31 0,0-10 356,-2-1 0,-3-2 0,-4-2 0,53-145 0,-84 204-705,0 1-105,-1 0 1,0-1 0,0 1 0,-1-1 0,1-13-1,-6 11-662,-6 11 316,7 3 377,-1 0 0,0 1-1,1-1 1,-1 1 0,1-1 0,-1 1 0,-1 2 0,-16 16-589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44.183"/>
    </inkml:context>
    <inkml:brush xml:id="br0">
      <inkml:brushProperty name="width" value="0.05" units="cm"/>
      <inkml:brushProperty name="height" value="0.05" units="cm"/>
    </inkml:brush>
  </inkml:definitions>
  <inkml:trace contextRef="#ctx0" brushRef="#br0">1 386 17428,'4'-13'311,"0"-1"0,1 1 0,1 0 1,0 0-1,1 1 0,0 0 0,15-18 0,-9 14-117,1 0 0,0 0 0,2 2 0,23-19 0,-34 30-185,0-1-1,0 1 0,0 0 1,0 1-1,10-4 1,-13 5-16,-1 1 0,1-1 0,-1 1 0,1 0 0,-1-1 0,1 1 0,-1 0 0,1 0 0,-1 0 0,1 1 0,-1-1 0,1 0 0,-1 0 0,1 1 0,-1-1 0,0 1 0,1-1 0,-1 1 0,1 0 0,-1 0 0,0-1 0,0 1 0,1 0 0,-1 0 0,0 0 0,0 0 0,0 0 0,1 2 0,1 2-18,-1-1 0,0 0 0,0 0 0,-1 1-1,1-1 1,-1 1 0,0 0 0,0-1 0,0 10 0,0 46-168,-2-48 157,-7 94-161,4-64 187,2 78 0,2-117 10,0 1 0,1-1 0,-1 0 0,1 0 0,-1 0 1,1 1-1,0-1 0,1 0 0,-1 0 0,0 0 0,1-1 1,0 1-1,0 0 0,3 4 0,-4-6 6,1 0 0,0 0-1,-1 0 1,1 0 0,0 0 0,0-1-1,-1 1 1,1 0 0,0-1 0,0 1-1,0-1 1,0 0 0,0 0 0,0 0-1,0 0 1,0 0 0,0 0 0,-1 0-1,1 0 1,0-1 0,0 1 0,0-1-1,0 1 1,0-1 0,2-1 0,8-5 42,0 1 1,0-1-1,-1-1 1,0 0-1,-1-1 1,1 0 0,-2 0-1,14-17 1,4-8 264,30-50 0,-45 66-199,-2 4 10,-1-2 1,0 1 0,0-1-1,-2 0 1,0-1 0,7-23-1,-14 39-4,-1 4-49,-4 16-35,-2 25-67,5-15-37,2 47 1,0-70 62,1 1 0,0 0 1,0 0-1,1 0 1,0-1-1,0 1 1,0-1-1,1 1 1,0-1-1,0 0 1,1 0-1,6 8 1,-9-12 20,0-1 1,1 1 0,-1-1-1,1 1 1,-1-1 0,1 0-1,0 0 1,-1 0 0,1 0-1,0 0 1,0 0 0,0-1 0,0 1-1,0 0 1,0-1 0,0 0-1,0 1 1,0-1 0,0 0-1,3 0 1,-2-1 18,1 1 1,-1-1-1,0 0 0,0-1 1,1 1-1,-1 0 0,0-1 1,0 0-1,0 0 1,-1 0-1,4-2 0,3-5 90,0 0 1,0-1-1,-1 0 0,0 0 0,8-14 0,-5 3 35,0-1-1,-1 0 0,-1 0 0,-1-1 1,-1 0-1,-1 0 0,-1-1 0,-1 1 1,-1-1-1,-1 0 0,-3-46 0,-7 42-101,0 21-56,7 7-4,1 0 0,-1 0-1,1 0 1,-1 1 0,1-1 0,-1 0 0,1 0-1,-1 1 1,1-1 0,-1 0 0,1 1 0,-1-1-1,1 1 1,0-1 0,-1 1 0,1-1 0,0 0-1,-1 1 1,1-1 0,0 1 0,0-1 0,-1 1-1,1 0 1,-5 11-42,0 0 1,1 1-1,0-1 0,1 1 0,1 0 0,-2 17 0,1 82-161,3-101 175,1 1 0,0-1 0,5 20 0,-5-29 25,-1 0 1,1 0 0,0 0-1,0 0 1,0 0-1,0 0 1,1 0 0,-1 0-1,0 0 1,1 0 0,1 1-1,-2-2 4,0 0 1,0-1-1,0 1 0,0-1 0,0 1 0,0-1 0,0 1 1,1-1-1,-1 0 0,0 1 0,0-1 0,0 0 0,0 0 1,1 0-1,-1 0 0,0 0 0,0 0 0,0 0 0,0-1 1,1 1-1,-1 0 0,2-1 0,4-3-1,1 0 0,-1 0 0,0 0 0,0-1-1,0 0 1,-1 0 0,12-13 0,37-47-5,26-43-213,-80 106 206,0 1-1,-1 0 1,1 0-1,0 0 1,0 0 0,1-1-1,-1 1 1,0 1-1,0-1 1,0 0-1,1 0 1,-1 0 0,0 1-1,1-1 1,-1 0-1,1 1 1,-1 0 0,3-1-1,-3 1 2,0 0 1,0 0-1,0 1 0,0-1 1,0 0-1,0 1 0,0-1 0,0 1 1,-1-1-1,1 1 0,0-1 0,0 1 1,0 0-1,-1-1 0,1 1 0,0 0 1,0 0-1,-1 0 0,1-1 0,0 3 1,3 5-63,0 1 0,-1 0 0,0-1 0,4 17 0,-4-11 37,1-1 12,-2-5 32,0 1 0,0 0-1,1 0 1,1-1 0,-1 0-1,1 0 1,1 0 0,0 0-1,6 8 1,-9-15 7,0 1 1,0-1-1,0 0 0,0 0 1,0 0-1,0 0 1,0-1-1,0 1 0,0-1 1,1 1-1,-1-1 0,0 0 1,0 0-1,1 0 0,-1 0 1,0 0-1,0 0 0,0 0 1,1-1-1,2 0 0,7-3 62,0 0 0,16-7-1,-14 5-18,-9 4-43,1 1 0,-1 0-1,0 0 1,0 0 0,1 0 0,6 1-1,-10 0-14,0 0 0,-1 0-1,1 0 1,0 0-1,-1 0 1,1 0 0,-1 1-1,1-1 1,0 1-1,-1-1 1,1 1 0,-1 0-1,1-1 1,-1 1-1,1 0 1,-1 0 0,0 0-1,0 0 1,1 0-1,-1 0 1,0 0 0,0 1-1,0-1 1,1 2 0,-2-3 10,0 0 0,0 0 0,0 0 1,0 0-1,0 0 0,0 0 0,-1 0 1,1 0-1,0 0 0,0 0 0,0 0 1,0 0-1,0 0 0,0 0 0,0 0 0,0 0 1,0 0-1,0 0 0,0 0 0,-1 0 1,1 0-1,0 0 0,0 0 0,0 0 1,0 1-1,0-1 0,0 0 0,0 0 1,0 0-1,0 0 0,0 0 0,0 0 1,0 0-1,0 0 0,0 0 0,0 0 1,0 0-1,0 1 0,-7-10 165,4 2-119,0 0-1,1-1 0,0 1 0,1-1 0,0 1 1,0-1-1,0 1 0,1-1 0,0 0 1,0 1-1,1-1 0,0 1 0,1-1 1,-1 1-1,1-1 0,1 1 0,-1 0 0,1 0 1,5-7-1,-2 4-110,0 0 0,0 1 0,1 0 0,1 1 0,-1-1 0,2 1 0,-1 1 0,1 0 0,0 0 0,0 0 0,1 1 0,12-5 0,-14 7-208,30-17-1340,-36 19 1531,0 1 1,-1-1 0,1 1 0,0-1 0,-1 0-1,1 1 1,-1-1 0,0 0 0,1 0 0,-1 0-1,0 0 1,0 0 0,0 0 0,-1-1 0,1 1-1,0-2 1,-1-15-676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44.614"/>
    </inkml:context>
    <inkml:brush xml:id="br0">
      <inkml:brushProperty name="width" value="0.05" units="cm"/>
      <inkml:brushProperty name="height" value="0.05" units="cm"/>
    </inkml:brush>
  </inkml:definitions>
  <inkml:trace contextRef="#ctx0" brushRef="#br0">1 0 16788,'13'0'1136,"8"10"-1200,5-1-208,7 2 648,6 2-256,8 4-240,-3-2-32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45.003"/>
    </inkml:context>
    <inkml:brush xml:id="br0">
      <inkml:brushProperty name="width" value="0.05" units="cm"/>
      <inkml:brushProperty name="height" value="0.05" units="cm"/>
    </inkml:brush>
  </inkml:definitions>
  <inkml:trace contextRef="#ctx0" brushRef="#br0">206 296 16620,'-14'5'140,"0"2"1,0 0-1,1 0 1,0 1-1,0 1 1,1 0-1,0 1 1,1 0-1,0 1 1,0 0-1,1 1 1,1 0-1,0 1 1,1 0-1,0 0 1,-7 17-1,13-25-122,0 0 0,1 0-1,0 1 1,0-1 0,0 1-1,0-1 1,1 1 0,0 7 0,0-12-4,0 0 1,1 0-1,-1 0 1,0 0-1,0 0 1,0 0-1,1 0 1,-1 0 0,0 0-1,1 0 1,-1 0-1,1 0 1,-1 0-1,1 0 1,0-1-1,-1 1 1,1 0-1,0 0 1,-1-1 0,1 1-1,0 0 1,0-1-1,0 1 1,0-1-1,0 1 1,0-1-1,0 1 1,0-1-1,0 0 1,0 1 0,0-1-1,0 0 1,0 0-1,0 0 1,0 0-1,0 0 1,0 0-1,0 0 1,0 0-1,0 0 1,0 0 0,0 0-1,0-1 1,0 1-1,0-1 1,0 1-1,0 0 1,0-1-1,1 0 1,7-5 110,1 0 0,-1 0 0,0 0 1,-1-1-1,0 0 0,0-1 0,-1 0 0,1 0 0,-2-1 1,7-10-1,-2 5 72,34-48 555,-3-2 0,-3-2 0,-2-1 0,48-128 0,-95 221-1065,-12 36 110,12-26 45,2 0 0,2 1-1,1 0 1,2 1-1,2-1 1,1 1 0,6 43-1,-4-68-87,1-1 0,6 21 0,-8-31 216,-1 0 0,1 1 0,0-1 0,1 1 1,-1-1-1,0 0 0,1 0 0,-1 0 0,1 1 0,-1-2 0,1 1 0,0 0 0,0 0 0,0 0 1,0-1-1,0 1 0,1-1 0,-1 0 0,4 2 0,-4-3-7,-1 0 1,1 0-1,-1 0 0,1 0 0,0 0 0,-1 0 1,1 0-1,0-1 0,-1 1 0,2-1 1,-2 1 31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47.113"/>
    </inkml:context>
    <inkml:brush xml:id="br0">
      <inkml:brushProperty name="width" value="0.05" units="cm"/>
      <inkml:brushProperty name="height" value="0.05" units="cm"/>
    </inkml:brush>
  </inkml:definitions>
  <inkml:trace contextRef="#ctx0" brushRef="#br0">198 536 15795,'2'-12'1205,"2"-36"693,-4 47-1800,0 0 0,0-1 0,0 1 0,0 0 0,0-1 0,0 1 0,0 0 0,0 0-1,-1-1 1,1 1 0,-1 0 0,1 0 0,-1-1 0,1 1 0,-1 0 0,0 0 0,1 0-1,-1 0 1,0 0 0,0 0 0,0 0 0,0 0 0,0 0 0,0 0 0,0 0 0,0 1-1,-2-2 1,1 2-17,1 0 0,-1 0 0,0 0 0,0 0-1,1 0 1,-1 0 0,0 0 0,0 1 0,1-1 0,-1 1-1,0-1 1,1 1 0,-1 0 0,0-1 0,1 1 0,-1 0-1,1 0 1,-2 1 0,-25 23 362,26-23-397,-13 15-22,0 0-1,0 1 1,2 0 0,0 1 0,1 0 0,1 1 0,-12 31-1,22-48-45,0 0 0,0 0 0,0 0-1,0 0 1,1 0 0,-1 0 0,1 0-1,0 0 1,0 0 0,0 0 0,0 0-1,2 4 1,-2-6 13,0 0 0,0 0 0,1-1 0,-1 1 0,0 0 0,1-1 0,-1 1 0,1-1 0,-1 1 0,1 0 0,-1-1 0,1 1 0,-1-1 0,1 1 0,0-1 0,-1 0 0,1 1 0,0-1 0,-1 0 0,2 1 0,0-1-1,-1 1 1,1-1-1,-1 0 0,1 0 0,0 0 1,-1 0-1,1-1 0,0 1 0,-1 0 0,1-1 1,0 1-1,2-2 0,4-2-25,1 0 0,-1-1 1,0 0-1,-1 0 0,1-1 0,-1 0 0,0 0 0,11-13 1,44-63-49,-60 79 84,13-23 2,-12 20-9,0 1 0,0 0 0,0 0 0,1 0 0,7-8 0,-10 13 5,-1 0-1,0-1 1,0 1 0,0 0 0,0 0 0,0 0-1,1 0 1,-1 0 0,0 0 0,0 0 0,0 0-1,0 0 1,0 0 0,1 0 0,-1 0-1,0 0 1,0 0 0,0 0 0,0 1 0,0-1-1,0 0 1,1 0 0,-1 0 0,0 0 0,0 0-1,0 0 1,0 0 0,0 0 0,0 0-1,0 0 1,0 1 0,1-1 0,-1 0 0,0 0-1,0 0 1,0 0 0,0 0 0,0 0 0,0 1-1,0-1 1,0 0 0,0 0 0,0 0-1,0 0 1,0 0 0,0 1 0,0-1 0,0 0-1,0 0 1,0 0 0,0 0 0,0 0-1,0 0 1,0 1 0,0-1 0,0 0 0,0 12-17,0-11 13,8 778 564,-8-776-555,2 25 9,-1 1 1,-2-1-1,-1 1 0,-2-1 0,-7 36 1,10-62-12,0 0 0,1 0 0,-1 0 0,0 1 0,0-1 0,0 0 0,-1 0 1,1 0-1,0 0 0,-1-1 0,1 1 0,-1 0 0,0-1 0,0 1 0,-2 1 1,3-2-1,0-1 0,0 0 0,0 0 0,0 1 0,0-1 0,0 0 0,-1 0 0,1 0 0,0 0 0,0 0 0,0 0 0,0-1 0,0 1 0,0 0 0,0 0 0,0-1 1,0 1-1,0-1 0,0 1 0,0-1 0,0 1 0,0-1 0,0 0 0,1 1 0,-1-1 0,0 0 0,0 1 0,1-1 0,-1 0 0,0 0 0,1 0 0,-1 0 1,1 0-1,-1 0 0,0-1 0,-2-5-5,-1 1-1,1-1 1,0 0 0,1 0 0,-1 0 0,1-1 0,-1-10-1,-3-58-72,6 61 60,0-67-128,3-1 1,19-110-1,-1 79-266,41-126 0,-46 192-33,41-86 0,-56 131 399,1 0 1,0 0 0,-1 0 0,1 0 0,1 0-1,3-4 1,-6 7 36,1 0 0,-1-1 0,0 1 0,0 0 0,1 0 0,-1 0 1,0-1-1,1 1 0,-1 0 0,0 0 0,1 0 0,-1 0 0,0 0 0,1 0 0,-1 0 0,1 0 0,-1 0 0,0 0 0,1 0 0,-1 0 0,0 0 1,1 0-1,-1 0 0,0 0 0,1 0 0,0 1 2,0 0 1,0-1 0,-1 1-1,1 0 1,-1 0 0,1-1-1,-1 1 1,1 0 0,-1 0-1,1 0 1,-1-1 0,0 1-1,1 0 1,-1 0 0,0 1-1,13 61-74,-12-52 72,0 1-1,2 0 0,-1 0 0,2-1 0,-1 1 0,2-1 0,-1 0 0,13 20 0,-15-28 9,-1-1 1,1 0 0,0 0-1,0 0 1,0 0 0,0 0-1,0-1 1,0 1 0,0-1-1,1 1 1,-1-1 0,1 0-1,-1 0 1,1 0 0,-1 0-1,1 0 1,0-1 0,-1 1-1,1-1 1,3 1 0,-1-2 5,-1 1 1,1-1-1,0 0 0,0 0 1,-1 0-1,1-1 1,-1 0-1,1 0 0,-1 0 1,7-4-1,2-3 30,-1-1 0,0 1 0,-1-2 1,0 1-1,-1-2 0,13-16 0,-10 8 7,0 0 1,-1-1 0,0-1-1,-2 0 1,-1 0 0,-1-1 0,-1 0-1,0 0 1,-2-1 0,-1 0-1,2-35 1,-7 53-129,0 8 16,-4 17-33,-4 32-38,7-31 93,-2 14 16,1 0-1,3 64 0,0-95 39,0-1-1,0 1 1,1-1-1,0 1 1,-1-1 0,1 0-1,0 1 1,0-1-1,0 0 1,0 0-1,2 3 1,-3-5-4,1 1 0,-1-1 0,0 0 0,1 1 0,-1-1 1,0 0-1,1 0 0,-1 1 0,1-1 0,-1 0 0,1 0 1,-1 0-1,1 0 0,-1 1 0,0-1 0,1 0 1,-1 0-1,1 0 0,-1 0 0,1 0 0,-1 0 0,1 0 1,0 0-1,1-1 6,-1 0-1,0 1 1,1-1 0,-1 0-1,0 0 1,0 1 0,1-1-1,-1 0 1,0 0 0,0-1 0,1-1-1,22-29 148,-2-1 0,-1-1 0,-2-1 1,17-42-1,7-22 199,31-109 0,-70 190-337,-8 24-50,-11 30-29,1 18 52,2 1 1,-7 75 0,16-99-60,2 0 1,1 1 0,2-1-1,1 1 1,11 51 0,-13-76-238,1-1-1,-1 0 1,1 0 0,0 0 0,1 0 0,0 0-1,0-1 1,0 1 0,0-1 0,5 5 0,-24-36-2932,3 9 2630,-98-138 1272,106 148-301,1 1 0,0-1 0,1-1-1,-1 1 1,1-1 0,-2-10-1,4 15-237,1 1-1,0 0 0,-1-1 0,1 1 0,0-1 1,0 1-1,0-1 0,1 1 0,-1 0 0,1-1 1,-1 1-1,1 0 0,0-1 0,0 1 0,0 0 1,0 0-1,0 0 0,0 0 0,1 0 0,-1 0 0,1 0 1,-1 0-1,1 0 0,3-2 0,14-9-92,-1 1-1,2 1 1,34-14 0,-7 4-383,-8 1 134,2 0-115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47.790"/>
    </inkml:context>
    <inkml:brush xml:id="br0">
      <inkml:brushProperty name="width" value="0.05" units="cm"/>
      <inkml:brushProperty name="height" value="0.05" units="cm"/>
    </inkml:brush>
  </inkml:definitions>
  <inkml:trace contextRef="#ctx0" brushRef="#br0">75 31 17452,'16'-25'1372,"-16"25"-1355,0-1 1,1 1-1,-1 0 1,0-1-1,0 1 0,0 0 1,0 0-1,1-1 1,-1 1-1,0 0 0,0 0 1,1-1-1,-1 1 1,0 0-1,0 0 0,1 0 1,-1 0-1,0 0 0,1-1 1,-1 1-1,0 0 1,1 0-1,-1 0 0,0 0 1,0 0-1,1 0 1,-1 0-1,0 0 0,1 0 1,-1 0-1,0 0 1,1 0-1,-1 0 0,0 0 1,1 0-1,-1 0 1,0 1-1,1-1 0,3 13 413,-6 8 20,0-1 0,-2 1 0,0-1 0,-11 34 0,0-3-257,-17 109-3,31-156-211,0 0 0,1-1 0,0 1 1,0 0-1,0-1 0,0 1 0,1 0 0,-1-1 1,1 1-1,0-1 0,0 1 0,1 3 0,-1-5 4,0-1-1,0 1 1,1-1-1,-1 0 0,0 1 1,0-1-1,1 0 1,-1 0-1,1 0 0,-1 0 1,1 0-1,0 0 1,-1 0-1,1 0 0,0-1 1,-1 1-1,1-1 1,0 1-1,0-1 0,-1 0 1,1 1-1,0-1 0,0 0 1,0 0-1,2-1 1,10 0-115,0-1 0,0-1 0,22-6 1,-27 5 95,-1 1 1,1 1 0,0 0-1,0 0 1,1 1 0,-1 0-1,0 1 1,0-1 0,1 2-1,-1-1 1,11 3 0,-18-2 37,0 0 0,1 0 0,-1 0 0,1 0 0,-1 0 0,0 0 0,0 0 0,0 1 0,0-1 0,0 1 0,0 0 0,0 0 0,0-1 0,-1 1 0,1 0 0,-1 0 1,1 1-1,-1-1 0,0 0 0,0 0 0,0 1 0,0-1 0,0 0 0,0 1 0,-1-1 0,1 1 0,-1-1 0,0 1 0,0-1 0,0 1 0,0 4 0,-1 0 54,0-1 0,-1 1 1,0-1-1,0 1 0,0-1 0,-1 0 0,0 0 0,0 0 0,0-1 0,-1 1 0,-4 5 1,-1-1 98,1-1 1,-1-1 0,-1 0-1,1 0 1,-2 0 0,1-1 0,-1-1-1,-20 10 1,24-13-147,-1 0 0,1-1 0,-1 1 0,0-2 0,1 1 0,-1-1 0,0 0 0,0 0 0,0-1 0,0 0 0,0-1 0,0 0 0,0 0 0,-14-5 0,19 5-106,0 0 1,0 0-1,1 0 0,-1-1 1,1 1-1,-1-1 1,1 0-1,0 0 0,-1 0 1,1 0-1,0 0 0,0 0 1,1-1-1,-1 1 1,0-1-1,1 1 0,-1-1 1,1 1-1,0-1 1,0 0-1,0 0 0,-1-5 1,1 3-20,1 0 1,0-1 0,0 1 0,0 0-1,0 0 1,1-1 0,0 1-1,0 0 1,0 0 0,1 0 0,0 0-1,3-7 1,19-29-841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48.228"/>
    </inkml:context>
    <inkml:brush xml:id="br0">
      <inkml:brushProperty name="width" value="0.05" units="cm"/>
      <inkml:brushProperty name="height" value="0.05" units="cm"/>
    </inkml:brush>
  </inkml:definitions>
  <inkml:trace contextRef="#ctx0" brushRef="#br0">98 200 16748,'10'-1'467,"1"0"1,0-1 0,-1-1 0,1 0-1,-1 0 1,0-1 0,0 0 0,12-7-1,-18 8-399,1-1-1,-1 1 0,0-1 0,1 1 0,-2-1 1,1 0-1,0-1 0,-1 1 0,0-1 1,0 1-1,0-1 0,-1 0 0,1 0 1,-1 0-1,0-1 0,-1 1 0,3-11 0,-4 13-62,1 0-1,-1 0 0,1-1 0,-1 1 0,0 0 1,-1-1-1,1 1 0,0 0 0,-1-1 1,0 1-1,0 0 0,0 0 0,0 0 0,0 0 1,-1 0-1,1 0 0,-3-4 0,2 6-4,0-1-1,1 1 0,-1-1 1,0 1-1,0-1 0,0 1 1,0 0-1,0 0 1,0 0-1,0 0 0,0 1 1,0-1-1,-1 0 0,1 1 1,0 0-1,0-1 0,-1 1 1,1 0-1,0 0 1,-1 0-1,1 0 0,0 1 1,0-1-1,-1 1 0,1-1 1,-3 2-1,-4 2-5,0 0 0,0 1-1,0 0 1,1 0 0,-1 0-1,1 1 1,1 1 0,-1-1 0,1 1-1,1 1 1,-1-1 0,1 1-1,0 0 1,-5 11 0,-1 0-6,2 2 0,0-1 0,1 2 0,1-1-1,-5 24 1,11-35-51,-1 1-1,2-1 0,-1 1 0,2 0 0,-1 11 0,1-20 25,0 0 0,0 0 0,0 0 0,1 0 0,-1-1 0,0 1 0,1 0 0,-1 0-1,1 0 1,0-1 0,-1 1 0,1 0 0,0-1 0,0 1 0,0 0 0,0-1 0,1 0 0,-1 1-1,0-1 1,0 1 0,1-1 0,-1 0 0,1 0 0,-1 0 0,1 0 0,0 0 0,-1 0 0,1-1-1,0 1 1,0 0 0,-1-1 0,1 1 0,0-1 0,0 0 0,0 0 0,2 1 0,3-2-82,0 0 0,0 0 1,0 0-1,0-1 1,-1 0-1,1 0 1,0-1-1,-1 0 0,7-3 1,54-38-409,-59 39 429,54-42-595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48.695"/>
    </inkml:context>
    <inkml:brush xml:id="br0">
      <inkml:brushProperty name="width" value="0.05" units="cm"/>
      <inkml:brushProperty name="height" value="0.05" units="cm"/>
    </inkml:brush>
  </inkml:definitions>
  <inkml:trace contextRef="#ctx0" brushRef="#br0">165 1 13819,'-38'33'1768,"13"-12"-632,1 1 0,1 1 0,-22 27 0,44-48-1056,0-1-1,0 1 1,0-1 0,0 1-1,1-1 1,-1 1 0,0 0 0,1-1-1,-1 1 1,1 0 0,-1 3-1,1-5-52,0 1-1,0 0 0,0-1 1,0 1-1,0 0 0,0-1 1,1 1-1,-1 0 0,0-1 1,0 1-1,1-1 0,-1 1 0,0 0 1,1-1-1,-1 1 0,1-1 1,-1 1-1,1-1 0,-1 1 1,1-1-1,0 1 0,3 1 10,0 0-1,0-1 0,0 1 1,1-1-1,-1 0 0,0 0 1,7 0-1,-5 0-65,112 13-220,-72-10-112,86 18 1,-125-20 310,0 0 1,0 0-1,0 1 1,-1 0-1,9 5 1,-13-7 44,0 0-1,-1 0 1,1 0 0,-1 1 0,1-1 0,-1 0 0,0 1 0,1-1 0,-1 1-1,0-1 1,0 1 0,0 0 0,0 0 0,0-1 0,-1 1 0,1 0 0,0 0 0,-1 0-1,0 0 1,1 0 0,-1-1 0,0 1 0,0 0 0,0 4 0,-1 1 29,-1-1 0,0 1 0,-1-1 0,0 1 1,0-1-1,0 0 0,0 0 0,-1 0 0,0 0 0,0-1 1,-1 0-1,-5 6 0,-2 1 71,-1 0 1,-1-1-1,-25 16 1,35-24-129,-1 0 1,1-1 0,-1 1-1,0-1 1,1-1 0,-1 1-1,0-1 1,0 1 0,-8-1-1,11-1 50,1 0 0,-1 0 0,0 0 0,1 0 0,-1-1 0,0 1 0,1 0 0,-1-1 0,1 0 0,-1 1 0,1-1 0,-1 0 0,1 0 0,-1 0 0,1 0 0,0 0 0,0 0 0,-1 0 0,1 0-1,0-1 1,0 1 0,0 0 0,0-1 0,0 1 0,1-1 0,-1 1 0,0-1 0,1 1 0,-1-1 0,1 1 0,-1-4 0,-1-6 4,0 1 0,1 0-1,0-1 1,0 0 0,2 1 0,-1-1 0,3-10 0,8-46-88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49.551"/>
    </inkml:context>
    <inkml:brush xml:id="br0">
      <inkml:brushProperty name="width" value="0.05" units="cm"/>
      <inkml:brushProperty name="height" value="0.05" units="cm"/>
    </inkml:brush>
  </inkml:definitions>
  <inkml:trace contextRef="#ctx0" brushRef="#br0">1 55 16059,'0'-1'39,"1"1"-1,-1 0 0,0 0 1,1 0-1,-1 0 0,1 0 1,-1 0-1,1 0 0,-1 0 1,1 0-1,-1 0 0,0 0 1,1 0-1,-1 0 0,1 0 1,-1 0-1,1 0 0,-1 0 1,0 0-1,1 1 0,-1-1 1,1 0-1,-1 0 0,0 1 1,1-1-1,-1 0 0,0 0 1,1 1-1,-1-1 0,0 0 1,0 1-1,1-1 0,-1 1 1,0-1-1,0 0 0,1 1 1,-1-1-1,0 1 0,0-1 1,0 0-1,0 1 0,0-1 1,0 1-1,4 27 207,-4-22-101,13 277 2323,13 137-1543,-24-404-932,-2-10-8,1 0 1,-1 0-1,1 0 1,1 0-1,-1 0 0,1 0 1,0-1-1,0 1 0,4 6 1,-6-12 13,0 0-1,0 0 1,0 1 0,0-1 0,0 0 0,0 0-1,0 0 1,0 0 0,1 0 0,-1 0 0,0 0-1,0 0 1,0 0 0,0 0 0,0 0-1,0 0 1,0 0 0,0 0 0,0 0 0,0 0-1,0 0 1,1 0 0,-1 0 0,0 0 0,0 0-1,0 0 1,0 0 0,0 0 0,0 0-1,0 0 1,0 0 0,0 0 0,0 0 0,0 0-1,0 0 1,1 0 0,-1 0 0,0 0 0,0 0-1,0 0 1,0 0 0,0-1 0,0 1-1,0 0 1,0 0 0,0 0 0,0 0 0,0 0-1,0 0 1,0 0 0,0 0 0,0 0 0,0 0-1,0 0 1,0 0 0,0-1 0,0 1-1,0 0 1,0 0 0,0 0 0,0 0 0,0 0-1,0 0 1,0 0 0,0 0 0,2-11-91,-2-15-47,-6-17-157,-1 1-1,-2-1 1,-16-40 0,1-3-313,19 66 365,5 20 239,0 0 0,0-1 0,0 1 0,0 0 0,0 0 0,0 0 0,0 0 0,0-1 0,0 1 0,0 0 0,0 0 1,0 0-1,0-1 0,0 1 0,0 0 0,0 0 0,0 0 0,0 0 0,0-1 0,0 1 0,0 0 0,0 0 0,0 0 0,0 0 0,1-1 0,-1 1 1,0 0-1,0 0 0,0 0 0,0 0 0,0 0 0,0 0 0,1-1 0,-1 1 0,0 0 0,0 0 0,0 0 0,0 0 0,1 0 0,-1 0 1,8 3-96,10 10 62,-17-12 31,11 8-55,-1-1 0,1-1 0,1 1 0,-1-2 0,1 0 1,1 0-1,-1-1 0,1-1 0,-1 0 0,1-1 0,1-1 0,-1 0 0,28 0 0,-26-2-49,1-1 0,-1-1-1,0-1 1,1 0 0,-1-1-1,0 0 1,-1-2 0,1 0-1,-1 0 1,0-1 0,23-16-1,-2-8-162,-34 29 266,0 0-1,0 0 1,-1 0 0,1 0-1,-1 0 1,1 0-1,-1 0 1,0-1 0,0 1-1,0 0 1,0-1 0,-1 1-1,1-1 1,0-4-1,-1 7 15,0 0-1,0-1 0,0 1 0,0 0 0,0 0 0,0 0 0,0-1 0,0 1 1,0 0-1,0 0 0,0-1 0,0 1 0,-1 0 0,1 0 0,0 0 1,0 0-1,0-1 0,0 1 0,0 0 0,0 0 0,0 0 0,-1 0 0,1-1 1,0 1-1,0 0 0,0 0 0,-1 0 0,1 0 0,0 0 0,0 0 1,0 0-1,0 0 0,-1-1 0,1 1 0,0 0 0,0 0 0,-1 0 1,1 0-1,0 0 0,-1 0 0,-11 4 174,-10 11 168,5 1-12,0 1 0,1 1-1,-20 28 1,28-34-99,1 0 0,-1 1 0,2 0 0,0 0-1,0 0 1,-6 28 0,11-39-204,1 1 0,-1-1 0,1 0 0,0 0 0,0 0 0,0 0 0,0 0 0,0 1 0,0-1-1,1 0 1,-1 0 0,1 0 0,-1 0 0,2 3 0,-1-4-13,-1 0-1,1 0 1,0 0 0,0 0 0,-1-1-1,1 1 1,0 0 0,0-1-1,0 1 1,0 0 0,0-1-1,0 1 1,0-1 0,0 1 0,0-1-1,0 0 1,0 0 0,0 1-1,0-1 1,2 0 0,1 0 8,1 0 0,-1-1 0,1 1 0,-1-1 0,1 0 0,-1-1 0,0 1 0,1-1 0,-1 1 0,0-1 0,6-4 0,2-3-9,0-1-1,0 1 0,-1-2 0,0 0 1,-1 0-1,-1-1 0,1 0 1,-2 0-1,0-1 0,11-23 0,-8 11-193,-1 0 0,-1 0 0,-1 0 0,-2-1 1,4-31-1,-8 24-324,-4 23 143,2 10 344,-1 0 0,1 0 0,0 0 1,0 0-1,-1 0 0,1 0 0,0 0 0,0 0 0,-1 0 0,1 0 0,0 0 0,-1 0 1,1 0-1,0 0 0,0 0 0,0 1 0,-1-1 0,1 0 0,0 0 0,0 0 0,-1 0 1,1 0-1,0 1 0,0-1 0,0 0 0,0 0 0,-1 1 0,1-1 0,0 0 1,0 0-1,0 0 0,0 1 0,0-1 0,0 0 0,0 0 0,0 1 0,-4 7-75,0-1-1,1 1 1,0 0-1,0 0 1,1 0-1,0 0 1,-1 14-1,-1 62 169,3-76-24,1 7 88,0 0 0,3 21 0,-3-34-99,1 1 0,-1-1 0,0 0 0,1 0 0,-1 0 0,1 0 0,0 0 0,0 1 0,-1-1 0,1-1 0,1 1 0,-1 0 0,0 0 0,0 0 0,1 0 0,-1-1 0,1 1 0,-1-1 0,1 1 0,0-1 0,0 0 0,-1 1 0,1-1 0,4 1 0,-4-1 4,0-1 0,1 0 0,-1 0 0,1 0 0,-1 0 0,1-1 0,-1 1 0,1-1 0,-1 1 0,1-1 0,-1 0 0,0 0 0,1 0 0,-1 0 0,0 0 0,0-1 0,4-2 0,4-5 105,0 0 0,11-12-1,-13 13-55,31-35 150,-3 0 0,-1-3-1,30-50 1,-47 64-376,-1 0-1,-1-1 1,-1-1 0,-3 0-1,17-68 1,-28 94 48,1 0 0,-1 0 0,-1 0 0,0-14 0,0 20 62,0 1-1,0-1 1,0 1-1,-1-1 1,1 0 0,0 1-1,-1-1 1,1 1-1,-1 0 1,0-1-1,1 1 1,-1-1-1,0 1 1,0 0-1,0-1 1,0 1-1,0 0 1,0 0-1,0 0 1,0 0 0,-1 0-1,1 0 1,0 0-1,-1 0 1,1 1-1,0-1 1,-1 0-1,1 1 1,-1-1-1,1 1 1,-1 0-1,-1-1 1,-1 1-7,0 1 0,0-1 1,-1 1-1,1 0 0,0 0 1,0 0-1,0 0 0,1 1 0,-1 0 1,0-1-1,0 2 0,1-1 0,0 0 1,-1 1-1,1-1 0,0 1 1,0 0-1,0 0 0,0 0 0,-4 7 1,-4 6 63,0 0 0,1 1 1,-8 19-1,3-5 135,2 1 1,-14 54-1,22-68-105,2 1 0,0 0 0,1-1 0,0 1 0,2 0 0,2 26 0,-1-39-54,0 1 0,1-1 0,0 1 0,-1-1 0,2 0-1,-1 0 1,1 0 0,0 0 0,0 0 0,1-1 0,7 11-1,-8-14-12,-1 0-1,0 0 0,1 0 1,-1 0-1,1 0 0,0 0 1,0-1-1,-1 1 0,1-1 1,0 0-1,0 0 0,1 0 1,-1 0-1,0 0 0,0-1 1,0 1-1,1-1 0,-1 0 1,0 0-1,0 0 0,0 0 1,1-1-1,-1 0 0,0 1 0,0-1 1,5-2-1,3-2 3,0-1 0,-1 0 0,1 0 0,-1-1 0,0 0 0,-1-1-1,0 0 1,0-1 0,0 0 0,9-14 0,0-1 11,-2 0-1,-1-1 1,16-34 0,0-14-81,-30 104-69,-1-23 115,0 5 24,0 0 0,1 0 0,0-1 0,5 21 0,-5-31 4,-1 0 0,0 0 0,1 0 0,0 0 0,-1-1 0,1 1 0,0 0 0,0-1 0,0 1 0,0 0 0,0-1 0,0 1 0,1-1 0,-1 0 0,0 1 0,1-1 0,-1 0 0,1 0 0,-1 0 0,1 0 0,0 0 0,-1 0 0,1 0 0,0-1 0,0 1 0,-1 0 0,1-1 0,0 0 0,0 1 0,0-1 0,0 0 0,0 0 0,0 0 0,0 0 0,-1 0 0,1-1 0,0 1 0,0-1 0,3 0-1,2-2-17,0 0-1,-1 0 1,1 0-1,-1-1 0,1 0 1,-1 0-1,0 0 1,8-9-1,4-6-285,18-23 0,4-5-869,-40 47 1158,0 0 1,0 0-1,0 1 0,0-1 1,0 0-1,0 0 0,0 0 1,0 0-1,0 0 0,0 0 1,0 0-1,-1 0 0,1 0 0,0 0 1,0 0-1,0 0 0,0 1 1,0-1-1,0 0 0,0 0 1,0 0-1,0 0 0,0 0 1,0 0-1,0 0 0,0 0 1,0 0-1,0 0 0,1 0 1,-1 0-1,0 1 0,0-1 0,0 0 1,0 0-1,0 0 0,0 0 1,0 0-1,0 0 0,0 0 1,0 0-1,0 0 0,0 0 1,0 0-1,0 0 0,0 0 1,0 0-1,0 0 0,1 0 1,-1 0-1,0 0 0,0 0 0,0 0 1,0 0-1,0 0 0,0 0 1,0 0-1,0 0 0,0 0 1,0 0-1,0 0 0,0 0 1,1 0-1,-1 0 0,0 0 1,0 0-1,0 0 0,-2 9-61,-21 58 236,14-46 88,2 0 0,0 0 0,1 0 0,1 0 0,1 1 0,-2 40 0,6-62-263,0 1-1,0 0 0,0-1 0,0 1 0,0 0 0,0-1 0,0 1 1,0 0-1,0-1 0,0 1 0,0 0 0,0-1 0,1 1 0,-1 0 1,0-1-1,0 1 0,1-1 0,-1 1 0,0 0 0,1-1 0,-1 1 1,1-1-1,-1 1 0,1-1 0,-1 1 0,2 0 0,-2-1-23,1-1-1,0 1 0,0 0 1,-1 0-1,1-1 0,0 1 1,0 0-1,-1-1 0,1 1 1,0 0-1,-1-1 0,1 1 1,0-1-1,-1 0 0,1 1 1,-1-1-1,1 1 0,0-2 1,24-34-573,-25 35 612,21-37-319,-1-13-127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49.978"/>
    </inkml:context>
    <inkml:brush xml:id="br0">
      <inkml:brushProperty name="width" value="0.05" units="cm"/>
      <inkml:brushProperty name="height" value="0.05" units="cm"/>
    </inkml:brush>
  </inkml:definitions>
  <inkml:trace contextRef="#ctx0" brushRef="#br0">28 2 16291,'-10'-1'1321,"1"9"-977,2 5-256,5 2 432,2 2-480,6-1-664,6-1-168,5-2 520,4-1-168,5-5-217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3.924"/>
    </inkml:context>
    <inkml:brush xml:id="br0">
      <inkml:brushProperty name="width" value="0.05" units="cm"/>
      <inkml:brushProperty name="height" value="0.05" units="cm"/>
    </inkml:brush>
  </inkml:definitions>
  <inkml:trace contextRef="#ctx0" brushRef="#br0">134 0 12795,'-18'67'848,"3"0"0,3 1 0,-3 78 0,12-86-835,0 78-13,4-114-7,0 1 0,2 0 0,9 35-1,-11-58 25,4 12-49,-5-13 45,0-1 1,0 1-1,0-1 0,0 0 1,0 1-1,1-1 1,-1 0-1,0 1 1,0-1-1,1 0 0,-1 1 1,0-1-1,0 0 1,1 1-1,-1-1 0,0 0 1,1 0-1,-1 1 1,1-1-1,-1 0 0,0 0 1,1 0-1,-1 0 1,0 1-1,1-1 1,-1 0-1,1 0 0,-1 0 1,1 0-1,-1-3 57,0-1 0,-1 1-1,1 0 1,-1 0 0,0-1 0,0 1 0,0 0-1,0 0 1,-1 0 0,-1-3 0,0 0 9,-19-48 56,2-2 0,-19-84 0,37 133-111,1 1 0,0 0-1,1-1 1,-1 1 0,2-13-1,0 17-13,-1 0 1,0 0-1,1 0 0,0 0 0,-1 0 0,1 0 0,0 1 0,0-1 0,0 0 1,0 0-1,1 1 0,-1-1 0,0 1 0,1-1 0,-1 1 0,1-1 0,-1 1 1,1 0-1,0 0 0,-1 0 0,1 0 0,2-1 0,12-4-97,0 1-1,24-5 1,-21 6 80,4-2-73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50.421"/>
    </inkml:context>
    <inkml:brush xml:id="br0">
      <inkml:brushProperty name="width" value="0.05" units="cm"/>
      <inkml:brushProperty name="height" value="0.05" units="cm"/>
    </inkml:brush>
  </inkml:definitions>
  <inkml:trace contextRef="#ctx0" brushRef="#br0">32 505 9946,'2'7'292,"-1"0"0,0 0 0,0 0 0,0 0 0,-1 0 0,0 0 0,-1 0-1,1 0 1,-1 0 0,0-1 0,-3 9 0,-2 17 1209,5-23-1251,-6 44 1458,1 61 0,6-97-1443,1-1 0,0 1 1,2 0-1,0 0 1,1-1-1,0 0 1,13 30-1,26 29 151,-33-60-461,0 1 1,-1 0 0,0 1-1,-2-1 1,11 34-1,-17-48 37,0 1-1,-1-1 0,1 1 0,-1-1 1,0 1-1,0 0 0,1-1 0,-2 1 0,1-1 1,0 1-1,0-1 0,-1 1 0,0-1 1,1 1-1,-1-1 0,0 1 0,0-1 0,0 0 1,-1 0-1,1 1 0,0-1 0,-1 0 0,1 0 1,-1 0-1,0 0 0,0-1 0,-3 3 1,3-3 13,-1 0 0,0 0 0,1 0 0,-1-1 0,0 1 0,1-1 0,-1 0 0,0 0 0,1 0 0,-1 0 0,0 0 0,1 0 0,-1-1 0,0 0 0,1 1 0,-1-1 0,1 0 0,-1 0 0,1 0 0,-1-1 0,1 1 0,0-1 0,0 1 0,-1-1 0,1 0 0,-2-1 0,-1-3-25,-1 0-1,1 0 1,0 0 0,0-1 0,1 0 0,-1 0-1,2 0 1,-1 0 0,1 0 0,0-1 0,1 0 0,-1 1-1,1-1 1,1 0 0,0 0 0,0 0 0,0-10-1,2-8-184,0 0-1,2 0 1,0 0-1,8-26 1,8-21-543,4 2 1,37-83-1,78-129-910,-116 240 1510,25-45-46,-16 31 937,34-86 0,-59 126-125,-10 23 222,-9 27 179,4 4-764,1 1 0,1 0 0,3 0 0,1 1 0,2-1 0,4 46 0,2-29-192,3 0 1,2-1 0,29 91 0,-38-143-65,0 3-15,1 1 0,0-1 0,0 0 0,1 0 0,0 1 0,4 5 0,-7-10 9,0-1 0,0 0 0,0 0 0,0 0 0,1 0 0,-1 1 0,0-1 1,0 0-1,0 0 0,0 0 0,0 0 0,0 0 0,1 1 0,-1-1 0,0 0 0,0 0 0,0 0 0,0 0 0,1 0 1,-1 0-1,0 0 0,0 0 0,0 0 0,0 0 0,1 0 0,-1 0 0,0 0 0,0 0 0,0 0 0,1 0 0,-1 0 1,0 0-1,0 0 0,0 0 0,0 0 0,1 0 0,-1 0 0,0 0 0,0 0 0,3-9-236,-5-15-112,-3 3 110,-1 0-1,-1 0 1,-16-35-1,-39-58-212,41 77 396,-23-38 103,20 37 315,2-1 1,2 0 0,-25-67-1,44 104-321,0 0-1,1-1 0,-1 1 0,1 0 0,-1 0 1,1-1-1,0 1 0,0 0 0,0-1 0,0 1 1,0 0-1,0-1 0,1 1 0,-1 0 0,1 0 1,0-1-1,1-2 0,-2 5-31,1-1 1,-1 1-1,1-1 1,-1 1-1,1-1 0,-1 1 1,1-1-1,-1 1 0,1 0 1,0-1-1,-1 1 1,1 0-1,0 0 0,-1-1 1,1 1-1,0 0 1,-1 0-1,1 0 0,0 0 1,-1 0-1,2 0 0,0 0-47,0 1 0,0-1 0,0 1 0,0-1-1,0 1 1,0 0 0,0-1 0,-1 1 0,5 3-1,-2-2-145,0 1 0,0 0 0,0 0 0,0 1 0,-1-1 0,1 1 0,-1 0 0,0 0 0,0 0-1,0 0 1,0 0 0,2 6 0,-4 5-475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7:50.854"/>
    </inkml:context>
    <inkml:brush xml:id="br0">
      <inkml:brushProperty name="width" value="0.05" units="cm"/>
      <inkml:brushProperty name="height" value="0.05" units="cm"/>
    </inkml:brush>
  </inkml:definitions>
  <inkml:trace contextRef="#ctx0" brushRef="#br0">3 68 20924,'-2'5'1665,"2"-6"-1353,2-5-320,7-1 96,0-2-720,5-3 576,2-6-304,4-2-272</inkml:trace>
  <inkml:trace contextRef="#ctx0" brushRef="#br0" timeOffset="0.5">187 16 15907,'1'29'1193,"2"-6"-1081,-1-6-352,-1-14 600,0-8-96,1-8-240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0:30.369"/>
    </inkml:context>
    <inkml:brush xml:id="br0">
      <inkml:brushProperty name="width" value="0.05" units="cm"/>
      <inkml:brushProperty name="height" value="0.05" units="cm"/>
    </inkml:brush>
  </inkml:definitions>
  <inkml:trace contextRef="#ctx0" brushRef="#br0">5498 491 10378,'-86'-23'456,"2"-5"0,1-3 0,1-3 0,-89-53-1,-25-23-2184,144 85 471,-105-35-1,61 34 968,-2 4 1,0 5-1,-134-7 0,-301 20 4139,-141 46-2484,9 61-2414,521-70 747,2 5 0,2 7 0,-193 88 0,-250 188-1105,477-251 1566,4 5 0,2 4 0,-109 114 0,169-152-32,2 2 0,2 1 0,2 2 0,3 2 0,1 1 0,-35 77 0,54-99-265,1 0-1,1 0 1,2 1 0,0 0-1,2 0 1,1 0 0,1 1-1,2 0 1,1-1 0,1 1-1,1 0 1,2-1-1,1 0 1,14 50 0,-7-48-121,2 1-1,0-2 1,2 0 0,1-1 0,1 0-1,2-2 1,0 0 0,2-1 0,26 22-1,2-2 120,1-3-1,3-3 0,86 50 0,-21-25 635,215 81 1,142 16 961,-262-91-831,494 127 849,-473-150-1318,254 18 0,255-31-324,0-43 304,65-39 493,-8-61-9,-126-50-303,-544 117-319,-2-6 0,-2-5-1,121-70 1,-172 78-79,79-61 0,-113 72-154,0-2 0,-3-1 1,40-48-1,-58 60 25,-1-2-1,-2 0 1,-1-1-1,-1-1 1,-1 0-1,13-38 1,-20 43 13,-1-1 1,-1 0-1,-2 0 0,0-1 1,-1 1-1,-2-1 0,-1 0 1,-5-46-1,0 44 235,-2-1 0,0 1 0,-2 0 0,-1 1 0,-2 0 0,0 1 0,-2 0 0,0 1 0,-21-27 0,1 7 465,-3 1 0,-1 2 0,-76-64 0,47 54 543,-74-46 1,-83-35 361,15 23-1599,-4 8 0,-5 11 0,-3 8 0,-264-60 0,178 70-245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8:51.435"/>
    </inkml:context>
    <inkml:brush xml:id="br0">
      <inkml:brushProperty name="width" value="0.05" units="cm"/>
      <inkml:brushProperty name="height" value="0.05" units="cm"/>
    </inkml:brush>
  </inkml:definitions>
  <inkml:trace contextRef="#ctx0" brushRef="#br0">2 55 11410,'-1'4'10,"1"1"1,0-1-1,0 1 0,0-1 0,1 0 0,-1 1 0,1-1 0,0 0 0,0 1 0,1-1 0,-1 0 0,1 0 0,0 0 0,0 0 0,1 0 0,-1-1 0,1 1 0,-1-1 0,1 1 0,0-1 0,1 0 1,-1 0-1,0-1 0,1 1 0,0 0 0,-1-1 0,6 2 0,5 2-36,1 0-1,-1-1 1,1-1 0,0-1-1,0 0 1,26 1 0,94-4 140,-110-1-88,568 8 457,-425-4-529,224-25 0,164-57-301,-57 7 58,5 45 411,186 75 405,-113-3-400,-185-41-161,-31-2 429,-221 13 113,-37-2-110,-58-10-225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8:53.300"/>
    </inkml:context>
    <inkml:brush xml:id="br0">
      <inkml:brushProperty name="width" value="0.05" units="cm"/>
      <inkml:brushProperty name="height" value="0.05" units="cm"/>
    </inkml:brush>
  </inkml:definitions>
  <inkml:trace contextRef="#ctx0" brushRef="#br0">1 1 12051,'0'4'21,"1"0"0,0 0 0,0-1 0,1 1 0,-1 0 1,1-1-1,0 1 0,-1 0 0,2-1 0,-1 0 0,0 0 1,1 1-1,-1-1 0,1-1 0,0 1 0,0 0 0,0-1 0,0 1 1,1-1-1,-1 0 0,1 0 0,-1 0 0,1-1 0,0 1 1,4 0-1,10 4-105,0-2 1,0 0 0,0-1-1,20 1 1,40 0-325,82-7 1,79-16-1427,-24 0 38,434 29 1871,-206 6 1038,259-41-2095,-178 3 1362,1 30 1692,-15 35-594,327 15-1089,-75-74-989,-56-1 696,-142 44 899,101-1-483,202-87-1174,-248 8-126,-426 45 857,1 9 0,247 31 0,-428-31-78,-8-1 8,-1 0-1,1 1 0,0 0 0,-1-1 0,1 1 1,-1 1-1,1-1 0,-1 1 0,0-1 1,6 4-1,-9 1 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09:10.319"/>
    </inkml:context>
    <inkml:brush xml:id="br0">
      <inkml:brushProperty name="width" value="0.05" units="cm"/>
      <inkml:brushProperty name="height" value="0.05" units="cm"/>
    </inkml:brush>
  </inkml:definitions>
  <inkml:trace contextRef="#ctx0" brushRef="#br0">8 157 11634,'-1'-1'33,"0"0"-1,0 0 0,1 0 0,-1-1 1,1 1-1,-1 0 0,1 0 0,-1 0 1,1 0-1,-1-1 0,1 1 0,0 0 1,0-1-1,0 1 0,0 0 0,0 0 1,0-1-1,0 1 0,0 0 0,0 0 1,1-1-1,-1 1 0,0 0 0,1 0 1,-1-1-1,1 1 0,0 0 0,-1 0 1,1 0-1,0 0 0,1-1 0,0-2-54,0 1-1,1 1 1,-1-1-1,1 0 1,0 0-1,0 1 1,0 0-1,0 0 1,6-4-1,11-1 9,2 0 1,-1 2-1,43-6 0,-6 1 45,3-3 63,-1 4 0,2 2 0,-1 2 0,1 4-1,67 6 1,108 18 173,383-11 0,300-19 249,-482 13-422,330 11-302,633 49 435,-623-47-201,2-27 28,-18-22-40,-2-22 252,-745 51-257,261-22 237,-271 23-234,2 0 20,-1 0 0,0 0 0,1-1 0,-1 0 0,1-1 0,-1 1 0,0-1 0,9-3 0,-15 4-33,0 1 1,0 0-1,0 0 1,0-1-1,0 1 1,0 0-1,-1 0 1,1-1-1,0 1 0,0 0 1,0 0-1,0 0 1,0-1-1,0 1 1,0 0-1,0 0 1,-1 0-1,1-1 1,0 1-1,0 0 1,0 0-1,0 0 0,-1 0 1,1-1-1,0 1 1,0 0-1,0 0 1,-1 0-1,1 0 1,0 0-1,0 0 1,-1 0-1,1 0 0,0 0 1,0 0-1,0 0 1,-1 0-1,1 0 1,0 0-1,-15-6 30,-27-1 13,-8-1-2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5:07.289"/>
    </inkml:context>
    <inkml:brush xml:id="br0">
      <inkml:brushProperty name="width" value="0.05" units="cm"/>
      <inkml:brushProperty name="height" value="0.05" units="cm"/>
    </inkml:brush>
  </inkml:definitions>
  <inkml:trace contextRef="#ctx0" brushRef="#br0">2923 118 8394,'-173'-17'1188,"108"13"-694,-72-15-1,72 7-471,-1 2-1,-74-1 1,66 12-468,-106 16 1,107-8-65,-334 33-959,-203 5 4431,548-43-2735,0 2 0,1 4-1,0 2 1,0 2 0,2 3 0,0 3-1,-65 31 1,81-31-170,2 1 0,0 3-1,-70 52 1,98-65-58,0 0 1,1 1-1,1 0 0,0 1 1,1 0-1,0 1 1,1 0-1,0 0 0,1 1 1,1 0-1,1 1 0,0-1 1,1 1-1,-5 24 0,7-24-8,1 1 0,0-1 0,2 1 0,0-1-1,0 1 1,2 0 0,0-1 0,1 0-1,0 0 1,2 0 0,0 0 0,0 0 0,2-1-1,0 0 1,0 0 0,1-1 0,1 0 0,1 0-1,0-1 1,1 0 0,15 14 0,4 1-32,2-2 1,1-1-1,1-1 1,36 19-1,-2-7-28,91 33-1,-43-27 47,2-6 0,2-4-1,175 22 1,325 4-58,-448-50 67,418 16-4,-1-26 30,-489-3-2,167-32 0,-205 24 14,0-3 0,-2-3 1,104-47-1,-90 29 28,-2-3 0,83-63 0,-106 66 24,-3-2-1,-1-2 1,70-83 0,-104 110-65,-1 0 0,-1 0 0,0 0 1,0-2-1,-2 1 0,0-1 0,-1 0 1,5-18-1,-8 22-14,-1 0 1,0 0-1,-1 0 1,-1 0-1,1 0 1,-2-1-1,0 1 0,0 0 1,-1 0-1,-1 0 1,0 0-1,-6-13 1,2 7-1,-2 1 0,-1-1 1,0 2-1,-1-1 1,0 1-1,-2 1 0,1 0 1,-2 1-1,0 1 0,-1 0 1,0 1-1,-1 0 0,0 1 1,-22-10-1,-21-9 93,-2 4-1,-121-37 1,-335-70 184,300 81-268,28 7 25,-27 0-63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6:42.611"/>
    </inkml:context>
    <inkml:brush xml:id="br0">
      <inkml:brushProperty name="width" value="0.05" units="cm"/>
      <inkml:brushProperty name="height" value="0.05" units="cm"/>
    </inkml:brush>
  </inkml:definitions>
  <inkml:trace contextRef="#ctx0" brushRef="#br0">2349 165 10034,'11'7'86,"-15"-11"-38,-18-17-51,5 8-263,-1 1 1,0 1 0,-1 1-1,0 0 1,-1 1-1,1 1 1,-2 1 0,-25-5-1,-19-1-756,-90-7 0,-38 5 1466,-2 9 0,1 8 0,-243 34 0,347-22-150,-137 38 0,184-39-304,0 2 1,1 3-1,1 1 1,1 2 0,-43 29-1,60-35-56,-87 65-336,90-64 340,0 1 0,1 1 0,-18 22 0,30-31 53,1 0 0,-1 0 0,1 1 1,1 0-1,0 0 0,1 0 0,-1 1 1,2-1-1,0 1 0,0 0 0,-2 16 0,5-14 9,-1 1-1,2-1 0,0 1 1,0-1-1,1 1 0,1-1 1,0 0-1,1 0 1,6 14-1,17 36 17,65 107 0,53 50 1,-124-189-7,26 36 85,3-3 1,3-2-1,3-2 1,2-2-1,87 65 1,-90-82-46,1-3 0,2-2 0,2-3 0,1-3-1,2-2 1,113 33 0,-77-37-49,1-4-1,158 10 0,204-20 95,-356-11-23,0-5-1,189-36 1,-243 30-63,0-2 0,0-3 0,-2-2 0,0-2 0,-1-2 0,-1-2 0,63-45 0,-34 12-688,-2-4-1,-3-3 1,70-81-1,-117 117 470,-1-1 1,-1-2-1,-2 0 0,31-63 0,-45 80 416,0-1 0,-1 0 0,-1-1 0,-1 1 0,0-1 0,-1 0 0,-1 0 0,-1 0 0,0 0 0,-1-1 0,-1 1 0,-1 0 0,-3-18 0,-2 12 20,0 1-1,-2 0 0,0 1 0,-1 0 0,-2 0 1,0 1-1,-1 0 0,0 2 0,-2-1 0,-31-29 1,-11-4-68,-123-84 1,175 132-152,-100-68-496,-2 5 1,-3 5-1,-198-81 0,157 89 120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6:49.271"/>
    </inkml:context>
    <inkml:brush xml:id="br0">
      <inkml:brushProperty name="width" value="0.05" units="cm"/>
      <inkml:brushProperty name="height" value="0.05" units="cm"/>
    </inkml:brush>
  </inkml:definitions>
  <inkml:trace contextRef="#ctx0" brushRef="#br0">4318 270 3417,'-200'-61'5011,"141"46"-4344,1-2 1,1-3 0,-82-40-1,97 37-1188,-44-17-1,67 33 444,0 1 0,-1 0 1,0 2-1,0 0 0,-22-1 1,2 4 224,0 1 0,0 2 1,-66 13-1,-119 39 506,69-15-416,-10-9-394,-209 11 0,306-37-238,0-4-1,-107-12 0,-133-45-1331,234 41 1915,0 4 0,-1 2 0,-98 2 1,29 10 785,-176-6 636,143-3-1404,151 8-164,1 1-1,-1 2 1,1 0 0,-44 13 0,61-13-65,0 0 1,0 0-1,0 1 0,0 0 1,1 1-1,0 0 0,0 0 1,-11 12-1,-5 8-478,-23 33 0,26-32 228,-25 26-1,-18 7 695,38-38-94,1 1 0,2 2 0,-21 27 0,25-25-216,2 2 0,1 0 1,1 1-1,2 1 0,1 0 0,1 0 1,2 1-1,1 1 0,1 0 0,2 0 1,-1 57-1,6-78-113,1 0 0,0 0 1,0-1-1,1 1 0,1 0 0,0-1 1,0 0-1,1 0 0,1 0 0,0 0 1,0-1-1,1 1 0,0-1 0,1-1 1,0 1-1,1-1 0,0 0 1,0-1-1,13 10 0,4 1-16,2 0 1,0-2-1,1-1 0,1-2 0,1 0 0,-1-2 1,2-1-1,0-2 0,37 7 0,37 2-39,153 5 0,-163-17 53,533 2 49,-452-14-114,1 7 0,249 35-1,-326-20 31,256 35-58,2-22 84,405-37 118,-624-4-208,0-6 0,-2-6-1,239-75 1,-11-25-607,-360 122 772,2 0-331,-1 0 0,0 0 0,0-1 0,-1 0 0,12-6 0,-16 8 223,0 0 0,0 0 0,-1 0 0,1 0 0,0 0 0,0 0 0,0 0 0,-1 0 0,1 0 0,-1 0 0,1 0 0,-1 0 0,1 0 0,-1 0 0,0-1 0,1 1 0,-1 0 0,0 0 0,0-1 0,0 1 1,0 0-1,0 0 0,0-1 0,0 1 0,0 0 0,-1 0 0,1 0 0,0-1 0,-1 1 0,1 0 0,-1 0 0,1 0 0,-1 0 0,0 0 0,0 0 0,1 0 0,-2-2 0,-15-15-559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7:57.657"/>
    </inkml:context>
    <inkml:brush xml:id="br0">
      <inkml:brushProperty name="width" value="0.05" units="cm"/>
      <inkml:brushProperty name="height" value="0.05" units="cm"/>
    </inkml:brush>
  </inkml:definitions>
  <inkml:trace contextRef="#ctx0" brushRef="#br0">677 171 13187,'1'-1'42,"0"0"0,0 0 0,0 0 0,0 0 0,1 1 0,-1-1 0,0 0 0,0 1 1,1-1-1,-1 1 0,0-1 0,1 1 0,1 0 0,1-2-11,23-6-200,1 0 0,54-7-1,61 2-261,-101 11 308,434-36-932,221-15 1010,2 31-2495,138 43-3535,-280 5 5231,-502-24 1093,102 6 1795,243 43-1,-347-41-1507,0 4-1,-1 1 1,-1 3 0,0 2 0,-2 2-1,0 3 1,-2 1 0,57 42 0,-57-31-355,-1 1 1,-2 3 0,60 70 0,-95-100-187,-1 0 0,0 0 1,-1 1-1,-1 0 1,0 0-1,0 1 1,-1-1-1,-1 1 0,5 19 1,-8-22-58,0 0 1,0 0 0,-1-1-1,0 1 1,-1 0-1,0 0 1,-1-1 0,0 1-1,0-1 1,-1 1-1,0-1 1,0 0-1,-10 16 1,3-9 11,-1 0 0,0-1 0,-1-1 0,0 0 1,-2-1-1,1 0 0,-16 11 0,-113 72 204,142-96-153,-56 33 200,-2-3 0,-75 28 0,-129 28 18,83-40-145,-362 43 1,320-72 376,-376-20 0,-218-70 299,782 69-714,-393-50-301,-661-171-1,292 45 477,766 173 280,1-2 0,0 0 0,1-2 0,-45-25 0,23 11-83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3:28.554"/>
    </inkml:context>
    <inkml:brush xml:id="br0">
      <inkml:brushProperty name="width" value="0.05" units="cm"/>
      <inkml:brushProperty name="height" value="0.05" units="cm"/>
    </inkml:brush>
  </inkml:definitions>
  <inkml:trace contextRef="#ctx0" brushRef="#br0">6895 144 4465,'0'-1'182,"0"-1"0,0 1 0,-1 0 0,1 0 0,0 0 1,-1 0-1,1 0 0,-1 0 0,1 0 0,-1 0 0,1 0 0,-1 0 0,0 0 0,0 0 0,1 1 1,-1-1-1,0 0 0,0 0 0,0 1 0,0-1 0,0 0 0,0 1 0,0-1 0,0 1 0,0 0 0,0-1 1,0 1-1,0 0 0,0-1 0,0 1 0,0 0 0,0 0 0,-1 0 0,-1 0 0,-6 0 60,-1 0 0,1 0 0,-12 3-1,13-2-27,-19 2-97,-96 7-217,80-10-74,1-2 1,-1-1-1,1-2 1,0-2-1,-56-17 0,37 5 89,-1 3 0,0 2-1,-1 4 1,-123-6 0,103 12 122,37 1-14,-58 4-1,-159 14 93,157-10-56,-60 1-10,-127-3-125,36-3 48,207 0 48,-341-22 501,-28 1 220,-149 33-641,384-6-140,46-5 24,-40 2 5,62 2 11,-432 38 185,246-12-39,99-11-104,-27 0-128,-77 14-147,234-24 152,-12 4-22,1 3 0,0 4 0,2 4 0,-149 65 0,199-72 129,1 0 0,0 2 0,2 1 0,0 1 0,1 2 0,2 1 0,0 1 0,-38 50 0,61-72-14,0 0 1,0 0-1,1 0 0,-1 1 1,1-1-1,0 1 1,0-1-1,0 1 0,1 0 1,0 0-1,0 0 0,0 0 1,0 7-1,1-8-44,1 0 1,-1 0-1,1 1 0,0-1 0,1 0 1,-1 0-1,1 0 0,0 0 0,0 0 1,0 0-1,0-1 0,1 1 0,-1-1 1,1 1-1,5 4 0,4 3-125,0 0 0,1-1 0,0-1 0,1 0 0,0-1 0,18 8 0,27 9-159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4.526"/>
    </inkml:context>
    <inkml:brush xml:id="br0">
      <inkml:brushProperty name="width" value="0.05" units="cm"/>
      <inkml:brushProperty name="height" value="0.05" units="cm"/>
    </inkml:brush>
  </inkml:definitions>
  <inkml:trace contextRef="#ctx0" brushRef="#br0">260 135 11634,'9'-14'957,"-1"1"0,-1-1-1,-1 0 1,1 0-1,-2-1 1,0 0-1,2-15 1,-7 29-930,0 1 0,0 0 0,0-1 0,0 1 0,0 0 0,-1 0 1,1-1-1,0 1 0,0 0 0,0 0 0,-1-1 0,1 1 0,0 0 0,0 0 0,0 0 1,-1 0-1,1-1 0,0 1 0,-1 0 0,1 0 0,0 0 0,0 0 0,-1 0 0,1 0 1,0 0-1,-1 0 0,1 0 0,0 0 0,-1 0 0,1 0 0,0 0 0,0 0 0,-1 0 0,1 0 1,0 0-1,-1 0 0,1 0 0,0 0 0,0 0 0,-1 0 0,1 1 0,0-1 0,0 0 1,-1 0-1,1 0 0,0 1 0,0-1 0,-1 0 0,1 0 0,0 0 0,0 1 0,0-1 1,0 0-1,-1 1 0,-13 16 56,1 1 0,-12 22 0,16-25-86,-17 32 15,2 0 0,3 2 0,1 0 0,3 2 0,2 0-1,2 0 1,-8 71 0,5 26 52,4 199 0,11-312-47,1-22-16,-1 0-1,1-1 1,1 1 0,0 0 0,5 18 0,-6-30 0,0-1 1,0 0 0,0 1 0,1-1 0,-1 1 0,0-1 0,0 1 0,0-1 0,0 1 0,1-1 0,-1 1 0,0-1 0,0 0 0,1 1 0,-1-1 0,0 0 0,1 1 0,-1-1 0,0 0-1,1 1 1,-1-1 0,1 0 0,-1 1 0,1-1 0,5-7 1,2-20-132,-6 13-73,-1-1 0,-1 0 0,0 1 0,0-1 0,-2 0 0,0 1 0,-4-18 0,-1 8 53,-1 0 0,-1 1 1,-16-31-1,0 8-283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1:30.484"/>
    </inkml:context>
    <inkml:brush xml:id="br0">
      <inkml:brushProperty name="width" value="0.05" units="cm"/>
      <inkml:brushProperty name="height" value="0.05" units="cm"/>
    </inkml:brush>
  </inkml:definitions>
  <inkml:trace contextRef="#ctx0" brushRef="#br0">1024 261 12131,'-2'-3'88,"-1"0"1,1 0 0,-1 0 0,1 0 0,-1 0 0,0 0 0,0 1 0,0-1 0,-1 1 0,1 0 0,-1 0-1,1 0 1,-1 1 0,1-1 0,-1 1 0,0 0 0,0 0 0,0 0 0,0 0 0,-7 0 0,-86 6-126,76-2 24,-1-2 0,1 0 0,0-1 0,0-1 0,-26-5 0,-38-13-71,1-3 0,2-4 0,-115-52 0,170 64-341,-1 2 0,-1 0 1,1 2-1,-2 1 0,-30-5 0,12 9-43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1:31.386"/>
    </inkml:context>
    <inkml:brush xml:id="br0">
      <inkml:brushProperty name="width" value="0.05" units="cm"/>
      <inkml:brushProperty name="height" value="0.05" units="cm"/>
    </inkml:brush>
  </inkml:definitions>
  <inkml:trace contextRef="#ctx0" brushRef="#br0">904 0 8282,'-74'17'833,"-115"31"1101,160-38-1843,1 0 1,0 2-1,1 2 1,-36 22-1,-21 24-285,-124 117 0,184-154 504,-40 47-1,57-60-284,0 1-1,0-1 1,1 1-1,0 0 0,1 0 1,0 1-1,1-1 1,-4 15-1,-2 18-69,4-20 60,1 0 1,1 0-1,-2 34 0,7-54-11,-1 0 0,1 0 0,0 0 0,0-1 0,0 1 0,1 0 0,-1 0 0,1-1 0,0 1 0,0-1 0,0 1 0,1-1 0,-1 0 0,1 0 0,-1 0 0,7 5 0,5 3-11,0 0 1,22 13 0,-30-20 5,134 77-108,-112-67 40,0-1 0,1-2 0,38 10 0,294 37-222,-263-46 276,326 32-11,-311-39-55,200-15 0,-123-15 339,-1-7-1,241-75 1,-399 99-224,-1-3 0,-1 0 1,44-24-1,-62 29 6,-1-1 0,1-1 0,-1 0 0,-1 0 0,1-1 0,-2 0 0,1 0 0,-1-1 0,-1 0 0,1-1 0,9-19 0,-6 6 70,-1 0-1,0-1 1,-2 0-1,-1-1 1,-1 1 0,-2-1-1,4-46 1,-8 60-33,0-1 0,-1 1 0,0-1 0,-1 1 0,0 0 0,-1-1 0,0 1 0,-1 0 0,0 1 0,-1-1 0,-1 1 0,1 0 0,-2 0 0,0 0 0,0 1 0,-1 0 0,0 1 0,-12-11 1,5 7-84,-2 1 0,1 1 0,-1 0 0,-1 2 0,0 0 0,0 0 0,-31-8 0,3 4-369,-1 3 0,-51-6 0,-116 1-232,90 12 301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1:33.675"/>
    </inkml:context>
    <inkml:brush xml:id="br0">
      <inkml:brushProperty name="width" value="0.05" units="cm"/>
      <inkml:brushProperty name="height" value="0.05" units="cm"/>
    </inkml:brush>
  </inkml:definitions>
  <inkml:trace contextRef="#ctx0" brushRef="#br0">23 73 13091,'35'-67'2776,"-30"62"-1638,-4 11-546,-1 15-68,-30 144-170,-1 17-424,30-181 77,1 1-1,-1-1 1,1 1-1,0-1 1,0 1-1,0-1 1,0 1-1,0-1 1,0 1-1,0-1 0,1 1 1,-1-1-1,0 1 1,1-1-1,0 1 1,-1-1-1,1 0 1,0 1-1,-1-1 1,1 0-1,0 1 1,2 0-1,-2-1 15,0-1 0,0 1 0,0-1-1,1 0 1,-1 0 0,0 0 0,0 0 0,1 0-1,-1 0 1,0 0 0,1 0 0,-1 0 0,0-1 0,0 1-1,0 0 1,1-1 0,-1 1 0,0-1 0,0 1-1,2-2 1,8-5 186,0-1 0,-1 0 0,16-14 0,-25 21-203,69-71 907,82-108-1,-148 176-979,4-2-1473,-6 10 913,-3 13 212,0-16 255,0 15-531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1:34.091"/>
    </inkml:context>
    <inkml:brush xml:id="br0">
      <inkml:brushProperty name="width" value="0.05" units="cm"/>
      <inkml:brushProperty name="height" value="0.05" units="cm"/>
    </inkml:brush>
  </inkml:definitions>
  <inkml:trace contextRef="#ctx0" brushRef="#br0">0 0 12747,'0'16'992,"4"5"-768,4 4-96,2 8 272,1 4-144,3 2-232,2-2 120,3-17-120,0-10-32,3-13-32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1:34.496"/>
    </inkml:context>
    <inkml:brush xml:id="br0">
      <inkml:brushProperty name="width" value="0.05" units="cm"/>
      <inkml:brushProperty name="height" value="0.05" units="cm"/>
    </inkml:brush>
  </inkml:definitions>
  <inkml:trace contextRef="#ctx0" brushRef="#br0">1 102 14195,'7'71'2028,"-7"-68"-2034,-1 11 37,2 1 0,0 0 0,0-1 0,4 16-1,-5-30-2,0 0 0,0 1 0,1-1 0,-1 0 0,0 1 0,0-1-1,0 0 1,0 1 0,0-1 0,0 0 0,0 1 0,0-1 0,1 0-1,-1 1 1,0-1 0,0 0 0,0 0 0,1 1 0,-1-1 0,0 0-1,0 0 1,1 0 0,-1 1 0,0-1 0,1 0 0,-1 0 0,0 0-1,1 0 1,-1 0 0,0 1 0,1-1 0,-1 0 0,0 0-1,1 0 1,-1 0 0,0 0 0,1 0 0,11-11 615,9-24 90,-19 32-636,9-22 404,-1-1-1,14-52 1,-12 34-183,-11 42-298,5-26 158,-5 27-175,-1 1 1,0-1-1,0 0 1,0 1-1,0-1 1,0 0-1,0 1 1,0-1-1,0 0 1,0 1 0,0-1-1,0 0 1,0 1-1,0-1 1,-1 0-1,1 1 1,0-1-1,0 0 1,-1 1-1,1-1 1,0 1-1,-1-1 1,1 1-1,-1-1 1,1 1 0,-1-1-1,1 1 1,-1-1-1,1 1 1,-1-1-1,0 0 1,0 2-5,0-1 0,1 1 1,-1-1-1,0 1 0,1-1 1,-1 1-1,1-1 1,-1 1-1,1-1 0,-1 1 1,1 0-1,0-1 0,-1 1 1,1 0-1,0-1 0,-1 1 1,1 0-1,0 0 0,0-1 1,0 1-1,0 0 0,0 0 1,0-1-1,0 1 0,0 0 1,0 1-1,-1 0-5,-2 14-56,-6 32-247,9-47 293,-1 1 0,1 0 0,0 0 0,0-1 0,0 1 0,0 0 0,0-1 0,1 1 0,-1 0 0,0 0 0,1-1 0,-1 1 0,1-1 0,0 1 0,-1 0 0,1-1 0,0 1 0,0-1 0,0 0 0,2 3 0,-2-4 12,1 1 0,-1-1 0,0 0 0,1 0-1,-1 0 1,0 0 0,1 0 0,-1 0 0,0 0 0,1 0 0,-1-1 0,0 1-1,1 0 1,-1-1 0,0 1 0,0-1 0,0 0 0,1 1 0,-1-1 0,0 0-1,0 1 1,0-1 0,2-2 0,27-24 9,-28 25-4,22-26 47,-17 20-57,-1 1 1,1 0-1,0 0 1,14-11-1,-20 18 0,-1 0 0,1-1 0,-1 1 0,1 0-1,-1-1 1,1 1 0,-1 0 0,1 0 0,-1 0 0,1-1 0,-1 1 0,1 0-1,0 0 1,-1 0 0,1 0 0,-1 0 0,1 0 0,-1 0 0,1 0 0,0 0-1,-1 0 1,1 0 0,-1 1 0,1-1 0,-1 0 0,1 0 0,-1 0 0,1 1 0,0 0-7,0 0 0,0 0 0,0 0 1,0 0-1,-1 0 0,1 0 0,0 0 1,-1 1-1,1-1 0,-1 0 0,1 0 1,-1 2-1,6 47-285,-5-38 204,3 33-158,-1-9 123,13 60 0,-13-80 13,-1 0 0,-1 1 1,0-1-1,-2 21 0,1-19 155,0 1 1,4 29 0,1-28-138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2:18.817"/>
    </inkml:context>
    <inkml:brush xml:id="br0">
      <inkml:brushProperty name="width" value="0.05" units="cm"/>
      <inkml:brushProperty name="height" value="0.05" units="cm"/>
    </inkml:brush>
  </inkml:definitions>
  <inkml:trace contextRef="#ctx0" brushRef="#br0">3464 28 12243,'-151'-1'878,"-244"-14"-748,248 6-532,-1 6-1,-200 22 1,-528 12-1883,630-25 2651,-327 51-1,522-50-391,-27 3 31,0 3 0,-115 35 1,180-44 41,1 1 0,-1 0 0,1 2 1,0-1-1,0 1 0,1 1 1,0 0-1,1 0 0,-1 1 0,-9 12 1,15-16-31,1 1 0,0 0 0,0 1 0,0-1 0,0 1 1,1-1-1,0 1 0,1 0 0,0 0 0,0 1 0,0-1 0,1 0 0,0 1 1,0-1-1,1 0 0,0 1 0,0-1 0,1 1 0,2 13 0,1-7-158,1 0-1,0 0 0,0-1 0,2 0 0,-1 0 0,2 0 1,0-1-1,13 16 0,6 2-658,53 49 0,-40-44 240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2:19.568"/>
    </inkml:context>
    <inkml:brush xml:id="br0">
      <inkml:brushProperty name="width" value="0.05" units="cm"/>
      <inkml:brushProperty name="height" value="0.05" units="cm"/>
    </inkml:brush>
  </inkml:definitions>
  <inkml:trace contextRef="#ctx0" brushRef="#br0">1 1116 5217,'25'20'169,"2"-1"1,0-1-1,1-2 1,0 0-1,1-2 0,1-2 1,38 12-1,202 30 241,6-23-102,-16-2-128,119 12-154,522-9 0,-456-40-115,94-2 19,816-87 278,-797 40 215,-539 56-373,53-6-35,-65 6 26,-1 0-1,1-1 0,-1 0 1,1 0-1,-1 0 1,0-1-1,0 0 1,7-4-1,-11 5 16,0 1 1,-1-1-1,1 0 0,-1 0 1,1 1-1,-1-1 0,0 0 1,0 0-1,0 0 0,0 0 0,0 0 1,0-1-1,0 1 0,-1 0 1,1 0-1,-1 0 0,0-1 0,1 1 1,-1 0-1,0-1 0,0 1 1,-1 0-1,1 0 0,0-1 1,-1 1-1,1 0 0,-1 0 0,0 0 1,0 0-1,-2-4 0,-3-7 338,-1 0-1,0 0 0,-16-19 0,15 22-181,-32-46 501,16 27-511,3-1 1,0-1 0,2-1-1,2 0 1,-18-43 0,26 48-181,-42-109 26,41 115-42,-1 0 1,-1 0-1,-1 1 1,-18-22-1,-37-32-12,-86-74 0,50 51 24,83 77-42,-1 1 1,-1 1 0,0 2-1,-1 0 1,-1 1 0,-45-19 0,38 22-67,-2 1 1,1 1 0,-1 2 0,-1 2 0,-41-3 0,1 5-522,-1 4-1,-132 17 1,-148 44-792,324-55 1394,-142 30-515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8:01.649"/>
    </inkml:context>
    <inkml:brush xml:id="br0">
      <inkml:brushProperty name="width" value="0.05" units="cm"/>
      <inkml:brushProperty name="height" value="0.05" units="cm"/>
    </inkml:brush>
  </inkml:definitions>
  <inkml:trace contextRef="#ctx0" brushRef="#br0">295 230 9522,'-17'-12'448,"-2"1"-504,-1-8 0,3 5 104,-1-4-120,1 0-48,0-2 32,-4-3 80,-1 4-56,-1-1-944,-6 3 944,-5-5-136,-6 5-64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8:02.061"/>
    </inkml:context>
    <inkml:brush xml:id="br0">
      <inkml:brushProperty name="width" value="0.05" units="cm"/>
      <inkml:brushProperty name="height" value="0.05" units="cm"/>
    </inkml:brush>
  </inkml:definitions>
  <inkml:trace contextRef="#ctx0" brushRef="#br0">1244 1 7930,'-775'139'3559,"753"-134"-3617,1 1 0,0 1 0,0 1 0,0 0 0,1 2 0,0 0 0,1 2 0,0 0-1,1 1 1,-28 25 0,-1 7-132,-68 88-1,109-125 134,0 1 1,1 0-1,1 0 0,0 0 1,0 1-1,0 0 1,1-1-1,1 1 0,-2 12 1,0 12-539,1 47-1,1-33 150,-6 169-1943,8-165 2041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8:02.442"/>
    </inkml:context>
    <inkml:brush xml:id="br0">
      <inkml:brushProperty name="width" value="0.05" units="cm"/>
      <inkml:brushProperty name="height" value="0.05" units="cm"/>
    </inkml:brush>
  </inkml:definitions>
  <inkml:trace contextRef="#ctx0" brushRef="#br0">1 130 1832,'90'-7'176,"-1"0"-152,3-3 8,0-2 32,2-1-120,5-3-144,13-2 176,1-2-24,5-6-40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5.005"/>
    </inkml:context>
    <inkml:brush xml:id="br0">
      <inkml:brushProperty name="width" value="0.05" units="cm"/>
      <inkml:brushProperty name="height" value="0.05" units="cm"/>
    </inkml:brush>
  </inkml:definitions>
  <inkml:trace contextRef="#ctx0" brushRef="#br0">25 117 14555,'-13'-13'1568,"4"7"-831,6 2-289,5-1 816,3-3-200,11 3-312,1-3-184,12 3-255,5 3-129,1-6-320,1 4-169,-2 1-639,0-1-1528,-2-9 2040,-1 0-304,-6-3-297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8:16.790"/>
    </inkml:context>
    <inkml:brush xml:id="br0">
      <inkml:brushProperty name="width" value="0.05" units="cm"/>
      <inkml:brushProperty name="height" value="0.05" units="cm"/>
    </inkml:brush>
  </inkml:definitions>
  <inkml:trace contextRef="#ctx0" brushRef="#br0">0 248 9778,'7'0'74,"51"-2"163,-1-2 0,1-3 1,94-22-1,-25-11 138,78-22 262,-48 29-214,309-26 0,166 48-291,-79 44-174,-401-13 18,241 64 0,-90 8 54,191 48 51,-465-134-9,-1-1 0,1-2 0,0-1 0,33-1 0,-51-4 145,-1 3 586,-6 1-1113,-1 0 0,0 0 0,0 0 0,1 0 0,-1 0 0,0-1 0,1 0-1,-1 0 1,0 0 0,1 0 0,4-1 0,-4 1 279,10 1-599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8:57.053"/>
    </inkml:context>
    <inkml:brush xml:id="br0">
      <inkml:brushProperty name="width" value="0.05" units="cm"/>
      <inkml:brushProperty name="height" value="0.05" units="cm"/>
    </inkml:brush>
  </inkml:definitions>
  <inkml:trace contextRef="#ctx0" brushRef="#br0">0 185 4969,'12'-5'268,"0"1"-1,1 1 1,-1 0-1,1 0 1,25-1-1,2-1 99,905-88 3503,-206 93-3264,-158 49-449,213 11-117,-93-64-88,-4-40 53,223-6 890,-567 35-683,33 6 169,-363 11-453,-18-1-26,1 0 0,-1-1 0,1 0 0,-1 0-1,6-1 1,-9 1 89,-1-1 0,1 1-1,-1 0 1,0-1 0,0 0-1,1 1 1,-1-1-1,0 0 1,0 1 0,0-1-1,1 0 1,-1 0 0,0 0-1,0 0 1,0 0 0,-1 0-1,1 0 1,0 0 0,0-1-1,-1 1 1,1 0 0,0 0-1,-1-1 1,1 0 0,7-30-150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19:48.051"/>
    </inkml:context>
    <inkml:brush xml:id="br0">
      <inkml:brushProperty name="width" value="0.05" units="cm"/>
      <inkml:brushProperty name="height" value="0.05" units="cm"/>
    </inkml:brush>
  </inkml:definitions>
  <inkml:trace contextRef="#ctx0" brushRef="#br0">36 27 7698,'-9'19'904,"4"-9"-518,0 2 0,0-1 0,-4 16 0,9-25-353,-1 0-1,1 0 1,-1 0-1,1 0 1,0 0-1,0 1 1,0-1-1,0 0 1,0 0-1,0 0 1,1 0-1,-1 1 0,1-1 1,0 0-1,-1 0 1,1 0-1,0 0 1,0 0-1,0-1 1,0 1-1,1 0 1,-1 0-1,0-1 1,3 4-1,-1-4 18,-1 0-1,0 0 1,1 0-1,-1 0 1,1-1-1,-1 1 0,1 0 1,-1-1-1,1 0 1,-1 0-1,1 0 1,0 0-1,-1 0 0,1 0 1,-1 0-1,1-1 1,-1 0-1,5-1 1,49-19 380,-44 16-355,11-6-142,1 2 0,0 1 1,1 1-1,-1 1 0,1 1 1,49-3-1,-4 3 86,126-27 1,-121 17 18,95-6 0,156 20 160,-4 0 174,-280-1-332,129-2 47,-145 5-79,-1 1 1,0 1-1,0 1 0,42 14 0,-4 4 18,1-3 0,1-3 0,127 15 0,-68-22 210,183-12 1,-306 4-238,-1-1 1,0 0-1,1 0 1,-1 0-1,0 0 1,1 0-1,-1 0 1,0 0 0,1 0-1,-1 0 1,1 0-1,-1 0 1,0 0-1,1 0 1,-1 0 0,0 0-1,1 0 1,-1-1-1,0 1 1,1 0-1,-1 0 1,0 0 0,1 0-1,-1-1 1,0 1-1,0 0 1,1 0-1,-1-1 1,0 1 0,0 0-1,1-1 1,-1 1-1,0 0 1,0 0-1,0-1 1,1 0 0,-11-9-580,1 3 457,-8-10-16,0-5-70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0:59.598"/>
    </inkml:context>
    <inkml:brush xml:id="br0">
      <inkml:brushProperty name="width" value="0.05" units="cm"/>
      <inkml:brushProperty name="height" value="0.05" units="cm"/>
    </inkml:brush>
  </inkml:definitions>
  <inkml:trace contextRef="#ctx0" brushRef="#br0">1 60 6321,'3'2'203,"0"-1"-1,0 1 1,1-1-1,-1 0 1,0 0-1,1-1 1,5 1-1,-3 0-188,234 30-229,-88-12-117,171-1 0,156-24-33,-321 2 358,172-2 2,492-19-85,-674 17 57,445-22-67,1 28 75,295 43 42,582 11 123,554-124 9,-1654 42-102,-253 14-26,-11-16 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1:01.635"/>
    </inkml:context>
    <inkml:brush xml:id="br0">
      <inkml:brushProperty name="width" value="0.05" units="cm"/>
      <inkml:brushProperty name="height" value="0.05" units="cm"/>
    </inkml:brush>
  </inkml:definitions>
  <inkml:trace contextRef="#ctx0" brushRef="#br0">1 198 7418,'53'-5'328,"0"3"0,0 2 0,83 11 0,80 0-163,-123-17-388,130-25 0,86-37-230,20-4 189,-239 57 362,160-5 0,188 31 164,31 1-60,-74-25-77,409 3 25,567 95-350,-1043-55 331,212 12 106,-461-38-222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1:04.740"/>
    </inkml:context>
    <inkml:brush xml:id="br0">
      <inkml:brushProperty name="width" value="0.05" units="cm"/>
      <inkml:brushProperty name="height" value="0.05" units="cm"/>
    </inkml:brush>
  </inkml:definitions>
  <inkml:trace contextRef="#ctx0" brushRef="#br0">1 205 10970,'36'-9'642,"-1"0"-385,0 2 0,40-3 0,728-73 907,-276 20-1288,3 39 40,320 56 744,-807-30-596,-18-1-4,0 0-1,0 2 1,0 1-1,40 12 0,-55-10-156,-21-8 77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1:47.979"/>
    </inkml:context>
    <inkml:brush xml:id="br0">
      <inkml:brushProperty name="width" value="0.05" units="cm"/>
      <inkml:brushProperty name="height" value="0.05" units="cm"/>
    </inkml:brush>
  </inkml:definitions>
  <inkml:trace contextRef="#ctx0" brushRef="#br0">5777 255 10226,'-32'-2'288,"0"-2"0,-43-9 0,28 4-182,44 9-103,-446-62-473,-247 31 155,243 14 321,-23-22 74,170 10 188,-274-9 124,-1 27-611,-279 71-63,643-40 144,189-18 134,-269 28 161,6 21 323,263-44-390,1 1 0,0 1 0,0 2 0,-49 26 0,65-30-113,0-1 0,1 2 0,0-1 0,1 2 0,0-1 0,0 1 0,1 0 0,0 1 0,0 0 0,1 1 0,1-1 0,0 1 0,-9 20 0,6-6-116,0 1 0,2-1 0,-8 52 0,14-68 125,1 0 1,-1 0-1,2 0 0,0 0 0,0 0 0,0-1 0,1 1 1,0 0-1,1-1 0,0 1 0,0-1 0,1 0 0,0 0 1,0 0-1,11 12 0,-1-3-37,2 0 1,0-2-1,1 0 0,0-1 1,1 0-1,0-2 0,2 0 1,39 18-1,-3-7-81,1-3 0,65 15 0,687 124 425,199-54 290,117-63-953,2-53-504,-594-22 1379,-6-53 446,-463 70-960,0-2 1,-2-3-1,0-3 1,-2-2-1,0-3 1,96-63-1,-126 71-2,13-9-23,59-51-1,-92 72 46,0-1-1,-1 0 1,0 0 0,0-1-1,-1 0 1,-1-1 0,0 0-1,0 0 1,-1 0 0,7-24-1,-11 27 37,0 1-1,-1-1 1,-1 0 0,1 0-1,-1 0 1,-1 0-1,0 1 1,-3-15-1,-3-6 148,-13-34 0,2 10-221,8 16-317,8 26 140,0-1 1,-1 0-1,-1 1 0,0 0 0,-1 0 1,0 0-1,-1 0 0,0 1 0,0 0 0,-10-11 1,-15-6-324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1:48.415"/>
    </inkml:context>
    <inkml:brush xml:id="br0">
      <inkml:brushProperty name="width" value="0.05" units="cm"/>
      <inkml:brushProperty name="height" value="0.05" units="cm"/>
    </inkml:brush>
  </inkml:definitions>
  <inkml:trace contextRef="#ctx0" brushRef="#br0">485 28 5801,'-149'-7'280,"-6"0"-216,-26-6 16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2:21.509"/>
    </inkml:context>
    <inkml:brush xml:id="br0">
      <inkml:brushProperty name="width" value="0.05" units="cm"/>
      <inkml:brushProperty name="height" value="0.05" units="cm"/>
    </inkml:brush>
  </inkml:definitions>
  <inkml:trace contextRef="#ctx0" brushRef="#br0">1 3112 10826,'39'-12'197,"0"-1"0,-1-1 0,42-23 0,105-69-681,-60 33-73,635-373-5062,-260 134 4803,-214 128 2003,288-176 552,-31 24-261,110-54 190,-248 155-834,63-36-562,-223 129-248,-216 126-27,63-38-270,127-54 1,-214 106 184,-10 4-22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2:22.191"/>
    </inkml:context>
    <inkml:brush xml:id="br0">
      <inkml:brushProperty name="width" value="0.05" units="cm"/>
      <inkml:brushProperty name="height" value="0.05" units="cm"/>
    </inkml:brush>
  </inkml:definitions>
  <inkml:trace contextRef="#ctx0" brushRef="#br0">828 0 10658,'-2'2'32,"1"1"-1,-1-1 0,1 0 1,-1 0-1,0 0 0,1 0 1,-1 0-1,0 0 0,0-1 1,0 1-1,-5 2 0,-4 5-61,-78 72-358,41-36 342,-5 8 113,2 2 0,-70 96 0,-61 142 83,-35 165 75,213-449-207,-2 7 17,0-1 0,-5 22 1,10-33-18,0 0 0,1 0 0,-1 0-1,1 0 1,0 0 0,0-1 0,0 1 0,1 0 0,0 0 0,-1 0-1,1 0 1,0-1 0,1 1 0,-1 0 0,3 3 0,-4-5-3,1-1 0,0 0 0,0 0 0,0 1 0,0-1 0,0 0 1,0 0-1,1 0 0,-1 0 0,0 0 0,0 0 0,1-1 0,-1 1 0,1 0 0,-1-1 1,1 1-1,-1-1 0,1 1 0,-1-1 0,1 0 0,1 1 0,3-1 45,0 0-1,-1-1 1,1 0-1,9-2 1,-12 3-35,46-13 272,-1-2 0,55-24 0,-11 3-16,637-205-69,-269 93-545,-220 68 98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5.441"/>
    </inkml:context>
    <inkml:brush xml:id="br0">
      <inkml:brushProperty name="width" value="0.05" units="cm"/>
      <inkml:brushProperty name="height" value="0.05" units="cm"/>
    </inkml:brush>
  </inkml:definitions>
  <inkml:trace contextRef="#ctx0" brushRef="#br0">0 5 15171,'15'-4'2743,"-12"14"-1074,-2 8-1634,0-13-123,0 1 1,0-1 0,0 1 0,1-1-1,0 0 1,0 0 0,0 0-1,6 9 1,-7-13 49,0 0-1,0 0 1,0 0-1,0 0 1,0 0-1,0 0 1,0 0-1,0-1 1,0 1-1,0 0 1,0-1-1,1 1 1,-1-1-1,0 0 0,0 1 1,1-1-1,0 1 1,0-1 3,1-1 1,-1 1-1,0 0 1,0-1-1,0 1 1,0-1-1,0 1 1,0-1-1,-1 0 1,1 0-1,0 0 1,0 0-1,0 0 1,1-2-1,25-25-349,-24 24 394,-1 0 0,1 0 0,0 0 0,0 0 1,0 1-1,8-6 0,-11 9-4,-1 0 0,0 0 0,0-1 0,0 1 0,0 0 0,1 0 0,-1 0 0,0 0 0,0 0 0,0-1 0,1 1 1,-1 0-1,0 0 0,0 0 0,0 0 0,1 0 0,-1 0 0,0 0 0,0 0 0,1 0 0,-1 0 0,0 0 0,0 0 0,1 0 0,-1 0 1,0 0-1,0 0 0,0 0 0,1 0 0,-1 0 0,0 1 0,0-1 0,1 0 0,-1 0 0,0 0 0,0 0 0,0 0 0,0 1 0,1-1 1,-1 0-1,0 0 0,0 0 0,0 0 0,0 1 0,0-1 0,1 0 0,-1 0 0,0 1 0,0-1 0,0 0 0,0 0 0,0 0 0,0 1 0,0-1 1,0 0-1,0 0 0,0 1 0,0-1 0,0 0 0,0 0 0,0 1 0,0-1 0,0 0 0,0 0 0,0 0 0,0 1 0,-1-1 0,-5 22 236,4-17-213,0 2-8,1 0 1,-1 0 0,1 1-1,0-1 1,1 0 0,0 1-1,1 10 1,4-1 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2:25.596"/>
    </inkml:context>
    <inkml:brush xml:id="br0">
      <inkml:brushProperty name="width" value="0.05" units="cm"/>
      <inkml:brushProperty name="height" value="0.05" units="cm"/>
    </inkml:brush>
  </inkml:definitions>
  <inkml:trace contextRef="#ctx0" brushRef="#br0">19 38 11082,'5'-28'2211,"-3"19"-615,-4 24-868,-12 130-565,5 215 0,9-349-156,0-7-3,0 1 0,0-1 0,0 1-1,1-1 1,0 1 0,0-1 0,0 1 0,3 7 0,-3-12-42,-1-1 0,1 1 1,-1-1-1,1 0 1,-1 1-1,1-1 0,-1 0 1,1 1-1,-1-1 0,0 0 1,1 0-1,-1 1 1,0-1-1,1 0 0,-1 0 1,0 0-1,0 1 0,0-1 1,0 0-1,0 0 1,0-1-1,5-28-1304,1-32 364,-3 20 408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2:26.015"/>
    </inkml:context>
    <inkml:brush xml:id="br0">
      <inkml:brushProperty name="width" value="0.05" units="cm"/>
      <inkml:brushProperty name="height" value="0.05" units="cm"/>
    </inkml:brush>
  </inkml:definitions>
  <inkml:trace contextRef="#ctx0" brushRef="#br0">3 222 14211,'-1'0'70,"1"-1"0,0 1 1,0 0-1,-1-1 0,1 1 0,0-1 0,0 1 0,0-1 1,-1 1-1,1-1 0,0 1 0,0-1 0,0 1 1,0-1-1,0 1 0,0-1 0,0 1 0,0-1 0,0 1 1,0-1-1,1 1 0,-1-1 0,0 1 0,0-1 0,0 1 1,0 0-1,1-1 0,-1 1 0,0-1 0,1 1 1,-1-1-1,0 1 0,1 0 0,-1-1 0,0 1 0,1 0 1,-1-1-1,1 1 0,-1 0 0,0 0 0,1-1 0,-1 1 1,2 0-1,25-15 488,-19 12-318,14-6-23,0 1-1,36-9 1,-5 2-149,32-9-71,-57 18-369,-1-1 1,1-2 0,-2-1 0,40-20 0,-62 28 275,0-1 1,1 0-1,-1-1 1,0 1-1,-1-1 1,6-6-1,5-12-332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2:27.022"/>
    </inkml:context>
    <inkml:brush xml:id="br0">
      <inkml:brushProperty name="width" value="0.05" units="cm"/>
      <inkml:brushProperty name="height" value="0.05" units="cm"/>
    </inkml:brush>
  </inkml:definitions>
  <inkml:trace contextRef="#ctx0" brushRef="#br0">39 99 9762,'0'-5'2760,"0"3"-2254,0-1 1,0 1 0,0 0 0,-1-1-1,1 1 1,0-1 0,-1 1 0,-1-4-1,2 6-451,0-1 0,0 0 0,0 0 0,0 1 0,0-1 0,0 0 0,0 0-1,1 0 1,-1 1 0,0-1 0,0 0 0,1 1 0,-1-1 0,0 0 0,1 0 0,-1 1-1,1-1 1,-1 1 0,2-2 0,4-9-50,-6 9 55,0 1 1,0 0-1,0-1 0,0 1 0,0 0 0,0-1 0,0 1 0,0 0 1,-1-1-1,1 1 0,-1 0 0,0-2 0,-3-11 645,4 14-598,2-10 1044,-1 13-1127,0-2-17,-1-1 1,1 1-1,-1 0 1,1-1 0,-1 1-1,1 0 1,-1 0-1,0-1 1,1 1-1,-1 0 1,0 0-1,0-1 1,0 1 0,0 0-1,0 0 1,0 0-1,0-1 1,0 1-1,0 0 1,0 1 0,0-2-7,-1 0 1,1 0 0,0 0 0,-1 1 0,1-1 0,0 0 0,0 0 0,-1 1 0,1-1 0,0 0 0,-1 1 0,1-1 0,0 0 0,0 0 0,0 1 0,-1-1-1,1 0 1,0 1 0,0-1 0,0 1 0,0-1 0,0 0 0,0 1 0,0-1 0,0 0 0,0 1 0,0-1 0,0 1 0,0-1 0,-2 19 35,1-16-32,-15 160 24,5-12-37,2-59-266,5 101 1,5-188-572,-1-7 189,1-47-704,6 27 922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2:28.943"/>
    </inkml:context>
    <inkml:brush xml:id="br0">
      <inkml:brushProperty name="width" value="0.05" units="cm"/>
      <inkml:brushProperty name="height" value="0.05" units="cm"/>
    </inkml:brush>
  </inkml:definitions>
  <inkml:trace contextRef="#ctx0" brushRef="#br0">50 223 13883,'-50'14'4164,"54"-19"-2469,10-5-1423,220-77 1252,-9 3-3536,-216 80 1452,0-1 0,0 0 0,-1 0 1,0 0-1,9-8 0,-1-1-452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2:29.439"/>
    </inkml:context>
    <inkml:brush xml:id="br0">
      <inkml:brushProperty name="width" value="0.05" units="cm"/>
      <inkml:brushProperty name="height" value="0.05" units="cm"/>
    </inkml:brush>
  </inkml:definitions>
  <inkml:trace contextRef="#ctx0" brushRef="#br0">73 0 16147,'-14'33'1041,"-2"21"-937,2 10-56,2 13 120,0 5-168,7 9-240,5 2-96,0-11-144,7-9-73,5-23-183,-2-9-312,3-26 688,-2-12-144,1-19 32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2:29.881"/>
    </inkml:context>
    <inkml:brush xml:id="br0">
      <inkml:brushProperty name="width" value="0.05" units="cm"/>
      <inkml:brushProperty name="height" value="0.05" units="cm"/>
    </inkml:brush>
  </inkml:definitions>
  <inkml:trace contextRef="#ctx0" brushRef="#br0">19 0 17100,'6'12'1112,"-9"24"-1040,-4 9-72,2 24 128,0 3-192,2 11-304,1 2-56,4-7-256,2-5 656,-1-19-184,-2-10-105,-1-23 57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2:30.346"/>
    </inkml:context>
    <inkml:brush xml:id="br0">
      <inkml:brushProperty name="width" value="0.05" units="cm"/>
      <inkml:brushProperty name="height" value="0.05" units="cm"/>
    </inkml:brush>
  </inkml:definitions>
  <inkml:trace contextRef="#ctx0" brushRef="#br0">7 128 10962,'-2'-8'662,"1"0"-1,0 0 0,0 0 1,0-1-1,1 1 1,1-9-1,-1 15-541,0-1 1,1 0 0,0 1-1,-1-1 1,1 1-1,0-1 1,0 1-1,0 0 1,1-1-1,-1 1 1,1 0 0,-1 0-1,1 0 1,0 0-1,0 0 1,-1 0-1,1 1 1,1-1-1,-1 0 1,0 1 0,0 0-1,1-1 1,3 0-1,3-1-48,-1 1 0,1 0-1,0 0 1,1 1 0,-1 0-1,0 1 1,0 0 0,0 0-1,11 2 1,5 2-64,1 1 0,25 9-1,-45-12-12,31 9-72,48 22 1,-76-28 44,1 0 0,-1 0 0,0 1-1,0 0 1,0 0 0,-1 1 0,0 0 0,0 1 0,12 15-1,-17-18 27,-1-1-1,1 1 0,-1 0 1,0 1-1,0-1 0,0 0 1,-1 0-1,0 1 1,0-1-1,0 1 0,0-1 1,-1 1-1,0 0 0,-1-1 1,1 1-1,-1-1 0,0 1 1,0-1-1,0 0 1,-1 1-1,0-1 0,-3 5 1,1-1 10,-1 0 0,0 0 0,0-1 1,-1 0-1,0 0 0,-1 0 1,1-1-1,-2 0 0,1 0 0,-1-1 1,-11 8-1,7-7-160,0 0 0,-1 0 0,0-1 0,-21 6 0,29-10 39,0-1 0,0 0-1,0 0 1,0-1 0,0 1 0,0-1 0,0 0-1,0 0 1,0-1 0,0 0 0,0 0-1,0 0 1,0 0 0,0-1 0,0 0 0,-6-3-1,6 2 47,0-1-1,0 1 0,0-1 0,1-1 0,-7-6 1,-17-26-535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2:30.782"/>
    </inkml:context>
    <inkml:brush xml:id="br0">
      <inkml:brushProperty name="width" value="0.05" units="cm"/>
      <inkml:brushProperty name="height" value="0.05" units="cm"/>
    </inkml:brush>
  </inkml:definitions>
  <inkml:trace contextRef="#ctx0" brushRef="#br0">149 0 14723,'-13'15'194,"1"0"1,0 1-1,2 1 0,0 0 0,0 0 1,2 1-1,0 0 0,1 0 1,1 1-1,0 0 0,-3 23 0,-7 60 160,-6 187 0,39 105-386,35-48-81,-35-273-345,2 0 0,47 110 0,-60-168 122,3 5-226,18 33 0,-24-48 493,0-1 1,0 1-1,1-1 1,-1 0-1,1 0 0,0 0 1,0 0-1,0-1 0,1 0 1,-1 0-1,1 0 1,6 3-1,21 2-611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2:31.251"/>
    </inkml:context>
    <inkml:brush xml:id="br0">
      <inkml:brushProperty name="width" value="0.05" units="cm"/>
      <inkml:brushProperty name="height" value="0.05" units="cm"/>
    </inkml:brush>
  </inkml:definitions>
  <inkml:trace contextRef="#ctx0" brushRef="#br0">442 1158 12427,'0'-11'117,"2"1"0,-1 0 0,1-1 1,1 1-1,-1 0 0,2 0 1,0 1-1,0-1 0,0 1 0,1 0 1,1 0-1,-1 0 0,2 1 0,10-12 1,2 1 62,0 1 1,2 1 0,26-16 0,73-38 394,-110 65-534,73-36 115,3 3 0,1 3 0,167-42 0,284-29-510,-389 79 213,-1-6 1,269-99-1,-114 9 216,62-24 82,-328 133-160,2 1 0,-1 2 0,2 2 0,45-6 0,-76 15-3,0 0 0,0 1-1,1 0 1,-1 1 0,0 0 0,0 0 0,0 1-1,0 0 1,15 6 0,-19-5-3,0-1-1,0 1 1,0 0 0,0 1-1,-1-1 1,1 1-1,-1 0 1,0 0 0,0 0-1,0 0 1,-1 1 0,1 0-1,-1 0 1,0 0-1,-1 0 1,4 8 0,-2-2-10,-1 0-1,-1 1 1,1 0 0,-2-1 0,0 1 0,0 0 0,-2 20 0,-15 85-10,16-113 31,-29 174 222,-11 356 1,78 217-1283,-35-722 1011,3 0-1,0 0 0,1-1 0,2 0 1,15 33-1,-18-49 63,0 0 0,1-1 1,0 0-1,0 0 0,1-1 1,1 0-1,0 0 0,0-1 1,1 0-1,0-1 0,1 0 1,0-1-1,22 12 0,-7-8 22,-18-8-18,1 0 0,0 1 0,-1 0 0,0 1 0,0 0 0,9 7 0,-15-10-18,-1-1 0,0 1 0,1 0-1,-1-1 1,0 1 0,0 0 0,0 0-1,0 0 1,0 0 0,0 0 0,0 0-1,-1 0 1,1 0 0,-1 0 0,0 0-1,1 0 1,-1 1 0,0-1 0,0 0-1,0 0 1,-1 0 0,1 0 0,-1 0-1,1 1 1,-1-1 0,1 0 0,-1 0-1,0 0 1,0 0 0,0-1 0,0 1-1,-3 3 1,-2 4-4,0-1-1,-1 0 1,0-1-1,0 1 0,-1-1 1,0-1-1,0 1 1,0-1-1,-1-1 1,-11 6-1,-7 2-6,0-1 1,-41 12-1,-17-1 17,-149 20 0,-95-10 18,252-26-20,-1052 138 621,315 36 382,446-94-823,-41-13-17,218-55-150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3:25.340"/>
    </inkml:context>
    <inkml:brush xml:id="br0">
      <inkml:brushProperty name="width" value="0.05" units="cm"/>
      <inkml:brushProperty name="height" value="0.05" units="cm"/>
    </inkml:brush>
  </inkml:definitions>
  <inkml:trace contextRef="#ctx0" brushRef="#br0">0 201 13091,'0'-2'57,"0"1"1,1-1 0,-1 0-1,1 1 1,-1-1-1,1 0 1,-1 1-1,1-1 1,0 1 0,0-1-1,0 1 1,0 0-1,0-1 1,0 1-1,0 0 1,0 0 0,1-1-1,-1 1 1,0 0-1,1 0 1,-1 1-1,1-1 1,-1 0 0,2-1-1,6-1-53,0 0-1,0 0 0,10-2 1,-11 3 22,64-14-94,1 3 0,115-5 0,151 16 52,-102 3 9,478-30-159,-151 3-16,-194 14 79,1197-23-74,-407 71 199,-326-3 12,1185-68-638,-1942 32 571,390-11-51,-349 17 145,227 34-1,-274-20-271,-1 3 0,117 50 0,-172-64 138,37 14-65,-1-4-58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5.840"/>
    </inkml:context>
    <inkml:brush xml:id="br0">
      <inkml:brushProperty name="width" value="0.05" units="cm"/>
      <inkml:brushProperty name="height" value="0.05" units="cm"/>
    </inkml:brush>
  </inkml:definitions>
  <inkml:trace contextRef="#ctx0" brushRef="#br0">32 22 12195,'4'-21'2048,"-8"28"-1712,-3 20 1280,1 12-895,-1 8-265,1 5-152,2 11-232,2 3-24,2-9-80,3-4-80,2-17-184,0-9-16,4-20-296,1-12-865,3-23 1161,1-13-216,5-18-112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3:46.927"/>
    </inkml:context>
    <inkml:brush xml:id="br0">
      <inkml:brushProperty name="width" value="0.05" units="cm"/>
      <inkml:brushProperty name="height" value="0.05" units="cm"/>
    </inkml:brush>
  </inkml:definitions>
  <inkml:trace contextRef="#ctx0" brushRef="#br0">31 0 10866,'-28'219'772,"26"-173"-668,1 1 0,11 81-1,98 1245 856,13 5-966,-89-1163 31,42 320-30,-33 7-17,-62 449 173,-2-396 172,32 0-28,77 369-286,20 312-511,-82-487 479,-13-296 291,14 533 189,-14-474-495,29 577-184,-36-928-348,-4-158 461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4:21.500"/>
    </inkml:context>
    <inkml:brush xml:id="br0">
      <inkml:brushProperty name="width" value="0.05" units="cm"/>
      <inkml:brushProperty name="height" value="0.05" units="cm"/>
    </inkml:brush>
  </inkml:definitions>
  <inkml:trace contextRef="#ctx0" brushRef="#br0">465 84 8458,'0'-3'109,"1"-5"477,-2 0 1,1 0 0,-1 0-1,-2-8 1,3 14-448,-1 0 0,1 1 0,-1-1 0,1 1 0,-1-1 0,0 0 0,0 1 0,0-1 0,0 1 0,0 0 0,0-1 0,0 1 0,0 0 0,0 0 0,0-1 0,-1 1 0,1 0 0,-1 0 0,1 0 0,-1 1 0,1-1 0,-1 0 0,1 0 0,-1 1 0,-2-1 0,2 1-116,0 0 0,1 0 0,-1 0 0,0 0 0,1 1 0,-1-1 0,0 0 0,1 1 0,-1-1 0,1 1 0,-1 0 0,1 0 0,-1-1 0,1 1 0,-3 2 0,-19 20-46,-12 20-53,-36 59-1,37-51 54,-7 8-1,3-7 29,3 1 0,-48 100 0,74-132-24,2 0 1,0 1-1,2 1 0,0-1 1,1 1-1,2-1 0,0 1 1,1 0-1,2 0 1,0 0-1,5 25 0,-3-31-46,1 0-1,1 0 0,0 0 1,1-1-1,1 0 1,1 0-1,0 0 0,0-1 1,2-1-1,0 0 0,1 0 1,0 0-1,1-2 1,0 1-1,17 11 0,-24-20-5,0 0-1,1 0 1,0-1 0,-1 0-1,1 0 1,0 0-1,1-1 1,-1 0-1,0 0 1,1-1-1,-1 1 1,8-1 0,-9-1 27,1 0 1,-1-1-1,1 1 1,-1-1 0,0-1-1,1 1 1,-1-1-1,0 0 1,0 0 0,0 0-1,0-1 1,-1 1-1,1-1 1,-1-1 0,6-3-1,6-8-4,-1 0 0,-1-1-1,0 0 1,17-27 0,40-79 103,-20 34 87,-34 61-45,-1-1 0,-2-1 0,-1 0 0,14-41 0,-24 59-73,0 0 0,-1 0-1,0 0 1,-1 0 0,0-1-1,-1 1 1,0 0 0,-1-1 0,0 1-1,-1 0 1,0 0 0,-1 0-1,0 0 1,-1 0 0,-8-17-1,-3 0-2,0 0 0,-2 1 0,-1 1 0,-1 1 0,-35-36 0,38 46-32,1-2-10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4:24.408"/>
    </inkml:context>
    <inkml:brush xml:id="br0">
      <inkml:brushProperty name="width" value="0.05" units="cm"/>
      <inkml:brushProperty name="height" value="0.05" units="cm"/>
    </inkml:brush>
  </inkml:definitions>
  <inkml:trace contextRef="#ctx0" brushRef="#br0">1741 106 9042,'-24'-14'3058,"-17"5"-3065,0 1-1,-83-5 1,19 4 400,14-4 42,-153-14 219,122 21-588,62 2-69,-1 2-1,-105 10 0,65 12 54,-176 58 0,117-29 269,146-45-268,7-2-35,1-1-1,-1 1 0,1 1 1,-10 4-1,15-6-30,-1 0 0,0 1 0,0-1 0,1 0 0,-1 1 0,0 0 0,1-1 0,0 1 0,-1 0 0,1 0 0,0 0 0,0-1 0,0 1 0,0 0 0,0 1 0,0-1 0,0 4 0,-15 105-162,8-42 209,0-27-24,5-29-26,0-1 1,1 1-1,0 0 0,1 0 1,1-1-1,0 1 0,2 18 1,0-25 5,1 0 1,-1 1-1,1-1 1,1 0-1,-1 0 1,1-1-1,0 1 1,0-1 0,9 9-1,-4-6 9,-1 0 1,1 0-1,1-1 0,18 11 1,-9-10-19,1-1 1,0-1 0,0-1 0,1 0 0,39 3-1,26 6-307,-43-7 202,-1-1 0,1-3 1,61-2-1,-71-1 68,-9 2 26,1 0 0,-1 1 0,0 2 0,-1 0 0,1 2 1,-1 0-1,0 2 0,40 21 0,-54-25 41,0-1 1,1-1-1,-1 1 1,1-2-1,-1 1 1,1-1-1,0-1 1,0 1-1,20-2 1,-3-2 85,0-2 0,36-8 0,-57 10-86,86-15-61,39-10-44,112-42 127,-238 68-9,0-1 0,0 1 0,-1-1 0,1-1-1,-1 1 1,0 0 0,0-1 0,0 0 0,0 0 0,0 0 0,6-7 0,-3 0 99,0 1 0,-1-2 0,8-14 0,0 0 3,-4 6-39,-7 12-68,1-1 1,0 2 0,0-1 0,0 0 0,1 1 0,0 0 0,0 0-1,9-7 1,-14 13-12,0 0 0,0 0 0,1-1 0,-1 1 0,0 0 0,0 0-1,1 0 1,-1 0 0,0-1 0,0 1 0,1 0 0,-1 0 0,0 0 0,0-1 0,0 1-1,1 0 1,-1 0 0,0-1 0,0 1 0,0 0 0,0 0 0,0-1 0,0 1 0,1 0-1,-1-1 1,0 1 0,0 0 0,0 0 0,0-1 0,0 1 0,0 0 0,0-1 0,0 1-1,0 0 1,0 0 0,0-1 0,-1 1 0,1 0 0,0-1 0,0 1 0,0 0 0,0 0-1,0-1 1,-1 1 0,1 0 0,0 0 0,0-1 0,0 1 0,-1 0 0,1 0 0,0 0-1,0-1 1,0 1 0,-1 0 0,1 0 0,0 0 0,-1 0 0,1 0 0,0 0 0,0 0-1,-1-1 1,1 1 0,0 0 0,-1 0 0,-22-6 262,20 6-176,0-1-68,1-1 1,-1 1-1,1 0 1,-1-1-1,1 0 0,-1 1 1,1-1-1,0 0 1,0 0-1,0 0 0,0-1 1,0 1-1,1 0 1,-1-1-1,1 1 0,-1-1 1,1 1-1,0-1 1,0 0-1,0 0 0,0 1 1,0-5-1,-2-8-59,1 0-1,0-1 0,1-16 1,0 8-268,-2-6-2592,2 25 2493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4:30.364"/>
    </inkml:context>
    <inkml:brush xml:id="br0">
      <inkml:brushProperty name="width" value="0.05" units="cm"/>
      <inkml:brushProperty name="height" value="0.05" units="cm"/>
    </inkml:brush>
  </inkml:definitions>
  <inkml:trace contextRef="#ctx0" brushRef="#br0">1654 229 11186,'-4'1'204,"0"0"1,1 0-1,-1-1 0,0 1 0,0-1 0,0 0 0,-6-1 0,8 1-128,0-1 0,0 0 0,1 0 0,-1 1 0,0-1 0,1 0 0,-1 0 0,1 0 0,-1-1 0,1 1 0,-1 0 0,1-1 0,0 1 0,0 0 0,0-1 0,-1 0 0,0-2 0,-3-4 55,-1 1 0,0-1 0,-1 1 0,1 1 0,-1-1 0,-1 1 0,1 0 0,-1 1 0,0-1 0,0 2 0,-1-1 0,1 1 0,-1 0 0,0 1 0,-14-4 0,-14-1-233,0 1 0,-61-3-1,56 7 76,-47-10-129,-130-34 0,184 38 169,4 2-24,0 2-1,0 2 1,-1 0 0,1 2 0,-1 2-1,1 1 1,-1 1 0,-43 10 0,29-1 14,0 1 0,1 3 0,0 1 0,-78 44 1,104-50 0,2 0 0,-1 1 0,2 0 0,-1 2 0,2 0 0,0 0 0,1 2 0,0-1 0,1 2 0,1 0 0,1 1 0,0 0 0,1 0 0,1 1 0,-9 28 0,9-19-41,1 0 0,1 0 0,2 0 0,1 1 1,1-1-1,2 55 0,2-69 10,0 0-1,1 1 1,1-1-1,1 0 1,0-1-1,0 1 1,2-1-1,-1 0 1,2 0-1,0 0 1,0-1-1,1 0 1,1-1-1,0 0 1,18 18-1,-4-10-35,1 0-1,0-2 1,2 0 0,0-2-1,1-1 1,51 19-1,-45-21-42,0-2 0,1-2 0,0-1 0,0-1 0,60 1 0,-62-8 52,0-2 0,1-1 0,-1-1 0,-1-2 0,1-1 0,56-23 0,173-97 503,-205 97-291,409-208 729,-447 229-895,0 0 0,-1-1 1,0-1-1,-1 0 0,0-2 0,-1 1 0,-1-2 0,25-31 0,-32 36 49,-1 0-1,0 0 0,0 0 1,-1-1-1,-1 0 0,0 0 1,0-1-1,-1 1 0,0-1 1,-1 1-1,0-1 0,-1 0 1,-1 0-1,0 0 0,0 0 1,-4-20-1,3 25-2,-1 0 0,0 1 0,0-1 0,-1 1 0,0-1 0,0 1-1,0 0 1,-1 0 0,1 0 0,-2 1 0,1-1 0,-6-5 0,3 5-6,-1-1 0,0 1-1,0 1 1,0 0 0,-1 0 0,0 0 0,-15-5-1,-3 2-40,0 1 0,0 2 0,-1 0 0,1 2-1,-32 0 1,-119 7-740,147-3 655,0-1-78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4:31.267"/>
    </inkml:context>
    <inkml:brush xml:id="br0">
      <inkml:brushProperty name="width" value="0.05" units="cm"/>
      <inkml:brushProperty name="height" value="0.05" units="cm"/>
    </inkml:brush>
  </inkml:definitions>
  <inkml:trace contextRef="#ctx0" brushRef="#br0">41 0 11386,'-10'61'622,"-2"-3"-420,4 0-1,2 0 1,2 65 0,15-3 80,53 227 1,-48-276-121,-11-50-105,2 3-37,-7-20-70,-3-9-61,-8-17 40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4:31.946"/>
    </inkml:context>
    <inkml:brush xml:id="br0">
      <inkml:brushProperty name="width" value="0.05" units="cm"/>
      <inkml:brushProperty name="height" value="0.05" units="cm"/>
    </inkml:brush>
  </inkml:definitions>
  <inkml:trace contextRef="#ctx0" brushRef="#br0">286 468 13115,'2'-4'105,"-1"1"1,1-1-1,-1 1 1,1-1-1,0 1 1,0-1-1,1 1 1,-1 0-1,1 0 1,0 0-1,-1 1 0,1-1 1,0 0-1,1 1 1,-1 0-1,0 0 1,1 0-1,-1 0 1,1 1-1,-1-1 1,1 1-1,4-1 1,274-71 1037,90-30-1670,-280 68 372,-2-5-1,146-87 1,-227 120 192,18-9 57,-26 15-85,0 0 0,0 1 1,0-1-1,0 1 0,0-1 1,0 1-1,0 0 1,0 0-1,0-1 0,0 1 1,0 0-1,0 0 0,0 0 1,0 0-1,0 0 0,0 0 1,0 0-1,0 0 0,0 0 1,2 1-1,-2 1 4,0 0 0,0 0-1,0 0 1,0 0 0,0 0 0,-1 1 0,1-1-1,-1 0 1,1 0 0,-1 1 0,0-1 0,0 0-1,0 1 1,0-1 0,0 3 0,0 6 29,25 229 107,-1-19-187,-14-39-261,-4-39-635,32 179 1,-18-238 299,-16-74 542,-1 0-1,1 0 1,1 0-1,0-1 1,12 17-1,-32-39 322,-1 2 0,0 0-1,-1 0 1,-23-10-1,24 13-225,0 1 0,0 1-1,-1 0 1,0 1-1,0 1 1,0 1-1,0 0 1,-1 1 0,1 1-1,-1 0 1,1 2-1,-1 0 1,-27 6-1,-67 12 139,-237 32 1327,-98-40 580,115-7-1394,290-1-1276,42-3 616,0 0 0,0 0 0,0 0 0,0 0 0,0 0 0,1 0 0,-1 0 0,0-1 0,0 1 0,0 0 0,0 0 0,0 0 0,0 0 0,0 0 0,0 0 0,0 0-1,0 0 1,0 0 0,0 0 0,0 0 0,0 0 0,0-1 0,0 1 0,0 0 0,0 0 0,0 0 0,0 0 0,0 0 0,0 0 0,0 0 0,0 0 0,0 0 0,0 0 0,0 0 0,-1 0 0,1-1 0,0 1 0,0 0 0,0 0 0,0 0-1,0 0 1,0 0 0,0 0 0,0 0 0,0 0 0,0 0 0,0 0 0,0 0 0,0 0 0,-1 0 0,12-5-211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08.166"/>
    </inkml:context>
    <inkml:brush xml:id="br0">
      <inkml:brushProperty name="width" value="0.05" units="cm"/>
      <inkml:brushProperty name="height" value="0.05" units="cm"/>
    </inkml:brush>
  </inkml:definitions>
  <inkml:trace contextRef="#ctx0" brushRef="#br0">390 92 9778,'-4'-1'283,"-1"0"0,0 0 0,0 0 0,0-1 0,1 1-1,-1-1 1,1 0 0,-1 0 0,1-1 0,0 1 0,0-1 0,0 0 0,0 0 0,0 0-1,-4-7 1,1 4 5,1 1 0,-1-1 0,1 1 0,-13-6-1,13 8-280,1 0-1,-1 1 0,0-1 0,0 2 0,0-1 0,0 0 1,0 1-1,0 0 0,0 1 0,-1 0 0,1 0 0,0 0 0,0 0 1,0 1-1,-1 0 0,1 0 0,0 1 0,0 0 0,1 0 1,-1 0-1,0 1 0,1-1 0,-1 2 0,1-1 0,0 0 1,0 1-1,0 0 0,-5 5 0,-1 5-18,0 1 1,1-1-1,1 2 0,0-1 1,1 1-1,1 0 0,0 1 1,1 0-1,1 0 0,1 0 1,0 1-1,1-1 0,1 1 1,1 0-1,0 0 0,1 0 1,1-1-1,1 1 0,4 18 1,-4-30 3,0 0 1,-1 0 0,2-1-1,-1 1 1,1-1 0,0 0-1,0 0 1,0 0-1,1 0 1,-1 0 0,1-1-1,0 0 1,1 1 0,6 4-1,-4-5 6,0 0 0,0 0 1,1 0-1,-1-1 0,1 0 0,0 0 0,0-1 0,0 0 0,12 1 0,0-2 39,0 0-1,0-1 0,0-2 1,0 0-1,-1-1 0,1 0 1,36-13-1,-32 7 92,0-1-1,41-23 1,-56 29-79,-1-1-1,-1-1 1,1 0 0,-1 0 0,0 0 0,0-1 0,-1 0 0,1 0 0,-2 0 0,1-1 0,4-9 0,-8 11-17,0 0 0,0-1 1,-1 1-1,0-1 1,0 0-1,0 1 0,-1-1 1,0 1-1,0-1 1,-1 0-1,0 1 0,0-1 1,-1 1-1,1-1 1,-1 1-1,-1 0 0,-4-10 1,-1-1-13,-2 0 1,0 0-1,0 1 1,-24-26-1,28 35-90,0 0-1,0 1 1,0 0-1,-1 1 1,0-1-1,0 1 1,-1 1-1,1-1 1,-1 1-1,0 0 1,0 1-1,-1 0 1,1 1-1,-1-1 1,1 1-1,-1 1 1,0 0-1,1 0 1,-1 1-1,0 0 1,-16 2-1,-6 3-232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21.809"/>
    </inkml:context>
    <inkml:brush xml:id="br0">
      <inkml:brushProperty name="width" value="0.05" units="cm"/>
      <inkml:brushProperty name="height" value="0.05" units="cm"/>
    </inkml:brush>
  </inkml:definitions>
  <inkml:trace contextRef="#ctx0" brushRef="#br0">396 97 2505,'7'-47'5022,"-5"15"1143,-2 32-6089,0-1 0,0 0 0,0 1 0,0-1-1,0 0 1,0 1 0,-1-1 0,1 1 0,0-1 0,0 0-1,-1 1 1,1-1 0,0 1 0,-1-1 0,1 1 0,-1-1-1,1 1 1,-1-1 0,1 1 0,-1-1 0,1 1-1,-1-1 1,1 1 0,-1 0 0,0-1 0,-21-3 392,14 5-502,1-1-1,-1 1 1,1 1 0,-9 2 0,-7 3 7,1 1 0,1 2-1,0 0 1,-38 25 0,46-26 19,1 0 1,1 1-1,0 0 0,0 1 0,1 0 1,1 1-1,0 0 0,-14 23 0,11-11 4,1 0 0,1 0-1,1 1 1,2 1 0,0-1 0,1 1-1,2 0 1,-2 34 0,6-57 1,0-1 0,0 1 0,0 0 0,0-1 0,0 1 0,1 0 0,-1-1 0,1 1 1,0 0-1,0-1 0,0 1 0,0-1 0,0 0 0,0 1 0,1-1 0,-1 0 0,1 0 0,-1 0 1,1 0-1,0 0 0,0 0 0,2 2 0,3 0-15,0-1-1,1 1 1,-1-1 0,0 0 0,1-1-1,8 2 1,-14-4 11,15 5-159,0 0 1,1-2-1,29 3 0,-41-6 130,0 0 0,0-1 0,0 0 1,0 0-1,0 0 0,0 0 0,-1-1 0,1 0 1,0-1-1,-1 1 0,1-1 0,-1 0 1,0 0-1,8-6 0,1-4 26,0-1-1,-1 0 1,0-1 0,-1 0 0,-1-1-1,10-17 1,48-108 127,-61 123-102,1 1 79,-2-1 1,0-1-1,5-23 0,-11 39-94,0-1-1,0 1 1,-1-1-1,1 1 0,-1-1 1,0 0-1,0 1 0,0-1 1,0 1-1,-1-1 0,0 1 1,0-1-1,0 1 1,0-1-1,0 1 0,0-1 1,-1 1-1,0 0 0,0 0 1,0 0-1,0 0 0,0 0 1,0 1-1,-4-4 0,3 4-102,0 1-1,0-1 0,0 1 0,-1-1 0,1 1 0,-1 0 0,1 0 0,-1 1 0,1-1 0,-1 1 0,1 0 0,-1 0 0,1 0 0,-1 0 0,1 1 0,-1-1 0,1 1 0,-1 0 0,1 0 0,-1 0 0,1 0 0,0 1 0,0-1 0,0 1 0,-5 3 0,-1 4-271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37.311"/>
    </inkml:context>
    <inkml:brush xml:id="br0">
      <inkml:brushProperty name="width" value="0.05" units="cm"/>
      <inkml:brushProperty name="height" value="0.05" units="cm"/>
    </inkml:brush>
  </inkml:definitions>
  <inkml:trace contextRef="#ctx0" brushRef="#br0">178 88 4713,'1'-1'164,"0"0"-1,0 0 1,0-1 0,0 1 0,0-1-1,-1 1 1,1-1 0,0 1-1,-1-1 1,1 1 0,-1-1-1,0 1 1,1-1 0,-1 0 0,0 1-1,0-1 1,0 0 0,0 1-1,-1-1 1,1 1 0,0-1 0,-1-2-1,-1 0 131,0 0 0,-1 0-1,1 0 1,-1 1 0,0-1-1,-3-4 1,-6-6 1093,12 14-1343,-1-1 1,0 1-1,1-1 0,-1 1 0,0-1 0,1 1 0,-1 0 1,0-1-1,0 1 0,1 0 0,-1 0 0,0-1 1,0 1-1,0 0 0,1 0 0,-1 0 0,0 0 0,0 0 1,0 0-1,1 0 0,-1 0 0,0 0 0,0 1 0,0-1 1,1 0-1,-1 0 0,0 1 0,1-1 0,-2 1 1,-21 13 35,22-13-57,-8 7-22,0 0 1,0 0-1,1 1 1,0 1 0,1-1-1,0 1 1,0 0 0,1 1-1,0 0 1,1 0-1,0 0 1,1 0 0,0 1-1,1 0 1,0 0-1,1 0 1,1 0 0,-1 0-1,2 0 1,0 0 0,0 0-1,3 14 1,-2-23-3,-1 0-1,1 0 1,0 0 0,0 0 0,0-1 0,0 1-1,0 0 1,1-1 0,-1 1 0,1-1-1,0 1 1,-1-1 0,1 0 0,0 0 0,1 0-1,3 3 1,-5-4 0,1 0 1,0 0-1,0 0 0,0-1 1,0 1-1,0-1 0,0 1 1,0-1-1,1 0 0,-1 0 1,0 0-1,0 0 0,0 0 0,0 0 1,0-1-1,0 1 0,0-1 1,0 1-1,0-1 0,0 0 1,0 0-1,0 0 0,3-2 1,4-3 10,0-1 1,0 0 0,0 0 0,-1-1 0,0 0 0,0-1 0,-1 1 0,0-2 0,-1 1 0,0-1 0,-1 0-1,8-18 1,-10 22-18,-1 0-1,0 0 0,0 0 0,0-1 1,-1 1-1,0-1 0,0 1 0,0-1 1,-1 1-1,0-1 0,-1 1 0,1-1 1,-1 1-1,0-1 0,-1 1 0,0-1 1,0 1-1,0 0 0,-1 0 0,1 0 1,-2 0-1,1 1 0,-5-7 1,-7 0-140,9 8 87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46.260"/>
    </inkml:context>
    <inkml:brush xml:id="br0">
      <inkml:brushProperty name="width" value="0.05" units="cm"/>
      <inkml:brushProperty name="height" value="0.05" units="cm"/>
    </inkml:brush>
  </inkml:definitions>
  <inkml:trace contextRef="#ctx0" brushRef="#br0">3517 28 6545,'-702'-27'1569,"523"27"-1583,-367 0 42,0 24 751,146 18 889,305-27-1181,1 5 1,-109 36-1,152-37-421,1 3 0,1 1 0,1 3 0,1 2 0,-43 34 0,33-17-57,1 2 0,2 3 0,-56 69 0,94-101-12,1 1 0,2 0 0,0 1 0,0 0-1,2 1 1,1 0 0,1 1 0,0 0 0,2 1-1,0 0 1,2 0 0,0 0 0,2 1 0,-1 30-1,5-2-3,1 1-1,13 63 1,30 102 4,-28-155 0,2 0 0,2-1 0,4-1 0,2-1 0,2-2 0,3-1 0,3-1 0,2-2 0,2-1 0,3-3 0,2-1 1,1-2-1,93 73 0,-79-75-11,2-2 0,1-3 0,3-3 0,1-3 0,1-2 0,75 23 0,-31-24-3,2-4 0,1-6 0,135 9 0,-53-21-1,208-15 0,-155-15 2,-1-10 1,390-102-1,-334 45 39,477-208 1,-449 132-56,-258 122 22,-3-4-1,87-72 0,-130 94 19,-1-2 0,-1 0 0,-1-1 0,-2-2 0,38-59 0,-52 72 22,-1 0 0,0 0 1,-1-1-1,0 0 0,-2-1 1,0 0-1,-1 1 0,-1-1 1,0-1-1,-2 1 0,0 0 1,-1 0-1,-4-32 0,-2 22 73,-1 0-1,-2 0 0,0 1 0,-2 0 0,-1 0 1,-1 1-1,-24-35 0,5 16 81,-1 1 1,-2 2-1,-43-40 0,19 28-69,-3 4-1,-1 2 0,-3 2 0,-1 4 0,-89-41 1,33 27-478,-2 6 1,-171-44 0,15 28 45,-47 17 74,-12 11-77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6.350"/>
    </inkml:context>
    <inkml:brush xml:id="br0">
      <inkml:brushProperty name="width" value="0.05" units="cm"/>
      <inkml:brushProperty name="height" value="0.05" units="cm"/>
    </inkml:brush>
  </inkml:definitions>
  <inkml:trace contextRef="#ctx0" brushRef="#br0">147 13 11314,'9'-13'1161,"-9"22"-721,-5 11-184,-5 13 920,0 7-560,3 7-288,1 7-80,6-4-160,2-4-72,4-6-128,1-7-144,0-8-896,-3-6 992,-4-18-144,-4 4-112</inkml:trace>
  <inkml:trace contextRef="#ctx0" brushRef="#br0" timeOffset="1">12 248 13051,'-7'-11'1376,"4"4"-848,2 0-224,4 1 664,7 0-159,7-1-361,7 1-96,9 2-208,10 0-192,7 1-368,4 0-80,-1 3 376,-2 0-72,1 3-80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1:22.585"/>
    </inkml:context>
    <inkml:brush xml:id="br0">
      <inkml:brushProperty name="width" value="0.05" units="cm"/>
      <inkml:brushProperty name="height" value="0.05" units="cm"/>
    </inkml:brush>
  </inkml:definitions>
  <inkml:trace contextRef="#ctx0" brushRef="#br0">50 270 10866,'-50'17'1662,"93"-18"-114,159 2-1349,34-2-191,-158-3-8,80-14 0,117-38 78,-69 13 51,-146 31-104,281-41 240,-294 49-273,1 2-1,0 2 1,0 3 0,0 1-1,56 14 1,83 37-266,3 1-65,-162-49 301,1-3 0,-1 0 0,1-2 0,55-2 0,-46-4 15,0-2 0,58-17 1,70-32 30,-92 28-320,96-22 0,-161 47 235,-3 1-29,0-1 1,0 1 0,0 0-1,0 1 1,0-1-1,11 2 1,-17-1 100,0 0 1,0 0-1,0 0 1,0 0-1,1 0 1,-1 0-1,0 0 1,0 0-1,0 0 1,0 1-1,0-1 1,0 0-1,0 0 1,0 0-1,0 0 1,0 0-1,0 0 1,0 0-1,0 0 1,0 0-1,0 0 1,0 0-1,0 1 1,0-1-1,0 0 1,0 0-1,0 0 1,0 0-1,0 0 1,0 0-1,0 0 1,0 0-1,0 0 1,0 1-1,0-1 1,0 0-1,0 0 1,0 0-1,0 0 1,0 0-1,0 0 1,0 0-1,0 0 1,0 0-1,0 0 0,0 0 1,0 1-1,0-1 1,0 0-1,0 0 1,-1 0-1,1 0 1,0 0-1,0 0 1,0 0-1,0 0 1,0 0-1,0 0 1,0 0-1,0 0 1,0 0-1,-1 0 1,-6 5-61,-13 1 112,0 0 1,0-1-1,-1-1 1,-39 2-1,30-3 46,-432 20 618,-1-37-830,-278 7-109,229 46 411,363-26-88,137-13-59,9 0-20,1 0 1,-1 0-1,1 0 0,-1 0 1,0 1-1,1-1 1,-1 0-1,1 1 0,-1 0 1,1 0-1,-1 0 0,1 0 1,-4 2-1,6-3-14,0 0 0,0 0 0,0 0 1,0 1-1,0-1 0,0 0 0,-1 0 0,1 0 0,0 1 0,0-1 0,0 0 0,0 0 0,0 0 0,0 1 0,0-1 1,0 0-1,0 0 0,0 0 0,0 1 0,0-1 0,0 0 0,1 0 0,-1 0 0,0 1 0,0-1 0,0 0 1,0 0-1,0 0 0,0 1 0,0-1 0,0 0 0,1 0 0,-1 0 0,0 0 0,0 0 0,0 1 0,0-1 0,1 0 1,-1 0-1,0 0 0,0 0 0,0 0 0,1 0 0,-1 0 0,0 0 0,0 0 0,0 0 0,1 0 0,-1 0 1,0 0-1,0 0 0,1 0 0,15 5 37,-14-5-35,34 4 9,-1-1 0,1-2 0,0-2 0,46-6 0,-68 6-9,279-28 44,390-25-2471,-610 52 1738,145-7-1405,-168 5 1996,-1-3 0,63-16 0,-104 21 405,0-1 0,0 1-1,14-9 1,-21 11-240,0-1-1,-1 1 1,1-1 0,0 1-1,0-1 1,-1 1 0,1-1-1,0 0 1,-1 1-1,1-1 1,-1 0 0,1 1-1,-1-1 1,1 0 0,-1 0-1,0 0 1,1 1 0,-1-1-1,1-1 1,-2 1-9,1 0 1,0 0 0,-1 0-1,1 0 1,0 1 0,-1-1-1,1 0 1,-1 0 0,1 0-1,-1 1 1,0-1 0,1 0-1,-1 1 1,0-1 0,1 1-1,-1-1 1,0 0 0,0 1-1,0 0 1,1-1 0,-1 1-1,0-1 1,-1 1 0,-5-3-72,0 1 0,1 0 1,-1 0-1,0 1 0,0 0 1,0 0-1,0 1 0,0 0 1,-11 1-1,-9 2-220,-28 7-1,45-8 238,-37 8-151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1:57.123"/>
    </inkml:context>
    <inkml:brush xml:id="br0">
      <inkml:brushProperty name="width" value="0.05" units="cm"/>
      <inkml:brushProperty name="height" value="0.05" units="cm"/>
    </inkml:brush>
  </inkml:definitions>
  <inkml:trace contextRef="#ctx0" brushRef="#br0">380 239 11955,'0'-1'39,"0"0"1,0 0-1,0 1 1,0-1-1,0 0 1,0 0-1,0 0 1,0 1-1,-1-1 1,1 0-1,0 0 1,-1 1 0,1-1-1,0 0 1,-1 1-1,1-1 1,-1 0-1,1 1 1,-1-1-1,1 0 1,-1 1-1,1-1 1,-2 0-1,1 2-14,1-1 0,-1 1-1,0-1 1,1 1 0,-1 0-1,1-1 1,-1 1 0,1 0-1,-1 0 1,1-1 0,-1 1-1,1 0 1,0 0 0,0-1 0,-1 1-1,1 2 1,-11 45 180,-10 239-121,24 4-47,-1-143-14,12 164 72,-1 39 345,-13-335-431,1 0 1,0 0-1,1 0 1,5 20-1,-6-30-8,2 0 1,-1 0-1,0 0 0,1 0 1,0 0-1,1-1 0,-1 1 0,1-1 1,0 0-1,1 0 0,-1 0 1,1-1-1,7 6 0,9 5 13,1-2-1,1-1 1,35 13-1,31 18 16,-50-21-30,131 71-15,-133-76 9,1-1 0,70 19 1,-53-23 0,109 9 0,59-13 11,-166-7-2,586-8 30,-340 0-69,397-13-269,-4-38 51,-559 43 192,74-11-18,-209 26 80,0 0 1,1-1 0,-1 1 0,0-1-1,0 0 1,1 1 0,-1-1 0,0 0-1,0 0 1,0 0 0,0 0 0,0-1 0,0 1-1,-1-1 1,1 1 0,0-1 0,-1 1-1,1-1 1,2-4 0,-2 1 5,0 0-1,0 0 1,-1-1 0,0 1-1,0 0 1,1-11 0,-1 5-1,2-14 27,2 0-1,0 0 1,12-34 0,-12 46-27,1 1 0,0 0 0,1 0 1,0 0-1,1 1 0,0 0 0,1 0 0,11-11 0,30-25-10,-9 9 45,-3-1 1,57-74-1,-53 48 43,-3-1-1,-3-2 1,-3-2 0,44-134-1,-57 129-58,17-137 0,-17 79-54,-15 104 9,0 7-25,-1-1 1,-1-1-1,0-38 0,-4 56 26,1 0 0,-1 0 0,0 1 0,0-1 0,0 0 0,-1 0 0,0 1 0,0-1 0,-1 1 0,1-1 0,-1 1 0,0 0 0,-1 0 0,1 0 0,-1 1 0,0-1 0,0 1 0,0 0 0,-7-5 0,-1 1-4,-1 1 1,1 1 0,-1-1 0,0 2 0,0 0-1,-21-5 1,-87-11 43,56 11 29,-79-17 58,-20-4-125,-184-11 1,-344 28-313,-63-4 282,458-2 51,-257-14 3,-379 33 103,637 1-29,219-4-36,-139-24 0,112 6-17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30.648"/>
    </inkml:context>
    <inkml:brush xml:id="br0">
      <inkml:brushProperty name="width" value="0.05" units="cm"/>
      <inkml:brushProperty name="height" value="0.05" units="cm"/>
    </inkml:brush>
  </inkml:definitions>
  <inkml:trace contextRef="#ctx0" brushRef="#br0">24 267 10098,'16'-128'3300,"0"-11"1018,-31 235-2269,1-14-2264,1 17 75,4 0 0,4 0 0,13 152 1,-7-243 118,-1-1-10,1 0-1,0 0 0,0 0 1,1 0-1,0 0 1,0 0-1,5 12 0,-6-19 25,-1 1 0,0-1-1,1 1 1,-1-1 0,0 1-1,1-1 1,-1 1 0,1-1 0,-1 1-1,1-1 1,-1 1 0,1-1-1,-1 0 1,1 1 0,-1-1-1,1 0 1,0 0 0,-1 1-1,1-1 1,-1 0 0,1 0-1,0 0 1,-1 0 0,1 0 0,0 0-1,-1 0 1,2 0 0,0 0 2,-1-1 0,1 1 0,-1-1 0,1 0 0,-1 0 1,1 1-1,-1-1 0,0 0 0,1 0 0,1-3 0,25-32 88,-27 35-78,27-44 121,34-48 163,-57 85-287,2 1 1,-1 0 0,1 0 0,0 1 0,0-1-1,1 1 1,0 1 0,17-9 0,-19 11-59,0 1 0,0 0 0,1 0 1,-1 1-1,1 0 0,-1 0 0,1 1 1,-1-1-1,1 1 0,-1 1 0,1-1 1,0 1-1,-1 0 0,10 4 0,-11-4 2,-1 1 0,1 0-1,-1 0 1,0 0-1,0 0 1,0 1-1,0 0 1,0 0-1,-1 0 1,1 0-1,-1 0 1,0 1-1,0-1 1,0 1-1,0 0 1,-1 0-1,1 0 1,-1 0-1,0 1 1,2 8-1,8 67 23,-12-79 33,0 0 0,0-1 0,0 1 0,0-1 1,1 1-1,-1-1 0,0 1 0,0 0 0,1-1 0,-1 1 0,0-1 0,1 1 0,-1-1 0,1 0 0,-1 1 0,0-1 0,1 1 0,-1-1 0,1 0 0,-1 1 0,1-1 0,0 0 0,-1 0 0,1 1 1,-1-1-1,1 0 0,-1 0 0,1 0 0,0 0 0,-1 1 0,1-1 0,-1 0 0,1 0 0,0 0 0,-1-1 0,1 1 0,-1 0 0,1 0 0,0 0 0,-1 0 0,1 0 0,-1-1 0,1 1 0,-1 0 0,1-1 1,-1 1-1,1 0 0,-1-1 0,1 1 0,-1 0 0,1-1 0,-1 1 0,1-1 0,27-26 45,-2-7-5,-17 19-26,2 2-1,0-1 0,0 1 1,1 1-1,1 0 0,0 1 1,16-11-1,-28 21-15,1 0 0,-1 1 0,1-1-1,0 0 1,0 0 0,-1 1 0,1-1 0,0 1 0,0 0-1,-1-1 1,1 1 0,0 0 0,0 0 0,0 0 0,0 0 0,-1 1-1,1-1 1,0 0 0,0 1 0,-1-1 0,1 1 0,0 0 0,0-1-1,-1 1 1,1 0 0,-1 0 0,1 0 0,-1 0 0,1 0-1,-1 1 1,0-1 0,1 0 0,-1 1 0,0-1 0,0 1 0,0-1-1,0 1 1,1 2 0,3 6-22,0 0 0,-1 0 0,-1 1 0,5 20 0,-8-30 22,6 17 37,-2 1 0,0 1 0,-2-1 0,0 0 0,-1 1 0,-2 32 0,-2-59-576,2 4 376,0 0 0,0 0 0,0 0-1,0 0 1,0 1 0,0-1 0,-3-5 0,-1 7-176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36.193"/>
    </inkml:context>
    <inkml:brush xml:id="br0">
      <inkml:brushProperty name="width" value="0.05" units="cm"/>
      <inkml:brushProperty name="height" value="0.05" units="cm"/>
    </inkml:brush>
  </inkml:definitions>
  <inkml:trace contextRef="#ctx0" brushRef="#br0">58 0 12211,'-12'35'337,"1"0"0,1 0 1,2 1-1,2 0 0,-3 59 0,8-39-95,2 0-1,17 109 0,-16-157-214,-1 5 34,2 0 0,-1-1 1,2 0-1,0 0 1,5 13-1,-8-23-39,0 1 0,1-1 0,-1 0 0,0 0 0,1 0 0,-1 0 0,1 0 0,-1-1 0,1 1 0,0 0 0,0-1 0,0 1 0,0-1 0,0 0 0,0 0 0,0 0 0,0 0 0,1 0 0,-1 0 0,0 0 0,1-1 0,-1 1 0,0-1 0,1 0 0,-1 1 0,1-1 0,-1 0 0,1-1 0,-1 1 0,0 0 0,1-1 0,-1 1 0,4-2 0,4-2 75,1 0 0,-1-1 0,0-1 0,-1 1 0,1-1 0,-1-1 0,0 0 0,8-8 0,63-71 863,-65 69-731,-1 1-27,-10 10-113,0 0 0,1 1-1,0-1 1,0 1 0,1 0-1,0 1 1,10-7 0,-16 11-82,1 0 1,-1 0 0,1 0-1,-1 0 1,0 0 0,1 0-1,-1 0 1,1 1 0,-1-1-1,0 0 1,1 0-1,-1 1 1,0-1 0,1 0-1,-1 0 1,0 1 0,1-1-1,-1 0 1,0 1 0,1-1-1,-1 1 1,0-1-1,0 0 1,0 1 0,1-1-1,-1 1 1,0-1 0,0 0-1,0 1 1,0-1 0,0 1-1,0-1 1,0 1 0,0-1-1,0 1 1,0-1-1,0 0 1,0 1 0,0-1-1,-1 2 1,1-1 11,0 58 78,-2-41-112,2 0 1,2 22-1,-2-39 19,0 0-1,0 0 0,1 0 1,-1 1-1,0-1 1,1 0-1,-1 0 0,1 0 1,-1 0-1,1 0 1,-1 0-1,1 0 0,0 0 1,-1 0-1,1 0 0,0 0 1,0 0-1,0 0 1,0 0-1,0-1 0,0 1 1,0 0-1,0-1 1,0 1-1,0-1 0,0 1 1,1-1-1,-1 0 1,0 1-1,0-1 0,0 0 1,1 0-1,-1 0 1,0 0-1,0 0 0,0 0 1,1 0-1,-1 0 1,0 0-1,0-1 0,0 1 1,1 0-1,0-1 1,8-3 38,0 1 0,-1-1 1,1-1-1,8-5 0,-12 7-28,61-42 246,-51 33-202,1 1 0,0 0 0,0 1-1,26-10 1,-42 19-59,-1 1 0,1-1 1,0 1-1,0 0 0,0-1 0,-1 1 0,1 0 0,0-1 0,0 1 0,0 0 0,0 0 0,0 0 0,0 0 0,-1 0 0,1 0 0,0 0 0,0 0 0,0 0 0,0 0 0,0 0 0,0 1 1,-1-1-1,1 0 0,0 1 0,0-1 0,0 1 0,-1-1 0,1 1 0,0-1 0,0 1 0,-1-1 0,1 1 0,0 0 0,-1-1 0,1 1 0,-1 0 0,1-1 0,-1 1 0,1 0 0,-1 0 1,0 0-1,1-1 0,-1 1 0,0 0 0,0 0 0,1 0 0,-1 0 0,0 0 0,0 0 0,0-1 0,0 1 0,0 0 0,-1 1 0,1 8-17,-1-1 0,-1 1-1,0-1 1,-3 11 0,2-10 22,-2 7-8,3-12 6,0 0-1,0 0 1,1 0-1,0 0 1,0 0 0,0 1-1,1-1 1,0 7-1,0-12-16,0 1 0,0-1 0,0 0 0,0 1 0,0-1 0,1 0-1,-1 0 1,0 1 0,0-1 0,1 0 0,-1 0 0,0 1 0,0-1 0,1 0-1,-1 0 1,0 0 0,1 0 0,-1 0 0,0 1 0,0-1 0,1 0 0,-1 0-1,0 0 1,1 0 0,-1 0 0,0 0 0,1 0 0,-1 0 0,0 0-1,1 0 1,-1 0 0,0 0 0,1 0 0,-1 0 0,0-1 0,1 1 0,-1 0-1,0 0 1,1 0 0,-1 0 0,0-1 0,0 1 0,1 0 0,-1 0 0,0 0-1,0-1 1,1 1 0,-1 0 0,0 0 0,0-1 0,0 1 0,1-1 0,1-1-41,3-1-115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36.737"/>
    </inkml:context>
    <inkml:brush xml:id="br0">
      <inkml:brushProperty name="width" value="0.05" units="cm"/>
      <inkml:brushProperty name="height" value="0.05" units="cm"/>
    </inkml:brush>
  </inkml:definitions>
  <inkml:trace contextRef="#ctx0" brushRef="#br0">127 74 9914,'9'-16'1219,"-4"7"-413,0 1-1,0 0 1,1 0-1,0 0 1,10-9-1,-26 34 1026,4-4-1575,-27 49 254,-35 96 0,53-116-450,2 0 0,2 1 0,-8 66 0,17-96-60,1 0 0,1 1-1,0-1 1,1 1 0,0-1-1,1 1 1,5 19-1,-6-29-36,1 1-1,0-1 0,0 1 0,0-1 0,0 0 1,1 0-1,0 0 0,0 0 0,0 0 0,0-1 1,0 1-1,1-1 0,0 0 0,-1 0 0,1 0 0,0-1 1,1 1-1,-1-1 0,0 0 0,1 0 0,-1 0 1,1-1-1,-1 0 0,8 2 0,3-2-46,0 0 0,0-1 0,-1 0 0,29-4 0,15-8-193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37.159"/>
    </inkml:context>
    <inkml:brush xml:id="br0">
      <inkml:brushProperty name="width" value="0.05" units="cm"/>
      <inkml:brushProperty name="height" value="0.05" units="cm"/>
    </inkml:brush>
  </inkml:definitions>
  <inkml:trace contextRef="#ctx0" brushRef="#br0">465 1 13947,'-32'44'1098,"2"2"0,-33 68 1,34-58-420,-48 67 0,37-70-378,-3-3 0,-97 89 0,140-139-317,-1 0 0,1 0 1,0 0-1,0 0 0,0 1 0,0-1 1,0 0-1,-1 0 0,1 0 1,0 0-1,0 0 0,0 0 0,-1 0 1,1 0-1,0 1 0,0-1 0,0 0 1,-1 0-1,1 0 0,0 0 1,0 0-1,0 0 0,-1 0 0,1 0 1,0 0-1,0 0 0,-1-1 0,1 1 1,0 0-1,0 0 0,0 0 0,0 0 1,-1 0-1,1 0 0,0 0 1,0 0-1,0 0 0,-1-1 0,1 1 1,0 0-1,0 0 0,0 0 0,0 0 1,0-1-1,0 1 0,-1 0 1,1 0-1,0 0 0,0-1 0,0 1 1,0 0-1,0 0 0,0 0 0,0-1 1,0 1-1,0 0 0,0 0 0,0 0 1,0-1-1,-1-13-199,2-11-157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37.565"/>
    </inkml:context>
    <inkml:brush xml:id="br0">
      <inkml:brushProperty name="width" value="0.05" units="cm"/>
      <inkml:brushProperty name="height" value="0.05" units="cm"/>
    </inkml:brush>
  </inkml:definitions>
  <inkml:trace contextRef="#ctx0" brushRef="#br0">0 0 13803,'5'8'1400,"5"5"-992,8 8-144,5 3 497,14 9-281,6 0-48,8 6-40,2 3-96,0-1-368,0-1-184,-7-5 2080,-6-2-1728,-10-6 120,-6 0 40</inkml:trace>
  <inkml:trace contextRef="#ctx0" brushRef="#br0" timeOffset="1">780 184 19492,'11'16'1312,"-5"-5"-1128,-4-9-95,1 2 207,-2-1-552,9 0-857,3-5 945,4-12-136,7-2-128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37.992"/>
    </inkml:context>
    <inkml:brush xml:id="br0">
      <inkml:brushProperty name="width" value="0.05" units="cm"/>
      <inkml:brushProperty name="height" value="0.05" units="cm"/>
    </inkml:brush>
  </inkml:definitions>
  <inkml:trace contextRef="#ctx0" brushRef="#br0">5 34 16195,'-4'20'1353,"4"6"-1153,8-2-104,8 5 432,8-2-376,7-3-56,0-7-248,6-2-128,-2-14-336,1-4 392,-5-12 56,-2-8-104,1-9-64</inkml:trace>
  <inkml:trace contextRef="#ctx0" brushRef="#br0" timeOffset="1">449 1 13307,'-15'27'1752,"-3"7"-1000,-6 19-280,-6 3 1433,-3 7-1145,6 5-128,-5-5-240,8 0-192,4-6-376,4-7-224,3-15-336,6-5-72,1-11 520,-1-8-184,4-4-104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38.429"/>
    </inkml:context>
    <inkml:brush xml:id="br0">
      <inkml:brushProperty name="width" value="0.05" units="cm"/>
      <inkml:brushProperty name="height" value="0.05" units="cm"/>
    </inkml:brush>
  </inkml:definitions>
  <inkml:trace contextRef="#ctx0" brushRef="#br0">363 12 15515,'4'-2'188,"0"1"0,0-1 0,0 1-1,1-1 1,-1 1 0,0 0 0,1 1-1,-1-1 1,0 1 0,1 0 0,-1 0 0,1 0-1,-1 1 1,1-1 0,-1 1 0,0 0-1,1 1 1,-1-1 0,0 1 0,7 3-1,-2 0-71,0 0-1,0 1 0,0-1 0,-1 2 1,0-1-1,0 1 0,13 16 0,-16-15-104,1 0-1,-1 1 0,-1 0 1,0 0-1,0 1 0,0-1 1,-1 1-1,-1-1 0,0 1 1,0 0-1,-1 0 0,0 0 1,-1 0-1,-1 19 0,-1-4 2,-2-1-1,0 0 0,-2 0 0,-16 45 0,-5-9-44,-2-2 1,-3 0-1,-2-2 1,-2-2-1,-3-2 1,-68 73-1,82-99-3,-2-2 0,0 0 0,-56 37 0,4-19-59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11.326"/>
    </inkml:context>
    <inkml:brush xml:id="br0">
      <inkml:brushProperty name="width" value="0.05" units="cm"/>
      <inkml:brushProperty name="height" value="0.05" units="cm"/>
    </inkml:brush>
  </inkml:definitions>
  <inkml:trace contextRef="#ctx0" brushRef="#br0">3 0 14939,'-3'6'1064,"10"-3"-912,9-2-72,10-2 345,10-4-177,10 4-192,7 0-24,1 1-16,2 2-32,4 4-136,-3 0-72,2 0-201,-3-1-79,-9 0-168,-4-4 448,-14-1-144,-10-3-120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6.789"/>
    </inkml:context>
    <inkml:brush xml:id="br0">
      <inkml:brushProperty name="width" value="0.05" units="cm"/>
      <inkml:brushProperty name="height" value="0.05" units="cm"/>
    </inkml:brush>
  </inkml:definitions>
  <inkml:trace contextRef="#ctx0" brushRef="#br0">121 269 14179,'2'5'1328,"-2"8"-1024,0 11-120,0 6 569,0 9-337,2 5-144,4 8-256,1-3-128,1-4-248,-1-4-120,-3-9-161,-4-4-1207,-4-13 1432,-3-9-272,-6-16-136</inkml:trace>
  <inkml:trace contextRef="#ctx0" brushRef="#br0" timeOffset="1">1 284 12899,'1'-14'168,"1"0"1,0 0 0,1 1-1,1-1 1,0 1-1,1 0 1,0 0-1,1 1 1,0-1 0,1 1-1,1 0 1,0 1-1,0 0 1,1 0 0,0 1-1,1 0 1,1 1-1,-1 0 1,1 0 0,1 1-1,-1 1 1,1 0-1,24-10 1,-31 15-158,0 1 0,1-1 0,-1 1-1,0 1 1,0-1 0,1 1 0,-1-1 0,0 1 0,1 1 0,-1-1 0,0 1-1,1 0 1,-1 0 0,0 1 0,0-1 0,0 1 0,0 0 0,0 1-1,6 3 1,-5-1 0,1 0-1,-1 0 1,-1 1 0,1-1-1,-1 2 1,0-1-1,0 0 1,0 1-1,-1 0 1,0 0 0,-1 0-1,5 12 1,-5-8 25,0 1 1,0-1 0,-1 1-1,-1 0 1,0 0 0,0-1-1,-2 1 1,1 0 0,-1 0-1,-1 0 1,0-1 0,-1 1-1,0-1 1,-5 12 0,5-14-8,-1 0-1,1-1 1,-2 0 0,1 0 0,-1 0-1,0 0 1,-1-1 0,0 0 0,0 0-1,-1 0 1,1-1 0,-2 0-1,1-1 1,0 1 0,-1-1 0,0-1-1,0 1 1,-14 4 0,20-8-84,-1 0-1,0-1 1,0 1-1,1-1 1,-1 0 0,0 0-1,0 1 1,0-2-1,1 1 1,-1 0 0,0-1-1,0 1 1,1-1-1,-1 0 1,-5-2 0,7 2-19,-1 0 0,0 0 0,1 0 0,-1 0 0,1-1 0,-1 1 0,1-1 0,-1 1 0,1-1 0,0 1-1,0-1 1,0 0 0,0 1 0,0-1 0,0 0 0,1 0 0,-1 0 0,0 1 0,1-1 0,0 0 0,-1 0 0,1-3 0,0-8-506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11.774"/>
    </inkml:context>
    <inkml:brush xml:id="br0">
      <inkml:brushProperty name="width" value="0.05" units="cm"/>
      <inkml:brushProperty name="height" value="0.05" units="cm"/>
    </inkml:brush>
  </inkml:definitions>
  <inkml:trace contextRef="#ctx0" brushRef="#br0">27 1 13115,'-13'17'1416,"6"0"-832,2-1-248,3-3 937,5-1-505,11 3-288,5-4-144,7 1-176,7-4-88,7-3-368,7-4-192,13-5 432,2-9-120,1-7-48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12.896"/>
    </inkml:context>
    <inkml:brush xml:id="br0">
      <inkml:brushProperty name="width" value="0.05" units="cm"/>
      <inkml:brushProperty name="height" value="0.05" units="cm"/>
    </inkml:brush>
  </inkml:definitions>
  <inkml:trace contextRef="#ctx0" brushRef="#br0">41 1 14619,'-6'32'972,"-19"135"309,19-119-961,2 81 0,4-127-283,0 1-1,0-1 1,0 0 0,1 0 0,-1 0 0,1 1 0,-1-1-1,1 0 1,0 0 0,-1 0 0,1 0 0,0 0 0,0 0-1,1 0 1,-1 0 0,2 2 0,-1-3-8,-1-1 1,0 1-1,0-1 1,1 0-1,-1 1 0,0-1 1,0 0-1,1 0 1,-1 1-1,0-1 0,1 0 1,-1-1-1,0 1 1,1 0-1,-1 0 0,0 0 1,1-1-1,-1 1 1,0-1-1,0 1 0,0-1 1,1 1-1,-1-1 1,0 0-1,0 1 1,0-1-1,0 0 0,1-2 1,26-19 399,-1-2 0,31-35 0,-27 26-189,-26 28-212,-1 1 1,1 0-1,-1 1 1,1-1 0,7-3-1,-11 6-28,0 1 0,0-1 0,0 1 0,0-1 0,0 1 0,-1-1 0,1 1 0,0 0 0,0 0 0,0-1 0,0 1 0,0 0 0,0 0 0,0 0 0,0 0 0,0 0 0,0 0 0,0 1 0,0-1 0,0 0 0,0 0 0,0 1 0,0-1 0,0 0 0,-1 1 0,1-1 0,0 1 0,0-1 0,0 1 0,-1-1 0,1 1 0,0 0 0,0-1 0,-1 1 0,1 0 0,-1 0 0,1 0 0,-1-1-1,1 1 1,0 2 0,1 4-14,0-1-1,0 2 0,-1-1 0,0 0 0,1 12 1,-2-13-4,0 0 0,1 0 0,0 1 1,0-1-1,0 0 0,1 0 0,4 10 1,-5-15 13,-1 0 1,1 0 0,0 0-1,0 0 1,0 0-1,1-1 1,-1 1 0,0 0-1,0 0 1,0-1-1,0 1 1,1-1 0,-1 1-1,0-1 1,1 0-1,-1 1 1,0-1 0,1 0-1,-1 0 1,0 0 0,1 0-1,-1 0 1,1 0-1,-1 0 1,0 0 0,1-1-1,-1 1 1,0 0-1,1-1 1,-1 1 0,2-2-1,6-2 2,0 0-1,0-1 1,8-5-1,28-21-6,-33 20-18,1 2-1,1 0 0,0 0 0,0 2 1,1-1-1,0 2 0,16-5 0,-29 10 18,-1 1-1,1-1 1,-1 1-1,1 0 1,-1 0-1,1 0 1,0 0-1,-1 0 0,1 0 1,-1 0-1,1 1 1,-1-1-1,1 0 1,-1 1-1,1-1 1,-1 1-1,1 0 1,-1-1-1,0 1 1,1 0-1,-1 0 1,2 1-1,-1 1-7,-1-1 0,1 0-1,-1 0 1,1 1 0,-1-1 0,0 1 0,0-1-1,0 1 1,0-1 0,0 1 0,0 5 0,0 4-22,0-1 1,-1 1-1,0 0 1,-1-1-1,-3 13 1,4-20 4,-3 17 81,7-16-202,5-10-337,21-24 211,-12 12 99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13.542"/>
    </inkml:context>
    <inkml:brush xml:id="br0">
      <inkml:brushProperty name="width" value="0.05" units="cm"/>
      <inkml:brushProperty name="height" value="0.05" units="cm"/>
    </inkml:brush>
  </inkml:definitions>
  <inkml:trace contextRef="#ctx0" brushRef="#br0">351 23 14755,'10'-19'1336,"-8"15"-895,-8 7-137,-7 27 512,-7 6-104,-9 15-240,-1 7-128,-5 11-168,-4 2-8,-1-5-64,2-3-32,4-13-16,2-8-96,10-19-480,3-13 2160,13-20-1536,6-12 65,13-16 79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14.020"/>
    </inkml:context>
    <inkml:brush xml:id="br0">
      <inkml:brushProperty name="width" value="0.05" units="cm"/>
      <inkml:brushProperty name="height" value="0.05" units="cm"/>
    </inkml:brush>
  </inkml:definitions>
  <inkml:trace contextRef="#ctx0" brushRef="#br0">6 0 15035,'-6'30'1409,"6"-2"-897,2-4-208,8 0 568,7-2-144,12-2-216,6-2-80,14-2-264,6-1-144,3 3-416,0 4-256,-5 1 512,-7 0-104,-15-2-80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14.674"/>
    </inkml:context>
    <inkml:brush xml:id="br0">
      <inkml:brushProperty name="width" value="0.05" units="cm"/>
      <inkml:brushProperty name="height" value="0.05" units="cm"/>
    </inkml:brush>
  </inkml:definitions>
  <inkml:trace contextRef="#ctx0" brushRef="#br0">37 1 15299,'-6'13'263,"0"1"-1,1 0 1,1 0-1,0 1 1,1-1-1,-3 28 1,3 88 178,4-125-426,-1 23 58,6 32 0,-5-52-67,0-1 0,1 1 1,0-1-1,1 0 1,-1 0-1,1 0 0,1 0 1,-1 0-1,7 8 0,-8-13 9,-1 0 1,1 0-1,0 0 0,0 0 0,0 0 0,0-1 0,0 1 0,0-1 0,0 1 0,1-1 0,-1 0 0,0 0 0,1 0 0,-1 0 0,1 0 0,-1-1 0,1 1 0,0-1 0,-1 0 0,1 0 0,-1 0 0,1 0 0,0 0 0,-1 0 0,1 0 0,-1-1 0,1 0 0,-1 1 0,4-2 0,7-4 153,-1 0 0,0-1-1,0 0 1,17-15-1,17-8 512,-46 30-667,1-1 0,0 1 0,0-1 0,-1 1 0,1-1 0,0 1 0,0 0 0,0 0 0,-1-1 0,1 1 0,0 0 1,0 0-1,0 0 0,0 0 0,0 0 0,0 0 0,-1 0 0,1 0 0,0 0 0,0 0 0,0 1 0,0-1 0,0 0 1,-1 1-1,1-1 0,0 0 0,0 1 0,-1-1 0,1 1 0,0-1 0,0 1 0,-1 0 0,1-1 0,-1 1 0,1 0 1,-1-1-1,1 1 0,-1 0 0,1 0 0,-1-1 0,1 1 0,-1 0 0,0 0 0,0 0 0,1 0 0,-1-1 0,0 3 0,2 5-6,-1 1 0,0-1 0,-1 0-1,0 11 1,0-6 24,0-6-24,0-1-10,0-1 0,0 1-1,1-1 1,-1 1-1,4 7 1,-4-12 6,0 0 0,1 0 0,-1 0 0,1 0 0,-1 0 0,0-1 0,1 1 0,0 0 0,-1 0 0,1-1 0,0 1 0,-1 0 0,1-1 0,0 1 0,-1-1 0,1 1 0,0-1 0,0 1 0,0-1 0,0 0 0,0 1-1,-1-1 1,1 0 0,0 0 0,0 1 0,0-1 0,0 0 0,0 0 0,0 0 0,0 0 0,0 0 0,0 0 0,0-1 0,0 1 0,0 0 0,-1 0 0,1-1 0,0 1 0,1-1 0,7-3 40,0-1-1,-1 0 1,1 0-1,-1-1 1,-1 0-1,10-8 1,-10 7 5,0 1 0,0 0 0,1 1 0,0 0 0,0 0 0,15-7 0,-21 12-50,0-1 1,0 1-1,0-1 0,0 1 0,0 0 1,0-1-1,0 1 0,0 0 0,0 0 1,0 1-1,0-1 0,0 0 0,0 1 1,0-1-1,0 1 0,-1-1 0,1 1 1,0 0-1,2 2 0,0-1-9,-1 0-1,-1 1 1,1 0-1,0-1 1,-1 1-1,1 0 1,-1 1-1,0-1 1,3 5-1,1 7-124,0 0 0,-1 0 0,5 27 0,-9-37 84,-1-6 44,0 1 0,1 0 0,-1 0 0,0 0-1,0 0 1,0-1 0,0 1 0,0 0 0,0 0 0,1 0 0,-1 0 0,0 0 0,0 0 0,0-1 0,0 1 0,1 0 0,-1 0 0,0 0 0,0 0 0,0 0 0,0 0 0,1 0 0,-1 0 0,0 0 0,0 0 0,0 0 0,1 0 0,-1 0-1,0 0 1,0 0 0,0 0 0,1 0 0,-1 0 0,0 0 0,0 0 0,0 0 0,0 0 0,1 1 0,-1-1 0,0 0 0,0 0 0,0 0 0,0 0 0,0 0 0,1 0 0,-1 1 0,0-1 0,0 0 0,0 0 0,0 0 0,0 0 0,0 1 0,0-1-1,0 0 1,0 0 0,1 0 0,-1 0 0,0 1 0,0-1 0,0 0 0,0 0 0,0 0 0,0 1 0,0-1 0,0 0 0,0 0 0,-1 1 0,3-11-142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15.130"/>
    </inkml:context>
    <inkml:brush xml:id="br0">
      <inkml:brushProperty name="width" value="0.05" units="cm"/>
      <inkml:brushProperty name="height" value="0.05" units="cm"/>
    </inkml:brush>
  </inkml:definitions>
  <inkml:trace contextRef="#ctx0" brushRef="#br0">1 14 16187,'5'-9'1833,"-2"5"-1249,-1 10-264,-2 4 1128,3 17-759,-2 4-225,3 11-224,2 2-104,4 2-264,2 0-128,2-4-249,2-8-143,2-11-280,1-9-144,-2-14 624,-4-4-216,-9-16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15.544"/>
    </inkml:context>
    <inkml:brush xml:id="br0">
      <inkml:brushProperty name="width" value="0.05" units="cm"/>
      <inkml:brushProperty name="height" value="0.05" units="cm"/>
    </inkml:brush>
  </inkml:definitions>
  <inkml:trace contextRef="#ctx0" brushRef="#br0">12 5 12979,'-7'3'1568,"2"-1"-936,5 0-128,3-2 801,10-2-361,3 0-112,11-3-224,8 4-64,16-1-400,5 2-376,12 2 256,0 5-88,-2-3-72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16.029"/>
    </inkml:context>
    <inkml:brush xml:id="br0">
      <inkml:brushProperty name="width" value="0.05" units="cm"/>
      <inkml:brushProperty name="height" value="0.05" units="cm"/>
    </inkml:brush>
  </inkml:definitions>
  <inkml:trace contextRef="#ctx0" brushRef="#br0">0 0 18028,'2'41'944,"-1"-10"-385,1-1 0,11 59 0,-11-81-558,0 0-1,1 0 0,0 0 0,0 0 1,1-1-1,0 0 0,0 1 1,1-2-1,0 1 0,0 0 0,0-1 1,1 0-1,0 0 0,0-1 0,11 8 1,-11-9-47,0-1 1,0 0 0,0 0-1,0 0 1,1-1 0,-1 0-1,1 0 1,-1-1 0,1 0-1,0 0 1,-1-1 0,11 0 0,-7-1-90,-1 0 1,1-1 0,0 0 0,-1 0 0,1-1 0,-1-1 0,16-7 0,-9 1-332,0 0 1,-1 0 0,0-2 0,-1 1 0,0-2 0,-1 0 0,0-1 0,16-23 0,-20 25-70,-1 0 1,0-1 0,-1 0-1,-1-1 1,0 1 0,0-1-1,-2-1 1,6-26 0,-12 35 401,-3 12 296,-6 13 439,-80 198 5394,41-93-4464,26-61-1323,-24 100 1,-1 69 677,41-185-882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22.311"/>
    </inkml:context>
    <inkml:brush xml:id="br0">
      <inkml:brushProperty name="width" value="0.05" units="cm"/>
      <inkml:brushProperty name="height" value="0.05" units="cm"/>
    </inkml:brush>
  </inkml:definitions>
  <inkml:trace contextRef="#ctx0" brushRef="#br0">159 1 15147,'-5'5'362,"0"0"0,0 0 0,1 0 0,-6 10 0,-5 19-41,2-1 1,1 2-1,-11 57 0,12-48-254,-34 167 26,40-176-83,1 0 0,3 0 1,0 0-1,6 41 0,-5-73-5,0-1 0,1 1 0,-1 0 0,1-1-1,0 1 1,0-1 0,0 1 0,0-1 0,0 1 0,1-1-1,-1 1 1,1-1 0,2 3 0,-2-4 2,-1 0 0,0 0 0,0 0 0,1 0 0,-1-1 0,0 1 0,1-1 0,-1 1 0,0-1 0,1 1 0,-1-1 0,1 0 0,-1 0 0,1 1 0,-1-1 0,1 0 0,-1 0-1,1-1 1,-1 1 0,1 0 0,-1 0 0,1-1 0,-1 1 0,0-1 0,1 1 0,1-2 0,9-5 48,1-1 0,-1-1 0,-1 0-1,1 0 1,-1-2 0,-1 1 0,11-15-1,-1 3 56,14-17 64,-25 27-121,0 0-1,1 1 1,1 0-1,20-16 1,-30 26-51,-1 1 1,1-1 0,0 1 0,-1-1-1,1 1 1,0 0 0,0-1 0,-1 1-1,1 0 1,0-1 0,0 1 0,0 0-1,-1 0 1,1 0 0,0 0 0,0 0-1,0 0 1,-1 0 0,1 0 0,0 0-1,0 0 1,0 0 0,-1 1 0,1-1-1,1 0 1,-1 1-1,0 0 0,0 0-1,0 0 1,0 0 0,-1 0-1,1 0 1,0 0 0,0 1 0,-1-1-1,1 0 1,-1 0 0,1 0 0,-1 1-1,1 1 1,1 8 1,0 0 1,-1 0-1,0 14 0,-1-10 20,0-13-18,0 0 0,0 0-1,1 0 1,-1 0 0,0 0 0,1 0 0,-1-1 0,1 1-1,0 0 1,0 0 0,1 3 0,-1-5-2,0 1 0,0-1 1,-1 1-1,1-1 0,0 0 0,0 1 1,-1-1-1,1 0 0,0 1 0,0-1 0,0 0 1,0 0-1,0 0 0,0 0 0,-1 0 1,1 0-1,0 0 0,0 0 0,0 0 0,0 0 1,0 0-1,0 0 0,-1-1 0,1 1 1,0 0-1,0-1 0,0 1 0,-1-1 0,2 0 1,23-12 76,32-23 0,16-8 32,-64 39-105,1 0 1,0 2-1,0-1 1,0 1-1,0 0 0,10-1 1,-18 4-10,0 0 1,-1-1-1,1 1 1,0 0 0,-1 0-1,1 0 1,0 0-1,0 1 1,-1-1-1,1 0 1,0 1 0,-1-1-1,1 1 1,-1-1-1,1 1 1,0 0 0,-1 0-1,1 0 1,1 1-1,-2 0-1,0-1-1,0 1 1,0 0-1,0-1 1,0 1-1,0 0 1,-1 0-1,1 0 1,-1 0-1,1 0 1,-1 0-1,0 0 1,1 0-1,-1 0 1,0 0-1,-1 3 1,1 9 55,-2 0 1,-4 22-1,5-26 63,1-10-145,0 1 0,0 0 0,0-1-1,-1 1 1,1 0 0,0-1 0,0 1 0,0 0 0,-1-1 0,1 1 0,0-1 0,0 1 0,-1-1-1,1 1 1,-1 0 0,1-1 0,0 1 0,-1-1 0,1 0 0,-1 1 0,1-1 0,-1 1 0,1-1-1,-1 0 1,0 1 0,1-1 0,-1 0 0,1 1 0,-2-1 0,-10 4-153,-2 0-121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23.167"/>
    </inkml:context>
    <inkml:brush xml:id="br0">
      <inkml:brushProperty name="width" value="0.05" units="cm"/>
      <inkml:brushProperty name="height" value="0.05" units="cm"/>
    </inkml:brush>
  </inkml:definitions>
  <inkml:trace contextRef="#ctx0" brushRef="#br0">191 14 16484,'7'-11'995,"-7"11"-983,0 0-1,0 0 1,0 0 0,0 0 0,0 0 0,0 0-1,0 0 1,0 0 0,0 0 0,0 0 0,-1 0-1,1 0 1,0 0 0,0 0 0,0 0 0,0 0-1,0 0 1,0 0 0,0 0 0,0 0 0,0 0-1,0 0 1,0 0 0,0 0 0,0 0 0,0 0-1,0 0 1,0 0 0,-1 0 0,1 0 0,0 0-1,0 0 1,0 0 0,0 0 0,0 0 0,0 0-1,0 0 1,0 0 0,0 0 0,0 0 0,0-1-1,0 1 1,0 0 0,0 0 0,0 0 0,0 0-1,0 0 1,0 0 0,0 0 0,0 0 0,0 0-1,0 0 1,0 0 0,0 0 0,0 0 0,0 0-1,0 0 1,0-1 0,0 1 0,0 0 0,0 0-1,0 0 1,0 0 0,0 0 0,0 0 0,0 0-1,0 0 1,0 0 0,-2 1 80,0 1 0,0-1 1,1 1-1,-1-1 0,0 1 0,1 0 0,-1 0 1,-2 4-1,-25 45 115,2 2 0,3 1 0,2 1 1,-18 67-1,30-87-95,1 1 0,-5 46 0,13-72-116,0 0 1,1-1 0,0 1 0,0 0 0,1 0-1,1 0 1,-1 0 0,1 0 0,1-1 0,0 1-1,0-1 1,1 0 0,8 14 0,-9-19-82,0 1 0,1-1 0,-1-1 0,1 1 0,0 0 0,0-1 0,1 0 0,-1 0 0,1 0 0,-1 0 0,1-1 0,0 0 0,0 0 0,0 0 0,0 0 0,10 1 0,-4-2-53,0 0 0,0 0-1,0-1 1,0-1 0,0 0-1,0-1 1,14-3 0,19-8-349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8.129"/>
    </inkml:context>
    <inkml:brush xml:id="br0">
      <inkml:brushProperty name="width" value="0.05" units="cm"/>
      <inkml:brushProperty name="height" value="0.05" units="cm"/>
    </inkml:brush>
  </inkml:definitions>
  <inkml:trace contextRef="#ctx0" brushRef="#br0">215 47 13699,'0'-3'166,"-1"1"0,0-1 1,0 0-1,-1 0 0,1 1 1,0-1-1,-1 1 0,0-1 0,1 1 1,-1 0-1,0-1 0,0 1 1,0 0-1,-5-3 0,5 4-102,0 0 0,0 0 0,-1 0 0,1 1 0,0-1 0,0 1 1,-1-1-1,1 1 0,0 0 0,-1 0 0,1 0 0,-1 0 0,1 0 0,0 0 0,-1 1 0,1-1 0,0 1 0,0 0 0,-4 1 0,-1 2-48,0-1 0,1 1-1,-1 0 1,1 1-1,0 0 1,0 0 0,0 0-1,1 1 1,0-1 0,0 1-1,-5 8 1,-2 5-20,0 0 0,-13 32 0,23-45 4,0 0 0,0 0 0,0 0 0,0 0 0,0 11 0,1-15 2,1-1 0,0 0 0,0 0 0,0 0 0,0 1 0,0-1 0,0 0 0,0 0 0,1 1 0,-1-1 0,0 0 0,0 0 0,1 0 0,-1 0 0,1 0-1,0 1 1,-1-1 0,1 0 0,0 0 0,-1 0 0,1 0 0,0-1 0,0 1 0,0 0 0,0 0 0,0 0 0,0-1 0,0 1 0,0 0 0,0-1 0,0 1 0,0-1 0,0 1 0,0-1 0,1 0 0,0 1-1,3-1 18,0 0-1,-1-1 0,1 1 0,0-1 0,-1 0 0,1 0 0,0 0 0,-1-1 1,0 1-1,1-1 0,-1 0 0,0-1 0,8-4 0,4-5 141,28-26-1,-24 19 33,-2 0 0,-1-2 0,0 0 0,24-42 0,-40 61-156,0 0 0,0 0 0,0-1-1,0 1 1,0-1 0,0 1 0,-1-1 0,1-3 0,-1 6-33,0 0 0,0 0 1,0 0-1,0 0 1,0 0-1,0 0 1,0 0-1,0 0 0,0 0 1,0 0-1,0 0 1,0 0-1,0-1 0,0 1 1,0 0-1,0 0 1,0 0-1,0 0 1,0 0-1,0 0 0,0 0 1,0 0-1,0 0 1,0 0-1,0 0 0,0 0 1,0 0-1,0 0 1,0 0-1,0 0 1,0 0-1,-1 0 0,1 0 1,0 0-1,0 0 1,0 0-1,0-1 1,0 1-1,0 0 0,0 0 1,0 0-1,0 0 1,0 0-1,0 0 0,0 0 1,0 1-1,-1-1 1,1 0-1,0 0 1,0 0-1,0 0 0,0 0 1,0 0-1,0 0 1,0 0-1,0 0 1,0 0-1,0 0 0,0 0 1,0 0-1,0 0 1,0 0-1,0 0 0,0 0 1,0 0-1,0 0 1,-1 0-1,1 0 1,0 1-1,-7 11 66,-4 9-11,-14 43 0,22-54-60,0 0-1,1-1 1,0 1 0,0 0-1,1 1 1,1 19 0,0-29 2,0 0 1,0-1 0,0 1-1,0 0 1,0 0-1,1 0 1,-1-1 0,0 1-1,0 0 1,1 0 0,-1 0-1,1-1 1,-1 1 0,1 0-1,-1-1 1,1 1 0,-1 0-1,1-1 1,-1 1-1,1-1 1,0 1 0,-1-1-1,1 1 1,0-1 0,0 1-1,-1-1 1,1 0 0,0 0-1,0 1 1,0-1 0,-1 0-1,1 0 1,0 0 0,0 0-1,0 0 1,-1 0-1,1 0 1,0 0 0,0 0-1,0 0 1,0 0 0,-1 0-1,1-1 1,1 1 0,3-2 4,0 0 0,0 0 1,0 0-1,0 0 1,7-6-1,21-18 59,-1-1-1,-1-1 1,32-41-1,-45 50-2,-5 6-49,-13 14-10,0-1-1,0 0 0,0 0 1,0 0-1,0 0 1,0 0-1,0 0 1,0 0-1,0 0 1,0 0-1,0 0 1,0 0-1,0 0 1,0 0-1,0 1 1,0-1-1,0 0 1,0 0-1,0 0 1,0 0-1,0 0 1,0 0-1,0 0 1,0 0-1,0 0 0,0 0 1,0 0-1,0 0 1,0 1-1,0-1 1,0 0-1,0 0 1,0 0-1,0 0 1,0 0-1,0 0 1,0 0-1,0 0 1,0 0-1,0 0 1,0 0-1,0 0 1,1 0-1,-1 0 1,0 0-1,0 0 0,0 0 1,0 0-1,0 0 1,0 0-1,0 0 1,0 0-1,0 0 1,0 0-1,0 0 1,0 0-1,1 0 1,-1 0-1,0 0 1,0 0-1,0 0 1,0 0-1,-14 28 57,7-15-62,6-10 7,-10 19-5,2 1-1,-14 45 1,23-66 8,0-1 0,-1 0 0,1 0 1,0 0-1,0 1 0,0-1 0,0 0 0,0 1 0,0-1 0,0 0 0,0 0 1,0 0-1,0 1 0,1-1 0,-1 0 0,1 0 0,-1 0 0,2 2 0,-2-2 4,1-1-1,-1 1 1,1-1-1,0 1 0,0-1 1,-1 1-1,1-1 1,0 0-1,0 1 0,-1-1 1,1 0-1,0 0 1,0 0-1,0 1 0,-1-1 1,1 0-1,0 0 1,0 0-1,0 0 0,-1-1 1,2 1-1,4-1 32,-1-1 0,0 0 0,1 0 1,-1 0-1,0 0 0,0-1 0,5-3 0,21-18 284,49-45 1,-59 49-281,-12 9-85,-3 4-29,-6 13 11,-3 1 26,-1 0 0,1 0 0,-1-1 0,-7 9 0,8-10 22,-1-1 0,1 1 0,0 0 0,0 0-1,1 0 1,-1 1 0,1-1 0,0 1 0,-1 7 0,3-12 0,-1 0 0,1 0 1,0 0-1,0 0 0,0 0 1,0 0-1,0 0 0,1 0 1,-1 0-1,0 0 1,0 0-1,1 0 0,-1 0 1,0 0-1,1 0 0,-1 0 1,1 0-1,-1-1 1,1 1-1,0 0 0,-1 0 1,1-1-1,0 1 0,-1 0 1,1-1-1,1 2 1,0-1-82,0-1 0,0 1 0,0 0 0,0-1 0,1 1 0,-1-1 0,0 0 0,0 0 0,0 0 0,1 0 0,2 0 1,2-1-189,0 0 0,0-1 0,-1 1 0,1-1 0,-1-1 0,1 1 1,5-4-1,6-6-258,3 1-101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23.595"/>
    </inkml:context>
    <inkml:brush xml:id="br0">
      <inkml:brushProperty name="width" value="0.05" units="cm"/>
      <inkml:brushProperty name="height" value="0.05" units="cm"/>
    </inkml:brush>
  </inkml:definitions>
  <inkml:trace contextRef="#ctx0" brushRef="#br0">233 1 14027,'9'2'1400,"-7"6"-976,-6 7-200,-3 4 513,-6 8-297,0 11-16,-7 0-72,1 7-16,-4-5-168,2 0-16,-1-10-152,1-3-144,5-14-392,3-13-1289,6-11 1569,3-12-272,2-22-168</inkml:trace>
  <inkml:trace contextRef="#ctx0" brushRef="#br0" timeOffset="1">8 9 14635,'-6'26'1592,"5"1"-1047,1-4-185,0 0 760,11 1-408,5-3-32,8-4-304,8-4-32,4-2-248,5-4-112,-1 3-424,-1-1-96,-6-5 16,-4 3 520,-18 3-376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24.141"/>
    </inkml:context>
    <inkml:brush xml:id="br0">
      <inkml:brushProperty name="width" value="0.05" units="cm"/>
      <inkml:brushProperty name="height" value="0.05" units="cm"/>
    </inkml:brush>
  </inkml:definitions>
  <inkml:trace contextRef="#ctx0" brushRef="#br0">1 211 13339,'5'-15'435,"2"0"0,0 0 0,0 0 0,2 1 1,-1 0-1,2 1 0,0 0 0,1 0 0,0 1 0,0 1 0,2 0 1,-1 0-1,20-12 0,-28 21-330,0 0 0,-1 0 0,1 0 1,0 1-1,0-1 0,1 1 0,-1 0 1,0 0-1,0 0 0,0 1 0,8-1 0,-10 2-77,0-1-1,0 0 0,0 1 0,0-1 0,0 1 1,0 0-1,0-1 0,0 1 0,0 0 0,-1 0 1,1 0-1,0 1 0,0-1 0,-1 0 0,1 1 1,-1-1-1,1 1 0,-1-1 0,0 1 0,0 0 1,1 0-1,-1-1 0,0 1 0,0 0 0,0 2 1,2 6-15,-1-1 0,0 0 0,0 1 0,-1 0 1,0-1-1,-1 1 0,0 0 0,0-1 1,-1 1-1,-1-1 0,1 1 0,-2-1 0,1 1 1,-6 11-1,1-2-2,-1-1 0,-1-1 0,0 1 0,-1-2-1,-1 1 1,-15 16 0,22-28-12,-18 24 40,22-29-42,-1 1 0,1 0 0,-1 0 0,1-1-1,0 1 1,0 0 0,-1-1 0,1 1 0,0 0 0,0 0-1,0 0 1,0-1 0,0 1 0,0 0 0,0 0 0,0 0-1,0-1 1,0 1 0,0 0 0,0 0 0,1-1 0,-1 1 0,0 0-1,0 0 1,1-1 0,-1 1 0,1 0 0,-1-1 0,1 1-1,-1 0 1,1-1 0,-1 1 0,1-1 0,-1 1 0,1-1-1,0 1 1,-1-1 0,2 1 0,9 4-262,1-1 0,-1 0 0,1-1-1,0-1 1,0 1 0,0-2 0,1 0 0,-1 0 0,15-2 0,-2 0-222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24.567"/>
    </inkml:context>
    <inkml:brush xml:id="br0">
      <inkml:brushProperty name="width" value="0.05" units="cm"/>
      <inkml:brushProperty name="height" value="0.05" units="cm"/>
    </inkml:brush>
  </inkml:definitions>
  <inkml:trace contextRef="#ctx0" brushRef="#br0">95 0 14179,'5'6'303,"0"1"0,-1-1 0,0 1 0,0-1 0,0 1 0,-1 0 0,0 1-1,-1-1 1,3 13 0,2 3 578,20 49 479,18 60-245,-40-112-1045,-1 1 1,-1-1-1,0 1 1,-1 38-1,-5-27-138,-1-1 0,-2 1 0,-1-1 0,-1 0 0,-1 0 0,-2-1 0,-2 0 0,0-1 0,-2-1 0,-1 0 0,-1-1 0,-33 39 0,20-33-132,3-12-68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25.049"/>
    </inkml:context>
    <inkml:brush xml:id="br0">
      <inkml:brushProperty name="width" value="0.05" units="cm"/>
      <inkml:brushProperty name="height" value="0.05" units="cm"/>
    </inkml:brush>
  </inkml:definitions>
  <inkml:trace contextRef="#ctx0" brushRef="#br0">9 60 16163,'-8'1'1457,"9"-8"-913,6-5-168,9 5 552,6-6-136,6 9-256,5-5-119,10 4-281,6 2-136,-2 3-369,-1 0-167,-1 0-408,-5 1-56,-10-1 624,-9 5-232,-18-4-32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25.497"/>
    </inkml:context>
    <inkml:brush xml:id="br0">
      <inkml:brushProperty name="width" value="0.05" units="cm"/>
      <inkml:brushProperty name="height" value="0.05" units="cm"/>
    </inkml:brush>
  </inkml:definitions>
  <inkml:trace contextRef="#ctx0" brushRef="#br0">2 44 14067,'-2'12'1376,"15"-9"-744,7-4-191,10-2 679,9-3-344,8 2-280,4-3-160,2-5-488,-2 7 1952,2 2-1672,-3-3 17,-5-5 47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25.965"/>
    </inkml:context>
    <inkml:brush xml:id="br0">
      <inkml:brushProperty name="width" value="0.05" units="cm"/>
      <inkml:brushProperty name="height" value="0.05" units="cm"/>
    </inkml:brush>
  </inkml:definitions>
  <inkml:trace contextRef="#ctx0" brushRef="#br0">50 1 15299,'-1'0'90,"0"1"0,0-1-1,0 1 1,0 0 0,0 0 0,0-1-1,0 1 1,1 0 0,-1 0 0,0 0-1,1 0 1,-1 0 0,0 0 0,1 0-1,-1 0 1,1 0 0,0 0 0,-1 1-1,-7 25 65,7-20 62,-8 28 456,3 0-1,-5 66 0,10-85-562,1 0 1,1 0-1,1 1 1,0-1 0,1 0-1,0-1 1,1 1-1,11 25 1,-14-38-83,1 0 1,-1-1-1,1 1 1,-1 0-1,1-1 0,0 1 1,0-1-1,0 0 1,1 1-1,-1-1 1,0 0-1,1 0 1,0 0-1,-1-1 0,1 1 1,0-1-1,5 3 1,-4-4 3,-1 1 0,1 0 0,0-1 0,-1 0 0,1 0 0,0 0 0,-1-1 0,1 1 0,0-1 1,-1 0-1,1 0 0,0 0 0,-1 0 0,7-4 0,3-2 62,0-1 0,-1-1 0,1 0 0,18-19 0,1 0-43,-31 27-55,-1 0 0,1 0 1,0 1-1,0-1 0,0 0 1,0 0-1,0 1 0,0-1 1,0 1-1,1-1 0,-1 1 1,0-1-1,0 1 1,0-1-1,0 1 0,1 0 1,-1 0-1,0 0 0,0 0 1,1 0-1,-1 0 0,2 0 1,-2 1-5,0-1 0,0 1 1,-1 0-1,1 0 0,0 0 1,0-1-1,0 1 0,-1 0 1,1 0-1,-1 0 0,1 0 1,-1 0-1,1 0 1,-1 0-1,1 0 0,-1 0 1,0 1-1,0-1 0,1 1 1,0 11-70,0-1 1,-1 0 0,-2 20 0,1-22 52,-2 17-68,2-19 93,0 0 0,0 0 0,1 1 0,0-1 0,2 10 0,-2-17 6,0-1 0,0 1 0,0-1 0,0 1 1,1-1-1,-1 1 0,0 0 0,0-1 0,0 1 0,1-1 0,-1 1 1,0-1-1,0 0 0,1 1 0,-1-1 0,0 1 0,1-1 0,-1 0 1,1 1-1,-1-1 0,0 1 0,1-1 0,-1 0 0,1 0 1,-1 1-1,1-1 0,-1 0 0,1 0 0,-1 0 0,1 0 0,-1 1 1,1-1-1,0 0 0,-1 0 0,1 0 0,-1 0 0,1 0 0,-1 0 1,1 0-1,-1 0 0,1-1 0,-1 1 0,1 0 0,-1 0 0,2-1 1,18-13 174,-4-5-52,27-40-1,-32 42-248,1 0 0,0 2 0,29-30 0,-40 45 106,-1-1 0,1 1 0,-1-1-1,0 1 1,1 0 0,0-1 0,-1 1-1,1 0 1,-1-1 0,1 1 0,-1 0-1,1 0 1,0-1 0,-1 1 0,1 0-1,-1 0 1,1 0 0,0 0 0,-1 0-1,1 0 1,0 0 0,-1 0 0,1 0-1,0 0 1,-1 0 0,1 0 0,0 1-1,0-1-6,0 1-1,0 0 1,-1-1-1,1 1 1,0 0 0,-1 0-1,1 0 1,0 0-1,-1 0 1,1 0-1,-1 0 1,0 0-1,1 0 1,0 1-1,4 40-316,-5 65 300,0-106 38,0-1 1,0 0-1,-1 0 1,1 1 0,0-1-1,0 0 1,0 0-1,0 0 1,0 1-1,0-1 1,0 0 0,0 0-1,0 1 1,0-1-1,0 0 1,0 0-1,1 1 1,-1-1 0,0 0-1,0 0 1,0 0-1,0 1 1,0-1-1,0 0 1,0 0 0,1 0-1,-1 1 1,0-1-1,0 0 1,0 0-1,0 0 1,1 0 0,-1 0-1,0 1 1,0-1-1,0 0 1,1 0-1,-1 0 1,0 0 0,0 0-1,1 0 1,-1 0-1,8-10-155,6-23-64,-13 31 258,13-31-66,3-6-5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26.444"/>
    </inkml:context>
    <inkml:brush xml:id="br0">
      <inkml:brushProperty name="width" value="0.05" units="cm"/>
      <inkml:brushProperty name="height" value="0.05" units="cm"/>
    </inkml:brush>
  </inkml:definitions>
  <inkml:trace contextRef="#ctx0" brushRef="#br0">57 0 15219,'-4'14'2844,"-15"49"-1663,-10 140-92,26-158-740,1-1 0,7 72-1,-4-109-353,0 0 1,0 0-1,1 0 0,-1-1 0,1 1 0,1-1 1,-1 1-1,1-1 0,5 8 0,-6-11-83,1 0 0,-1-1-1,1 1 1,-1-1 0,1 1-1,0-1 1,0 0-1,0 0 1,0 0 0,0-1-1,1 1 1,-1-1 0,0 1-1,1-1 1,-1 0 0,1-1-1,-1 1 1,1-1 0,4 1-1,3-1-78,-1 0-1,1 0 1,-1-1-1,14-3 1,10-5-412</inkml:trace>
  <inkml:trace contextRef="#ctx0" brushRef="#br0" timeOffset="1">563 76 15115,'-5'20'1216,"-7"12"-927,-1 5-105,-2 16 392,-4-3-160,-1 5-88,0-1-64,0-2-96,1-8-96,3-6-272,1-11-232,-1-19 416,3-3-80,6-20-104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26.895"/>
    </inkml:context>
    <inkml:brush xml:id="br0">
      <inkml:brushProperty name="width" value="0.05" units="cm"/>
      <inkml:brushProperty name="height" value="0.05" units="cm"/>
    </inkml:brush>
  </inkml:definitions>
  <inkml:trace contextRef="#ctx0" brushRef="#br0">1 1 16636,'0'18'1752,"5"-3"-1224,5 0-232,3 3 920,10-3-624,2-2-175,3 0-401,-1 0-240,2-3-577,-2 1 1217,-2 0-544,-4-6-104,-1-9-48</inkml:trace>
  <inkml:trace contextRef="#ctx0" brushRef="#br0" timeOffset="1">511 82 17108,'6'16'1488,"-5"-13"-1312,0-5-256,5-2 336,-1-3-1176,-1-6 792,3 3-272,-4-6-232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27.327"/>
    </inkml:context>
    <inkml:brush xml:id="br0">
      <inkml:brushProperty name="width" value="0.05" units="cm"/>
      <inkml:brushProperty name="height" value="0.05" units="cm"/>
    </inkml:brush>
  </inkml:definitions>
  <inkml:trace contextRef="#ctx0" brushRef="#br0">369 5 17164,'10'-5'1168,"-13"11"-1016,-10 4-72,-6 10 248,-2 4-88,-6 11 0,1 4 0,-1 2-32,-2 1-8,3 4-72,3-2-72,5-4-248,0-3-216,5-9-424,3-4 648,0-8-144,3-3-168</inkml:trace>
  <inkml:trace contextRef="#ctx0" brushRef="#br0" timeOffset="1">9 162 16924,'-6'-3'1792,"3"6"-1240,3 13-232,3 3 856,6 5-527,4 0-97,7 5-296,7-3-88,12-2-128,2 0-48,8-5-176,0 0-208,1-1-296,-6 0-273,-3-4 721,-3 0-184,-12-8-96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4:27.743"/>
    </inkml:context>
    <inkml:brush xml:id="br0">
      <inkml:brushProperty name="width" value="0.05" units="cm"/>
      <inkml:brushProperty name="height" value="0.05" units="cm"/>
    </inkml:brush>
  </inkml:definitions>
  <inkml:trace contextRef="#ctx0" brushRef="#br0">325 1 17228,'-2'16'1376,"11"7"-1024,1 0-160,1 7 496,-2 1-152,-1 8-184,-2 5-144,-4 8-88,-2 14 9,-15 0-97,-9 7-32,-15 7-233,-8 0-191,-12 5-392,-5-2 664,-1-11-152,1-8-136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8.631"/>
    </inkml:context>
    <inkml:brush xml:id="br0">
      <inkml:brushProperty name="width" value="0.05" units="cm"/>
      <inkml:brushProperty name="height" value="0.05" units="cm"/>
    </inkml:brush>
  </inkml:definitions>
  <inkml:trace contextRef="#ctx0" brushRef="#br0">194 11 13147,'6'-11'672,"-5"12"-159,-8 19 115,1-1-417,-73 372 1715,47 82-675,30-408-1243,-2-39 38,4-26-44,0 0-1,0 0 0,0 1 1,-1-1-1,1 0 1,0 0-1,0 0 0,0 0 1,0 0-1,0 1 1,-1-1-1,1 0 0,0 0 1,0 0-1,0 0 1,0 0-1,-1 0 0,1 1 1,0-1-1,0 0 1,0 0-1,-1 0 0,1 0 1,0 0-1,0 0 1,0 0-1,-1 0 0,1 0 1,0 0-1,0 0 0,0 0 1,-1 0-1,1 0 1,0 0-1,0 0 0,0-1 1,-1 1-1,1 0 1,0 0-1,0 0 0,0 0 1,-1 0-1,1 0 1,0 0-1,0-1 0,0 1 1,-3-3 12,0-1 0,1 1 0,0-1 1,0 1-1,0-1 0,0 0 0,-1-5 0,-7-21 82,1-1 0,1 1 0,-5-51 0,11 59 38,1-1 1,1 1-1,1 0 0,0-1 1,9-39-1,-9 57-123,1 0 1,-1-1-1,1 1 0,-1 0 1,2 1-1,-1-1 0,0 0 1,1 1-1,0-1 0,0 1 1,0 0-1,1 0 0,-1 0 1,1 0-1,0 1 0,0-1 1,0 1-1,1 0 0,-1 0 1,1 1-1,-1-1 0,1 1 1,0 0-1,0 0 0,0 1 1,0-1-1,0 1 0,1 1 1,-1-1-1,0 0 0,7 1 1,21 0-375,-1 1 1,34 6 0,-19-1 15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02.036"/>
    </inkml:context>
    <inkml:brush xml:id="br0">
      <inkml:brushProperty name="width" value="0.05" units="cm"/>
      <inkml:brushProperty name="height" value="0.05" units="cm"/>
    </inkml:brush>
  </inkml:definitions>
  <inkml:trace contextRef="#ctx0" brushRef="#br0">14 125 16075,'-14'8'1273,"18"-5"-849,11-2-144,13-5 440,10-2-152,15-4-200,8 0-16,12-4-48,5-1-96,-7-2-272,-3 0-184,-14 5-328,-6-1-136,-24 5-1280,-14-1 1640,-30 8-369,-13 4-223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02.451"/>
    </inkml:context>
    <inkml:brush xml:id="br0">
      <inkml:brushProperty name="width" value="0.05" units="cm"/>
      <inkml:brushProperty name="height" value="0.05" units="cm"/>
    </inkml:brush>
  </inkml:definitions>
  <inkml:trace contextRef="#ctx0" brushRef="#br0">1 20 11610,'4'6'1409,"18"-2"-481,3-4-288,11-2 1056,4-1-543,3-2-249,6 3-128,-3-3-512,-4 2-352,-5 1 128,-4 0-104,-6-4-136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02.870"/>
    </inkml:context>
    <inkml:brush xml:id="br0">
      <inkml:brushProperty name="width" value="0.05" units="cm"/>
      <inkml:brushProperty name="height" value="0.05" units="cm"/>
    </inkml:brush>
  </inkml:definitions>
  <inkml:trace contextRef="#ctx0" brushRef="#br0">87 155 11602,'-3'-1'231,"1"0"-1,-1 0 1,1 0-1,-1 0 1,1-1-1,0 1 1,0-1-1,-1 1 1,1-1-1,0 0 0,0 0 1,1 0-1,-1 0 1,0 0-1,1 0 1,-1 0-1,1-1 1,-2-2-1,3 4-101,-1-1 1,1 0-1,0 0 1,0 0-1,0 0 1,0 0-1,0 0 1,0 0-1,0 0 1,1 0-1,-1 0 0,1 0 1,-1 0-1,1 1 1,0-1-1,0 0 1,0 0-1,0 1 1,0-1-1,0 0 1,0 1-1,0-1 0,1 1 1,-1 0-1,2-2 1,7-6 106,0 1 1,1 0 0,0 1-1,0 0 1,0 1-1,1 0 1,16-6 0,-21 10-198,-1 0 1,1 0 0,0 1 0,1 0-1,-1 0 1,11 1 0,-14 0-28,0 0 0,-1 1-1,1-1 1,-1 1 0,1 0 0,-1 0 0,1 0-1,-1 1 1,0-1 0,1 1 0,-1 0 0,0 0-1,4 3 1,-4-2-12,-1 0 0,1 0 0,-1 0 0,0 1 0,0-1 0,0 0 0,-1 1 0,1-1 0,-1 1 0,0 0 0,1-1-1,-2 1 1,1 0 0,0-1 0,-1 1 0,0 0 0,0 0 0,0 0 0,-1 4 0,0 3-4,-1 0-1,0 0 1,-1 0 0,0 0 0,-6 14 0,0-5-13,-2 1 1,-1-1-1,0 0 1,-22 25 0,-66 64-37,24-28 4,73-78 40,0 1 1,0-1 0,0 1 0,1 0 0,0 0-1,0 0 1,0 0 0,0 0 0,0 0 0,1 0-1,0 1 1,-1 4 0,2-6-1,0 0-1,0 0 1,0 0 0,0-1-1,1 1 1,-1 0 0,1 0-1,0-1 1,0 1 0,0 0-1,0-1 1,0 1 0,1-1-1,-1 0 1,1 1 0,-1-1-1,1 0 1,0 0 0,0 0-1,3 3 1,5 2-150,-1 0 0,1 0 0,1-1 0,-1-1 0,1 1-1,0-2 1,0 1 0,1-2 0,17 4 0,-1-1-696,0-2-1,55 0 1,-18-7 231,-3-4-202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03.367"/>
    </inkml:context>
    <inkml:brush xml:id="br0">
      <inkml:brushProperty name="width" value="0.05" units="cm"/>
      <inkml:brushProperty name="height" value="0.05" units="cm"/>
    </inkml:brush>
  </inkml:definitions>
  <inkml:trace contextRef="#ctx0" brushRef="#br0">17 0 13059,'2'6'268,"1"0"1,-2 1-1,1-1 1,-1 1-1,0-1 1,0 1-1,0-1 1,-1 10 0,-9 55 817,3-29-460,4-22-479,-5 44 382,3 85 0,4-143-512,0 0-1,1 0 1,-1 0-1,2 0 1,-1 0-1,1-1 1,-1 1-1,2 0 0,-1-1 1,0 1-1,1-1 1,0 0-1,6 7 1,-6-9-10,0 0 0,0-1 0,0 1 0,0-1 0,1 1 1,-1-1-1,1 0 0,-1-1 0,1 1 0,0-1 0,0 1 0,0-1 0,0 0 1,0-1-1,0 1 0,0-1 0,0 0 0,0 1 0,0-2 0,7 0 0,0-1 5,0 0-1,0-1 0,0 0 1,0-1-1,-1 0 1,0-1-1,0 0 0,0-1 1,0 0-1,11-10 0,2-2 24,-1-2 0,33-38 0,-45 44-24,-9 10 31,-16 22 47,10-9-65,0 0-1,1 0 0,0 1 0,1-1 1,-4 19-1,6-25-15,1 0 0,-1 0 0,1-1 1,0 1-1,0 0 0,1 0 0,-1-1 0,0 1 1,1 0-1,0 0 0,1 4 0,-1-5 0,0-1-1,0 1 0,0-1 0,0 1 0,1-1 1,-1 0-1,0 0 0,1 1 0,-1-1 0,0 0 1,1 0-1,0 0 0,-1 0 0,1-1 1,-1 1-1,1 0 0,0-1 0,0 1 0,-1-1 1,3 1-1,6 0 7,-1-1 1,1 0 0,0 0-1,-1-1 1,1 0-1,-1 0 1,1-1 0,-1-1-1,15-5 1,10-5-32,36-21 0,-31 12-60,25-11-204,-63 32 270,-1 1-1,1 0 0,0-1 0,0 1 1,-1 0-1,1-1 0,0 1 0,0 0 1,0 0-1,-1 0 0,1-1 0,0 1 1,0 0-1,0 0 0,0 0 0,0 1 1,-1-1-1,1 0 0,0 0 0,0 0 0,0 1 1,1-1-1,-2 1 6,0 0 1,1-1-1,-1 1 1,0-1-1,0 1 0,1 0 1,-1-1-1,0 1 1,0 0-1,0-1 0,0 1 1,0 0-1,0-1 1,0 1-1,0 0 0,0-1 1,0 1-1,0 0 1,0-1-1,-1 1 0,1 0 1,-19 39 10,18-37 5,-5 8 13,-1 0 70,1 0 1,0 0-1,1 1 1,0 0-1,1 0 1,-3 12-1,7-23-102,0-1 1,0 0-1,0 1 0,0-1 1,0 0-1,0 1 0,0-1 0,0 0 1,0 1-1,0-1 0,0 0 1,0 1-1,0-1 0,0 0 0,0 0 1,0 1-1,0-1 0,0 0 1,0 1-1,0-1 0,1 0 0,-1 1 1,0-1-1,0 0 0,0 0 1,1 1-1,-1-1 0,0 0 0,0 0 1,0 0-1,1 1 0,-1-1 1,0 0-1,1 0 0,-1 0 0,0 0 1,0 0-1,1 1 0,-1-1 1,0 0-1,1 0 0,-1 0 0,0 0 1,1 0-1,-1 0 0,0 0 1,1 0-1,-1 0 0,0 0 0,1 0 1,-1 0-1,0 0 0,0-1 0,1 1 1,-1 0-1,0 0 0,1 0 1,-1 0-1,0 0 0,0-1 0,1 1 1,-1 0-1,0 0 0,0-1 1,1 1-1,-1 0 0,0 0 0,0-1 1,0-2-151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04.237"/>
    </inkml:context>
    <inkml:brush xml:id="br0">
      <inkml:brushProperty name="width" value="0.05" units="cm"/>
      <inkml:brushProperty name="height" value="0.05" units="cm"/>
    </inkml:brush>
  </inkml:definitions>
  <inkml:trace contextRef="#ctx0" brushRef="#br0">524 0 14915,'0'0'23,"0"0"0,0 0 0,0 0 0,0 0 0,0 0 0,0 0 0,0 0 0,1 1 0,-1-1 0,0 0 1,0 0-1,0 0 0,0 0 0,0 0 0,0 0 0,0 0 0,0 0 0,1 0 0,-1 0 0,0 0 0,0 0 0,0 0 0,0 1 0,0-1 0,0 0 0,0 0 0,0 0 0,0 0 0,0 0 0,0 0 0,0 0 0,0 1 0,0-1 0,0 0 0,0 0 0,0 0 0,0 0 0,0 0 0,0 0 0,0 0 0,0 1 0,0-1 0,0 0 1,0 0-1,0 0 0,0 0 0,0 0 0,0 0 0,0 0 0,0 1 0,0-1 0,0 0 0,0 0 0,0 0 0,-1 0 0,1 0 0,0 0 0,-9 12 605,-21 20-225,18-19-8,-102 115 899,-116 168-1,221-283-1309,2-2-189,0-1-1,0 0 0,-1 0 1,-1-1-1,0 0 0,0 0 0,-12 8 1,20-16 163,0 0 1,0-1 0,0 1 0,0-1 0,0 1 0,0-1-1,0 1 1,0-1 0,0 0 0,0 1 0,0-1-1,0 0 1,0 0 0,0 1 0,0-1 0,0 0 0,0 0-1,0 0 1,0-1 0,0 1 0,0 0 0,0 0 0,0-1-1,0 1 1,0 0 0,0-1 0,0 1 0,0-1-1,0 1 1,0-1 0,0 1 0,0-1 0,0 0 0,1 0-1,-1 1 1,0-1 0,0 0 0,1 0 0,-1 0-1,0-1 1,-4-17-590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04.673"/>
    </inkml:context>
    <inkml:brush xml:id="br0">
      <inkml:brushProperty name="width" value="0.05" units="cm"/>
      <inkml:brushProperty name="height" value="0.05" units="cm"/>
    </inkml:brush>
  </inkml:definitions>
  <inkml:trace contextRef="#ctx0" brushRef="#br0">0 12 14411,'1'-12'1312,"2"12"-752,0 3-183,4 16 623,2 5-128,4 10-280,3 8-144,7 4-104,2 7-72,10 0-120,5 0-104,1-4-200,1-2-160,1-7-360,-3-3-112,-4-7 552,-2-5-128,-11-7-160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09.283"/>
    </inkml:context>
    <inkml:brush xml:id="br0">
      <inkml:brushProperty name="width" value="0.05" units="cm"/>
      <inkml:brushProperty name="height" value="0.05" units="cm"/>
    </inkml:brush>
  </inkml:definitions>
  <inkml:trace contextRef="#ctx0" brushRef="#br0">2633 502 8962,'2'-2'413,"0"-1"0,0 1 1,-1-1-1,1 0 0,-1 0 0,0 0 1,1 0-1,-1 0 0,-1 0 0,1 0 1,0 0-1,-1-5 0,1 0 244,0 1-1,-1-1 1,-1 0-1,-1-9 1,1 12-567,-1 1-1,-1-1 0,1 1 1,-1-1-1,0 1 1,0 0-1,0 0 1,-1 0-1,1 0 0,-1 1 1,0 0-1,-4-4 1,-6-5 19,-71-80 192,53 56-153,-56-50 0,75 76-122,-2 0 1,0 0-1,0 2 1,0 0-1,-1 0 1,0 2-1,-1 0 1,1 0 0,-1 2-1,-17-3 1,-23 0 16,-99 0 0,2 0-123,150 7 79,-302-24-65,241 22 42,-1 3 0,-109 17 1,118-7 6,1 1 1,0 4-1,1 1 1,1 4-1,1 1 1,1 3-1,1 2 1,-81 57 0,46-10-145,-5 2-163,36-36 183,-87 68 11,114-85 119,1 2-1,-45 55 1,54-56 7,0 2 0,2 0 0,0 1 0,2 0 0,1 1 0,-17 55 0,24-59-20,0 1 0,2 0 0,1-1-1,1 1 1,1 1 0,1-1 0,2 0 0,8 48 0,18 40-1981,-29-108 2895,-3-8-640,-5-10-163,2-3 208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09.699"/>
    </inkml:context>
    <inkml:brush xml:id="br0">
      <inkml:brushProperty name="width" value="0.05" units="cm"/>
      <inkml:brushProperty name="height" value="0.05" units="cm"/>
    </inkml:brush>
  </inkml:definitions>
  <inkml:trace contextRef="#ctx0" brushRef="#br0">33 0 13051,'-1'0'46,"0"0"0,-1 1 1,1-1-1,0 0 0,-1 1 1,1-1-1,0 0 0,0 1 1,0 0-1,-1-1 0,1 1 0,0 0 1,0-1-1,0 1 0,0 0 1,0 0-1,0 0 0,0 0 1,1 0-1,-2 2 0,0 0-3,1-1 0,0 1 0,0 0 0,0 0 0,0-1-1,1 1 1,-1 0 0,1 0 0,0 4 0,0 7-12,1 1 0,1-1 1,4 17-1,-3-17 12,12 81-21,-4-21 42,4-1 1,32 102-1,-43-166 7,-1 0 0,1 0 0,10 15-1,-13-22-38,0-1-1,0 1 0,0 0 0,1-1 0,-1 1 1,1 0-1,-1-1 0,1 0 0,-1 1 0,1-1 0,0 0 1,0 0-1,0 0 0,0 0 0,-1 0 0,1-1 1,0 1-1,0 0 0,1-1 0,-1 0 0,0 1 1,0-1-1,0 0 0,3 0 0,0-1 59,1-1 0,-1 0 0,0 1 0,0-2-1,0 1 1,0-1 0,0 1 0,0-1 0,6-6 0,40-38 531,-35 31-419,113-121 483,-80 82-965,96-85 1,-103 109-47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05.793"/>
    </inkml:context>
    <inkml:brush xml:id="br0">
      <inkml:brushProperty name="width" value="0.05" units="cm"/>
      <inkml:brushProperty name="height" value="0.05" units="cm"/>
    </inkml:brush>
  </inkml:definitions>
  <inkml:trace contextRef="#ctx0" brushRef="#br0">10 2 14643,'-7'0'1216,"6"0"-912,-1-2-160,11 4 569,5-1-297,9 2-224,6 0-64,14 0-96,10 1 24,9-1-152,1 0-128,1-2-296,-5-1-113,-10 0-487,-6-3 848,-26 3-200,-17 2-248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06.258"/>
    </inkml:context>
    <inkml:brush xml:id="br0">
      <inkml:brushProperty name="width" value="0.05" units="cm"/>
      <inkml:brushProperty name="height" value="0.05" units="cm"/>
    </inkml:brush>
  </inkml:definitions>
  <inkml:trace contextRef="#ctx0" brushRef="#br0">37 0 13363,'-11'6'1400,"-1"3"-968,4-5-168,2 2 648,8-3-423,6-2-81,12-1-88,6 0-80,14-3-128,5 2-16,12-1-80,3 1-168,3 1-272,2 0-200,-9-1 488,-2-1-112,-11-1-73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9.043"/>
    </inkml:context>
    <inkml:brush xml:id="br0">
      <inkml:brushProperty name="width" value="0.05" units="cm"/>
      <inkml:brushProperty name="height" value="0.05" units="cm"/>
    </inkml:brush>
  </inkml:definitions>
  <inkml:trace contextRef="#ctx0" brushRef="#br0">75 1 15843,'7'0'1681,"-4"4"-1257,-6 13-208,0 14 944,-5 16-576,-2 4-200,-2 11-304,1 4-72,1 0-136,1-4-96,2-12-200,0-13-80,4-21-216,3-13-168,-1-11-841,1-16 1217,0-28-176,1-8-96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06.631"/>
    </inkml:context>
    <inkml:brush xml:id="br0">
      <inkml:brushProperty name="width" value="0.05" units="cm"/>
      <inkml:brushProperty name="height" value="0.05" units="cm"/>
    </inkml:brush>
  </inkml:definitions>
  <inkml:trace contextRef="#ctx0" brushRef="#br0">14 0 15819,'5'13'231,"1"0"0,-1-1-1,2 0 1,0 0-1,0 0 1,10 10-1,59 60-55,-49-56-245,27 37 1,-51-59 70,0 0 0,-1 1 0,1-1 0,-1 0 0,0 1 0,-1 0 1,1-1-1,-1 1 0,0 0 0,0 0 0,0 0 0,-1 0 0,1 0 0,-1 0 0,-1 0 0,1 0 0,-1 0 0,0 0 0,0-1 1,0 1-1,0 0 0,-1 0 0,0-1 0,-5 9 0,-4 6 23,0 0-1,-2-1 1,-1-1-1,-18 20 1,30-35-25,-21 23-456,0-1 0,-44 35 0,46-48 248,7-10-133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07.677"/>
    </inkml:context>
    <inkml:brush xml:id="br0">
      <inkml:brushProperty name="width" value="0.05" units="cm"/>
      <inkml:brushProperty name="height" value="0.05" units="cm"/>
    </inkml:brush>
  </inkml:definitions>
  <inkml:trace contextRef="#ctx0" brushRef="#br0">0 15 16460,'2'-14'1356,"0"16"-595,0 28 41,1 49-428,4 1 0,26 120-1,-32-194-370,1-1 0,-1 1-1,1 0 1,1-1 0,-1 1-1,1-1 1,0 1 0,0-1-1,7 9 1,-8-13 1,0 1 0,-1-1 0,1 0-1,0 0 1,0 0 0,0 0 0,0 0 0,0 0-1,0 0 1,0 0 0,1-1 0,-1 1 0,0-1 0,0 0-1,0 0 1,1 1 0,-1-2 0,0 1 0,0 0 0,0 0-1,1-1 1,-1 1 0,0-1 0,0 1 0,0-1-1,0 0 1,0 0 0,0 0 0,3-2 0,11-6 81,-1-2 1,26-20-1,-26 19 1,0 0-1,26-15 1,-40 26-83,1 0 0,-1 0 1,1 0-1,0 1 0,-1-1 0,1 0 0,0 1 0,0-1 0,-1 1 0,1-1 1,0 1-1,0 0 0,0 0 0,0 0 0,0 0 0,-1 0 0,1 0 0,0 0 1,0 1-1,0-1 0,0 1 0,-1-1 0,1 1 0,0 0 0,0-1 0,-1 1 1,1 0-1,-1 0 0,1 1 0,-1-1 0,1 0 0,-1 0 0,0 1 0,1-1 0,-1 0 1,0 1-1,0 0 0,0-1 0,0 1 0,1 3 0,10 23-22,-9-20 5,0-1-1,0 1 1,7 10-1,-9-18 21,-1 1 0,0-1 0,1 0 1,-1 1-1,0-1 0,1 1 0,-1-1 0,1 0 0,-1 1 1,0-1-1,1 0 0,-1 0 0,1 1 0,-1-1 0,1 0 1,-1 0-1,1 0 0,-1 1 0,1-1 0,-1 0 0,1 0 1,-1 0-1,1 0 0,-1 0 0,1 0 0,-1 0 0,1 0 1,-1 0-1,1-1 0,-1 1 0,1 0 0,-1 0 0,1 0 1,-1 0-1,1-1 0,-1 1 0,1 0 0,-1-1 0,1 1 1,-1 0-1,1-1 0,20-23 466,-20 21-406,1 1 1,0-1-1,0 1 0,0 0 1,0 0-1,0 0 0,3-2 0,-4 3-53,0 1 0,-1 0 0,1 0-1,0 0 1,-1 0 0,1-1 0,0 1-1,-1 0 1,1 0 0,0 0-1,0 1 1,-1-1 0,1 0 0,0 0-1,-1 0 1,1 0 0,0 1 0,-1-1-1,1 0 1,0 1 0,-1-1-1,1 0 1,-1 1 0,1-1 0,-1 1-1,1-1 1,0 1 0,-1-1 0,0 1-1,1-1 1,-1 1 0,1 0-1,-1-1 1,0 1 0,1-1 0,-1 2-1,10 29 29,-9-24-31,32 134-1605,-29-134 439,-1-12 416,3-18 4,-4 14 514,3-17-450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08.110"/>
    </inkml:context>
    <inkml:brush xml:id="br0">
      <inkml:brushProperty name="width" value="0.05" units="cm"/>
      <inkml:brushProperty name="height" value="0.05" units="cm"/>
    </inkml:brush>
  </inkml:definitions>
  <inkml:trace contextRef="#ctx0" brushRef="#br0">1 34 16532,'6'-13'909,"5"-6"-185,-7 18-283,-2 10 225,0 68-152,6 74 412,-8-151-942,0 1-1,0-1 1,0 0-1,0 1 0,0-1 1,0 0-1,0 1 0,0-1 1,0 0-1,0 1 0,0-1 1,0 0-1,0 1 1,0-1-1,1 0 0,-1 0 1,0 1-1,0-1 0,0 0 1,1 0-1,-1 1 0,0-1 1,0 0-1,1 0 1,-1 1-1,0-1 0,0 0 1,1 0-1,-1 0 0,0 0 1,1 0-1,0 1 0,-1-1-17,0 0 0,0-1 0,0 1 0,0 0 0,1 0 0,-1 0 0,0 0 0,0 0 0,0 0 0,0 0-1,0-1 1,1 1 0,-1 0 0,0 0 0,0 0 0,0 0 0,0-1 0,0 1 0,0 0 0,0 0 0,0 0-1,0-1 1,0 1 0,0 0 0,0 0 0,1 0 0,-1-1 0,0 1 0,0 0 0,-1 0 0,1 0 0,0 0-1,0-1 1,0 1 0,0 0 0,0 0 0,0 0 0,0-1 0,0 1 0,0 0 0,0 0 0,0 0 0,-1 0-1,1-1 1,-5-5-431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09.696"/>
    </inkml:context>
    <inkml:brush xml:id="br0">
      <inkml:brushProperty name="width" value="0.05" units="cm"/>
      <inkml:brushProperty name="height" value="0.05" units="cm"/>
    </inkml:brush>
  </inkml:definitions>
  <inkml:trace contextRef="#ctx0" brushRef="#br0">8 1 16508,'-1'2'149,"0"1"0,0-1 0,0 1 1,0-1-1,1 1 0,-1 0 0,1-1 1,-1 1-1,1 0 0,0 0 0,0-1 0,0 1 1,1 4-1,-1 3 319,0 3-271,0 6-97,0 1 0,2-1 0,5 34 0,-7-52-91,1 0 0,-1 0 1,0 0-1,0 1 0,1-1 1,-1 0-1,0 0 0,1 0 1,-1 0-1,1-1 0,0 1 1,-1 0-1,1 0 0,0 0 1,-1 0-1,1-1 0,0 1 1,0 0-1,0 0 0,0-1 1,0 1-1,1 0 0,0-1 18,-1 0-1,0 0 0,0 0 1,0 0-1,1 0 0,-1 0 1,0-1-1,0 1 0,0 0 0,0-1 1,0 1-1,0-1 0,1 1 1,-1-1-1,0 1 0,0-1 1,1-1-1,6-5 248,-1 0 0,0-1 0,12-15-1,-14 16-113,-3 5-100,1-2 59,0-1 1,0 2-1,1-1 1,0 0-1,-1 1 1,9-6-1,-12 9-106,1-1 1,0 1-1,0 0 0,0-1 0,-1 1 0,1 0 0,0 0 0,0 0 0,0-1 0,0 1 0,0 0 0,-1 0 0,1 0 0,0 1 0,0-1 0,0 0 1,0 0-1,1 1 0,-1-1-14,1 1 1,-1 0 0,0 0 0,1 0-1,-1 0 1,0 0 0,0 0 0,0 1-1,0-1 1,0 0 0,0 0 0,0 1-1,1 1 1,6 13-33,-1 0 0,6 20 0,0 0 63,-13-36-56,0 0-1,0 0 1,1 0 0,-1 0 0,0 0 0,1 0-1,-1 0 1,0 0 0,0 0 0,1 0 0,-1-1-1,0 1 1,1 0 0,-1 0 0,0 0 0,0 0 0,1 0-1,-1 0 1,0 0 0,0-1 0,1 1 0,-1 0-1,0 0 1,0 0 0,0-1 0,1 1 0,-1 0-1,0 0 1,0-1 0,0 1 0,0 0 0,0 0-1,1-1 1,-1 1 0,0 0 0,0 0 0,0-1-1,8-11-939,-8 11 922,21-34-2000,-12 26 1293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10.141"/>
    </inkml:context>
    <inkml:brush xml:id="br0">
      <inkml:brushProperty name="width" value="0.05" units="cm"/>
      <inkml:brushProperty name="height" value="0.05" units="cm"/>
    </inkml:brush>
  </inkml:definitions>
  <inkml:trace contextRef="#ctx0" brushRef="#br0">36 115 13131,'17'-8'1093,"0"-1"-1,-1 0 1,0-2 0,28-22 0,-24 9-816,-19 24-256,-1 0 0,0-1 1,1 1-1,-1-1 0,0 1 1,1-1-1,-1 1 1,0-1-1,0 1 0,0-1 1,1 1-1,-1-1 0,0 1 1,0-1-1,0 1 0,0-1 1,0 1-1,0-1 0,0 1 1,0-1-1,0 1 0,0-1 1,0 1-1,0-1 0,0 1 1,-1-1-1,1 1 0,0-1 1,0 1-1,-1-1 0,1 1 1,0-1-1,0 1 0,-1 0 1,1-1-1,-1 1 0,1-1 1,0 1-1,-1 0 1,1-1-1,-1 1 0,1 0 1,-1 0-1,1-1 0,-1 1 1,1 0-1,-1 0 0,1 0 1,-1 0-1,1 0 0,-1-1 1,1 1-1,-1 0 0,1 0 1,-1 0-1,0 1 0,-4-1 80,0 0-1,0 0 1,0 1-1,0 0 1,0 0-1,0 0 1,0 0 0,0 1-1,0 0 1,1 0-1,-1 0 1,1 1-1,-1 0 1,1-1-1,0 1 1,-6 6-1,1 0-22,0 0 0,1 0-1,0 0 1,1 1 0,-12 20-1,18-27-77,0-1 0,-1 1 0,1-1-1,0 1 1,0 0 0,1-1 0,-1 1 0,0 0-1,1 0 1,0-1 0,-1 1 0,1 0-1,0 0 1,1 0 0,0 4 0,-1-6-10,0-1 0,1 1 0,-1 0 0,1 0 0,-1 0 0,1 0 0,-1-1 0,1 1 0,-1 0 0,1 0 0,0-1 0,0 1 0,-1-1 0,1 1 0,0 0 1,0-1-1,0 0 0,-1 1 0,2 0 0,0-1-30,1 1 0,-1-1 0,0 0 1,0 1-1,0-1 0,1 0 0,-1 0 0,0-1 1,0 1-1,1 0 0,2-2 0,9-2-591,-1-1 0,1 0 0,-1-1-1,21-13 1,48-37-1950,-52 33 1482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10.556"/>
    </inkml:context>
    <inkml:brush xml:id="br0">
      <inkml:brushProperty name="width" value="0.05" units="cm"/>
      <inkml:brushProperty name="height" value="0.05" units="cm"/>
    </inkml:brush>
  </inkml:definitions>
  <inkml:trace contextRef="#ctx0" brushRef="#br0">0 103 13803,'4'17'1665,"-4"-16"-1523,0 1-1,0-1 1,0 1 0,1-1-1,-1 1 1,0-1-1,1 0 1,-1 1-1,1-1 1,0 1 0,-1-1-1,1 0 1,0 1-1,0-1 1,0 0-1,0 0 1,0 0 0,0 0-1,0 0 1,2 2-1,13 7 16,5 3-169,26 13 0,-40-22 35,0-1 1,0-1 0,0 1-1,1-1 1,-1-1 0,1 0-1,-1 0 1,9 0 0,-48-26 2896,9 7-2764,24 17-218,0 1-1,0-1 1,0 1-1,0-1 0,0 1 1,0-1-1,0 1 1,0 0-1,0-1 1,1 1-1,-1 0 0,2 0 1,25-2-324,0-1 1,-1-2 0,1-1-1,32-10 1,-41 9 243,0 0 1,-1-1 0,0-1 0,-1-1 0,0 0 0,26-21 0,-41 28 138,20-17-24,-21 19 43,0 1 0,-1-1 0,1 0 0,0 0 0,-1 0 1,1 0-1,0 0 0,-1 0 0,1 0 0,-1 0 0,0 0 0,1 0 0,-1 0 0,0 0 0,0 0 0,1-1 0,-1 1 0,0 0 1,0-2-1,-1 2-1,1 1 0,0 0 0,0-1 0,0 1 0,0-1 0,-1 1 0,1-1 0,0 1 0,0 0 0,-1-1 0,1 1 0,0 0 0,-1-1 0,1 1 0,0 0 0,-1-1 0,1 1 0,0 0 0,-1 0 0,1 0 0,-1-1 0,1 1 0,0 0 0,-1 0 0,1 0 0,-1 0 0,1 0 0,-1-1 0,-15 6 341,-14 15 157,30-20-508,-13 10 220,1 1-1,-20 21 1,29-28-196,0 0 1,0 0-1,0 0 0,1 0 1,-1 0-1,1 0 1,0 1-1,1-1 1,-1 1-1,1 0 0,0-1 1,0 1-1,0 0 1,1 5-1,0-9-20,0 1-1,0-1 1,1 1 0,-1-1-1,1 1 1,-1-1 0,1 1-1,-1-1 1,1 0 0,0 1-1,0-1 1,0 0 0,0 0-1,0 1 1,0-1 0,0 0-1,0 0 1,0 0-1,0 0 1,1 0 0,-1-1-1,0 1 1,1 0 0,-1-1-1,1 1 1,-1-1 0,4 2-1,5 1-78,1-1 1,0 0-1,11 1 0,0-1-33,7 4 26,-4 0-49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11.447"/>
    </inkml:context>
    <inkml:brush xml:id="br0">
      <inkml:brushProperty name="width" value="0.05" units="cm"/>
      <inkml:brushProperty name="height" value="0.05" units="cm"/>
    </inkml:brush>
  </inkml:definitions>
  <inkml:trace contextRef="#ctx0" brushRef="#br0">105 132 17556,'33'136'3183,"11"65"-3959,-40-182 561,-1-12 25,-1 0 0,-1 1 0,0-1 0,0 1 0,0-1-1,-1 1 1,0-1 0,-1 14 0,1-21 138,-1 1 0,1 0 0,0-1 0,0 1 0,0 0 0,-1-1 0,1 1 0,0-1 0,-1 1 0,1 0 0,-1-1 0,1 1 0,0-1 0,-1 1 0,1-1 0,-1 1 0,1-1 0,-1 0 0,0 1-1,1-1 1,-1 0 0,1 1 0,-1-1 0,0 0 0,1 0 0,-1 1 0,0-1 0,0 0 0,-1 0-54,1 0-1,-1-1 0,0 1 1,1 0-1,-1-1 0,1 1 1,-1-1-1,0 1 0,1-1 1,-1 0-1,-1-1 0,-3-2-251,0 0 0,0-1-1,1 0 1,-7-8-1,-2-4 160,0-1 0,2-1 0,0-1 0,1 1 0,1-2 0,-9-28 0,11 28 627,2-1 1,1 0-1,0 0 1,2 0-1,1-1 0,0-29 1,2 43-116,0 0 0,1 0 0,1 1 0,-1-1 0,1 1 0,1-1 0,-1 1 0,2 0 0,-1 0 0,1 0 0,8-12 0,-8 14-167,1 0 1,0 0-1,1 1 1,0 0-1,-1 0 1,1 0-1,1 1 1,-1 0-1,1 0 1,0 1-1,0 0 1,0 0-1,12-3 0,0 1-50,0 0 0,0 2-1,22-1 1,-32 3-105,0 1 0,0 0 0,0 1 1,0 0-1,0 0 0,0 1 0,0 0 0,16 6 0,-23-7 10,1 0 1,-1 1-1,1 0 0,-1 0 1,1 0-1,-1 0 0,0 0 1,0 0-1,0 0 0,0 1 1,-1-1-1,1 1 0,-1-1 0,1 1 1,-1 0-1,0 0 0,0 0 1,0-1-1,0 1 0,-1 0 1,1 0-1,-1 0 0,1 5 0,-1 6 30,-1-1 0,0 1 0,-6 25 0,5-26-11,-13 53 117,10-46-103,0-1 0,1 1-1,1 0 1,1 0 0,1 1 0,1 20-1,0-38-51,1 0-1,-1 0 0,1 1 1,0-1-1,0 0 0,0 0 0,0 0 1,0 0-1,1 0 0,-1 0 1,1-1-1,0 1 0,0 0 1,0-1-1,0 1 0,0-1 1,0 0-1,1 0 0,-1 0 0,1 0 1,0 0-1,0 0 0,-1-1 1,1 1-1,0-1 0,4 2 1,1-2-113,-1 0 0,0 0 1,1 0-1,-1-1 0,1 0 1,-1 0-1,0-1 0,1 0 1,-1 0-1,12-4 1,-1 0-438,-1-2 0,1 0 1,-1-1-1,-1-1 0,0 0 1,19-15-1,-27 19 280,0-1 1,-1-1-1,0 1 0,0-1 1,0 0-1,-1-1 1,0 0-1,-1 0 0,0 0 1,0 0-1,0-1 0,-1 0 1,5-16-1,-8 19 399,-1 0-1,0 0 1,0 0-1,0 1 1,-1-1-1,1 0 1,-4-9-1,4 13 53,0 0 0,-1 0 0,1 1-1,-1-1 1,1 0 0,-1 0 0,0 1 0,1-1 0,-1 1 0,0-1-1,0 0 1,0 1 0,-1 0 0,1-1 0,0 1 0,0 0 0,-1-1-1,1 1 1,-1 0 0,1 0 0,-1 0 0,1 0 0,-1 0 0,0 1-1,1-1 1,-1 0 0,-2 0 0,2 2-61,1-1 0,-1 1 0,1-1-1,-1 1 1,1-1 0,-1 1 0,1 0 0,-1 0 0,1 0 0,-1 0-1,1 0 1,0 0 0,0 0 0,0 0 0,0 0 0,-1 1 0,2-1-1,-1 0 1,-2 4 0,-15 31 470,15-30-448,3-4-114,-10 19 204,-11 39 0,19-55-210,1 0 0,0 1 0,0-1 0,0 1 0,1-1 0,-1 0 0,1 1 0,1-1 0,-1 1-1,1-1 1,0 1 0,0-1 0,3 9 0,-3-13-36,0 1-1,0-1 1,0 0-1,0 1 0,0-1 1,0 0-1,0 0 1,1 0-1,-1 0 1,0 0-1,1 0 1,-1 0-1,0 0 1,1 0-1,-1-1 1,1 1-1,-1-1 1,1 1-1,0-1 1,-1 1-1,1-1 1,-1 0-1,1 0 1,0 0-1,-1 0 1,1 0-1,0 0 1,-1 0-1,1-1 1,-1 1-1,1 0 1,1-2-1,6 0-96,-1-1-1,0-1 1,0 1-1,14-10 1,22-19-179,1-8-91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12.588"/>
    </inkml:context>
    <inkml:brush xml:id="br0">
      <inkml:brushProperty name="width" value="0.05" units="cm"/>
      <inkml:brushProperty name="height" value="0.05" units="cm"/>
    </inkml:brush>
  </inkml:definitions>
  <inkml:trace contextRef="#ctx0" brushRef="#br0">111 1 14515,'-16'24'454,"2"2"1,0 0-1,1 0 0,2 1 1,0 1-1,2 0 0,2 0 1,-6 38-1,12-62-416,0 0 0,1 0 0,0 0 0,0 1 1,0-1-1,1 0 0,-1 0 0,1 0 0,0 0 0,0 0 0,0 0 0,1 0 0,2 5 1,-2-6-20,1 0 0,-1 0 0,1 0 1,0-1-1,-1 0 0,1 1 0,0-1 1,0 0-1,0 0 0,1 0 0,-1-1 1,0 1-1,1-1 0,-1 0 0,6 1 0,5 2 14,6 1-124,0 1 0,0 0 0,-1 2-1,28 15 1,-41-20 43,-1 0 1,0 1-1,0 0 0,0 1 1,-1-1-1,1 1 0,-1 0 0,0 0 1,0 0-1,-1 0 0,0 1 1,0-1-1,0 1 0,0 0 0,-1 0 1,0 0-1,0 0 0,-1 1 1,2 7-1,-2-3 120,-1 1 1,0-1 0,0 1-1,-1-1 1,-1 0-1,0 1 1,0-1 0,-1 0-1,-1 0 1,0 0-1,0 0 1,-1-1 0,0 0-1,-1 0 1,-7 10-1,12-18-26,-1 0-1,1 0 1,-1-1 0,0 1-1,0 0 1,1-1-1,-1 1 1,0-1-1,0 0 1,0 1-1,-1-1 1,1 0-1,0 0 1,0 0-1,-1-1 1,1 1-1,0-1 1,-1 1-1,1-1 1,-1 0-1,1 0 1,0 0 0,-1 0-1,1 0 1,-1 0-1,1-1 1,-4 0-1,3-1-19,0 1 0,0-1 0,1 0 1,-1 0-1,0 0 0,0 0 0,1 0 0,-1 0 0,1-1 0,0 0 0,0 1 0,0-1 0,0 0 0,0 0 0,1 0 0,-1 0 1,1 0-1,0 0 0,-2-6 0,0-4-116,1 0 0,0 0 0,1 0 1,0-1-1,1 1 0,0 0 0,1-1 0,1 1 1,0 0-1,1 0 0,0 0 0,1 0 0,1 0 1,0 1-1,12-23 0,-5 16-88,0 0 0,1 0 0,1 2 0,1-1 0,0 2 1,1 0-1,1 1 0,32-22 0,-46 35 138,-1 0 0,1 0-1,0 0 1,0 1 0,0-1 0,0 1 0,1 0 0,-1 0 0,0 0-1,7-1 1,-9 2 36,1 0-1,-1 1 1,0-1-1,0 0 0,1 1 1,-1-1-1,0 1 1,0-1-1,0 1 1,0 0-1,1-1 0,-1 1 1,0 0-1,0 0 1,0 0-1,-1 0 0,1 0 1,0 0-1,0 0 1,0 0-1,-1 0 1,1 0-1,-1 0 0,1 0 1,-1 0-1,1 1 1,-1-1-1,1 0 1,-1 3-1,2 6 298,0 1 0,1 19 0,-1-8 419,-2-22-697,0 0 1,0-1-1,0 1 1,0 0-1,0 0 0,0 0 1,0 0-1,0 0 1,0 0-1,0 0 0,0-1 1,0 1-1,0 0 0,1 0 1,-1 0-1,0 0 1,0 0-1,0 0 0,0 0 1,0 0-1,0 0 1,0 0-1,0 0 0,1 0 1,-1 0-1,0 0 0,0 0 1,0 0-1,0-1 1,0 1-1,0 0 0,0 0 1,1 0-1,-1 0 1,0 1-1,0-1 0,0 0 1,0 0-1,0 0 1,0 0-1,0 0 0,1 0 1,-1 0-1,0 0 0,0 0 1,0 0-1,0 0 1,0 0-1,0 0 0,0 0 1,0 0-1,0 0 1,1 1-1,-1-1 0,0 0 1,0 0-1,0 0 0,0 0 1,0 0-1,5-10 192,13-40 1260,17-88 0,-35 143-1525,1-1 0,-1 0 1,1 1-1,0-1 1,0 1-1,1-1 1,-1 0-1,1 0 1,0 0-1,4 7 1,-6-10 41,1 0 0,0 0 0,0 1 0,1-1 0,-1 0 0,0 0 0,0 0 0,0-1 0,1 1 0,-1 0 0,1 0 0,-1-1 0,0 1 0,1-1 0,-1 1 1,1-1-1,-1 1 0,1-1 0,-1 0 0,1 0 0,0 0 0,-1 0 0,1 0 0,-1 0 0,1 0 0,-1-1 0,1 1 0,-1 0 0,1-1 0,-1 1 1,1-1-1,2-1 0,10-6-102,-1 0 1,1 0-1,-1-2 1,-1 1-1,0-2 1,0 1-1,-1-2 1,13-16-1,-25 26-65,-4 4 166,-6 2 133,1 4 74,6-5-37,-1 1-1,1 0 0,-1 0 1,1 0-1,-6 9 0,5-7 170,5-6-336,0 1 0,-1-1-1,1 0 1,0 0-1,0 0 1,-1 1 0,1-1-1,0 0 1,0 0-1,-1 1 1,1-1 0,0 0-1,0 1 1,0-1-1,0 0 1,-1 1 0,1-1-1,0 0 1,0 1-1,0-1 1,0 0 0,0 1-1,0-1 1,0 0-1,0 1 1,0-1 0,0 0-1,0 1 1,0-1-1,0 0 1,0 1 0,0-1-1,1 0 1,-1 1-1,0-1 1,0 0 0,0 1-1,0-1 1,1 0-1,-1 0 1,0 1 0,0-1-1,0 0 1,1 0-1,-1 1 1,0-1 0,1 0-1,-1 0 1,0 0-1,0 1 1,1-1 0,-1 0-1,0 0 1,1 0-1,-1 0 1,1 0 0,0 1-24,-1-1 89,-1-16 318,-1-6-981,3 24 495,2-5 584,-1-1 317,-5 4 51,2 2-829,-1 0 0,0 0 0,1 1 1,-1-1-1,1 0 0,-1 1 1,1-1-1,-1 4 0,-4 6 40,2-4-16,0 0-1,1 0 0,0 1 1,0-1-1,0 1 1,1 0-1,0 8 0,1-12-92,0-1-1,1 1 0,0 0 0,0-1 1,0 1-1,0-1 0,1 1 1,-1 0-1,1-1 0,1 1 1,-1-1-1,1 0 0,-1 1 1,1-1-1,4 6 0,-5-9 19,0 0-1,0 0 0,0 0 1,1 0-1,-1 0 0,0 0 1,1 0-1,-1 0 1,1 0-1,-1-1 0,1 1 1,-1-1-1,1 1 1,-1-1-1,1 1 0,-1-1 1,1 0-1,0 0 1,-1 0-1,1 0 0,-1 0 1,1 0-1,0 0 0,-1-1 1,1 1-1,-1-1 1,1 1-1,-1-1 0,1 1 1,-1-1-1,1 0 1,-1 0-1,0 1 0,2-3 1,26-18-469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13.109"/>
    </inkml:context>
    <inkml:brush xml:id="br0">
      <inkml:brushProperty name="width" value="0.05" units="cm"/>
      <inkml:brushProperty name="height" value="0.05" units="cm"/>
    </inkml:brush>
  </inkml:definitions>
  <inkml:trace contextRef="#ctx0" brushRef="#br0">108 9 13171,'7'-8'2376,"-10"10"-272,-15 17 581,14-15-2445,-48 56 1672,46-52-1928,1 0 0,-1 1 0,2-1 0,-1 1 0,-6 17-1,11-25 1,0 0-1,0-1 0,0 1 0,-1 0 0,1 0 0,0-1 0,0 1 0,0 0 0,0 0 1,0-1-1,0 1 0,1 0 0,-1-1 0,0 1 0,0 0 0,0 0 0,1-1 0,-1 1 1,0 0-1,1-1 0,-1 1 0,1-1 0,-1 1 0,0 0 0,1-1 0,-1 1 0,1-1 1,0 1-1,-1-1 0,1 0 0,-1 1 0,1-1 0,0 1 0,-1-1 0,1 0 0,0 0 1,-1 1-1,1-1 0,0 0 0,0 0 0,0 0 0,36 2-563,-27-2 436,8 0-106,0 1 0,0 2 0,0-1 0,18 7 0,-32-8 207,1 0 0,0 0 0,-1 1 0,0 0 0,1 0 0,-1 0 0,0 1 0,0 0 1,0-1-1,0 1 0,-1 0 0,1 1 0,-1-1 0,0 1 0,0-1 0,0 1 0,0 0 0,-1 0 0,1 1 1,1 4-1,-3-7 73,-1 0 1,1-1 0,-1 1-1,1 0 1,-1-1 0,0 1-1,0 0 1,0 0 0,0-1-1,0 1 1,0 0 0,-1 0-1,1-1 1,0 1 0,-1 0-1,0-1 1,1 1 0,-1-1-1,0 1 1,-1 1 0,0 0 50,0-1 0,0 0 0,0 0 0,0 1 0,-1-1 0,1-1-1,-1 1 1,0 0 0,1-1 0,-5 3 0,-3-1 77,1 0 0,0 0 0,-1-1 0,1 0 0,-1 0 0,-12-1 0,-6-2-28,27 1-82,-1 0 0,1 0-1,0 0 1,0 0-1,0-1 1,0 1-1,0 0 1,0-1-1,0 1 1,0-1-1,0 1 1,0-1 0,0 1-1,0-1 1,0 0-1,0 1 1,0-1-1,0 0 1,0 0-1,1 0 1,-2-1-1,2 2-45,0 0 0,0-1-1,0 1 1,0 0-1,0 0 1,0-1-1,0 1 1,0 0-1,0-1 1,0 1-1,0 0 1,0 0-1,0-1 1,0 1-1,1 0 1,-1 0-1,0-1 1,0 1-1,0 0 1,0 0-1,0-1 1,1 1-1,-1 0 1,0 0-1,0 0 1,0-1-1,1 1 1,-1 0 0,16-8 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13.543"/>
    </inkml:context>
    <inkml:brush xml:id="br0">
      <inkml:brushProperty name="width" value="0.05" units="cm"/>
      <inkml:brushProperty name="height" value="0.05" units="cm"/>
    </inkml:brush>
  </inkml:definitions>
  <inkml:trace contextRef="#ctx0" brushRef="#br0">202 15 17940,'-1'-1'62,"0"0"1,0 0-1,0 0 1,0 0 0,0 0-1,0 0 1,0 0-1,0 0 1,0 0-1,0 1 1,-1-1-1,1 0 1,0 1 0,-1-1-1,1 1 1,0-1-1,-1 1 1,1 0-1,-1-1 1,1 1-1,-1 0 1,1 0 0,0 0-1,-1 0 1,1 1-1,-1-1 1,-2 1-1,-4 0 51,1 0-1,-1 0 1,1 1-1,-9 3 1,4 0-31,1 1 0,0 0 1,0 1-1,0 0 0,-10 10 1,18-15-104,-1 1-1,1-1 1,0 1 0,1 0 0,-1 0-1,0 0 1,1 0 0,0 1 0,-1-1-1,1 1 1,1-1 0,-1 1 0,1 0-1,-1 0 1,1 0 0,0 0 0,0 0-1,1 0 1,-1 7 0,1-10 4,1 0 0,-1 1 1,0-1-1,1 0 0,0 1 0,-1-1 1,1 0-1,0 1 0,0-1 0,0 0 0,0 0 1,0 0-1,0 0 0,0 0 0,0 0 1,0 0-1,0 0 0,0 0 0,1-1 0,1 2 1,31 10-126,-27-10 120,58 11-316,-49-11 169,0 1 1,0 1-1,0 0 1,17 8 0,-31-11 168,0-1 1,-1 1 0,1 0 0,-1 0-1,1 0 1,-1 0 0,1 0 0,-1 0-1,0 0 1,0 0 0,1 0 0,-1 1-1,0-1 1,0 1 0,0-1-1,-1 1 1,1-1 0,0 1 0,0-1-1,-1 1 1,1 2 0,-1-2 45,0 0 1,0 0-1,0 0 1,0-1-1,-1 1 1,1 0-1,-1 0 1,1-1-1,-1 1 1,0 0-1,0 0 1,0-1-1,0 1 1,0-1-1,0 1 1,0-1-1,0 0 0,0 1 1,-1-1-1,-1 2 1,-5 4 172,-1-1-1,1 0 1,-1-1 0,0 0-1,0 0 1,-13 4 0,22-8-229,-1-1 1,1 0-1,0 0 1,0 0-1,-1 0 1,1 0-1,0 1 1,0-1-1,-1 0 1,1 0-1,0 0 1,-1 0-1,1 0 1,0 0-1,0 0 1,-1 0-1,1 0 1,0 0-1,-1 0 1,1 0-1,0 0 1,0 0-1,-1 0 1,1-1-1,0 1 1,0 0-1,-1 0 1,1 0-1,0 0 1,0 0-1,-1-1 1,1 1-1,0 0 1,0 0-1,0 0 1,-1-1-1,1 1 1,0 0-1,0 0 1,0-1-1,0 1 1,0 0-1,-1 0 1,1-1-1,0 1 1,0 0-1,0 0 1,0-1-1,0 1 1,0 0-1,0-1 1,0 1-1,5-16-148,7-2-126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9.471"/>
    </inkml:context>
    <inkml:brush xml:id="br0">
      <inkml:brushProperty name="width" value="0.05" units="cm"/>
      <inkml:brushProperty name="height" value="0.05" units="cm"/>
    </inkml:brush>
  </inkml:definitions>
  <inkml:trace contextRef="#ctx0" brushRef="#br0">42 76 13619,'35'-33'1912,"-2"9"-1144,1 12-319,-3 5 1319,2 7-864,-1 3-152,2 6-408,2-1-272,-6 2-392,-1-1-216,-5-2-336,-2-4-128,-11-3 672,-5-3-224,-7 0-153</inkml:trace>
  <inkml:trace contextRef="#ctx0" brushRef="#br0" timeOffset="1">1 387 12907,'15'25'1600,"8"-14"-1008,12-20-160,2-5 905,12-7-625,1 2-168,-3 0-368,0 2-376,-15 3 232,-8 5-56,-9 9-192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14.007"/>
    </inkml:context>
    <inkml:brush xml:id="br0">
      <inkml:brushProperty name="width" value="0.05" units="cm"/>
      <inkml:brushProperty name="height" value="0.05" units="cm"/>
    </inkml:brush>
  </inkml:definitions>
  <inkml:trace contextRef="#ctx0" brushRef="#br0">6 326 16307,'0'35'1281,"-3"3"-977,2 3-136,-1-3 464,5-2-328,4-9-472,5-8-256,-1-19 344,1-12-80,2-28-104</inkml:trace>
  <inkml:trace contextRef="#ctx0" brushRef="#br0" timeOffset="1">12 1 16604,'-6'17'1104,"3"5"-968,3-1-200,7 1-32,5-4-328,6-5 344,4-1-120,4-4-128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14.393"/>
    </inkml:context>
    <inkml:brush xml:id="br0">
      <inkml:brushProperty name="width" value="0.05" units="cm"/>
      <inkml:brushProperty name="height" value="0.05" units="cm"/>
    </inkml:brush>
  </inkml:definitions>
  <inkml:trace contextRef="#ctx0" brushRef="#br0">49 1 15499,'-1'11'478,"-1"0"-1,0 0 1,-1 0-1,0-1 0,-1 1 1,-5 10-1,4-9 73,0-1 0,1 1 0,0 0 0,-2 14 0,6-25-535,0-1 0,0 0-1,0 1 1,0-1 0,-1 0 0,1 1-1,0-1 1,0 0 0,0 1 0,0-1-1,0 1 1,0-1 0,0 0 0,0 1-1,0-1 1,0 0 0,0 1 0,0-1-1,1 1 1,-1-1 0,0 0 0,0 1-1,0-1 1,0 0 0,1 1-1,-1-1 1,0 0 0,0 1 0,0-1-1,1 0 1,-1 0 0,0 1 0,1-1-1,-1 0 1,0 0 0,1 1 0,-1-1-1,0 0 1,1 0 0,-1 0 0,0 0-1,1 0 1,-1 0 0,0 1-1,1-1 1,-1 0 0,1 0 0,-1 0-1,0 0 1,1 0 0,-1 0 0,0 0-1,1-1 1,-1 1 0,1 0 0,-1 0-1,0 0 1,1 0 0,-1 0 0,0-1-1,1 1 1,-1 0 0,0 0-1,1 0 1,-1-1 0,0 1 0,0 0-1,1-1 1,27-20 214,-25 18-218,0 0 1,9-8-11,0 1 0,1 0 0,0 1 0,1 0 0,16-8 0,-27 16-23,1-1 0,-1 1-1,0 0 1,1 0-1,0 0 1,-1 1 0,1-1-1,-1 1 1,1 0 0,0 0-1,-1 0 1,1 0 0,0 1-1,-1-1 1,1 1 0,-1 0-1,1 0 1,-1 0 0,1 1-1,-1-1 1,0 1 0,0 0-1,1 0 1,-1 0-1,-1 0 1,1 1 0,0-1-1,4 5 1,6 9-149,-8-9 54,1 0 1,0 0-1,10 9 1,-15-15 103,0 0 1,1 0 0,-1 0-1,1 0 1,-1 0 0,1 0-1,-1-1 1,1 1 0,-1 0-1,1-1 1,0 0 0,-1 1-1,1-1 1,0 0 0,0 1-1,-1-1 1,1 0 0,0 0-1,-1-1 1,1 1 0,0 0-1,0-1 1,2 0 0,5-5 0,0 1 0,-1-2 0,0 1 0,0-1 0,-1 0 1,0-1-1,11-14 0,3-2 20,-10 11 13,-8 9-12,0 0 0,0 0 0,0 1 0,0-1 0,1 1 0,0 0 0,-1 0 0,1 0 0,0 1 0,1-1 0,7-3 0,-11 6-7,0 0 1,0 0-1,-1 0 0,1 1 0,0-1 0,0 0 1,0 0-1,-1 0 0,1 1 0,0-1 0,0 0 0,-1 1 1,1-1-1,0 1 0,0-1 0,-1 0 0,1 1 1,-1 0-1,1-1 0,0 1 0,-1-1 0,1 1 1,-1 0-1,0-1 0,1 1 0,-1 0 0,1 0 0,-1-1 1,0 1-1,0 0 0,1 0 0,-1-1 0,0 1 1,0 2-1,4 30 7,-7 95-918,4-125 850,0-4-18,4-13-95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27.965"/>
    </inkml:context>
    <inkml:brush xml:id="br0">
      <inkml:brushProperty name="width" value="0.05" units="cm"/>
      <inkml:brushProperty name="height" value="0.05" units="cm"/>
    </inkml:brush>
  </inkml:definitions>
  <inkml:trace contextRef="#ctx0" brushRef="#br0">5 10 13611,'2'-10'1762,"-2"13"-250,-2 17-739,-1 25-718,1 48 0,2-29-66,5 413-69,-5-466-83,1-1 0,1 0 0,-1 0 0,5 14 0,-5-22 112,0-1 0,-1 1 0,1 0 1,0-1-1,-1 1 0,1-1 0,0 0 0,0 1 0,0-1 0,0 0 1,1 0-1,-1 1 0,0-1 0,0 0 0,2 1 0,-2-2 19,0 0 1,1 1-1,-1-1 0,0 0 0,0 0 1,0 0-1,1 0 0,-1 0 0,0 0 1,0 0-1,0 0 0,1-1 0,-1 1 1,0 0-1,0-1 0,0 1 0,0-1 1,0 1-1,0-1 0,1 1 0,-2-1 0,1 0 1,2-1-1,19-22-396,6-17-131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28.394"/>
    </inkml:context>
    <inkml:brush xml:id="br0">
      <inkml:brushProperty name="width" value="0.05" units="cm"/>
      <inkml:brushProperty name="height" value="0.05" units="cm"/>
    </inkml:brush>
  </inkml:definitions>
  <inkml:trace contextRef="#ctx0" brushRef="#br0">316 1 14099,'1'4'145,"-1"1"-1,0 0 1,0 0-1,-1 0 1,1-1-1,-1 1 1,0 0-1,0 0 1,-1-1-1,-2 8 1,-3 9 79,-13 61 833,-16 130 1,32-174-1328,3 0 0,0 0 0,3 0 0,1 0 0,15 70 0,-18-108 238,0 0 0,0 0 0,0 1 0,0-1 0,0 0 0,-1 0 0,1 0 0,0 0 0,0 1 0,0-1 0,0 0 0,-1 0 0,1 0 0,0 0 0,0 0 0,0 0 0,-1 0 0,1 1 0,0-1 0,0 0 0,0 0 0,-1 0 0,1 0 1,0 0-1,0 0 0,-1 0 0,1 0 0,0 0 0,0 0 0,0 0 0,-1 0 0,1 0 0,0 0 0,0-1 0,-1 1 0,1 0 0,0 0 0,0 0 0,0 0 0,-1 0 0,1 0 0,0 0 0,0-1 0,0 1 0,0 0 0,0 0 0,-1-1 1,-12-5-888,-42-33-2987,-25-26 3404,56 46 660,-25-22 2305,19 16 3932,55 16-3799,80-7-2184,-71 11 0,0-4-321,0-8 32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31.622"/>
    </inkml:context>
    <inkml:brush xml:id="br0">
      <inkml:brushProperty name="width" value="0.05" units="cm"/>
      <inkml:brushProperty name="height" value="0.05" units="cm"/>
    </inkml:brush>
  </inkml:definitions>
  <inkml:trace contextRef="#ctx0" brushRef="#br0">285 6 15091,'-12'-6'1040,"-1"14"-944,-1 10-64,-12 27 225,-3 13-17,-5 20-144,-2 9-32,0 21-40,5 11 40,5 8 32,5-2 0,15-13-120,6-11-120,8-10 1632,5-10-1400,3-20 128,-3-13 40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32.307"/>
    </inkml:context>
    <inkml:brush xml:id="br0">
      <inkml:brushProperty name="width" value="0.05" units="cm"/>
      <inkml:brushProperty name="height" value="0.05" units="cm"/>
    </inkml:brush>
  </inkml:definitions>
  <inkml:trace contextRef="#ctx0" brushRef="#br0">10 1 15219,'-1'0'44,"1"0"0,-1 1 0,1-1-1,-1 0 1,1 1 0,-1-1-1,1 1 1,0-1 0,-1 0 0,1 1-1,-1-1 1,1 1 0,0-1 0,0 1-1,-1-1 1,1 1 0,0-1 0,0 1-1,0-1 1,-1 1 0,1-1 0,0 1-1,0 0 1,0-1 0,0 1 0,0-1-1,0 1 1,0-1 0,0 1 0,1 1-1,-4 25 14,22 435 788,-12-382-772,-2 10-50,24 189 96,-28-276-119,-1 0 0,1 0-1,0 0 1,-1 0 0,2 0 0,-1 0 0,0 0 0,0 0 0,1 0-1,0 0 1,-1-1 0,1 1 0,4 4 0,-6-7 0,1 0-1,0 1 1,-1-1 0,1 0 0,-1 0 0,1 0 0,-1 1-1,1-1 1,0 0 0,-1 0 0,1 0 0,0 0 0,-1 0-1,1 0 1,-1 0 0,1 0 0,0 0 0,-1 0 0,1-1-1,-1 1 1,1 0 0,0 0 0,-1-1 0,2 1 0,0-2-1,0 0 1,0 1 0,0-1-1,0 0 1,0 0-1,-1 0 1,1 0 0,2-5-1,42-84 26,-32 61 29,24-40-1,-37 68-49,0 1 0,-1 0 0,1 0 0,0 0 0,-1 0-1,1 0 1,0 0 0,0 0 0,0 0 0,0 1 0,0-1-1,0 0 1,0 0 0,0 1 0,0-1 0,0 1 0,1-1-1,-1 1 1,1-1 0,-1 1 1,0 1 1,0-1-1,0 1 0,0-1 0,0 1 1,0 0-1,0-1 0,0 1 0,-1 0 1,1-1-1,0 1 0,-1 0 0,1 0 1,0 0-1,-1 0 0,1 0 0,-1 0 1,1 0-1,-1 0 0,0 0 1,1 0-1,-1 0 0,0 0 0,0 0 1,0 1-1,7 29 104,5 61-1,-5-24 207,-6-66-274,-1 0-1,0 1 1,1-1 0,-1 0-1,1 0 1,0 0 0,0 1-1,2 2 1,-3-4-29,0-1 0,0 0 0,1 0 1,-1 0-1,0 1 0,0-1 0,1 0 0,-1 0 0,0 0 0,0 1 1,1-1-1,-1 0 0,0 0 0,1 0 0,-1 0 0,0 0 1,1 0-1,-1 0 0,0 0 0,0 0 0,1 0 0,-1 0 0,0 0 1,1 0-1,-1 0 0,0 0 0,1 0 0,12-11 337,3-14 154,21-40 0,11-17-71,-46 79-441,1-1 0,0 0 1,0 1-1,1-1 0,3-3 1,-6 7 1,0-1-1,-1 1 1,1-1 0,-1 1-1,1-1 1,0 1 0,-1-1-1,1 1 1,0 0 0,0 0-1,-1-1 1,1 1 0,0 0-1,0 0 1,-1 0 0,1 0 0,0 0-1,0 0 1,-1 0 0,1 0-1,0 0 1,0 0 0,0 0-1,-1 0 1,1 1 0,0-1-1,0 0 1,-1 1 0,1-1 0,0 0-1,-1 1 1,1-1 0,-1 1-1,1-1 1,0 1 0,-1-1-1,1 1 1,-1-1 0,1 1-1,-1 0 1,1 0 0,4 11-69,-1-1 1,0 0 0,0 1-1,-1 0 1,-1-1 0,0 1 0,0 14-1,3 11-129,-1-4 15,-3-25 31,-1 1 0,2-1 0,-1 0 1,1 0-1,4 10 0,-6-17 151,0-1-1,0 0 1,0 1 0,0-1 0,0 0 0,0 1 0,0-1-1,1 0 1,-1 0 0,0 1 0,0-1 0,0 0 0,0 1-1,1-1 1,-1 0 0,0 0 0,0 1 0,1-1 0,-1 0-1,0 0 1,0 0 0,1 1 0,-1-1 0,0 0 0,0 0-1,1 0 1,-1 0 0,0 0 0,1 0 0,-1 1 0,0-1-1,1 0 1,-1 0 0,1 0 0,7-13-213,3-17-91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21.160"/>
    </inkml:context>
    <inkml:brush xml:id="br0">
      <inkml:brushProperty name="width" value="0.05" units="cm"/>
      <inkml:brushProperty name="height" value="0.05" units="cm"/>
    </inkml:brush>
  </inkml:definitions>
  <inkml:trace contextRef="#ctx0" brushRef="#br0">48 40 13235,'9'-20'953,"1"1"361,-7 21-795,-2 12-198,-32 352 404,10-172-688,20-186-40,-16 253 188,16-207-201,3 0 0,15 97 0,-15-140-158,-1-7 128,0-1-1,0 1 1,-1 0 0,1-1 0,-1 1 0,0 0 0,0 0 0,-1 5 0,-3-3-127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21.919"/>
    </inkml:context>
    <inkml:brush xml:id="br0">
      <inkml:brushProperty name="width" value="0.05" units="cm"/>
      <inkml:brushProperty name="height" value="0.05" units="cm"/>
    </inkml:brush>
  </inkml:definitions>
  <inkml:trace contextRef="#ctx0" brushRef="#br0">121 0 15443,'-10'18'1895,"0"4"-1665,1 1-1,1 1 1,1 0-1,-6 38 1,4-20-219,-5 16-29,-20 111-9,30-146 19,2-1-1,1 1 0,1-1 0,1 1 0,5 33 0,-5-52-45,0 1 1,0 0-1,0-1 1,1 1-1,-1-1 1,1 1-1,0-1 1,1 0-1,-1 0 1,1 0-1,0 0 1,0 0-1,0 0 1,0-1 0,1 1-1,-1-1 1,1 0-1,0 0 1,0-1-1,0 1 1,0-1-1,0 0 1,1 0-1,8 3 1,-5-3-81,1-1 0,-1 0 0,1 0 0,-1-1-1,0 0 1,1-1 0,-1 0 0,1 0 0,-1-1 0,0 0 0,0 0 0,0-1 0,12-5 0,28-16-448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22.370"/>
    </inkml:context>
    <inkml:brush xml:id="br0">
      <inkml:brushProperty name="width" value="0.05" units="cm"/>
      <inkml:brushProperty name="height" value="0.05" units="cm"/>
    </inkml:brush>
  </inkml:definitions>
  <inkml:trace contextRef="#ctx0" brushRef="#br0">185 3 14779,'-9'-1'241,"0"0"0,0 1 0,0 0-1,0 0 1,0 1 0,0 0 0,0 1-1,1 0 1,-1 1 0,0-1 0,-9 6 0,13-6-191,1 0-1,0 0 1,0 1 0,0-1 0,0 1 0,0 0 0,0 0 0,1 1 0,-1-1 0,1 1 0,0-1 0,0 1 0,1 0 0,-1 0 0,1 0 0,0 1 0,0-1 0,0 1 0,0-1 0,1 1-1,0-1 1,-1 9 0,1-9-65,1 0-1,1 0 1,-1 0-1,0 0 1,1 0-1,0 0 0,0-1 1,0 1-1,1 0 1,-1 0-1,1-1 1,0 1-1,0-1 0,0 1 1,0-1-1,0 0 1,1 0-1,0 0 1,-1 0-1,1 0 1,0 0-1,1-1 0,-1 0 1,0 0-1,1 0 1,-1 0-1,1 0 1,7 2-1,-1 0-26,0-1 1,1 0-1,0-1 1,0 0-1,-1 0 1,1-1-1,0-1 1,0 0-1,18-2 1,-16 0 88,0-1 0,-1 0 1,1-1-1,-1-1 1,1 0-1,12-8 1,-19 10 59,0 0 1,0-1-1,-1 1 1,1-1-1,-1-1 1,0 1-1,-1-1 1,1 0-1,-1 0 1,0 0 0,0-1-1,0 1 1,5-12-1,-9 15-68,1 1-1,0 0 1,-1-1 0,1 1-1,-1-1 1,1 1-1,-1-1 1,0 1 0,0-1-1,0 1 1,0-1-1,0 1 1,0-1 0,0 1-1,0-1 1,0 1-1,-1-1 1,1 1 0,-1-1-1,1 1 1,-1-1-1,0 1 1,1 0 0,-1-1-1,0 1 1,0 0-1,0 0 1,0 0-1,0-1 1,0 1 0,0 0-1,0 0 1,0 1-1,-1-1 1,1 0 0,0 0-1,-1 0 1,1 1-1,-1-1 1,1 1 0,-1-1-1,1 1 1,0 0-1,-3-1 1,-4 0 11,1 0-1,0 1 1,0 0-1,-1 0 1,1 1 0,0-1-1,0 2 1,-8 1-1,6 0-62,0-1 0,1 2-1,-13 6 1,18-9-25,1 0-1,0 1 1,-1-1 0,1 1 0,0 0-1,0-1 1,0 1 0,0 0-1,0 0 1,1 0 0,-1 1 0,1-1-1,-1 0 1,1 1 0,0-1-1,-2 5 1,3-7 24,0 0 0,0 0-1,0 0 1,0 0-1,0 1 1,0-1 0,0 0-1,0 0 1,0 0 0,0 0-1,0 0 1,0 1 0,0-1-1,0 0 1,0 0 0,0 0-1,0 0 1,1 0-1,-1 0 1,0 1 0,0-1-1,0 0 1,0 0 0,0 0-1,0 0 1,0 0 0,0 0-1,0 0 1,1 0 0,-1 0-1,0 0 1,0 0 0,0 1-1,0-1 1,0 0-1,0 0 1,1 0 0,-1 0-1,0 0 1,0 0 0,0 0-1,0 0 1,0 0 0,1 0-1,-1 0 1,0 0 0,0 0-1,0 0 1,0 0 0,0-1-1,0 1 1,1 0-1,-1 0 1,0 0 0,0 0-1,0 0 1,0 0 0,0 0-1,0 0 1,0 0 0,1 0-1,-1 0 1,0-1 0,0 1-1,12-7-195,-9 5 225,38-23-415,-20 9 153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23.095"/>
    </inkml:context>
    <inkml:brush xml:id="br0">
      <inkml:brushProperty name="width" value="0.05" units="cm"/>
      <inkml:brushProperty name="height" value="0.05" units="cm"/>
    </inkml:brush>
  </inkml:definitions>
  <inkml:trace contextRef="#ctx0" brushRef="#br0">225 0 15315,'-12'1'233,"0"0"0,0 0 0,0 1 1,1 1-1,-1 0 0,1 0 0,0 2 0,0-1 0,-18 11 0,22-11-204,0 0 0,0 1 0,1-1-1,-1 2 1,1-1 0,0 1 0,1 0 0,-1 0 0,1 0-1,0 1 1,1 0 0,0 0 0,0 0 0,-6 15 0,10-21-30,-1 0 0,1-1 0,0 1 1,-1 0-1,1 0 0,0 0 0,0 0 1,0 0-1,0-1 0,0 1 0,0 0 1,0 0-1,0 0 0,0 0 1,0 0-1,0 0 0,0-1 0,1 1 1,-1 0-1,0 0 0,1 1 0,0-2 1,0 1-1,-1-1 0,1 0 1,-1 1-1,1-1 0,0 0 1,-1 0-1,1 0 0,0 0 1,-1 0-1,1 0 1,0 0-1,-1 0 0,1 0 1,0 0-1,-1 0 0,1 0 1,-1 0-1,1-1 0,0 1 1,0-1-1,6-1-2,-1-2 0,0 1 0,-1 0 0,9-7 0,13-14-27,20-16-85,-43 37 103,-1 1 0,1-1 0,0 1 1,0 0-1,0 0 0,1 0 1,-1 1-1,0-1 0,9 0 0,-12 2 5,0 0 0,0 0-1,0 0 1,0 0-1,0 0 1,0 0-1,0 1 1,0-1-1,0 0 1,0 1 0,0-1-1,0 1 1,0-1-1,0 1 1,-1 0-1,1-1 1,0 1-1,0 0 1,-1-1 0,1 1-1,0 0 1,-1 0-1,1 0 1,-1-1-1,1 1 1,-1 0-1,1 0 1,-1 0 0,1 2-1,7 34-120,-7-29 101,10 107-95,-3 135-1,-7-197 197,-1-30-19,1-5 46,0 1 1,-2-1-1,0 0 1,-1 0-1,-1 0 1,-6 23 0,8-40-76,1 0 0,-1 0 0,1 0 0,-1 1 0,0-1 0,1 0 0,-1 0 0,0 0 0,0 0 1,0 0-1,0 0 0,0 0 0,0-1 0,0 1 0,0 0 0,0 0 0,0-1 0,-1 1 0,1-1 0,0 1 1,0-1-1,-1 1 0,1-1 0,0 0 0,0 0 0,-1 0 0,1 0 0,0 0 0,-1 0 0,1 0 1,0 0-1,-1 0 0,1 0 0,0-1 0,-1 1 0,1-1 0,0 1 0,-2-1 0,-4-2 64,1 0-1,-1-1 1,1 0-1,0 0 1,-7-6 0,-6-5 108,1-1 1,-22-26-1,34 35-179,1 1 0,-1-1-1,2-1 1,-1 1-1,1-1 1,0 1-1,0-1 1,1 0 0,0-1-1,-1-9 1,3 13-55,1 0 0,0 0 0,1 0 1,-1 0-1,1 0 0,0 1 1,0-1-1,0 0 0,1 0 0,0 1 1,0-1-1,0 1 0,0-1 0,1 1 1,0 0-1,0 0 0,3-4 1,6-6-376,1 1 0,1 0 0,18-14 0,147-97-3076,-112 83 2530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3:29.268"/>
    </inkml:context>
    <inkml:brush xml:id="br0">
      <inkml:brushProperty name="width" value="0.05" units="cm"/>
      <inkml:brushProperty name="height" value="0.05" units="cm"/>
    </inkml:brush>
  </inkml:definitions>
  <inkml:trace contextRef="#ctx0" brushRef="#br0">1 1286 1976,'143'12'204,"589"32"1596,-590-44-1594,-1-6-1,1-6 1,161-35-1,-100-4-223,317-121-1,-326 100 134,-66 27 1018,178-90 1,-300 132-940,-1 0 0,0 0 0,0 0 0,0-1 0,7-6 0,-10 8-122,-1 1 1,0-1-1,0 0 0,0 1 1,0-1-1,0 0 0,0 0 0,0 0 1,-1 0-1,1 0 0,-1 1 0,1-1 1,-1 0-1,0 0 0,0 0 0,1 0 1,-1 0-1,-1 0 0,1 0 0,-1-3 1,-4-16 111,0 1-1,-2 0 1,-1 0 0,0 1 0,-1 0 0,-1 1-1,-1 0 1,-24-31 0,11 21-113,0 1 1,-2 1-1,-1 1 0,-37-27 1,28 29-58,0 1-1,-1 1 1,0 2 0,-2 2-1,-43-13 1,-209-47-74,182 52 27,22 4-87,-214-61-392,212 47 389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5:59.906"/>
    </inkml:context>
    <inkml:brush xml:id="br0">
      <inkml:brushProperty name="width" value="0.05" units="cm"/>
      <inkml:brushProperty name="height" value="0.05" units="cm"/>
    </inkml:brush>
  </inkml:definitions>
  <inkml:trace contextRef="#ctx0" brushRef="#br0">0 527 13395,'21'7'1104,"7"-10"-768,7-7-152,9-4 192,5-2-192,2-3-360,-2 1 312,-2 2-184,-4 1-72</inkml:trace>
  <inkml:trace contextRef="#ctx0" brushRef="#br0" timeOffset="1">1057 1 13507,'0'13'1048,"-16"18"-752,-11 9-144,-9 13 352,-3 2-32,-4 11-168,0 0-87,6-6-57,3-9-40,9-11-208,5-8-88,9-18 880,1-9-664,4-17-16,0-8 40</inkml:trace>
  <inkml:trace contextRef="#ctx0" brushRef="#br0" timeOffset="2">706 184 15587,'7'-3'1321,"3"10"-905,1 6-200,4 4 560,2 1-184,11 3-288,3 6-104,3-1-328,3 0-208,-1-6-392,4 0-1625,-4-6 1977,-2 2-296,-2-7-320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23.528"/>
    </inkml:context>
    <inkml:brush xml:id="br0">
      <inkml:brushProperty name="width" value="0.05" units="cm"/>
      <inkml:brushProperty name="height" value="0.05" units="cm"/>
    </inkml:brush>
  </inkml:definitions>
  <inkml:trace contextRef="#ctx0" brushRef="#br0">221 158 14867,'-1'0'83,"1"-1"1,-1 1-1,0-1 0,1 1 1,-1-1-1,0 1 0,0-1 0,1 1 1,-1 0-1,0-1 0,0 1 1,0 0-1,0 0 0,0 0 1,1 0-1,-1-1 0,0 1 0,0 1 1,0-1-1,0 0 0,0 0 1,1 0-1,-3 1 0,-22 7 127,21-7-24,-11 6 187,0 0 0,0 1 0,0 0 0,-18 15 0,24-16-314,1 1-1,-1-1 1,1 1 0,0 1-1,1-1 1,0 2 0,-8 12-1,14-21-61,0 0 1,1 0-1,-1 0 0,1 0 1,-1 0-1,1 0 0,-1 0 1,1 0-1,-1 0 0,1 0 1,0 1-1,0-1 0,0 0 1,0 0-1,0 0 0,0 0 1,0 1-1,0-1 0,0 2 0,1-3 3,-1 0-1,1 1 0,-1-1 1,1 0-1,-1 1 0,1-1 1,0 0-1,-1 0 0,1 1 1,-1-1-1,1 0 0,-1 0 1,1 0-1,0 0 0,-1 0 0,1 0 1,0 0-1,-1 0 0,1 0 1,-1 0-1,1 0 0,0 0 1,-1-1-1,1 1 0,0 0 1,6-3 13,1 1 0,-1-2 0,0 1 1,7-5-1,12-8 7,-10 5 15,0 0 1,1 2-1,0 0 0,1 1 1,22-7-1,-36 14-50,1 0 0,-1 0 0,1 0-1,-1 1 1,1-1 0,0 1 0,-1 1 0,1-1-1,0 0 1,-1 1 0,1 0 0,-1 0 0,1 1-1,-1-1 1,0 1 0,1 0 0,-1 0 0,0 0-1,0 1 1,-1-1 0,1 1 0,0 0 0,-1 0-1,1 0 1,-1 1 0,0-1 0,2 5-1,10 6-50,-15-13 71,0-1 0,0 0 0,0 0 0,0 0 0,0 0-1,1 0 1,-1 0 0,0 0 0,0 0 0,0 0 0,0 0-1,0 0 1,1 0 0,-1 0 0,0 0 0,0 0 0,0 0-1,0 0 1,0 0 0,1 0 0,-1 0 0,0 0 0,0 0 0,0 0-1,0 0 1,0 0 0,1 0 0,-1 0 0,0 0 0,0 0-1,0-1 1,0 1 0,0 0 0,0 0 0,0 0 0,1 0-1,-1 0 1,0 0 0,0 0 0,0-1 0,0 1 0,0 0-1,0 0 1,0 0 0,0 0 0,0 0 0,0-1 0,0 1-1,0 0 1,0 0 0,-3-35 524,2 28-532,-4-24 242,-27-130 442,27 145-711,2 14-70,7 26-160,-2-16 207,1-1-1,0 0 1,1 0 0,-1 0 0,2 0 0,-1 0 0,1-1 0,0 0 0,0 0-1,0 0 1,1 0 0,0-1 0,12 8 0,-13-10 2,0 0 1,0-1-1,1 1 0,-1-1 0,0-1 1,1 1-1,0-1 0,-1 0 1,1 0-1,0 0 0,-1-1 1,1 0-1,0 0 0,0-1 1,-1 1-1,1-1 0,-1 0 0,1-1 1,9-3-1,-6 1-39,0-1 0,-1 0 0,0 0 0,0 0 0,0-1 0,0-1 1,-1 1-1,0-1 0,-1 0 0,1-1 0,-1 1 0,-1-1 0,8-13 0,15-33-203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24.027"/>
    </inkml:context>
    <inkml:brush xml:id="br0">
      <inkml:brushProperty name="width" value="0.05" units="cm"/>
      <inkml:brushProperty name="height" value="0.05" units="cm"/>
    </inkml:brush>
  </inkml:definitions>
  <inkml:trace contextRef="#ctx0" brushRef="#br0">16 0 16235,'0'0'1529,"0"19"-1073,0 8-192,-7 5 952,6 9-432,-4 2-544,2 0-168,3 0-384,2-10-224,6-13 472,1-7-120,4-11-16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24.844"/>
    </inkml:context>
    <inkml:brush xml:id="br0">
      <inkml:brushProperty name="width" value="0.05" units="cm"/>
      <inkml:brushProperty name="height" value="0.05" units="cm"/>
    </inkml:brush>
  </inkml:definitions>
  <inkml:trace contextRef="#ctx0" brushRef="#br0">8 104 14643,'0'0'66,"-1"0"-1,1 1 0,-1-1 1,1 1-1,-1-1 0,1 0 1,-1 1-1,1-1 1,-1 1-1,1-1 0,0 1 1,-1 0-1,1-1 0,0 1 1,0-1-1,-1 1 1,1 0-1,0-1 0,0 1 1,0 0-1,0-1 0,0 1 1,0 0-1,0-1 1,0 1-1,0-1 0,0 1 1,0 1-1,0 23 404,30 203 880,-7-78-1113,-9 37 256,-22-236 123,2 8-493,3 30-113,1 0 1,1-1 0,0 1 0,1 0-1,0-1 1,2-14 0,0 22-12,-1 0 0,1 0 0,0 1 0,0-1 0,0 1 0,0 0-1,1 0 1,-1-1 0,1 2 0,0-1 0,0 0 0,3-3 0,12-11-15,134-170-43,-138 167 58,-1-1 0,-1 0 0,0-1 0,-2-1 0,-1 0 1,0 0-1,8-42 0,-16 62-7,-1 0 0,1-1 0,-1 1 0,0 0 0,0 0 1,-1 0-1,1 0 0,0 0 0,-1 0 0,0 0 0,0 0 0,0 0 0,-2-5 0,3 7 3,-1 1 0,1-1-1,-1 0 1,0 0-1,1 1 1,-1-1 0,0 0-1,0 1 1,1-1-1,-1 1 1,0-1 0,0 1-1,0-1 1,1 1-1,-1 0 1,0-1 0,0 1-1,-2 0 1,2 0-2,-1 0 0,0 0 0,1 0 0,-1 0 0,0 0 1,0 1-1,1-1 0,-1 1 0,1-1 0,-1 1 0,0 0 1,1 0-1,-3 1 0,-3 3-19,-1 1-1,1 0 1,1 0 0,-1 1-1,1 0 1,0 0 0,1 0-1,0 1 1,-5 8 0,-35 78-119,43-90 141,-39 111-59,36-99 51,2 0 0,0 0 1,0 0-1,2 0 0,0 23 1,1-37 12,0 1 1,0-1-1,0 0 0,0 0 1,1 0-1,-1 0 1,1 0-1,0 0 1,-1 0-1,1 0 1,0 0-1,0 0 1,0 0-1,0-1 0,1 1 1,2 3-1,-3-4 2,1-1 0,-1 1 0,1 0-1,-1-1 1,1 1 0,-1-1 0,1 1 0,-1-1-1,1 0 1,0 0 0,-1 0 0,1 0 0,-1 0-1,1 0 1,0 0 0,-1 0 0,1-1 0,0 1-1,-1-1 1,1 1 0,-1-1 0,1 1 0,1-2-1,12-6 16,-1 0 0,-1-1 0,1-1 0,21-20 0,-24 20-3,0 0 0,1 1 0,0 0 1,1 1-1,0 0 0,16-7 0,-27 15-14,0-1-1,-1 0 0,1 1 1,0-1-1,-1 1 0,1 0 0,0-1 1,0 1-1,-1 0 0,1 0 1,0 0-1,0 0 0,-1 1 0,1-1 1,0 0-1,0 1 0,-1-1 1,1 1-1,0 0 0,-1-1 0,1 1 1,-1 0-1,1 0 0,-1 0 1,1 0-1,-1 0 0,0 1 0,1-1 1,-1 0-1,0 0 0,0 1 1,0-1-1,0 1 0,0-1 0,0 1 1,-1 0-1,2 2 0,1 5-10,0 0 1,-1 1-1,1 0 0,-2 0 0,1 14 0,0 14-28,-1 1 0,-3-1 0,-1 1 0,-14 70-1,8-83-291,2-21 53,-2-13 147,-3-18 13,-9-18-49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25.282"/>
    </inkml:context>
    <inkml:brush xml:id="br0">
      <inkml:brushProperty name="width" value="0.05" units="cm"/>
      <inkml:brushProperty name="height" value="0.05" units="cm"/>
    </inkml:brush>
  </inkml:definitions>
  <inkml:trace contextRef="#ctx0" brushRef="#br0">31 42 15259,'-20'-8'1353,"14"1"-1081,2-1-248,5-2 240,7 3 160,6 5-280,7 5-144,2 4-232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26.493"/>
    </inkml:context>
    <inkml:brush xml:id="br0">
      <inkml:brushProperty name="width" value="0.05" units="cm"/>
      <inkml:brushProperty name="height" value="0.05" units="cm"/>
    </inkml:brush>
  </inkml:definitions>
  <inkml:trace contextRef="#ctx0" brushRef="#br0">1 91 15683,'1'12'1894,"21"183"354,-13-103-2573,-9-88 276,1 1 0,0 0 0,0-1 0,0 1 0,4 8 0,-5-12 40,1-1 0,-1 1 0,0-1 0,0 1 0,1-1 0,-1 1 0,1-1 0,-1 1 0,0-1 0,1 0 0,-1 1 0,1-1 0,-1 1 0,1-1-1,-1 0 1,1 0 0,-1 1 0,1-1 0,-1 0 0,1 0 0,1 1 0,-2-2 4,1 1 0,0 0 0,0 0 0,0 0 0,0-1 0,0 1 0,0-1-1,-1 1 1,1-1 0,0 1 0,0-1 0,-1 1 0,1-1 0,0 1 0,-1-1 0,1 0 0,0 0 0,0-1 0,13-18 5,-1 0-1,19-43 1,-16 31 39,-6 12-10,-8 13-23,2 0 0,-1 0 0,1 0-1,0 0 1,0 1 0,1-1-1,6-5 1,-11 11-6,0 1 0,0 0 0,0 0 0,0 0 0,1 0 0,-1 0 0,0 0 0,0 0 0,0 0 0,0 0 0,0 0 0,0 0 0,1 0 0,-1 0-1,0 0 1,0 0 0,0 0 0,0 0 0,0 0 0,0 0 0,1 0 0,-1 0 0,0 0 0,0 0 0,0 0 0,0 0 0,0 0 0,1 0 0,-1 0 0,0 0 0,0 0 0,0 0 0,0 0 0,0 0 0,0 0 0,0 0 0,0 1 0,1-1 0,-1 0 0,0 0-1,0 0 1,0 0 0,0 0 0,0 0 0,0 0 0,0 1 0,0-1 0,0 0 0,0 0 0,0 0 0,3 12-9,-3 11-16,-2 11-8,0-12 28,1 0 1,3 27-1,-2-47 13,0-1-1,0 0 0,0 0 1,0 1-1,0-1 0,0 0 0,0 0 1,1 0-1,-1 1 0,0-1 1,1 0-1,-1 0 0,1 0 0,-1 0 1,1 0-1,0 0 0,-1 0 1,1 0-1,0 0 0,0 0 0,0 0 1,0 0-1,0 0 0,0-1 1,0 1-1,0 0 0,0-1 0,0 1 1,0-1-1,0 1 0,0-1 1,1 1-1,-1-1 0,0 0 0,0 0 1,0 1-1,1-1 0,-1 0 1,0 0-1,0 0 0,1-1 1,-1 1-1,0 0 0,0 0 0,0-1 1,2 0-1,3-1 29,0 0 1,-1-1-1,1 0 1,-1 0-1,0-1 1,1 1-1,-2-1 1,7-5-1,6-10 3,0-1 0,-1 0 0,-2-1 0,0 0 0,-1-1 0,-1-1 0,-1 0 0,11-32 0,-17 39-250,-8 23 49,-6 24-23,-2 55-73,11-76 245,-1-1-1,2 1 1,-1 0 0,1-1-1,1 1 1,4 17-1,-6-26 16,1 0 0,-1 0 0,0 0 0,1 0-1,-1 0 1,0-1 0,1 1 0,-1 0-1,1 0 1,0 0 0,-1-1 0,1 1 0,-1 0-1,1 0 1,0-1 0,0 1 0,-1-1 0,1 1-1,0-1 1,0 1 0,0-1 0,0 1-1,0-1 1,0 0 0,1 1 0,0-1-7,-1 0 1,1-1-1,-1 1 1,1 0-1,-1-1 1,1 1-1,-1-1 0,1 0 1,-1 1-1,1-1 1,-1 0-1,0 0 1,1 0-1,0-2 1,7-6-87,0 0-1,-1 0 1,10-15 0,-11 14-48,-4 6 76,23-26-324,-25 29 352,0 0 0,0 0 0,0 0 0,0 0 0,0 0-1,0 0 1,0 0 0,1 0 0,-1 1 0,0-1 0,0 1 0,1-1 0,-1 1-1,0-1 1,1 1 0,-1-1 0,1 1 0,-1 0 0,0 0 0,1 0 0,-1 0-1,3 0 1,-3 1 6,0 0 0,0 0 0,0-1 0,0 1 0,0 0 0,0 0 0,0 0-1,0 0 1,-1 1 0,1-1 0,0 0 0,-1 0 0,1 0 0,0 1 0,-1-1-1,1 2 1,6 25-119,-5-17 89,-1-9 62,-1 1 0,1-1 0,0 1 0,0-1 1,0 0-1,0 0 0,0 1 0,0-1 0,0 0 1,1 0-1,-1 0 0,1 0 0,3 2 0,-4-3 9,0-1 0,0 1 0,0-1 0,0 0 0,0 0 0,1 1-1,-1-1 1,0 0 0,0 0 0,0 0 0,0 0 0,0-1-1,1 1 1,-1 0 0,0 0 0,0-1 0,0 1 0,0 0 0,0-1-1,0 1 1,0-1 0,0 0 0,0 1 0,0-1 0,0 0 0,0 1-1,0-1 1,-1 0 0,1 0 0,0 0 0,0-1 0,16-17 115,-1-1 1,-1-1-1,-1 0 1,14-29-1,10-15-226,-37 65 93,-1 0-1,0-1 1,0 1-1,0 0 1,0-1-1,0 1 1,0 0-1,1-1 1,-1 1-1,0 0 1,0-1-1,0 1 1,1 0 0,-1 0-1,0-1 1,1 1-1,-1 0 1,0 0-1,0-1 1,1 1-1,-1 0 1,0 0-1,1 0 1,-1 0-1,0 0 1,1-1-1,-1 1 1,0 0-1,1 0 1,-1 0-1,1 0 1,-1 0-1,1 0 1,2 13-118,-4 21 50,-1-22 68,-1 35 100,3-45-70,1 1 1,-1-1-1,0 1 0,1 0 0,-1-1 1,1 1-1,0-1 0,0 1 0,0-1 0,0 0 1,0 1-1,1-1 0,-1 0 0,1 0 1,2 3-1,12 8 32,1-1 0,1-1-1,0 0 1,1-2 0,0 0 0,32 10 0,-43-16-56,-1 0 0,1 0 1,-1-1 0,1 0 0,-1 0-1,1-1 1,0 0 0,0 0 0,0-1 0,14-1-1,-19 0 17,0 1-1,0-1 0,0 0 1,0 0-1,-1 0 0,1 0 0,0-1 1,-1 1-1,1-1 0,0 0 1,-1 0-1,0 0 0,1 0 0,-1 0 1,0 0-1,0 0 0,0-1 0,-1 1 1,1-1-1,-1 0 0,1 1 1,-1-1-1,0 0 0,0 0 0,0 0 1,0 0-1,0 0 0,0-3 1,1-14 100,0 1-1,-1-1 1,-1 0 0,-1 0 0,-1 0 0,0 1 0,-2-1 0,-9-32 0,31 62-609,-11-5 444,1-2 1,-1 1-1,1-1 0,0-1 1,0 1-1,0-1 1,1-1-1,-1 0 1,0 0-1,1 0 1,-1-1-1,1 0 0,-1-1 1,13-2-1,-12 1 57,0 0-1,0 0 1,0-1-1,-1 0 1,1-1-1,-1 0 1,1 0-1,-1-1 1,-1 0-1,1 0 1,-1-1-1,0 0 0,7-7 1,-12 10 18,0 0-1,0 0 1,-1 0 0,1 0 0,-1 0-1,1 0 1,-1 0 0,0-1-1,0 1 1,0-6 0,-1 8-14,0 0 0,0 0-1,0 0 1,0 1 0,0-1 0,0 0-1,0 0 1,0 1 0,0-1 0,0 0 0,-1 0-1,1 0 1,0 1 0,-1-1 0,1 0 0,0 1-1,-1-1 1,1 0 0,-1 1 0,0-2-1,0 2 3,0 0 0,0-1 0,0 1 0,0 0 0,1-1 0,-1 1-1,0 0 1,0 0 0,0 0 0,0 0 0,0 0 0,0 0 0,0 0 0,0 0-1,0 0 1,0 1 0,0-1 0,0 0 0,0 1 0,0-1 0,-1 1-1,-3 2 22,1-1 0,-1 1 0,1 0 0,-1 1 0,1-1 0,0 1 0,0 0 0,1 0 0,-1 0 0,1 0 0,0 0 0,0 1 0,0 0 0,0 0 0,1-1 0,0 1 0,0 1 0,1-1 0,-1 0 0,1 0 0,0 1 0,0-1-1,1 0 1,-1 1 0,1-1 0,1 8 0,0-11-32,-1-1-1,0 1 0,0-1 0,1 0 1,-1 1-1,1-1 0,-1 0 0,1 0 1,0 1-1,0-1 0,-1 0 0,1 0 1,0 0-1,0 0 0,0 0 1,0 0-1,0 0 0,0 0 0,0 0 1,1 0-1,-1-1 0,0 1 0,0 0 1,1-1-1,-1 1 0,0-1 0,1 0 1,-1 1-1,0-1 0,1 0 0,-1 0 1,1 0-1,-1 0 0,0 0 0,1 0 1,-1 0-1,0 0 0,3-1 1,6-1 2,-1-1 0,0 0 1,0 0-1,13-6 0,-16 6 2,30-14 1,-20 8-14,0 2 1,0 0-1,1 0 1,-1 2-1,19-4 1,-30 8-3,0 1 1,-1-1 0,1 1 0,0 0 0,-1 1-1,1-1 1,-1 1 0,1 0 0,0 0 0,-1 0-1,0 1 1,1-1 0,-1 1 0,0 0 0,0 0-1,0 1 1,0-1 0,0 1 0,0 0 0,-1 0-1,0 0 1,1 1 0,-1-1 0,3 5 0,13 24 9,-15-23 21,1-1 1,0 0-1,11 15 1,-15-22-10,1 0 0,-1 1 0,0-1-1,1 0 1,-1 0 0,1 1 0,-1-1 0,1 0 0,0-1 0,0 1 0,-1 0 0,1 0 0,0-1 0,0 1 0,0-1 0,-1 0 0,1 1 0,0-1 0,0 0 0,0 0 0,0 0 0,0 0 0,0-1-1,2 1 1,5-3 25,0-1 0,0 0 0,0 0-1,-1 0 1,0-1 0,9-7-1,45-38-421,-53 42 234,1 0-113,-2 0 31,1 1 1,-1-1 0,12-16-1,-9 10-175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26.880"/>
    </inkml:context>
    <inkml:brush xml:id="br0">
      <inkml:brushProperty name="width" value="0.05" units="cm"/>
      <inkml:brushProperty name="height" value="0.05" units="cm"/>
    </inkml:brush>
  </inkml:definitions>
  <inkml:trace contextRef="#ctx0" brushRef="#br0">57 1 18812,'-5'14'1056,"-4"-4"-1680,-2-1 632,-5-9 320,0 0-240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34.600"/>
    </inkml:context>
    <inkml:brush xml:id="br0">
      <inkml:brushProperty name="width" value="0.05" units="cm"/>
      <inkml:brushProperty name="height" value="0.05" units="cm"/>
    </inkml:brush>
  </inkml:definitions>
  <inkml:trace contextRef="#ctx0" brushRef="#br0">18 66 11594,'7'-20'1487,"-5"12"-231,1 0-1,-1 0 1,2-13 0,-3 58-539,-9 70 0,2-46-823,-3 48-286,0-25-1042,4 117 1,10-170 825,-5-30 596,0-1 0,0 0-1,0 1 1,0-1 0,0 0 0,0 1 0,0-1 0,0 0 0,1 1 0,-1-1 0,0 0 0,0 0 0,0 1 0,1-1 0,-1 0 0,0 1 0,0-1 0,0 0 0,1 0 0,-1 0-1,0 1 1,1-1 0,-1 0 0,0 0 0,1 0 0,-1 0 0,0 0 0,1 1 0,-1-1 0,0 0 0,1 0 0,-1 0 0,0 0 0,1 0 0,-1 0 0,0 0 0,1 0 0,-1 0-1,0 0 1,1-1 0,-1 1 0,1 0 0,11-11-394,10-18-39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3:35.033"/>
    </inkml:context>
    <inkml:brush xml:id="br0">
      <inkml:brushProperty name="width" value="0.05" units="cm"/>
      <inkml:brushProperty name="height" value="0.05" units="cm"/>
    </inkml:brush>
  </inkml:definitions>
  <inkml:trace contextRef="#ctx0" brushRef="#br0">349 0 15003,'3'0'1128,"-12"22"-896,-4 12-119,1 11 479,-3 3-224,-1 8-272,5 12-88,2-4-48,1-6-64,5-13-80,3-2-16,3-11-56,4-6-72,-7-25-153,1 3-47,-5-19 312,-5-8-24,-9-7 0</inkml:trace>
  <inkml:trace contextRef="#ctx0" brushRef="#br0" timeOffset="1">1 243 15275,'3'-2'1088,"8"2"-743,8 2-81,8-1 400,7-1-144,7 2-240,2-2-152,4 0 1816,2 0-1608,-2 4 41,-6 0 39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29.716"/>
    </inkml:context>
    <inkml:brush xml:id="br0">
      <inkml:brushProperty name="width" value="0.05" units="cm"/>
      <inkml:brushProperty name="height" value="0.05" units="cm"/>
    </inkml:brush>
  </inkml:definitions>
  <inkml:trace contextRef="#ctx0" brushRef="#br0">24 97 15467,'-7'1'1889,"-6"4"-1241,10-4 1392,19-7-1240,11-5-119,10-3-289,7-1-112,14 1-120,3 0-88,1 1-232,0 3-200,-12 5-472,-6 4-241,-11 1 761,-8 1-208,-31 1-200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30.149"/>
    </inkml:context>
    <inkml:brush xml:id="br0">
      <inkml:brushProperty name="width" value="0.05" units="cm"/>
      <inkml:brushProperty name="height" value="0.05" units="cm"/>
    </inkml:brush>
  </inkml:definitions>
  <inkml:trace contextRef="#ctx0" brushRef="#br0">2 62 14187,'-2'21'1312,"12"-13"-648,6-8-239,11-3 759,6 0-472,7-9-200,11 1-200,0-1-496,2 3-208,2-2 280,1-1-128,-6-5-104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00.690"/>
    </inkml:context>
    <inkml:brush xml:id="br0">
      <inkml:brushProperty name="width" value="0.05" units="cm"/>
      <inkml:brushProperty name="height" value="0.05" units="cm"/>
    </inkml:brush>
  </inkml:definitions>
  <inkml:trace contextRef="#ctx0" brushRef="#br0">42 256 15011,'0'0'49,"-1"0"0,1 0 1,-1 0-1,1 0 0,-1 0 0,1 0 0,-1 0 0,0 0 0,1 0 0,-1 0 1,1 0-1,-1 0 0,1 0 0,-1 0 0,1 0 0,-1 1 0,1-1 0,-1 0 1,1 0-1,-1 1 0,1-1 0,0 0 0,-1 1 0,1-1 0,-1 0 0,0 1 1,-10 17 628,-1 21 326,11-33-930,0 1 0,0-1-1,0 0 1,1 1 0,0-1 0,0 1 0,1-1 0,-1 0-1,4 13 1,-3-17-61,0 0 0,0 0 0,0 0-1,0 0 1,1 0 0,-1 0 0,0-1-1,1 1 1,0 0 0,-1-1 0,1 1-1,0-1 1,0 1 0,-1-1-1,1 0 1,0 0 0,0 0 0,1 0-1,-1 0 1,0 0 0,0-1 0,0 1-1,0-1 1,1 1 0,-1-1 0,0 0-1,1 0 1,-1 0 0,0 0 0,5-1-1,1 0 1,1-1-1,0 1 1,-1-2-1,1 1 1,-1-1-1,0 0 1,13-7-1,1-3-16,25-20 0,-29 20-38,0 0 1,23-11-1,-40 23 41,1 0 0,0 0 0,-1 0 0,1 0 1,0 1-1,0-1 0,0 1 0,0-1 0,0 1 0,-1-1 0,1 1 0,0 0 0,0 0 0,0 0 0,0 0 0,0 0 1,3 1-1,-4 0 15,0 1 1,1-1 0,-1 0 0,0 0-1,0 0 1,0 1 0,0-1 0,0 0-1,-1 1 1,1-1 0,0 1 0,-1-1-1,1 1 1,-1-1 0,1 1 0,-1 0-1,0-1 1,0 1 0,0 0 0,0 1-1,1 1 23,-1-1 0,1 0 0,0 0 0,-1 1-1,1-1 1,1 0 0,-1 0 0,0 0-1,1 0 1,0 0 0,-1 0 0,1 0-1,0-1 1,1 1 0,-1-1 0,4 4-1,-2-3 2,0-1-1,0 1 0,0-1 0,0 0 1,0-1-1,1 1 0,-1-1 0,1 0 0,-1 0 1,9 1-1,6-2 16,1 0-1,-1-1 1,0-2-1,30-6 1,-47 9-54,103-30-171,-79 21-188,1 1 0,0 1 0,0 1 1,38-2-1,-63 7 295,0 1 0,0 0 0,0 0 0,1 0 0,-1 1 0,0-1 0,0 0 0,0 1 0,0 0 0,0-1 0,0 1 0,0 0 0,0 0 0,-1 0 0,1 0 0,0 0 0,0 1 0,-1-1 0,1 0 0,-1 1 0,1-1 0,-1 1 0,0 0 0,1-1 0,-1 1 0,0 0 0,0 0 0,0 0 0,0 0 0,-1 0 1,2 2-1,-1-1-19,0 0 0,1 0 0,-1-1 0,1 1 1,0-1-1,0 1 0,0-1 0,0 0 1,0 0-1,0 0 0,1 0 0,-1 0 0,1 0 1,-1-1-1,1 1 0,4 1 0,-2-1-67,0-1 0,0 1 0,1-1 0,-1-1 0,0 1 0,0-1 0,1 0 0,9-1-1,-2-1-86,0 0 0,0-1 0,0-1 0,-1 0-1,0-1 1,22-12 0,-28 14 297,1 0 1,-2-1-1,1 0 1,0 0-1,-1-1 1,0 0-1,0 0 1,0 0-1,0 0 1,-1-1-1,0 0 1,0 0-1,-1 0 1,1 0-1,-1 0 1,-1-1-1,3-7 1,-5 14-33,1-1 0,-1 1 1,0-1-1,0 1 0,0 0 0,0-1 1,0 1-1,0 0 0,0-1 1,0 1-1,0-1 0,0 1 0,0 0 1,0-1-1,0 1 0,0 0 0,0-1 1,0 1-1,0-1 0,0 1 0,-1 0 1,1-1-1,0 1 0,0 0 1,0-1-1,-1 1 0,1 0 0,0 0 1,0-1-1,-1 1 0,1 0 0,0 0 1,-1-1-1,1 1 0,0 0 1,-1 0-1,1 0 0,0-1 0,-1 1 1,1 0-1,0 0 0,-1 0 0,1 0 1,-1 0-1,1 0 0,0 0 0,-1 0 1,1 0-1,0 0 0,-1 0 1,1 0-1,-1 0 0,1 0 0,0 0 1,-1 0-1,1 1 0,0-1 0,-1 0 1,1 0-1,0 0 0,-1 1 0,1-1 1,0 0-1,-1 1 0,-23 15 1159,21-12-1027,0 0 1,0 0-1,0 1 0,0 0 1,1-1-1,-1 1 0,1 0 1,0 0-1,-1 7 1,3-11-131,-1 1 0,1-1 0,0 0 0,-1 1 0,1-1 0,0 0 0,0 1 0,0-1 0,0 1 0,0-1 0,0 0 0,0 1 0,1-1 0,-1 0 0,0 1 0,1-1 0,-1 0 0,1 1 1,0-1-1,-1 0 0,1 0 0,0 0 0,0 0 0,0 0 0,-1 0 0,1 0 0,0 0 0,0 0 0,1 0 0,-1 0 0,0 0 0,0-1 0,0 1 0,0 0 0,1-1 0,-1 1 1,0-1-1,1 0 0,-1 1 0,0-1 0,2 0 0,4 1 19,0-1 1,0 0-1,0-1 1,0 1-1,0-2 1,0 1-1,0-1 1,-1 0-1,13-5 1,4-3 68,32-21 1,-24 12-94,-1-2 0,0-2 0,-2 0 1,-1-2-1,-1-1 0,-1 0 0,-1-2 0,36-57 0,-48 55-12,-12 22 3,-11 16 9,4-1-3,1 1 0,0 0 0,1 0 0,0 0 0,0 1 0,1-1 0,-5 14 0,-17 68 119,21-71-234,2 0-1,0-1 1,1 1 0,0 0 0,2 0-1,1 1 1,0-1 0,1-1-1,7 28 1,-3-28-114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31.364"/>
    </inkml:context>
    <inkml:brush xml:id="br0">
      <inkml:brushProperty name="width" value="0.05" units="cm"/>
      <inkml:brushProperty name="height" value="0.05" units="cm"/>
    </inkml:brush>
  </inkml:definitions>
  <inkml:trace contextRef="#ctx0" brushRef="#br0">1 25 8146,'0'-1'265,"1"0"-1,-1 0 1,1-1 0,0 1 0,-1 0-1,1 0 1,0 0 0,0 0 0,0 0 0,0 0-1,0 0 1,0 0 0,0 0 0,0 1-1,3-2 1,0-6 3433,-4 18-1710,4 4-1676,0-1-1,1 0 1,0 0 0,1 0-1,1-1 1,0 1 0,0-2 0,16 19-1,-19-25-332,1 0-1,0 0 1,0-1-1,0 0 1,1 0-1,-1 0 1,1-1-1,0 1 1,6 1-1,-8-3-2,0-1 1,0 0-1,0 0 0,0-1 0,0 1 0,0-1 0,1 0 0,-1 0 0,0 0 1,0 0-1,0-1 0,0 0 0,0 1 0,0-2 0,6-1 0,-6 1-95,0 0 0,-1-1 0,1 1 0,-1-1-1,0 1 1,1-1 0,-1 0 0,-1-1 0,1 1-1,0 0 1,-1-1 0,1 1 0,-1-1 0,0 0-1,2-5 1,4-8-302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31.828"/>
    </inkml:context>
    <inkml:brush xml:id="br0">
      <inkml:brushProperty name="width" value="0.05" units="cm"/>
      <inkml:brushProperty name="height" value="0.05" units="cm"/>
    </inkml:brush>
  </inkml:definitions>
  <inkml:trace contextRef="#ctx0" brushRef="#br0">169 1 16051,'-3'22'1225,"-5"10"-889,-2 4-160,-2 7 440,-3 1-216,1 11-96,0-5-40,-1 3-96,1-3-48,0 2-72,2-2-48,1 0-144,1-3-176,1-8-408,2-5 616,7-22-128,4-8-64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35.872"/>
    </inkml:context>
    <inkml:brush xml:id="br0">
      <inkml:brushProperty name="width" value="0.05" units="cm"/>
      <inkml:brushProperty name="height" value="0.05" units="cm"/>
    </inkml:brush>
  </inkml:definitions>
  <inkml:trace contextRef="#ctx0" brushRef="#br0">251 16 12539,'2'-1'97,"2"-1"175,1 0-1,0 0 1,-1 0 0,1 0-1,0 0 1,6 0-1,-10 2-232,0 0 0,0 0 0,0 0 0,-1 0-1,1 0 1,0 0 0,0 0 0,-1 0 0,1 1-1,0-1 1,0 0 0,-1 0 0,1 1 0,0-1-1,0 1 1,-1-1 0,1 0 0,-1 1-1,2 0 1,-1 1-7,-1-1 0,1 0 0,0 0-1,-1 1 1,1-1 0,-1 0 0,1 1 0,-1-1-1,0 0 1,0 1 0,1-1 0,-1 0 0,0 1-1,0-1 1,-1 2 0,1 1 17,-1 0-1,0 0 1,0-1-1,-1 1 1,1-1-1,-1 1 1,1-1-1,-1 1 1,-4 4-1,-24 29 330,20-25-236,-1 0 1,-1 0-1,0-1 0,-1-1 1,0 0-1,-1-1 0,0 0 1,0-1-1,-1-1 1,0 0-1,-19 6 0,31-12-113,0-1-1,0 1 0,0-1 1,0 1-1,0-1 1,0 0-1,0 0 0,1-1 1,-1 1-1,0 0 1,0-1-1,0 0 0,0 0 1,0 0-1,0 0 0,1 0 1,-1 0-1,0-1 1,1 1-1,-1-1 0,1 0 1,0 0-1,-1 0 1,1 0-1,0 0 0,0 0 1,0-1-1,1 1 1,-1-1-1,0 1 0,1-1 1,0 0-1,0 1 1,-1-1-1,2 0 0,-1 0 1,0 0-1,0 0 0,1 0 1,0 0-1,0 0 1,0 0-1,0 0 0,0 0 1,0 0-1,1 0 1,-1 1-1,1-1 0,0 0 1,0 0-1,2-4 1,-2 5-36,0 1 0,-1 0 0,1-1 0,0 1 0,0 0 0,0 0 1,0 0-1,1 0 0,-1 0 0,0 0 0,0 0 0,1 0 0,-1 0 1,0 0-1,1 1 0,-1-1 0,1 1 0,-1-1 0,1 1 0,-1-1 0,1 1 1,-1 0-1,1 0 0,-1 0 0,1 0 0,-1 0 0,1 0 0,0 0 1,-1 0-1,2 1 0,9 1-57,-1 1 0,0 0-1,13 5 1,-6-1 44,26 7-760,48 25 0,-76-33 557,-3-2-106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37.255"/>
    </inkml:context>
    <inkml:brush xml:id="br0">
      <inkml:brushProperty name="width" value="0.05" units="cm"/>
      <inkml:brushProperty name="height" value="0.05" units="cm"/>
    </inkml:brush>
  </inkml:definitions>
  <inkml:trace contextRef="#ctx0" brushRef="#br0">2 119 13099,'0'1'73,"0"-1"1,-1 0-1,1 0 1,0 1-1,0-1 0,0 0 1,0 1-1,0-1 1,0 0-1,0 1 1,-1-1-1,1 0 1,0 1-1,0-1 0,0 0 1,0 1-1,0-1 1,0 0-1,1 1 1,-1-1-1,0 0 0,0 1 1,0-1-1,0 0 1,0 0-1,0 1 1,0-1-1,1 0 1,-1 1-1,0-1 0,0 0 1,0 0-1,1 1 1,-1-1-1,0 0 1,0 0-1,1 1 1,14-4 1349,23-19-410,-31 18-678,133-91 1816,-139 94-2159,0 0 0,-1 1 0,1-1 0,0 1 0,0-1 0,0 1 0,-1-1 0,1 1 0,0 0-1,0-1 1,0 1 0,0 0 0,0 0 0,0 0 0,-1-1 0,1 1 0,2 0 0,-2 1-2,-1-1 1,0 0 0,1 0 0,-1 1-1,1-1 1,-1 0 0,0 1 0,1-1-1,-1 0 1,0 1 0,1-1 0,-1 1-1,0-1 1,0 1 0,1-1 0,-1 0-1,0 1 1,0-1 0,0 1 0,1-1-1,-1 1 1,0-1 0,0 2 0,0 4-84,0 0 1,0 1 0,0-1-1,-2 8 1,0-2-20,-2 25-371,2-27 291,1-1-1,0 1 1,0 0 0,1 0 0,0 0 0,2 12 0,-2-22 178,0 1 0,1 0 0,-1 0 0,0 0 0,0-1 0,1 1 1,-1 0-1,1 0 0,-1-1 0,1 1 0,-1 0 0,1-1 0,-1 1 1,1 0-1,-1-1 0,1 1 0,1 0 0,13 1-327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37.665"/>
    </inkml:context>
    <inkml:brush xml:id="br0">
      <inkml:brushProperty name="width" value="0.05" units="cm"/>
      <inkml:brushProperty name="height" value="0.05" units="cm"/>
    </inkml:brush>
  </inkml:definitions>
  <inkml:trace contextRef="#ctx0" brushRef="#br0">16 0 13603,'-8'20'1496,"3"6"-1056,2 1-192,3 4 1017,0-4-841,0 0-72,5-5-208,2-4-40,6-4-24,1-2 16,2-12-8,3 3-16,2-2-216,-1-2-168,3-5 160,-3-7 112,-1-5-96,-3-7-88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38.128"/>
    </inkml:context>
    <inkml:brush xml:id="br0">
      <inkml:brushProperty name="width" value="0.05" units="cm"/>
      <inkml:brushProperty name="height" value="0.05" units="cm"/>
    </inkml:brush>
  </inkml:definitions>
  <inkml:trace contextRef="#ctx0" brushRef="#br0">166 1 15467,'-4'17'1217,"-4"9"-873,-2 11-136,-4 6 488,0 9-224,-4 6-216,1 3-96,0 0-48,1-6-8,3-2-200,2-9-168,2-8-336,-1-9-80,6-11 496,4-15-120,0 5-120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38.502"/>
    </inkml:context>
    <inkml:brush xml:id="br0">
      <inkml:brushProperty name="width" value="0.05" units="cm"/>
      <inkml:brushProperty name="height" value="0.05" units="cm"/>
    </inkml:brush>
  </inkml:definitions>
  <inkml:trace contextRef="#ctx0" brushRef="#br0">45 18 16476,'3'-1'82,"-1"-1"0,0 0 1,1 0-1,-1 1 0,1-1 1,0 1-1,0 0 1,-1 0-1,1 0 0,0 0 1,0 0-1,0 1 1,0-1-1,0 1 0,0 0 1,0 0-1,0 0 1,0 0-1,0 0 0,0 1 1,0-1-1,0 1 0,0 0 1,-1 0-1,1 0 1,0 0-1,0 0 0,-1 1 1,1-1-1,-1 1 1,1 0-1,-1 0 0,0 0 1,1 0-1,-1 0 1,0 0-1,0 1 0,-1-1 1,1 1-1,-1-1 1,1 1-1,-1-1 0,0 1 1,1 0-1,-2 0 0,1 0 1,0 0-1,0 0 1,-1 3-1,1-1-84,-1 0 0,0-1 0,-1 1 0,1 0 0,-1 0 0,0-1 0,0 1-1,0-1 1,-1 1 0,1-1 0,-1 0 0,0 1 0,-1-1 0,1 0 0,-1 0 0,0-1 0,-3 5 0,-7 8 38,-2-1 1,-21 18-1,36-33-36,-19 16 163,-29 17-1,48-33-160,0 0-1,0 0 0,1 0 0,-1 0 0,0 0 0,0 0 0,0 0 1,1 0-1,-1 0 0,0 0 0,0 0 0,0 0 0,1 0 0,-1 0 0,0 0 1,0 0-1,0 1 0,1-1 0,-1 0 0,0 0 0,0 0 0,0 0 0,0 0 1,0 0-1,1 1 0,-1-1 0,0 0 0,0 0 0,0 0 0,0 1 1,0-1-1,0 0 0,0 0 0,0 0 0,0 0 0,0 1 0,1-1 0,-1 0 1,0 0-1,0 0 0,0 1 0,0-1 0,0 0 0,0 0 0,-1 0 1,1 1-1,0-1 0,0 0 0,0 0 0,0 0 0,0 1 0,0-1 0,0 0 1,0 0-1,0 0 0,0 0 0,-1 1 0,1-1 0,0 0 0,0 0 0,0 0 1,0 0-1,-1 0 0,1 1 0,0-1 0,0 0 0,0 0 0,18 3 51,-17-3-51,12 1-102,1-1-1,-1 0 1,1-1 0,-1-1-1,0 0 1,14-4 0,1-2-311,45-20 1,-28 7 153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39.018"/>
    </inkml:context>
    <inkml:brush xml:id="br0">
      <inkml:brushProperty name="width" value="0.05" units="cm"/>
      <inkml:brushProperty name="height" value="0.05" units="cm"/>
    </inkml:brush>
  </inkml:definitions>
  <inkml:trace contextRef="#ctx0" brushRef="#br0">0 698 13619,'1'-16'724,"0"1"0,1 0 0,1 0 0,6-22 0,26-59 957,-24 66-1086,35-87 484,77-139 0,-118 246-1061,1-3-20,1 1 0,1 0 1,-1 1-1,2 0 0,12-14 1,-20 24-5,-1 1 0,0-1 1,1 1-1,-1-1 0,0 1 0,1 0 1,-1-1-1,1 1 0,-1-1 1,1 1-1,-1 0 0,1 0 0,-1-1 1,1 1-1,-1 0 0,1 0 1,-1 0-1,1-1 0,-1 1 0,1 0 1,0 0-1,-1 0 0,1 0 1,-1 0-1,1 0 0,-1 0 1,1 0-1,-1 0 0,1 1 0,0-1 1,-1 0-1,1 0 0,-1 0 1,1 1-1,-1-1 0,1 0 0,-1 0 1,1 1-1,-1-1 0,0 1 1,1-1-1,-1 0 0,1 1 1,-1-1-1,0 1 0,1-1 0,-1 1 1,0-1-1,0 1 0,1-1 1,-1 1-1,0-1 0,0 1 0,0-1 1,0 1-1,1-1 0,-1 1 1,0 0-1,0-1 0,0 1 1,0-1-1,-1 1 0,2 5-37,0 0 0,-1 0 0,0 0 0,0 8 0,-2-1 26,-1-1 0,0 1 0,0-1 1,-1 0-1,-1 0 0,0 0 0,-7 11 0,15-22 5,-1 0 0,0 0 0,1-1 0,-1 1 0,0-1 0,1 1 0,-1-1 0,1 0 0,-1 0 0,5-1 0,-2 1-16,3 1 2,-1 0 0,1 0-1,-1 1 1,1 0 0,-1 1 0,12 4-1,-16-5 21,0-1 0,0 0 0,-1 1 0,1-1 0,-1 1 1,1 0-1,-1-1 0,0 1 0,1 1 0,-1-1 0,0 0 0,0 0 0,-1 1 0,1-1 0,0 1 0,-1-1 0,0 1 0,1 0 0,-1 0 0,1 3 0,-3-5 29,1 1-1,0 0 1,0-1 0,-1 1 0,1 0 0,-1-1-1,0 1 1,1-1 0,-1 1 0,0-1 0,0 1-1,0-1 1,0 1 0,0-1 0,0 0 0,0 1 0,0-1-1,-1 0 1,1 0 0,0 0 0,-1 0 0,1 0-1,-1-1 1,1 1 0,-1 0 0,0-1 0,-1 2-1,-9 2 269,0 0-1,-18 4 0,24-6-175,-18 3-212,-1-1 0,0-1 0,-35-1 0,59-2-230,0-1-128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39.645"/>
    </inkml:context>
    <inkml:brush xml:id="br0">
      <inkml:brushProperty name="width" value="0.05" units="cm"/>
      <inkml:brushProperty name="height" value="0.05" units="cm"/>
    </inkml:brush>
  </inkml:definitions>
  <inkml:trace contextRef="#ctx0" brushRef="#br0">1 337 13915,'57'-19'2317,"20"-5"-1436,-24 13-628,0 3 0,63-1 1,110 8-276,-149 1 15,340-7-219,-298-2 351,179-36 1,-42-23 664,15-4 321,-242 66-1283,0 1 0,53-2 1,-89-3-391,-2 0 449,-11-16-39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40.081"/>
    </inkml:context>
    <inkml:brush xml:id="br0">
      <inkml:brushProperty name="width" value="0.05" units="cm"/>
      <inkml:brushProperty name="height" value="0.05" units="cm"/>
    </inkml:brush>
  </inkml:definitions>
  <inkml:trace contextRef="#ctx0" brushRef="#br0">0 0 15523,'6'13'1313,"0"8"-1097,-1 10-112,1 3 744,3 10-808,-1 2-168,1 0-240,0 1-120,-4-2-144,-3-6 447,-5-9-151,-9-10-136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01.262"/>
    </inkml:context>
    <inkml:brush xml:id="br0">
      <inkml:brushProperty name="width" value="0.05" units="cm"/>
      <inkml:brushProperty name="height" value="0.05" units="cm"/>
    </inkml:brush>
  </inkml:definitions>
  <inkml:trace contextRef="#ctx0" brushRef="#br0">1 1 14907,'3'12'1208,"5"11"-839,-2 2-145,2 8 512,2 7-224,3 7-264,3 3-88,0-2-240,-2-4-200,-2-11-256,-5-4-104,-7-12 424,-6 0-129,-5-7-127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40.499"/>
    </inkml:context>
    <inkml:brush xml:id="br0">
      <inkml:brushProperty name="width" value="0.05" units="cm"/>
      <inkml:brushProperty name="height" value="0.05" units="cm"/>
    </inkml:brush>
  </inkml:definitions>
  <inkml:trace contextRef="#ctx0" brushRef="#br0">3 152 13547,'-1'-4'160,"1"0"0,-1 0 0,1 0 0,0 0-1,0 0 1,0 0 0,1 0 0,-1 0 0,1 0 0,0 0 0,0 0 0,0 1 0,1-1 0,0 0-1,-1 1 1,1-1 0,0 1 0,1-1 0,-1 1 0,0 0 0,5-4 0,-2 2 19,0-1 0,1 1 0,0 0 0,0 0 0,0 0 0,1 1 0,-1 0 0,1 0 1,0 1-1,13-5 0,-3 5-124,1-1 1,0 2 0,0 0 0,0 2-1,0 0 1,0 0 0,19 4 0,9 4-368,68 20 0,-80-19 97,0 1-1,-2 2 0,1 2 0,-1 1 0,39 25 0,-67-37 234,0 0-1,-1 1 1,1-1-1,-1 1 1,1 0-1,-1 0 1,0 0-1,-1 1 1,1-1-1,-1 1 1,0-1-1,0 1 1,0 0-1,-1 0 0,1 0 1,-1 0-1,0 0 1,-1 0-1,1 0 1,-1 0-1,0 0 1,0 0-1,-1 0 1,0 0-1,0 0 1,-2 6-1,0 2 150,-1-1 0,0 1 0,-1-1 0,-1 0-1,0-1 1,-1 0 0,0 0 0,0 0 0,-11 11 0,0-4 49,0-1 0,-2 0 0,0-2 0,-1 0 0,0-1 1,-1-2-1,0 0 0,-1-1 0,-1-1 0,0-1 0,0-2 0,0 0 0,-1-1 1,0-2-1,0 0 0,-1-2 0,-27-1 0,39-2-258,0 0-1,0-1 1,-1-1-1,2-1 1,-1 0-1,-14-6 1,24 9 40,-1-1 0,0 0 1,1-1-1,-1 1 0,1-1 0,0 0 0,0 0 1,0 0-1,0 0 0,1-1 0,-1 0 0,1 0 1,0 0-1,0 0 0,0 0 0,1 0 0,-1-1 1,1 1-1,0-1 0,-1-5 0,2 6 1,1 1 1,0-1-1,0 1 0,0-1 0,0 1 0,1 0 0,-1-1 1,1 1-1,0-1 0,0 1 0,0 0 0,0 0 0,1 0 1,-1-1-1,4-4 0,16-21-103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41.245"/>
    </inkml:context>
    <inkml:brush xml:id="br0">
      <inkml:brushProperty name="width" value="0.05" units="cm"/>
      <inkml:brushProperty name="height" value="0.05" units="cm"/>
    </inkml:brush>
  </inkml:definitions>
  <inkml:trace contextRef="#ctx0" brushRef="#br0">26 0 15915,'-1'0'177,"-1"0"-1,1 0 1,0 0 0,0 0-1,0 0 1,-1 0-1,1 1 1,0-1-1,0 0 1,0 0-1,-1 1 1,1-1 0,0 1-1,0-1 1,0 1-1,0 0 1,-1 0-1,1 0-145,1 1 0,-1-1 0,1 0 0,-1 1-1,1-1 1,0 0 0,0 1 0,-1-1 0,1 0 0,0 1-1,0-1 1,0 0 0,1 1 0,-1-1 0,0 0 0,1 2 0,3 26-124,1-1 1,1 0-1,19 49 1,-20-67 269,-3-11 595,-2-3 76,0 5-443,0-1-440,-10-37-2015,6 14 1780,-1-4-37</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41.982"/>
    </inkml:context>
    <inkml:brush xml:id="br0">
      <inkml:brushProperty name="width" value="0.05" units="cm"/>
      <inkml:brushProperty name="height" value="0.05" units="cm"/>
    </inkml:brush>
  </inkml:definitions>
  <inkml:trace contextRef="#ctx0" brushRef="#br0">5 7 14371,'0'1'180,"-1"1"0,0-1 0,1 0 0,-1 1 1,1-1-1,-1 0 0,1 1 0,0-1 0,0 1 0,-1-1 0,1 0 0,0 1 0,0-1 0,0 1 0,1-1 0,-1 1 1,0-1-1,1 0 0,-1 1 0,0-1 0,2 3 0,16 37 1565,-9-23-1983,23 63 254,-15-34-8,3-1 1,43 76 0,-57-112-5,-1-4 13,0 2 1,-1-1-1,1 1 1,-2-1-1,1 1 0,-1 0 1,0 0-1,0 1 1,1 8-1,-4-15 1,-1 0 0,1 0 0,0 0 0,-1-1 0,1 1-1,-1 0 1,0 0 0,0-1 0,1 1 0,-1 0 0,0-1-1,0 1 1,-1-1 0,1 1 0,0-1 0,0 0 0,-1 1 0,1-1-1,-1 0 1,1 0 0,-1 0 0,1 0 0,-1 0 0,0 0 0,1-1-1,-1 1 1,-3 0 0,-2 2 51,1-1-1,-1-1 0,1 1 1,-1-1-1,0-1 1,-9 1-1,12-1-49,-1 0 0,1-1-1,-1 1 1,1-1 0,-1 0 0,1 0-1,0-1 1,-1 1 0,1-1 0,0 0-1,0 0 1,0-1 0,0 1 0,1-1-1,-1 0 1,1 0 0,-6-5 0,7 5-36,0 0 0,0 0 0,0-1 0,0 1 0,1-1 0,-1 1 0,1-1 0,0 0 0,0 1 0,0-1 0,1 0 0,-1 0 0,1 0 0,0 0 0,0 0 0,0 1 0,0-1 0,1 0 0,0 0 0,2-6 0,6-17-80,2 1-1,0 0 0,2 0 0,1 2 0,1 0 0,24-29 0,-9 18 229,61-53 0,-43 44 306,-46 42-322,1-1-1,-1 1 1,1-1 0,-1 0-1,0 1 1,0-1 0,0 0-1,-1 0 1,1 0 0,-1 0-1,1-1 1,1-4 0,-4 7-103,1 1-1,-1-1 1,1 1 0,0-1-1,-1 1 1,1 0 0,-1-1 0,1 1-1,-1 0 1,1-1 0,-1 1 0,1 0-1,-1 0 1,1-1 0,-1 1 0,0 0-1,1 0 1,-1 0 0,1 0-1,-1 0 1,1 0 0,-1 0 0,0 0-1,-15-1 11,15 1-21,-34 2-416,-1 1 0,1 2 1,-36 9-1,61-13 157,4-4-98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43.642"/>
    </inkml:context>
    <inkml:brush xml:id="br0">
      <inkml:brushProperty name="width" value="0.05" units="cm"/>
      <inkml:brushProperty name="height" value="0.05" units="cm"/>
    </inkml:brush>
  </inkml:definitions>
  <inkml:trace contextRef="#ctx0" brushRef="#br0">319 63 15459,'3'-3'325,"0"-1"-1,0 0 1,-1 0-1,0 0 0,0 0 1,0-1-1,0 1 1,-1 0-1,1-1 0,-1 1 1,1-7-1,-2 11-280,-1 0-1,1-1 1,0 1-1,0 0 1,0-1-1,0 1 0,0 0 1,-1-1-1,1 1 1,0 0-1,0 0 1,0-1-1,-1 1 1,1 0-1,0 0 1,-1-1-1,1 1 1,0 0-1,0 0 1,-1 0-1,1 0 1,0-1-1,-1 1 0,1 0 1,0 0-1,-1 0 1,1 0-1,0 0 1,-1 0-1,1 0 1,-1 0-1,1 0 1,0 0-1,-1 0 1,1 0-1,0 0 1,-1 0-1,-13 3 192,3 1-190,1 1 0,0 0 0,0 0 0,0 1-1,-16 13 1,-41 40-202,63-55 152,-20 19-44,1 1 0,1 1 1,-27 41-1,42-56 44,1 1 0,0-1 0,0 1 0,1 1 0,0-1 0,1 1 1,1 0-1,0 0 0,0 0 0,1 0 0,1 0 0,0 22 0,1-30-4,0 0-1,1 0 1,0 0-1,-1 0 1,2 0-1,-1 0 1,0 0-1,1 0 1,0 0 0,0-1-1,0 1 1,0-1-1,0 1 1,1-1-1,0 0 1,5 5-1,-3-4-61,-1-1-1,1 0 0,0-1 1,0 1-1,0-1 0,0 0 1,0 0-1,1 0 0,-1-1 1,1 0-1,6 1 0,3-1-111,-1-1 0,1 0-1,0-1 1,-1-1-1,1 0 1,-1-1 0,0-1-1,24-8 1,2-5-213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44.058"/>
    </inkml:context>
    <inkml:brush xml:id="br0">
      <inkml:brushProperty name="width" value="0.05" units="cm"/>
      <inkml:brushProperty name="height" value="0.05" units="cm"/>
    </inkml:brush>
  </inkml:definitions>
  <inkml:trace contextRef="#ctx0" brushRef="#br0">102 1 13875,'-13'13'1216,"4"15"-784,-4 5-200,2 15 737,-2 2-473,2 4-208,-4-1-160,7-8-416,2-8 752,3-21-472,6-15-8,4-25-40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2:44.475"/>
    </inkml:context>
    <inkml:brush xml:id="br0">
      <inkml:brushProperty name="width" value="0.05" units="cm"/>
      <inkml:brushProperty name="height" value="0.05" units="cm"/>
    </inkml:brush>
  </inkml:definitions>
  <inkml:trace contextRef="#ctx0" brushRef="#br0">20 2 15267,'0'-1'1361,"6"6"-1089,-6 21-88,-1 13 880,-4 8-760,5 12-128,-4 5-96,-3 1-40,4-4-336,-3-3-176,9-14 384,1-9-72,8-15-40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30.350"/>
    </inkml:context>
    <inkml:brush xml:id="br0">
      <inkml:brushProperty name="width" value="0.05" units="cm"/>
      <inkml:brushProperty name="height" value="0.05" units="cm"/>
    </inkml:brush>
  </inkml:definitions>
  <inkml:trace contextRef="#ctx0" brushRef="#br0">505 34 15035,'1'-1'83,"-1"0"0,0-1 1,1 1-1,-1 0 0,0-1 0,0 1 0,0 0 0,0-1 0,0 1 1,-1 0-1,1-1 0,0 1 0,-1 0 0,1-1 0,0 1 0,-1 0 1,0 0-1,1-1 0,-2 0 0,1 1-41,0 0 0,0 1 0,0-1 0,0 1 1,0-1-1,0 0 0,0 1 0,0 0 0,0-1 0,0 1 0,0 0 0,0-1 1,0 1-1,0 0 0,0 0 0,-1 0 0,1 0 0,-1 0 0,-4 1 68,0 0-1,1 1 1,-1-1-1,1 1 1,-1 0 0,1 1-1,-10 5 1,6-2-68,0 1 1,0 0 0,1 1-1,0-1 1,0 2 0,1-1-1,0 1 1,-7 12 0,-42 83-45,54-99 6,-46 101-22,-59 201-1,5 121-25,90-365 87,3 1 1,2 0-1,4 111 0,5-140 150,2 0-1,1 0 0,2-1 1,1 1-1,2-1 0,2-1 1,0 0-1,24 42 0,4-8 164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31.019"/>
    </inkml:context>
    <inkml:brush xml:id="br0">
      <inkml:brushProperty name="width" value="0.05" units="cm"/>
      <inkml:brushProperty name="height" value="0.05" units="cm"/>
    </inkml:brush>
  </inkml:definitions>
  <inkml:trace contextRef="#ctx0" brushRef="#br0">292 1 13651,'6'5'159,"-1"1"0,-1 0 0,1 0 1,-1 1-1,0-1 0,-1 1 0,1 0 0,3 10 0,3 6 75,16 34-109,-2 1 0,-3 1 0,-2 1 0,-3 1 0,14 110 0,-26-129-119,-2 0 0,-1 0 0,-3 1 0,-1-1 0,-3 0 0,-1-1 0,-1 1 0,-3-1 0,-25 61 0,-4-17 88,-4-2 0,-95 134 0,48-95-70,-8-15-6,98-106-17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33.054"/>
    </inkml:context>
    <inkml:brush xml:id="br0">
      <inkml:brushProperty name="width" value="0.05" units="cm"/>
      <inkml:brushProperty name="height" value="0.05" units="cm"/>
    </inkml:brush>
  </inkml:definitions>
  <inkml:trace contextRef="#ctx0" brushRef="#br0">1 1 15811,'11'38'666,"-1"1"-1,5 50 0,5 17-627,-19-99-29,2 6-12,0 0 0,1-1 1,0 1-1,1-1 0,8 15 1,-12-24 15,1-1 0,0 1 0,-1-1 0,1 0 0,0 0 0,0 0 0,0 0 1,0 0-1,0 0 0,1-1 0,-1 1 0,1-1 0,-1 0 0,1 1 0,-1-1 0,1 0 0,0 0 1,-1-1-1,1 1 0,0-1 0,0 1 0,0-1 0,-1 0 0,1 0 0,0 0 0,0 0 0,0-1 1,-1 1-1,1-1 0,4-1 0,3-2 107,1 0 1,-1-1-1,0 0 1,16-12-1,23-12 333,-45 27-409,0 1 1,0-1-1,0 1 1,1-1-1,-1 1 0,1 0 1,-1 1-1,1-1 0,6 1 1,-9 1-40,1-1 0,-1 1 1,0-1-1,0 1 0,0 0 0,0 0 0,0 0 1,0 0-1,0 1 0,0-1 0,0 0 0,-1 1 1,1-1-1,0 1 0,-1 0 0,1-1 0,-1 1 1,0 0-1,0 0 0,1 0 0,0 3 1,3 6-22,0 1 0,6 20 1,-5-15 7,-2-4 4,8 23-39,-12-35 50,0-1 1,1 1 0,-1 0-1,0 0 1,1 0 0,-1 0-1,1 0 1,-1 0 0,1 0-1,-1-1 1,1 1-1,0 0 1,-1 0 0,1-1-1,0 1 1,0 0 0,-1-1-1,1 1 1,0-1 0,0 1-1,0-1 1,0 1 0,0-1-1,1 1 1,0-2 18,-1 1-1,1-1 1,0 0-1,-1 0 1,1 1-1,-1-1 1,1 0 0,-1 0-1,0 0 1,1-1-1,-1 1 1,0 0-1,0 0 1,2-4 0,15-24 222,-10 16-109,-4 6-70,15-22 66,-18 28-142,-1 0 0,1 0 0,0 0 0,-1 1 0,1-1 0,0 0 0,-1 0 0,1 1 0,0-1 0,0 0 0,-1 1 0,1-1 0,0 1 0,0-1 0,0 1 0,0 0 0,0-1 0,0 1 0,0 0 0,0 0 0,0-1 0,0 1 0,0 0 0,2 0 0,-2 1-18,0 0 0,-1-1 1,1 1-1,0 0 0,0 0 0,0 0 0,0 0 0,-1 0 1,1 0-1,0 0 0,-1 0 0,1 0 0,-1 0 0,1 0 0,-1 1 1,0-1-1,1 1 0,6 28-434,-5-17 109,15 40-1904,-19-64 1877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29.207"/>
    </inkml:context>
    <inkml:brush xml:id="br0">
      <inkml:brushProperty name="width" value="0.05" units="cm"/>
      <inkml:brushProperty name="height" value="0.05" units="cm"/>
    </inkml:brush>
  </inkml:definitions>
  <inkml:trace contextRef="#ctx0" brushRef="#br0">4 5 16500,'-3'-1'1360,"7"-2"-1024,8 3-128,2 1 504,6 2-120,9 0-288,1 1-64,7 1-184,-1-1-80,3-1-184,-1-3-160,-6 0-352,-3 0-88,-11 0 544,-5-2-176,-13 4-72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01.665"/>
    </inkml:context>
    <inkml:brush xml:id="br0">
      <inkml:brushProperty name="width" value="0.05" units="cm"/>
      <inkml:brushProperty name="height" value="0.05" units="cm"/>
    </inkml:brush>
  </inkml:definitions>
  <inkml:trace contextRef="#ctx0" brushRef="#br0">1 49 13379,'3'3'1008,"8"0"-648,7-3-128,12 0 320,8 0-128,18 0-128,6-2-31,5 1-145,1-3-160,-5-2-329,-5-3 2226,-9 1-1777,-12-4 120,-22-1 32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29.638"/>
    </inkml:context>
    <inkml:brush xml:id="br0">
      <inkml:brushProperty name="width" value="0.05" units="cm"/>
      <inkml:brushProperty name="height" value="0.05" units="cm"/>
    </inkml:brush>
  </inkml:definitions>
  <inkml:trace contextRef="#ctx0" brushRef="#br0">8 1 15379,'-7'11'1161,"13"-3"-801,5-4-80,11-1 440,2 1-176,9 2-176,4-2-128,6 5-616,0-5-64,-3-7 416,-7-5-184,-6-8-104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34.784"/>
    </inkml:context>
    <inkml:brush xml:id="br0">
      <inkml:brushProperty name="width" value="0.05" units="cm"/>
      <inkml:brushProperty name="height" value="0.05" units="cm"/>
    </inkml:brush>
  </inkml:definitions>
  <inkml:trace contextRef="#ctx0" brushRef="#br0">12 88 13283,'-4'-26'2127,"-1"-36"0,11 198-44,-15 187-2009,9-312-65,0-1 0,1 0 1,0 1-1,0-1 0,6 17 1,-7-25-1,1-1 0,-1 1 0,1-1 0,0 1 0,0-1 0,0 0 0,-1 1 0,1-1 1,0 0-1,0 0 0,1 0 0,-1 0 0,0 0 0,0 0 0,1 0 0,-1 0 0,0 0 0,3 1 1,-2-2 10,0 0 0,0 0 0,1 0 0,-1 0 0,0 0 0,0 0 0,0 0 0,0-1 0,0 1 0,0-1 0,0 1 0,0-1 0,0 0 0,0 0 0,0 0 0,0 0 0,3-3 0,13-9 173,-1-1 1,-1-1-1,0-1 0,14-18 0,14-14 285,-43 47-464,1-1-1,-1 1 0,1-1 1,-1 1-1,1 0 0,-1-1 0,1 1 1,0 0-1,0 0 0,0 0 1,0 1-1,-1-1 0,1 0 1,0 1-1,4-1 0,-5 1-15,0 0-1,0 1 0,0-1 1,0 1-1,0-1 1,0 1-1,0-1 1,0 1-1,0 0 1,0-1-1,0 1 1,0 0-1,0 0 0,0 0 1,-1 0-1,1 0 1,0 0-1,-1 0 1,1 0-1,0 0 1,-1 0-1,0 0 0,1 0 1,-1 0-1,0 0 1,1 1-1,-1 0 1,10 41-156,-9-32 106,1-1 0,0 0 0,1-1-1,0 1 1,8 16 0,-11-26 57,1 1 0,-1-1-1,0 1 1,1-1 0,-1 0 0,1 1 0,-1-1-1,0 1 1,1-1 0,-1 0 0,1 0 0,-1 1-1,1-1 1,-1 0 0,1 0 0,0 0 0,-1 0 0,1 1-1,-1-1 1,1 0 0,-1 0 0,1 0 0,-1 0-1,1 0 1,-1 0 0,1-1 0,0 1 0,-1 0 0,1 0-1,-1 0 1,1 0 0,-1-1 0,1 1 0,-1 0-1,1 0 1,-1-1 0,0 1 0,1 0 0,-1-1-1,1 1 1,-1-1 0,0 1 0,1 0 0,-1-1 0,0 1-1,1-1 1,-1 0 0,20-27 290,-18 24-234,6-9 93,21-32 319,-28 44-462,0-1 0,1 1 0,-1 0 1,0-1-1,0 1 0,1 0 0,-1 0 0,1 0 0,-1-1 1,1 2-1,-1-1 0,1 0 0,0 0 0,-1 0 0,1 1 1,0-1-1,-1 1 0,1-1 0,0 1 0,0 0 1,0 0-1,3 0 0,-2 1-29,-1 0-1,1 1 1,-1-1 0,0 1 0,0-1 0,0 1-1,0 0 1,0 0 0,0 0 0,0 0 0,0 0-1,-1 1 1,1-1 0,-1 0 0,1 1 0,-1-1-1,1 5 1,18 51-472,-17-48 374,1 6-435,-1-1-1,2 21 0,-16-45-98,2-10 280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35.308"/>
    </inkml:context>
    <inkml:brush xml:id="br0">
      <inkml:brushProperty name="width" value="0.05" units="cm"/>
      <inkml:brushProperty name="height" value="0.05" units="cm"/>
    </inkml:brush>
  </inkml:definitions>
  <inkml:trace contextRef="#ctx0" brushRef="#br0">250 120 13659,'53'-82'5186,"-33"49"-1958,-20 32-3204,0 1 0,0 0 0,0 0 1,0 0-1,0 0 0,0-1 0,0 1 0,0 0 1,0 0-1,0 0 0,0 0 0,0 0 0,-1 0 1,1-1-1,0 1 0,0 0 0,0 0 1,0 0-1,0 0 0,0 0 0,0 0 0,-1 0 1,1-1-1,0 1 0,0 0 0,0 0 0,0 0 1,0 0-1,-1 0 0,1 0 0,0 0 0,0 0 1,0 0-1,0 0 0,0 0 0,-1 0 0,1 0 1,0 0-1,0 0 0,0 0 0,0 0 1,0 0-1,-1 0 0,1 0 0,0 0 0,0 0 1,0 0-1,0 0 0,0 1 0,-1-1 0,1 0 1,-15 7 167,1 1 0,0 0 1,-26 21-1,30-22-155,-20 15-54,1 1 0,1 2-1,-34 37 1,54-52 11,0 0 0,1 0 0,0 0 0,0 1 0,1 0 0,1 1 0,0-1 0,0 1 0,1 0 0,1 0 0,0 0 0,0 0 0,0 24 0,2-31 4,1-1 0,0 0-1,1 0 1,-1 0 0,1 1 0,0-1-1,0 0 1,0 0 0,1 0 0,-1 0-1,1-1 1,0 1 0,0 0 0,0-1-1,1 1 1,-1-1 0,6 6 0,-3-5-67,-1-1-1,1 1 1,0-1 0,1 0 0,-1 0 0,0-1-1,1 0 1,-1 0 0,1 0 0,0 0 0,8 0-1,2 0-110,1-1 0,-1 0-1,1-2 1,0 0 0,-1-1-1,0 0 1,1-1 0,17-7-1,7-6-225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35.800"/>
    </inkml:context>
    <inkml:brush xml:id="br0">
      <inkml:brushProperty name="width" value="0.05" units="cm"/>
      <inkml:brushProperty name="height" value="0.05" units="cm"/>
    </inkml:brush>
  </inkml:definitions>
  <inkml:trace contextRef="#ctx0" brushRef="#br0">0 9 16620,'15'-9'1344,"-8"17"-984,-3 9-200,-1 10 912,0 6-560,1 7-376,3 7-40,-1 5-80,-3 0-48,3-7-256,-1-4-136,3-7-352,-1-5-128,-3-11 616,0-12-184,-1-10-168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36.236"/>
    </inkml:context>
    <inkml:brush xml:id="br0">
      <inkml:brushProperty name="width" value="0.05" units="cm"/>
      <inkml:brushProperty name="height" value="0.05" units="cm"/>
    </inkml:brush>
  </inkml:definitions>
  <inkml:trace contextRef="#ctx0" brushRef="#br0">1 91 17532,'18'-6'1496,"4"-4"-984,5 0-240,5-3 584,4 0-263,5 1-529,5-1-417,-2 6 401,-3 1-104,-4 6-208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36.690"/>
    </inkml:context>
    <inkml:brush xml:id="br0">
      <inkml:brushProperty name="width" value="0.05" units="cm"/>
      <inkml:brushProperty name="height" value="0.05" units="cm"/>
    </inkml:brush>
  </inkml:definitions>
  <inkml:trace contextRef="#ctx0" brushRef="#br0">292 26 12995,'4'-3'340,"0"0"0,0 0 0,0 0 0,1 0 0,-1 1 0,1 0 0,9-3 0,-13 4-280,0 1 0,0 0 1,0 0-1,0 0 0,0 0 0,0 0 1,0 0-1,0 0 0,0 0 0,0 0 0,0 1 1,0-1-1,0 0 0,0 0 0,0 1 0,0-1 1,0 1-1,0-1 0,0 1 0,0 0 0,0-1 1,0 1-1,-1 0 0,1-1 0,0 1 0,-1 0 1,1 0-1,0 0 0,-1 0 0,1 0 0,-1 0 1,1 0-1,-1 0 0,1 0 0,-1 0 0,0 0 1,0 0-1,1 0 0,-1 0 0,0 0 1,0 0-1,0 2 0,0 6 118,0 0-1,0-1 1,0 1 0,-1 0-1,-1 0 1,1-1 0,-1 1-1,-5 10 1,-1 3 87,-20 39 1,21-50-235,0 0 0,-1-1-1,0 0 1,0 0 0,-1 0 0,0-1 0,-1-1 0,0 0 0,0 0 0,-1-1 0,-15 8 0,20-11-109,-1-1 1,0 0 0,0-1 0,-1 0-1,1 0 1,-1 0 0,1-1 0,-1 0-1,-8-1 1,11 0-61,0 0 0,0-1 0,0 0 0,-1 0 0,1 0 0,0-1 0,0 0 0,0 0 0,1 0-1,-1-1 1,0 1 0,1-1 0,0 0 0,-5-4 0,5 3-46,1 0-1,-1 0 1,1-1-1,0 0 1,0 1-1,1-1 0,-1 0 1,1 0-1,0 0 1,0 0-1,1-1 1,0 1-1,0-1 1,0 1-1,0 0 1,1-1-1,0 1 1,1-7-1,-1 7 166,0 0-1,0 0 0,1 0 0,0 0 1,0 1-1,1-1 0,-1 0 1,1 1-1,0-1 0,0 1 1,0 0-1,1-1 0,-1 1 1,1 0-1,0 1 0,0-1 0,1 0 1,-1 1-1,1 0 0,5-5 1,-7 7 118,0 1 0,0-1 1,1 0-1,-1 1 0,0-1 1,0 1-1,0 0 0,0 0 0,0 0 1,1 0-1,-1 0 0,0 0 1,0 1-1,0-1 0,0 0 1,4 2-1,34 17 1060,-27-12-903,23 13 493,62 47 1,-7-4-102,-60-48-401,-19-11-166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37.264"/>
    </inkml:context>
    <inkml:brush xml:id="br0">
      <inkml:brushProperty name="width" value="0.05" units="cm"/>
      <inkml:brushProperty name="height" value="0.05" units="cm"/>
    </inkml:brush>
  </inkml:definitions>
  <inkml:trace contextRef="#ctx0" brushRef="#br0">79 1 13267,'-3'1'114,"1"1"1,-1 0-1,1 0 0,0 0 1,-1 0-1,1 0 0,0 0 1,0 1-1,0-1 0,1 0 1,-1 1-1,1 0 0,-1-1 1,1 1-1,-2 5 0,-12 49 571,13-43-331,-11 58 353,4 0-1,3 1 1,6 110-1,0-182-699,0 12 92,1 0-1,0 0 0,1-1 0,6 22 0,-8-32-74,1 0 0,-1-1 0,1 1 0,-1 0 0,1 0-1,0-1 1,0 1 0,0-1 0,0 1 0,0-1 0,0 1 0,0-1 0,0 0-1,1 1 1,-1-1 0,0 0 0,1 0 0,-1 0 0,1 0 0,-1 0 0,1 0-1,0-1 1,-1 1 0,1 0 0,0-1 0,0 1 0,-1-1 0,1 0 0,0 0-1,0 0 1,0 1 0,-1-2 0,1 1 0,0 0 0,0 0 0,0 0 0,-1-1-1,1 1 1,0-1 0,0 0 0,-1 1 0,1-1 0,2-2 0,9-5 113,1-1 1,-2-1-1,1-1 1,-1 0-1,-1 0 1,19-25-1,-2 4 108,-10 11-96,-15 16-127,2-1 0,-1 1 1,0 0-1,1 1 0,0-1 0,0 1 0,1 0 0,-1 0 1,1 0-1,7-3 0,-13 7-22,1 0 1,0 0-1,-1-1 0,1 1 1,0 0-1,0 0 0,-1 0 1,1 0-1,0 0 0,0 0 0,-1 0 1,1 1-1,0-1 0,-1 0 1,1 0-1,0 1 0,-1-1 1,1 0-1,0 1 0,-1-1 0,1 0 1,0 1-1,-1-1 0,1 1 1,-1-1-1,1 1 0,-1-1 1,1 1-1,-1 0 0,0-1 1,1 1-1,-1-1 0,0 1 0,1 0 1,-1 0-1,0-1 0,0 1 1,1 0-1,-1 1 0,5 34 4,-5-32-4,0 60 6,-1-44 7,1 0 0,1 1 1,5 29-1,-6-50-9,0 1 1,0-1 0,0 1-1,0-1 1,0 1 0,0-1 0,0 1-1,0-1 1,0 1 0,1-1-1,-1 0 1,0 1 0,0-1-1,1 1 1,-1-1 0,0 1-1,1-1 1,-1 0 0,0 1-1,1-1 1,-1 0 0,0 1-1,1-1 1,-1 0 0,1 0-1,-1 1 1,1-1 0,-1 0 0,1 0-1,-1 0 1,1 0 0,-1 0-1,1 0 1,0 1 0,0-2 7,1 1 1,-1-1 0,1 0 0,-1 1-1,1-1 1,-1 0 0,0 0 0,0 1-1,1-1 1,-1 0 0,2-2 0,26-33 202,-17 18-129,40-52 197,-47 65-283,0-1 0,0 1-1,0 0 1,1 0-1,0 1 1,0-1-1,0 1 1,13-6-1,-17 10-12,0-1 0,0 1-1,0 0 1,-1-1-1,1 1 1,0 0 0,0 0-1,0 0 1,0 1 0,0-1-1,-1 0 1,1 1 0,0-1-1,0 1 1,-1-1 0,1 1-1,0 0 1,-1 0-1,1 0 1,0 0 0,-1 0-1,0 0 1,1 0 0,-1 1-1,0-1 1,1 0 0,-1 1-1,0-1 1,0 1 0,0-1-1,1 4 1,3 2-45,-1 1 0,-1 0-1,0 0 1,0 1 0,2 9 0,-1-3-31,-1 1 1,-1 0-1,0 23 0,-2-39 82,0 0-1,1 0 1,-1 0 0,0 1-1,0-1 1,0 0-1,0 0 1,0 0-1,0 0 1,0 1-1,0-1 1,0 0-1,0 0 1,0 0-1,-1 1 1,1-1 0,0 0-1,0 0 1,0 0-1,0 0 1,0 1-1,0-1 1,0 0-1,0 0 1,0 0-1,-1 0 1,1 0 0,0 0-1,0 1 1,0-1-1,0 0 1,0 0-1,-1 0 1,1 0-1,0 0 1,0 0-1,0 0 1,0 0-1,-1 0 1,1 0 0,0 0-1,0 0 1,0 0-1,-1 0 1,1 0-1,0 0 1,0 0-1,0 0 1,0 0-1,-1 0 1,1 0 0,0 0-1,0 0 1,0 0-1,-1 0 1,-8-7-34,-4-11-71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37.819"/>
    </inkml:context>
    <inkml:brush xml:id="br0">
      <inkml:brushProperty name="width" value="0.05" units="cm"/>
      <inkml:brushProperty name="height" value="0.05" units="cm"/>
    </inkml:brush>
  </inkml:definitions>
  <inkml:trace contextRef="#ctx0" brushRef="#br0">14 0 12547,'-11'65'4624,"9"-43"-3851,1 0 0,4 40 1,-2-50-637,0 0 1,2 0-1,-1 0 1,1 0 0,1-1-1,0 1 1,1-1-1,0 0 1,1 0 0,0 0-1,14 17 1,-16-24-136,0 1 1,0-1 0,0 0-1,1-1 1,0 1 0,-1-1-1,1 0 1,1 0 0,-1 0-1,0-1 1,1 0-1,-1 0 1,1 0 0,-1-1-1,1 0 1,0 0 0,0 0-1,0-1 1,-1 0 0,1 0-1,0 0 1,0-1-1,0 0 1,0 0 0,5-2-1,6-2-263,-1-1-1,-1-1 0,1-1 0,-1 0 0,0-1 1,-1 0-1,19-16 0,-10 6-341,-1-1 0,-1-1-1,-1-1 1,0 0 0,-2-2-1,-1 0 1,0-1 0,-2-1 0,-1 0-1,12-33 1,-34 69 1920,-8 14-296,-133 273 4053,9 5-5702,135-289 383,5-11-122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38.285"/>
    </inkml:context>
    <inkml:brush xml:id="br0">
      <inkml:brushProperty name="width" value="0.05" units="cm"/>
      <inkml:brushProperty name="height" value="0.05" units="cm"/>
    </inkml:brush>
  </inkml:definitions>
  <inkml:trace contextRef="#ctx0" brushRef="#br0">7 239 16243,'-6'6'1645,"11"-10"-1083,15-12 192,136-181 373,-154 194-1119,0 0 0,1 0 0,-1 0 0,1 0 0,-1 0 0,1 1-1,6-5 1,-9 7-7,0 0 0,1 0 0,-1 0-1,0 0 1,0 0 0,1 0 0,-1 0-1,0 0 1,0 0 0,0 0-1,1 0 1,-1 0 0,0 0 0,0 0-1,1 0 1,-1 0 0,0 0 0,0 0-1,1 0 1,-1 0 0,0 0-1,0 0 1,0 0 0,1 1 0,-1-1-1,0 0 1,0 0 0,0 0 0,0 0-1,1 1 1,-1-1 0,0 0 0,0 0-1,0 0 1,0 1 0,0-1-1,0 0 1,1 0 0,-1 0 0,0 1-1,0 22 31,-25 137 188,12-92-511,-6 92 0,20-133-327,-1-27 612,0 0 0,0 0 1,0 0-1,0 0 0,0 0 0,0 0 1,0 0-1,0 0 0,0 0 1,0-1-1,0 1 0,0 0 0,0 0 1,0 0-1,1 0 0,-1 0 1,0 0-1,0 0 0,0 0 0,0 0 1,0 0-1,0 0 0,0 0 0,0 0 1,1 0-1,-1 0 0,0 0 1,0 0-1,0 0 0,0 0 0,0 0 1,0 0-1,0 0 0,0 0 1,1 0-1,-1 0 0,0 0 0,0 0 1,0 0-1,0 0 0,0 0 0,0 0 1,0 0-1,0 0 0,0 0 1,1 1-1,-1-1 0,0 0 0,0 0 1,0 0-1,0 0 0,0 0 1,0 0-1,0 0 0,0 0 0,0 1 1,5-13-159,1-20-186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38.867"/>
    </inkml:context>
    <inkml:brush xml:id="br0">
      <inkml:brushProperty name="width" value="0.05" units="cm"/>
      <inkml:brushProperty name="height" value="0.05" units="cm"/>
    </inkml:brush>
  </inkml:definitions>
  <inkml:trace contextRef="#ctx0" brushRef="#br0">45 0 15867,'0'40'1657,"-3"9"-1225,-4 10-216,-1 5 616,1 4-344,1-1-104,1-7-248,4-8-272,1-15-504,1-8-136,-1-12-984,0-16 1415,-2 5-335,-4-12-168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02.098"/>
    </inkml:context>
    <inkml:brush xml:id="br0">
      <inkml:brushProperty name="width" value="0.05" units="cm"/>
      <inkml:brushProperty name="height" value="0.05" units="cm"/>
    </inkml:brush>
  </inkml:definitions>
  <inkml:trace contextRef="#ctx0" brushRef="#br0">12 67 14451,'-12'-10'1360,"12"0"-928,5 0-207,6 0 743,5 0-360,8 3-280,5 2-176,3 2-376,6 2-224,4 1-1105,1 0 1345,-4 4-224,-4 1-152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39.335"/>
    </inkml:context>
    <inkml:brush xml:id="br0">
      <inkml:brushProperty name="width" value="0.05" units="cm"/>
      <inkml:brushProperty name="height" value="0.05" units="cm"/>
    </inkml:brush>
  </inkml:definitions>
  <inkml:trace contextRef="#ctx0" brushRef="#br0">0 144 16508,'0'-8'1528,"10"-5"-904,6 3-232,7-3 688,6-3-192,7-3-343,5 2-289,14 1-600,3 2-433,1 6 649,-2 2-168,-3 3-144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39.784"/>
    </inkml:context>
    <inkml:brush xml:id="br0">
      <inkml:brushProperty name="width" value="0.05" units="cm"/>
      <inkml:brushProperty name="height" value="0.05" units="cm"/>
    </inkml:brush>
  </inkml:definitions>
  <inkml:trace contextRef="#ctx0" brushRef="#br0">5 1024 10018,'-2'27'993,"0"12"1483,4-67 456,0 12-2317,52-282 3392,-44 248-3618,62-273 1236,25 12-794,-94 303-836,1 0-1,-1 1 0,1 0 0,1 0 1,5-8-1,-9 14-2,0 0 0,0 0 0,0 0 0,0 0 0,0 0 0,0 1 1,0-1-1,0 0 0,0 0 0,1 1 0,-1-1 0,0 1 0,0-1 0,1 1 0,1-1 0,-2 1-1,0 0-1,-1 0 0,1 1 0,0-1 1,0 0-1,0 0 0,0 1 0,-1-1 1,1 1-1,0-1 0,0 1 0,-1-1 1,1 1-1,0-1 0,-1 1 0,1 0 1,0-1-1,-1 1 0,1 0 1,-1-1-1,1 1 0,-1 0 0,1 0 1,-1 0-1,0-1 0,1 2 0,1 3-26,-1 1 0,1-1 0,-1 1 0,0 0 0,0-1-1,-1 1 1,0 0 0,0-1 0,0 1 0,-2 7 0,-12 61-181,11-61 187,-8 25 18,-28 65 0,30-82 39,6-7 19,3-13-46,0-1 1,0 0-1,0 0 0,0 0 0,1 0 1,-1 0-1,0 1 0,0-1 1,0 0-1,0 0 0,0 0 0,1 0 1,-1 0-1,0 0 0,0 0 1,0 0-1,1 1 0,-1-1 1,0 0-1,0 0 0,0 0 0,1 0 1,-1 0-1,0 0 0,0 0 1,0 0-1,0 0 0,1 0 0,-1-1 1,0 1-1,0 0 0,0 0 1,1 0-1,-1 0 0,0 0 0,0 0 1,24-15-49,-16 9 12,-3 3-15,0 0-1,0 0 1,0 1-1,1 0 1,-1 0-1,1 0 1,-1 0-1,1 1 1,0 0-1,0 0 1,-1 0-1,1 1 1,0 0 0,0 0-1,0 1 1,0-1-1,-1 1 1,1 1-1,0-1 1,-1 1-1,1 0 1,-1 0-1,1 0 1,-1 1-1,0 0 1,0 0-1,0 0 1,-1 1-1,1-1 1,-1 1-1,0 0 1,0 1-1,0-1 1,4 7-1,-3-3-13,0 0 0,0 0 0,-1 1 0,0 0 0,-1 0-1,0 0 1,0 0 0,-1 0 0,0 1 0,0-1 0,-1 1-1,-1 9 1,1-13 110,-2 0-1,1-1 1,-1 1-1,1-1 1,-2 1 0,1-1-1,-1 1 1,1-1-1,-1 0 1,-1 0 0,1 0-1,-1 0 1,0 0-1,0 0 1,0-1-1,-1 1 1,0-1 0,1 0-1,-2 0 1,1 0-1,-8 4 1,-1 0 59,-1-2 1,-1 0-1,1-1 1,-1 0-1,0-1 0,0-1 1,0 0-1,0-1 1,-1 0-1,1-2 1,0 0-1,-1 0 1,1-2-1,-1 0 0,-17-4 1,32 6-136,-10-2-970,11 2 983,0 0 0,0 0 0,0 0 0,-1 0 1,1 0-1,0 0 0,0 0 0,0 0 0,0 0 1,0 0-1,-1 1 0,1-1 0,0 0 0,0 0 1,0 0-1,0 0 0,0 0 0,0 0 0,-1 0 1,1 1-1,0-1 0,0 0 0,0 0 0,0 0 1,0 0-1,0 0 0,0 1 0,0-1 0,0 0 0,0 0 1,0 0-1,0 0 0,0 0 0,0 1 0,0-1 1,0 0-1,0 0 0,0 0 0,0 0 0,0 1 1,0-1-1,0 0 0,0 0 0,0 0 0,0 0 1,0 1-1,0-1 0,0 0 0,0 0 0,0 0 1,1 0-1,-1 0 0,0 0 0,0 1 0,0-1 1,0 0-1,0 0 0,0 0 0,1 0 0,4 6-666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40.730"/>
    </inkml:context>
    <inkml:brush xml:id="br0">
      <inkml:brushProperty name="width" value="0.05" units="cm"/>
      <inkml:brushProperty name="height" value="0.05" units="cm"/>
    </inkml:brush>
  </inkml:definitions>
  <inkml:trace contextRef="#ctx0" brushRef="#br0">85 15 14035,'0'-1'86,"0"1"0,0-1 0,0 0 0,0 0 0,-1 0-1,1 0 1,0 1 0,-1-1 0,1 0 0,-1 0 0,1 0 0,-1 1 0,1-1 0,-1 0 0,1 1-1,-1-1 1,-1 0 0,2 1-60,-1 0-1,1 0 1,0 0-1,-1 0 1,1 0-1,0 0 1,-1 0-1,1 0 1,0 1-1,-1-1 1,1 0-1,0 0 1,-1 0-1,1 1 1,0-1-1,-1 0 1,1 0-1,0 1 1,0-1-1,-1 0 1,1 1-1,0-1 1,0 0 0,0 1-1,-1-1 1,1 0-1,0 1 1,-14 36 1014,-2 30-712,2 1 1,3 1 0,4 0-1,1 122 1,6-191-329,0 10 51,0-1 0,1 1-1,0 0 1,1-1-1,3 11 1,-5-18-40,1 0 0,-1 0 0,1-1 0,0 1 1,-1-1-1,1 1 0,0 0 0,0-1 0,1 1 0,-1-1 0,0 0 0,0 1 1,1-1-1,-1 0 0,0 0 0,1 0 0,-1 0 0,1 0 0,0 0 0,-1 0 1,1-1-1,0 1 0,-1-1 0,1 1 0,0-1 0,0 1 0,-1-1 0,1 0 1,0 0-1,0 0 0,0 0 0,0 0 0,-1 0 0,4-1 0,6-2 25,-1 0 1,0 0-1,0-1 0,-1 0 0,1-1 0,-1 0 0,14-10 1,4-5 229,25-25 1,-9 7 121,-42 37-376,0 0 0,0 0 0,0 0 0,0 0 0,1 0 0,-1 1 0,0-1 0,1 0 0,-1 1 0,0-1 0,1 1 0,-1-1 0,1 1 0,-1 0 0,1-1 0,-1 1 0,1 0 0,-1 0 0,1 0 0,-1 0 0,3 1 0,-3-1-9,0 1-1,0 0 0,1 0 1,-1-1-1,0 1 0,0 0 1,0 0-1,0 0 1,0 0-1,0 0 0,0 1 1,-1-1-1,1 0 0,0 0 1,-1 1-1,1-1 1,-1 0-1,1 0 0,-1 1 1,1-1-1,-1 1 0,0 1 1,5 34-22,-2 0-1,-1 0 1,-6 59 0,4-96 23,0 1 1,-1-1 0,1 1-1,0-1 1,0 0 0,0 1-1,0-1 1,0 1 0,0-1 0,0 1-1,0-1 1,0 1 0,0-1-1,0 0 1,0 1 0,0-1-1,0 1 1,1-1 0,-1 1-1,0-1 1,0 0 0,0 1 0,1-1-1,-1 0 1,0 1 0,1-1-1,-1 0 1,0 1 0,1 0-1,9-10 121,13-26 51,-21 31-159,4-6 24,8-14 54,0 1 0,2 0 1,21-23-1,-35 44-100,0 0 1,0 0-1,0 0 1,0 0-1,1 0 1,-1 1-1,0-1 0,1 1 1,4-2-1,-7 2 2,1 1-1,0 0 0,0 0 0,0 0 0,-1 0 0,1 0 1,0 0-1,0 0 0,0 1 0,-1-1 0,1 0 0,0 0 1,0 1-1,0-1 0,-1 0 0,1 1 0,0-1 0,-1 1 1,1-1-1,0 1 0,-1-1 0,1 1 0,-1-1 0,1 1 1,-1-1-1,1 1 0,-1 0 0,1 0 0,-1-1 0,1 1 1,-1 0-1,0-1 0,0 1 0,1 0 0,-1 0 1,0 0-1,0-1 0,0 2 0,4 16-16,-1 0 0,-1 0-1,-1 0 1,-1 1 0,0-1 0,-1 0 0,-6 28 0,6-39 156,1-5-128,0 0 1,0 0-1,0 0 0,0-1 0,-1 1 0,1 0 0,0 0 0,-1-1 0,0 1 0,1 0 1,-1-1-1,0 1 0,0 0 0,0-1 0,0 1 0,0-1 0,0 0 0,-3 3 0,-6-3 74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43.399"/>
    </inkml:context>
    <inkml:brush xml:id="br0">
      <inkml:brushProperty name="width" value="0.05" units="cm"/>
      <inkml:brushProperty name="height" value="0.05" units="cm"/>
    </inkml:brush>
  </inkml:definitions>
  <inkml:trace contextRef="#ctx0" brushRef="#br0">4 15 15779,'-2'11'311,"1"-1"0,1 1 0,0-1-1,0 1 1,1-1 0,0 1-1,1-1 1,1 0 0,-1 0 0,1 0-1,7 15 1,-7-18-266,0 0 1,1 0-1,0 0 0,0-1 1,0 1-1,1-1 0,0 0 1,0-1-1,1 1 1,-1-1-1,1 0 0,0 0 1,1-1-1,-1 1 0,15 5 1,-17-8-52,0-1 0,1 0 0,-1 0 0,1 0 1,-1-1-1,1 1 0,0-1 0,-1 0 0,1 0 1,-1-1-1,1 0 0,-1 1 0,6-3 0,-3 1-108,0-1-1,-1 0 0,1-1 0,-1 1 0,0-1 0,0 0 0,9-8 1,-2-1-219,0-1 0,-1 0 0,-1 0 1,0-1-1,15-28 0,-24 40 297,22-46-913,-21 44 593,-1 0 1,-1 1-1,1-1 0,-1 0 1,0-1-1,0 1 1,0-10-1,-1 15 352,0 1 1,0-1-1,0 0 0,0 0 1,-1 1-1,1-1 1,0 0-1,0 0 0,0 0 1,-1 0-1,1 1 1,0-1-1,0 0 0,-1 0 1,1 0-1,0 0 1,0 0-1,-1 0 0,1 1 1,0-1-1,0 0 1,-1 0-1,1 0 0,0 0 1,0 0-1,-1 0 1,1 0-1,0 0 0,-1 0 1,1 0-1,0 0 1,0-1-1,-1 1 0,1 0 1,0 0-1,0 0 1,-1 0-1,1 0 0,0 0 1,0-1-1,0 1 1,-1 0-1,1 0 0,0 0 1,0-1-1,0 1 1,-1 0-1,1 0 0,0 0 1,0-1-1,0 1 1,0 0-1,0 0 0,0-1 1,0 1-1,-1 0 1,1 0-1,0-1 0,0 1 1,0 0-1,0-1 1,0 1-1,0 0 0,1-1 1,-15 21 1032,-3 16 154,1 0 0,-11 43 0,-15 82 454,28-106-1586,-25 99-490,27-115 275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43.830"/>
    </inkml:context>
    <inkml:brush xml:id="br0">
      <inkml:brushProperty name="width" value="0.05" units="cm"/>
      <inkml:brushProperty name="height" value="0.05" units="cm"/>
    </inkml:brush>
  </inkml:definitions>
  <inkml:trace contextRef="#ctx0" brushRef="#br0">84 1 17108,'2'3'144,"-1"0"0,1 0 1,0 0-1,0 0 1,0 0-1,0 0 0,0 0 1,0-1-1,1 0 0,-1 1 1,1-1-1,0 0 1,4 3-1,8 7 30,-8-5-161,0 1 0,-1 0 1,0 0-1,0 0 0,0 1 1,-1 0-1,0 0 0,-1 1 0,0-1 1,-1 1-1,4 14 0,-6-17 29,0-1 0,0 1 0,-1-1 0,0 1 0,0-1 0,-1 1 1,1-1-1,-2 0 0,1 1 0,-1-1 0,1 0 0,-2 0 0,1 0 0,-1 0 0,0 0 0,0 0 0,0-1 0,-1 1 0,-5 5 0,0-1 96,0-1 0,-1 0 0,0 0 0,-1-1 0,-15 9 0,19-13-110,0 0 1,-1 0-1,1-1 0,-1 0 0,0 0 1,0-1-1,0 0 0,0 0 1,-14 0-1,59 3-793,-11-1 264,28 2 0,-38-7 372,0 0-1,21-3 1,-2-3-118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44.247"/>
    </inkml:context>
    <inkml:brush xml:id="br0">
      <inkml:brushProperty name="width" value="0.05" units="cm"/>
      <inkml:brushProperty name="height" value="0.05" units="cm"/>
    </inkml:brush>
  </inkml:definitions>
  <inkml:trace contextRef="#ctx0" brushRef="#br0">1 1 16996,'7'7'1440,"9"2"-960,-1-2-160,15 0 696,5-1-384,9-3-231,5-1-89,3-2-584,-4-4 1776,-3-2-1376,-4 1 48,-12-5-16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44.835"/>
    </inkml:context>
    <inkml:brush xml:id="br0">
      <inkml:brushProperty name="width" value="0.05" units="cm"/>
      <inkml:brushProperty name="height" value="0.05" units="cm"/>
    </inkml:brush>
  </inkml:definitions>
  <inkml:trace contextRef="#ctx0" brushRef="#br0">15 41 17380,'0'-1'50,"0"1"0,-1 0 1,1 0-1,0 0 1,0 0-1,0 0 0,0 0 1,0-1-1,0 1 1,-1 0-1,1 0 0,0 0 1,0 0-1,0 0 0,0 0 1,-1 0-1,1 0 1,0 0-1,0 0 0,0 0 1,0 0-1,-1 0 0,1 0 1,0 0-1,0 0 1,0 0-1,0 0 0,-1 0 1,1 0-1,0 0 0,0 0 1,0 0-1,0 0 1,0 0-1,-1 0 0,1 0 1,0 0-1,0 1 1,0-1-1,-5 8 614,2 14 448,3-4-1004,0 0-1,2 0 1,0 0 0,1 0-1,0 0 1,12 31-1,48 100-396,-5-40 99,8 18-29,-56-105 196,-1 0 1,-2 1-1,10 45 0,-15-56 13,-1 0 0,0 1-1,-1-1 1,0 1 0,-1-1-1,-1 0 1,-5 24 0,5-29 8,0 1 0,-1-1 1,0 0-1,0 0 0,-1 0 1,0 0-1,0 0 1,-1-1-1,1 0 0,-2 0 1,1 0-1,0-1 0,-10 8 1,13-11 1,0-1 1,-1 1-1,1-1 0,0 0 1,0 0-1,-1 1 1,1-1-1,0-1 0,-1 1 1,1 0-1,-1-1 0,1 1 1,-1-1-1,1 0 1,-1 0-1,0 0 0,1 0 1,-1 0-1,1 0 1,-1-1-1,1 1 0,-1-1 1,1 0-1,-1 0 1,1 0-1,0 0 0,0 0 1,-1 0-1,-3-4 0,2 2 3,0-1 0,0 0 0,1-1 0,-1 1-1,1-1 1,0 0 0,0 1 0,0-1 0,1 0-1,0-1 1,0 1 0,-2-9 0,-1-7 21,2 0 0,1-1-1,1 1 1,0-1 0,2 1 0,0 0 0,2-1 0,0 1 0,2 0 0,0 0 0,15-37-1,-6 24 28,1 1-1,2 1 0,1 0 1,2 1-1,1 1 0,29-32 1,-14 25 1,2 2 0,51-37 0,-75 62-35,-7 4-9,-1 0 0,1 0 0,-1 0 0,0-1 0,0 0 0,-1 0 0,0-1 0,0 1 0,4-10 0,-8 13-13,1 1-1,-1-1 1,0 1-1,0-1 1,0 0 0,0 1-1,-1-1 1,0 0 0,1 0-1,-1 1 1,-1-1-1,1 0 1,0 0 0,-1 1-1,0-1 1,0 0-1,0 1 1,0-1 0,-1 1-1,1-1 1,-1 1 0,0 0-1,0 0 1,-3-4-1,2 4-52,0 0-1,0 0 0,0 1 0,0 0 1,0-1-1,0 1 0,-1 0 0,1 1 1,-1-1-1,0 1 0,1-1 0,-1 1 0,0 0 1,0 1-1,0-1 0,0 1 0,0-1 1,0 1-1,0 0 0,0 1 0,-5 0 1,-2 1-56,-1 0 1,0 1-1,1 0 1,0 1-1,-21 10 1,-14 12-305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45.639"/>
    </inkml:context>
    <inkml:brush xml:id="br0">
      <inkml:brushProperty name="width" value="0.05" units="cm"/>
      <inkml:brushProperty name="height" value="0.05" units="cm"/>
    </inkml:brush>
  </inkml:definitions>
  <inkml:trace contextRef="#ctx0" brushRef="#br0">82 0 16540,'0'13'248,"-2"0"1,1 0 0,-2 0-1,0 0 1,-5 14 0,-3 13-73,-6 31 167,3 2 0,3 0 1,4 0-1,3 124 0,4-184-302,1 0-1,1 0 0,0-1 1,8 24-1,-10-34-27,1 1 1,0-1-1,0 1 0,0-1 1,1 0-1,-1 0 1,1 0-1,-1 1 0,1-1 1,-1 0-1,1-1 0,0 1 1,0 0-1,0 0 0,0-1 1,0 1-1,1-1 1,-1 0-1,0 0 0,1 0 1,-1 0-1,0 0 0,1 0 1,0-1-1,-1 1 1,1-1-1,-1 1 0,1-1 1,5 0-1,-1-2 18,1 1 0,0-1 0,-1 0 0,1-1 0,-1 0 0,0 0-1,0 0 1,0-1 0,12-9 0,7-6 94,24-25 1,-33 28-70,12-12 46,-19 18-72,-1 1-1,1 0 0,1 0 0,0 1 0,17-10 1,-28 17-30,1 1 0,0-1 0,-1 1 0,1-1-1,0 1 1,-1 0 0,1-1 0,0 1 0,0 0 0,-1 0 0,1-1 0,0 1 0,0 0 0,0 0 0,-1 0 0,1 0 0,0 0 0,0 0 0,-1 0 0,1 0 0,0 0 0,0 1 0,0-1 0,-1 0 0,1 0 0,0 1 0,0-1 0,1 1 0,-2 1-1,1-1 1,0 1-1,-1 0 1,1-1-1,-1 1 0,0 0 1,0-1-1,1 1 0,-1 0 1,0 0-1,0-1 1,0 1-1,-1 2 0,-2 19-6,-8 30 0,5-30 23,-3 30 1,9-53-13,0 0 0,0 0 0,0 1 1,0-1-1,0 0 0,0 0 0,0 1 0,-1-1 1,1 0-1,0 0 0,0 1 0,0-1 0,0 0 1,0 0-1,0 1 0,0-1 0,0 0 0,0 0 0,0 1 1,1-1-1,-1 0 0,0 0 0,0 1 0,0-1 1,0 0-1,0 0 0,0 0 0,1 1 0,-1-1 1,0 0-1,0 0 0,0 0 0,0 1 0,1-1 0,-1 0 1,0 0-1,0 0 0,0 0 0,1 0 0,-1 1 1,0-1-1,0 0 0,1 0 0,-1 0 0,0 0 1,1 0-1,12-9 143,10-20 34,5-12 27,-22 29-188,1 1 1,0 1-1,1-1 1,0 1-1,1 0 0,0 1 1,15-12-1,-24 21-28,1-1-1,0 1 1,-1-1-1,1 1 1,0-1-1,0 1 1,0 0 0,-1-1-1,1 1 1,0 0-1,0 0 1,0 0-1,0 0 1,0 0-1,-1 0 1,1 0 0,0 0-1,0 0 1,0 0-1,0 0 1,0 0-1,-1 0 1,1 1-1,0-1 1,0 0-1,0 1 1,-1-1 0,1 1-1,0-1 1,0 1-1,-1-1 1,1 1-1,0-1 1,-1 1-1,1 0 1,-1-1 0,1 1-1,-1 0 1,1-1-1,-1 1 1,1 0-1,-1 1 1,3 3-44,-1 1 0,0 0 0,0-1 1,1 12-1,-3-17 51,5 36-113,-2 0 1,-1 0-1,-2 0 0,-5 41 0,5-106 1051,4 5-827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46.083"/>
    </inkml:context>
    <inkml:brush xml:id="br0">
      <inkml:brushProperty name="width" value="0.05" units="cm"/>
      <inkml:brushProperty name="height" value="0.05" units="cm"/>
    </inkml:brush>
  </inkml:definitions>
  <inkml:trace contextRef="#ctx0" brushRef="#br0">12 1 16115,'7'26'1329,"0"5"-1137,-5 11-80,-2 8 568,0 7-584,-2 3-96,1 1-280,0-4-184,-5-11 392,-1-9-80,-3-14-96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5:46.453"/>
    </inkml:context>
    <inkml:brush xml:id="br0">
      <inkml:brushProperty name="width" value="0.05" units="cm"/>
      <inkml:brushProperty name="height" value="0.05" units="cm"/>
    </inkml:brush>
  </inkml:definitions>
  <inkml:trace contextRef="#ctx0" brushRef="#br0">0 64 20092,'3'-5'127,"0"1"-1,0 0 0,0 0 0,0 0 1,1 0-1,0 1 0,-1-1 0,1 1 1,1 0-1,-1 0 0,0 0 1,1 1-1,6-3 0,-3 2-36,0 1 0,0 0 0,0 0 1,0 1-1,1 0 0,-1 0 0,14 1 0,1 2-58,-1 2-1,1 0 1,-1 1-1,0 1 1,25 11-1,-9-1-193,-1 1 0,0 3-1,-1 1 1,-1 1 0,-2 2-1,0 2 1,-1 1 0,-2 1-1,52 62 1,-73-78 118,-1 0 1,1 1-1,-2 0 0,0 0 0,-1 0 0,0 1 0,-1 0 1,0 0-1,-1 1 0,2 16 0,-5-20 95,0 0 1,-1 0-1,0 1 0,-1-1 1,0 0-1,-1 0 0,0 0 0,-1 0 1,0 0-1,-1 0 0,0-1 1,0 1-1,-12 17 0,0-3 151,-1-1 0,-1-1-1,0 0 1,-39 33-1,41-42-176,0-1-1,-1-1 1,-1 0-1,0-1 1,-1-1-1,0-1 1,-26 9-1,36-15-53,0-1-1,-1 0 1,1-1-1,-1 0 0,1 0 1,-1-1-1,1-1 1,0 1-1,-1-2 0,1 1 1,0-1-1,-1 0 0,1-1 1,0 0-1,1-1 1,-1 0-1,1 0 0,-13-9 1,-33-28-167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02.516"/>
    </inkml:context>
    <inkml:brush xml:id="br0">
      <inkml:brushProperty name="width" value="0.05" units="cm"/>
      <inkml:brushProperty name="height" value="0.05" units="cm"/>
    </inkml:brush>
  </inkml:definitions>
  <inkml:trace contextRef="#ctx0" brushRef="#br0">0 0 12635,'1'23'689,"-2"-8"-482,1-1 1,1 1 0,1 0 0,0-1-1,1 0 1,4 15 0,-6-28-181,-1 0 0,1 0 0,-1 0 0,1 1 0,-1-1 0,1 0 0,-1 0 0,1 0 0,0 0 0,0 0-1,0 0 1,0-1 0,-1 1 0,1 0 0,0 0 0,0-1 0,0 1 0,1 0 0,-1-1 0,0 1 0,0-1 0,0 0 0,0 1 0,0-1 0,1 0 0,-1 1 0,0-1 0,0 0 0,1 0 0,-1 0 0,0 0 0,0 0 0,0-1 0,1 1 0,-1 0 0,0-1 0,0 1 0,0 0 0,0-1 0,1 1 0,-1-1 0,1-1 0,6-2 68,-1-1 0,0 0 1,-1-1-1,11-10 0,-12 11-33,24-25 237,19-18 189,-43 44-439,0 0 0,0 0 0,0 1 0,1-1 0,0 1 0,-1 1 0,1-1 0,8-1 0,-13 3-36,1 1 0,0 0 0,-1 0 1,1 0-1,0 0 0,0 0 0,-1 0 0,1 1 1,0-1-1,-1 1 0,1-1 0,0 1 0,-1-1 1,1 1-1,-1 0 0,1 0 0,-1 0 0,1 0 1,-1 0-1,0 0 0,1 0 0,-1 0 0,0 1 1,0-1-1,0 0 0,1 3 0,4 4 42,-1 1 1,0 1-1,6 12 0,-3-3 28,-4-11-39,1 0 1,0 0-1,0 0 0,1 0 1,7 7-1,-11-13-31,0 0 0,1 0 0,-1 0 0,1-1-1,0 1 1,-1-1 0,1 1 0,0-1 0,0 0 0,0 0 0,0 0 0,0-1 0,0 1 0,0-1 0,0 1-1,0-1 1,0 0 0,0 0 0,4-1 0,11-3 4,-1 0 0,0-1 0,0-1 1,-1 0-1,0-2 0,0 0 0,21-14 0,-18 11-110,1 0 0,1 1 0,37-13 0,-56 22 80,0 0 0,0 1-1,1-1 1,-1 1-1,0-1 1,0 1 0,1 0-1,-1 0 1,0 0 0,0 0-1,1 1 1,-1-1-1,0 1 1,0-1 0,1 1-1,-1 0 1,0-1 0,0 1-1,3 2 1,-3-1 18,-1 0 0,1 0-1,0 0 1,0 0 0,-1 0 0,1 0 0,-1 1 0,0-1 0,0 1 0,0-1 0,0 1 0,0-1 0,0 1 0,-1-1-1,1 1 1,-1 3 0,1 8 112,0 15 133,-1-28-224,0 0 0,0-1-1,0 1 1,0 0 0,1 0 0,-1 0 0,0 0 0,0-1-1,1 1 1,-1 0 0,0 0 0,1-1 0,-1 1 0,1 0 0,-1-1-1,1 1 1,-1 0 0,1-1 0,-1 1 0,1 0 0,0-1-1,-1 1 1,2 0 0,0-1-30,-1 0 0,0 0 0,0 0 0,0 0 0,1 0 0,-1-1 0,0 1 0,0 0 0,0 0 0,1-1 0,-1 1 0,0-1 0,0 1 0,2-2 0,8-1 598,-11 4-564,1 0 0,-1-1 1,0 1-1,1 0 0,-1 0 0,1-1 0,-1 1 1,0 0-1,0 0 0,1 0 0,-1-1 0,0 1 0,0 0 1,0 0-1,0 0 0,0 0 0,0 0 0,0-1 1,0 2-1,0 11 44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22.195"/>
    </inkml:context>
    <inkml:brush xml:id="br0">
      <inkml:brushProperty name="width" value="0.05" units="cm"/>
      <inkml:brushProperty name="height" value="0.05" units="cm"/>
    </inkml:brush>
  </inkml:definitions>
  <inkml:trace contextRef="#ctx0" brushRef="#br0">457 65 13211,'1'-2'108,"-1"0"0,1 0 0,-1 0 1,1 0-1,-1 0 0,0 0 0,0 0 0,0 0 0,0 0 1,0 1-1,0-1 0,0 0 0,-1 0 0,1 0 1,-1 0-1,1 0 0,-1 0 0,-1-2 0,0 2 11,0 0-1,1 1 1,-1-1-1,0 0 1,-1 1-1,1 0 1,0-1-1,0 1 1,-1 0-1,1 0 1,0 0-1,-1 0 1,1 1-1,-5-1 1,-2-2-14,-1 2 1,0-1 0,1 2 0,-1-1-1,0 1 1,0 1 0,1-1 0,-1 2-1,0-1 1,1 1 0,-1 1 0,-8 3 0,5 0-67,1 0 1,0 0-1,1 1 1,-1 0-1,1 1 1,1 1-1,-19 18 1,11-6-44,0 1 1,2 1-1,1 0 0,0 0 1,2 2-1,1 0 1,1 0-1,-8 28 1,9-21 7,2 0 0,2 0 1,-5 52-1,10-63-4,0-1-1,2 1 1,0-1 0,1 0-1,2 1 1,0-1 0,7 20-1,-8-30 4,1-1 0,1 1 1,0-1-1,0 0 0,0-1 0,1 1 0,0-1 0,1 0 0,0 0 0,0-1 0,1 0 0,0-1 0,0 1 0,0-1 0,1-1 0,0 0 1,11 5-1,-7-5 39,0 0 0,0-1 0,0-1 0,0 0 0,1-1 0,-1-1 0,1 0 1,0 0-1,-1-1 0,1-1 0,-1-1 0,25-4 0,-9-3 135,1-1 0,-2-1-1,1-1 1,-2-2 0,0 0-1,0-2 1,-2-1 0,0-1-1,-1-2 1,0 0 0,38-44 0,-47 46-24,-1-1 1,-1-1-1,-1 0 1,-1 0-1,0-1 1,-2-1-1,0 1 1,-2-1 0,0-1-1,-1 0 1,4-46-1,-9 55-121,-1 0 1,0 0-1,-1 0 0,0 0 0,-2 0 0,0 0 1,0 0-1,-1 0 0,-6-13 0,5 16-99,-1 1-1,0 0 0,0 0 1,-1 0-1,0 0 1,-1 1-1,0 1 1,0-1-1,-1 1 0,0 1 1,-19-13-1,21 16-110,0 1-1,0-1 1,0 1 0,0 0-1,-1 1 1,1-1 0,-12 0-1,9 1-312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23.069"/>
    </inkml:context>
    <inkml:brush xml:id="br0">
      <inkml:brushProperty name="width" value="0.05" units="cm"/>
      <inkml:brushProperty name="height" value="0.05" units="cm"/>
    </inkml:brush>
  </inkml:definitions>
  <inkml:trace contextRef="#ctx0" brushRef="#br0">816 73 10722,'0'-3'81,"0"0"0,0 0-1,0 0 1,-1 1-1,1-1 1,-1 0 0,0 0-1,1 0 1,-1 0 0,-1 1-1,1-1 1,0 0 0,-1 1-1,1-1 1,-1 1-1,0-1 1,1 1 0,-1 0-1,0 0 1,-1 0 0,1 0-1,0 0 1,0 0-1,-1 1 1,1-1 0,-1 1-1,0-1 1,1 1 0,-1 0-1,0 0 1,0 1 0,0-1-1,0 0 1,0 1-1,1 0 1,-1-1 0,0 1-1,-5 1 1,-5-1 59,0 2 0,0-1 0,0 2 0,0 0 0,1 0 0,-1 1 0,1 0-1,-23 12 1,0 4 100,-52 37-1,43-23-150,2 1 0,2 3 0,1 1-1,2 2 1,2 1 0,2 2 0,2 1 0,2 2 0,-43 91 0,57-105-75,2-1 0,2 2-1,0 0 1,3 0 0,1 0-1,1 1 1,2 0 0,0 42 0,5-58-11,0 0 0,2 0 0,0 0 0,1 0 0,1-1 0,0 0 1,10 20-1,-9-24-2,1-1 1,1 0 0,0-1-1,0 0 1,2 0 0,-1-1-1,1 0 1,1-1 0,0 0-1,13 9 1,-12-11 10,-1-1-1,1 0 1,0-1 0,1 0 0,0-1-1,0 0 1,0-1 0,0 0 0,28 3-1,-23-6 37,1-1 0,-1 0 0,0-1 0,1-1 0,-1 0 0,32-10 0,-15 0 78,-2-1 0,1-1 0,-2-2 0,0-2 0,-1-1 0,-1-1 1,32-28-1,-30 22 50,-2-2 1,0-2 0,-2 0 0,-2-2-1,-1-1 1,-1-1 0,-2-1 0,-2-1-1,-1-1 1,29-77 0,-44 99-135,0 0 0,-1 0 0,0 0 0,-1-1 0,-1 1 0,0 0 1,-1-1-1,-1 1 0,0-1 0,-1 1 0,-1 0 0,0 0 0,-1 0 0,-1 0 0,0 0 0,-1 1 0,-11-19 0,7 16-86,-2 1 0,1 1-1,-2 0 1,0 1 0,-1 0-1,0 1 1,-1 0-1,-18-10 1,19 13-79,0 1-1,-1 1 1,0 0-1,-1 1 1,0 1-1,0 0 1,0 2 0,-1-1-1,-24-2 1,-2 7-197,16 8-83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24.416"/>
    </inkml:context>
    <inkml:brush xml:id="br0">
      <inkml:brushProperty name="width" value="0.05" units="cm"/>
      <inkml:brushProperty name="height" value="0.05" units="cm"/>
    </inkml:brush>
  </inkml:definitions>
  <inkml:trace contextRef="#ctx0" brushRef="#br0">514 71 13179,'0'-4'148,"0"0"0,-1 0 0,1 1 1,-1-1-1,0 0 0,0 1 0,0-1 0,-1 1 0,1-1 1,-1 1-1,0 0 0,1-1 0,-2 1 0,-2-3 0,4 4-94,-1 1-1,0-1 0,0 1 0,1 0 1,-1 0-1,0 0 0,0 0 0,0 0 0,0 1 1,0-1-1,-1 0 0,1 1 0,0-1 0,0 1 1,0 0-1,0 0 0,-1 0 0,1 0 1,0 0-1,0 1 0,0-1 0,0 0 0,-1 1 1,1 0-1,0-1 0,-2 2 0,-5 2 35,1 1-1,-1 0 0,1 0 0,0 1 1,0 0-1,1 0 0,0 1 1,0 0-1,-8 10 0,-52 76 31,65-90-114,-39 63-29,4 1-1,2 2 1,3 2 0,3 1-1,3 0 1,4 2 0,3 1-1,-17 136 1,33-173-77,2 0-1,2-1 1,1 1-1,1 0 1,3-1-1,1 0 1,15 46-1,-16-63 23,1-1-1,1 0 1,1 0-1,1-1 1,0 0-1,1-1 1,1 0-1,1 0 1,0-2-1,1 1 1,1-2-1,0 0 1,1-1-1,29 19 1,-33-26 52,0 1 0,0-2 0,1 0 0,0 0 0,0-2-1,0 1 1,0-2 0,1 1 0,-1-2 0,1 0 0,-1-1 0,1 0 0,20-3 0,-19 0 53,1 0 0,-1-1 1,0-1-1,0-1 0,0 0 1,-1 0-1,0-2 0,0 0 1,-1 0-1,0-1 0,18-17 1,-8 3 101,0-2 1,-2 0-1,-1-2 1,-1 0-1,-1-1 1,-2 0-1,0-2 1,-2 0-1,18-59 1,-16 35 79,-3 0 0,-2-1 0,-2 0 0,-3-1 0,-1-60 1,-6 60-81,-2 0 1,-2 1 0,-14-60 0,14 91-102,-2-1 1,-1 1-1,0 1 0,-2-1 0,0 2 0,-2-1 0,-1 2 1,0-1-1,-20-22 0,26 35-51,-1 2 1,0-1-1,0 1 1,0 0-1,-1 1 0,0 0 1,0 0-1,0 1 1,-1 0-1,0 1 0,0 0 1,0 0-1,-1 1 0,1 0 1,-1 1-1,1 1 1,-1-1-1,0 2 0,0-1 1,0 1-1,-13 3 1,-27 5-46,8 1-79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25.300"/>
    </inkml:context>
    <inkml:brush xml:id="br0">
      <inkml:brushProperty name="width" value="0.05" units="cm"/>
      <inkml:brushProperty name="height" value="0.05" units="cm"/>
    </inkml:brush>
  </inkml:definitions>
  <inkml:trace contextRef="#ctx0" brushRef="#br0">26 0 14931,'-10'25'1112,"3"9"-864,0 8-119,5 12 295,2 8-144,7 17-72,3 11-40,6 10-96,3 1-32,2 2-24,4 1 0,-1 11-16,-1 0 32,-7-8-80,-2-4-144,-10-9 176,-4-4-24,-10-13-24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25.845"/>
    </inkml:context>
    <inkml:brush xml:id="br0">
      <inkml:brushProperty name="width" value="0.05" units="cm"/>
      <inkml:brushProperty name="height" value="0.05" units="cm"/>
    </inkml:brush>
  </inkml:definitions>
  <inkml:trace contextRef="#ctx0" brushRef="#br0">518 1 12875,'-1'8'309,"0"1"0,-1-1 1,1 1-1,-2-1 0,1 0 1,-6 12-1,-3 10 461,-64 218 243,-103 290-323,-13-96-807,166-393 103,5-20-52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26.418"/>
    </inkml:context>
    <inkml:brush xml:id="br0">
      <inkml:brushProperty name="width" value="0.05" units="cm"/>
      <inkml:brushProperty name="height" value="0.05" units="cm"/>
    </inkml:brush>
  </inkml:definitions>
  <inkml:trace contextRef="#ctx0" brushRef="#br0">2159 1 15003,'-33'50'679,"-2"-1"-1,-2-1 1,-2-2 0,-81 73-1,-203 136-250,73-62-349,119-82-232,-231 180-196,305-252 198,-2-2 0,-1-2 0,-2-3 0,-109 39 0,76-42-211,-130 21 0,125-33 164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27.809"/>
    </inkml:context>
    <inkml:brush xml:id="br0">
      <inkml:brushProperty name="width" value="0.05" units="cm"/>
      <inkml:brushProperty name="height" value="0.05" units="cm"/>
    </inkml:brush>
  </inkml:definitions>
  <inkml:trace contextRef="#ctx0" brushRef="#br0">1 98 16115,'0'3'1529,"4"-2"-1217,19-4-120,14 0 1176,16-5-1112,4-8-176,12 2-56,4 1-96,3 0-296,-3 2-144,-11 3 808,-18-2-360,-21 7-112,-7 6-8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28.239"/>
    </inkml:context>
    <inkml:brush xml:id="br0">
      <inkml:brushProperty name="width" value="0.05" units="cm"/>
      <inkml:brushProperty name="height" value="0.05" units="cm"/>
    </inkml:brush>
  </inkml:definitions>
  <inkml:trace contextRef="#ctx0" brushRef="#br0">1 0 16139,'11'17'1233,"8"-2"-1121,15-5-72,12-2 360,16-1-368,2-5-112,8-1-288,0-2 352,-1 1-72,-3-7-16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28.657"/>
    </inkml:context>
    <inkml:brush xml:id="br0">
      <inkml:brushProperty name="width" value="0.05" units="cm"/>
      <inkml:brushProperty name="height" value="0.05" units="cm"/>
    </inkml:brush>
  </inkml:definitions>
  <inkml:trace contextRef="#ctx0" brushRef="#br0">168 1 16628,'17'0'1184,"1"7"-984,-4 3-128,3 4 576,9 6-392,1 9-256,-3 4-24,-5 10 24,1 3-8,-20 6-16,-6 1 24,-19 5 0,-15-3 0,-15-4 0,-2 0-144,-5-11 112,3-9 24,13-11-8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30.591"/>
    </inkml:context>
    <inkml:brush xml:id="br0">
      <inkml:brushProperty name="width" value="0.05" units="cm"/>
      <inkml:brushProperty name="height" value="0.05" units="cm"/>
    </inkml:brush>
  </inkml:definitions>
  <inkml:trace contextRef="#ctx0" brushRef="#br0">3 13 13499,'0'-13'1696,"-1"22"-1456,1 15 656,-2 8-311,2 19-281,0 8-80,2 17-152,2 7-56,2 0-48,-5-3-120,5-11-200,0-7-136,2-28-169,2-18-399,6-35 752,3-21-200,3-26-112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04.872"/>
    </inkml:context>
    <inkml:brush xml:id="br0">
      <inkml:brushProperty name="width" value="0.05" units="cm"/>
      <inkml:brushProperty name="height" value="0.05" units="cm"/>
    </inkml:brush>
  </inkml:definitions>
  <inkml:trace contextRef="#ctx0" brushRef="#br0">86 403 12139,'-4'114'3505,"-10"56"-2810,3-45-538,8-79-78,-1 0 0,-20 80 0,23-124-56,0 1 0,1-1 0,-1 0 0,0 1 0,0-1 0,-1 0 1,1 0-1,0 0 0,-1 0 0,-2 3 0,4-5-19,0 0 0,0 0 1,0 0-1,-1 0 0,1 1 0,0-1 1,0 0-1,0 0 0,0 0 0,-1 0 1,1 0-1,0 0 0,0 0 0,0 0 1,-1 0-1,1 0 0,0 0 0,0 0 1,0 0-1,-1 0 0,1 0 1,0 0-1,0 0 0,0 0 0,0 0 1,-1 0-1,1-1 0,0 1 0,0 0 1,0 0-1,0 0 0,-1 0 0,1 0 1,0 0-1,0 0 0,0-1 0,0 1 1,0 0-1,-1 0 0,-2-16 132,3-13-5,2 0 0,1 0 1,2 1-1,15-54 0,-7 29-8,-4 12-40,2 0 0,1 1 0,2 1 0,2 0 1,26-47-1,-39 80-64,1 1 1,0-1 0,0 1-1,1 0 1,-1 0 0,1 0-1,0 0 1,9-5 0,-12 8-16,0 1 1,1 0-1,-1 0 1,0 0-1,1 0 1,-1 1-1,0-1 1,1 0-1,-1 1 1,1 0-1,-1 0 1,1 0-1,-1 0 1,1 0-1,-1 0 1,1 0-1,-1 1 1,1-1-1,-1 1 1,0 0-1,1 0 1,-1 0-1,0 0 1,0 0-1,0 0 1,3 2-1,0 1-19,0-1-1,0 1 1,0 0-1,-1 0 1,1 0-1,-1 1 1,0 0-1,0 0 1,-1 0-1,6 10 1,-8-13 13,-1 1 0,1-1 0,0 1 1,-1-1-1,1 1 0,-1 0 0,0-1 0,0 1 0,0 0 1,0-1-1,0 1 0,-1 0 0,1-1 0,-1 1 1,0-1-1,0 1 0,0-1 0,0 1 0,0-1 1,0 0-1,-1 1 0,1-1 0,-1 0 0,1 0 0,-1 0 1,0 0-1,-3 2 0,-4 4 45,-1 0 0,0 0-1,0-1 1,-1-1 0,-15 8 0,-59 20 163,77-31-311,0-1 0,0 0 0,-1 0 0,-8 0 1,17-2 71,0 0 0,-1 0 0,1 0 0,0 0 0,-1 1 1,1-1-1,0 0 0,0 0 0,-1 0 0,1 0 0,0 0 1,-1 0-1,1 0 0,0 0 0,0 0 0,-1 0 0,1-1 1,0 1-1,0 0 0,-1 0 0,1 0 0,0 0 0,0 0 1,-1 0-1,1-1 0,0 1 0,0 0 0,-1 0 0,1 0 1,0 0-1,0-1 0,0 1 0,-1 0 0,1 0 0,0-1 1,0 1-1,0-1 0,7-8-824,19-9-555,-26 18 1333,59-33-4349,91-37-1,-20 11 7889,-116 52-2540,-8 3-373,1 0 1,-1 1-1,1 0 0,-1 0 1,1 1-1,0 0 0,14-2 1,-21 4-511,0 1 0,1 0 0,-1 0 0,0-1 0,1 1 0,-1 0 0,0 0 1,0-1-1,0 1 0,0 0 0,0 0 0,0-1 0,0 1 0,0 0 1,0 0-1,0 0 0,0-1 0,0 1 0,-1 0 0,1 0 0,0-1 0,-1 2 1,0 0 48,-7 29 303,5-24-316,1 0 1,0-1-1,1 1 0,-1 0 1,1 0-1,0 0 1,1 1-1,0-1 0,1 10 1,-1-16-69,0-1 0,1 1 0,-1-1 0,0 1 1,0-1-1,1 0 0,-1 1 0,0-1 0,1 0 1,-1 1-1,0-1 0,1 0 0,-1 1 0,0-1 1,1 0-1,-1 0 0,1 1 0,-1-1 0,1 0 0,-1 0 1,1 0-1,-1 1 0,1-1 0,-1 0 0,1 0 1,-1 0-1,0 0 0,1 0 0,-1 0 0,1 0 1,-1 0-1,1 0 0,-1-1 0,1 1 0,-1 0 1,1 0-1,-1 0 0,1 0 0,-1-1 0,1 1 1,-1 0-1,0 0 0,1-1 0,0 0 0,20-13 92,-6 1 46,-1-1 0,22-28 0,-29 33-37,-1 0-1,-1 0 1,0 0 0,0 0 0,0-1 0,-1 0-1,2-11 1,-4 5 136,-2 15-235,0 1-1,0 0 1,0 0-1,0 0 0,0-1 1,0 1-1,0 0 0,0 0 1,0-1-1,0 1 0,0 0 1,0 0-1,0 0 0,0-1 1,0 1-1,0 0 0,0 0 1,0-1-1,0 1 0,0 0 1,0 0-1,0 0 0,0-1 1,0 1-1,0 0 1,-1 0-1,1 0 0,0 0 1,0-1-1,0 1 0,0 0 1,0 0-1,-1 0 0,1 0 1,0 0-1,0-1 0,0 1 1,-1 0-1,1 0 0,0 0 1,0 0-1,0 0 0,-1 0 1,1 0-1,0 0 0,0 0 1,-1 0-1,1 0 1,0 0-1,0 0 0,0 0 1,-1 0-1,1 0 0,0 0 1,0 0-1,0 0 0,-1 0 1,1 0-1,0 1 0,0-1 1,0 0-1,-1 0 0,1 0 1,0 0-1,0 0 0,0 0 1,0 1-1,-1-1 0,1 1-9,-1-1 0,1 1 0,-1-1 0,1 1-1,-1 0 1,1-1 0,0 1 0,-1 0 0,1 0-1,0-1 1,0 1 0,-1 0 0,1 0-1,0-1 1,0 1 0,0 0 0,0 0 0,0 0-1,0-1 1,0 1 0,0 0 0,1 0 0,-1-1-1,0 1 1,0 0 0,0 0 0,1-1 0,-1 1-1,1 0 1,-1-1 0,0 1 0,1 0-1,-1-1 1,1 1 0,-1-1 0,1 1 0,1 0-1,-1 1-27,1-1 0,-1 1 0,1-1 0,-1 0 0,1 0 0,0 1 0,0-1 0,-1 0 0,1 0-1,0-1 1,0 1 0,0 0 0,4 0 0,-1-1-49,-1-1 0,1 0-1,-1 0 1,0 0 0,1 0 0,-1-1-1,0 1 1,0-1 0,0 0 0,0 0-1,0-1 1,0 1 0,3-4 0,6-4-302,-1-1 0,15-18 1,-9 5-117,-1-1 0,-1-1 0,-2 0 0,0-1 0,17-51 0,-23 61 385,-2-1-1,0 0 1,-1-1-1,-1 1 0,-1-1 1,1-24-1,-6 36 586,-3 14-174,-3 13 50,-1 21 11,1 1 0,3 0-1,1 0 1,2 0 0,5 51 0,4-13-447,33 140-1,-33-182-748,-24-85-785,17 46 1617,-25-87 1842,-20-150-1,44 234-1730,1 1 1,0-1 0,0 0-1,0 1 1,0-1 0,0 1 0,1-1-1,-1 0 1,1 1 0,0-1-1,2-3 1,-2 6-79,0 0 1,0-1-1,0 1 1,0 0-1,0 0 1,0 0-1,1 0 0,-1 0 1,0 0-1,1 0 1,-1 0-1,1 0 0,-1 0 1,1 1-1,-1-1 1,1 1-1,-1-1 0,1 1 1,0 0-1,-1 0 1,1-1-1,0 1 1,-1 0-1,1 0 0,3 1 1,39 2 443,-15 0-150,1-2 0,36-2-1,10-8-205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31.311"/>
    </inkml:context>
    <inkml:brush xml:id="br0">
      <inkml:brushProperty name="width" value="0.05" units="cm"/>
      <inkml:brushProperty name="height" value="0.05" units="cm"/>
    </inkml:brush>
  </inkml:definitions>
  <inkml:trace contextRef="#ctx0" brushRef="#br0">138 43 12947,'12'-32'1133,"-7"22"-521,-3 14-103,-5 19 169,3-21-618,-1 4 30,-32 247 1854,29-197-2177,2 0 0,8 85 0,-5-135 88,3 23-239,-4-28 308,0 1 0,0-1 0,0 0 0,1 0 0,-1 0 0,0 0 0,1 1 0,-1-1 0,1 0 0,-1 0 0,1 0 0,0 0 0,-1 0 0,1 0 0,0-1 0,0 1 0,1 2 0,-1-4 3,-1 1 1,0 0 0,1 0 0,-1 0-1,0 0 1,1-1 0,-1 1 0,0 0 0,0 0-1,1-1 1,-1 1 0,0 0 0,0-1-1,1 1 1,-1 0 0,0 0 0,0-1 0,0 1-1,1-1 1,-1 1 0,0 0 0,0-1-1,0 1 1,0 0 0,0-1 0,0 1-1,0 0 1,0-1 0,0 1 0,0-1 0,0 1-1,0 0 1,0-1 0,0 0 0,-1-16-849,0 9 393,-1 1 0,1-1-1,-2 1 1,1 0 0,-6-11 0,2 6 700,-1 0 1,-12-16-1,-5-1 4189,-33-31-1,47 51-2838,11 8-1427,-1 1 1,1-1-1,0 0 1,-1 1-1,1-1 1,0 1-1,0-1 1,-1 0-1,1 1 1,0 0-1,0-1 0,0 1 1,0-1-1,-1 1 1,1 0-1,1 0 1,32-11-1413,-1-1 1,0-1-1,-1-2 1,-1-1-1,35-25 1,-44 22 1069,-22 19 290,1-1 0,0 1 0,-1-1 0,1 1-1,-1-1 1,1 1 0,-1-1 0,1 1 0,-1-1 0,1 0-1,-1 0 1,0 1 0,1-1 0,-1 0 0,0 1 0,1-1 0,-1 0-1,0 0 1,0 1 0,0-1 0,0 0 0,0 0 0,0 0-1,0 1 1,0-1 0,0 0 0,0 0 0,0 0 0,-1 1 0,1-3-1,-1 3 0,1 0 0,-1 0-1,1 0 1,-1 0-1,1 0 1,-1 0 0,1 0-1,-1 0 1,1 0-1,-1 0 1,1 0 0,-1 0-1,1 0 1,-1 0 0,1 0-1,-1 0 1,1 0-1,0 1 1,-1-1 0,1 0-1,-1 0 1,1 1-1,-1-1 1,1 0 0,0 0-1,-1 1 1,1-1-1,0 1 1,-1-1 0,1 0-1,0 1 1,-1-1-1,1 1 1,0-1 0,0 0-1,0 1 1,-1 0-1,-10 19 651,5-5-522,0 1 1,1 0 0,1 0-1,1 0 1,0 1-1,1-1 1,0 1 0,1 0-1,2-1 1,-1 1-1,6 25 1,-6-40-154,0-1 0,0 1 0,1-1 1,-1 1-1,1-1 0,-1 1 0,1-1 0,-1 1 0,1-1 0,0 0 1,0 1-1,0-1 0,0 0 0,0 0 0,0 1 0,0-1 0,0 0 1,0 0-1,1 0 0,-1 0 0,0-1 0,1 1 0,-1 0 0,1-1 0,-1 1 1,1 0-1,-1-1 0,1 0 0,-1 1 0,1-1 0,-1 0 0,1 0 1,-1 0-1,3 0 0,1-1 50,0 0 0,0-1 1,0 1-1,0-1 0,-1 0 0,1-1 1,-1 1-1,0-1 0,8-6 0,37-31 444,-30 23-283,1 1 1,0 1 0,1 0-1,37-18 1,-57 32-229,1 0 0,0 1 0,0-1 1,0 0-1,-1 1 0,1-1 0,0 1 0,0 0 0,0 0 1,0 0-1,0 0 0,0 0 0,0 0 0,0 0 0,0 0 1,0 1-1,0-1 0,-1 1 0,1 0 0,0-1 0,0 1 1,0 0-1,-1 0 0,1 0 0,-1 0 0,1 0 0,0 1 1,-1-1-1,0 0 0,1 1 0,-1-1 0,0 1 0,0 0 1,0-1-1,2 3 0,1 6-29,0 0 1,0 0-1,-1 0 1,0 1-1,2 12 1,-3-14 17,15 105-97,-17-113 110,0 0 0,0 0 1,1 0-1,-1 0 0,0 0 1,0 0-1,1 0 0,-1 1 1,1-1-1,-1 0 0,1-1 0,-1 1 1,1 0-1,0 0 0,-1 0 1,2 1-1,-2-2 0,1 0 0,-1 0 0,1 0 1,-1 0-1,0 0 0,1 0 0,-1 0 0,0 0 0,1-1 0,-1 1 1,1 0-1,-1 0 0,0 0 0,1 0 0,-1-1 0,0 1 1,1 0-1,-1 0 0,0-1 0,0 1 0,1 0 0,-1 0 0,0-1 1,0 1-1,1 0 0,-1-1 0,0 1 0,0 0 0,0-1 0,16-37 112,-16 38-112,16-52 69,-12 34-79,2 0 0,0 0 0,0 0 0,2 1 1,0 0-1,12-18 0,-19 34 0,-1 0 0,0 0 0,1 1 1,-1-1-1,1 0 0,0 0 1,-1 1-1,1-1 0,-1 1 1,1-1-1,0 0 0,0 1 0,-1-1 1,1 1-1,0 0 0,0-1 1,-1 1-1,1 0 0,0-1 0,0 1 1,0 0-1,0 0 0,0 0 1,0-1-1,-1 1 0,1 0 0,0 0 1,1 1-1,-1-1-6,0 1 0,1 0 1,-1 0-1,0 0 0,0 0 0,0 0 0,-1 0 1,1 0-1,0 0 0,0 0 0,0 1 0,-1-1 1,1 0-1,-1 1 0,2 1 0,1 8-60,0 0 0,-1 0-1,1 15 1,0-8-69,-1-1 1,-2 1-1,1 0 0,-2 0 1,-5 32-1,4-89-952,5 7 783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31.788"/>
    </inkml:context>
    <inkml:brush xml:id="br0">
      <inkml:brushProperty name="width" value="0.05" units="cm"/>
      <inkml:brushProperty name="height" value="0.05" units="cm"/>
    </inkml:brush>
  </inkml:definitions>
  <inkml:trace contextRef="#ctx0" brushRef="#br0">109 351 16812,'-3'1'148,"1"-1"0,-1 1 0,0-1 0,1 1 0,-1 0 0,1 0 1,-1 0-1,1 0 0,0 1 0,-1-1 0,1 0 0,0 1 0,0 0 1,0 0-1,0-1 0,0 1 0,1 0 0,-1 1 0,0-1 0,1 0 1,-2 3-1,-3 7-10,0 0 1,-8 23 0,13-35-136,-6 23-14,0 0 0,1 1 1,2-1-1,0 1 0,0 30 1,4-51 2,0 1 0,0-1 0,0 0 1,0 0-1,1 1 0,-1-1 0,1 0 0,2 5 1,-2-7 8,-1 0 1,0-1 0,1 1-1,-1-1 1,1 1 0,-1-1 0,1 1-1,-1-1 1,1 0 0,-1 1 0,1-1-1,0 1 1,-1-1 0,1 0 0,0 0-1,-1 1 1,1-1 0,0 0 0,-1 0-1,1 0 1,0 0 0,-1 0-1,1 0 1,0 0 0,-1 0 0,1 0-1,0 0 1,-1 0 0,1 0 0,0 0-1,-1-1 1,1 1 0,0 0 0,-1 0-1,1-1 1,-1 1 0,1-1 0,-1 1-1,1 0 1,-1-1 0,1 1 0,-1-1-1,1 1 1,0-2 0,11-9 43,0-1 0,0 0 1,-2-1-1,1 0 1,-2-1-1,14-25 0,-8 15 43,26-45 426,36-84 0,-58 109-199,-2-2 0,-1 0 0,9-54 1,-21 62-2,-6 24-128,2 13-182,0 1 0,0 0 0,0 0 0,-1 0 0,1 0-1,0 0 1,0 0 0,0 0 0,-1 0 0,1-1 0,0 1 0,0 0-1,0 0 1,-1 0 0,1 0 0,0 0 0,0 0 0,-1 0 0,1 0-1,0 0 1,0 0 0,0 0 0,-1 1 0,1-1 0,0 0-1,0 0 1,0 0 0,-1 0 0,1 0 0,0 0 0,0 0 0,0 1-1,0-1 1,-1 0 0,1 0 0,0 0 0,0 0 0,0 0-1,0 1 1,0-1 0,0 0 0,-1 0 0,1 0 0,0 1 0,0-1-1,0 0 1,0 1 0,-5 6 13,0 1-1,0 0 1,1 0 0,0 0-1,1 1 1,-5 16 0,-11 60 10,14-60-23,3-13-77,-17 100-83,17-94-433,0-1 1,2 1 0,0 0 0,4 22 0,3-17-73,-7-23 634,1 1-1,-1 0 0,1-1 0,-1 1 1,1 0-1,0-1 0,-1 1 1,1-1-1,0 1 0,-1-1 0,1 0 1,0 1-1,0-1 0,-1 0 1,1 1-1,0-1 0,0 0 0,-1 0 1,1 0-1,0 1 0,0-1 1,0 0-1,0 0 0,1-1 0,16-3-789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32.406"/>
    </inkml:context>
    <inkml:brush xml:id="br0">
      <inkml:brushProperty name="width" value="0.05" units="cm"/>
      <inkml:brushProperty name="height" value="0.05" units="cm"/>
    </inkml:brush>
  </inkml:definitions>
  <inkml:trace contextRef="#ctx0" brushRef="#br0">1 573 16724,'1'7'397,"1"0"1,0-1 0,0 0-1,5 11 1,-5-15-318,-1 0 1,0-1-1,0 1 0,1 0 0,-1 0 1,1-1-1,-1 1 0,1-1 1,0 1-1,0-1 0,0 0 1,0 0-1,0 0 0,0 0 0,0 0 1,0 0-1,0-1 0,4 2 1,4-1-14,1-1 0,-1 0 1,0 0-1,0-1 0,0 0 1,0-1-1,0 0 1,0 0-1,0-1 0,-1-1 1,1 0-1,-1 0 0,0-1 1,11-7-1,-4 2-39,0-2 0,0 0 0,-1-1 0,0 0 0,-1-1 1,17-23-1,-26 30-5,0-1 0,-1 1 0,0-1 0,0 0 0,-1 0 0,0 0 0,-1 0 0,0 0 0,0-1 0,0 1 0,-1-1 0,0-11 0,-1 17-13,0 0 0,-1 0 0,1 0 0,0 0 0,-1 0 0,0 0 0,1 0 0,-1 0 0,0 0 0,-1 0 0,1 0 0,0 0 0,-1 0 0,0 1 0,0-1 0,1 1 0,-2-1 0,1 1-1,0 0 1,0 0 0,-1 0 0,1 0 0,-1 0 0,1 0 0,-1 1 0,0-1 0,0 1 0,0 0 0,0 0 0,0 0 0,0 0 0,0 0 0,0 1 0,0-1 0,0 1 0,-5 0 0,2 0-2,0 1 0,0 0 0,0 0 0,-1 0 0,1 1 0,1-1 0,-1 2 0,0-1 0,0 1 0,1-1 0,-1 1 0,1 1 0,0-1-1,0 1 1,0 0 0,1 0 0,-1 1 0,1-1 0,0 1 0,-4 6 0,-1 2-6,-1 1-1,2 0 0,0 0 0,1 1 0,0 1 1,-6 21-1,9-22-43,1-1 1,0 1-1,1-1 1,1 1-1,0 0 0,1 0 1,3 27-1,-2-37 14,-1-1-1,2 0 0,-1 1 0,0-1 0,1 0 1,0 0-1,0 0 0,0 0 0,0 0 0,1-1 1,-1 1-1,7 6 0,-6-8 5,0 0 1,0 0-1,0 0 0,1 0 1,-1 0-1,0-1 0,1 0 1,-1 1-1,1-1 0,-1-1 1,1 1-1,0 0 0,-1-1 1,1 0-1,0 0 0,-1 0 1,1 0-1,4-1 1,3-2-24,0 0 1,0 0 0,0-1 0,0 0-1,-1-1 1,0 0 0,0-1 0,0 0-1,-1 0 1,13-12 0,1-2-26,0-2-1,33-40 1,-30 28 121,-1-1 0,-1-2 0,35-74 0,-47 83 17,-1-2 0,-1 1 0,-1-1 0,-2-1 0,0 1 0,1-36-1,-8 56-27,0 1-1,0-1 0,-3-16 0,3 25-28,-1-1-1,1 0 0,-1 0 0,0 0 1,1 1-1,-1-1 0,0 0 0,0 1 1,0-1-1,-2-2 0,2 3-4,1 1-1,-1-1 1,1 1-1,-1 0 1,0-1 0,1 1-1,-1 0 1,0-1-1,1 1 1,-1 0 0,0 0-1,1 0 1,-1 0-1,0 0 1,1 0 0,-1 0-1,0 0 1,1 0 0,-1 0-1,0 0 1,1 0-1,-1 0 1,0 0 0,1 0-1,-1 1 1,0-1-1,1 0 1,-2 1 0,-4 3 5,1 1 0,0-1 0,0 1 0,0 0 0,1 0 0,-1 0-1,1 1 1,0-1 0,-3 8 0,3-7-5,-16 27 7,2 0 1,2 2-1,-16 45 1,-22 111-46,49-169-220,0 0-1,2 1 1,-1 26-1,4-47 239,0 0 0,0 0 0,0 0 0,0 0 0,0 0 0,0 0 0,0 0 0,1 0-1,-1 0 1,1 0 0,0 0 0,-1 0 0,1 0 0,0-1 0,0 1 0,0 0 0,0 0 0,1-1-1,-1 1 1,0-1 0,1 1 0,-1-1 0,1 0 0,-1 1 0,1-1 0,3 2 0,-2-3-19,-1 0-1,1 1 1,-1-1 0,1 0 0,-1 0 0,1-1 0,4 0 0,-7 1 34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32.868"/>
    </inkml:context>
    <inkml:brush xml:id="br0">
      <inkml:brushProperty name="width" value="0.05" units="cm"/>
      <inkml:brushProperty name="height" value="0.05" units="cm"/>
    </inkml:brush>
  </inkml:definitions>
  <inkml:trace contextRef="#ctx0" brushRef="#br0">189 1 17356,'-90'76'2437,"81"-67"-2351,0 0-1,0 0 1,2 1 0,-1 1 0,1-1-1,0 1 1,-5 13 0,12-24-92,0 0 0,0 1 0,0-1 0,0 0 0,0 0 0,-1 0 0,1 0 0,0 0 0,0 1 0,0-1 0,0 0 0,0 0 0,0 0-1,0 0 1,0 1 0,0-1 0,0 0 0,0 0 0,0 0 0,0 0 0,0 0 0,0 1 0,0-1 0,0 0 0,0 0 0,0 0 0,0 0 0,1 1 0,-1-1 0,0 0 0,0 0 0,0 0 0,0 0 0,0 0 0,0 0 0,0 1 0,0-1-1,1 0 1,-1 0 0,0 0 0,0 0 0,0 0 0,10-1-188,19-11-99,-16 6 116,-1 2 50,-1 1 1,1 0-1,0 0 1,0 1-1,0 1 1,12-1-1,-19 2 86,0 0-1,0 1 0,0-1 0,0 1 0,0 0 0,0 0 0,0 1 0,-1-1 1,1 1-1,0 0 0,-1 0 0,1 1 0,-1-1 0,0 1 0,0 0 1,0 0-1,4 4 0,-6-5 67,-1 1-1,1-1 1,-1 0 0,0 1 0,0-1 0,0 1-1,0-1 1,0 1 0,0-1 0,-1 1 0,1-1-1,-1 1 1,0 0 0,1 0 0,-1-1 0,-1 1 0,1 0-1,0-1 1,-1 1 0,1 0 0,-1-1 0,0 1-1,1-1 1,-2 1 0,1-1 0,0 1 0,0-1-1,-1 0 1,-2 4 0,-1 2 160,-1 0 0,-1 0 1,0-1-1,0 0 0,0 0 0,-15 10 0,14-11-63,0-1 0,-1-1-1,0 1 1,0-1 0,0-1 0,-1 0-1,-17 4 1,22-6-101,0 0 0,0-1 0,-1 0 1,1 0-1,0 0 0,0 0 0,-1-1 0,1 0 1,0 0-1,0 0 0,0-1 0,0 0 0,0 1 0,0-2 1,0 1-1,-4-4 0,-15-17 14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33.450"/>
    </inkml:context>
    <inkml:brush xml:id="br0">
      <inkml:brushProperty name="width" value="0.05" units="cm"/>
      <inkml:brushProperty name="height" value="0.05" units="cm"/>
    </inkml:brush>
  </inkml:definitions>
  <inkml:trace contextRef="#ctx0" brushRef="#br0">0 658 16259,'0'2'109,"1"0"0,-1 0 0,0 0-1,1 0 1,-1 0 0,1 0-1,0 0 1,-1 0 0,1 0 0,0-1-1,0 1 1,0 0 0,0 0-1,1-1 1,-1 1 0,0-1-1,1 1 1,-1-1 0,1 0 0,0 1-1,-1-1 1,1 0 0,0 0-1,0 0 1,-1 0 0,1 0 0,0-1-1,0 1 1,0-1 0,0 1-1,0-1 1,3 1 0,3 0 60,1 0-1,0-1 1,0 0 0,0 0 0,-1-1 0,13-2-1,-6 0-54,-1-1-1,0-1 1,0-1-1,0 0 1,0 0-1,-1-1 0,23-17 1,-30 19-67,1 1 0,-1-1 0,0-1 1,0 1-1,-1-1 0,0 0 0,0-1 0,0 1 1,-1-1-1,1 0 0,-2 0 0,1 0 0,-1-1 1,0 1-1,-1-1 0,3-10 0,-5 17-36,1-1 0,-1 0 0,0 0 0,0 1 0,0-1 0,0 0 0,0 0 0,0 1 0,0-1 0,0 0 0,-1 0 0,1 1 0,-1-1 0,1 0 0,-1 1 0,0-1 0,0 0 0,0 1 0,0-1 0,0 1 0,0 0 0,0-1 0,0 1 0,0 0 0,-1 0 0,1-1 0,0 1 0,-1 0 0,1 0 0,-1 1 0,1-1 0,-1 0 0,0 0 0,1 1 0,-1-1 0,0 1 0,1-1 0,-1 1 0,-2 0 0,-2-1 2,0 1-1,1 1 1,-1-1 0,1 1 0,-1 0 0,1 0 0,0 1-1,-1-1 1,1 1 0,0 1 0,-8 4 0,3-1-22,0 2 1,1 0 0,0 0-1,1 0 1,-1 1 0,2 0-1,-1 1 1,1 0-1,1 0 1,-9 19 0,9-18-47,1 0-1,1 1 1,0 0 0,0 0 0,1 0 0,1 0 0,0 0-1,0 1 1,1-1 0,1 14 0,0-24 38,0 0 0,0-1 0,1 1 0,-1 0 0,0 0 0,0-1-1,1 1 1,-1-1 0,1 1 0,0 0 0,-1-1 0,1 1 0,0-1 0,0 1 0,0-1 0,0 0 0,0 1 0,0-1 0,0 0 0,1 0 0,-1 0 0,0 0 0,1 0 0,-1 0-1,1 0 1,-1 0 0,1-1 0,-1 1 0,1 0 0,-1-1 0,1 1 0,0-1 0,-1 0 0,1 1 0,0-1 0,-1 0 0,1 0 0,0 0 0,0 0 0,-1-1 0,4 0 0,4-1-33,0 0 1,-1-1-1,1 0 0,0-1 1,-1 0-1,13-9 1,-1 0 25,-1-2 0,0 0 1,-1-1-1,-1-1 0,-1-1 0,19-25 0,75-128 346,-8-29 212,-90 172-428,-2-1 0,0 0 1,-2-1-1,-1 0 0,3-39 0,-10 36-13,0 33-93,0 0 0,0 0 1,0 0-1,0 1 0,0-1 0,0 0 1,-1 0-1,1 0 0,0 0 0,0 1 1,0-1-1,0 0 0,0 0 0,0 0 1,0 0-1,-1 0 0,1 0 0,0 0 1,0 1-1,0-1 0,0 0 0,-1 0 1,1 0-1,0 0 0,0 0 0,0 0 1,0 0-1,-1 0 0,1 0 0,0 0 1,0 0-1,0 0 0,0 0 0,-1 0 1,1 0-1,0 0 0,0 0 0,0 0 1,0 0-1,-1 0 0,1 0 0,0 0 1,0-1-1,0 1 0,0 0 0,-1 0 1,1 0-1,0 0 0,0 0 0,0 0 1,0 0-1,0-1 0,0 1 0,-1 0 1,1 0-1,0 0 0,0 0 0,0-1 1,0 1-1,0 0 0,0 0 0,0 0 1,0 0-1,0-1 0,0 1 0,0 0 1,0 0-1,0 0 0,0-1 0,-9 17-4,-47 162-28,33-98 66,21-73-37,-45 156 208,38-123-301,2 0 0,-4 46 0,11-83-24,0 0 0,-1 0 0,1-1 0,0 1 0,1 0 0,-1 0 0,0-1 0,1 1 0,-1 0 0,1-1 0,0 1-1,0 0 1,0-1 0,0 1 0,0-1 0,1 0 0,-1 1 0,1-1 0,0 0 0,-1 0 0,1 0 0,0 0 0,0 0 0,0 0 0,1-1 0,-1 1 0,0-1-1,1 1 1,-1-1 0,1 0 0,-1 0 0,1 0 0,-1 0 0,1 0 0,3 0 0,22 3-698,0-4-228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33.863"/>
    </inkml:context>
    <inkml:brush xml:id="br0">
      <inkml:brushProperty name="width" value="0.05" units="cm"/>
      <inkml:brushProperty name="height" value="0.05" units="cm"/>
    </inkml:brush>
  </inkml:definitions>
  <inkml:trace contextRef="#ctx0" brushRef="#br0">125 30 18532,'-1'-1'50,"1"1"0,0-1-1,0 0 1,-1 0 0,1 0 0,-1 1 0,1-1-1,-1 0 1,1 1 0,-1-1 0,1 0 0,-1 1-1,0-1 1,1 0 0,-1 1 0,0-1 0,1 1-1,-1 0 1,0-1 0,0 1 0,0-1 0,1 1-1,-1 0 1,0 0 0,-1-1 0,0 1-18,0 1 1,1-1 0,-1 0-1,0 1 1,1-1-1,-1 1 1,1-1-1,-1 1 1,1 0-1,-1-1 1,1 1 0,-3 2-1,-1 1 21,-1 1 0,1 0 0,0 0 0,1 0 0,-8 12 0,5-5-70,0 0-1,1 1 1,1 0-1,0 0 0,1 0 1,0 1-1,1-1 1,0 1-1,2 0 1,-1 20-1,1-33 12,1 0 1,0 0-1,0 1 1,0-1-1,0 0 1,1 0-1,-1 1 1,0-1-1,0 0 1,1 0-1,-1 0 1,1 0-1,-1 0 1,1 1-1,-1-1 0,1 0 1,0 0-1,0 0 1,-1 0-1,1-1 1,1 2-1,-1-1 5,0-1 0,0 0 0,0 0 0,0 0 0,0 0 0,0 0-1,0 0 1,-1 0 0,1 0 0,0-1 0,0 1 0,0 0 0,0-1 0,0 1 0,-1 0-1,1-1 1,0 1 0,0-1 0,-1 1 0,1-1 0,1 0 0,5-6 2,0 0 0,0 0-1,11-15 1,85-139 123,-98 153-117,0 0 0,0 0-1,11-12 1,-16 20-7,0-1 0,0 1 0,0 0 0,1 0 0,-1 0 0,0 0 0,0 0 0,0 0 0,0 0 0,0 0 0,0 0 1,0 0-1,0 0 0,0 0 0,0-1 0,0 1 0,1 0 0,-1 0 0,0 0 0,0 0 0,0 0 0,0 0 0,0 0 0,0 0 0,0 0 0,0 0 0,0 0 0,1 0 0,-1 0 0,0 0 0,0 0 0,0 0 0,0 0 0,0 0 1,0 0-1,0 0 0,0 0 0,1 0 0,-1 1 0,0-1 0,0 0 0,0 0 0,0 0 0,0 0 0,0 0 0,0 0 0,0 0 0,0 0 0,0 0 0,0 0 0,0 0 0,0 0 0,0 1 0,1-1 0,-1 0 0,0 0 0,0 0 1,0 0-1,0 0 0,0 10 4,-3 11 5,-8 33 42,-3 65-1,16-99-31,-2-20-2,0 1 0,0-1 1,0 0-1,0 0 0,0 0 0,0 0 0,0 1 0,1-1 1,-1 0-1,0 0 0,0 0 0,0 0 0,0 0 0,0 0 0,1 0 1,-1 1-1,0-1 0,0 0 0,0 0 0,1 0 0,-1 0 1,0 0-1,0 0 0,0 0 0,1 0 0,-1 0 0,0 0 1,0 0-1,0 0 0,1 0 0,-1 0 0,0 0 0,0 0 1,0 0-1,0-1 0,1 1 0,-1 0 0,0 0 0,0 0 1,0 0-1,0 0 0,1 0 0,-1-1 0,2-1 81,0 0 1,0-1-1,0 1 0,0-1 0,0 1 0,-1-1 1,1 0-1,1-4 0,6-15 173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34.313"/>
    </inkml:context>
    <inkml:brush xml:id="br0">
      <inkml:brushProperty name="width" value="0.05" units="cm"/>
      <inkml:brushProperty name="height" value="0.05" units="cm"/>
    </inkml:brush>
  </inkml:definitions>
  <inkml:trace contextRef="#ctx0" brushRef="#br0">331 108 11674,'-3'-8'420,"-1"0"-1,-1 0 0,1 0 0,-1 0 1,-1 1-1,1 0 0,-1 0 0,-1 0 0,1 1 1,-1 0-1,-8-5 0,11 8-286,1 1 1,0 0-1,-1 1 1,1-1-1,-1 1 0,1-1 1,-1 1-1,0 0 1,1 1-1,-1-1 0,0 1 1,0-1-1,0 1 1,1 0-1,-1 0 0,0 1 1,0-1-1,0 1 1,1 0-1,-1 0 1,0 0-1,1 1 0,-1-1 1,1 1-1,-1-1 1,1 1-1,0 1 0,-4 2 1,-6 7 18,1 1 1,0 0-1,1 1 1,0 0-1,1 0 1,-15 30 0,11-19-81,9-16-53,0-2-27,0 0 0,1 1 0,0 0 0,0 0 0,1 0 0,0 0 0,0 1 0,1-1 0,-2 14 0,4-21 0,0 0 0,0 0 0,0 0 0,0 0 1,1 0-1,-1 0 0,0 0 0,0-1 0,1 1 0,-1 0 1,0 0-1,1 0 0,-1 0 0,1-1 0,-1 1 1,1 0-1,0 0 0,-1-1 0,1 1 0,0 0 0,-1-1 1,1 1-1,0-1 0,0 1 0,-1-1 0,1 1 1,0-1-1,0 0 0,0 1 0,0-1 0,0 0 1,0 0-1,-1 1 0,1-1 0,0 0 0,0 0 0,0 0 1,0 0-1,0 0 0,1-1 0,6 0-41,0 0 1,0-1-1,-1 0 0,9-3 1,-2 0-46,53-15-275,-34 9 93,-1 1 1,1 2 0,44-4-1,-73 11 246,0 1 1,0 0-1,1 0 0,-1 0 1,0 1-1,0 0 0,0 0 1,0 0-1,0 0 0,0 0 0,0 1 1,0 0-1,-1 0 0,5 2 1,-7-3 43,1 1 0,0-1 1,-1 1-1,0 0 1,1-1-1,-1 1 0,0 0 1,0 0-1,1 0 1,-2 0-1,1 0 0,0 0 1,0 0-1,-1 0 1,1 1-1,-1-1 0,1 0 1,-1 0-1,0 1 1,0-1-1,0 0 0,0 0 1,-1 0-1,1 1 1,0-1-1,-1 0 0,0 0 1,0 3-1,-3 5 151,-1 0 1,0 1-1,0-2 0,-1 1 1,-1-1-1,1 1 0,-1-2 1,-14 14-1,10-11 21,0-2-1,0 1 0,-1-2 1,0 1-1,0-2 1,-17 9-1,24-14-255,1 0 0,-1-1 1,0 0-1,1 1 0,-1-1 0,0-1 0,-8 1 1,11-1 45,1 0 1,0 0 0,-1 0 0,1 0-1,0 0 1,-1-1 0,1 1 0,0-1-1,-1 1 1,1-1 0,0 1 0,0-1 0,0 0-1,-1 1 1,1-1 0,0 0 0,0 0-1,0 0 1,0 0 0,0 0 0,1 0-1,-1 0 1,0 0 0,0 0 0,1 0-1,-1-1 1,1 1 0,-1 0 0,1 0-1,-1-3 1,0-17-336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34.839"/>
    </inkml:context>
    <inkml:brush xml:id="br0">
      <inkml:brushProperty name="width" value="0.05" units="cm"/>
      <inkml:brushProperty name="height" value="0.05" units="cm"/>
    </inkml:brush>
  </inkml:definitions>
  <inkml:trace contextRef="#ctx0" brushRef="#br0">149 15 15411,'12'-13'1232,"-11"12"-605,-3 3-24,-18 26 1126,1 10-1393,2 1 1,2 0-1,-13 49 1,-14 126-156,41-208-172,-7 43 126,3 1 0,1 92 0,4-138-124,0 1 0,1-1 0,0 1 0,0-1 0,0 1 0,0-1 0,4 7 0,-5-11-12,1-1 1,-1 1-1,1 0 0,-1-1 0,1 1 0,-1-1 0,1 1 0,-1-1 0,0 0 0,1 1 1,-1-1-1,0 1 0,1-1 0,-1 0 0,0 1 0,0-1 0,0 0 0,1 1 0,-1-1 1,0 0-1,3-27-9,-1 1 0,-2-43 0,0 32 17,-12-121 255,11 153-237,3 20-16,1-1 0,0 1 0,1-1 0,0 0 0,1 0 0,0 0 0,1-1 0,8 13 0,-12-21-7,1 0 0,0 0 0,0-1 0,0 0-1,1 1 1,-1-1 0,1 0 0,-1 0 0,1-1 0,0 1 0,0-1 0,9 4-1,-10-5 0,1 0-1,0-1 1,0 1-1,0-1 1,0 0-1,0 0 1,0 0-1,0 0 1,0-1-1,0 0 1,0 0-1,0 0 1,0 0-1,0 0 1,-1-1-1,1 0 1,5-3-1,1-1 20,0-1 1,-1-1-1,-1 1 0,1-1 0,-1-1 0,0 0 0,10-15 0,-6 6 33,0-1 0,-1-1 1,9-21-1,-14 22 1,-5 15-31,1-1 1,-1 1-1,1-1 0,0 1 1,0 0-1,3-5 0,-8 63 47,-11 40 39,-6 68 695,20-161-812,0 1-1,-1-1 1,1 0-1,0 0 1,0 0-1,0 1 1,0-1-1,0 0 1,1 0-1,-1 1 1,0-1-1,1 0 1,-1 0-1,0 0 1,1 0-1,-1 0 1,1 0-1,0 0 1,-1 0-1,1 0 1,0 0-1,0 0 1,0 0-1,-1 0 1,1 0-1,0 0 1,0-1-1,2 2 1,-1-2-78,0 1 0,0-1 0,0 0 0,0 0 0,0-1 0,0 1 0,0 0 0,0-1 0,-1 1 0,1-1 0,0 1 0,0-1 0,-1 0 0,1 0 0,0 0 0,-1 0 0,3-2 0,7-5-352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35.268"/>
    </inkml:context>
    <inkml:brush xml:id="br0">
      <inkml:brushProperty name="width" value="0.05" units="cm"/>
      <inkml:brushProperty name="height" value="0.05" units="cm"/>
    </inkml:brush>
  </inkml:definitions>
  <inkml:trace contextRef="#ctx0" brushRef="#br0">16 4 23237,'-4'-3'1408,"1"6"-1776,-1 1-240,1 2 864,1 1-352,2-3-216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35.714"/>
    </inkml:context>
    <inkml:brush xml:id="br0">
      <inkml:brushProperty name="width" value="0.05" units="cm"/>
      <inkml:brushProperty name="height" value="0.05" units="cm"/>
    </inkml:brush>
  </inkml:definitions>
  <inkml:trace contextRef="#ctx0" brushRef="#br0">0 234 13163,'9'-24'973,"1"1"0,2 0 1,17-27-1,-21 37-529,0 1 1,2 1-1,-1-1 0,2 2 0,-1-1 0,24-16 1,-31 25-338,0-1 0,1 1 1,0 1-1,0-1 0,-1 0 0,1 1 1,0 0-1,0 0 0,0 0 1,0 0-1,0 1 0,1-1 0,-1 1 1,6 1-1,-7-1-65,-1 1 0,1-1-1,0 1 1,-1 0 0,1 0 0,0 0-1,-1 0 1,0 1 0,1-1 0,-1 1-1,0-1 1,1 1 0,-1 0 0,0 0-1,0 0 1,0 0 0,-1 0 0,1 1-1,-1-1 1,1 0 0,-1 1 0,2 3 0,2 6-39,-1 1 1,-1-1 0,0 0 0,-1 1 0,0 0 0,-1 0 0,0-1 0,-1 1 0,0 0 0,-5 23-1,2-17-52,-1-1-1,-1 0 0,-1 0 0,0 0 1,-2-1-1,-17 32 0,14-33 3,-1 0 0,0 0 0,-1-1 0,-1-1 0,0 0 0,-1-1 0,-1-1 0,-32 21 0,36-23 77,12-10-29,0 0 0,0 0 1,0 0-1,0 0 0,0 1 1,0-1-1,0 0 0,0 0 1,1 0-1,-1 0 0,0 0 1,0 0-1,0 1 0,0-1 1,0 0-1,0 0 0,1 0 1,-1 0-1,0 0 0,0 0 1,0 0-1,0 0 0,0 0 1,1 0-1,-1 0 0,0 0 1,0 1-1,0-1 0,0 0 1,1 0-1,-1 0 0,0 0 1,0 0-1,0-1 0,0 1 1,1 0-1,-1 0 0,0 0 1,0 0-1,0 0 0,31-5 71,54-13 57,98-25-1294,-180 42 1174,25-9 314,-27 9-326,-1 1-1,1 0 1,0-1-1,0 1 0,-1-1 1,1 1-1,0-1 1,-1 1-1,1-1 1,0 0-1,-1 1 0,1-1 1,-1 0-1,1 1 1,-1-1-1,1 0 1,-1 0-1,0 1 0,1-1 1,-1 0-1,0 0 1,0 0-1,0 1 1,1-1-1,-1 0 0,0 0 1,0 0-1,0 0 1,0 0-1,-1 0 1,-7-13-237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05.330"/>
    </inkml:context>
    <inkml:brush xml:id="br0">
      <inkml:brushProperty name="width" value="0.05" units="cm"/>
      <inkml:brushProperty name="height" value="0.05" units="cm"/>
    </inkml:brush>
  </inkml:definitions>
  <inkml:trace contextRef="#ctx0" brushRef="#br0">9 35 15579,'-7'5'1345,"6"1"-953,2-3-104,12-4 592,3 1-112,11 0-328,-3-2-120,5-1-280,1-1-152,0-5-280,-3-1 368,-5 0-104,-2 0-152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36.152"/>
    </inkml:context>
    <inkml:brush xml:id="br0">
      <inkml:brushProperty name="width" value="0.05" units="cm"/>
      <inkml:brushProperty name="height" value="0.05" units="cm"/>
    </inkml:brush>
  </inkml:definitions>
  <inkml:trace contextRef="#ctx0" brushRef="#br0">0 167 18044,'7'10'1472,"9"3"-1160,6 3-136,8-5 536,5-2-295,7-9-498,0-3-303,5-14-552,3 4 744,-7-16-128,-6-5-160</inkml:trace>
  <inkml:trace contextRef="#ctx0" brushRef="#br0" timeOffset="1">493 1 15451,'0'26'1385,"-6"2"-961,-2 10-200,-1-1 784,1 3-408,0-4-576,3-5-360,2-12 392,0-8-104,4-18-80,5-16-56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37.139"/>
    </inkml:context>
    <inkml:brush xml:id="br0">
      <inkml:brushProperty name="width" value="0.05" units="cm"/>
      <inkml:brushProperty name="height" value="0.05" units="cm"/>
    </inkml:brush>
  </inkml:definitions>
  <inkml:trace contextRef="#ctx0" brushRef="#br0">12 162 15331,'22'-56'1911,"-20"55"-996,0 9-523,-2 12-82,-22 188 231,6 231 1,16-429-552,2 29-28,-2-37 27,0 0-1,1 1 1,-1-1-1,1 0 1,-1 0-1,1 0 1,0 1-1,0-1 1,0 0-1,0 0 1,0 0-1,1 0 1,1 2 0,-3-4 9,0 0 0,0 0 0,0 0 0,1 0 0,-1 0 0,0 1 0,0-1 0,0 0 0,0 0 0,0 0 0,1 0 0,-1 0 0,0 0 0,0 0 1,0 0-1,1 0 0,-1 0 0,0 0 0,0 0 0,0 0 0,0 0 0,1 0 0,-1 0 0,0 0 0,0 0 0,0 0 0,0 0 0,1 0 0,-1 0 1,0 0-1,0 0 0,0 0 0,0-1 0,1 1 0,-1 0 0,0 0 0,0 0 0,0 0 0,0 0 0,1-1 0,3-9-36,1-15 31,-4 23 9,1-33 207,0-1 1,-2 0 0,-10-69-1,1 22 260,10 83-471,-1 0 0,0 0 0,0 0-1,0 0 1,0 1 0,0-1 0,0 0 0,0 0 0,0 0 0,1 0 0,-1 0 0,0 0 0,0 0 0,0 0 0,0 0-1,0 0 1,0 0 0,1 0 0,-1 0 0,0 0 0,0 0 0,0 0 0,0 0 0,0 0 0,0 0 0,1 0-1,-1 0 1,0 0 0,0 0 0,0 0 0,0 0 0,0 0 0,0 0 0,1 0 0,-1 0 0,0 0 0,0 0 0,0 0-1,0-1 1,0 1 0,0 0 0,0 0 0,0 0 0,0 0 0,1 0 0,-1 0 0,0 0 0,0-1 0,0 1 0,0 0-1,0 0 1,0 0 0,0 0 0,0 0 0,13 13-249,-7-6-13,0 0 1,1-1-1,-1 0 0,1 0 0,0 0 1,0-1-1,1 0 0,0-1 1,0 1-1,0-2 0,0 1 0,13 3 1,-14-6 51,1 0 0,0-1 0,0 0 1,0 0-1,0 0 0,0-1 0,-1 0 1,1-1-1,0 0 0,-1 0 1,1-1-1,-1 1 0,0-2 0,0 1 1,0-1-1,0 0 0,-1 0 0,12-11 1,-12 10 230,0-1 1,-1 0-1,1 0 1,-2 0-1,1 0 1,-1-1-1,1 0 1,-2 0-1,1 0 1,-1 0-1,4-15 1,-7 21 35,1 0 0,-1 0 0,1 0 0,-1 0 0,0 0 0,0 0 0,0-1 0,0 1 0,0 0 0,0 0 0,0 0 0,0 0 0,0 0 0,0-1 0,0 1 0,-1 0 0,1 0 0,-1 0-1,1 0 1,0 0 0,-1 0 0,0 0 0,1 0 0,-1 0 0,0 0 0,-1-1 0,1 1 7,0 1-1,0 0 0,0 0 1,-1 0-1,1 0 0,0 0 0,0 0 1,0 0-1,0 0 0,0 0 1,-1 1-1,1-1 0,0 0 0,0 1 1,0-1-1,0 1 0,0-1 1,0 1-1,0-1 0,0 1 0,0 0 1,0 0-1,0-1 0,1 1 1,-1 0-1,0 0 0,0 1 1,-7 8 158,0 0 1,1 0-1,1 0 1,-1 1-1,2 0 1,0 0-1,0 1 1,-5 19 0,4-8 54,1 1 0,0 0 0,0 35 1,8-32 48,-3-27-314,0 0 0,0 1-1,0-1 1,0 1 0,0-1 0,1 0 0,-1 1 0,0-1 0,0 0-1,1 1 1,-1-1 0,0 0 0,0 0 0,1 1 0,-1-1 0,0 0 0,1 0-1,-1 1 1,0-1 0,1 0 0,-1 0 0,1 0 0,0 1 0,-1-1 2,1-1 1,0 1-1,0 0 1,0 0 0,-1 0-1,1-1 1,0 1 0,0 0-1,-1-1 1,1 1-1,0-1 1,-1 1 0,1-1-1,-1 1 1,1-1-1,0 1 1,0-2 0,13-16 75,-1-1 0,0 0-1,-1-1 1,9-21 0,4-6-35,-12 22-74,-7 13-39,0 1 0,1 0 0,0 0 0,0 1-1,1-1 1,15-13 0,-23 23 46,1 1 0,0-1-1,-1 0 1,1 1 0,0-1-1,-1 0 1,1 1 0,0-1-1,-1 1 1,1-1 0,0 1-1,0-1 1,0 1 0,0 0-1,0-1 1,0 1 0,-1 0-1,1 0 1,0-1 0,0 1-1,0 0 1,0 0 0,0 0-1,0 0 1,0 0 0,0 1-1,0-1 1,0 0 0,0 0-1,-1 1 1,1-1 0,0 0-1,0 1 1,0-1 0,0 1-1,-1-1 1,1 1 0,0-1-1,0 1 1,-1 0 0,1-1-1,0 1 1,-1 0 0,1 0-1,-1-1 1,1 1 0,-1 0-1,1 0 1,-1 0-1,0 0 1,1-1 0,-1 3 0,3 6-86,0 1 0,0 0 0,-2 0 0,2 11 0,-1-5 11,0-6 48,7 36-83,-8-43 126,0 0 0,0 0 0,1 0 0,-1 0 0,1-1 1,-1 1-1,1 0 0,0-1 0,0 1 0,0-1 0,5 5 0,-6-6 10,0-1-1,0 1 1,1-1 0,-1 1-1,0-1 1,0 0-1,1 1 1,-1-1 0,0 0-1,1 0 1,-1 0-1,0 0 1,1 0 0,-1 0-1,0 0 1,1 0-1,-1-1 1,0 1 0,1 0-1,-1-1 1,0 1 0,0-1-1,0 1 1,1-1-1,-1 0 1,0 0 0,0 1-1,0-1 1,2-2-1,4-4 60,0 0-1,0 0 0,6-9 0,-10 13-45,22-32 216,0-1 0,-3 0 0,-1-2 1,25-63-1,-14 16 25,22-99-1,-44 139-267,-10 28-57,0 17 57,0-1 0,0 1 0,0 0 0,-1 0 0,1 0 0,0 0 1,0 0-1,0 0 0,0 0 0,0 0 0,-1 0 0,1 0 0,0 0 1,0 0-1,0 0 0,0 0 0,-1 0 0,1 0 0,0 0 0,0 0 0,0 0 1,0 0-1,-1 0 0,1 0 0,0 0 0,0 0 0,0 0 0,0 0 1,-1 0-1,1 1 0,0-1 0,0 0 0,0 0 0,0 0 0,0 0 0,0 0 1,0 0-1,-1 1 0,1-1 0,0 0 0,0 0 0,0 0 0,-15 25-94,-6 28 42,3 1 0,-20 99 0,32-126 63,0-1 0,-4 14 25,2 0 0,2 1 0,-3 70 0,9-109-32,0 0 0,0 0 0,0 0 1,1 0-1,-1 0 0,0 0 0,1 0 1,-1 0-1,1 0 0,0 0 0,0-1 1,0 1-1,0 0 0,1 2 0,-2-4-1,1 0 0,-1 0 0,1 1 0,-1-1 0,0 0-1,1 0 1,-1 1 0,1-1 0,-1 0 0,1 0 0,-1 0 0,1 0 0,-1 0-1,1 0 1,-1 0 0,1 0 0,-1 0 0,1 0 0,-1 0 0,1 0 0,0 0-1,17-10 0,-6-2-28,-1-1 1,-1 0-1,0 0 1,0 0-1,12-27 1,0 4-37,-9 10 14,-11 22 43,0-1 0,0 1 0,0 0-1,1 0 1,0 0 0,0 0 0,0 0-1,0 0 1,0 1 0,1 0-1,4-4 1,-7 7 9,-1-1 1,1 1-1,-1 0 0,1 0 0,-1-1 0,1 1 1,0 0-1,-1 0 0,1 0 0,-1 0 0,1 0 1,0 0-1,-1 0 0,1 0 0,-1 0 0,1 0 1,0 1-1,-1-1 0,1 0 0,-1 0 0,1 0 1,-1 1-1,1-1 0,-1 0 0,1 1 0,-1-1 1,1 0-1,-1 1 0,1-1 0,-1 1 0,1-1 1,-1 1-1,0-1 0,1 1 0,-1-1 0,0 1 1,0-1-1,1 2 0,11 29 110,-6-16-75,-6-13-32,1 0-1,0 0 1,0 0 0,0-1-1,0 1 1,1 0 0,-1-1-1,0 1 1,1-1 0,-1 1 0,1-1-1,-1 0 1,1 0 0,0 0-1,-1 0 1,1 0 0,0 0 0,0 0-1,0 0 1,0 0 0,-1-1-1,4 1 1,-1-1-1,-1 0-1,1-1 1,-1 1-1,0-1 1,0 1 0,1-1-1,-1 0 1,0-1-1,0 1 1,0 0-1,0-1 1,5-3 0,24-21-1,-26 21-20,0 0 0,-1 1 0,1-1 0,1 1 0,-1 0 0,1 1 0,7-4 1,-13 7 10,0 0 0,0-1 1,0 1-1,0 0 1,0 0-1,0 0 1,0 0-1,0 0 1,0 0-1,-1 1 1,1-1-1,0 0 1,0 0-1,0 0 1,0 1-1,0-1 1,0 1-1,-1-1 1,1 1-1,0-1 0,0 1 1,-1-1-1,1 1 1,0 0-1,-1-1 1,1 1-1,0 0 1,-1-1-1,1 1 1,-1 0-1,0 0 1,1 0-1,-1-1 1,1 1-1,-1 0 1,0 0-1,0 0 1,0 0-1,1 0 0,-1 0 1,0 0-1,0 1 1,1 7-31,0 0 0,-1 0 0,-1 13 1,1-18 29,-6 59-63,3-36 142,1-1 0,2 38 0,0-62-49,0 0 0,0 0-1,0 0 1,1 0 0,-1 0-1,1 0 1,0 0 0,-1 0-1,1 0 1,0 0 0,0 0-1,0 0 1,1 0 0,-1-1-1,2 3 1,-2-3 0,1 0-1,-1 0 1,0-1 0,1 1-1,-1 0 1,0-1-1,1 1 1,-1-1 0,1 1-1,-1-1 1,1 0-1,-1 0 1,1 0 0,-1 0-1,1 0 1,-1 0-1,1 0 1,-1 0 0,1-1-1,-1 1 1,1 0-1,1-2 1,8-2 78,0-1 0,-1-1 0,0 0-1,0 0 1,0-1 0,8-8 0,8-5 76,-15 12-109,2-2-9,1 0 0,0 1-1,1 1 1,27-12-1,-39 19-88,0 0 0,0 0 0,1 0 0,-1 0 1,1 1-1,-1-1 0,0 1 0,1 0 0,-1 0 0,1 0 0,-1 0 0,1 1 0,-1 0 0,0-1 0,1 1 0,-1 0 0,0 1 0,0-1 0,0 1 0,0-1 0,0 1 0,0 0 0,0 0 1,0 0-1,-1 0 0,1 1 0,-1-1 0,4 6 0,21 34-1894,-24-41 927,0-7 606,1-11-46,-2-9-92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37.561"/>
    </inkml:context>
    <inkml:brush xml:id="br0">
      <inkml:brushProperty name="width" value="0.05" units="cm"/>
      <inkml:brushProperty name="height" value="0.05" units="cm"/>
    </inkml:brush>
  </inkml:definitions>
  <inkml:trace contextRef="#ctx0" brushRef="#br0">1 118 17772,'14'-3'2024,"5"2"-1352,6-7-456,7 1 1489,9-7-1521,4-11 24,7-5-88,1 0-128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6:48.026"/>
    </inkml:context>
    <inkml:brush xml:id="br0">
      <inkml:brushProperty name="width" value="0.05" units="cm"/>
      <inkml:brushProperty name="height" value="0.05" units="cm"/>
    </inkml:brush>
  </inkml:definitions>
  <inkml:trace contextRef="#ctx0" brushRef="#br0">394 252 13419,'-6'-10'417,"-1"-3"46,-1 1 0,-1-1 0,0 1 1,-12-13-1,19 23-403,1 0 1,-1 1 0,0-1-1,0 0 1,1 1-1,-1 0 1,0-1-1,0 1 1,0 0 0,-1 0-1,1 0 1,0 0-1,0 0 1,0 1-1,-1-1 1,1 1 0,0-1-1,-1 1 1,1 0-1,0 0 1,-1 0-1,1 0 1,0 0 0,-1 1-1,1-1 1,0 1-1,-1 0 1,1-1-1,0 1 1,0 0 0,0 0-1,0 0 1,0 1-1,-3 1 1,-18 17 64,2 2 1,0 0-1,1 2 1,-17 27 0,-6 6-161,32-44 25,-2 2 13,0 2-1,1 0 0,-16 30 1,26-42 0,-1 1 0,1-1 0,0 1 0,1 0 1,0-1-1,-1 1 0,2 0 0,-1 0 0,1 0 0,0-1 0,0 1 1,0 0-1,1 0 0,0 0 0,0-1 0,1 1 0,2 8 0,2-2 0,0-1-1,1 1 0,0-2 0,1 1 0,0-1 0,0 0 1,1-1-1,1 0 0,-1 0 0,13 7 0,-4-3-16,2 0 0,0-1 0,0-1 0,39 14 0,-46-21 6,-1 0 0,1 0 0,0-1 0,0-1-1,0 0 1,0-1 0,1-1 0,24-1 0,-29-1 5,-1 1-1,0-1 0,0-1 0,0 1 1,0-1-1,-1-1 0,1 1 0,-1-1 1,0-1-1,0 0 0,0 1 1,-1-2-1,1 1 0,-1-1 0,6-8 1,2-4-60,-1 0 0,-2-1 0,1-1 0,-2 0 0,-1 0 0,-1-1 0,0 0 1,-1 0-1,-2-1 0,5-29 0,-5 5-96,-1 0 0,-2-1 0,-8-88-1,6 134 159,-14-93-79,13 86 89,-1-1 0,-1 1 0,1 0 0,-1 1-1,0-1 1,-1 0 0,0 1 0,-9-13 0,12 19-4,0 0 0,0 0-1,-1 0 1,1-1 0,0 1 0,-1 1-1,1-1 1,-1 0 0,1 0 0,-1 0-1,1 1 1,-1-1 0,1 1 0,-1-1-1,0 1 1,1 0 0,-1 0 0,0-1-1,1 1 1,-1 0 0,0 0 0,0 1-1,1-1 1,-1 0 0,1 1 0,-1-1-1,0 1 1,1-1 0,-1 1 0,1 0-1,-1-1 1,-2 3 0,-4 3 0,-1 0 1,1 0 0,1 1-1,-10 9 1,8-7-18,-6 6-223,-1-2 0,-33 24 0,40-33 165,1 1 1,-1-1-1,0 0 1,1-1-1,-2 0 1,1 0-1,0-1 1,-16 2-1,-13-3-166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42.833"/>
    </inkml:context>
    <inkml:brush xml:id="br0">
      <inkml:brushProperty name="width" value="0.05" units="cm"/>
      <inkml:brushProperty name="height" value="0.05" units="cm"/>
    </inkml:brush>
  </inkml:definitions>
  <inkml:trace contextRef="#ctx0" brushRef="#br0">402 1 13723,'-1'0'61,"0"0"0,0 0 0,0 0 0,0 0 0,0 0 0,0 1 0,1-1 0,-1 0 0,0 1 0,0-1 0,0 0 0,1 1 0,-1-1 0,0 1 0,0 0 0,1-1 0,-1 1 0,1-1 0,-1 1 0,0 0 0,1-1 0,-1 1 0,0 1 0,-16 23 37,15-21 74,-125 205 594,-12 17-452,108-178-284,-22 28-315,42-65 421,11-11-119,0 0 0,0 0 1,0 0-1,0 0 0,0 0 0,-1 0 0,1 0 1,0 0-1,0 0 0,0 0 0,0 0 1,0 0-1,0 0 0,0 0 0,0 0 1,-1 0-1,1 0 0,0 0 0,0 0 1,0-1-1,0 1 0,0 0 0,0 0 1,0 0-1,0 0 0,0 0 0,0 0 0,0 0 1,0 0-1,-1 0 0,1 0 0,0-1 1,0 1-1,0 0 0,0 0 0,0 0 1,0 0-1,0 0 0,0 0 0,0 0 1,0 0-1,0-1 0,0 1 0,0 0 1,0 0-1,0 0 0,0 0 0,0 0 0,0 0 1,0 0-1,0 0 0,0-1 0,1 1 1,6-24 642,13-17-464,10-10 59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43.500"/>
    </inkml:context>
    <inkml:brush xml:id="br0">
      <inkml:brushProperty name="width" value="0.05" units="cm"/>
      <inkml:brushProperty name="height" value="0.05" units="cm"/>
    </inkml:brush>
  </inkml:definitions>
  <inkml:trace contextRef="#ctx0" brushRef="#br0">80 1 13507,'-13'92'1914,"7"147"-1191,3-66-401,-3-229-27,-2 1 1,-18-60-1,10 70-87,15 44-41,1 6-110,8 11-27,-4-11-30,0-1-1,0 1 0,1-1 0,-1 0 0,1 0 0,0-1 1,0 1-1,1-1 0,-1 0 0,1-1 0,0 1 0,-1-1 1,1 0-1,0-1 0,0 1 0,0-1 0,10 0 0,-11 0 82,-1-1-1,1 0 0,0-1 0,-1 1 0,1-1 0,0 0 0,-1 0 1,1 0-1,-1-1 0,1 1 0,-1-1 0,0 0 0,1 0 0,-1-1 1,0 1-1,-1-1 0,1 0 0,0 0 0,-1 0 0,0-1 0,1 1 1,-1-1-1,3-5 0,-6 9-72,0 0 0,0 0 0,0 0 0,0 0 0,0 0 1,0 0-1,0 0 0,0 0 0,0 0 0,0 0 0,-1 0 0,1 0 0,0 0 0,0 0 1,0 0-1,0 0 0,0 0 0,0 0 0,0 0 0,0 0 0,0 0 0,0 0 0,0 0 0,0-1 1,0 1-1,0 0 0,0 0 0,0 0 0,0 0 0,0 0 0,0 0 0,0 0 0,0 0 1,0 0-1,0 0 0,0 0 0,0 0 0,-5 8-107,4-4 51,0 0-1,1 1 1,0-1-1,0 0 1,0 0-1,0 0 1,1 1-1,0-1 1,-1 0-1,1 0 1,1 0-1,2 7 1,-3-10 45,-1 1 0,1-1 1,0 0-1,0 1 0,0-1 1,0 0-1,0 0 0,1 1 1,-1-1-1,0 0 0,0 0 1,1 0-1,-1-1 0,1 1 1,-1 0-1,1 0 0,-1-1 1,1 1-1,-1-1 0,1 0 0,0 1 1,-1-1-1,1 0 0,-1 0 1,1 0-1,0 0 0,-1 0 1,1 0-1,0 0 0,-1-1 1,1 1-1,-1 0 0,1-1 1,-1 0-1,3 0 0,10-6 85,1 0 0,-1-2-1,-1 1 1,1-2 0,-2 1 0,1-2-1,14-15 1,-27 25-86,0 1 1,1 0 0,-1-1-1,0 1 1,1 0-1,-1-1 1,0 1-1,1 0 1,-1-1 0,1 1-1,-1 0 1,0 0-1,1-1 1,-1 1-1,1 0 1,-1 0 0,1 0-1,-1 0 1,1-1-1,-1 1 1,1 0-1,-1 0 1,1 0 0,-1 0-1,1 0 1,-1 0-1,1 0 1,0 1-1,5 11-99,-5 28-86,-2-33 143,1-4 27,0 0 0,0 0-1,0 0 1,1 0 0,-1 0-1,1 0 1,1 4-1,-2-7 11,0 1-1,0-1 0,0 0 0,1 1 0,-1-1 0,0 0 0,0 1 1,1-1-1,-1 0 0,0 0 0,1 1 0,-1-1 0,0 0 0,1 0 1,-1 0-1,0 1 0,1-1 0,-1 0 0,0 0 0,1 0 0,-1 0 1,0 0-1,1 0 0,0 0 0,15-7-541,69-58-1624,-59 47 1684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43.966"/>
    </inkml:context>
    <inkml:brush xml:id="br0">
      <inkml:brushProperty name="width" value="0.05" units="cm"/>
      <inkml:brushProperty name="height" value="0.05" units="cm"/>
    </inkml:brush>
  </inkml:definitions>
  <inkml:trace contextRef="#ctx0" brushRef="#br0">117 20 14251,'10'-10'1772,"-10"3"215,-1 7-1914,0-1 0,0 1 0,0 0 0,0-1 0,1 1 0,-1 0 0,0 0 0,0 0 0,0 0 0,0 0 0,0 0 0,0 0 0,0 0 1,0 0-1,1 0 0,-1 1 0,0-1 0,0 0 0,0 1 0,0-1 0,0 0 0,1 1 0,-1-1 0,-1 2 0,-13 7-154,-1 1-1,2 1 1,-1 0-1,1 1 0,-12 14 1,26-26 68,0 0 0,0 0 0,-1 1 0,1-1 1,0 0-1,0 0 0,-1 0 0,1 1 0,0-1 1,0 0-1,0 0 0,0 1 0,-1-1 0,1 0 0,0 0 1,0 1-1,0-1 0,0 0 0,0 1 0,0-1 0,0 0 1,0 1-1,0-1 0,0 0 0,0 0 0,0 1 0,0-1 1,0 0-1,0 1 0,0-1 0,0 0 0,0 1 0,0-1 1,0 0-1,1 1 0,10 1-312,20-8-163,-30 6 445,46-12-696,-26 6 393,-1 1 1,1 1-1,1 0 0,-1 2 0,25 0 0,-43 2 305,-1 0 0,1 0 0,-1 0-1,0 1 1,1-1 0,-1 1 0,0 0-1,1 0 1,-1 0 0,0 0 0,0 0-1,0 0 1,0 0 0,0 1 0,0-1-1,2 3 1,-3-3 58,-1 0 0,1 0 0,-1 0-1,1 0 1,-1 0 0,0 0 0,1 0 0,-1 1-1,0-1 1,0 0 0,0 0 0,1 0-1,-1 0 1,-1 1 0,1-1 0,0 0 0,0 0-1,0 0 1,-1 0 0,1 0 0,0 0 0,-1 1-1,1-1 1,-1 0 0,1 0 0,-1 0 0,0 0-1,1-1 1,-1 1 0,0 0 0,0 0 0,1 0-1,-1 0 1,-2 0 0,-12 12 611,-1-1 1,0-1-1,-1 0 0,0-2 1,-33 15-1,46-23-572,3 1-77,-1-1 0,0 0 0,0 0 0,0-1 0,0 1 0,0 0 0,0-1 0,0 1 0,-1-1 0,1 0 0,0 1 1,0-1-1,-3 0 0,7-2-85,-1 0 1,0 0 0,1 1-1,-1-1 1,1 1-1,0-1 1,-1 1 0,1 0-1,0-1 1,0 1 0,4-1-1,-2-1-44,19-11-298,5 0-105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44.400"/>
    </inkml:context>
    <inkml:brush xml:id="br0">
      <inkml:brushProperty name="width" value="0.05" units="cm"/>
      <inkml:brushProperty name="height" value="0.05" units="cm"/>
    </inkml:brush>
  </inkml:definitions>
  <inkml:trace contextRef="#ctx0" brushRef="#br0">260 7 14315,'0'0'20,"0"0"0,0 0 0,-1 0 0,1 0 1,0 0-1,0 0 0,0-1 0,0 1 0,0 0 0,0 0 0,0 0 0,-1 0 0,1 0 1,0 0-1,0 0 0,0 0 0,0 0 0,0-1 0,0 1 0,0 0 0,0 0 0,0 0 0,0 0 1,0 0-1,0 0 0,0-1 0,0 1 0,0 0 0,-1 0 0,1 0 0,0 0 0,0 0 1,1 0-1,-1-1 0,0 1 0,0 0 0,0 0 0,0 0 0,0 0 0,0 0 0,0 0 0,0-1 1,0 1-1,0 0 0,0 0 0,0 0 0,0 0 0,0 0 0,0 0 0,1 0 0,-1 0 1,0-1-1,0 1 0,0 0 0,0 0 0,0 0 0,0 0 0,0 0 0,1 0 0,-1 0 0,0 0 1,0 0-1,0 0 0,0 0 0,-18 2 524,-24 10-18,24-5-521,0 0 0,0 2 0,0 0 0,1 1 0,0 0 0,-29 26 1,45-35-13,0-1 0,1 0 0,-1 1 0,1-1 0,-1 0 0,1 1 0,-1-1 0,1 1 0,0-1 0,-1 1 0,1-1 1,0 1-1,-1-1 0,1 1 0,0 0 0,-1-1 0,1 1 0,0-1 0,0 1 0,0 0 0,0-1 0,0 1 0,0 0 1,0-1-1,0 1 0,0 0 0,0 0-2,1-1 0,-1 1 0,1-1 0,0 1 0,-1-1 0,1 0 0,0 1 0,-1-1 0,1 0 0,0 1 0,0-1 0,-1 0 0,1 0 0,0 0 0,0 0 0,-1 0 0,1 0 0,1 0 1,41-4-234,-39 3 222,44-8-193,33-4-62,-69 14 201,-9 4 56,-4-4 26,0 1 1,0 0-1,0-1 1,0 1 0,-1-1-1,1 1 1,0-1-1,-1 0 1,-2 3 0,-41 27 374,21-17 33,0 0 0,-1-2 0,0-1-1,-44 14 1,56-24-500,13-1 84,-1 0 0,1 0-1,0 0 1,0-1 0,0 1-1,-1 0 1,1 0 0,0 0-1,0 0 1,0 0 0,-1-1-1,1 1 1,0 0 0,0 0-1,0 0 1,0-1 0,0 1-1,-1 0 1,1 0 0,0-1-1,0 1 1,0 0 0,0 0-1,0-1 1,0 1 0,0 0-1,0 0 1,0-1 0,0 1-1,0 0 1,0 0 0,0-1-1,0 1 1,0 0 0,0 0-1,0-1 1,0 1 0,1 0-1,-1 0 1,0-1 0,0 1-1,0 0 1,0 0 0,0 0-1,1-1 1,-1 1 0,0 0-1,0 0 1,0 0 0,1 0-1,-1-1 1,0 1-1,0 0 1,0 0 0,1 0 0,10-14-147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44.836"/>
    </inkml:context>
    <inkml:brush xml:id="br0">
      <inkml:brushProperty name="width" value="0.05" units="cm"/>
      <inkml:brushProperty name="height" value="0.05" units="cm"/>
    </inkml:brush>
  </inkml:definitions>
  <inkml:trace contextRef="#ctx0" brushRef="#br0">139 1 15003,'-10'3'113,"1"1"0,0 0 0,0 1 0,0 0 0,0 1 0,1 0 0,0 0 0,0 0 0,1 1 0,0 1 0,0-1-1,0 1 1,1 0 0,0 0 0,-9 18 0,15-24-119,-1-1 0,0 0 1,1 0-1,-1 1 0,1-1 0,0 0 0,-1 1 0,1-1 0,0 0 0,0 1 0,0-1 0,0 1 0,0-1 1,0 2-1,0-2 2,0-1 1,1 0 0,-1 1-1,0-1 1,0 0 0,1 0-1,-1 1 1,0-1-1,1 0 1,-1 0 0,0 0-1,1 1 1,-1-1 0,0 0-1,1 0 1,-1 0 0,0 0-1,1 0 1,-1 0 0,0 1-1,1-1 1,-1 0 0,1 0-1,-1 0 1,0 0-1,1-1 1,-1 1 0,0 0-1,1 0 1,-1 0 0,1 0-1,3-2-10,0 1-1,1-1 1,-1 0-1,0 0 1,-1 0-1,7-5 1,15-16 22,-20 18-16,0 0 1,0 1 0,0-1 0,0 1 0,0 0-1,11-5 1,-16 9 5,0 0 0,0 0 0,0 0 0,1 0 1,-1 0-1,0 0 0,0 0 0,0 0 0,0 0 0,0 0 0,1 0 0,-1 0 0,0 0 0,0 0 0,0 0 0,0 0 0,0 0 0,0 0 0,1 0 0,-1 0 1,0 0-1,0 0 0,0 0 0,0 0 0,0 0 0,0 0 0,0 0 0,1 0 0,-1 0 0,0 1 0,0-1 0,0 0 0,0 0 0,0 0 0,0 0 1,0 0-1,0 0 0,0 0 0,0 1 0,0-1 0,1 0 0,-1 0 0,0 0 0,0 0 0,0 0 0,0 0 0,0 1 0,0-1 0,0 0 0,-2 12-18,-6 13 77,8-23-50,-7 17 80,4-14-28,1 1 1,0-1 0,0 0-1,1 1 1,-1-1-1,1 1 1,1-1-1,-1 11 1,1-16-51,0 1 1,0-1 0,0 1 0,0-1-1,0 1 1,0-1 0,0 1 0,1-1-1,-1 1 1,0-1 0,0 1 0,0-1-1,1 1 1,-1-1 0,0 1-1,1-1 1,-1 1 0,1-1 0,-1 0-1,0 1 1,1-1 0,-1 0 0,1 1-1,-1-1 1,1 0 0,-1 1 0,1-1-1,-1 0 1,1 0 0,-1 0 0,1 0-1,-1 0 1,1 1 0,-1-1-1,1 0 1,0 0 0,-1 0 0,1 0-1,-1 0 1,1-1 0,-1 1 0,1 0-1,-1 0 1,1 0 0,-1 0 0,1-1-1,-1 1 1,1 0 0,0-1 0,31-18-119,-24 13-21,22-14-161,36-34 0,-34 26 77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45.315"/>
    </inkml:context>
    <inkml:brush xml:id="br0">
      <inkml:brushProperty name="width" value="0.05" units="cm"/>
      <inkml:brushProperty name="height" value="0.05" units="cm"/>
    </inkml:brush>
  </inkml:definitions>
  <inkml:trace contextRef="#ctx0" brushRef="#br0">12 71 11979,'0'1'84,"0"0"0,1 0 1,-1 0-1,0-1 1,1 1-1,-1 0 0,1 0 1,0 0-1,-1-1 1,1 1-1,-1 0 1,1-1-1,0 1 0,0-1 1,-1 1-1,1-1 1,0 1-1,0-1 0,0 1 1,0-1-1,0 0 1,-1 1-1,1-1 1,0 0-1,0 0 0,0 0 1,0 0-1,0 1 1,0-1-1,0-1 0,0 1 1,0 0-1,0 0 1,0 0-1,0 0 1,-1-1-1,3 0 0,37-13 1114,-36 12-1116,10-5 150,-10 5-230,0-1 1,1 1-1,-1 0 0,0 1 1,1-1-1,-1 1 1,1-1-1,0 1 1,8 0-1,-13 1-16,0 0 0,1 1 0,-1-1 0,1 0 0,-1 0 0,1 1 0,-1-1 0,0 0 0,1 1 0,-1-1 0,0 1 0,1-1 0,-1 1 0,0-1 0,0 0 1,1 1-1,-1-1 0,0 1 0,0-1 0,0 1 0,0-1 0,1 1 0,-1-1 0,0 1 0,0-1 0,0 1 0,0 0 0,0 0 0,-1 19-201,0-14 147,-1 58-232,-1-9 519,9 106-1,-3-138-58,-1 0 0,-1 44 0,-1-60-147,-1 0 0,0-1 0,0 1 1,-1 0-1,0-1 0,0 1 1,-1-1-1,0 1 0,0-1 1,0 0-1,-1 0 0,0 0 1,0-1-1,-5 6 0,0-2 0,0 0-1,-17 12 1,23-18-1,0-1 0,0-1-1,0 1 1,0 0 0,0-1 0,0 0 0,-1 0-1,1 0 1,0 0 0,-1 0 0,1 0 0,-1-1-1,1 0 1,-6 0 0,8 0-10,0 0 0,-1 0 1,1 0-1,0-1 0,0 1 0,0 0 0,0-1 1,0 1-1,0-1 0,0 1 0,0-1 1,0 1-1,1-1 0,-1 0 0,0 1 0,0-1 1,0 0-1,1 0 0,-1 0 0,0 0 0,1 0 1,-1 1-1,1-1 0,-1 0 0,1 0 0,-1 0 1,1 0-1,0-1 0,-1 1 0,1 0 1,0 0-1,0 0 0,0 0 0,0 0 0,0 0 1,0 0-1,0-1 0,1-4-7,0 0 0,0 0 0,1 0 0,0 0-1,4-9 1,7-12-93,2 0-1,0 0 0,2 2 0,1 0 0,40-42 0,121-97-1188,-57 74 315,-51 41 513,-66 46 454,23-19 2,-27 21 20,0 0 0,0 1 0,-1-1 0,1 0 0,0 0 0,0 0 1,0 0-1,-1 0 0,1 0 0,-1 0 0,1 0 0,0 0 0,-1 0 0,0 0 0,1 0 0,-1-1 1,0 1-1,0 0 0,1 0 0,-1 0 0,0-2 0,-1 2 5,1 0 0,-1 1 0,0-1 0,1 1 0,-1-1 0,0 1 0,0-1 0,1 1 1,-1-1-1,0 1 0,0 0 0,0 0 0,1-1 0,-1 1 0,0 0 0,0 0 0,0 0 0,0 0 0,1 0 0,-1 0 0,0 0 0,0 0 0,0 0 0,0 0 0,0 1 1,1-1-1,-1 0 0,0 0 0,0 1 0,-1 0 0,-26 10 418,17-5-319,1 0 0,1 0-1,-1 1 1,1 0 0,0 1-1,1 0 1,0 0-1,-9 11 1,13-14-90,0 1 0,1-1 0,0 0 0,0 1 0,0 0 0,1-1 0,0 1 1,0 0-1,0 1 0,1-1 0,-1 0 0,2 0 0,-1 1 0,1-1 0,0 0 0,1 10 0,-1-14 26,0 0 1,1 1-1,-1-1 0,1 0 0,0 1 1,-1-1-1,1 0 0,0 0 1,0 0-1,1 0 0,-1 0 1,0 0-1,1 0 0,-1 0 1,1-1-1,-1 1 0,1 0 1,0-1-1,0 0 0,0 1 0,0-1 1,0 0-1,0 0 0,3 2 1,0-2 14,0 0 1,-1-1 0,1 1-1,0-1 1,0 1 0,0-2-1,0 1 1,-1 0-1,1-1 1,0 0 0,5-2-1,31-10 275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06.745"/>
    </inkml:context>
    <inkml:brush xml:id="br0">
      <inkml:brushProperty name="width" value="0.05" units="cm"/>
      <inkml:brushProperty name="height" value="0.05" units="cm"/>
    </inkml:brush>
  </inkml:definitions>
  <inkml:trace contextRef="#ctx0" brushRef="#br0">288 42 13819,'-2'-1'337,"-1"1"0,1-1 0,-1 0-1,1 1 1,-1-1 0,0 1 0,1 0 0,-1 0 0,0 0 0,1 0 0,-1 0-1,0 0 1,1 1 0,-4 0 0,0-8 1604,7 3-1520,6 7-668,-6-3 244,-1 0 0,0 0 0,0 1 0,0-1 0,0 0 0,1 0 0,-1 0 0,0 1 0,0-1 0,0 0 0,1 0 0,-1 0 0,0 0-1,0 1 1,1-1 0,-1 0 0,0 0 0,1 0 0,-1 0 0,0 0 0,0 0 0,1 0 0,-1 0 0,0 0 0,1 0 0,-1 0 0,0 0 0,0 0 0,1 0 0,-1 0 0,0 0 0,0 0 0,1 0 0,-1 0 0,0-1-1,1 1 1,-1 0 0,0 0 0,0 0 0,0 0 0,1 0 0,-1-1 0,0 1 0,0 0 0,0 0 0,1-1 0,-1 1 0,0 0 0,0 0 0,0-1 0,0 1 0,0 0 0,1 0 0,-1-1 0,0 1 0,0 0-1,0 0 1,0-1 0,0 1 0,0 0 0,0-1 0,0 0 32,-1 0-1,1-1 0,0 1 0,-1 0 1,1 0-1,-1 0 0,1 0 0,-1 0 1,1 0-1,-1 0 0,0 0 1,0 0-1,1 0 0,-1 0 0,0 0 1,0 0-1,-1 0 0,-1-1-13,1 1 0,-1 0 0,0 0-1,1 0 1,-1 1 0,0-1 0,0 1-1,0-1 1,1 1 0,-1 0 0,0 0 0,0 0-1,0 0 1,0 1 0,1-1 0,-1 1-1,-4 1 1,-8 3-44,1 0 0,-14 7 0,21-9 18,-10 7-81,0 0 0,1 1 0,-20 17-1,26-19-10,8-9 74,1 1-1,0 0 0,0-1 1,0 1-1,0 0 1,0 0-1,0 0 1,1 0-1,-1 0 1,0 0-1,0 0 1,1 0-1,-1 0 0,0 1 1,1-1-1,-1 0 1,1 0-1,0 0 1,-1 1-1,1-1 1,0 3-1,0-3-5,1 0-1,-1 0 1,1-1 0,-1 1 0,1 0-1,0 0 1,0 0 0,-1-1 0,1 1-1,0 0 1,0-1 0,0 1 0,0-1-1,0 1 1,0-1 0,0 1 0,0-1-1,0 1 1,0-1 0,0 0-1,0 0 1,0 0 0,0 0 0,0 1-1,1-1 1,42 3-595,-26-2 441,-1 0 1,19 5 0,-32-5 173,1 0 0,-1 0 0,0 1 0,0-1 0,0 1 1,0 0-1,0 0 0,0 1 0,-1-1 0,1 1 1,-1 0-1,1 0 0,2 3 0,-4-4 21,-1 0 0,0 0 0,0 0-1,0 0 1,0 1 0,0-1 0,0 0-1,-1 0 1,1 1 0,-1-1 0,1 1-1,-1-1 1,0 0 0,0 1 0,0-1-1,0 0 1,-1 1 0,1-1 0,-1 0 0,0 4-1,0-3 56,0 0-1,0 0 0,-1 0 0,1 0 1,-1 0-1,0-1 0,1 1 1,-1 0-1,0-1 0,0 0 0,-1 1 1,1-1-1,0 0 0,-1 0 0,-3 2 1,-4 0 66,1 0-1,-1-1 1,0 0 0,0-1 0,0 0 0,0-1 0,0 0 0,-1 0 0,1-1-1,0 0 1,0-1 0,-1 0 0,1-1 0,-18-5 0,27 7-178,0 0 1,0 0-1,0-1 0,0 1 1,0-1-1,1 1 0,-1-1 1,0 1-1,0-1 0,0 1 1,0-1-1,0 0 0,1 1 1,-1-1-1,0 0 1,1 0-1,-1 0 0,0 0 1,1 1-1,-1-1 0,1 0 1,0 0-1,-1 0 0,1 0 1,0 0-1,-1 0 0,1 0 1,0 0-1,0 0 0,0 0 1,0-1-1,0 1 1,0 0-1,0 0 0,0 0 1,0 0-1,1 0 0,-1 0 1,0 0-1,1-1 0,3-6-490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46.639"/>
    </inkml:context>
    <inkml:brush xml:id="br0">
      <inkml:brushProperty name="width" value="0.05" units="cm"/>
      <inkml:brushProperty name="height" value="0.05" units="cm"/>
    </inkml:brush>
  </inkml:definitions>
  <inkml:trace contextRef="#ctx0" brushRef="#br0">9 2 15483,'-5'-1'1233,"1"5"-1313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47.040"/>
    </inkml:context>
    <inkml:brush xml:id="br0">
      <inkml:brushProperty name="width" value="0.05" units="cm"/>
      <inkml:brushProperty name="height" value="0.05" units="cm"/>
    </inkml:brush>
  </inkml:definitions>
  <inkml:trace contextRef="#ctx0" brushRef="#br0">3 47 14195,'-1'16'1272,"-1"-13"-912,2-2-176,2-1 160,2-4 1993,0-13-1913,-1-3 152,-1-6-96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48.138"/>
    </inkml:context>
    <inkml:brush xml:id="br0">
      <inkml:brushProperty name="width" value="0.05" units="cm"/>
      <inkml:brushProperty name="height" value="0.05" units="cm"/>
    </inkml:brush>
  </inkml:definitions>
  <inkml:trace contextRef="#ctx0" brushRef="#br0">1 12 15843,'8'-11'1161,"-5"14"-929,-3 5-120,-1 15 464,-2 1-168,-1 4-416,1 3-176,3 8-224,0 0-144,0-11 416,1-2-104,-1-13-64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48.601"/>
    </inkml:context>
    <inkml:brush xml:id="br0">
      <inkml:brushProperty name="width" value="0.05" units="cm"/>
      <inkml:brushProperty name="height" value="0.05" units="cm"/>
    </inkml:brush>
  </inkml:definitions>
  <inkml:trace contextRef="#ctx0" brushRef="#br0">1 108 14603,'1'-4'132,"1"1"1,0-1-1,-1 1 0,1 0 0,1-1 0,-1 1 1,0 0-1,1 1 0,0-1 0,-1 0 0,1 1 1,0-1-1,6-3 0,5-2 124,-1 0 0,15-5 0,-10 6-67,0 1 1,1 1-1,-1 0 0,1 2 0,32-3 0,-45 6-187,1-1 0,-1 2 0,1-1-1,-1 1 1,1 0 0,-1 0 0,1 0-1,-1 1 1,0 0 0,0 1 0,0-1 0,0 1-1,0 0 1,-1 1 0,10 6 0,-12-7-18,0 0 1,-1-1-1,1 1 1,-1 0-1,0 0 1,0 1-1,0-1 1,0 0-1,-1 1 1,1-1 0,-1 1-1,0-1 1,0 1-1,0-1 1,0 1-1,-1 0 1,1 0-1,-1-1 1,0 1-1,0 0 1,0 0-1,-1 0 1,1-1-1,-1 1 1,0 0 0,0-1-1,-1 1 1,-1 4-1,-1 0-15,0 0 0,-1 0-1,0 0 1,0 0 0,-1-1 0,0 0-1,-11 10 1,13-13 33,0-1 1,0 1-1,0-1 0,-1 0 0,1 0 1,-1-1-1,0 1 0,0-1 0,0 0 1,0-1-1,0 1 0,0-1 1,0 0-1,-8 1 0,4-5-106,11-3-77,12-4-189,-9 10 299,-1-1 1,0 0-1,0 1 0,0 0 0,0 0 0,0 0 0,1 0 1,-1 1-1,0 0 0,0-1 0,0 2 0,0-1 0,0 0 1,0 1-1,-1 0 0,1 0 0,0 0 0,-1 0 0,1 0 1,-1 1-1,0 0 0,0-1 0,0 1 0,5 7 0,-1-2 4,-1 0 0,-1 1 0,1 0 1,-1 0-1,-1 0 0,0 0 0,0 1 0,-1 0 0,3 11 0,-5-18 102,-1-1-1,1 1 1,-1 0 0,0 0 0,0 0 0,0 0 0,0 0-1,-1 0 1,1 0 0,-1 0 0,0-1 0,0 1 0,0 0-1,0 0 1,0-1 0,0 1 0,-1 0 0,1-1-1,-1 0 1,0 1 0,0-1 0,0 0 0,0 0 0,0 0-1,0 0 1,-1 0 0,1-1 0,0 1 0,-1 0 0,0-1-1,1 0 1,-1 0 0,-3 1 0,-8 3 274,0-1 0,0-1 0,0 0 0,-1-1 0,-20 1 0,3-1 593,-48-5 0,69 2-780,-1 0 0,1-1-1,0-1 1,-1 1 0,1-2-1,0 0 1,-14-7 0,24 10-161,0 1 1,0 0 0,0-1-1,0 1 1,0-1-1,0 1 1,0-1 0,0 0-1,0 1 1,1-1 0,-1 0-1,0 0 1,0 1-1,1-1 1,-1 0 0,1 0-1,-1 0 1,0 0-1,1 0 1,0 0 0,-1 0-1,1 0 1,0 0 0,-1 0-1,1 0 1,0 0-1,0 0 1,0 0 0,0 0-1,0 0 1,0 0-1,0 0 1,0 0 0,0 0-1,1 0 1,-1 0 0,0 0-1,1 0 1,0-2-1,1 0-90,0 0 1,0 1-1,1-1 0,-1 1 0,1 0 0,0-1 0,-1 1 0,1 0 0,0 0 0,6-2 0,10-5-563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49.078"/>
    </inkml:context>
    <inkml:brush xml:id="br0">
      <inkml:brushProperty name="width" value="0.05" units="cm"/>
      <inkml:brushProperty name="height" value="0.05" units="cm"/>
    </inkml:brush>
  </inkml:definitions>
  <inkml:trace contextRef="#ctx0" brushRef="#br0">33 44 15227,'2'7'1072,"-5"12"-855,-4 1-89,1 6 320,-1-3-184,2 4-232,1 1-152,1-3-320,3-2 424,0-7-120,2-1-72</inkml:trace>
  <inkml:trace contextRef="#ctx0" brushRef="#br0" timeOffset="1">465 1 14467,'-18'29'856,"4"1"-808,-2 3-24,5 4 72,1 2-72,7-3-128,3-1-80,1-9-120,1-3-80,-1-7-224,-1-6 432,-6-10-128,-4-7-104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49.544"/>
    </inkml:context>
    <inkml:brush xml:id="br0">
      <inkml:brushProperty name="width" value="0.05" units="cm"/>
      <inkml:brushProperty name="height" value="0.05" units="cm"/>
    </inkml:brush>
  </inkml:definitions>
  <inkml:trace contextRef="#ctx0" brushRef="#br0">0 76 13371,'7'-8'254,"0"2"1,1-1-1,-1 1 1,1 0-1,1 0 1,-1 1 0,1 0-1,0 0 1,0 1-1,0 1 1,1-1-1,-1 1 1,1 1-1,0 0 1,14-1-1,-16 3-210,1 0 0,-1 0 0,1 1 0,-1 0-1,1 0 1,-1 1 0,0 1 0,0-1 0,0 1-1,0 0 1,0 1 0,-1 0 0,1 0 0,-1 1 0,0 0-1,-1 0 1,1 0 0,7 9 0,-7-7-101,-1 1 0,0-1 0,-1 1 1,1 0-1,-2 1 0,1-1 0,-1 1 0,6 17 0,-9-23 56,0-1 0,-1 1 0,1 0-1,-1 0 1,1 0 0,-1-1 0,0 1 0,0 0 0,0 0-1,-1 0 1,1-1 0,-1 1 0,1 0 0,-1 0-1,0-1 1,0 1 0,0 0 0,-1-1 0,1 1-1,0-1 1,-1 0 0,0 1 0,0-1 0,1 0-1,-1 0 1,0 0 0,-1 0 0,1-1 0,0 1-1,0 0 1,-1-1 0,1 1 0,-1-1 0,-2 1-1,-21 7 281,0-1-1,0-1 0,-1-2 1,1 0-1,-38 0 0,46-8 1050,16 0-965,11-1-235,11 0 130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49.996"/>
    </inkml:context>
    <inkml:brush xml:id="br0">
      <inkml:brushProperty name="width" value="0.05" units="cm"/>
      <inkml:brushProperty name="height" value="0.05" units="cm"/>
    </inkml:brush>
  </inkml:definitions>
  <inkml:trace contextRef="#ctx0" brushRef="#br0">297 346 13395,'9'20'944,"-10"7"-768,-11 3-48,1 7 232,-1 5-120,2 2-104,2 2 8,2-6-16,4-4-64,1-8-88,1-6-136,1-10 2289,-1-11-1977,-2 4 144,-10-14 136</inkml:trace>
  <inkml:trace contextRef="#ctx0" brushRef="#br0" timeOffset="1">1 253 15363,'0'-3'156,"0"0"-1,1 1 0,-1-1 0,1 1 0,0-1 1,-1 0-1,1 1 0,1-1 0,-1 1 1,0 0-1,0-1 0,1 1 0,0 0 1,-1 0-1,3-2 0,33-27 612,-28 24-454,34-28-27,3 2 1,0 3 0,72-36 0,-115 64-291,0 1 0,0 0 1,0 0-1,0 0 0,0 0 0,0 0 1,0 1-1,1-1 0,-1 1 1,0 0-1,6 0 0,-6 1-3,-1 0 0,1 0 0,-1 0-1,0 0 1,1 0 0,-1 1 0,0-1-1,0 1 1,0-1 0,0 1 0,0 0 0,0 0-1,0 0 1,-1 0 0,3 2 0,42 67-238,-33-50-151,1 0 0,0-1-1,30 31 1,-28-37 92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50.611"/>
    </inkml:context>
    <inkml:brush xml:id="br0">
      <inkml:brushProperty name="width" value="0.05" units="cm"/>
      <inkml:brushProperty name="height" value="0.05" units="cm"/>
    </inkml:brush>
  </inkml:definitions>
  <inkml:trace contextRef="#ctx0" brushRef="#br0">10 26 16492,'3'-4'315,"14"-16"1167,-17 20-1469,0 0 0,1 0 0,-1 0 0,0-1 0,0 1 0,0 0 0,0 0 0,0 0 0,0 0 0,1 0 0,-1 0 0,0 0 0,0 0 0,0 0 0,0 0 0,0 0 0,1 0 0,-1 0 0,0 0 0,0 0 0,0 0 0,0 0 0,1 0 0,-1 0 0,0 0 0,0 0 0,0 0-1,0 0 1,0 0 0,0 0 0,1 0 0,-1 1 0,0-1 0,0 0 0,0 0 0,0 0 0,0 0 0,0 0 0,0 0 0,0 0 0,1 1 0,-1-1 0,0 0 0,0 0 0,1 16 481,-18 140 547,8-96-1639,-1 104 0,10-164 594,4 28-332,-4-27 324,0 0 0,0-1 0,0 1 0,1 0 1,-1-1-1,0 1 0,1-1 0,-1 1 0,1-1 0,-1 1 0,0-1 0,1 1 1,-1-1-1,1 1 0,-1-1 0,1 1 0,0-1 0,-1 0 0,1 1 0,-1-1 1,1 0-1,0 0 0,-1 1 0,1-1 0,0 0 0,-1 0 0,1 0 0,0 0 1,-1 0-1,1 0 0,0 0 0,-1 0 0,1 0 0,0 0 0,-1 0 0,1 0 1,0 0-1,-1-1 0,1 1 0,-1 0 0,1-1 0,0 1 0,4-3-17,0 0-1,-1-1 0,0 1 1,1-1-1,-1 1 1,-1-1-1,1 0 0,0-1 1,4-8-1,28-50 12,-27 46 3,16-32-66,-2-2 0,17-59 0,-35 104-144,-3 10 134,-3 4 40,1 0 1,-1 0-1,-1 1 0,-2 9 0,-2 14-54,2 9-119,2 0 0,4 55-1,-1-45-1015,-1-46 1158,0 0 0,0 0 0,0-1 0,-1 1 0,0 0 0,0 0 0,-1 0 0,-3 8 0,-7 8-402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51.040"/>
    </inkml:context>
    <inkml:brush xml:id="br0">
      <inkml:brushProperty name="width" value="0.05" units="cm"/>
      <inkml:brushProperty name="height" value="0.05" units="cm"/>
    </inkml:brush>
  </inkml:definitions>
  <inkml:trace contextRef="#ctx0" brushRef="#br0">2 105 14251,'-2'-27'1640,"2"1"-935,2 8-337,6 2 768,5 7-264,9 6-400,3 2-280,10 1-552,4 3-264,5-2 416,3-2-104,3-6-48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51.506"/>
    </inkml:context>
    <inkml:brush xml:id="br0">
      <inkml:brushProperty name="width" value="0.05" units="cm"/>
      <inkml:brushProperty name="height" value="0.05" units="cm"/>
    </inkml:brush>
  </inkml:definitions>
  <inkml:trace contextRef="#ctx0" brushRef="#br0">0 103 12539,'16'-17'3901,"-7"10"-394,-4 26-3030,3 56-489,-5-37-3,1-1 0,2 0-1,19 68 1,-23-102 16,-1 1 0,0-1 0,1 0 0,0 1 0,-1-1-1,1 0 1,1 0 0,-1 0 0,0 0 0,1-1 0,-1 1 0,6 4 0,-6-6 11,0-1 0,0 1 0,0 0 0,0 0 0,0-1 0,0 1 0,0-1-1,0 0 1,0 0 0,1 1 0,-1-1 0,0-1 0,0 1 0,0 0 0,0 0 0,0-1 0,0 1 0,0-1 0,0 0 0,0 0 0,0 1 0,0-1 0,0-1 0,1 0 0,5-3 63,-1 0 1,0-1-1,-1 0 1,1 0-1,-1 0 0,0-1 1,-1 0-1,0 0 1,0-1-1,6-10 1,3-12 259,15-43 1,-26 66-288,9-27 107,-2-1 0,0 0 1,6-56-1,-16 57-581,0 33 399,0 1-1,0-1 1,0 1-1,0-1 1,0 1 0,0-1-1,0 1 1,-1-1-1,1 1 1,0 0-1,0-1 1,0 1-1,-1-1 1,1 1-1,0 0 1,-1-1-1,1 1 1,0 0-1,-1-1 1,1 1-1,0 0 1,-1-1-1,0 1-25,1 0 0,-1 0 0,0 1 0,1-1 0,-1 0 0,0 0 0,1 0 0,-1 1 0,1-1 0,-1 0 0,1 1 0,-1-1 0,1 0 0,-1 1-1,1-1 1,-1 1 0,1-1 0,-1 1 0,1-1 0,0 1 0,-1 0 0,-11 13-351,-3 0-131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07.614"/>
    </inkml:context>
    <inkml:brush xml:id="br0">
      <inkml:brushProperty name="width" value="0.05" units="cm"/>
      <inkml:brushProperty name="height" value="0.05" units="cm"/>
    </inkml:brush>
  </inkml:definitions>
  <inkml:trace contextRef="#ctx0" brushRef="#br0">9 502 12971,'11'-7'589,"-1"1"1,0-2 0,17-15-1,-24 20-505,0 0 0,-1 0-1,1-1 1,-1 1 0,0-1-1,0 1 1,0-1 0,-1 0-1,1 1 1,-1-1-1,0 0 1,0 0 0,0 0-1,0 0 1,0-8 0,-1 11-74,0 1 0,0 0 1,0-1-1,0 1 1,0-1-1,0 1 0,0-1 1,0 1-1,0-1 1,0 1-1,-1-1 0,1 1 1,0-1-1,0 1 1,0 0-1,-1-1 0,1 1 1,0-1-1,0 1 1,-1 0-1,1-1 0,0 1 1,-1-1-1,1 1 1,0 0-1,-1 0 0,1-1 1,0 1-1,-1 0 1,1 0-1,-1-1 0,1 1 1,-1 0-1,1 0 1,0 0-1,-1 0 0,1 0 1,-1 0-1,1 0 0,-1 0 1,1 0-1,-1 0 1,1 0-1,-1 0 0,1 0 1,-1 0-1,1 0 1,-1 0-1,1 0 0,0 0 1,-1 1-1,1-1 1,-1 0-1,1 0 0,0 1 1,-1-1-1,0 1 1,-24 18 302,19-13-279,1 1 0,0 0 0,0 1 0,1-1 0,0 1 0,1 0 0,-1 0 1,1 0-1,-3 16 0,4-17-27,1-1 1,0 1-1,0 0 1,1 0-1,0 0 1,0 0-1,0 0 1,1 0-1,0 0 1,0 0-1,1-1 1,4 12 0,-5-15-2,0-1 0,1 1 1,-1-1-1,1 0 0,0 0 1,-1 0-1,1 0 0,0 0 1,0 0-1,0 0 0,1 0 1,-1-1-1,0 1 0,1-1 1,-1 0-1,1 0 0,2 1 1,0 0 10,-1-1 0,1-1 1,0 1-1,-1-1 1,1 0-1,0 0 1,-1 0-1,1 0 1,6-2-1,1-1 45,1-1 0,-1 0 0,0 0-1,0-2 1,0 1 0,15-11 0,-13 6 38,0 0 0,-1-1 0,0-1 0,-1 0 0,0-1 0,18-26 0,-29 39-98,-1-1 1,1 1 1,0-1 0,-1 0 0,1 0 0,0 0 0,-1 0-1,1 0 1,-1 0 0,1 0 0,-1 0 0,0 0-1,1 0 1,-1 0 0,0 0 0,0 0 0,0 0-1,0 0 1,0 0 0,0 0 0,0 0 0,0-2 0,-1 3-6,1 0 1,-1 0 0,1 0-1,-1 0 1,1 0 0,-1 0 0,1 0-1,-1 0 1,1 0 0,0 0 0,-1 0-1,1 1 1,-1-1 0,1 0 0,-1 0-1,1 0 1,0 1 0,-1-1 0,1 0-1,-1 1 1,1-1 0,0 0 0,-1 1-1,1-1 1,0 1 0,0-1 0,-1 0-1,1 1 1,-11 13-73,8-8 42,1-1 0,-1 1 0,1 1 0,0-1 0,0 0 1,-1 11-1,3-16 22,0 0-1,0 0 1,0 0 0,0 1 0,0-1 0,1 0 0,-1 0-1,0 0 1,0 0 0,1 0 0,-1 1 0,0-1 0,1 0-1,0 0 1,-1 0 0,1 0 0,1 1 0,-1-1-1,0 0 1,0-1-1,0 1 0,1 0 1,-1-1-1,0 0 1,0 1-1,0-1 1,1 0-1,-1 1 0,0-1 1,1 0-1,-1 0 1,0 0-1,0 0 1,1 0-1,-1-1 0,0 1 1,1 0-1,1-1 1,4-1-14,0-1 0,1 0 0,-1 0 0,0-1 0,-1 0 0,1 0 0,-1 0 0,0-1 0,9-8 0,4-6 10,26-33 1,-14 9 97,-1-1 0,-3-1 0,-2-2 0,-1 0 0,-3-2 0,19-64 0,-31 74-9,-8 29-47,-4 20-4,-20 82 67,4 1 1,3 0 0,-4 145 0,20-237-92,3 36-38,5-23-28,-8-14 63,0 0-1,1 1 1,-1-1-1,1 0 1,-1 0-1,1 0 0,-1 0 1,1 0-1,-1 1 1,1-1-1,-1 0 1,1 0-1,-1 0 1,1 0-1,-1-1 1,1 1-1,-1 0 1,1 0-1,-1 0 1,1 0-1,-1 0 0,0-1 1,1 1-1,-1 0 1,1 0-1,-1-1 1,0 1-1,1 0 1,0-1-1,2-2-12,0-1-1,0 1 0,0-1 1,0 0-1,-1 0 1,0 1-1,0-2 0,0 1 1,0 0-1,1-6 1,14-48-138,-16 54 143,4-18-48,-1-1-1,0 0 0,-1-24 1,2 56 48,0 0 1,1-1 0,0 0 0,0 0 0,11 10-1,-9-11 18,-1-1-1,1 0 0,1 0 0,-1-1 0,1 0 0,0 0 1,0-1-1,0 0 0,1-1 0,-1 0 0,1-1 1,18 3-1,-15-3 7,0-1 0,0-1 1,0 0-1,0-1 0,0 0 1,0-1-1,0-1 0,0 0 0,18-7 1,-25 7-10,1 0 0,-1-1 0,0 0 0,0 0 0,-1 0 0,1-1 0,6-6 1,-10 9-12,0-1 0,-1 1 0,1 0 0,-1 0 0,1-1 0,-1 1 0,0-1 0,1 1 0,0-5 0,-2 6-4,0-1 1,0 1-1,1 0 0,-1 0 1,0-1-1,0 1 0,-1 0 1,1-1-1,0 1 1,0 0-1,-1 0 0,1-1 1,0 1-1,-1 0 0,1 0 1,-1 0-1,0 0 1,1-1-1,-1 1 0,-1-1 1,0 0-6,1 1 0,-1 0 1,0 0-1,1 0 0,-1 0 1,0 0-1,1 0 0,-1 0 1,0 1-1,0-1 0,0 1 0,0-1 1,0 1-1,0 0 0,0-1 1,1 1-1,-1 0 0,0 0 1,0 1-1,0-1 0,0 0 1,0 1-1,0-1 0,0 1 1,0-1-1,1 1 0,-1 0 1,-3 2-1,-1 0 3,1 0 0,-1 1 0,1-1 0,0 1 0,0 0 0,0 1 0,-6 7 0,7-8 23,0 1-1,1 0 1,0 1 0,0-1-1,1 1 1,0-1 0,0 1-1,0 0 1,0-1 0,1 1-1,0 0 1,-1 7 0,2-9 11,0-1 1,0 0-1,1 0 1,-1 0-1,1 0 0,-1 1 1,1-1-1,0 0 1,0 0-1,0 0 1,1-1-1,-1 1 1,1 0-1,-1 0 1,1-1-1,0 1 1,0-1-1,0 1 1,0-1-1,1 0 1,-1 0-1,1 0 1,-1 0-1,1 0 1,4 2-1,24 7 38,2-5-22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51.953"/>
    </inkml:context>
    <inkml:brush xml:id="br0">
      <inkml:brushProperty name="width" value="0.05" units="cm"/>
      <inkml:brushProperty name="height" value="0.05" units="cm"/>
    </inkml:brush>
  </inkml:definitions>
  <inkml:trace contextRef="#ctx0" brushRef="#br0">23 103 14859,'-2'11'3290,"-1"9"-3339,4-75 2107,-1 49-2516,0 0 1,-1 1 0,1-1-1,-1 1 1,-2-7-1,-1-13-1128,2 12 1309,0 17 1686,1 24-25,4 168-579,1 72-1421,-5-261 530,2-1-51,-1-1 0,-1 1 1,1 0-1,-1-1 0,0 1 0,0 0 0,0-1 0,-5 11 0,5-15-137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52.385"/>
    </inkml:context>
    <inkml:brush xml:id="br0">
      <inkml:brushProperty name="width" value="0.05" units="cm"/>
      <inkml:brushProperty name="height" value="0.05" units="cm"/>
    </inkml:brush>
  </inkml:definitions>
  <inkml:trace contextRef="#ctx0" brushRef="#br0">0 252 14707,'18'6'3018,"-10"-5"-2807,0-1 0,0 1 0,0-2 1,0 1-1,0-1 0,0 0 0,0 0 0,0-1 0,0 0 0,7-3 0,13-6 185,34-19 0,-53 25-291,25-16 206,0-1-1,-1-1 0,56-54 0,-36 30-182,-52 46-138,-1 0 0,1 0 1,0 1-1,0-1 0,0 0 1,0 0-1,-1 1 0,1-1 0,0 1 1,0-1-1,1 1 0,-1-1 1,0 1-1,0-1 0,0 1 1,0 0-1,0 0 0,0 0 0,0-1 1,1 1-1,0 1 0,0 0-17,-1 0 0,1 0 1,-1 0-1,0 0 0,1 1 0,-1-1 0,0 0 0,0 1 0,0-1 0,0 1 0,1 2 0,1 0 9,29 43-863,46 53 0,-75-96 803,-1-3 58,-1 0 0,0 0 1,0 0-1,0 0 0,0 0 0,0 0 0,0 1 0,-1-1 1,1 0-1,0 1 0,-1-1 0,1 0 0,-1 1 0,1-1 0,-1 1 1,0-1-1,1 1 0,-1-1 0,0 1 0,0-1 0,0 4 0,-7 7-321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27.423"/>
    </inkml:context>
    <inkml:brush xml:id="br0">
      <inkml:brushProperty name="width" value="0.05" units="cm"/>
      <inkml:brushProperty name="height" value="0.05" units="cm"/>
    </inkml:brush>
  </inkml:definitions>
  <inkml:trace contextRef="#ctx0" brushRef="#br0">906 313 9114,'-25'1'313,"0"-1"0,0-1 0,1-1 0,-1-1 0,1-1 0,0-2 0,-41-13 0,37 8-196,0 1 0,-1 1 0,0 2 0,0 1 0,-58-4 0,71 10-124,1 0-1,0 2 1,0-1-1,0 2 1,1 0-1,-1 0 1,0 1-1,1 1 0,0 1 1,0 0-1,1 1 1,0 0-1,-21 15 1,18-8 8,1 0 0,0 0 0,1 2 0,1-1 0,1 2 0,0 0 0,1 0 0,1 1 0,-12 28 0,6-8 17,2 1 0,2 0 0,-12 73 0,19-69-16,1 1-1,3 0 0,2 0 1,1 0-1,3 0 0,1-1 1,2 0-1,19 56 0,-23-83-10,2 0 1,0-1-1,1 0 0,0-1 0,19 28 0,-19-34 5,-1-1-1,1 0 0,0 0 0,0 0 0,1-1 1,0 0-1,0 0 0,1-1 0,-1 0 0,1-1 0,12 5 1,13 2-5,1-2 0,0-1-1,60 6 1,109-5-10,-171-10 27,0-1 1,-1-2 0,1-1 0,-1-1 0,60-21 0,-50 11 72,-1-2 0,-1-2 1,66-45-1,-89 54-51,423-309 831,-389 276-642,-2-3 0,-2-1 0,-2-2 0,48-71 0,-83 104-116,1 0 0,-2-1 0,0 0 0,-2 0 0,0-1 0,-1 0 0,0 0 0,-2-1 0,4-35 0,-7 44-70,0 1 1,-2 0 0,1 0 0,-1-1-1,0 1 1,-1 0 0,0 0 0,-1 0 0,0 0-1,-1 1 1,0-1 0,0 1 0,-1 0 0,0 0-1,0 0 1,-1 1 0,-1 0 0,1 0 0,-1 0-1,-13-10 1,-3 1-80,-2 1-1,0 0 1,0 2 0,-2 1-1,-30-10 1,7 5-367,-102-19 0,112 29 254,0 3 1,0 1 0,0 2-1,-58 5 1,16 9-93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28.396"/>
    </inkml:context>
    <inkml:brush xml:id="br0">
      <inkml:brushProperty name="width" value="0.05" units="cm"/>
      <inkml:brushProperty name="height" value="0.05" units="cm"/>
    </inkml:brush>
  </inkml:definitions>
  <inkml:trace contextRef="#ctx0" brushRef="#br0">1739 89 8914,'-6'-5'124,"0"0"1,-1 0-1,0 1 0,0 0 0,0 0 1,0 1-1,-1 0 0,1 0 1,-1 1-1,-10-2 0,-11-1 211,-43-2-1,40 5 2,-518-30 1248,385 31-1430,-216 26-1,348-21-152,1 1-1,0 2 1,0 1-1,-58 22 1,79-25-4,0 1 0,0 0 1,0 0-1,1 1 1,0 1-1,0 0 1,1 0-1,0 0 1,1 1-1,-1 1 1,2-1-1,-1 1 0,2 1 1,-1-1-1,-9 22 1,6-2-12,0 0-1,2 1 1,2 0 0,-6 59-1,9-21-36,5 78-1,1-109 23,1 0 0,1 0 0,3-1 1,1 0-1,1 0 0,3-1 0,18 40 0,-21-56 15,0-1 0,1-1 0,1 0 0,1 0 0,1-1 0,0-1 1,1 0-1,1-1 0,0-1 0,1 0 0,1-2 0,0 0 0,0 0 0,21 8 0,-16-10 4,1-2 0,-1-1 0,1-1-1,0-1 1,30 3 0,-6-4-1,80-5 0,-68-4 19,0-3 0,-1-3 0,0-2 0,-1-3 0,104-43 0,-69 17 109,-2-4 0,137-94 0,-178 105 31,-2-2 0,68-69-1,-88 76-12,-1-1 1,-1-1-1,-2-2 0,34-61 0,-50 81-87,-2-1-1,0 1 1,0-1-1,-2 0 1,1 0-1,-2-1 1,0 1-1,0-22 1,-3 29-45,0 1 0,0-1 0,-1 0-1,0 0 1,-1 0 0,0 0 0,0 1 0,0-1 0,-1 1 0,-1 0 0,1 0 0,-1 0-1,0 0 1,0 0 0,-1 1 0,0 0 0,0 0 0,-7-6 0,0 2-118,0 1 0,-1 0 0,0 1 0,0 0 1,0 2-1,-1-1 0,0 1 0,-1 1 0,-23-5 0,-5 2-160,0 1 0,-48 0 0,4 3-206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4:57.519"/>
    </inkml:context>
    <inkml:brush xml:id="br0">
      <inkml:brushProperty name="width" value="0.05" units="cm"/>
      <inkml:brushProperty name="height" value="0.05" units="cm"/>
    </inkml:brush>
  </inkml:definitions>
  <inkml:trace contextRef="#ctx0" brushRef="#br0">1133 121 9082,'-22'-8'718,"2"-2"0,0-1 0,0 0-1,-36-28 1,55 38-676,-9-5 62,0 0 0,0 1 0,0 1 1,-1 0-1,0 0 0,1 1 0,-1 0 0,0 1 0,-1 0 0,1 1 0,0 0 0,-18 1 0,-13 3-36,-82 16 1,-17 18-12,102-29-48,-242 61 69,267-64-76,1 0 0,0 1 0,1 0 0,-1 1 0,1 0-1,0 1 1,1 1 0,0-1 0,1 2 0,-16 17 0,18-18-10,1 0 0,1 1 1,0 0-1,0 1 0,1-1 0,1 1 0,-1 0 1,2 0-1,-1 1 0,2-1 0,-1 1 1,2-1-1,-1 15 0,1-16 7,1 0 1,1 0-1,-1 0 1,2 0-1,-1 0 1,2 0-1,-1 0 1,1 0-1,1-1 0,4 10 1,-4-11 23,1-1 1,-1 0 0,2-1-1,-1 1 1,1-1 0,0 0-1,0 0 1,0 0 0,1-1-1,0 0 1,0-1 0,11 6-1,46 19 179,94 29 0,-96-37-181,-20-6-22,144 46-40,-147-50 15,1-3 0,73 8 0,131-13 2,-193-6 17,0-2-1,88-21 1,-132 25 29,-1-1 0,1 0 0,-1 0 0,0 0 0,0-1 0,0 0 0,0 0-1,0-1 1,-1 0 0,1 0 0,-1 0 0,0 0 0,0-1 0,-1 0 0,1 0 0,-1 0 0,0-1 0,-1 1-1,1-1 1,-1 0 0,0 0 0,0 0 0,-1 0 0,0 0 0,0-1 0,-1 1 0,2-11 0,0-4 50,0-2-1,-2 1 1,0 0 0,-2 0 0,-3-25 0,3 39-60,0 0 0,-1 0 0,-1-1 0,1 2 0,-1-1 0,-1 0 0,1 1 0,-1-1 0,0 1 0,-1 0 1,0 0-1,0 1 0,-1-1 0,1 1 0,-1 0 0,-12-8 0,-12-5 47,-37-17 1,45 26-152,0-2 0,1-1 0,1 0 1,-25-20-1,43 31 53,1 1 0,-1-1 0,1 1 1,-1-1-1,1 1 0,-1-1 0,1 0 1,0 0-1,0 1 0,0-1 1,0 0-1,0 0 0,0 0 0,1 0 1,-1 0-1,0 0 0,1-1 0,-1-3 1,5 1-192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4:59.538"/>
    </inkml:context>
    <inkml:brush xml:id="br0">
      <inkml:brushProperty name="width" value="0.05" units="cm"/>
      <inkml:brushProperty name="height" value="0.05" units="cm"/>
    </inkml:brush>
  </inkml:definitions>
  <inkml:trace contextRef="#ctx0" brushRef="#br0">1562 119 11226,'-2'-2'128,"1"-1"0,-1 1 0,0-1 0,0 1 0,-1 0 0,1-1 0,0 1 0,-1 1-1,1-1 1,-1 0 0,1 1 0,-1-1 0,0 1 0,-4-2 0,-45-12 264,40 12-315,-281-44-51,-5 26 137,222 20-134,0 3 0,1 3 0,-1 4 0,1 3 1,-140 41-1,195-47-30,0 2 1,0 0 0,1 0 0,0 2 0,0 1-1,-31 23 1,41-26 3,0 0 1,0 1-1,1 0 0,0 0 0,0 1 0,1 0 0,1 1 0,-1-1 1,2 1-1,0 0 0,0 1 0,1-1 0,-4 16 0,5-16 12,1 0-1,0 1 0,1-1 0,0 1 0,0-1 1,1 1-1,1-1 0,0 1 0,1-1 1,0 1-1,0-1 0,1 0 0,1 0 0,0 0 1,0 0-1,1-1 0,1 0 0,0 0 1,0 0-1,1-1 0,0 0 0,0 0 1,1 0-1,0-1 0,1 0 0,0-1 0,0 0 1,1-1-1,11 7 0,12 4-25,1-2 0,1-1 0,0-2 0,1-1 0,49 8 0,188 14-23,-210-28-121,-1-2 1,1-2-1,0-4 0,80-13 1,-89 5 164,39-6 85,91-31 0,-146 34-183,0-1 1,-1-2 0,-1-2 0,39-25 0,-72 41 77,1 1 0,-1-1 1,1 1-1,-1-1 0,0 0 1,0 0-1,3-6 0,-5 8 10,0-1-1,0 0 0,-1 1 0,1-1 1,0 0-1,-1 1 0,0-1 1,1 0-1,-1 0 0,0 0 1,0 0-1,0 1 0,0-1 0,0 0 1,0 0-1,-1 0 0,1 1 1,-1-1-1,1 0 0,-2-2 0,-8-24 35,-1-3-34,-1 0 1,-2 1 0,-21-35 0,29 56-4,0 0 1,-1 1 0,0-1-1,-1 1 1,1 1 0,-2 0 0,1 0-1,-1 0 1,0 1 0,0 0-1,-1 1 1,0 0 0,-19-7 0,0 5 30,-1 0 0,-1 2 1,1 1-1,-33 1 1,31 1 195,28 2-12,-29-4 963,31 3-1134,0 1 1,0 0-1,0-1 1,1 0-1,-1 1 1,0-1 0,1 0-1,-1 0 1,1 0-1,-1 0 1,1 0-1,-1 0 1,1 0-1,0-1 1,-2-1-1,-2-8 399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01.457"/>
    </inkml:context>
    <inkml:brush xml:id="br0">
      <inkml:brushProperty name="width" value="0.05" units="cm"/>
      <inkml:brushProperty name="height" value="0.05" units="cm"/>
    </inkml:brush>
  </inkml:definitions>
  <inkml:trace contextRef="#ctx0" brushRef="#br0">1146 256 9106,'-18'-21'1323,"10"11"-799,-1-1-1,0 1 0,0 1 0,-1 0 0,-1 0 1,1 1-1,-24-13 0,-38-12 115,-2 3 0,-84-21 0,126 42-547,0 1 1,0 2 0,-1 1-1,0 2 1,0 1 0,0 1-1,-54 7 1,70-3-100,0 0 0,0 1 0,0 0 0,1 2 0,-1 0 0,1 1 0,0 1 0,1 0 0,0 1 0,0 0 0,1 1 0,0 1 0,1 1 0,0 0 0,1 0 0,-12 16 0,3 1-86,1 1-1,-30 59 1,41-68 24,0 0 1,1 1 0,1-1 0,2 1 0,-6 39 0,10-51 51,1 1 0,1-1 0,0 1 0,0-1 0,1 0 0,1 1 0,0-1 0,0 0 0,1 0 0,0-1 0,0 1 0,1-1 0,1 0 0,-1 0 0,14 15 0,2 0 17,2 0-1,0-2 0,50 37 0,-32-29-42,1-3 0,2-1 0,1-2 1,0-2-1,95 32 0,-121-50 23,1 0-1,-1-1 1,1-1-1,0-1 1,-1-1 0,1-1-1,0 0 1,-1-2-1,1 0 1,-1-1-1,0-1 1,0 0 0,33-16-1,7-8 131,0-2 0,93-69 0,-3-10 111,-123 89-193,-2-1 0,0-1 0,33-42 0,-54 61-35,0 0-1,0 0 1,0 0 0,-1 0 0,0-1-1,0 1 1,0-1 0,0 1 0,0-1-1,-1 0 1,0 0 0,0 1 0,-1-1-1,1 0 1,-1 0 0,0 0 0,0 0-1,0 0 1,-1 0 0,0 0 0,0 1-1,0-1 1,-1 0 0,1 1 0,-1-1-1,0 1 1,0-1 0,-1 1 0,1 0-1,-1 0 1,0 0 0,-6-6 0,-24-25-50,-60-47-1,62 56 13,0 0 0,2-3 0,-28-33-1,45 45 940,9 12-740,0 0 0,-1 0 0,0 0 0,0 0 0,0 1-1,-8-6 1,-3 3 189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08.499"/>
    </inkml:context>
    <inkml:brush xml:id="br0">
      <inkml:brushProperty name="width" value="0.05" units="cm"/>
      <inkml:brushProperty name="height" value="0.05" units="cm"/>
    </inkml:brush>
  </inkml:definitions>
  <inkml:trace contextRef="#ctx0" brushRef="#br0">4 50 12827,'13'-22'1120,"0"5"-792,-2 7-152,-5 16 672,-5 11-320,-2 12-272,-2 8-56,-4 9-87,1 8 15,-3 8-16,-1 1-8,2-6-24,5-5-64,10-16-200,12-12-201,11-28 329,4-16-56,12-19-56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08.978"/>
    </inkml:context>
    <inkml:brush xml:id="br0">
      <inkml:brushProperty name="width" value="0.05" units="cm"/>
      <inkml:brushProperty name="height" value="0.05" units="cm"/>
    </inkml:brush>
  </inkml:definitions>
  <inkml:trace contextRef="#ctx0" brushRef="#br0">357 0 13635,'-8'32'1336,"-2"8"-984,-2 10-120,1 5 753,2 6-617,2 4-104,4-5-16,3-4-72,4-12-96,2-2-104,1-9-248,0-4-96,-7-9-160,-1-5 55,-11-10 249,-3-5-104,-13-12-104</inkml:trace>
  <inkml:trace contextRef="#ctx0" brushRef="#br0" timeOffset="1">0 377 14547,'9'-5'1232,"4"0"-744,7 4-143,1-5 479,8 2-168,4-2-240,3 0-72,4-1-288,0-3-192,-1-6-448,-2-4-176,2-8-1017,-5-8 1385,-1-9-304,-1-5-224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09.470"/>
    </inkml:context>
    <inkml:brush xml:id="br0">
      <inkml:brushProperty name="width" value="0.05" units="cm"/>
      <inkml:brushProperty name="height" value="0.05" units="cm"/>
    </inkml:brush>
  </inkml:definitions>
  <inkml:trace contextRef="#ctx0" brushRef="#br0">49 0 10266,'2'11'300,"-1"0"-1,0-1 1,0 1 0,-1 0-1,-1 0 1,0 0-1,0 0 1,-1-1 0,-5 16-1,1 3 514,2-10-548,-23 149 1229,24-141-1353,2-1-1,0 1 0,2 0 0,5 35 1,-6-59-129,1 1 1,0-1-1,-1 0 1,1 1 0,0-1-1,1 0 1,-1 0 0,0 0-1,1 0 1,0 0 0,0 0-1,-1 0 1,2-1-1,-1 1 1,0-1 0,1 1-1,-1-1 1,1 0 0,-1 0-1,1 0 1,0 0 0,0 0-1,4 1 1,-4-2 19,1-1 0,-1 1 0,1-1 1,0 0-1,0 0 0,-1 0 0,1 0 0,0 0 0,-1-1 0,1 0 1,-1 0-1,1 0 0,-1 0 0,1 0 0,-1-1 0,0 0 1,1 1-1,-1-1 0,0 0 0,0-1 0,2-2 0,10-8 184,-1 0-1,0-2 1,-2 0-1,1 0 1,-2-1-1,15-26 0,45-110 1155,-46 71-475,-18 59-4898,-7 22 3951,1 0 1,-1 1 0,0-1 0,1 0 0,-1 0-1,0 0 1,1 1 0,-1-1 0,1 0-1,-1 0 1,0 0 0,1 0 0,-1 0-1,1 0 1,-1 0 0,1 0 0,-1 0-1,0 0 1,1 0 0,-1 0 0,1 0-1,-1-1 1,0 1 0,1 0 0,-1 0 0,1 0-1,-1 0 1,0-1 0,1 1 0,-1-1-1,11-5-944</inkml:trace>
  <inkml:trace contextRef="#ctx0" brushRef="#br0" timeOffset="1">793 211 14803,'26'-3'1633,"-2"-1"-1137,6 4-264,-1-9 1152,9-3-872,3 0-160,2 3-320,-2 0-232,-5-1-440,-2 0 1816,-14-8-1168,-4 5 8,-12-4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3:30.674"/>
    </inkml:context>
    <inkml:brush xml:id="br0">
      <inkml:brushProperty name="width" value="0.05" units="cm"/>
      <inkml:brushProperty name="height" value="0.05" units="cm"/>
    </inkml:brush>
  </inkml:definitions>
  <inkml:trace contextRef="#ctx0" brushRef="#br0">717 108 8922,'-53'-5'536,"-5"-2"-496,0-3-32,-3 0 0,3 2 24,3-2-144,2 0-56,-4-2-176,1 2-88,-7 0 312,-4 1-88,-11 2-88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08.574"/>
    </inkml:context>
    <inkml:brush xml:id="br0">
      <inkml:brushProperty name="width" value="0.05" units="cm"/>
      <inkml:brushProperty name="height" value="0.05" units="cm"/>
    </inkml:brush>
  </inkml:definitions>
  <inkml:trace contextRef="#ctx0" brushRef="#br0">3 1 14635,'2'2'101,"-1"0"0,0 1 1,0-1-1,-1 0 0,1 1 0,0-1 0,-1 1 0,1-1 0,-1 1 1,0-1-1,0 1 0,0-1 0,0 1 0,-1-1 0,1 1 0,0-1 0,-1 1 1,-1 2-1,-1 14 367,0 31-139,2-1 1,10 96-1,-8-141-313,0 0 1,-1 0-1,2 0 0,-1 1 0,0-1 0,1 0 0,0-1 0,0 1 1,3 5-1,-4-7-3,0-1 0,0 0 1,0 0-1,0 0 0,1 0 1,-1 0-1,0 0 0,1 0 0,-1-1 1,0 1-1,1 0 0,-1-1 0,1 1 1,-1-1-1,1 1 0,-1-1 1,1 0-1,-1 0 0,1 0 0,-1 0 1,1 0-1,0 0 0,-1 0 1,1 0-1,-1 0 0,1-1 0,-1 1 1,2-1-1,6-3 43,0 0 0,-1 0 0,1-1 0,-1 0 0,0 0 0,-1-1 0,1 0 0,7-9 0,51-59 368,-62 70-393,51-65 409,-55 69-437,0 0 0,0 0 0,0 0 0,0 0 0,0 0 0,0 0 1,0 0-1,0 0 0,0 0 0,0 0 0,0 0 0,0 0 0,0 0 0,0 0 0,0 1 0,0-1 0,0 0 1,0 0-1,0 0 0,0 0 0,0 0 0,0 0 0,0 0 0,0 0 0,0 0 0,0 0 0,0 0 0,0 0 0,0 0 1,0 0-1,0 0 0,0 0 0,0 0 0,0 0 0,1 0 0,-1 0 0,0 0 0,0 0 0,0 0 0,0 0 1,0 0-1,0 0 0,0 0 0,0 0 0,0 0 0,0 0 0,0 0 0,0 0 0,0 0 0,0 0 0,1 0 1,-1 0-1,0 0 0,0 0 0,0 0 0,0 0 0,0 0 0,0 0 0,0 0 0,0 0 0,0 0 0,0 0 0,0 0 1,0 0-1,0 10 65,-3 11-6,1-16-50,0 4-8,0-1 0,0 0 1,1 1-1,0-1 0,1 1 1,0-1-1,1 13 0,-1-20-2,0 0 0,1 0 0,-1-1 0,0 1 0,0 0 0,1 0 0,-1-1 0,1 1 0,-1 0 0,1 0 0,-1-1 0,1 1 0,-1 0 0,1-1 0,0 1 0,-1-1 0,1 1 0,0-1 0,-1 1 0,1-1 0,0 0 0,0 1 0,-1-1 0,1 0 0,1 1 0,0-1 0,1 0 1,-1 0 0,0 0-1,0 0 1,0 0-1,0 0 1,0-1 0,1 1-1,3-2 1,2-2 3,1 1 1,-1-2 0,12-7-1,39-33 19,-39 28-64,28-17 0,-48 33 34,1 1 0,0-1 0,0 1 0,0-1 0,0 1-1,0-1 1,0 1 0,0 0 0,0 0 0,0-1 0,0 1 0,0 0 0,0 0 0,0 0 0,0 0-1,0 0 1,1 0 0,-2 0 2,0 1-1,1-1 1,-1 0 0,1 0-1,-1 1 1,1-1-1,-1 0 1,0 1-1,1-1 1,-1 1 0,0-1-1,1 0 1,-1 1-1,0-1 1,0 1-1,1-1 1,-1 1 0,0-1-1,0 1 1,0-1-1,0 1 1,0-1-1,0 1 1,1 5-17,-1-1-1,0 0 1,-1 1 0,-2 9 0,2-7 14,-10 35-23,8-36 40,1 0 1,0 0-1,0 0 1,0 1-1,1-1 0,1 0 1,-1 10-1,1-16-13,0-1-1,0 1 0,0 0 0,1-1 1,-1 1-1,0-1 0,0 1 0,1-1 1,-1 1-1,0-1 0,1 1 0,-1-1 1,0 1-1,1-1 0,-1 1 0,0-1 1,1 0-1,-1 1 0,1-1 0,-1 0 1,1 1-1,-1-1 0,1 0 0,-1 0 1,1 0-1,0 1 0,-1-1 0,1 0 1,-1 0-1,1 0 0,-1 0 0,1 0 1,0 0-1,-1 0 0,1 0 0,-1 0 1,1 0-1,-1 0 0,2-1 0,24-8-569,-23 8 471,111-52-2620,-84 41 2052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09.888"/>
    </inkml:context>
    <inkml:brush xml:id="br0">
      <inkml:brushProperty name="width" value="0.05" units="cm"/>
      <inkml:brushProperty name="height" value="0.05" units="cm"/>
    </inkml:brush>
  </inkml:definitions>
  <inkml:trace contextRef="#ctx0" brushRef="#br0">1 26 14587,'23'2'1504,"4"-2"-903,3-5-273,6 1 616,0-2-304,7 2-616,1 1 2024,-4 3-1824,-3-3 17,-5 0-33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53.293"/>
    </inkml:context>
    <inkml:brush xml:id="br0">
      <inkml:brushProperty name="width" value="0.05" units="cm"/>
      <inkml:brushProperty name="height" value="0.05" units="cm"/>
    </inkml:brush>
  </inkml:definitions>
  <inkml:trace contextRef="#ctx0" brushRef="#br0">310 28 12891,'27'-16'1400,"-7"5"-968,-15 15-152,-11 8 728,-20 16-391,-3 11-121,-11 12-280,-4 5-64,-5 12-56,0-4-8,8-8-40,9 1-64,11-12-280,1-15-104,18-29 328,-1-6-48,15-31-56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53.746"/>
    </inkml:context>
    <inkml:brush xml:id="br0">
      <inkml:brushProperty name="width" value="0.05" units="cm"/>
      <inkml:brushProperty name="height" value="0.05" units="cm"/>
    </inkml:brush>
  </inkml:definitions>
  <inkml:trace contextRef="#ctx0" brushRef="#br0">156 0 13651,'2'2'124,"0"-1"0,-1 1 0,0 0 0,1 0 0,-1 0 0,0 0 0,0 0 0,0 0 0,0 0 0,0 0 0,0 0 0,-1 0 0,1 0 0,-1 1 0,1-1 0,-1 3 0,-2 41 659,0-25-295,2 12-220,1-1 0,1 1-1,2-1 1,13 55-1,-4-41-559,3 0-1,32 66 0,-42-101-185,-10-20-62,-7-9 191</inkml:trace>
  <inkml:trace contextRef="#ctx0" brushRef="#br0" timeOffset="1">0 254 14539,'3'-2'1528,"4"1"-1023,8 0-169,9-1 768,7 2-568,4 0-240,6 0-648,1 0 96,4 2 232,-3-1-152,-3 2-184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55.653"/>
    </inkml:context>
    <inkml:brush xml:id="br0">
      <inkml:brushProperty name="width" value="0.05" units="cm"/>
      <inkml:brushProperty name="height" value="0.05" units="cm"/>
    </inkml:brush>
  </inkml:definitions>
  <inkml:trace contextRef="#ctx0" brushRef="#br0">53 0 14403,'1'4'167,"0"0"0,-1 0-1,1 0 1,-1 0 0,0 0 0,0 0-1,0 0 1,0 0 0,-3 8 0,1 3 196,-1 42 188,-2 102-166,5-158-383,0 1-1,0-1 0,0 0 1,0 0-1,0 0 0,0 0 0,0 0 1,1 0-1,-1 0 0,0 0 1,1 0-1,-1 0 0,1 0 1,-1 0-1,1 0 0,-1 0 0,1 0 1,-1-1-1,1 1 0,1 1 1,-1-2 0,0 0 0,0 0 1,-1 0-1,1 0 0,0 0 1,-1-1-1,1 1 1,0 0-1,-1-1 0,1 1 1,0 0-1,-1-1 1,1 1-1,0-1 0,-1 1 1,1-1-1,-1 1 0,1-1 1,-1 1-1,1-1 1,-1 1-1,0-1 0,1 0 1,-1 1-1,0-1 1,1 0-1,-1 1 0,0-1 1,1-1-1,5-9 28,-5 9-23,1 0 0,-1 0 0,0 0 1,0 0-1,1-1 0,-2 1 0,1-1 0,0 1 0,0-1 0,0-4 0,-4 4 5,-3 7-24,-4 8 307,7-11 784,1-6-374,1 0-266,-3 14-368,0 21-52,-1 58 0,2-13-25,3-75 4,0 0 1,0 0-1,0 0 1,0 0-1,0 0 0,0 0 1,0 0-1,0 0 1,0-1-1,1 1 1,-1 0-1,0 0 1,0 0-1,0 0 1,0 0-1,0 0 1,0 0-1,0 0 1,1 0-1,-1 0 0,0 0 1,0 0-1,0 0 1,0 0-1,0 0 1,0 0-1,0 1 1,1-1-1,-1 0 1,0 0-1,0 0 1,0 0-1,0 0 1,0 0-1,0 0 1,0 0-1,0 0 0,0 0 1,1 0-1,-1 0 1,0 1-1,0-1 1,0 0-1,0 0 1,0 0-1,0 0 1,0 0-1,0 0 1,0 0-1,0 0 1,0 1-1,0-1 0,0 0 1,0 0-1,0 0 1,0 0-1,0 0 1,0 0-1,0 0 1,0 1-1,0-1 1,0 0-1,0 0 1,0 0-1,0 0 1,0 0-1,0 0 1,-1 0-1,12-11-97,9-17-99,-8 9-10,1 1 0,0 0 0,1 1 0,21-19 0,-35 36 191,1-1 1,0 0 0,-1 1 0,1-1 0,0 0-1,-1 1 1,1-1 0,0 1 0,0-1-1,0 1 1,-1 0 0,1-1 0,0 1 0,0 0-1,0-1 1,0 1 0,0 0 0,0 0 0,0 0-1,1 0 1,-1 0 6,-1 1-1,1-1 1,-1 1 0,0-1-1,1 0 1,-1 1-1,0-1 1,1 1 0,-1-1-1,0 1 1,1 0 0,-1-1-1,0 1 1,0-1 0,0 1-1,0-1 1,0 1-1,0 0 1,0-1 0,0 1-1,0-1 1,0 1 0,0 0-1,-7 39-162,4-33 186,0 1 0,0-1 0,-1 1 0,0-1 0,0 0 0,0-1 0,-1 1 0,0-1 0,0 0 0,-1 0 0,-11 9 0,14-12 16,-1-1-1,1 1 1,-1-1-1,1 0 0,-1-1 1,0 1-1,1-1 1,-1 1-1,0-1 1,0 0-1,0 0 1,0-1-1,0 1 1,0-1-1,0 0 0,-1 0 1,1 0-1,0-1 1,0 1-1,0-1 1,0 0-1,0 0 1,1-1-1,-1 1 1,-4-3-1,7 4-2,0-1 1,0 0-1,0 1 0,0-1 1,0 1-1,1-1 0,-1 0 1,0 0-1,0 0 0,1 1 1,-1-1-1,0 0 0,1 0 1,-1 0-1,1 0 0,-1 0 1,1 0-1,0 0 1,-1 0-1,1 0 0,0 0 1,0 0-1,-1 0 0,1-1 1,0 1-1,0 0 0,0 0 1,1 0-1,-1-2 0,1 0 57,0 0 0,0-1 0,0 1 0,1 0 0,-1 0 0,1 0 0,0 0-1,2-3 1,10-12 97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56.079"/>
    </inkml:context>
    <inkml:brush xml:id="br0">
      <inkml:brushProperty name="width" value="0.05" units="cm"/>
      <inkml:brushProperty name="height" value="0.05" units="cm"/>
    </inkml:brush>
  </inkml:definitions>
  <inkml:trace contextRef="#ctx0" brushRef="#br0">151 1 13883,'-7'0'229,"0"0"-1,0 0 1,-1 0 0,1 1 0,0 1-1,0-1 1,0 1 0,0 0 0,1 1-1,-12 5 1,13-6-204,0 1-1,1 0 1,-1 0-1,1 0 1,0 0-1,0 1 1,0 0 0,0 0-1,1 0 1,-1 0-1,1 0 1,0 1-1,0 0 1,-3 7 0,6-11-29,0-1 0,-1 1 0,1-1 0,0 1 0,0-1 0,0 1 0,0-1 0,0 1 0,0 0 0,0-1 1,0 1-1,0-1 0,0 1 0,0-1 0,0 1 0,0 0 0,0-1 0,1 1 0,-1-1 0,0 1 0,0-1 1,1 1-1,-1-1 0,0 1 0,1-1 0,-1 1 0,0-1 0,1 0 0,-1 1 0,1-1 0,-1 1 0,1-1 1,-1 0-1,1 1 0,-1-1 0,1 0 0,-1 0 0,1 0 0,-1 1 0,1-1 0,0 0 0,28 3-180,-25-3 151,42-1-285,18-1-77,-58 2 349,-1 1-1,1-1 1,-1 1-1,1 0 0,-1 1 1,0 0-1,0-1 1,8 5-1,-11-5 37,0 0 0,0 0 1,-1 0-1,1 1 0,0-1 0,-1 0 0,1 1 1,-1-1-1,0 1 0,1-1 0,-1 1 1,0 0-1,0-1 0,0 1 0,0 0 0,0 0 1,-1 0-1,1 0 0,-1-1 0,2 5 1,-2-3 17,0 0 0,-1 0 0,1-1-1,0 1 1,-1 0 0,0 0 0,0 0 0,0 0 0,0 0 0,0-1 0,0 1 0,-3 4 0,-1-1 57,0 1 0,0-1 0,0 0 0,0 0 0,-1-1 0,0 0 0,0 0 0,-1 0 0,-11 6 0,12-8-22,0-1-1,0 0 1,-1 0 0,1 0 0,0-1-1,-1 0 1,1 0 0,-1-1-1,1 1 1,-14-2 0,17 0 40,0 1 1,0-1 0,0 1-1,1-1 1,-1 0 0,0 0 0,0-1-1,0 1 1,1 0 0,-1-1-1,1 0 1,-1 0 0,1 1 0,0-1-1,0-1 1,0 1 0,0 0-1,0 0 1,0-1 0,0 1-1,1-1 1,-1 0 0,1 1 0,0-1-1,-2-5 1,-2-15 177,4 1 90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56.916"/>
    </inkml:context>
    <inkml:brush xml:id="br0">
      <inkml:brushProperty name="width" value="0.05" units="cm"/>
      <inkml:brushProperty name="height" value="0.05" units="cm"/>
    </inkml:brush>
  </inkml:definitions>
  <inkml:trace contextRef="#ctx0" brushRef="#br0">0 278 14259,'3'2'113,"1"-1"-1,-1 0 1,0 1-1,1-1 1,-1 0-1,1-1 1,0 1-1,-1-1 1,1 0 0,-1 1-1,1-1 1,0-1-1,-1 1 1,8-2-1,6 0 112,292-26 1610,-15 1-2205,-40 13-1688,-226 10 1753,-23 2 214,-5 0 67,-10 0 99,-57-4 325,0 3 0,0 2 0,1 4 0,-1 3 0,1 2 0,-128 34 0,184-39-474,8-3 51,0 0 0,0 1 0,0-1 0,1 0 1,-1 1-1,0 0 0,0-1 0,1 1 0,-1 0 0,1 0 0,-1 0 1,0 0-1,1 0 0,0 0 0,-1 0 0,1 0 0,-2 2 0,5-2-24,0 0 0,-1-1-1,1 1 1,0-1 0,0 1 0,-1-1-1,1 0 1,0 0 0,0 0-1,0 0 1,0 0 0,1 0-1,28-3-212,0-1 0,-1-2-1,0-1 1,30-10-1,112-53 544,-162 65-211,7-2 82,-1-2 0,18-10-1,-31 17-105,0 0 1,0 0-1,-1-1 0,1 1 0,0-1 1,-1 1-1,1-1 0,-1 0 0,0 0 0,0 0 1,0 0-1,0 0 0,-1 0 0,1-1 1,-1 1-1,2-7 0,-3 8-25,0 0-1,0 0 1,0 0 0,0 0 0,-1 0-1,1 1 1,-1-1 0,1 0-1,-1 0 1,0 1 0,0-1 0,1 0-1,-1 1 1,0-1 0,0 0 0,-1 1-1,1 0 1,0-1 0,0 1-1,-1 0 1,1-1 0,-1 1 0,1 0-1,-1 0 1,0 0 0,1 1-1,-1-1 1,0 0 0,-2 0 0,-7-3-10,-1 0 0,1 1 1,-19-2-1,26 4-11,-53-6-73,-1 3 1,1 3 0,-1 2 0,1 3 0,-104 19 0,149-21-97,-1 0 1,1 1-1,-1 1 0,1 0 1,-15 7-1,47-10-1073,-4-5 759,0 0 1,0-1-1,20-10 1,-20 8 246,27-11-366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57.392"/>
    </inkml:context>
    <inkml:brush xml:id="br0">
      <inkml:brushProperty name="width" value="0.05" units="cm"/>
      <inkml:brushProperty name="height" value="0.05" units="cm"/>
    </inkml:brush>
  </inkml:definitions>
  <inkml:trace contextRef="#ctx0" brushRef="#br0">62 0 18140,'-12'23'1448,"2"-3"-1256,-1 15-128,2 9 552,2 5-640,1 4-264,1-4-312,3-4-160,2-12 1272,0-3-704,3-12-72,-3-7-56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57.822"/>
    </inkml:context>
    <inkml:brush xml:id="br0">
      <inkml:brushProperty name="width" value="0.05" units="cm"/>
      <inkml:brushProperty name="height" value="0.05" units="cm"/>
    </inkml:brush>
  </inkml:definitions>
  <inkml:trace contextRef="#ctx0" brushRef="#br0">1 122 14555,'4'-6'247,"1"1"1,0-1-1,1 1 0,-1 0 0,1 0 0,0 1 1,0 0-1,0 0 0,1 0 0,-1 0 0,9-2 1,10-3 348,43-11 0,-65 19-553,40-9 288,0 1-1,73-4 1,-94 12-382,1 1-1,-1 1 1,1 1 0,-1 0 0,0 2-1,0 1 1,23 8 0,-31-7-85,-1 1 1,0 0-1,0 1 0,-1 0 1,0 1-1,-1 0 0,0 1 1,0 0-1,-1 0 1,0 1-1,-1 1 0,13 20 1,-13-18 60,-1 0 0,-1 0-1,0 1 1,-1 0 0,-1 1 0,0-1 0,-1 1 0,0 0 0,-2 0-1,0 0 1,0 21 0,-2-29 127,-1 0 0,0 0 0,-1-1 0,1 1 0,-2 0-1,1-1 1,-1 1 0,0-1 0,0 0 0,-1 0 0,0 0 0,-1 0 0,1 0-1,-1-1 1,0 0 0,-1 0 0,1-1 0,-1 1 0,-1-1 0,1-1 0,-1 1-1,1-1 1,-12 6 0,-6 0 195,0 0 0,0-2 0,-1 0 0,0-2 0,0-1 0,-27 3 0,27-5-171,0-1 0,-40-2-1,55-1-110,0 0 0,1 0 0,-1-1 0,0 0 0,1-1 0,0 0 0,0-1-1,0 0 1,-15-8 0,-3-13-157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58.212"/>
    </inkml:context>
    <inkml:brush xml:id="br0">
      <inkml:brushProperty name="width" value="0.05" units="cm"/>
      <inkml:brushProperty name="height" value="0.05" units="cm"/>
    </inkml:brush>
  </inkml:definitions>
  <inkml:trace contextRef="#ctx0" brushRef="#br0">0 1 17948,'9'7'1336,"-6"16"-1112,-3 5-104,2 17 504,-2-2-248,0 14-288,2 3-88,-2 2-88,1-5-24,-1-12-184,2-7-168,-2-13-264,0-2-88,0-22 536,-6 1-152,2-17-80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58.676"/>
    </inkml:context>
    <inkml:brush xml:id="br0">
      <inkml:brushProperty name="width" value="0.05" units="cm"/>
      <inkml:brushProperty name="height" value="0.05" units="cm"/>
    </inkml:brush>
  </inkml:definitions>
  <inkml:trace contextRef="#ctx0" brushRef="#br0">3 471 12507,'0'0'79,"0"0"1,0 0 0,-1 0 0,1-1-1,0 1 1,0 0 0,0 0-1,0 0 1,0 0 0,-1 0-1,1 0 1,0-1 0,0 1 0,0 0-1,0 0 1,0 0 0,0 0-1,0 0 1,0-1 0,0 1 0,0 0-1,-1 0 1,1 0 0,0 0-1,0-1 1,0 1 0,0 0 0,0 0-1,0 0 1,0 0 0,0-1-1,1 1 1,-1 0 0,0 0 0,0 0-1,0 0 1,0-1 0,0 1-1,0 0 1,0 0 0,0 0 0,0-1-1,10-5 1603,20-5-611,-25 9-734,26-8 149,-1-2 0,0-1 1,36-22-1,-48 23-412,1-1 1,-2-1-1,0 0 0,0-1 1,24-31-1,-21 21-41,-1-2 0,-2 0-1,0-1 1,-2 0 0,-2-1-1,0-1 1,9-36 0,-22 66-38,0 0 0,0 0 1,0 0-1,0 0 1,1 0-1,-1 0 0,0 0 1,0 0-1,0 0 1,0 0-1,0 0 0,0 0 1,0 0-1,0 0 0,0 1 1,0-1-1,0 0 1,0 0-1,0 0 0,0 0 1,0 0-1,0 0 1,0 0-1,0 0 0,1 0 1,-1 0-1,0 0 0,0 0 1,0 0-1,0 0 1,0 0-1,0 0 0,0 0 1,1 16-116,-2 41-50,0-14 51,5 73-280,-2-102 285,0 0 0,1-1 0,1 1 1,0-1-1,0 0 0,9 16 0,-2-7-69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09.003"/>
    </inkml:context>
    <inkml:brush xml:id="br0">
      <inkml:brushProperty name="width" value="0.05" units="cm"/>
      <inkml:brushProperty name="height" value="0.05" units="cm"/>
    </inkml:brush>
  </inkml:definitions>
  <inkml:trace contextRef="#ctx0" brushRef="#br0">113 4 15267,'0'-1'36,"0"1"0,0 0 0,-1 0-1,1-1 1,0 1 0,0 0 0,-1 0 0,1 0 0,0 0-1,-1-1 1,1 1 0,0 0 0,-1 0 0,1 0-1,0 0 1,-1 0 0,1 0 0,0 0 0,-1 0-1,1 0 1,0 0 0,-1 0 0,1 0 0,0 0-1,-1 0 1,1 0 0,0 0 0,-1 0 0,1 1-1,0-1 1,-1 0 0,1 0 0,-1 0 0,-13 13 381,-10 20-37,23-30-213,-7 9-48,0 0 0,1 0 0,0 1-1,1 0 1,1 0 0,0 0 0,0 1 0,2 0-1,0 0 1,-2 17 0,5-29-106,0-1 0,0 1 0,0 0 0,0-1 0,0 1-1,0 0 1,0-1 0,0 1 0,1-1 0,-1 1 0,1 0 0,-1-1 0,1 1 0,0-1 0,0 1 0,0-1-1,-1 0 1,3 3 0,-2-3-4,1 0-1,-1-1 0,0 1 1,0 0-1,0-1 1,1 1-1,-1-1 0,0 0 1,1 1-1,-1-1 1,0 0-1,1 0 0,-1 0 1,0 0-1,1 0 1,-1 0-1,0 0 0,2 0 1,2-1 3,0-1 1,0 1 0,-1-1 0,1 0 0,0 0-1,-1 0 1,0-1 0,1 0 0,-1 0 0,7-6-1,5-10 34,0 0 0,-1-1-1,-1-1 1,18-34 0,-26 34-79,-7 16-8,-5 12 10,2 1 17,0 0-1,0 1 1,1 0-1,-3 12 0,5-17-47,0 0-1,0 0 1,0 1-1,1-1 1,0 0-1,0 0 1,0 0 0,0 1-1,1-1 1,-1 0-1,3 8 1,-2-11 32,-1 0 0,1-1 0,-1 1 1,1 0-1,-1 0 0,1 0 0,0-1 1,-1 1-1,1 0 0,0-1 0,0 1 1,0-1-1,-1 1 0,1-1 1,0 1-1,0-1 0,0 0 0,0 1 1,0-1-1,0 0 0,0 0 0,0 1 1,1-1-1,24-3-251,-1-4-27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59.113"/>
    </inkml:context>
    <inkml:brush xml:id="br0">
      <inkml:brushProperty name="width" value="0.05" units="cm"/>
      <inkml:brushProperty name="height" value="0.05" units="cm"/>
    </inkml:brush>
  </inkml:definitions>
  <inkml:trace contextRef="#ctx0" brushRef="#br0">12 53 15691,'9'-16'1022,"-6"12"-860,-1-1 0,1 1 0,0-1 0,0 1 0,1 0 0,4-5-1,-8 9-139,1 0-1,-1 0 0,0 0 0,0 0 0,0 0 1,0-1-1,0 1 0,1 0 0,-1 0 0,0 0 1,0 0-1,0 0 0,0 0 0,1 0 0,-1 0 1,0 0-1,0 0 0,0 0 0,1 0 0,-1 0 1,0 0-1,0 0 0,0 0 0,1 0 0,-1 0 1,0 0-1,0 0 0,0 0 0,0 0 0,1 0 1,-1 0-1,0 0 0,0 0 0,0 0 0,0 1 1,1-1-1,-1 0 0,0 0 0,0 0 0,0 0 1,0 0-1,0 1 0,3 10 361,-3 13-146,-24 152 4,10-84-736,-4 182-1,22-236-19,-4-38 511,0 1 0,1-1 0,-1 1 1,0-1-1,0 0 0,0 1 0,0-1 1,1 1-1,-1-1 0,0 1 0,0-1 1,1 0-1,-1 1 0,0-1 0,1 0 1,-1 1-1,1-1 0,-1 0 0,0 1 1,1-1-1,-1 0 0,1 0 1,-1 0-1,1 1 0,-1-1 0,0 0 1,1 0-1,-1 0 0,1 0 0,-1 0 1,1 0-1,-1 0 0,1 0 0,-1 0 1,1 0-1,-1 0 0,1 0 0,-1 0 1,1-1-1,1 1 89,0-1 0,0 0 0,-1 0 1,1-1-1,0 1 0,-1 0 0,1-1 0,-1 1 1,2-2-1,9-14-41,0-1 0,-1 0 0,11-25 0,11-27 78</inkml:trace>
  <inkml:trace contextRef="#ctx0" brushRef="#br0" timeOffset="1">289 19 13139,'-9'16'1096,"-5"15"-792,-1 9-128,-1 8 352,5 6-152,4 3-88,4 1-72,2-5-264,2-3-160,5-9-200,-1-2-136,-3-13 392,-4-7-96,-9-11-128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5:59.617"/>
    </inkml:context>
    <inkml:brush xml:id="br0">
      <inkml:brushProperty name="width" value="0.05" units="cm"/>
      <inkml:brushProperty name="height" value="0.05" units="cm"/>
    </inkml:brush>
  </inkml:definitions>
  <inkml:trace contextRef="#ctx0" brushRef="#br0">36 225 11386,'-23'-33'1577,"14"2"-705,5-1-328,10 5 1416,10 6-831,14 4-257,4 2-136,9 2-240,4 2-184,3 2-424,2 3-240,-3 2 328,-2 1-112,-8 0-72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00.044"/>
    </inkml:context>
    <inkml:brush xml:id="br0">
      <inkml:brushProperty name="width" value="0.05" units="cm"/>
      <inkml:brushProperty name="height" value="0.05" units="cm"/>
    </inkml:brush>
  </inkml:definitions>
  <inkml:trace contextRef="#ctx0" brushRef="#br0">0 52 16059,'1'3'144,"0"0"0,0 0 0,-1 0 0,0 0 0,1 0 0,-1 0 0,0 0 0,-1 0 0,1 4 0,-1 6 38,2 42-20,2 0-1,2 0 1,3 0-1,2-1 1,26 77 0,-35-126-150,1 0 0,0 0 0,1 0 1,-1 0-1,6 8 0,-7-12 6,0 0 1,-1 0-1,1 0 0,0-1 1,0 1-1,0 0 0,0 0 1,0-1-1,0 1 0,0-1 1,0 1-1,0-1 1,0 1-1,1-1 0,-1 1 1,0-1-1,0 0 0,0 0 1,0 0-1,1 0 0,-1 0 1,0 0-1,0 0 0,0 0 1,1 0-1,-1 0 0,0-1 1,0 1-1,0 0 0,0-1 1,0 1-1,2-2 0,5-3 121,-1 1-1,1-2 1,-2 1-1,1-1 1,0 0-1,9-12 1,35-50 732,-40 52-648,18-24 624,41-81 1,-62 104-910,0-1-1,-1 0 1,0 0 0,-2-1-1,0 1 1,-2-1-1,4-35 1,-7 50-35,0 0 1,0 0 0,-1 0-1,1 0 1,-1 0 0,0 0-1,0 0 1,0 0 0,0 0-1,-1 0 1,0 0 0,1 1-1,-1-1 1,-1 1 0,1-1-1,-4-3 1,-4 4-467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00.458"/>
    </inkml:context>
    <inkml:brush xml:id="br0">
      <inkml:brushProperty name="width" value="0.05" units="cm"/>
      <inkml:brushProperty name="height" value="0.05" units="cm"/>
    </inkml:brush>
  </inkml:definitions>
  <inkml:trace contextRef="#ctx0" brushRef="#br0">332 1 16756,'7'5'1312,"-3"11"-1160,-4 14-96,-1 10 632,1 10-536,0 9-152,0 16-160,0 5-56,-2 15-144,-1-5-144,-4-1-192,-1-5 8,-7-6 383,-1-8-159,-2-11-40</inkml:trace>
  <inkml:trace contextRef="#ctx0" brushRef="#br0" timeOffset="1">1 888 15043,'-1'13'98,"1"1"0,1-1-1,0 0 1,1 1 0,1-1-1,0 0 1,0 0 0,1 0-1,1-1 1,0 1 0,1-1-1,0 0 1,1-1 0,1 0-1,-1 0 1,2 0 0,-1-1-1,2 0 1,-1-1 0,1 0-1,1 0 1,-1-1 0,1 0-1,1-1 1,0-1 0,-1 0-1,2 0 1,22 7 0,-21-10-66,0 0 0,0 0-1,0-1 1,0-1 0,0-1 0,0 0 0,0 0 0,0-2 0,0 0-1,0 0 1,18-6 0,-22 4 1,0 0 0,-1 0 1,1-1-1,-1 0 0,0 0 0,-1-1 0,1-1 0,-1 1 0,-1-1 0,1-1 1,-1 1-1,0-1 0,-1 0 0,0-1 0,0 0 0,5-11 0,-2 0-73,-1-1 0,0 0 0,-2 0 0,-1-1 0,0 0 0,-2 0 0,0 0-1,-1 0 1,-2-1 0,0 1 0,-2 0 0,-3-24 0,-10-24-104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10.694"/>
    </inkml:context>
    <inkml:brush xml:id="br0">
      <inkml:brushProperty name="width" value="0.05" units="cm"/>
      <inkml:brushProperty name="height" value="0.05" units="cm"/>
    </inkml:brush>
  </inkml:definitions>
  <inkml:trace contextRef="#ctx0" brushRef="#br0">0 0 14811,'7'16'1072,"-2"10"-840,-3 2-136,1 2 425,-1 12-169,1-1-544,1 2-192,0-5 328,2-7-33,5-8-103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11.351"/>
    </inkml:context>
    <inkml:brush xml:id="br0">
      <inkml:brushProperty name="width" value="0.05" units="cm"/>
      <inkml:brushProperty name="height" value="0.05" units="cm"/>
    </inkml:brush>
  </inkml:definitions>
  <inkml:trace contextRef="#ctx0" brushRef="#br0">1 172 13523,'1'-8'247,"0"-1"0,1 1 0,1 0 0,0 0 0,0 1 0,0-1 0,1 1 0,0-1 0,0 1 0,1 0 0,0 0 0,0 1 0,0 0 0,1 0 0,0 0-1,0 0 1,1 1 0,0 0 0,0 1 0,0-1 0,0 1 0,11-4 0,-8 4-137,1 1 0,0 0-1,0 0 1,0 1 0,0 0 0,0 1-1,1 0 1,-1 1 0,0 0-1,1 1 1,-1 0 0,0 1 0,0 1-1,0-1 1,0 2 0,10 3 0,-6 0-153,0 0 1,-1 1 0,0 1 0,-1 0 0,0 1 0,0 1 0,-1-1 0,18 22 0,-30-32 30,1 1 1,-1-1 0,0 1 0,1-1-1,-1 1 1,0 0 0,1-1 0,-1 1-1,0-1 1,0 1 0,0 0-1,0-1 1,0 1 0,0-1 0,0 1-1,0 0 1,0-1 0,0 1-1,0 0 1,0-1 0,0 1 0,0-1-1,-1 1 1,1 0 0,0-1 0,0 1-1,-1-1 1,1 1 0,0-1-1,-1 1 1,1-1 0,-1 1 0,1-1-1,-1 1 1,-21 16-195,11-9 85,4-3-1,1 1 0,-1 1 0,1-1-1,1 1 1,-1 0 0,-4 8 0,9-14 86,0 1 0,0 0 0,1-1-1,-1 1 1,0-1 0,1 1 0,-1 0 0,1 0 0,-1-1 0,1 1 0,0 0 0,0 0 0,-1-1 0,1 1 0,1 0 0,-1 0 0,0 0 0,0-1 0,1 1-1,-1 0 1,1 0 0,-1-1 0,1 1 0,0-1 0,0 1 0,0 0 0,0-1 0,0 1 0,0-1 0,0 0 0,0 1 0,0-1 0,1 0 0,-1 0 0,2 2-1,10 6-71,0 1-1,-1 0 0,0 1 0,0 1 0,12 17 0,-18-21 96,-1 1 1,0 0-1,0 0 0,-1 0 1,0 0-1,-1 1 0,0 0 1,0-1-1,1 16 0,-3-19 5,0 0-1,0 0 0,-1-1 0,0 1 0,0 0 1,-1 0-1,0-1 0,0 1 0,0 0 0,0-1 1,-1 1-1,-4 8 0,4-10 50,-1-1 0,1 1 0,-1-1 0,0 0 0,0 0 0,0 0 0,0 0 0,-1 0 0,1-1 0,-1 0 0,0 1 0,0-1 0,0-1 0,0 1 0,0-1 0,0 1 0,-6 0 0,-2 1 154,1-1 0,-1-1 0,0 0 0,1 0 0,-1-1 0,0-1 0,-13-2 0,20 3-266,-1-1-1,1 0 0,0-1 0,1 1 1,-1-1-1,0 0 0,0 0 1,1 0-1,-1-1 0,1 0 0,-1 1 1,1-2-1,0 1 0,1 0 1,-1-1-1,0 0 0,1 0 1,-4-6-1,5 5-324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11.809"/>
    </inkml:context>
    <inkml:brush xml:id="br0">
      <inkml:brushProperty name="width" value="0.05" units="cm"/>
      <inkml:brushProperty name="height" value="0.05" units="cm"/>
    </inkml:brush>
  </inkml:definitions>
  <inkml:trace contextRef="#ctx0" brushRef="#br0">0 0 13755,'10'3'1848,"-1"7"-1144,-3 10-343,-2 4 2071,2 14-1744,-4-1-296,3 7-368,2 7-144,-1-4-408,-4-3-192,0-14 552,-2-1-104,-9-15-120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12.267"/>
    </inkml:context>
    <inkml:brush xml:id="br0">
      <inkml:brushProperty name="width" value="0.05" units="cm"/>
      <inkml:brushProperty name="height" value="0.05" units="cm"/>
    </inkml:brush>
  </inkml:definitions>
  <inkml:trace contextRef="#ctx0" brushRef="#br0">123 1 18236,'-8'8'1176,"3"15"-1056,-2 7-72,2 15 328,2 2-280,2 8-224,1-1-104,4-7-88,1-4-72,-3-12-136,3-6-72,-8-9-128,-4-6-97,-9-10-1103,-6-4 1480,-6-11-136,-5-5-120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12.674"/>
    </inkml:context>
    <inkml:brush xml:id="br0">
      <inkml:brushProperty name="width" value="0.05" units="cm"/>
      <inkml:brushProperty name="height" value="0.05" units="cm"/>
    </inkml:brush>
  </inkml:definitions>
  <inkml:trace contextRef="#ctx0" brushRef="#br0">1 103 12467,'10'-12'466,"1"2"1,0-1-1,0 2 1,2-1-1,-1 2 1,1-1-1,0 2 1,19-9-1,-27 14-358,0 1 0,0-1 0,0 1-1,0-1 1,0 1 0,0 1-1,0-1 1,0 1 0,1 0 0,-1 0-1,0 0 1,0 1 0,0 0-1,1 0 1,-1 0 0,0 1 0,0 0-1,-1-1 1,1 2 0,0-1 0,-1 1-1,1-1 1,-1 1 0,0 0-1,0 1 1,0-1 0,6 7 0,-6-5-111,0 1 1,0-1 0,0 1 0,-1 0 0,0 0 0,0 0 0,0 0 0,-1 1 0,0-1 0,2 14 0,-3-18-2,-1 1-1,1-1 1,-1 1-1,0-1 1,0 1-1,0 0 1,-1-1 0,1 1-1,0-1 1,-1 1-1,0-1 1,0 1-1,1-1 1,-2 0 0,1 1-1,0-1 1,0 0-1,-1 0 1,1 0-1,-1 1 1,1-2-1,-1 1 1,0 0 0,0 0-1,0-1 1,0 1-1,0-1 1,0 1-1,-1-1 1,-3 2-1,-7 1-187,-1-1-1,0 0 1,1 0-1,-1-2 1,0 0-1,0 0 1,0-1-1,0-1 1,0 0-1,-25-6 1,36 6-216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13.114"/>
    </inkml:context>
    <inkml:brush xml:id="br0">
      <inkml:brushProperty name="width" value="0.05" units="cm"/>
      <inkml:brushProperty name="height" value="0.05" units="cm"/>
    </inkml:brush>
  </inkml:definitions>
  <inkml:trace contextRef="#ctx0" brushRef="#br0">1 428 12987,'0'1'115,"1"0"1,-1 0-1,1 0 0,-1 0 1,1 0-1,0 0 1,-1 0-1,1 0 1,0 0-1,0 0 0,0-1 1,0 1-1,0 0 1,0-1-1,0 1 0,0 0 1,0-1-1,0 1 1,0-1-1,2 1 1,0-1 21,-1 1 1,1-1 0,-1 0 0,1 0 0,0 0-1,-1-1 1,1 1 0,-1-1 0,4 0 0,6-4 116,0 0 0,0-1 0,13-8 0,-13 7-100,119-73 147,-131 80-302,0 1 1,0-1 0,0 0-1,0 0 1,0 0-1,0 0 1,0 0-1,0 1 1,0-1 0,0 0-1,0 0 1,0 0-1,0 0 1,0 1-1,0-1 1,0 0-1,0 0 1,0 0 0,0 0-1,0 0 1,1 0-1,-1 1 1,0-1-1,0 0 1,0 0 0,0 0-1,0 0 1,0 0-1,0 0 1,0 0-1,1 0 1,-1 0-1,0 1 1,0-1 0,0 0-1,0 0 1,0 0-1,1 0 1,-1 0-1,0 0 1,0 0 0,0 0-1,0 0 1,0 0-1,1 0 1,-1 0-1,0 0 1,0 0-1,0 0 1,0 0 0,0 0-1,1 0 1,-8 12 7,-4 3 32,1 1-1,-13 31 1,20-42-265,1 1 0,0-1 0,0 1 0,1 0 0,-1 0 0,1 0 0,1 0 0,-1 0 0,1 0 0,0 0 0,0 0 0,2 9 0,-2-14 187,0-1 1,0 1-1,1 0 0,-1-1 1,0 1-1,0-1 1,1 1-1,-1 0 0,0-1 1,1 1-1,-1-1 0,1 1 1,-1-1-1,1 0 0,-1 1 1,1-1-1,-1 1 1,1-1-1,-1 0 0,1 1 1,-1-1-1,1 0 0,0 0 1,-1 1-1,1-1 0,-1 0 1,1 0-1,0 0 1,-1 0-1,1 0 0,1 0 1,17-3-729</inkml:trace>
  <inkml:trace contextRef="#ctx0" brushRef="#br0" timeOffset="1">740 1 15907,'10'6'1425,"-3"4"-1145,-9 8-144,-4 5 912,-1 10-848,-1 4-136,1 9-120,2-1-48,-1-2 24,3 0-16,3-12-128,0-2-144,3-11-176,0-3 424,-3-9-56,0-5-24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09.481"/>
    </inkml:context>
    <inkml:brush xml:id="br0">
      <inkml:brushProperty name="width" value="0.05" units="cm"/>
      <inkml:brushProperty name="height" value="0.05" units="cm"/>
    </inkml:brush>
  </inkml:definitions>
  <inkml:trace contextRef="#ctx0" brushRef="#br0">79 506 14371,'-18'22'1021,"-20"28"9,35-46-878,0 1 0,0 0 0,1 1-1,0-1 1,-1 0 0,2 1 0,-1-1 0,-1 7 0,3-11-115,0 0 1,0 0-1,0 0 0,0 0 1,0 0-1,0 0 0,0 0 1,0 0-1,0 0 0,1 0 1,-1 0-1,0 0 0,1 0 1,-1 0-1,0 0 0,1 0 1,0 0-1,-1 0 0,1 0 1,-1 0-1,1-1 0,0 1 1,0 0-1,-1 0 0,1-1 1,0 1-1,0 0 0,0-1 1,0 1-1,0-1 0,0 1 1,0-1-1,0 0 0,0 1 0,0-1 1,0 0-1,0 0 0,0 0 1,0 0-1,0 0 0,0 0 1,0 0-1,0 0 0,1 0 1,6-1 38,0 0 0,0 0 0,0-1 0,13-3 1,-6-1-47,0-1 1,0 0-1,-1-1 1,0 0-1,0-1 1,-1-1-1,0 0 1,0-1-1,-2 0 1,1-1-1,-1 0 1,-1-1-1,0 0 1,-1-1-1,9-16 1,-2-3 3,0 0 1,-2-1-1,-2 0 0,-1-1 1,11-64-1,-20 92-33,9-76-24,-11 75 18,0-1-1,0 1 0,0 0 0,-1 0 1,0 0-1,-1 1 0,0-1 1,-3-8-1,4 14 0,1 1 0,-1-1 0,1 0 0,-1 1 0,0-1 0,0 1 0,0-1 0,0 1 0,0-1 1,0 1-1,0 0 0,0 0 0,-1-1 0,1 1 0,0 0 0,-1 0 0,1 0 0,-1 0 0,1 1 0,-1-1 0,0 0 0,1 1 0,-1-1 0,0 1 0,1-1 0,-1 1 0,0 0 0,1 0 0,-1 0 1,0 0-1,0 0 0,1 0 0,-1 0 0,0 1 0,0-1 0,1 0 0,-1 1 0,0 0 0,1-1 0,-1 1 0,1 0 0,-1 0 0,-1 1 0,-5 3 1,0 0 0,0 1 1,1 0-1,-1 1 0,1-1 0,-7 10 0,5-4 21,0-1 1,0 1-1,2 1 1,-1-1-1,2 1 0,-8 19 1,12-27-77,0 1 0,1-1-1,0 0 1,0 0 0,0 1 0,0-1 0,1 1 0,0-1 0,0 0 0,0 1 0,1-1 0,0 1 0,0-1 0,0 0 0,1 0-1,0 1 1,0-1 0,0 0 0,0-1 0,6 8 0,3 1-415,0-1 0,1 0 0,0 0-1,17 10 1,-14-11 39,-1 1 0,-1 0 0,17 19 0,-26-27 425,-1 1-1,0 0 1,0 0 0,0 0-1,0 0 1,-1 1 0,0-1-1,0 0 1,-1 1 0,1 0-1,-1-1 1,0 1 0,-1 0-1,1 10 1,-5 11 47,3-21-33,0 0 1,0 0 0,1 0 0,0 0 0,0 6 0,3-5-22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13.492"/>
    </inkml:context>
    <inkml:brush xml:id="br0">
      <inkml:brushProperty name="width" value="0.05" units="cm"/>
      <inkml:brushProperty name="height" value="0.05" units="cm"/>
    </inkml:brush>
  </inkml:definitions>
  <inkml:trace contextRef="#ctx0" brushRef="#br0">0 351 15939,'2'-7'1969,"5"0"-1257,9-2-280,4-4 1128,9-2-727,8 6-369,9-2-696,2-5-513,10 0 633,-1 2-176,2-11-184</inkml:trace>
  <inkml:trace contextRef="#ctx0" brushRef="#br0" timeOffset="1">777 0 17580,'0'22'1168,"-5"11"-1040,0 4-80,4 6 216,1 7-232,1 0-288,5 2-160,0-9-240,-1-5 496,-5-10-128,-1-5-96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13.861"/>
    </inkml:context>
    <inkml:brush xml:id="br0">
      <inkml:brushProperty name="width" value="0.05" units="cm"/>
      <inkml:brushProperty name="height" value="0.05" units="cm"/>
    </inkml:brush>
  </inkml:definitions>
  <inkml:trace contextRef="#ctx0" brushRef="#br0">0 64 16484,'9'-6'316,"-1"0"0,1 0 0,0 1 0,1 0 0,-1 1 0,1 0 0,0 0 0,11-2 0,3 1 179,-1 0 0,34-1 1,-28 5-163,-1 0-1,37 6 1,-51-4-324,0 2 0,0 0 0,-1 0-1,1 1 1,-1 1 0,20 10 0,-31-14-20,0 0 1,0 0-1,-1 0 0,1 0 1,0 1-1,0-1 0,-1 1 1,1-1-1,-1 1 1,1-1-1,-1 1 0,0 0 1,0 0-1,0 0 0,0-1 1,0 1-1,0 0 0,0 0 1,0 4-1,-1-4 2,0 0-1,0 0 1,0-1 0,0 1-1,-1 0 1,1 0 0,0 0-1,-1 0 1,0 0-1,1 0 1,-1-1 0,0 1-1,0 0 1,0 0 0,0-1-1,0 1 1,-1-1 0,1 1-1,0-1 1,-1 0 0,-2 2-1,-8 6 13,0-1 1,-1 0-1,0-1 0,0 0 0,-17 5 1,20-8 18,10-4-23,0 0 1,0 0 0,0 0-1,0 0 1,0 0 0,-1 1-1,1-1 1,0 0 0,0 0-1,0 0 1,0 0-1,0 0 1,0 0 0,0 0-1,0 1 1,0-1 0,0 0-1,0 0 1,0 0 0,0 0-1,0 0 1,0 1 0,-1-1-1,1 0 1,0 0 0,0 0-1,1 0 1,-1 0 0,0 1-1,0-1 1,0 0 0,0 0-1,0 0 1,0 0 0,0 0-1,0 1 1,0-1 0,0 0-1,0 0 1,0 0 0,0 0-1,0 0 1,1 0 0,-1 0-1,0 0 1,0 1 0,0-1-1,0 0 1,0 0 0,0 0-1,1 0 1,-1 0-1,0 0 1,0 0 0,0 0-1,0 0 1,0 0 0,0 0-1,1 0 1,-1 0 0,0 0-1,0 0 1,0 0 0,0 0-1,0 0 1,1 0 0,-1 0-1,0 0 1,0 0 0,11 3-96,0 0-61,0 0 1,0 1 0,-1 0-1,0 1 1,1 0-1,-2 0 1,1 1 0,-1 0-1,0 1 1,0 0 0,0 1-1,-1 0 1,0 0 0,-1 0-1,0 1 1,10 16 0,-16-22 125,1 0 1,-1 0 0,0 0 0,0 1-1,0-1 1,-1 0 0,1 1-1,-1-1 1,0 1 0,0-1 0,0 0-1,0 1 1,-1-1 0,0 6-1,-1-4 36,0 1 0,0-1 0,0 1 0,-1-1 0,0 0 0,0 1 0,-7 7-1,0-1 135,-1-2 0,0 1-1,0-1 1,-1 0-1,-24 14 1,16-12 304,-32 14 0,46-24-375,0 1-1,0-1 1,0 0 0,-1-1 0,1 1 0,0-1 0,-1-1 0,1 1-1,-1-1 1,-10-1 0,14 0-193,0 0-1,0-1 0,0 1 1,0-1-1,0 1 1,0-1-1,0 0 0,1 0 1,-1-1-1,1 1 1,-1 0-1,1-1 1,0 0-1,0 1 0,0-1 1,0 0-1,0 0 1,1 0-1,-1 0 0,1 0 1,0-1-1,0 1 1,-1-4-1,-4-17-519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14.326"/>
    </inkml:context>
    <inkml:brush xml:id="br0">
      <inkml:brushProperty name="width" value="0.05" units="cm"/>
      <inkml:brushProperty name="height" value="0.05" units="cm"/>
    </inkml:brush>
  </inkml:definitions>
  <inkml:trace contextRef="#ctx0" brushRef="#br0">34 13 17412,'7'-8'1672,"-3"3"-1312,-4 7-184,-4 6 1176,0 14-1023,-1 2-217,1 12-56,-2 1-56,1 11-88,-1-3-88,3 1-297,0-1-215,0-11 536,2-4-96,1-14-144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14.724"/>
    </inkml:context>
    <inkml:brush xml:id="br0">
      <inkml:brushProperty name="width" value="0.05" units="cm"/>
      <inkml:brushProperty name="height" value="0.05" units="cm"/>
    </inkml:brush>
  </inkml:definitions>
  <inkml:trace contextRef="#ctx0" brushRef="#br0">150 79 17612,'8'0'1752,"-3"4"-1336,-5 13-200,0 5 1121,-2 16-849,-1 1-224,3 14-240,2-1-56,1-1-96,2 2-96,-3-10-152,4-7-137,-8-15-295,-1-5-152,-11-23 608,-3-7-152,-6-22-80</inkml:trace>
  <inkml:trace contextRef="#ctx0" brushRef="#br0" timeOffset="1">1 37 16179,'9'-5'472,"0"1"0,1 0 0,-1 0 0,1 1 0,0 0 0,20-2 0,63-2 1231,-76 7-1235,24-1 167,49 4-1,-74-1-648,0 0 1,-1 1-1,0 0 1,1 2-1,-1 0 0,18 8 1,-31-12-15,1 1 1,0-1 0,-1 0 0,1 1-1,-1 0 1,0 0 0,1 0-1,-1 0 1,0 0 0,0 0 0,0 0-1,-1 0 1,1 1 0,0-1 0,-1 1-1,0 0 1,1-1 0,-1 1 0,0 0-1,0 0 1,-1-1 0,2 7 0,-2-5 0,-1 0 1,1 1 0,-1-1 0,1 0 0,-1 0 0,-1 1-1,1-1 1,-1 0 0,1 0 0,-1-1 0,0 1 0,0 0-1,-1-1 1,1 1 0,-4 3 0,-3 3 42,0-1 0,0 0 0,-1 0 0,0-1 0,-1 0 0,0-1 0,0 0 0,0-1 0,-1 0 0,0-1 0,0 0 0,0-1 0,-24 5 0,35-9-51,0 1 0,1-1-1,-1 0 1,0 0 0,0 0 0,0 0-1,0 0 1,1 0 0,-1 0 0,0 0 0,0 0-1,0 0 1,0 0 0,1-1 0,-1 1-1,0 0 1,0-1 0,1 1 0,-1 0 0,0-1-1,0 1 1,1-1 0,-1 1 0,0-1-1,1 0 1,-1 1 0,1-1 0,-1 1-1,1-1 1,-1 0 0,1 0 0,-1 1 0,1-1-1,0 0 1,-1 0 0,1 1 0,0-1-1,0 0 1,0 0 0,-1 0 0,1 0 0,0 1-1,0-1 1,0 0 0,0 0 0,1 0-1,-1 0 1,0 1 0,0-1 0,0 0 0,1 0-1,-1 0 1,0 1 0,1-1 0,-1 0-1,1 0 1,0-1 0,10-11-492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15.192"/>
    </inkml:context>
    <inkml:brush xml:id="br0">
      <inkml:brushProperty name="width" value="0.05" units="cm"/>
      <inkml:brushProperty name="height" value="0.05" units="cm"/>
    </inkml:brush>
  </inkml:definitions>
  <inkml:trace contextRef="#ctx0" brushRef="#br0">87 0 16203,'7'1'441,"0"-1"-132,0 1 0,0-1-1,-1 2 1,1-1 0,8 4 0,-14-5-276,0 1 1,1-1 0,-1 1 0,0-1 0,0 1 0,0 0-1,0 0 1,0-1 0,0 1 0,0 0 0,0 0-1,0 0 1,0 0 0,0 0 0,-1 0 0,1 1-1,0-1 1,-1 0 0,1 0 0,-1 0 0,0 1 0,1-1-1,-1 0 1,0 0 0,1 1 0,-1-1 0,0 0-1,0 1 1,0-1 0,0 0 0,-1 1 0,1-1 0,0 0-1,-1 2 1,-1 4-10,-1 0 0,1-1-1,-2 1 1,1 0 0,-1-1 0,0 0-1,0 0 1,0 0 0,-1-1-1,0 1 1,0-1 0,-7 5 0,-11 8 255,-40 25 1,54-37-181,8-6-86,1 0 1,-1 0-1,1 1 0,-1-1 0,1 0 1,-1 1-1,1-1 0,-1 0 0,1 1 1,-1-1-1,1 0 0,0 1 1,-1-1-1,1 1 0,0-1 0,-1 0 1,1 1-1,0-1 0,0 1 0,0-1 1,-1 1-1,1-1 0,0 1 0,0-1 1,0 2-1,10 4 148,29-3-100,-32-2-40,73 11-263,-59-8 134,0 0 1,0-2-1,0 0 1,32-2-1,-25-5-71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16.319"/>
    </inkml:context>
    <inkml:brush xml:id="br0">
      <inkml:brushProperty name="width" value="0.05" units="cm"/>
      <inkml:brushProperty name="height" value="0.05" units="cm"/>
    </inkml:brush>
  </inkml:definitions>
  <inkml:trace contextRef="#ctx0" brushRef="#br0">2 165 12811,'-1'-1'1744,"5"-8"-1056,9-4-320,6-4 1993,9-3-1777,5 0-152,7 1-400,1-1-136,3 4-280,2 6-120,-3 6-224,-2 3-24,0-4 431,-7 1-215,3-2 16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18.001"/>
    </inkml:context>
    <inkml:brush xml:id="br0">
      <inkml:brushProperty name="width" value="0.05" units="cm"/>
      <inkml:brushProperty name="height" value="0.05" units="cm"/>
    </inkml:brush>
  </inkml:definitions>
  <inkml:trace contextRef="#ctx0" brushRef="#br0">45 2 15891,'0'0'65,"0"-1"-1,0 1 0,0 0 0,1 0 1,-1 0-1,0 0 0,0 0 0,0 0 1,1 0-1,-1 0 0,0 0 0,0 0 1,0 0-1,1 0 0,-1 0 1,0 0-1,0 0 0,0 0 0,1 0 1,-1 0-1,0 0 0,0 1 0,0-1 1,1 0-1,-1 0 0,0 0 0,0 0 1,0 0-1,0 0 0,1 1 0,-1-1 1,0 0-1,0 0 0,0 0 0,0 0 1,0 1-1,0-1 0,0 0 0,1 0 1,-1 0-1,0 1 0,2 14 1275,-3 26-769,0-28-394,6 107-279,-1-77-1038,-4 60-1,0-99 972,0 0-1,-1-1 1,1 1-1,-1 0 1,0-1-1,0 1 1,0-1-1,-3 5 1,3-7 113,1 0 1,-1 0-1,0 0 1,1 0-1,-1 0 0,0-1 1,0 1-1,0 0 1,0 0-1,0-1 1,0 1-1,0-1 0,0 1 1,0-1-1,0 1 1,0-1-1,-1 0 1,1 1-1,0-1 1,0 0-1,0 0 0,0 0 1,0 0-1,-1 0 1,1 0-1,0 0 1,0-1-1,0 1 0,-2-1 1,-17-7-551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18.476"/>
    </inkml:context>
    <inkml:brush xml:id="br0">
      <inkml:brushProperty name="width" value="0.05" units="cm"/>
      <inkml:brushProperty name="height" value="0.05" units="cm"/>
    </inkml:brush>
  </inkml:definitions>
  <inkml:trace contextRef="#ctx0" brushRef="#br0">15 172 11658,'-2'-6'221,"-1"1"-1,1 0 0,1 0 0,-1-1 0,1 1 0,0-1 0,0 0 0,0 1 0,1-1 0,0 0 0,0 1 0,1-8 0,0 10-74,0-1 1,1 0-1,-1 1 0,1-1 1,-1 1-1,1 0 1,0 0-1,0-1 1,1 1-1,-1 0 1,0 1-1,1-1 1,0 0-1,0 1 0,0-1 1,0 1-1,0 0 1,0 0-1,5-2 1,6-2 65,0 1 0,0 0 0,0 1 0,1 0 0,0 1 0,-1 1 0,1 0 0,0 1 0,0 0 0,0 2 0,0 0 0,25 4 0,-23-1-149,-1-1 1,1 2-1,-1 0 0,0 1 0,-1 1 0,1 0 0,-1 1 1,-1 1-1,0 0 0,25 22 0,-29-21-69,-1 1-1,0 1 0,0-1 1,-2 1-1,1 1 0,-1-1 1,-1 1-1,-1 1 0,0-1 1,0 1-1,-1 0 0,-1 0 1,2 17-1,-3-14-7,0-1 0,-2 0 0,0 0 0,0 0 1,-2 0-1,0 1 0,0-2 0,-2 1 0,0 0 0,-1-1 0,-10 24 0,9-30 44,1 0 1,-2 0-1,1-1 1,-1 1-1,0-1 0,-1-1 1,0 0-1,0 0 1,0 0-1,-1-1 0,0-1 1,-1 1-1,1-1 1,-14 4-1,-2 1 92,0-2-1,-1-1 1,-1-1 0,-39 3-1,45-6-96,0-2 0,-1 0 0,1-1 0,-22-4-1,36 3-47,1 0-1,0-1 1,0 0-1,0 0 1,0 0-1,0-1 1,1 1-1,-6-5 0,8 5 18,0 0 0,0-1 0,1 1 0,-1-1 0,1 1-1,-1-1 1,1 0 0,0 0 0,0 0 0,1 0 0,-1 0-1,1 0 1,-1-1 0,1 1 0,-1-5 0,-1-35-122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34.435"/>
    </inkml:context>
    <inkml:brush xml:id="br0">
      <inkml:brushProperty name="width" value="0.05" units="cm"/>
      <inkml:brushProperty name="height" value="0.05" units="cm"/>
    </inkml:brush>
  </inkml:definitions>
  <inkml:trace contextRef="#ctx0" brushRef="#br0">1508 120 10154,'1'-2'103,"-1"-1"-1,0 1 1,0 0-1,0-1 1,0 1 0,0-1-1,-1 1 1,1 0-1,-1-1 1,1 1-1,-1 0 1,0-1 0,0 1-1,0 0 1,0 0-1,-1 0 1,1 0-1,0 0 1,-1 0-1,0 0 1,1 0 0,-1 1-1,0-1 1,0 1-1,0-1 1,0 1-1,0 0 1,0-1 0,0 1-1,0 0 1,-5-1-1,-7-2 166,0 0 1,0 1-1,0 0 0,-19 0 0,21 1-273,-623-36-141,567 38 34,-118 16 1,164-13 100,0 2 1,0 0-1,0 1 1,1 2-1,0 0 1,1 1-1,0 0 1,0 2-1,-23 17 1,29-16-4,1 1 1,0 0-1,1 1 1,1 0 0,0 1-1,1 0 1,0 0-1,2 1 1,-10 22-1,-2 14-71,-24 92-1,24-55 60,4 2 0,3 0-1,5 1 1,4 129-1,18-28-12,-9-160 31,2 0 1,1-1-1,21 57 1,-23-74 3,2-1 0,-1 0 1,1 0-1,1-1 0,1 0 1,0-1-1,0 0 0,1 0 0,1-1 1,21 17-1,-14-16-21,-1-1 1,1 0 0,1-1-1,0-2 1,0 0-1,1-1 1,25 6 0,-6-6-61,-1-2 0,1-1 1,0-2-1,0-1 1,0-3-1,0-1 1,0-2-1,47-12 0,-36 3-79,0-3-1,0-1 1,87-47-1,-72 27 118,-1-2 0,65-55 1,-89 60 207,-1-1 0,-2-1 1,53-69-1,-68 75 73,-1-1-1,-1-2 0,-2 0 1,-2-1-1,22-60 0,-34 80-129,-1-1 0,0 1 0,-2-1 0,1 1 0,-2-1 0,0 0 0,-1 0 0,-1 1 0,0-1 0,-5-23 0,2 26-45,0-1-1,-1 0 0,0 1 1,-1 0-1,0 0 0,-1 1 1,-1 0-1,0 0 1,-1 1-1,0 0 0,-17-16 1,-141-106-38,112 93 802,-71-66 0,46 30-3,44 43-412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35.671"/>
    </inkml:context>
    <inkml:brush xml:id="br0">
      <inkml:brushProperty name="width" value="0.05" units="cm"/>
      <inkml:brushProperty name="height" value="0.05" units="cm"/>
    </inkml:brush>
  </inkml:definitions>
  <inkml:trace contextRef="#ctx0" brushRef="#br0">12 169 8962,'0'0'60,"0"-1"0,-1 1 0,1 0 0,0 0 0,0 0 0,-1 0 0,1-1 0,0 1 1,-1 0-1,1 0 0,0 0 0,-1 0 0,1 0 0,0 0 0,-1 0 0,1 0 0,0 0 0,-1 0 0,1 0 0,0 0 0,-1 0 0,1 0 1,0 1-1,0-1 0,-1 0 0,1 0 0,0 0 0,-1 0 0,1 0 0,0 1 0,0-1 0,-1 0 0,1 1 0,-2 11 1380,2-10-1371,0-1 1,1 1-1,-1 0 0,1-1 1,-1 1-1,1-1 1,-1 1-1,1-1 0,0 1 1,0-1-1,-1 1 0,1-1 1,0 0-1,0 0 0,1 1 1,1 1-1,3-1 13,0-1-1,1 1 1,-1-1 0,0-1 0,1 1-1,-1-1 1,1 0 0,-1 0 0,0-1-1,1 0 1,7-2 0,15 0 96,54 2-80,-46 2-125,41-5 0,-67 3 27,-1-1-1,1 0 0,-1-1 1,1 0-1,-1-1 0,0 0 1,0 0-1,12-8 1,-22 12 2,0 0 0,1 0 1,-1 0-1,0 0 1,0 0-1,1 0 0,-1-1 1,0 1-1,0 0 1,0 0-1,1 0 0,-1 0 1,0 0-1,0-1 1,0 1-1,1 0 1,-1 0-1,0 0 0,0 0 1,0-1-1,0 1 1,0 0-1,0 0 0,1-1 1,-1 1-1,0 0 1,0 0-1,0-1 1,0 1-1,0 0 0,0 0 1,0 0-1,0-1 1,0 1-1,0 0 0,0 0 1,0-1-1,0 1 1,0 0-1,-1-1 1,-10-3 63,-19 1 17,-282 21 202,297-17-278,-1 0-7,-34 5 4,56-9-28,0-1 0,0 0 0,-1-1 1,0 0-1,7-6 0,17-16-60,-8 11-7,1 1 0,0 1 0,1 1 0,35-14 1,-41 20-9,0 0 0,1 2 1,0 0-1,0 1 1,0 1-1,1 1 1,20-1-1,-33 4 51,0-1-1,0 1 1,0 0-1,0 1 1,0-1-1,0 1 1,10 5-1,-15-7 52,0 1 0,0-1-1,0 1 1,0-1 0,0 1-1,0 0 1,0-1-1,0 1 1,-1 0 0,1 0-1,0-1 1,0 1 0,-1 0-1,1 0 1,0 0 0,-1 0-1,1 0 1,-1 0-1,1 0 1,-1 0 0,0 0-1,0 0 1,1 0 0,-1 0-1,0 0 1,0 0-1,0 1 1,0-1 0,0 0-1,0 0 1,0 0 0,0 0-1,-1 0 1,1 0-1,0 0 1,-1 0 0,1 0-1,0 0 1,-1 0 0,0 0-1,1 0 1,-1 0 0,1 0-1,-1 0 1,0 0-1,0-1 1,0 1 0,1 0-1,-1 0 1,-2 0 0,-1 3 72,-1 0 1,0 0-1,-1-1 1,1 0-1,-1 0 1,0 0-1,1-1 1,-1 0-1,0 0 1,-11 2-1,-9 1 332,-31 1 0,44-5-282,-15 2-11,0-2-1,-1 0 0,1-2 1,-1-1-1,-49-10 0,76 11-43,0 0-1,0 1 0,0-1 0,0 0 0,0 0 0,0-1 0,0 1 0,0 0 0,0-1 1,0 1-1,1-1 0,-1 1 0,0-1 0,1 0 0,0 0 0,-1 0 0,1 0 0,0 0 1,0 0-1,0 0 0,0 0 0,0 0 0,1 0 0,-1-1 0,1 1 0,-1 0 0,1-4 1,-1-20 211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09.930"/>
    </inkml:context>
    <inkml:brush xml:id="br0">
      <inkml:brushProperty name="width" value="0.05" units="cm"/>
      <inkml:brushProperty name="height" value="0.05" units="cm"/>
    </inkml:brush>
  </inkml:definitions>
  <inkml:trace contextRef="#ctx0" brushRef="#br0">146 204 15811,'-1'-7'2034,"-1"-17"-966,0 2-938,-1 1-1,-1 0 0,0-1 1,-2 2-1,-9-27 1,14 46-144,1 0 0,-1 0 1,0 0-1,1-1 0,-1 1 1,0 0-1,0 0 0,1 0 1,-1 0-1,0 0 0,0 0 1,0 1-1,0-1 0,-1 0 1,1 0-1,0 1 1,0-1-1,0 1 0,-1-1 1,1 1-1,0-1 0,0 1 1,-1 0-1,1 0 0,0-1 1,-1 1-1,1 0 0,0 0 1,-3 1-1,2-1 1,0 1-1,0 0 1,0-1-1,0 1 1,0 0-1,0 0 1,0 0-1,0 1 1,1-1-1,-1 0 1,0 1-1,1-1 1,-1 1-1,1 0 1,0-1-1,-1 1 1,-1 4-1,-4 7 29,1 0 0,0 1 0,1-1-1,1 1 1,0 1 0,1-1 0,0 0 0,1 1-1,1 0 1,0-1 0,1 1 0,4 24-1,-4-35 4,2 1-1,-1-1 0,0 0 1,1 0-1,0 0 0,0 0 1,0 0-1,0 0 0,1 0 1,-1-1-1,1 1 0,0-1 1,0 0-1,0 0 0,1 0 1,5 4-1,-4-4-4,1-1-1,-1 1 1,1-1 0,0 0-1,-1-1 1,1 1 0,0-1-1,0 0 1,0 0 0,0-1-1,6 0 1,4-1-25,0-1 1,0-1-1,0 0 0,-1-1 1,1 0-1,-1-2 0,0 0 1,18-10-1,100-69-377,-121 77 346,-11 11 125,-7 9 16,-11 22 157,9-18-66,7-16-173,1 1 1,-1 0-1,1 0 1,-1 0 0,1 0-1,0 0 1,-1 0-1,1 0 1,0 0-1,0 0 1,0 0-1,0 0 1,0 0-1,0-1 1,0 1-1,0 2 1,0-3-11,0 0 1,1 0 0,-1 1-1,0-1 1,0 0-1,1 0 1,-1 1-1,0-1 1,1 0-1,-1 0 1,0 0-1,1 0 1,-1 1 0,0-1-1,1 0 1,-1 0-1,0 0 1,1 0-1,-1 0 1,0 0-1,1 0 1,-1 0-1,1 0 1,-1 0 0,0 0-1,1 0 1,-1 0-1,1-1 1,33-12-11,-29 10-78,28-14-229,-24 11 148,0 1-1,1 0 1,-1 0 0,1 1-1,0 0 1,0 1-1,0 0 1,17-2 0,-27 5 150,1 0 0,0 0 0,-1 0 0,1 0 0,0 0 0,-1 0 0,1 0 0,0 1-1,-1-1 1,1 0 0,-1 0 0,1 1 0,0-1 0,-1 0 0,1 1 0,-1-1 0,1 0 0,-1 1 0,1-1 0,-1 1 0,1-1 0,-1 1 0,1-1 0,-1 1 0,0-1 0,1 1 0,-1 0 0,0-1 0,0 1 0,1-1 0,-1 1 0,0 0 0,0-1 0,0 1 0,0 0 0,0-1 0,0 1 0,0 0 0,0-1 0,0 1 0,0 0 0,0-1 0,0 1 0,0 0 0,0-1 0,-1 1 0,1-1 0,-1 2 0,-15 35 131,12-29-93,-3 10-268,1-1 1,-4 20 0,10-36 230,0 2-197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6:36.606"/>
    </inkml:context>
    <inkml:brush xml:id="br0">
      <inkml:brushProperty name="width" value="0.05" units="cm"/>
      <inkml:brushProperty name="height" value="0.05" units="cm"/>
    </inkml:brush>
  </inkml:definitions>
  <inkml:trace contextRef="#ctx0" brushRef="#br0">1866 139 4553,'-56'-23'935,"-1"2"-1,0 3 1,-70-13-1,-181-8 1712,215 34-2304,0 4 0,-110 13 0,140-4-262,1 3 0,-1 3 1,2 2-1,-65 26 0,86-25 17,0 1 0,2 2 0,0 2 0,1 1 0,-60 50 1,79-57-58,0 1 0,1 1 0,1 0 0,1 1 0,1 1 0,0 0 1,2 1-1,0 0 0,1 1 0,1 1 0,-12 41 0,13-22-37,1 0-1,3 0 1,1 1-1,2-1 0,2 1 1,2 0-1,2-1 1,1 0-1,2 0 1,3 0-1,1-1 1,1 0-1,3-1 1,1 0-1,2-2 1,2 0-1,1-1 0,34 44 1,-25-44-69,2-1 1,2-1-1,1-2 0,2-2 0,0-1 1,2-2-1,2-1 0,0-3 1,2-1-1,56 22 0,-63-32 4,0-1-1,1-2 0,0-1 0,1-2 0,0-2 1,0-1-1,0-2 0,1-2 0,-1-1 0,0-2 1,0-1-1,0-3 0,52-15 0,-36 4 114,-2-2 0,0-3 0,-1-2 0,-1-2 0,-2-2 0,0-2 0,-3-3 0,0-1 0,-3-2 0,-1-2 0,-1-2 0,-3-1 0,-1-2 0,-3-2 0,-1-1 0,41-83 0,-58 96 31,-1 0 1,-2-1-1,-2-1 1,-1 0-1,-1-1 0,-2 1 1,-2-1-1,-1-1 1,-2 1-1,-4-38 0,1 49-13,-2-1 0,-1 1 0,0 0-1,-2 0 1,-1 1 0,-1 0 0,-2 0-1,0 1 1,-1 0 0,-1 1 0,-2 1 0,0 0-1,-1 1 1,-32-32 0,24 31-74,0 1 0,-2 1 0,-1 1-1,0 1 1,-1 2 0,-1 1 0,-1 1 0,0 1 0,-1 2 0,-49-12 0,-11 10-86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7:01.028"/>
    </inkml:context>
    <inkml:brush xml:id="br0">
      <inkml:brushProperty name="width" value="0.05" units="cm"/>
      <inkml:brushProperty name="height" value="0.05" units="cm"/>
    </inkml:brush>
  </inkml:definitions>
  <inkml:trace contextRef="#ctx0" brushRef="#br0">10 465 8922,'0'0'105,"-1"0"0,1-1-1,-1 1 1,1 0 0,-1 0 0,1-1 0,-1 1 0,1 0-1,-1-1 1,1 1 0,-1-1 0,1 1 0,-1-1-1,1 1 1,0-1 0,-1 1 0,1-1 0,0 1 0,0-1-1,-1 1 1,1-1 0,0-1 0,13 1 1838,-3 2-2012,432 0 1751,-362-1-1826,0-2 1,0-4 0,119-25 0,187-69 143,-213 52 42,-109 33-20,0 3 1,0 2 0,84-1-1,-51 11-14,148 18-1,61 5 23,-237-23-21,1-3 0,96-17 0,88-35 128,86-13 113,-304 64-222,0 1 0,0 3 0,0 0 0,0 3 0,0 0 0,53 14 0,46 8-110,-116-23 53,0 0-1,0-2 1,-1 0-1,1-2 1,23-4 0,-40 6 21,1 0 0,-1-1 0,0 1 0,1-1 0,-1 0 0,0 0 0,0 0 0,0 0 0,0 0 0,0 0 1,0-1-1,0 1 0,0-1 0,0 1 0,0-1 0,-1 0 0,1 0 0,-1 1 0,1-1 0,-1 0 1,0-1-1,2-2 0,-2-1 185,0 1 0,0-1 1,0 0-1,0 0 0,-1 1 0,0-1 1,-1 0-1,0-8 0,0 11-125,1 0 0,-1 0 0,0 1 1,1-1-1,-1 0 0,0 0 0,-1 1 0,1-1 0,0 1 0,-1-1 0,0 1 0,1 0 1,-4-4-1,-12-12 284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7:01.713"/>
    </inkml:context>
    <inkml:brush xml:id="br0">
      <inkml:brushProperty name="width" value="0.05" units="cm"/>
      <inkml:brushProperty name="height" value="0.05" units="cm"/>
    </inkml:brush>
  </inkml:definitions>
  <inkml:trace contextRef="#ctx0" brushRef="#br0">650 16 11418,'-18'-5'165,"0"1"-1,-1 2 1,0 0-1,1 0 1,-1 2-1,0 0 1,1 2-1,-1 0 1,0 1-1,1 0 1,-31 11-1,27-6-111,-1 1 1,2 1-1,-1 1 0,1 0 0,1 2 0,0 0 1,1 2-1,-30 28 0,29-22-21,0 1 1,2 1-1,1 0 1,1 1-1,0 1 1,2 0-1,-17 43 1,25-52-30,1 1 0,0-1 0,2 1 0,-1 0 0,2-1-1,0 1 1,2 1 0,-1-1 0,2 0 0,0 0 0,1 0 0,1 0 0,1-1 0,6 20 0,-2-15-1,0-2-1,2 1 1,0-1-1,1 0 1,1-1-1,1-1 1,0 1 0,1-2-1,30 27 1,-35-35 4,1 0 1,0-1-1,1 0 1,-1 0-1,1-2 1,0 1 0,1-1-1,-1-1 1,1 0-1,0 0 1,0-1-1,0-1 1,1 0-1,-1-1 1,1 0-1,-1-1 1,1 0 0,18-3-1,-8-3 49,-1 0 1,1-2-1,-1 0 0,0-2 0,-1 0 0,0-1 1,-1-2-1,0 0 0,21-18 0,-8 2 145,0-1 0,-2-1 0,-2-2 0,28-38 0,-34 38 16,-1-1-1,-2-1 1,-2-1-1,17-44 0,-27 61-135,-2 0 0,-1 0 0,0 0 0,-1-1 0,-1 0-1,-1 0 1,-1 1 0,-1-1 0,0 0 0,-5-28-1,3 40-89,0 0-1,0 0 0,-1 1 0,1-1 0,-2 1 1,1 0-1,-1-1 0,0 2 0,-1-1 0,1 0 1,-1 1-1,-11-11 0,8 11-53,0 0 0,0 0 0,-1 0 0,1 1 1,-1 1-1,-1 0 0,1 0 0,0 0 0,-12-2 0,-7 1-129,1 1 1,-1 2-1,0 0 0,0 2 0,0 1 1,-39 7-1,0 2-44,6 2 15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8:22.311"/>
    </inkml:context>
    <inkml:brush xml:id="br0">
      <inkml:brushProperty name="width" value="0.05" units="cm"/>
      <inkml:brushProperty name="height" value="0.05" units="cm"/>
    </inkml:brush>
  </inkml:definitions>
  <inkml:trace contextRef="#ctx0" brushRef="#br0">1 21 13931,'-1'-21'0,"1"26"1,3 39 9,30 420 110,-31-344-111,11 213 39,-7-270-40,3 0-1,3 0 1,23 72 0,-34-131-9,0 0 0,1 0 1,-1 0-1,1 0 0,0 0 0,0 0 1,0 0-1,0-1 0,1 1 1,0-1-1,-1 0 0,1 0 0,1 0 1,-1 0-1,0 0 0,1-1 1,-1 1-1,1-1 0,0 0 0,-1 0 1,1 0-1,0-1 0,0 1 1,0-1-1,1 0 0,-1 0 0,0-1 1,0 1-1,6-1 0,50 6-32,5-1-71,0 4-1,79 20 1,-91-15 10,0-2 0,2-2 0,-1-3 0,1-2 1,104-4-1,322-60 96,-12-1-1506,324 12-6305,-707 43 7879,1 4 1,99 11 0,-103 1-286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28:22.990"/>
    </inkml:context>
    <inkml:brush xml:id="br0">
      <inkml:brushProperty name="width" value="0.05" units="cm"/>
      <inkml:brushProperty name="height" value="0.05" units="cm"/>
    </inkml:brush>
  </inkml:definitions>
  <inkml:trace contextRef="#ctx0" brushRef="#br0">3379 1671 7482,'27'-10'135,"0"0"1,0-2-1,-1-1 1,-1-1 0,28-19-1,-24 10-911,-1 0-1,0-1 1,39-48-1,26-31 469,37-43 5804,-123 136-5294,-1 1-1,0-1 1,0 0 0,-1 0 0,0 0 0,-1-1-1,0 0 1,-1 0 0,0 0 0,-1 0-1,2-12 1,-3 6-99,-1 0 0,0 0 0,-2-1 0,0 2 0,0-1 0,-9-28 0,-3 4-97,-3 0 0,-1 1 0,-1 2 0,-48-71 1,55 91-8,-41-65 5,47 71 37,0 1-1,0-2 0,1 1 0,1 0 1,-4-18-1,7 25-37,0 0 1,-1 0 0,0 0-1,0 0 1,0 0-1,-1 0 1,1 1-1,-1-1 1,0 1-1,-1 0 1,1 0 0,-1 0-1,0 0 1,0 0-1,0 1 1,0 0-1,0 0 1,-1 0-1,0 0 1,1 1-1,-1 0 1,0 0 0,0 0-1,-6-1 1,-14-3-110,1 1 1,-1 1-1,-46-1 1,55 4 91,-85-7-54,1-5-1,-181-47 1,183 34 70,-369-94 52,-9 39-11,307 67-46,-1 8 1,0 7-1,1 7 1,-1 8-1,2 7 1,-181 49-1,263-50 13,-321 100 140,394-117-164,0 1-1,0 0 1,-13 9-1,23-13 7,-1 1 0,1-1 0,0 1 0,0 0-1,0 0 1,0 0 0,1 0 0,-1 1 0,1-1 0,0 1 0,0-1 0,0 1-1,0 0 1,-1 6 0,0 3-69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0:05.174"/>
    </inkml:context>
    <inkml:brush xml:id="br0">
      <inkml:brushProperty name="width" value="0.05" units="cm"/>
      <inkml:brushProperty name="height" value="0.05" units="cm"/>
    </inkml:brush>
  </inkml:definitions>
  <inkml:trace contextRef="#ctx0" brushRef="#br0">699 104 9338,'50'-85'2520,"-42"69"-1273,-6 13-294,-3 5 284,-74 120-67,14-24-825,-201 357 387,232-396-653,20-37-96,-1-1-1,-15 21 0,25-41-13,0 0 0,1 0 0,-1 0-1,1 0 1,-1-1 0,0 1 0,0 0 0,0 0 0,1-1 0,-1 1 0,0 0 0,0-1 0,0 1 0,0-1 0,0 1 0,0-1 0,0 1-1,0-1 1,0 0 0,0 0 0,-3 1 0,3-1-6,0-1 0,0 1 0,0-1 0,0 1 0,0-1 0,0 1 0,1-1 0,-1 1 0,0-1 0,0 0 0,0 1 0,0-1 0,1 0 0,-1 0 0,0 0 0,1 1 0,-1-1 0,0-1 0,-3-7-278,0 1-1,0 0 1,1-1-1,-2-10 0,3 12-40,-21-75-2455,9 30 1029,-27-68-1,39 115 1874,0 1 1,-1-1-1,1 1 1,-1 0-1,-3-5 1,5 9-27,1-1 1,0 1 0,-1-1-1,1 1 1,-1 0-1,1-1 1,0 1 0,-1-1-1,1 1 1,-1 0 0,1-1-1,-1 1 1,1 0 0,-1 0-1,1-1 1,-1 1-1,0 0 1,1 0 0,-1 0-1,1 0 1,-1-1 0,0 1-1,1 0 1,-1 0 0,1 0-1,-1 1 1,1-1-1,-1 0 1,0 0 0,1 0-1,-1 0 1,1 0 0,-1 1-1,1-1 1,-1 0 0,1 0-1,-1 1 1,1-1 0,-1 0-1,1 1 1,-1-1-1,1 1 1,-1-1 0,1 1-1,0-1 1,-1 1 0,1-1-1,0 1 1,0-1 0,-1 1-1,1-1 1,0 1-1,0-1 1,0 1 0,-1-1-1,1 1 1,0 1 0,-6 17 584,1 1 0,0 1 1,1-1-1,-1 35 0,0-5-254,-60 407 1090,64-447-1422,-3 29 314,4-38-370,0-1-1,0 0 0,0 0 0,0 0 0,0 0 0,0 0 0,0 0 0,0 1 0,0-1 0,0 0 0,0 0 0,0 0 0,0 0 0,0 0 0,0 0 0,0 0 0,0 1 0,0-1 0,0 0 0,0 0 0,1 0 0,-1 0 0,0 0 0,0 0 0,0 0 0,0 0 0,0 0 0,0 1 0,0-1 0,0 0 1,1 0-1,-1 0 0,0 0 0,0 0 0,0 0 0,0 0 0,0 0 0,0 0 0,1 0 0,-1 0 0,0 0 0,0 0 0,0 0 0,0 0 0,0 0 0,0 0 0,1 0 0,-1 0 0,0 0 0,0 0 0,0 0 0,0 0 0,0-1 0,0 1 0,0 0 0,1 0 0,-1 0 0,10-9 227,11-15 37,-21 23-249,317-345 140,-203 230-546,-64 61 97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0:06.284"/>
    </inkml:context>
    <inkml:brush xml:id="br0">
      <inkml:brushProperty name="width" value="0.05" units="cm"/>
      <inkml:brushProperty name="height" value="0.05" units="cm"/>
    </inkml:brush>
  </inkml:definitions>
  <inkml:trace contextRef="#ctx0" brushRef="#br0">15 99 15059,'1'6'358,"0"0"0,-1 0 0,1 0 0,-1 0 0,0 0 0,-2 7 0,1 13-42,4 329 330,-3-347-580,1-7-45,-1 0 0,0 0 0,0 0 0,0 0-1,0 0 1,0 1 0,0-1 0,0 0 0,0 0 0,0 0 0,-1 0 0,1 1 0,0-1 0,-1 0 0,1 0 0,-1 0 0,1 0 0,-2 2 0,2-3-17,0 0 1,-1 0 0,1 0 0,0 0-1,0 0 1,0 0 0,0 0 0,0 0-1,0 0 1,0 0 0,-1 0 0,1 0-1,0 0 1,0 0 0,0 0 0,0 0-1,0 0 1,0 0 0,-1 0 0,1 0-1,0 0 1,0 0 0,0 0 0,0 0-1,0-1 1,0 1 0,0 0 0,0 0-1,0 0 1,-1 0 0,1 0 0,0 0-1,0 0 1,0 0 0,0 0 0,0-1-1,0 1 1,0 0 0,0 0 0,0 0-1,0 0 1,0 0 0,0 0 0,0 0-1,0-1 1,0 1 0,0 0 0,0 0-1,0 0 1,0 0 0,0 0 0,0 0-1,0-1 1,0 1 0,0 0-1,0 0 1,0 0 0,0 0 0,-4-31 278,0-1-1,2 1 1,4-56 0,-1 21-93,7-207-207,-8 277 6,0 0 0,0-1 0,0 1 0,1-1 0,-1 1 1,1 0-1,0-1 0,0 0 0,1 1 0,-1-1 0,1 0 0,-1 1 0,1-1 0,0 0 0,0 0 0,1-1 0,-1 1 1,0 0-1,1-1 0,0 1 0,-1-1 0,1 0 0,0 0 0,0 0 0,1 0 0,-1-1 0,0 1 0,1-1 0,-1 0 1,0 0-1,1 0 0,-1 0 0,1 0 0,0-1 0,-1 0 0,1 0 0,-1 0 0,1 0 0,0 0 0,-1-1 0,1 1 1,3-2-1,3-2 38,-1 0 1,-1-1 0,1 0-1,0 0 1,-1 0 0,10-10-1,42-44 354,-49 47-291,-2 6 28,-9 16-70,-12 26-51,7-23 8,-3 14-21,-6 33 0,12-52 9,1 1 0,1 0 0,-1-1 0,1 1 0,0 0 0,1-1 0,0 1 0,3 10 0,-3-17-18,-1-1-1,0 1 1,1-1-1,0 1 1,-1-1-1,1 1 1,0-1-1,-1 0 1,1 0-1,0 1 1,0-1 0,0 0-1,0 0 1,0 0-1,1 0 1,-1 0-1,0 0 1,0 0-1,1 0 1,-1-1-1,0 1 1,1 0-1,-1-1 1,3 1 0,-1 0 46,0-1 1,0 0 0,0-1 0,0 1 0,0-1 0,0 1 0,-1-1-1,1 0 1,0 0 0,0 0 0,-1 0 0,4-2 0,6-4 72,-1 0-1,0-1 1,0-1-1,14-14 1,4-6-105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0:06.809"/>
    </inkml:context>
    <inkml:brush xml:id="br0">
      <inkml:brushProperty name="width" value="0.05" units="cm"/>
      <inkml:brushProperty name="height" value="0.05" units="cm"/>
    </inkml:brush>
  </inkml:definitions>
  <inkml:trace contextRef="#ctx0" brushRef="#br0">5 0 13003,'-1'4'219,"0"-1"4,0 1-1,1 0 0,-1 0 1,1 0-1,0 7 0,0-10-187,0 0-1,0-1 0,1 1 0,-1-1 0,0 1 0,0-1 0,1 1 1,-1-1-1,0 1 0,0 0 0,1-1 0,-1 0 0,1 1 0,-1-1 1,0 1-1,1-1 0,-1 1 0,1-1 0,-1 0 0,1 1 1,-1-1-1,1 0 0,0 0 0,-1 1 0,1-1 0,-1 0 0,1 0 1,-1 0-1,1 0 0,0 0 0,-1 0 0,1 0 0,0 0 0,-1 0 1,1 0-1,-1 0 0,1 0 0,0 0 0,-1 0 0,1 0 0,-1-1 1,1 1-1,-1 0 0,1 0 0,-1-1 0,1 1 0,0-1 0,24-17 651,-23 16-658,0 0 0,0 0 0,0 0 1,1 0-1,-1 0 0,0 0 0,1 1 0,-1 0 0,1-1 0,0 1 0,-1 0 0,1 0 0,0 0 0,6 0 0,-9 1-29,1 0 0,-1 0 0,1 1 0,0-1 0,-1 0 0,1 1 0,-1-1 0,1 1-1,-1-1 1,1 0 0,-1 1 0,1-1 0,-1 1 0,1 0 0,-1-1 0,0 1 0,1-1-1,-1 1 1,0 0 0,1-1 0,-1 1 0,0-1 0,0 1 0,0 0 0,0 0 0,1-1-1,-1 1 1,0 1 0,0 23-55,0-22 49,-1 19-17,0-2 34,1 1 0,0-1 0,1 0-1,1 0 1,6 25 0,-7-43 1,-1-1 0,1 1 0,-1 0 1,1-1-1,0 1 0,0 0 0,0-1 1,0 1-1,0-1 0,0 1 0,0-1 1,0 0-1,1 1 0,-1-1 0,0 0 1,1 0-1,-1 0 0,1 0 0,-1 0 1,1 0-1,0-1 0,-1 1 0,1 0 1,2 0-1,-2-1-8,0 0 1,0 0-1,0 0 1,0 0-1,0-1 1,0 1-1,0-1 1,0 1-1,0-1 1,0 0-1,0 1 1,-1-1-1,1 0 1,0 0-1,0 0 1,-1-1-1,1 1 0,-1 0 1,1-1-1,-1 1 1,3-4-1,7-12-573,0-1-1,-1-1 1,-1 0-1,0 0 1,10-40-1,-13 43-548,-4-5-1533,-1 9 2247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0:07.229"/>
    </inkml:context>
    <inkml:brush xml:id="br0">
      <inkml:brushProperty name="width" value="0.05" units="cm"/>
      <inkml:brushProperty name="height" value="0.05" units="cm"/>
    </inkml:brush>
  </inkml:definitions>
  <inkml:trace contextRef="#ctx0" brushRef="#br0">61 1 11370,'-2'3'235,"0"0"0,0-1 0,0 1 0,1 0 0,-1 1-1,1-1 1,0 0 0,-1 4 0,-2 3 155,-6 20-92,2 1 0,0 0 0,2 0 0,2 0 1,0 0-1,3 1 0,0 0 0,2-1 0,6 39 1,-5-58-285,0 0 0,1 0 1,1-1-1,0 1 1,0-1-1,8 13 1,-10-20-10,0 0 0,0-1 0,1 1 0,0-1 0,0 1-1,0-1 1,0 0 0,0 0 0,0 0 0,1-1 0,-1 1 0,1-1 0,0 0 0,0 0 0,0 0 0,0 0 0,0-1 0,0 0 0,0 0 0,8 1 0,-5-1-38,1-1 1,-1 0-1,0-1 1,1 0-1,-1 0 0,0 0 1,0-1-1,0 0 1,0 0-1,0-1 1,12-7-1,-8 4-12,-1-1 0,0 0 0,-1-1 0,0 0 0,0-1 0,11-13 0,10-18-83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0:07.690"/>
    </inkml:context>
    <inkml:brush xml:id="br0">
      <inkml:brushProperty name="width" value="0.05" units="cm"/>
      <inkml:brushProperty name="height" value="0.05" units="cm"/>
    </inkml:brush>
  </inkml:definitions>
  <inkml:trace contextRef="#ctx0" brushRef="#br0">57 1 15723,'-9'48'3094,"-25"252"-2507,21-158-732,37-320 305,-15 46-7,-9 132-153,0 0 0,0 0 0,0 0 0,0 0 0,0 0 0,0 0 0,0-1 0,0 1 0,0 0 0,0 0 0,0 0 0,0 0 0,0 0 0,0 0 0,0 0 0,0 0 0,0 0 0,0 0 0,0-1 0,0 1 0,0 0 0,0 0 0,0 0 0,0 0 0,0 0 0,0 0 0,0 0 0,1 0 0,-1 0 0,0 0 0,0 0 0,0 0 1,0 0-1,0 0 0,0 0 0,0-1 0,0 1 0,0 0 0,0 0 0,0 0 0,0 0 0,1 0 0,-1 0 0,0 0 0,0 0 0,0 0 0,0 0 0,0 0 0,0 0 0,0 0 0,0 0 0,0 0 0,0 0 0,1 0 0,-1 0 0,0 0 0,0 0 0,0 1 0,0-1 0,0 0 0,0 0 0,0 0 0,0 0 0,0 0 0,7 7 2,5 10 2,0 2-15,0 0 0,1-1 0,1 0 0,1-1 0,17 16 0,-26-28 7,1 0-1,0 0 1,0 0-1,0-1 1,0 0-1,1 0 1,9 3 0,-12-5 0,0-1 1,0 0-1,0 0 1,1-1 0,-1 1-1,0-1 1,0 0-1,0 0 1,0-1 0,0 0-1,0 1 1,9-4-1,-10 2 5,0 0-1,0 0 1,-1 0-1,1 0 0,-1-1 1,0 1-1,0-1 1,0 0-1,0 0 0,0 0 1,-1 0-1,1-1 1,-1 1-1,0-1 0,0 1 1,2-6-1,-8 11 33,-2 7-26,1 1-6,1-1 0,0 1 0,1 0 0,0 1 0,0-1 0,1 0 0,1 1 0,-1-1 0,2 1 0,0 15 0,0-25-15,0-1 0,0 0 0,0 1 1,0-1-1,0 0 0,0 1 0,0-1 0,0 0 0,0 1 1,0-1-1,0 0 0,0 1 0,0-1 0,0 0 1,1 1-1,-1-1 0,0 0 0,0 1 0,0-1 1,1 0-1,-1 1 0,0-1 0,0 0 0,0 0 0,1 1 1,-1-1-1,0 0 0,1 0 0,-1 0 0,1 1 1,5-10-285,2-19 58,-3-7 23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10.814"/>
    </inkml:context>
    <inkml:brush xml:id="br0">
      <inkml:brushProperty name="width" value="0.05" units="cm"/>
      <inkml:brushProperty name="height" value="0.05" units="cm"/>
    </inkml:brush>
  </inkml:definitions>
  <inkml:trace contextRef="#ctx0" brushRef="#br0">33 203 12643,'0'5'182,"0"0"0,0 0 0,1 0 0,0 1 0,0-1 0,0 0 0,0 0 0,1 0 0,3 6 0,-4-9-97,0 1-1,1-1 1,0 0-1,-1 0 1,1 0 0,0 0-1,0-1 1,0 1-1,0 0 1,0-1 0,1 0-1,-1 1 1,0-1-1,1 0 1,-1 0-1,1 0 1,-1 0 0,1-1-1,-1 1 1,5 0-1,0-1 57,0 0-1,0 0 1,-1-1-1,1 0 1,0 0-1,0 0 1,0-1-1,-1 0 1,1-1-1,-1 1 1,0-1-1,0 0 1,0-1-1,0 1 1,0-1-1,-1-1 1,1 1-1,4-6 1,-3 4-28,0-1 0,-1 0 0,0-1-1,0 1 1,-1-1 0,0-1 0,0 1 0,-1-1 0,0 1 0,0-1 0,-1 0-1,3-14 1,-5 18-96,0 1-1,-1-1 0,0 0 1,0 0-1,0 1 0,0-1 1,-1 0-1,0 0 0,0 1 1,0-1-1,-1 1 0,1-1 0,-1 1 1,0-1-1,0 1 0,-1 0 1,1 0-1,-1 0 0,0 0 1,0 1-1,-7-7 0,7 7-24,0 1 0,-1 0 0,0 0 0,1 0 0,-1 0 0,0 0 0,0 1 0,0 0 0,0 0 0,0 0 0,0 0 0,0 1 0,0-1 0,0 1 0,-1 0 0,1 0 0,0 1 0,0-1 0,0 1 0,0 0 0,0 0 0,0 0 0,0 1 0,0 0 0,-5 2 0,0 2-17,0 0 0,1 0 0,-1 1 0,1 0 0,1 0 0,-1 1 0,2 0 0,-1 0 0,1 0 0,0 1 0,0 0 1,1 1-1,1-1 0,-7 17 0,3-3 10,1 1 0,1 0 0,1 0 0,2 0 0,-2 31 0,4-44 17,1 0 0,0 0 1,1 0-1,1 0 0,-1 0 1,7 18-1,-7-25-19,0 0 0,1-1 1,0 1-1,0-1 0,0 1 1,0-1-1,0 0 0,1 0 1,-1 0-1,1 0 0,0 0 0,0 0 1,0-1-1,0 1 0,0-1 1,0 0-1,1 0 0,-1 0 1,1-1-1,0 1 0,-1-1 1,7 2-1,0-2-130,1 0-1,-1 0 1,1-1 0,0-1 0,-1 0 0,1 0-1,-1-1 1,1 0 0,-1-1 0,0 0 0,0 0-1,0-1 1,0-1 0,-1 0 0,10-6 0,0-1-236,0-2 0,-1 0 0,0 0 0,-2-2 0,1 0 0,14-20 0,-12 11-45,18-31 0,11-32-580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0:08.121"/>
    </inkml:context>
    <inkml:brush xml:id="br0">
      <inkml:brushProperty name="width" value="0.05" units="cm"/>
      <inkml:brushProperty name="height" value="0.05" units="cm"/>
    </inkml:brush>
  </inkml:definitions>
  <inkml:trace contextRef="#ctx0" brushRef="#br0">3 1 15003,'-1'7'1056,"-1"4"-984,4 2-248,2 2-280,5 0 592,1-3-256,0-1-128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0:08.554"/>
    </inkml:context>
    <inkml:brush xml:id="br0">
      <inkml:brushProperty name="width" value="0.05" units="cm"/>
      <inkml:brushProperty name="height" value="0.05" units="cm"/>
    </inkml:brush>
  </inkml:definitions>
  <inkml:trace contextRef="#ctx0" brushRef="#br0">2 373 11610,'-1'48'844,"0"13"673,3 0 0,13 85 0,-15-145-1510,0-1 0,0 1 0,1-1 1,-1 1-1,0 0 0,0-1 0,0 1 0,0 0 0,0-1 0,0 1 1,0 0-1,0-1 0,-1 1 0,1-1 0,0 1 0,0 0 0,0-1 1,-1 1-1,1-1 0,-1 2 0,1-3-2,0 1 1,-1 0-1,1 0 0,-1 0 0,1 0 0,0 0 1,-1 0-1,1-1 0,0 1 0,-1 0 1,1 0-1,0-1 0,-1 1 0,1 0 1,0 0-1,0-1 0,-1 1 0,1 0 0,0-1 1,0 1-1,0 0 0,-1-1 0,1 1 1,0-1-1,0 1 0,0 0 0,0-1 1,0 1-1,0 0 0,0-1 0,0 1 0,0-1 1,-3-9 6,1 0 0,1 0 1,0 0-1,0 0 0,1 0 1,0 0-1,1 0 0,0 0 1,1 0-1,0 0 1,0 1-1,1-1 0,7-15 1,5-10-62,2 0 0,25-36 0,-26 45-3,33-40-1,-40 56 66,0 1-1,0-1 0,0 2 1,1-1-1,1 2 0,18-12 1,-28 18-11,0 0 1,0 1 0,0-1-1,1 0 1,-1 0-1,0 1 1,1-1 0,-1 1-1,0-1 1,1 1 0,-1 0-1,1 0 1,-1-1-1,1 1 1,-1 0 0,1 0-1,-1 0 1,1 1 0,-1-1-1,0 0 1,1 0-1,-1 1 1,1-1 0,-1 1-1,0-1 1,1 1 0,-1 0-1,0 0 1,1-1-1,-1 1 1,0 0 0,0 0-1,0 0 1,0 0 0,0 0-1,0 0 1,0 1-1,0-1 1,-1 0 0,1 0-1,0 1 1,-1-1 0,1 0-1,-1 1 1,1-1-1,-1 1 1,0-1 0,1 3-1,0 3-11,0 0 0,0 0 0,-1-1 0,0 1 0,0 0 0,-1 0 0,0 0-1,-3 13 1,-3-5 4,0 0-1,-1-1 1,-1 1 0,-1-2-1,1 1 1,-2-1-1,0-1 1,-1 0-1,-15 12 1,25-21-38,-1-1 0,1-1 1,-1 1-1,0 0 1,1-1-1,-1 1 0,0-1 1,0 0-1,0 0 0,0 0 1,-4 1-1,7-2 33,-1 0 0,1 0 0,-1 0-1,1 0 1,-1 0 0,1 0 0,-1 0 0,1-1 0,-1 1-1,0 0 1,1 0 0,0 0 0,-1-1 0,1 1 0,-1 0-1,1 0 1,-1-1 0,1 1 0,-1 0 0,1-1 0,0 1 0,-1-1-1,1 1 1,0 0 0,-1-1 0,1 0 0,-1-1-1,1 1 0,-1-1 0,1 0 0,0 0 0,0 1 0,0-1 0,0 0 0,0 0 0,0 1 0,0-1 0,0 0 0,2-3 1,11-32-251</inkml:trace>
  <inkml:trace contextRef="#ctx0" brushRef="#br0" timeOffset="1">426 1 15683,'-6'18'459,"0"0"-1,2 0 1,0 0-1,1 1 1,1 0-1,0-1 1,2 25-1,1-31-459,0-1 0,0 1 0,1-1 0,1 0 0,0 0 0,0 0 0,1 0 0,1 0-1,0-1 1,0 1 0,1-1 0,0 0 0,8 8 0,-13-16-50,0 0 0,1-1 1,-1 0-1,1 1 0,-1-1 0,1 0 0,0 1 1,-1-1-1,1 0 0,0 0 0,0 0 0,0-1 0,0 1 1,0 0-1,0-1 0,0 1 0,0-1 0,0 0 1,0 0-1,0 0 0,0 0 0,3 0 0,-2-1 7,-1 1 1,0-1-1,1 0 0,-1 0 0,0 0 0,0 0 0,0-1 1,0 1-1,0-1 0,0 1 0,0-1 0,-1 0 0,1 1 1,0-1-1,-1 0 0,1 0 0,-1 0 0,2-4 0,7-15-107,-2 6 708,-13 41 143,4-21-644,-9 47 425,9-48-516,1 0-1,-1 0 1,1 1 0,0-1 0,0 0 0,0 1 0,1-1 0,0 0-1,1 6 1,-2-10 21,1 1 0,-1-1 0,0 0 0,1 0 0,-1 0-1,0 0 1,1 0 0,-1 0 0,0 1 0,1-1 0,-1 0-1,0 0 1,1 0 0,-1 0 0,0 0 0,1 0 0,-1 0 0,0 0-1,1-1 1,-1 1 0,0 0 0,1 0 0,-1 0 0,0 0 0,1 0-1,-1 0 1,0-1 0,0 1 0,1 0 0,-1 0 0,0 0-1,0-1 1,1 1 0,-1 0 0,0-1 0,0 1 0,0 0 0,1 0-1,-1-1 1,0 1 0,0 0 0,0-1 0,0 1 0,0 0-1,0-1 1,0 1 0,0 0 0,1-1 0,7-22-206,1-11-72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0:08.986"/>
    </inkml:context>
    <inkml:brush xml:id="br0">
      <inkml:brushProperty name="width" value="0.05" units="cm"/>
      <inkml:brushProperty name="height" value="0.05" units="cm"/>
    </inkml:brush>
  </inkml:definitions>
  <inkml:trace contextRef="#ctx0" brushRef="#br0">5 53 13523,'-1'0'1032,"-1"10"-912,1 0-232,1 0 608,0-1-208,1 0-296</inkml:trace>
  <inkml:trace contextRef="#ctx0" brushRef="#br0" timeOffset="1">117 0 14755,'-5'50'1681,"2"-24"-1149,1-1-1,3 43 1,29 145 543,-25-180-1074,-5-31-2,0 1 1,1-1-1,-1 0 0,1 1 1,-1-1-1,1 0 1,0 0-1,0 0 1,0 1-1,2 3 0,-2-6 1,-1 0 0,0 0 0,1 1 0,-1-1-1,1 0 1,-1 0 0,0 0 0,1 1 0,-1-1 0,1 0-1,-1 0 1,1 0 0,-1 0 0,1 0 0,-1 0-1,0 0 1,1 0 0,-1 0 0,1 0 0,-1 0-1,1-1 1,17-8-9,-6-1 6,0-1 1,0-1-1,14-17 1,-2 1-15,108-130-519,-111 131 40,-55 53-2876,20-9 2751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0:09.442"/>
    </inkml:context>
    <inkml:brush xml:id="br0">
      <inkml:brushProperty name="width" value="0.05" units="cm"/>
      <inkml:brushProperty name="height" value="0.05" units="cm"/>
    </inkml:brush>
  </inkml:definitions>
  <inkml:trace contextRef="#ctx0" brushRef="#br0">0 0 13027,'1'23'904,"10"-4"-824,1-6-120,6-8 112,0-2-832,2-8 680,2-10-128,-2-2-168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0:09.901"/>
    </inkml:context>
    <inkml:brush xml:id="br0">
      <inkml:brushProperty name="width" value="0.05" units="cm"/>
      <inkml:brushProperty name="height" value="0.05" units="cm"/>
    </inkml:brush>
  </inkml:definitions>
  <inkml:trace contextRef="#ctx0" brushRef="#br0">57 218 10906,'-6'8'421,"0"0"-1,0 1 0,0 0 0,1 0 1,1 0-1,-1 0 0,2 1 0,-1 0 0,-2 14 1,4-17-308,1 0 0,0 0 0,0 0 1,0 0-1,1 0 0,0 0 1,1 0-1,0 0 0,0 0 0,0 0 1,1 0-1,0 0 0,0-1 0,5 10 1,-6-14-114,0 0 0,0 0 0,0 0 1,1 0-1,-1 0 0,0 0 0,1 0 1,0 0-1,-1-1 0,1 1 0,0-1 1,0 1-1,0-1 0,0 0 0,0 0 1,0 0-1,0 0 0,0 0 0,0 0 1,1 0-1,-1-1 0,4 1 0,-2-1-27,-1-1 0,0 1 0,0-1-1,1 0 1,-1 0 0,0 0 0,0 0-1,0 0 1,0-1 0,0 0 0,0 1-1,-1-1 1,1 0 0,2-3 0,5-4-98,-1 0 0,0-1 0,-1 0 0,0-1 0,-1 0 0,11-21 0,-4 1-324,-1-2-1,15-64 1,-23 75 487,-2 0 0,0-1 0,-1 1 1,-1-1-1,-3-33 0,1 53-94,-2-20 1506,1 24-389,-1 13-853,0 1-480,0-1-1,-9 22 0,7-23 90,1-1-1,0 1 0,-3 24 0,4 16-43,10 103 0,-3-109-421,-4-44 576,0 0 1,1 0-1,-1 0 0,-1 0 0,1 0 0,0 0 1,-1 0-1,1 0 0,-1 0 0,-1 3 1,-2 0-196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0:10.363"/>
    </inkml:context>
    <inkml:brush xml:id="br0">
      <inkml:brushProperty name="width" value="0.05" units="cm"/>
      <inkml:brushProperty name="height" value="0.05" units="cm"/>
    </inkml:brush>
  </inkml:definitions>
  <inkml:trace contextRef="#ctx0" brushRef="#br0">22 7 11218,'0'-1'37,"0"1"0,0-1 0,1 1 0,-1-1-1,1 1 1,-1 0 0,0-1 0,1 1 0,-1 0-1,1-1 1,-1 1 0,1 0 0,-1 0 0,1-1-1,-1 1 1,1 0 0,-1 0 0,1 0 0,-1 0-1,1 0 1,-1 0 0,1 0 0,-1 0-1,1 0 1,0 0 0,-1 0 0,1 0 0,-1 0-1,1 0 1,-1 0 0,1 1 0,-1-1 0,1 0-1,0 1 1,2 20 520,-2-12-404,-1 65 1085,-8 78-1,2-57-655,4 51-65,3-122-528,1 1-1,2 0 1,11 41 0,-30-124 740,3-2-1,-7-85 1,19 138-701,-2-19 26,2 25-52,0 0 0,0 0 0,0 1 0,0-1 1,0 0-1,0 0 0,0 0 0,0 0 0,0 1 0,1-1 1,-1 0-1,0 0 0,1 1 0,-1-1 0,0 0 1,1 1-1,-1-1 0,1 0 0,-1 1 0,1-1 0,-1 0 1,2 0-1,-1 1-2,-1 0 1,1 0-1,0 0 1,-1 0 0,1 0-1,0 1 1,0-1-1,-1 0 1,1 0-1,0 1 1,-1-1-1,1 0 1,-1 1 0,1-1-1,0 0 1,-1 1-1,1-1 1,-1 1-1,1-1 1,0 2-1,13 15 2,-10-12-2,14 18-16,-8-10-22,0-1 0,0 0 0,1 0 0,22 17 0,-31-27 32,1 0 0,0 0 0,0 0 0,0-1 0,0 1 0,1-1 0,-1 0 0,0 0 0,0 0 0,1 0-1,-1 0 1,1-1 0,-1 1 0,0-1 0,1 0 0,-1 0 0,1-1 0,-1 1 0,1-1 0,-1 1 0,0-1 0,1 0-1,-1-1 1,0 1 0,0 0 0,0-1 0,5-3 0,2-2 16,-1 0 1,-1-1-1,1 0 1,-1-1-1,12-16 1,-33 73 414,8-29-284,-1 1 0,2 0 0,1 0 0,0 0 1,1 34-1,2-52-152,0-1 1,0 1-1,0 0 1,1-1-1,-1 1 0,1 0 1,-1-1-1,1 1 1,-1-1-1,1 1 0,0-1 1,0 1-1,0-1 1,0 1-1,0-1 0,0 0 1,0 0-1,3 3 1,-3-4-25,-1 0 1,1 1-1,0-1 1,1 0-1,-1 0 1,0 0-1,0 0 1,0 0-1,0 0 1,0 0-1,0 0 0,0 0 1,0 0-1,0-1 1,0 1-1,0 0 1,0-1-1,0 1 1,-1-1-1,1 1 1,0-1-1,0 1 1,0-1-1,0 0 1,-1 1-1,1-1 1,0 0-1,-1 0 1,1 0-1,0 1 1,-1-1-1,2-2 1,5-9-118,1 0 1,-1 0 0,8-20-1,3-20-245</inkml:trace>
  <inkml:trace contextRef="#ctx0" brushRef="#br0" timeOffset="0.5">383 153 14203,'-7'0'1184,"-1"7"-872,6 6-144,2 3 513,5 2-305,7 2-560,1 2-177,5-4 289,1 1-80,-1-3-96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0:10.754"/>
    </inkml:context>
    <inkml:brush xml:id="br0">
      <inkml:brushProperty name="width" value="0.05" units="cm"/>
      <inkml:brushProperty name="height" value="0.05" units="cm"/>
    </inkml:brush>
  </inkml:definitions>
  <inkml:trace contextRef="#ctx0" brushRef="#br0">47 1 11354,'-20'67'2608,"15"-52"-2018,0 0 1,1-1-1,0 1 0,1 1 1,1-1-1,-1 28 1,3-42-571,0 0 0,0 0 0,0 1 1,1-1-1,-1 0 0,1 0 0,-1 0 1,0 1-1,1-1 0,0 0 0,-1 0 1,1 0-1,0 0 0,-1 0 0,1 0 1,0 0-1,0 0 0,0 0 0,0 0 1,0-1-1,0 1 0,0 0 0,0-1 1,0 1-1,1-1 0,-1 1 0,0-1 1,0 1-1,0-1 0,1 0 0,-1 0 1,0 1-1,0-1 0,1 0 0,-1 0 1,0 0-1,0 0 0,1-1 0,-1 1 1,3-1-1,7-1-108,0-1 0,0 0 0,18-7 0,-18 5 10,13-5-127,-19 7 143,0 0 0,-1 1 0,1 0 0,0 0 0,0 0 0,0 1 0,0 0 0,0 0 0,0 0 0,1 1 0,8-1 0,-13 1 63,0 1-1,-1-1 0,1 0 0,0 1 0,-1-1 0,1 1 0,0-1 0,-1 1 0,1-1 1,-1 1-1,1-1 0,0 1 0,-1-1 0,1 1 0,-1 0 0,0-1 0,1 1 0,-1 0 0,0-1 1,1 1-1,-1 0 0,0 0 0,0-1 0,1 1 0,-1 0 0,0 1 0,0 25 296,-1-19-157,1-1-60,0 0-1,0 0 1,0 0 0,1 0-1,0 0 1,1-1 0,-1 1-1,1 0 1,1-1 0,-1 1 0,5 6-1,-5-10-96,1 1 0,-1-1 0,1 0 0,0 0 1,0 0-1,0 0 0,0 0 0,1 0 0,-1-1 0,1 0 0,0 0 0,0 0 0,-1 0 0,1 0 0,0-1 0,0 0 0,1 0 0,-1 0 0,6 1 0,10-2-163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0:11.153"/>
    </inkml:context>
    <inkml:brush xml:id="br0">
      <inkml:brushProperty name="width" value="0.05" units="cm"/>
      <inkml:brushProperty name="height" value="0.05" units="cm"/>
    </inkml:brush>
  </inkml:definitions>
  <inkml:trace contextRef="#ctx0" brushRef="#br0">17 22 14411,'-1'0'90,"0"0"0,-1 1-1,1-1 1,0 1 0,1-1-1,-1 1 1,0-1 0,0 1 0,0 0-1,0 0 1,0-1 0,1 1 0,-1 0-1,0 0 1,1 0 0,-2 2-1,7 1 605,13-1-250,45-2 1400,100-12 0,-57 2-877,921-13 678,-805 33-2817,142 5-1720,-5-28 356,-258-3 1669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7:04.379"/>
    </inkml:context>
    <inkml:brush xml:id="br0">
      <inkml:brushProperty name="width" value="0.05" units="cm"/>
      <inkml:brushProperty name="height" value="0.05" units="cm"/>
    </inkml:brush>
  </inkml:definitions>
  <inkml:trace contextRef="#ctx0" brushRef="#br0">294 1 7482,'-11'7'784,"1"1"-576,3 1 8,-3-6 248,5 3 48,4-6 56,-9 5-112,3 0-32,-8 2-24,1-1-15,-8-1-209,1 3-96,-8-6-585,-1-2-359,-1 2 680,-5-4-144,1 1-160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7:05.213"/>
    </inkml:context>
    <inkml:brush xml:id="br0">
      <inkml:brushProperty name="width" value="0.05" units="cm"/>
      <inkml:brushProperty name="height" value="0.05" units="cm"/>
    </inkml:brush>
  </inkml:definitions>
  <inkml:trace contextRef="#ctx0" brushRef="#br0">3748 95 5001,'-568'-36'4394,"85"6"-3800,166 9-86,-1 14 1,-390 40-1,552-17-526,-178 41-1,283-44 8,0 2 0,1 2-1,1 2 1,1 2-1,0 3 1,2 1 0,-59 43-1,69-39 70,1 1 0,2 3 0,1 0 0,1 2 0,2 1-1,2 1 1,1 2 0,2 0 0,2 2 0,1 1 0,3 0-1,1 1 1,2 1 0,2 1 0,2 0 0,2 0 0,2 1-1,2 0 1,2 0 0,2 1 0,5 45 0,12 58-94,59 241 0,-58-325 16,3 0-1,42 94 1,-41-117 10,1-1-1,3-1 1,1-1-1,47 54 0,-35-54-4,1-1 0,2-2 0,2-2 0,2-2-1,0-1 1,63 31 0,-17-18-52,2-4 0,150 45-1,-81-42-277,2-8 0,300 29 0,342-48-616,-531-31 1071,-1-12 1,-2-12-1,-1-12 1,-3-12-1,428-158 1,-509 148 57,207-110 1,-363 165-102,0-2 0,-1-1 0,-1-1 1,38-35-1,-59 48-40,0 0 1,0-1-1,-1 0 0,0 0 1,-1 0-1,1-1 0,-2 0 1,0 0-1,0 0 0,-1-1 1,0 0-1,-1 0 0,0 0 1,0 0-1,-2 0 1,1-1-1,-1-19 0,-3 14 4,-1 0 1,0 0-1,-1 0 0,-1 0 0,-1 1 0,0 0 0,-1 0 0,-1 0 0,-19-27 1,3 9-2,-1 2 1,-1 1 0,-36-32 0,6 12-222,-3 3 1,-116-73-1,-147-55-131,119 74 154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11.554"/>
    </inkml:context>
    <inkml:brush xml:id="br0">
      <inkml:brushProperty name="width" value="0.05" units="cm"/>
      <inkml:brushProperty name="height" value="0.05" units="cm"/>
    </inkml:brush>
  </inkml:definitions>
  <inkml:trace contextRef="#ctx0" brushRef="#br0">48 0 12499,'-15'62'993,"3"-1"0,3 2 1,2-1-1,3 91 0,3-117-806,2 0 0,2 0 0,1-1 0,10 41 0,-14-75-182,0 0 0,0 0-1,1 0 1,-1 0 0,1 1 0,-1-1 0,0 0-1,1 0 1,0 0 0,-1 0 0,1 0-1,0 0 1,-1 0 0,1 0 0,0-1 0,0 1-1,0 0 1,0 0 0,1 0 0,-1-1-2,-1 0 0,1 1 0,0-1 0,0 0 0,-1 0 0,1-1 1,0 1-1,0 0 0,-1 0 0,1 0 0,0 0 0,0-1 0,-1 1 0,1 0 0,0-1 0,-1 1 0,1 0 1,0-1-1,-1 1 0,1-1 0,-1 1 0,2-1 0,3-6 11,1 0 0,-1 1 1,0-2-1,5-8 0,-4 7-11,89-127 69,-92 130-76,1 1 0,1 0 0,-1 0-1,1 1 1,7-7 0,-11 11 4,-1 0 0,0-1 0,1 1 0,-1 0 0,1 0 0,-1 0 0,0 0 0,1 0 1,-1 0-1,1-1 0,-1 1 0,1 0 0,-1 0 0,0 0 0,1 0 0,-1 1 0,1-1 0,-1 0 0,1 0 0,-1 0 0,0 0 0,1 0 0,-1 0 0,1 1 1,-1-1-1,0 0 0,1 0 0,-1 1 0,0-1 0,1 0 0,-1 1 0,0-1 0,1 0 0,-1 1 0,0-1 0,0 0 0,0 1 0,1-1 0,-1 0 0,0 1 0,0-1 1,0 1-1,0-1 0,1 0 0,-1 1 0,0-1 0,0 1 0,0-1 0,0 1 0,0-1 0,0 1 0,-1 0 0,3 23 8,-16 49 1,10-57-13,1-1 0,0 1 0,1-1 0,0 31 0,2-45 2,0 0-1,1 0 1,-1 0 0,0 0-1,1 0 1,-1-1 0,1 1 0,-1 0-1,1 0 1,-1 0 0,1 0-1,0 0 1,-1-1 0,1 1-1,0 0 1,0-1 0,-1 1-1,1-1 1,0 1 0,0 0-1,0-1 1,0 0 0,0 1 0,0-1-1,0 0 1,0 1 0,0-1-1,0 0 1,0 0 0,0 0-1,0 0 1,0 0 0,0 0-1,0 0 1,0 0 0,0 0 0,0 0-1,0-1 1,1 0 0,7 0-12,-1-1 0,1-1 0,10-4 0,14-8-25,-1-1 1,32-23-1,36-19-29,-100 58 70,1 0 0,-1 0 0,0 0 0,1-1 0,-1 1 0,0 0 0,1 0 0,-1 0 0,0 0 0,1 0 0,-1 0 1,1 0-1,-1 0 0,0 0 0,1 0 0,-1 0 0,0 0 0,1 0 0,-1 0 0,0 0 0,1 0 0,-1 0 0,1 1 0,-1-1 0,0 0 0,0 0 0,1 0 0,-1 1 0,0-1 0,1 0 0,-1 0 1,0 1-1,0-1 0,1 0 0,-1 0 0,0 1 0,0-1 0,0 0 0,1 1 0,-1-1 0,0 0 0,0 1 0,0-1 0,0 1 0,0-1 0,0 0 0,0 1 0,0-1 0,0 0 0,0 1 1,0-1-1,0 0 0,0 1 0,0-1 0,0 1 0,0-1 0,0 0 0,0 1 0,-1-1 0,-6 37 232,3-18-119,4-19-111,-1 10 69,0-1 1,1 1-1,0-1 1,1 15 0,-1-23-57,0 0-1,0 1 1,1-1 0,-1 1 0,0-1 0,1 0 0,-1 1 0,1-1 0,-1 0 0,1 0 0,0 1 0,-1-1 0,1 0-1,0 0 1,0 0 0,0 0 0,0 0 0,0 0 0,0 0 0,0 0 0,0 0 0,0-1 0,0 1 0,1 0 0,-1-1-1,0 1 1,0-1 0,1 1 0,-1-1 0,0 1 0,1-1 0,-1 0 0,0 0 0,1 0 0,-1 0 0,1 0 0,-1 0-1,0 0 1,3-1 0,3-1 38,1 0 1,-1 0-1,0-1 0,0 0 0,0 0 1,0-1-1,11-9 0,44-38 293,-26 19-255,-28 26-142,-13 11-52,4-4 115,-1 0-1,1 0 1,0 1-1,0-1 1,-1 0-1,1 1 1,0-1-1,1 1 1,-1 0-1,0-1 1,-1 4-1,4-4 547,3-6-233,4-7 137,-4-1-367,-1-1 1,-1 1-1,0-1 0,0 1 1,-1-1-1,-1-18 1,-1 24-931,-2 13-284,-1 13-750,3-15 1664,0 0-1,1 0 1,-1 0 0,1 0 0,0 0 0,0 0-1,0 0 1,0-1 0,0 1 0,3 3 0,6 7-402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7:08.296"/>
    </inkml:context>
    <inkml:brush xml:id="br0">
      <inkml:brushProperty name="width" value="0.05" units="cm"/>
      <inkml:brushProperty name="height" value="0.05" units="cm"/>
    </inkml:brush>
  </inkml:definitions>
  <inkml:trace contextRef="#ctx0" brushRef="#br0">5815 883 13339,'-30'-13'159,"2"-1"0,0-2 0,1 0 0,1-2 0,0-1 0,-44-43 0,-95-101-374,136 138 75,-1 2 0,-2 1 0,0 2 0,-39-19 1,4 10-28,-1 3 1,-2 4-1,0 2 1,-1 3-1,-88-8 1,-367-11 670,189 21 70,-271-6-168,412 23-479,-212 30 1,160 3-108,2 11 0,-266 86 1,405-95 183,2 5 0,1 5 1,3 4-1,-152 103 0,165-90 4,-86 82-1,-65 87-20,179-169-11,2 2 1,4 2-1,-47 78 0,71-97 3,3 1-1,2 2 0,2 0 1,2 2-1,-22 91 0,35-99 12,1 0-1,3 1 0,2-1 1,1 1-1,3 0 0,14 87 1,1-51-16,4-1-1,60 153 1,-46-153-108,86 146 0,-88-176 53,3-2 1,2-1 0,72 72 0,-27-43 41,3-4 0,3-4 1,4-4-1,193 104 0,-104-83 279,4-8-1,230 65 1,-187-83 5,368 51 0,-283-75-199,2-13 0,0-15 0,456-43 0,-616 15-32,-1-7 1,282-86 0,-321 71-21,-2-4 0,-2-5 0,-2-5 0,126-86 0,-117 58-50,-3-5-1,119-119 0,-156 127-26,-4-2-1,-3-4 1,83-131-1,-125 168 31,-2-2 0,-2-1-1,34-95 1,-48 108 39,-2-1 0,-2 1 1,-1-2-1,-2 1 0,-2-1 0,-2-46 1,-5 32 7,-3-1 0,-3 1 1,-2 1-1,-2 0 1,-3 1-1,-2 0 0,-38-75 1,-217-331 12,266 446-5,-112-165 96,-8 5 0,-284-294 0,330 389-65,-113-82 0,130 114-25,-1 3-1,-120-56 0,-78 1-13,-14 17-22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7:36.497"/>
    </inkml:context>
    <inkml:brush xml:id="br0">
      <inkml:brushProperty name="width" value="0.05" units="cm"/>
      <inkml:brushProperty name="height" value="0.05" units="cm"/>
    </inkml:brush>
  </inkml:definitions>
  <inkml:trace contextRef="#ctx0" brushRef="#br0">0 52 11682,'263'36'-697,"53"0"198,2-21 1434,-80-5-84,1356 15 448,-966-39-2166,841-13-2883,-1084 23 3669,782-14 1666,-2-37-522,-1014 44-827,327-20 1579,-442 28-1616,-28 1-138,0 1 0,-1 1 0,1-1 0,11 2 0,-43-5-49,-30 0-9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39:18.484"/>
    </inkml:context>
    <inkml:brush xml:id="br0">
      <inkml:brushProperty name="width" value="0.05" units="cm"/>
      <inkml:brushProperty name="height" value="0.05" units="cm"/>
    </inkml:brush>
  </inkml:definitions>
  <inkml:trace contextRef="#ctx0" brushRef="#br0">2505 123 11674,'13'3'60,"-16"-4"2,-30-8 58,-2-2-20,-48-11-131,-1 4 1,-1 3-1,-95-4 0,-259 14 214,-274 2 1601,677 1-1701,-68 7-1,90-3-135,1 1 0,-1 0 1,1 1-1,0 0 0,0 1 1,0 1-1,1 0 1,-13 8-1,-48 37-152,2 3-1,-112 112 1,164-147 238,0 0 1,1 2 0,1 0-1,1 1 1,1 1-1,1 0 1,1 1-1,1 0 1,2 1 0,-15 46-1,-46 163-126,67-222 90,1 0 1,0 1-1,1-1 1,0 0-1,1 1 0,0-1 1,1 1-1,0-1 1,1 1-1,4 21 0,1-10-5,2-1 0,0 0-1,1-1 1,19 35-1,12 21 1,-26-47 34,1-1 1,2-1 0,0-1 0,31 37-1,-21-37-37,1-2 0,2-1 0,0-1 0,2-2 0,1-1 0,0-2 0,40 17 0,7-4 14,-30-15 0,-1 0-43,1-2 0,0-3 0,0-2 0,2-2 0,-1-2 1,88-1-1,312-45-830,-416 36 796,177-14 11,90-15 493,-109-12-217,295-113 0,-425 135-183,97-51-1,-136 61-28,-1-1 0,-1-1 0,-1-1 0,0-1 0,-1-1 0,0-1 0,16-22 0,-27 29 14,-1 0 1,-1-1-1,0 1 0,-1-1 0,0-1 1,-1 1-1,-1-1 0,0 0 0,3-21 1,-1-15 46,0-70 0,-3 45-70,8-39-28,-5 58-20,-1-97 1,-5 136 74,-2-1-1,0 1 1,-1 0 0,-1 0 0,-1 1-1,0-1 1,-1 1 0,-1 0 0,-16-29-1,10 27 42,0 2 0,-1-1 0,0 2 0,-2 0 0,1 1-1,-2 0 1,0 2 0,0 0 0,-1 0 0,-1 2-1,-27-12 1,-14-1-115,-1 2-1,-94-20 0,91 29-424,-1 2 0,0 4 0,-70 1 0,-15 4 18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0:25.226"/>
    </inkml:context>
    <inkml:brush xml:id="br0">
      <inkml:brushProperty name="width" value="0.05" units="cm"/>
      <inkml:brushProperty name="height" value="0.05" units="cm"/>
    </inkml:brush>
  </inkml:definitions>
  <inkml:trace contextRef="#ctx0" brushRef="#br0">3692 262 9634,'-477'-74'-4,"-54"-10"-2315,-222-9 2713,528 83 1400,-310 25 0,444-6-1918,0 3 1,-120 33-1,163-31-43,2 1 0,0 3 0,0 2 0,2 2 0,1 1 0,-44 33 0,26-11 209,2 3 0,2 2 0,2 2 0,-66 83 0,113-124 9,0 1-1,0-1 0,1 1 0,0 1 0,1-1 1,-6 21-1,10-26-30,0 0 1,0 0 0,1 1-1,1-1 1,-1 0-1,1 1 1,0-1-1,1 0 1,-1 1 0,2-1-1,-1 0 1,1 0-1,0 1 1,3 6 0,6 8-17,0-2 1,1 0-1,1 0 1,1-1-1,0 0 1,2-1-1,17 15 1,0-2-212,2-2 1,68 44 0,-47-41-227,1-3 0,1-3 0,2-1 0,0-4 0,113 25 0,-24-18-129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0:25.658"/>
    </inkml:context>
    <inkml:brush xml:id="br0">
      <inkml:brushProperty name="width" value="0.05" units="cm"/>
      <inkml:brushProperty name="height" value="0.05" units="cm"/>
    </inkml:brush>
  </inkml:definitions>
  <inkml:trace contextRef="#ctx0" brushRef="#br0">0 811 8194,'447'-58'2233,"-371"42"-1592,0-2 0,-2-4 0,127-56 0,-182 69-506,-1 0 0,0-2-1,-1 0 1,19-16 0,-29 22-95,-1-2 0,1 1-1,-1-1 1,-1 0 0,1 0 0,-1 0-1,-1-1 1,1 0 0,-1 0 0,-1 0-1,1 0 1,1-10 0,-2 5-122,-1 0 0,0-1 1,-1 1-1,0-1 1,-1 1-1,-1-1 0,0 1 1,-1 0-1,0-1 0,-1 1 1,-1 0-1,0 0 1,0 1-1,-11-20 0,5 14-83,0 0 0,-2 1 0,0 0 0,-1 1 0,-1 0 0,0 1 0,-1 0 0,-28-20 0,-47-28-337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1:47.703"/>
    </inkml:context>
    <inkml:brush xml:id="br0">
      <inkml:brushProperty name="width" value="0.05" units="cm"/>
      <inkml:brushProperty name="height" value="0.05" units="cm"/>
    </inkml:brush>
  </inkml:definitions>
  <inkml:trace contextRef="#ctx0" brushRef="#br0">920 25 11178,'-3'-3'70,"1"1"0,-1 0 0,1 0 0,-1 0-1,0 0 1,0 0 0,0 1 0,0-1 0,0 1-1,0 0 1,0 0 0,0 0 0,-1 0 0,1 1-1,-5-1 1,2 1-47,0 0 1,0 1-1,0 0 0,0 0 0,1 0 0,-1 1 1,1 0-1,-8 3 0,-266 103 657,251-98-544,1 1-1,1 0 1,0 2-1,1 2 1,-45 31 0,55-33-73,1-1 1,0 2-1,1-1 0,1 2 1,0 0-1,1 0 1,0 1-1,1 1 1,-14 32-1,-36 125 35,-6 16-104,53-161 12,2 0 0,1 1 0,2 0-1,0 1 1,3 0 0,0 0-1,2 0 1,1 0 0,2 1-1,1-1 1,1 0 0,2 0-1,1 0 1,10 35 0,40 85-11,-10-31 15,-21-43 0,33 89-41,-52-155 33,0-1 1,0 1 0,2-1-1,-1-1 1,1 1 0,0-1-1,1 0 1,0-1 0,1 0-1,0 0 1,0-1 0,0 0-1,1-1 1,0 0 0,0 0-1,20 7 1,54 23 23,94 43 36,-163-72-67,0-1-1,1 0 1,0-1 0,0-1-1,0-1 1,0 0-1,0-1 1,1 0 0,-1-1-1,1-1 1,-1-1-1,1-1 1,-1 0 0,0-1-1,1 0 1,-2-1-1,1-1 1,22-11 0,18-8 15,-1-3 0,80-53 1,-107 60 3,0-1 0,-2-2-1,0-1 1,-1-1 0,41-54 0,34-80 169,5-6 37,-84 137-202,-1 0 0,-2-2 0,-1 0 0,-1-1 0,-1 0 1,10-37-1,-14 32 5,-3-1 1,-1 0 0,-1-1-1,-3 1 1,-1-65 0,-4 74-16,-1 0 1,-1 0-1,-2 1 0,0 0 1,-2 0-1,-1 1 0,-1 0 1,-20-36-1,8 24 10,-1 2 0,-2 0-1,-2 2 1,-1 1 0,-1 1 0,-2 1 0,-1 2 0,-49-34-1,51 42-41,-1 2 0,0 1-1,-1 2 1,-1 1-1,-1 1 1,0 2 0,-1 2-1,0 1 1,0 1-1,-54-3 1,9 9 270,1 5 0,-1 2 0,1 4 0,-79 20 0,6 3-34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2:19.517"/>
    </inkml:context>
    <inkml:brush xml:id="br0">
      <inkml:brushProperty name="width" value="0.05" units="cm"/>
      <inkml:brushProperty name="height" value="0.05" units="cm"/>
    </inkml:brush>
  </inkml:definitions>
  <inkml:trace contextRef="#ctx0" brushRef="#br0">282 57 12195,'-31'23'236,"1"1"0,2 1 0,0 2 0,-33 42 0,48-53-195,1 0 1,1 2 0,1-1-1,0 1 1,1 1-1,1 0 1,1 0 0,0 0-1,-6 37 1,11-47-19,2 1 0,-1-1 0,1 0 1,0 0-1,1 1 0,0-1 0,1 0 0,4 17 1,-4-20-11,1 0 1,0 0-1,0 0 1,0-1-1,0 0 0,1 1 1,0-1-1,0 0 1,0-1-1,1 1 1,-1-1-1,1 0 1,9 6-1,-4-3 10,1-2 0,-1 0 0,1 0 0,0-1 0,0 0-1,1-1 1,-1 0 0,1-1 0,-1 0 0,1-1 0,12 0-1,-8-2 36,-1 0 0,0-1-1,1 0 1,-1-1-1,0-1 1,0-1 0,27-12-1,-26 9 48,0 0-1,-1-1 0,0-1 0,-1 0 1,0-1-1,0-1 0,-2 0 0,1-1 1,-1 0-1,-1-1 0,0 0 0,-1-1 1,-1 0-1,0-1 0,9-23 1,-13 23 23,0-1 0,-1 0 0,-1-1 0,0 1 0,-1-1 1,-1 1-1,-1-1 0,-1 1 0,0-1 0,-5-24 1,4 33-123,0-1 1,-1 1 0,0-1 0,0 1-1,-1 0 1,0 0 0,-1 0 0,0 1 0,0 0-1,-1 0 1,0 0 0,0 0 0,-1 1 0,0 0-1,0 0 1,-1 1 0,0 0 0,0 1-1,-15-9 1,9 9-90,-9-7-55,19 4-38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2:07.767"/>
    </inkml:context>
    <inkml:brush xml:id="br0">
      <inkml:brushProperty name="width" value="0.05" units="cm"/>
      <inkml:brushProperty name="height" value="0.05" units="cm"/>
    </inkml:brush>
  </inkml:definitions>
  <inkml:trace contextRef="#ctx0" brushRef="#br0">555 28 10506,'-41'-11'3415,"15"5"-2987,-46-4-1,45 10-312,0 0 0,0 2 0,1 1 0,-1 1 0,1 1 0,0 1-1,-29 12 1,48-15-104,0 0 0,1 1 0,-1 0 0,0 1 0,1-1 1,0 1-1,0 0 0,1 1 0,-1-1 0,1 1 0,0 0 0,1 1 0,0-1 0,0 1 0,-6 14 0,-3 8 23,2 0 1,-11 48-1,19-62-18,2-12-11,-8 31 32,1 0 0,-3 39 1,10-65-36,1 0 1,-1 1-1,1-1 1,1 0 0,-1 1-1,2-1 1,-1 0 0,1 0-1,0 0 1,1 0 0,0 0-1,0 0 1,0-1 0,10 14-1,-8-15 0,0-1-1,1 0 0,0 0 0,0-1 0,0 1 1,1-1-1,-1-1 0,1 1 0,0-1 0,0-1 0,0 1 1,0-1-1,1 0 0,-1-1 0,13 2 0,3-1-10,1-1 0,0-1-1,40-5 1,-34 0-1,0-1-1,-1-2 1,0 0 0,0-3 0,43-21-1,-64 28 13,0 0 0,0-1 0,-1 0 0,0 0 0,0-1 0,0 0 0,-1 0 0,0-1 0,0 0 0,0 0 0,-1 0 0,8-16 0,-7 10 28,0 0 0,-2-1 0,1 0 1,-2 0-1,0 0 0,-1 0 0,1-18 0,-1 13 20,-2-1 0,0 0 1,-5-26-1,4 38-49,-1 0-1,0 0 1,0 0 0,-1 0-1,0 0 1,0 1 0,-1-1-1,0 1 1,0 0 0,-8-10-1,9 14-34,1 0 0,-1 0 0,-1 1 0,1-1 0,0 1 0,-1 0 0,1 0 0,-1 0 0,1 1 0,-1-1 0,0 1 0,0 0 0,0 0 0,-4-1 0,-6 0-53,0 1 1,-24 2-1,15-1 142,20 0-111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2:09.660"/>
    </inkml:context>
    <inkml:brush xml:id="br0">
      <inkml:brushProperty name="width" value="0.05" units="cm"/>
      <inkml:brushProperty name="height" value="0.05" units="cm"/>
    </inkml:brush>
  </inkml:definitions>
  <inkml:trace contextRef="#ctx0" brushRef="#br0">533 61 11138,'-5'-6'126,"-1"1"-1,0-1 0,0 1 1,0 1-1,0-1 1,-1 1-1,0 0 0,0 0 1,0 1-1,0 0 0,-1 1 1,1-1-1,-1 1 0,0 1 1,0-1-1,1 1 1,-1 1-1,0 0 0,0 0 1,0 0-1,0 1 0,0 0 1,1 0-1,-1 1 0,-10 4 1,1 0-102,0 1-1,0 1 1,1 1 0,0 0 0,1 1 0,0 1-1,0 0 1,-22 24 0,19-17 19,1 1 0,2 1 0,0 0 0,1 1 0,-21 42 0,24-38-14,1 0 0,2 1 0,1 1 0,1-1 0,1 1 0,-2 32 0,5-35-33,2 0 1,0-1 0,2 1 0,1 0 0,0-1 0,2 0-1,10 32 1,-11-45-3,0-1 0,0 0-1,0 0 1,1 0 0,1-1 0,0 0-1,0 0 1,0 0 0,1 0-1,14 11 1,-16-15 3,0-1 0,0 0-1,0 1 1,1-2 0,-1 1-1,1-1 1,0 0 0,0 0-1,0 0 1,0-1 0,0 0-1,0 0 1,0-1 0,0 1-1,1-2 1,-1 1 0,0 0 0,12-4-1,-8 2 22,0-2 0,1 1 0,-1-1 0,-1-1-1,1 0 1,-1 0 0,0-1 0,14-11 0,-9 5 55,-1 0 0,-1-1-1,0-1 1,15-24 0,-1-4 140,-3-1 0,32-83 0,64-219 569,-117 337-781,0 1 1,0 0-1,-1-1 0,0 0 1,0 1-1,-1-14 0,0 19-38,-1 0 0,1 0 0,-1 0-1,1 0 1,-1 1 0,0-1 0,0 0 0,1 1-1,-1-1 1,-1 1 0,1-1 0,0 1-1,0-1 1,0 1 0,-1 0 0,1-1 0,-1 1-1,1 0 1,-1 0 0,1 0 0,-1 0-1,0 1 1,1-1 0,-1 0 0,0 1 0,0-1-1,1 1 1,-1-1 0,0 1 0,0 0-1,0 0 1,-3 0 0,-2-1-151,-1 1 1,1 0-1,-1 1 0,0 0 1,1 0-1,-1 0 0,1 1 1,0 0-1,-1 1 0,-7 3 1,-17 12-436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2:18.029"/>
    </inkml:context>
    <inkml:brush xml:id="br0">
      <inkml:brushProperty name="width" value="0.05" units="cm"/>
      <inkml:brushProperty name="height" value="0.05" units="cm"/>
    </inkml:brush>
  </inkml:definitions>
  <inkml:trace contextRef="#ctx0" brushRef="#br0">434 125 12395,'-1'-2'78,"0"1"1,-1 0 0,1-1 0,0 1 0,-1 0 0,1 0 0,0 0-1,-1 0 1,1 0 0,-1 0 0,0 0 0,1 0 0,-1 1-1,0-1 1,1 1 0,-3-1 0,-32-6 168,28 6-2,-16-2 15,0 0-1,0 2 1,0 0 0,-34 5 0,50-4-216,0 2-1,0-1 1,1 1 0,-1 0 0,1 1 0,-1 0 0,1 0 0,0 1 0,0 0 0,0 0 0,1 0 0,-1 1 0,1 0 0,0 0 0,0 1 0,1-1 0,-7 11 0,1 1-32,0 1 1,2 0-1,0 1 1,1 0-1,2 0 1,-1 1-1,2 0 0,1 0 1,0 0-1,2 1 1,0-1-1,1 1 1,1-1-1,1 1 1,1-1-1,1 1 0,9 34 1,-10-49-44,0 0 0,0 1-1,1-1 1,0 0 0,0-1 0,0 1 0,1-1 0,0 1-1,0-1 1,0 0 0,1 0 0,0-1 0,0 1-1,0-1 1,0 0 0,1-1 0,-1 1 0,1-1 0,0 0-1,0-1 1,0 1 0,0-1 0,1 0 0,-1-1 0,1 1-1,8 0 1,-4-2 16,0 0-1,1 0 1,-1-1-1,0 0 1,1-1-1,-1-1 0,0 1 1,0-2-1,-1 1 1,1-2-1,-1 1 1,1-2-1,-2 1 1,15-11-1,2-5 169,-1-1 0,-1-1 1,37-47-1,48-88 656,-96 138-693,-1-2 1,-1 1-1,-1-2 1,-1 1 0,-1-1-1,7-33 1,-14 53-144,-1 0 0,0 0 0,0-1 0,0 1 0,-1 0 0,1-1 1,-1 1-1,0 0 0,1 0 0,-1 0 0,-1-1 0,1 1 0,0 0 0,-1 0 0,0 1 0,0-1 1,1 0-1,-4-2 0,-4-5 14,0 1 1,0 0-1,-15-9 1,9 6 33,-8-7-149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11.989"/>
    </inkml:context>
    <inkml:brush xml:id="br0">
      <inkml:brushProperty name="width" value="0.05" units="cm"/>
      <inkml:brushProperty name="height" value="0.05" units="cm"/>
    </inkml:brush>
  </inkml:definitions>
  <inkml:trace contextRef="#ctx0" brushRef="#br0">192 68 14475,'0'-1'53,"-1"1"0,1-1 0,0 1 0,-1-1 0,1 1 0,-1 0 0,1-1-1,-1 1 1,0 0 0,1 0 0,-1-1 0,1 1 0,-1 0 0,1 0 0,-1 0 0,0-1 0,1 1 0,-1 0 0,0 0 0,1 0 0,-1 0-1,1 0 1,-1 0 0,0 1 0,1-1 0,-2 0 0,-20 3 98,10 0 14,1 1 0,1 0-1,-1 1 1,1 0-1,-1 0 1,-9 8-1,14-9-115,-1 1-1,1 0 0,0 0 1,0 1-1,0 0 0,1 0 1,0 0-1,0 0 0,-6 12 0,11-17-32,-1 0-1,0 0 1,1 0-1,-1 1 1,0-1-1,1 0 1,0 1-1,-1-1 1,1 1-1,0-1 1,0 0-1,0 1 1,0-1-1,0 1 1,0-1-1,0 0 1,0 1-1,1 1 1,-1-2 0,1 0-1,-1-1 1,1 1-1,0-1 1,-1 1-1,1-1 1,-1 1-1,1-1 1,0 0-1,-1 1 1,1-1-1,0 0 1,0 1-1,-1-1 1,1 0 0,0 0-1,0 1 1,-1-1-1,1 0 1,0 0-1,0 0 1,0 0-1,0 0 1,5-1 39,0 0 1,0 0-1,0-1 1,0 1-1,-1-1 0,1-1 1,5-2-1,16-11 112,-1-2-1,-1 0 1,42-41 0,23-16-24,-90 75-143,1-1 1,-1 1-1,0 0 1,1-1-1,-1 1 0,0 0 1,1-1-1,-1 1 1,1 0-1,-1-1 1,1 1-1,-1 0 1,1 0-1,-1 0 0,1 0 1,-1-1-1,1 1 1,-1 0-1,1 0 1,-1 0-1,1 0 1,-1 0-1,1 0 0,-1 0 1,1 0-1,-1 1 1,1-1-1,-1 0 1,1 0-1,-1 0 0,0 0 1,1 1-1,-1-1 1,1 0-1,-1 0 1,1 1-1,-1-1 1,0 0-1,1 1 0,-1-1 1,0 0-1,1 1 1,-1-1-1,0 1 1,1-1-1,-1 1 1,0-1-1,0 1 0,0-1 1,1 1-1,-1-1 1,0 1-1,0-1 1,0 1-1,0-1 0,0 1 1,0-1-1,0 1 1,0-1-1,0 1 1,-1 41 105,0-32-83,1-9-22,-1 10 58,0 1 0,1-1-1,1 0 1,0 1 0,5 20 0,-5-29-81,0 0 1,0 0 0,0 0 0,1 0 0,-1-1 0,1 1-1,0 0 1,0-1 0,0 0 0,0 1 0,0-1 0,1 0 0,-1 0-1,1 0 1,-1 0 0,1-1 0,0 1 0,0-1 0,-1 0 0,1 1-1,0-1 1,0 0 0,0-1 0,0 1 0,1-1 0,3 1 0,16 0-93,1-2-46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2:18.614"/>
    </inkml:context>
    <inkml:brush xml:id="br0">
      <inkml:brushProperty name="width" value="0.05" units="cm"/>
      <inkml:brushProperty name="height" value="0.05" units="cm"/>
    </inkml:brush>
  </inkml:definitions>
  <inkml:trace contextRef="#ctx0" brushRef="#br0">624 44 9658,'-10'-6'267,"0"1"0,0-1 1,0 2-1,-1-1 0,0 1 0,0 1 0,0 0 0,0 1 0,0 0 1,0 0-1,-13 1 0,14 0-147,0 2 0,0-1 1,1 1-1,-1 0 0,1 1 0,-1 0 1,1 1-1,0 0 0,0 0 0,0 1 0,0 0 1,0 1-1,-11 8 0,2 3-52,0 0 0,1 1-1,0 1 1,1 1 0,-15 25 0,-59 108 23,85-142-83,-23 43 5,-41 104 0,62-136-24,1-1 0,0 2 0,2-1 0,0 0-1,2 1 1,0 0 0,1-1 0,4 35 0,-2-48 1,0 0 0,1 0 0,0-1 0,0 1 0,1-1-1,0 0 1,0 0 0,1 0 0,-1 0 0,2 0 0,-1-1 0,1 0 0,0 0-1,0 0 1,1 0 0,0-1 0,0 0 0,11 8 0,-9-9 13,0 0 0,0-1 0,0 1 0,0-2 0,0 1 0,1-1 0,-1 0 0,1-1 0,0 0 0,-1 0 0,1-1 0,0 0 0,0-1 0,-1 0 0,1 0 0,14-4 0,-4-2 67,0 1-1,-1-2 1,0-1 0,0 0-1,-1-1 1,0-1 0,0 0-1,14-15 1,-8 6 118,-2-1 1,0-1-1,-1-1 0,28-44 0,-40 54-107,0 0 0,-1-1 0,-1 1 0,-1-1 0,0 0 0,0-1 0,3-25-1,-7 35-92,0 0 0,0 1-1,-1-1 1,0 0-1,0 0 1,-1 0-1,1 0 1,-1 0-1,0 1 1,0-1 0,-1 0-1,1 1 1,-1-1-1,0 1 1,0-1-1,0 1 1,-1 0-1,0 0 1,0 0 0,0 0-1,0 0 1,0 1-1,-1-1 1,0 1-1,0 0 1,0 0-1,-7-3 1,2 2-29,-1 0 0,1 1-1,-1 0 1,0 1 0,0 0 0,0 1 0,-20-1 0,-19 5-212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2:20.241"/>
    </inkml:context>
    <inkml:brush xml:id="br0">
      <inkml:brushProperty name="width" value="0.05" units="cm"/>
      <inkml:brushProperty name="height" value="0.05" units="cm"/>
    </inkml:brush>
  </inkml:definitions>
  <inkml:trace contextRef="#ctx0" brushRef="#br0">315 14 12835,'0'0'42,"0"-1"0,0 1 1,0-1-1,-1 0 0,1 1 1,0-1-1,0 1 0,0-1 1,-1 0-1,1 1 0,0-1 1,-1 1-1,1-1 0,-1 1 0,1-1 1,-1 1-1,1-1 0,-1 1 1,1 0-1,-1-1 0,1 1 1,-1 0-1,1-1 0,-1 1 1,1 0-1,-1 0 0,0-1 1,0 1-1,-1 0 14,0 0 0,-1-1 0,1 1 0,0 1 0,0-1 0,-1 0 0,1 0 1,-4 2-1,-1 0 49,0 1 0,0 0 0,0 0 0,-10 7 1,1 2-55,1 1 1,0 0 0,0 1-1,2 1 1,0 1 0,0-1-1,2 2 1,0 0 0,-14 28-1,9-8-12,0-1-1,3 2 1,-17 73-1,26-90-17,0 0 0,2 0-1,0 0 1,2 38 0,1-52-16,0 0 0,0 0 1,1 0-1,0 0 0,0-1 0,1 1 1,-1 0-1,5 6 0,-5-10-1,0 1 0,1-1 0,-1 0 0,1 0-1,0 0 1,0 0 0,0-1 0,0 1 0,1-1-1,-1 0 1,0 0 0,1 0 0,0 0 0,-1 0 0,6 1-1,0-1 12,0-1-1,-1 0 1,1 0-1,0-1 1,0 0-1,-1 0 1,1-1-1,0-1 1,-1 1-1,1-1 1,-1 0-1,1-1 1,11-5-1,3-3 61,0-1 0,-1-1-1,30-21 1,-15 5 75,-1-2 0,-1-1 0,-1-2 0,-3-1 0,0-1 1,30-50-1,-49 68-53,-2 0 1,0-1-1,7-20 0,-13 29-42,-1 0 0,-1 0-1,1 0 1,-2 0 0,1 0-1,-2 0 1,1 0 0,-2-13-1,1 20-33,-1-1-1,1 0 0,-1 1 0,0-1 1,0 1-1,0-1 0,-1 1 1,1 0-1,-1-1 0,0 1 0,0 0 1,0 0-1,0 0 0,-1 0 1,-4-5-1,2 5 2,0-1 1,0 1-1,0 0 0,0 0 1,-1 0-1,1 1 1,-1 0-1,1 0 0,-8-1 1,-4 0-108,-1 1 1,0 0-1,0 1 1,0 1-1,-30 4 1,29-1-87,-34 11 0,24-6-70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2:21.713"/>
    </inkml:context>
    <inkml:brush xml:id="br0">
      <inkml:brushProperty name="width" value="0.05" units="cm"/>
      <inkml:brushProperty name="height" value="0.05" units="cm"/>
    </inkml:brush>
  </inkml:definitions>
  <inkml:trace contextRef="#ctx0" brushRef="#br0">586 5 13755,'-10'-1'72,"0"-1"-1,1 1 1,-1 1 0,0-1-1,0 2 1,0-1 0,0 2-1,0-1 1,0 1 0,1 1-1,-1 0 1,1 0 0,-17 9-1,-3 2-74,2 1-1,-52 39 0,52-32 45,1 1 0,0 1-1,2 1 1,2 1 0,0 1 0,1 1-1,-22 41 1,30-45 25,0 0 0,2 1 0,1 1 0,1 0 0,1 0 0,2 1 0,0 0 0,2 0 0,-2 49 0,6-63-43,1-1 0,0 1 0,1 0 0,0 0 0,1-1 0,0 0 0,1 1 0,7 15 0,-7-22-16,-1 0 0,1 0-1,0 0 1,0 0 0,1-1 0,0 1 0,0-1 0,0 0 0,0-1 0,1 1-1,0-1 1,0 0 0,0-1 0,0 1 0,1-1 0,9 3 0,0-2 23,0 0 1,0-1 0,0-1 0,1-1-1,-1 0 1,1-1 0,-1-1-1,0 0 1,0-2 0,1 0 0,-1 0-1,-1-1 1,1-1 0,-1-1-1,17-8 1,-10 3 36,-1 0 0,0-1 1,-1-2-1,-1 0 0,0-1 0,0 0 0,-2-2 0,0 0 1,24-32-1,-30 32 33,0-1 1,-1-1-1,-1 1 1,-1-1 0,-1-1-1,0 1 1,-2-1-1,0-1 1,-1 1 0,2-33-1,-6 39-41,0-1 0,0 0 0,-2 1 0,0-1 0,0 1 0,-10-27 0,9 31-49,-1 1 1,0 0-1,-1 0 0,0 0 0,-1 0 1,0 1-1,0 0 0,-1 0 1,0 1-1,-12-11 0,13 13-8,-1 0 1,0 1-1,0-1 0,0 2 1,-1-1-1,1 1 0,-1 0 1,0 0-1,1 1 0,-1 0 0,-1 1 1,1 0-1,0 0 0,0 0 1,0 1-1,0 1 0,-1-1 1,1 1-1,0 1 0,0-1 1,0 1-1,0 1 0,0 0 0,1 0 1,-8 4-1,-14 9-14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2:22.475"/>
    </inkml:context>
    <inkml:brush xml:id="br0">
      <inkml:brushProperty name="width" value="0.05" units="cm"/>
      <inkml:brushProperty name="height" value="0.05" units="cm"/>
    </inkml:brush>
  </inkml:definitions>
  <inkml:trace contextRef="#ctx0" brushRef="#br0">424 95 11122,'0'-4'99,"0"1"1,0-1-1,0 0 0,-1 1 0,0-1 0,1 1 0,-1-1 0,-1 1 0,1 0 0,0-1 0,-1 1 0,1 0 1,-1 0-1,0 0 0,0 0 0,-1 0 0,1 0 0,0 0 0,-1 1 0,0-1 0,1 1 0,-1 0 0,0 0 1,0 0-1,0 0 0,-1 1 0,1-1 0,0 1 0,-1 0 0,1-1 0,-1 2 0,-4-2 0,-1 0-10,0 0-1,1 1 1,-1 0-1,0 0 1,0 1-1,0 0 1,0 0-1,1 1 1,-1 1-1,0-1 1,0 1-1,1 1 1,-15 5-1,13-2-36,-1 0 1,0 0 0,1 1-1,1 0 1,-1 1-1,1 0 1,0 1-1,1-1 1,-8 12-1,1 1-36,2 0 1,0 0-1,2 1 0,0 1 0,1 0 0,2 0 1,0 1-1,1 0 0,-3 30 0,8-41-10,0 0 0,1-1 0,1 1 0,0 0 0,4 25 0,-3-35-6,-1 1 1,1-1-1,0 1 0,0-1 0,1 0 0,-1 1 0,1-1 0,-1 0 0,1 0 0,0 0 0,0 0 0,0-1 1,1 1-1,-1 0 0,1-1 0,-1 0 0,1 1 0,0-1 0,0 0 0,0-1 0,0 1 0,0 0 0,0-1 1,1 0-1,-1 1 0,4-1 0,3 1 4,-1-2 1,1 1 0,0-1-1,-1-1 1,1 0-1,-1 0 1,1-1-1,-1 0 1,0-1-1,1 1 1,-1-2 0,-1 0-1,1 0 1,0 0-1,9-8 1,7-4 66,-2-2 0,0 0 0,36-37 0,-50 45-11,0 0-1,-1 0 0,0-1 0,0 0 1,-1-1-1,-1 1 0,7-17 1,-12 25-42,1 0 0,-1 0 1,0-1-1,0 1 1,-1 0-1,1 0 1,-1-1-1,0 1 0,1 0 1,-2 0-1,1-1 1,0 1-1,0 0 0,-1 0 1,0-1-1,0 1 1,0 0-1,0 0 1,0 0-1,-1 0 0,1 0 1,-1 0-1,0 0 1,1 1-1,-1-1 0,-1 1 1,1-1-1,0 1 1,-1 0-1,1 0 0,-1 0 1,1 0-1,-1 0 1,-5-2-1,2 1-15,-1 0 1,0 1-1,0-1 0,0 1 0,0 1 1,-1-1-1,1 1 0,-11 0 1,-1 2-6,0 0 1,-21 4-1,4 0-44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2:23.683"/>
    </inkml:context>
    <inkml:brush xml:id="br0">
      <inkml:brushProperty name="width" value="0.05" units="cm"/>
      <inkml:brushProperty name="height" value="0.05" units="cm"/>
    </inkml:brush>
  </inkml:definitions>
  <inkml:trace contextRef="#ctx0" brushRef="#br0">342 24 10274,'-27'25'635,"0"1"0,2 1 1,-37 54-1,29-29-315,3 2 0,2 2 1,2 0-1,3 2 0,-25 93 0,44-136-316,1 2-1,0-1 1,2 0-1,0 31 1,1-43-5,0 0 0,1 1 0,0-1 1,0 0-1,0 0 0,0 0 0,1 0 0,-1 0 0,1 0 1,4 6-1,-5-9 0,1 1 1,-1 0 0,1-1 0,0 1-1,-1-1 1,1 0 0,0 1 0,0-1-1,0 0 1,0 0 0,0 0 0,0 0-1,0-1 1,0 1 0,1-1 0,-1 1-1,0-1 1,0 0 0,0 0 0,1 0-1,2 0 1,6-1 14,-1-1-1,1 0 1,-1 0-1,0-1 1,1-1-1,-2 0 1,1 0-1,12-7 0,71-51 217,-82 54-202,22-16 237,-2-2 0,-1-1 0,0-1 0,-3-1 0,41-54 0,-57 68-152,-1-1 0,0 0 0,-1-1-1,-1 0 1,-1 0 0,0-1 0,-1 0 0,-1 0-1,0 0 1,-2-1 0,0 1 0,-1-1-1,-1 0 1,-1-22 0,-2 31-85,1 0 1,-1 0-1,-1 0 0,0 0 1,0 0-1,-1 0 1,0 1-1,-1-1 0,0 1 1,0 1-1,-1-1 1,0 1-1,-1 0 0,-8-9 1,11 13-63,0 1 0,-1-1 0,1 1 1,-1 0-1,0 0 0,0 0 0,0 1 0,0 0 1,0 0-1,-1 0 0,1 0 0,0 1 1,-1 0-1,1 0 0,-1 0 0,0 1 0,1 0 1,-1 0-1,1 1 0,-1-1 0,0 1 0,1 0 1,0 1-1,-1-1 0,1 1 0,0 0 1,-8 4-1,5-1-39,0 0 1,1 1-1,-1 0 1,1 0-1,0 1 1,1-1-1,-1 2 1,2-1-1,-1 1 1,1-1-1,0 2 1,0-1 0,1 0-1,0 1 1,1 0-1,-3 10 1,-9 36-333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2:24.463"/>
    </inkml:context>
    <inkml:brush xml:id="br0">
      <inkml:brushProperty name="width" value="0.05" units="cm"/>
      <inkml:brushProperty name="height" value="0.05" units="cm"/>
    </inkml:brush>
  </inkml:definitions>
  <inkml:trace contextRef="#ctx0" brushRef="#br0">373 51 12291,'-1'-2'78,"1"-1"0,-1 1 0,0-1 0,1 1 0,-1-1 0,-1 1 0,1-1 0,0 1 0,0 0 1,-1 0-1,1 0 0,-1 0 0,0 0 0,0 0 0,0 0 0,0 1 0,0-1 0,0 0 0,0 1 0,0 0 1,-1-1-1,1 1 0,0 0 0,-1 0 0,1 1 0,-1-1 0,1 0 0,-1 1 0,0 0 0,1-1 0,-1 1 1,1 0-1,-1 0 0,0 1 0,-4 0 0,-5 1-36,0 1 0,0 0 0,0 1 1,1 1-1,-1 0 0,1 0 0,0 1 0,1 1 1,-1-1-1,1 2 0,1 0 0,-1 0 0,-14 17 1,8-7 14,1 0 0,2 1 0,0 1 0,1 0 0,0 1-1,-11 31 1,17-37-56,1 1-1,0 0 0,1 0 0,1 0 0,0 0 1,1 1-1,1-1 0,2 28 0,-1-37 0,1 0 1,0-1-1,1 1 0,0 0 1,0-1-1,0 1 0,0-1 1,1 0-1,0 0 0,1 0 1,-1 0-1,1 0 0,0-1 1,1 0-1,-1 0 0,1 0 1,0 0-1,0-1 0,1 1 0,-1-1 1,1-1-1,0 1 0,8 3 1,-4-3 1,0-1 0,0 0 0,1 0 0,-1-1 0,1 0 1,-1-1-1,1 0 0,0-1 0,-1 0 0,1 0 0,0-1 0,17-5 0,-14 3 45,0-1-1,-1-1 0,1-1 1,-1 0-1,0 0 0,-1-1 1,1-1-1,-2 0 0,14-11 1,-16 11-3,0-1 1,0 0-1,-1-1 1,0 0-1,0 0 1,-1 0-1,-1-1 1,0 0-1,0 0 1,5-18-1,-8 20-36,-1 0-1,0 0 0,0 0 0,-1-1 0,0 1 0,-1 0 1,0 0-1,0-1 0,-1 1 0,-1 0 0,1 0 0,-1-1 1,-1 1-1,-6-16 0,5 18-64,1 0 0,-1 0 0,-1 0-1,1 1 1,-1 0 0,0 0 0,-1 0 0,1 1 0,-1-1-1,0 1 1,0 1 0,-1-1 0,1 1 0,-1 0 0,0 0-1,0 1 1,-1 0 0,1 1 0,-1-1 0,1 1 0,-9-1-1,-18-1-326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2:25.322"/>
    </inkml:context>
    <inkml:brush xml:id="br0">
      <inkml:brushProperty name="width" value="0.05" units="cm"/>
      <inkml:brushProperty name="height" value="0.05" units="cm"/>
    </inkml:brush>
  </inkml:definitions>
  <inkml:trace contextRef="#ctx0" brushRef="#br0">255 1 13147,'-6'0'139,"-1"0"-1,1 1 1,0-1 0,0 1 0,0 1 0,0-1-1,0 1 1,0 0 0,0 1 0,1-1-1,-1 1 1,1 0 0,0 1 0,-1-1 0,2 1-1,-1 0 1,0 0 0,1 0 0,-5 6 0,-7 9-14,1 0 1,1 1 0,-17 30 0,21-32-105,1-1-1,1 2 1,1 0-1,0-1 1,1 2-1,1-1 1,1 1 0,1 0-1,1 0 1,0 33-1,2-43-18,1-1-1,0 0 0,0 0 0,1 0 1,0 0-1,1 0 0,0 0 0,0-1 1,1 1-1,0-1 0,0 0 0,1 0 1,0-1-1,1 1 0,-1-1 0,1 0 1,1-1-1,0 1 0,-1-1 0,2 0 1,-1-1-1,1 0 0,0 0 0,0-1 1,13 6-1,-14-7-1,1-1 0,0 1 0,0-1 1,0-1-1,0 0 0,0 0 0,0 0 0,0-1 1,0 0-1,0-1 0,0 1 0,0-2 0,0 1 1,0-1-1,0 0 0,0-1 0,0 0 0,13-7 0,-13 5 19,0-1 0,0 0 0,-1 0 0,1 0-1,-1-1 1,-1 1 0,1-2 0,-1 1-1,0-1 1,-1 0 0,0 0 0,0-1 0,-1 1-1,0-1 1,5-19 0,-6 15 23,0-1 0,-1 0 0,0 1 0,-2-1 0,1 0 1,-2 0-1,0 0 0,0 0 0,-1 0 0,-1 0 0,0 1 0,-1-1 0,-1 1 0,-6-13 0,8 18-47,-1 0 1,-1 1-1,1-1 0,-1 1 0,-1 0 0,1 0 0,-1 1 0,0-1 0,-1 1 0,1 1 0,-1-1 0,-1 1 0,1 0 1,-1 1-1,1 0 0,-1 0 0,0 1 0,-1-1 0,1 2 0,0-1 0,-1 1 0,0 1 0,-10-1 0,12 1-30,1 1-1,-1 1 0,1-1 1,0 1-1,-1 0 0,-6 3 0,11-4 31,1 0-1,-1 1 0,0 0 0,1-1 0,-1 1 0,1 0 0,-1 0 0,1 0 0,-1 0 0,1 0 0,-1 0 1,1 0-1,0 0 0,0 0 0,0 1 0,0-1 0,0 1 0,0-1 0,0 1 0,0-1 0,0 1 1,0-1-1,1 1 0,-1 0 0,1-1 0,-1 4 0,3 11-123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2:25.771"/>
    </inkml:context>
    <inkml:brush xml:id="br0">
      <inkml:brushProperty name="width" value="0.05" units="cm"/>
      <inkml:brushProperty name="height" value="0.05" units="cm"/>
    </inkml:brush>
  </inkml:definitions>
  <inkml:trace contextRef="#ctx0" brushRef="#br0">200 105 12667,'1'-11'550,"0"4"-398,0 1 0,-1 0 0,0-1 0,0 1 0,0-1 0,-1 1 0,0 0 1,0-1-1,-1 1 0,0 0 0,-3-8 0,5 13-128,-1 0-1,0 0 1,1 1 0,-1-1-1,0 0 1,1 1 0,-1-1-1,0 1 1,0-1 0,1 1-1,-1-1 1,0 1 0,0 0-1,0-1 1,0 1 0,0 0-1,0-1 1,0 1 0,0 0 0,0 0-1,1 0 1,-1 0 0,0 0-1,0 0 1,0 0 0,0 1-1,0-1 1,0 0 0,0 0-1,0 1 1,0-1 0,0 0-1,1 1 1,-1-1 0,0 1-1,0-1 1,1 1 0,-1 0 0,0-1-1,0 1 1,1 0 0,-2 1-1,-3 3 64,0 0 0,0 1 0,1-1-1,-7 11 1,-8 20 39,0 1-1,3 0 0,0 2 1,3 0-1,1 0 0,-11 79 1,20-101-111,1 1 1,1-1-1,0 1 1,4 28-1,-3-42-15,0 0 0,1-1 0,0 1 0,0 0-1,0-1 1,0 1 0,1-1 0,-1 1 0,1-1-1,0 0 1,0 0 0,0 0 0,0 0 0,1 0-1,-1 0 1,1 0 0,0-1 0,0 1 0,0-1-1,0 0 1,0 0 0,0 0 0,0 0 0,1-1-1,-1 1 1,1-1 0,-1 0 0,5 1 0,0-1-1,0 0 0,1 0 0,-1-1 1,0 0-1,1 0 0,-1-1 1,0 0-1,0-1 0,0 0 0,0 0 1,0 0-1,0-1 0,0 0 0,-1-1 1,0 0-1,1 0 0,-1-1 0,-1 1 1,1-2-1,8-8 0,-8 8 6,-1-1-1,-1 0 1,1 0 0,-1 0-1,0-1 1,-1 1-1,0-1 1,0-1 0,-1 1-1,0 0 1,0-1-1,-1 1 1,0-1 0,0 0-1,-1 0 1,0 0 0,-1 0-1,-1-16 1,-2 9-46,0 0-1,-1 0 1,-1 1 0,0-1 0,-1 1 0,-1 1-1,-1-1 1,0 1 0,-11-16 0,11 19-25,-1 0 1,0 1 0,0 0-1,0 1 1,-2-1 0,1 2-1,-1 0 1,0 0 0,-1 1-1,0 0 1,-16-6-1,-9 4-194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2:30.037"/>
    </inkml:context>
    <inkml:brush xml:id="br0">
      <inkml:brushProperty name="width" value="0.05" units="cm"/>
      <inkml:brushProperty name="height" value="0.05" units="cm"/>
    </inkml:brush>
  </inkml:definitions>
  <inkml:trace contextRef="#ctx0" brushRef="#br0">1087 81 11226,'-41'-11'3708,"37"10"-3665,0 1 0,0-1-1,0 1 1,1 0 0,-1 0 0,0 0 0,0 1 0,0-1-1,1 1 1,-5 2 0,-38 14-79,32-11 61,-33 14-28,0 2 0,1 3 0,1 1 0,2 2 0,0 2 0,3 2 0,0 1 0,2 3 0,2 1 0,1 1 0,2 2 0,-32 51 0,-6 20 19,-78 132 32,112-176-35,-49 122 1,77-161-9,1-1 0,2 2 0,0-1 0,2 1-1,1-1 1,1 1 0,2 0 0,0 0 0,2 0 0,2 0 0,9 41 0,-7-45-7,2-1 0,0 1-1,2-1 1,0-1 0,2 0 0,0-1 0,2 0 0,0 0 0,1-2 0,2 0 0,0-1 0,0 0-1,24 17 1,-26-25-2,1-1 0,1 0 0,0-1 0,0-1 0,1 0 0,0-2 0,0 0-1,1-1 1,0 0 0,26 1 0,16 0-35,117-6 1,-123-3 3,0-3 1,-1-2 0,1-2 0,-2-3-1,60-22 1,-54 14 81,-2-2-1,65-37 1,-101 47-23,0 0-1,-1-1 1,-1-1 0,0-1 0,-1-1 0,-1 0 0,0-1 0,22-33 0,-16 13 127,-2-1-1,-1 0 1,-2-2 0,-1-1-1,12-52 1,-11 20 12,-3-1 0,6-91 1,-17 110-100,-1 0 0,-4 0 0,-7-61 0,4 91-20,0 1 0,-2-1 0,-2 1 0,0 0 1,-1 0-1,-1 1 0,-2 0 0,-27-41 0,11 27 19,-2 1 0,-2 2 0,-1 2 0,-1 0-1,-47-32 1,0 7-848,-127-66-1,202 120 721,-1 0-32,0 0-1,-1 1 1,1 0 0,-11-3-1,-2 2-270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3:04.014"/>
    </inkml:context>
    <inkml:brush xml:id="br0">
      <inkml:brushProperty name="width" value="0.05" units="cm"/>
      <inkml:brushProperty name="height" value="0.05" units="cm"/>
    </inkml:brush>
  </inkml:definitions>
  <inkml:trace contextRef="#ctx0" brushRef="#br0">49 40 9690,'-14'-39'2499,"7"53"-1114,-1 17-1089,2 0 1,-3 54 0,5 66-153,4-104-56,29 1069 99,15 232-358,-39-1132 89,0-39 128,-20 203 0,14-362-76,1-12-40,0-1 1,-1 1-1,0 0 0,0 0 0,0-1 0,-4 11 0,5-16 65,0 0-1,0 0 1,-1 0 0,1 0-1,0 1 1,0-1 0,0 0-1,-1 0 1,1 0 0,0 0-1,0 0 1,-1 0 0,1 0-1,0 0 1,0 0 0,0 0-1,-1 0 1,1 0 0,0 0-1,0 0 1,-1 0 0,1 0-1,0 0 1,0 0 0,0 0-1,-1 0 1,1 0 0,0 0-1,0 0 1,0-1 0,-1 1-1,1 0 1,0 0 0,0 0-1,0 0 1,-1-1 0,-2-8-102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13.242"/>
    </inkml:context>
    <inkml:brush xml:id="br0">
      <inkml:brushProperty name="width" value="0.05" units="cm"/>
      <inkml:brushProperty name="height" value="0.05" units="cm"/>
    </inkml:brush>
  </inkml:definitions>
  <inkml:trace contextRef="#ctx0" brushRef="#br0">88 172 15643,'0'-1'51,"0"0"-1,0 0 0,0 0 1,0 0-1,0 0 0,0 0 1,-1 0-1,1 0 0,0 0 1,-1 0-1,1 0 1,0 0-1,-1 0 0,1 0 1,-1 0-1,0 0 0,1 0 1,-1 1-1,0-1 0,1 0 1,-1 0-1,0 1 0,0-1 1,0 0-1,0 1 0,0-1 1,1 1-1,-1-1 0,0 1 1,0 0-1,0-1 0,0 1 1,0 0-1,-1 0 1,1 0-1,0-1 0,0 1 1,0 0-1,0 0 0,-1 1 1,-1-1-15,0 1 0,1 0 0,-1 0 1,1 0-1,0 0 0,-1 1 0,1-1 1,0 0-1,-1 1 0,1 0 1,0 0-1,0-1 0,1 1 0,-1 0 1,-2 4-1,0 0-23,1 0 1,0 0 0,1 1-1,0-1 1,0 1-1,0-1 1,1 1 0,0 0-1,0-1 1,0 1-1,1 0 1,1 13 0,0-16-15,-1 0 0,0 0 0,1-1 0,0 1 0,0 0 0,0-1 0,0 1 1,1-1-1,-1 1 0,1-1 0,0 1 0,0-1 0,0 0 0,0 0 0,1 0 1,-1 0-1,1-1 0,-1 1 0,1-1 0,0 1 0,0-1 0,1 0 0,-1 0 0,4 2 1,0-3 16,0 1 1,0-1-1,0 0 0,0-1 1,0 1-1,0-2 1,0 1-1,0-1 1,0 0-1,0 0 1,0 0-1,0-1 1,0-1-1,-1 1 1,1-1-1,-1 0 1,0 0-1,0-1 0,0 0 1,10-8-1,-1 0 77,-1 0 0,-1-2 0,0 1 0,-1-1 0,-1-1 0,17-28 0,-15 21 112,12-32 1,-21 45-145,-1-1 1,0 1-1,-1 0 1,0-1-1,0 1 1,0-14-1,-2 21-51,0 0 0,0 0 0,0 0 0,0 0-1,-1 0 1,1 0 0,-1 0 0,1 0 0,-1 0 0,1 0-1,-1 0 1,0 0 0,-2-3 0,3 5-4,-1 0 0,1-1 0,-1 1 0,1-1-1,-1 1 1,1 0 0,-1-1 0,0 1 0,1 0 0,-1-1 0,0 1 0,1 0 0,-1 0 0,0 0-1,1 0 1,-1 0 0,0-1 0,1 1 0,-1 0 0,0 1 0,1-1 0,-1 0 0,0 0 0,1 0 0,-1 0-1,-1 1 1,-1 1 9,0-1-1,-1 1 1,1 1-1,0-1 0,0 0 1,0 1-1,1 0 0,-1-1 1,1 1-1,-1 0 1,1 0-1,-4 7 0,-6 16-25,1 0 0,2 0-1,0 1 1,2 0-1,0 1 1,3-1 0,0 1-1,1 0 1,2 0-1,2 33 1,0-47 9,1-1 0,0 0 0,1 0 1,0 0-1,10 22 0,-12-31 2,1-1 0,0 1 1,0-1-1,0 0 0,0 0 1,1 0-1,-1 0 0,1 0 0,0 0 1,0-1-1,3 3 0,-4-4 1,0 0-1,0 0 1,0 0 0,0 0-1,1 0 1,-1-1-1,0 1 1,0-1-1,1 0 1,-1 0-1,0 0 1,1 0 0,-1 0-1,0 0 1,1 0-1,-1-1 1,0 1-1,0-1 1,1 0 0,1 0-1,2-3-2,1 1-1,-1-1 1,0 0-1,0 0 1,-1-1 0,1 0-1,-1 0 1,0 0-1,-1 0 1,1-1-1,6-12 1,6-10-51,16-38 1,-27 54 21,18-52-733,-26 77 679,-2 1 57,1-1 0,1 0 0,1 1 0,0-1 0,0 1 0,1-1 0,3 17 0,-3-28 37,0 0 0,1 0 0,-1-1 0,1 1 0,0-1 0,-1 1 0,1 0 0,0-1 0,0 1 0,0-1 0,0 0 0,0 1 0,0-1 0,0 0 0,0 1 0,1-1 0,-1 0 0,0 0 0,1 0 0,2 1 0,-2-1 7,1-1 1,-1 1-1,1 0 0,-1-1 1,1 0-1,-1 0 0,1 0 0,0 0 1,-1 0-1,1 0 0,-1-1 1,4 0-1,7-3 42,0-1 1,-1 0-1,1-1 0,13-9 1,-25 14-57,44-25 114,-2-2 0,-2-2 0,0-1-1,65-67 1,-95 81-121,-11 17 5,0 0 0,0-1-1,0 1 1,0 0 0,0 0 0,0 0-1,0 0 1,0 0 0,0-1 0,0 1 0,0 0-1,0 0 1,0 0 0,0 0 0,0-1-1,0 1 1,0 0 0,0 0 0,0 0-1,0 0 1,0 0 0,0 0 0,-1-1 0,1 1-1,0 0 1,0 0 0,0 0 0,0 0-1,0 0 1,0 0 0,0 0 0,-1 0 0,1-1-1,0 1 1,0 0 0,0 0 0,0 0-1,0 0 1,-1 0 0,1 0 0,0 0-1,0 0 1,0 0 0,0 0 0,-1 0 0,1 0-1,0 0 1,0 0 0,0 0 0,-1 0-1,-1 1 0,0 0-1,-1 0 0,1-1 1,0 1-1,0 1 0,0-1 0,0 0 1,0 1-1,0-1 0,0 1 0,-3 3 1,-4 5 0,0 1 1,1 0-1,0 1 1,1 0-1,0 0 0,1 0 1,-5 17-1,8-21-37,0 1 0,1-1-1,0 1 1,0-1 0,1 1-1,0-1 1,1 1 0,0 0-1,0 0 1,1-1 0,0 1-1,4 15 1,-4-22-17,-1 1 1,1-1-1,0 0 1,0 1-1,0-1 1,1 0-1,-1 0 1,1 0-1,-1 0 0,1 0 1,-1 0-1,1 0 1,0 0-1,0-1 1,0 1-1,0-1 1,0 1-1,0-1 0,1 0 1,-1 0-1,4 2 1,-3-3 10,1 0 0,-1 1 1,0-1-1,0 0 0,0-1 1,1 1-1,-1 0 0,0-1 0,0 0 1,0 0-1,0 0 0,0 0 1,0 0-1,0 0 0,0-1 1,5-3-1,23-20-436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3:04.505"/>
    </inkml:context>
    <inkml:brush xml:id="br0">
      <inkml:brushProperty name="width" value="0.05" units="cm"/>
      <inkml:brushProperty name="height" value="0.05" units="cm"/>
    </inkml:brush>
  </inkml:definitions>
  <inkml:trace contextRef="#ctx0" brushRef="#br0">0 1 13139,'4'72'1158,"-3"-33"-1015,9 57 0,11 14 95,45 135-1,-64-239-195,1 0-1,-1 0 1,1 0 0,0 0-1,0 0 1,1-1 0,-1 1-1,8 7 1,-10-12-24,0 0 0,1 0-1,-1 0 1,0 0 0,1-1 0,-1 1-1,0 0 1,1 0 0,-1-1 0,1 1-1,-1-1 1,1 1 0,0-1 0,-1 0-1,1 0 1,2 1 0,-2-2 5,0 1 0,0-1 0,0 1 0,1-1-1,-1 0 1,0 0 0,0 0 0,0 0 0,0 0 0,0 0 0,0 0-1,0-1 1,-1 1 0,4-4 0,3-3 41,-1-1 0,0-1 0,0 1 0,-1-1 0,7-14 0,24-59 212,-26 54-190,27-65 128,-18 38-429,53-99 0,-58 131 67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3:05.618"/>
    </inkml:context>
    <inkml:brush xml:id="br0">
      <inkml:brushProperty name="width" value="0.05" units="cm"/>
      <inkml:brushProperty name="height" value="0.05" units="cm"/>
    </inkml:brush>
  </inkml:definitions>
  <inkml:trace contextRef="#ctx0" brushRef="#br0">59 30 9498,'2'-4'341,"11"-18"650,-6 19-638,0 13 33,-4 2-26,0 1 0,-1 0 0,0 0 0,0 19 0,1 14-183,68 1724 569,-103-1340-747,-22-1 14,-2 13 5,26 2-8,29-361-9,3 0 0,22 135 0,-22-211 1,0 0-1,0 0 0,0 0 1,5 9-1,-7-15 0,1 0 0,-1 0 0,1 0 0,0 0 0,-1 0 0,1 0 0,0 0 0,0-1 0,-1 1 0,1 0 0,0 0 0,0-1 0,0 1 0,0-1 0,2 2 0,-3-2 0,1 0 0,0 0 0,0 0 1,0 0-1,-1 0 0,1 0 0,0-1 0,0 1 0,-1 0 0,1 0 0,0-1 1,0 1-1,-1 0 0,1-1 0,0 1 0,-1-1 0,1 1 0,-1-1 0,1 1 0,0-1 1,-1 1-1,1-1 0,-1 1 0,1-1 0,0-1 0,7-12-98,0 0 1,-1 0-1,0-1 1,9-30-1,-13 34 97,8-26-76,-7 3-5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3:06.065"/>
    </inkml:context>
    <inkml:brush xml:id="br0">
      <inkml:brushProperty name="width" value="0.05" units="cm"/>
      <inkml:brushProperty name="height" value="0.05" units="cm"/>
    </inkml:brush>
  </inkml:definitions>
  <inkml:trace contextRef="#ctx0" brushRef="#br0">36 127 13875,'-5'7'222,"1"-2"-115,0 1-1,0 0 1,0 0 0,1 0 0,0 0 0,-3 10 0,5-14-100,1 1 1,-1-1-1,1 1 1,0 0 0,0-1-1,0 1 1,0-1 0,1 1-1,-1-1 1,1 1 0,0-1-1,-1 1 1,1-1-1,0 1 1,0-1 0,1 0-1,-1 0 1,0 1 0,1-1-1,0 0 1,3 3 0,14 15-22,1-1 1,1-1-1,0-1 1,2 0-1,41 22 1,-30-22-47,1 0 0,0-3-1,60 17 1,-79-27 26,1 0 1,-1-1-1,1-1 0,0-1 0,0 0 0,-1-1 1,25-3-1,-31 1 12,1 0 1,-1-1 0,-1 0-1,1-1 1,0 0 0,-1 0-1,0-1 1,0 0-1,0-1 1,-1 0 0,0 0-1,0-1 1,10-10 0,1-5 99,-2 0 0,-1 0 1,0-2-1,18-37 0,-13 16 296,26-81 1,-27 61-122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3:06.800"/>
    </inkml:context>
    <inkml:brush xml:id="br0">
      <inkml:brushProperty name="width" value="0.05" units="cm"/>
      <inkml:brushProperty name="height" value="0.05" units="cm"/>
    </inkml:brush>
  </inkml:definitions>
  <inkml:trace contextRef="#ctx0" brushRef="#br0">0 415 13739,'3'-14'278,"0"1"0,1-1 0,1 1 0,0 0 0,0 1 0,1-1 0,1 1 0,11-15 0,6-15 81,18-39-216,39-71-72,-80 151-69,-1 1-1,0 0 0,0-1 1,0 1-1,0-1 0,1 1 1,-1 0-1,0-1 0,0 1 1,1-1-1,-1 1 0,0 0 1,1-1-1,-1 1 0,0 0 1,1 0-1,-1-1 0,0 1 1,1 0-1,-1 0 0,1 0 1,-1-1-1,0 1 0,1 0 1,0 0-1,0 10 30,-6 19 10,-30 148 20,30-138-143,2-1 0,3 66 0,3-77 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3:07.216"/>
    </inkml:context>
    <inkml:brush xml:id="br0">
      <inkml:brushProperty name="width" value="0.05" units="cm"/>
      <inkml:brushProperty name="height" value="0.05" units="cm"/>
    </inkml:brush>
  </inkml:definitions>
  <inkml:trace contextRef="#ctx0" brushRef="#br0">0 74 12955,'2'-4'115,"0"0"1,-1-1-1,2 1 1,-1 0-1,0 0 0,1 0 1,0 1-1,0-1 1,0 0-1,0 1 1,0 0-1,1 0 1,0 0-1,-1 0 0,1 1 1,0-1-1,0 1 1,1 0-1,-1 0 1,6-1-1,-7 2-90,1 0 0,-1 0 0,1 1-1,-1-1 1,1 1 0,0 0 0,-1 0 0,1 0-1,-1 1 1,1-1 0,-1 1 0,1 0 0,-1 0-1,1 0 1,-1 0 0,1 1 0,-1-1 0,0 1-1,0 0 1,0 0 0,0 0 0,0 0 0,-1 1-1,1-1 1,0 1 0,3 4 0,-3-2-1,0 0 0,0 0 0,-1 0 0,1 0 0,-1 0 0,0 0 0,-1 0 0,1 1 1,-1-1-1,0 1 0,-1-1 0,1 1 0,-1 0 0,0-1 0,0 1 0,-1-1 0,0 1 0,0-1 0,0 1 0,0-1 0,-4 9 1,-2 1 173,0 0 0,-1 0 1,0 0-1,-1-1 1,-22 25-1,23-31-24,-1 2 59,10-8-226,7-2-138,19-3-284,-1 1-1,49 3 1,-28 4 117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3:07.804"/>
    </inkml:context>
    <inkml:brush xml:id="br0">
      <inkml:brushProperty name="width" value="0.05" units="cm"/>
      <inkml:brushProperty name="height" value="0.05" units="cm"/>
    </inkml:brush>
  </inkml:definitions>
  <inkml:trace contextRef="#ctx0" brushRef="#br0">1 117 15691,'1'-5'186,"1"0"0,0 0-1,1 0 1,-1 0 0,1 0-1,0 0 1,0 1 0,0-1-1,1 1 1,-1 0 0,1 0-1,0 0 1,8-5 0,-1 1-105,-1 1 0,1 1 0,0 0 0,23-10 0,-31 15-104,-1 1 0,1-1 0,0 0 1,-1 1-1,1-1 0,0 1 0,0 0 0,0 0 0,-1 0 1,1 0-1,0 0 0,0 1 0,-1 0 0,1-1 0,5 3 1,-7-2 14,0-1 0,0 1 0,0 0 0,-1 0 0,1-1 0,0 1 0,0 0 1,0 0-1,-1 0 0,1 0 0,0 0 0,-1 0 0,1 0 0,-1 0 1,1 1-1,-1-1 0,0 0 0,1 0 0,-1 0 0,0 0 0,0 1 1,0-1-1,0 0 0,0 0 0,0 0 0,0 1 0,0-1 0,0 0 1,-1 0-1,1 0 0,-1 1 0,1-1 0,0 0 0,-1 0 0,0 0 0,1 0 1,-1 0-1,-1 1 0,-15 21 188,15-20-108,-1 0 0,0 1 0,1-1 0,0 0 0,0 1 0,0-1 0,0 1 0,-1 4 0,4-7-70,0 0-1,0-1 1,0 1-1,0 0 1,1-1-1,-1 1 1,0 0-1,0-1 1,1 0-1,-1 1 1,0-1-1,3 0 1,1 2-38,3 1 0,0 0 0,-1 1 0,0-1 0,1 2 0,-2-1 0,1 1 0,0 0 1,-1 0-1,0 1 0,0 0 0,6 8 0,-9-10 51,-1 0 0,0-1 0,0 1 0,0 0 0,-1 0 0,0 0 0,1 0 0,-1 1 1,-1-1-1,1 0 0,-1 0 0,1 0 0,-1 1 0,0-1 0,-1 0 0,1 1 0,-1-1 0,0 0 0,0 0 0,0 0 0,0 0 1,-1 0-1,-2 6 0,-1-2 94,0 1 0,-1 0-1,0-1 1,0 0 0,-1 0 0,1-1 0,-13 10 0,2-3 157,-1-1-1,-25 13 1,40-23-182,-1-1 0,1 0-1,-1-1 1,0 1 0,0 0 0,0-1-1,0 0 1,0 0 0,0 0 0,0-1-1,0 1 1,0-1 0,0 0 0,-7-1-1,10 1-72,0 0 0,1-1 0,-1 1-1,1 0 1,-1-1 0,0 1 0,1-1-1,-1 1 1,1 0 0,0-1 0,-1 1-1,1-1 1,-1 0 0,1 1 0,0-1 0,-1 1-1,1-1 1,0 1 0,0-1 0,-1 0-1,1 1 1,0-1 0,0 0 0,0 1-1,0-1 1,0 0 0,0 1 0,0-1-1,0 0 1,0 1 0,0-1 0,0 0-1,0 1 1,0-1 0,1 1 0,-1-1 0,0 0-1,0 1 1,1-2 0,0 1 10,6-19 121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3:08.501"/>
    </inkml:context>
    <inkml:brush xml:id="br0">
      <inkml:brushProperty name="width" value="0.05" units="cm"/>
      <inkml:brushProperty name="height" value="0.05" units="cm"/>
    </inkml:brush>
  </inkml:definitions>
  <inkml:trace contextRef="#ctx0" brushRef="#br0">42 1 16291,'-9'20'199,"2"0"0,1 1 0,0 0 0,1 0 0,2 1-1,0-1 1,1 1 0,1 0 0,1-1 0,1 1-1,1 0 1,8 33 0,-10-51-190,2 1 0,-1-1 0,0-1 0,1 1-1,0 0 1,0 0 0,0 0 0,0-1 0,0 1 0,1-1 0,5 6-1,-6-8-6,-1 0-1,1 0 1,-1 0-1,1 0 1,-1-1-1,1 1 1,0 0-1,-1-1 1,1 1-1,0-1 1,0 0-1,-1 1 1,1-1-1,0 0 1,0 0-1,0 0 1,-1 0-1,1 0 1,0-1-1,0 1 1,-1-1-1,1 1 1,0-1-1,-1 1 0,1-1 1,0 0-1,-1 0 1,3-2-1,3-2-18,0 0 0,-1-1-1,0 1 1,0-1-1,0-1 1,-1 1-1,0-1 1,8-14 0,29-67-609,-37 78 530,1-6 8,3-8-536,-7 23 288,-3 14 103,-45 321 1723,46-332-1302,-1-8 24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3:09.044"/>
    </inkml:context>
    <inkml:brush xml:id="br0">
      <inkml:brushProperty name="width" value="0.05" units="cm"/>
      <inkml:brushProperty name="height" value="0.05" units="cm"/>
    </inkml:brush>
  </inkml:definitions>
  <inkml:trace contextRef="#ctx0" brushRef="#br0">142 0 15779,'-4'8'261,"-51"89"1720,47-82-1793,2 1 0,0-1 0,0 1 0,-4 24 0,10-39-200,0-1 1,-1 1-1,1-1 0,0 0 0,0 1 0,0-1 0,0 1 0,0-1 0,0 1 0,0-1 0,0 1 0,0-1 0,0 0 0,0 1 0,0-1 0,0 1 0,0-1 0,0 1 1,0-1-1,0 0 0,0 1 0,1-1 0,-1 1 0,0-1 0,0 0 0,1 1 0,-1-1 0,0 0 0,0 1 0,1 0 0,11-7-311,11-19-148,-22 22 455,0 1 0,1 0-1,0 0 1,-1 0 0,1 0 0,0 0-1,0 0 1,0 0 0,0 1-1,1-1 1,-1 1 0,0-1 0,1 1-1,-1 0 1,1 0 0,-1 0 0,1 0-1,-1 1 1,1-1 0,0 1-1,-1-1 1,1 1 0,0 0 0,0 0-1,-1 0 1,1 0 0,0 1 0,-1-1-1,1 1 1,-1 0 0,1-1-1,0 1 1,-1 0 0,0 1 0,1-1-1,-1 0 1,0 1 0,1-1 0,-1 1-1,0 0 1,0-1 0,0 1-1,0 0 1,2 5 0,5 4 88,-1 1 0,0 0-1,-1 1 1,-1-1 0,1 2 0,-2-1-1,0 1 1,-1-1 0,0 1 0,2 19-1,-6-30 47,1 0 0,-1 0 0,0 0 1,0 0-1,0 0 0,-1 0 0,1 0 0,-1 0 0,1 0 0,-1 0 0,0 0 0,0-1 0,-1 1 0,1 0 0,0 0 0,-1-1 0,0 1 0,1-1 0,-1 1 0,0-1 0,0 0 0,-1 0 0,1 0 0,0 0 0,-1 0 0,1 0 0,-1-1 0,1 1 0,-1-1 0,-6 3 0,-5 0 106,-1 1 0,1-2 0,-1 0-1,-28 2 1,40-4-262,-5 0 49,0-1 0,0 1 0,-1-1 0,1-1 1,0 0-1,0 0 0,0 0 0,0-1 0,-16-6 0,16-2-125,7-3 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3:09.476"/>
    </inkml:context>
    <inkml:brush xml:id="br0">
      <inkml:brushProperty name="width" value="0.05" units="cm"/>
      <inkml:brushProperty name="height" value="0.05" units="cm"/>
    </inkml:brush>
  </inkml:definitions>
  <inkml:trace contextRef="#ctx0" brushRef="#br0">1 11 19396,'0'0'1312,"3"-2"-1256,4 2-104,3 0 56,4 0-488,5 0 352,2-2-104,-1-4-112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3:09.862"/>
    </inkml:context>
    <inkml:brush xml:id="br0">
      <inkml:brushProperty name="width" value="0.05" units="cm"/>
      <inkml:brushProperty name="height" value="0.05" units="cm"/>
    </inkml:brush>
  </inkml:definitions>
  <inkml:trace contextRef="#ctx0" brushRef="#br0">190 0 14571,'-15'10'182,"1"0"-1,0 0 1,1 2-1,0-1 1,1 2-1,1-1 1,0 2-1,0 0 1,1 0-1,1 1 1,0 0-1,1 0 1,1 1-1,0 0 1,2 0-1,-1 1 0,2 0 1,0-1-1,1 2 1,1-1-1,0 29 1,2-40-183,0-1-1,1 0 1,0 1 0,0-1-1,0 0 1,0 0 0,1 0-1,0 0 1,0 0 0,0 0 0,1 0-1,0-1 1,0 1 0,5 6-1,-6-9-2,0 0-1,0 0 0,0-1 0,1 1 0,-1-1 1,0 1-1,1-1 0,-1 0 0,0 0 0,1 0 1,0 0-1,-1-1 0,1 1 0,-1-1 1,1 1-1,0-1 0,0 0 0,-1 0 0,1 0 1,0 0-1,-1-1 0,1 1 0,0-1 0,-1 1 1,1-1-1,-1 0 0,1 0 0,-1 0 1,1 0-1,1-2 0,5-2-23,-1-1 0,0 1 0,-1-2 0,1 1-1,-1-1 1,0 0 0,-1 0 0,0 0 0,0-1 0,0 0 0,-1-1 0,-1 1 0,1-1 0,3-10 0,-8 19 29,0-1 0,1 0 0,-1 0 0,0 1 0,0-1 0,0 0 0,0 0 0,0 1 0,1-1 0,-2 0 0,1 0 0,0 0 0,0 1 0,0-1 0,0 0 0,0 0 0,-1 1 0,1-1 0,0 0 0,0 1 0,-1-1 0,1 0 0,-1 1 0,1-1 0,-1 0 0,1 1 0,-1-1 0,1 1 0,-1-1 0,1 1 0,-1-1 0,0 1 0,1-1 0,-1 1 0,0 0 0,1-1 0,-1 1 0,0 0 0,0 0 0,1-1 0,-1 1 0,-1 0 0,-1 0-1,0 0 1,0 0-1,0 0 0,0 0 1,0 1-1,0-1 0,1 1 0,-1 0 1,0 0-1,-5 2 0,0 1 43,1 1 0,-1 0 0,0 0 0,1 1 0,0 0 0,-6 7 0,9-9 26,1-1-1,0 1 0,0 0 1,0 0-1,0 0 0,1 0 1,-1 1-1,1-1 0,0 0 1,1 1-1,-1 0 0,-1 6 1,5 1 68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13.678"/>
    </inkml:context>
    <inkml:brush xml:id="br0">
      <inkml:brushProperty name="width" value="0.05" units="cm"/>
      <inkml:brushProperty name="height" value="0.05" units="cm"/>
    </inkml:brush>
  </inkml:definitions>
  <inkml:trace contextRef="#ctx0" brushRef="#br0">37 0 16147,'-19'2'1097,"9"13"-1305,3 4-176,7 3 576,6 3-104,14 3-224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3:23.919"/>
    </inkml:context>
    <inkml:brush xml:id="br0">
      <inkml:brushProperty name="width" value="0.05" units="cm"/>
      <inkml:brushProperty name="height" value="0.05" units="cm"/>
    </inkml:brush>
  </inkml:definitions>
  <inkml:trace contextRef="#ctx0" brushRef="#br0">373 14 13723,'-3'-10'786,"1"14"-348,0 20-140,25 263 349,-7-126-562,0 115 277,-19 286 1,-7-381-261,-23 755 40,0 55-36,24-786-86,29 343 0,8 17 166,-29-557-139,1-5-22,-1-1 0,1 0 1,0 1-1,0-1 1,0 0-1,0 1 0,0-1 1,1 1-1,-1-1 0,1 0 1,-1 1-1,1-1 0,0 0 1,1 3-1,-1-5-7,-1 0-1,1-1 1,0 1-1,-1 0 1,1 0-1,-1 0 1,1-1 0,-1 1-1,1 0 1,0 0-1,-1-1 1,1 1-1,-1-1 1,0 1-1,1 0 1,-1-1-1,1 1 1,-1-1 0,0 1-1,1-1 1,-1 1-1,1-2 1,12-18 257,-6 9-112,-6 10-172,0-1 0,0 1 1,0 0-1,0 0 1,0 0-1,1-1 0,-1 1 1,0 0-1,1 0 1,-1 1-1,1-1 0,-1 0 1,1 0-1,0 1 1,-1-1-1,1 1 0,-1 0 1,1-1-1,0 1 1,-1 0-1,1 0 0,0 0 1,-1 0-1,1 0 1,0 0-1,0 0 0,-1 1 1,1-1-1,-1 1 1,1-1-1,0 1 0,2 1 1,20 4-204,3-3 93,-1-1 1,0-1 0,1-1 0,-1-2 0,0 0 0,35-9 0,151-50-317,-62 14-63,-134 43 443,1-1-1,1 2 0,-1 0 0,0 1 0,1 1 0,-1 1 0,1 0 0,0 2 0,-1-1 0,0 2 0,1 1 1,24 7-1,-41-10 57,0 0 0,0-1 0,0 0 1,0 1-1,0-1 0,0 0 0,0 1 0,0-1 1,0 0-1,0 0 0,0 0 0,0 0 1,0 0-1,0 0 0,0 0 0,0 0 0,0-1 1,0 1-1,0 0 0,0-1 0,0 1 0,0 0 1,0-1-1,0 1 0,0-1 0,0 0 1,0 1-1,0-1 0,-1 0 0,1 1 0,0-1 1,-1 0-1,1 0 0,0 0 0,-1 0 1,1 1-1,-1-1 0,1 0 0,0-2 0,1-4 1,-1 1-1,1-1 1,-1 1-1,-1-1 1,1-9-1,-1 6-13,19-328-412,50-627 741,-24 586-165,30-371-25,-85 217 7,-43 5-71,-86-334-120,135 851 62,0 0-1,0 1 1,-1-1 0,0 1 0,-1 0-1,0 1 1,0-1 0,-1 1-1,-10-10 1,17 18-5,-3-1-1,0-1 0,1 1 1,-1 0-1,0 0 1,0 0-1,-1 0 0,1 0 1,0 1-1,0-1 0,-1 1 1,1 0-1,-1 0 0,-3 0 1,-53-6 26,40 6-19,-322-23 525,68 6-7,135 12-899,-150 13 0,268-6 291,10 1 36,-1-1 0,1-1 0,-1 0 0,0-1 0,1 0 0,-15-3 0,24 3 25,0 0 0,1 1 0,-1-1 0,1 0 0,-1 0 0,1 0 0,-1 0 0,1-1 0,0 1-1,0 0 1,0 0 0,-2-3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05.915"/>
    </inkml:context>
    <inkml:brush xml:id="br0">
      <inkml:brushProperty name="width" value="0.05" units="cm"/>
      <inkml:brushProperty name="height" value="0.05" units="cm"/>
    </inkml:brush>
  </inkml:definitions>
  <inkml:trace contextRef="#ctx0" brushRef="#br0">28 195 13115,'-1'0'79,"0"0"0,0 0 1,0 0-1,0 0 0,0 0 1,0 0-1,0 0 0,0-1 1,0 1-1,0 0 0,0 0 0,0-1 1,0 1-1,0-1 0,0 1 1,0-1-1,0 1 0,0-1 1,1 0-1,-1 1 0,0-1 0,1 0 1,-1 0-1,0 1 0,1-1 1,-1 0-1,1 0 0,-1 0 1,1 0-1,-1 0 0,1 0 0,0 0 1,-1 0-1,1 0 0,0 0 1,0 0-1,0-1 0,0-1 36,1 1-1,0-1 1,-1 1-1,1 0 1,0-1 0,1 1-1,-1 0 1,0 0-1,1 0 1,-1-1-1,1 2 1,-1-1-1,1 0 1,2-2-1,18-13 277,0 1 0,2 1-1,-1 1 1,2 1-1,0 1 1,0 1 0,1 1-1,49-11 1,-69 19-408,0 1 0,-1-1 0,1 1 1,0 1-1,0-1 0,0 1 0,0 0 0,0 0 1,0 1-1,-1-1 0,1 1 0,0 1 0,0-1 1,-1 1-1,1 0 0,-1 0 0,1 1 0,-1-1 1,6 5-1,-6-4 5,-1 0-1,1 0 1,0-1 0,1 0-1,-1 0 1,0 0 0,0-1 0,1 0-1,-1 0 1,1 0 0,9 0-1,1-2-204,-1-1-1,28-5 1,2-1-1420,-44 8 1533,-1-1 91,0 1 1,1 0-1,-1 0 0,0 0 1,0 0-1,0 0 0,0 0 1,0 0-1,0 0 1,0 0-1,1 0 0,-1 0 1,0-1-1,0 1 0,0 0 1,0 0-1,0 0 1,0 0-1,1 0 0,-1 0 1,0 0-1,0 0 0,0 0 1,0 0-1,0 0 1,1 0-1,-1 0 0,0 0 1,0 1-1,0-1 0,0 0 1,0 0-1,0 0 1,1 0-1,-1 0 0,0 0 1,0 0-1,0 0 0,0 0 1,0 0-1,0 1 0,0-1 1,0 0-1,0 0 1,0 0-1,1 0 0,-1 0 1,0 0-1,0 0 0,0 1 1,0-1-1,0 0 1,0 0-1,0 0 0,0 0 1,0 0-1,0 1 0,0-1 1,-5 7-564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06.365"/>
    </inkml:context>
    <inkml:brush xml:id="br0">
      <inkml:brushProperty name="width" value="0.05" units="cm"/>
      <inkml:brushProperty name="height" value="0.05" units="cm"/>
    </inkml:brush>
  </inkml:definitions>
  <inkml:trace contextRef="#ctx0" brushRef="#br0">36 126 12555,'-6'4'330,"-18"14"430,23-18-734,1 1 0,0-1 0,-1 1 0,1-1 0,-1 0 0,1 1 0,0-1 0,0 1 0,-1-1 0,1 1 0,0-1 0,-1 1 0,1-1 0,0 1 0,0-1 0,0 1 0,0-1 0,0 1 0,0-1 0,0 1 0,0-1 0,0 1 0,0 0 0,0-1 0,0 1 0,0-1 0,0 1 0,0-1 0,0 1 0,0-1 0,1 1 0,-1-1 0,0 1 0,0-1 0,1 1 0,-1-1 0,0 1 0,1-1 0,-1 0 0,1 1 0,-1-1 0,0 1 0,1-1 0,-1 0 0,1 1 0,3 1 106,0-1 0,0 1 0,0-1 1,0 0-1,0 0 0,0 0 0,0 0 1,0-1-1,0 1 0,1-1 1,7-1-1,51-8 911,-52 7-848,23-4 305,14-2 462,80-24-1,-114 28-880,-1-2-1,1 1 1,-1-2 0,-1 0-1,1 0 1,-1-1 0,0-1-1,-1 0 1,0 0 0,12-14-1,-23 22-80,0 1-1,1 0 1,-1 0-1,0 0 0,0-1 1,0 1-1,0 0 1,0 0-1,0 0 0,1 0 1,-1 0-1,0-1 1,0 1-1,0 0 0,1 0 1,-1 0-1,0 0 1,0 0-1,0 0 0,1 0 1,-1 0-1,0 0 0,0 0 1,0 0-1,1 0 1,-1 0-1,0 0 0,0 0 1,1 0-1,-1 0 1,0 0-1,0 0 0,0 0 1,1 0-1,-1 0 1,0 0-1,6 8-177,-6-7 146,0 0 0,0-1 1,1 1-1,-1 0 1,0 0-1,1-1 1,-1 1-1,1 0 1,-1-1-1,0 1 1,1-1-1,-1 1 1,1 0-1,0-1 1,-1 1-1,1-1 1,-1 1-1,1-1 1,0 0-1,-1 1 1,1-1-1,0 0 1,0 1-1,-1-1 1,1 0-1,0 0 1,0 0-1,-1 0 1,1 1-1,0-1 0,0 0 1,-1 0-1,1 0 1,0-1-1,0 1 1,0 0-1,-1 0 1,1 0-1,1-1 1,2-1-34,-1-1 1,1 0-1,0 0 0,-1 0 1,0 0-1,5-6 1,8-12-259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07.443"/>
    </inkml:context>
    <inkml:brush xml:id="br0">
      <inkml:brushProperty name="width" value="0.05" units="cm"/>
      <inkml:brushProperty name="height" value="0.05" units="cm"/>
    </inkml:brush>
  </inkml:definitions>
  <inkml:trace contextRef="#ctx0" brushRef="#br0">151 54 15859,'6'-5'285,"-1"1"0,1-1 0,-1 1 0,1 0 0,0 0 0,1 0 0,-1 1-1,1 0 1,-1 0 0,1 1 0,9-2 0,-5 1-124,0 1 1,0 0-1,-1 1 1,1 0-1,0 1 1,18 2-1,-26-2-148,-1 0-1,0 0 0,0 1 0,0-1 1,0 1-1,0-1 0,0 1 0,0 0 1,0 0-1,0 0 0,0 0 0,-1 0 0,1 0 1,0 0-1,-1 1 0,1-1 0,-1 1 1,3 1-1,-4-1-11,1 0 0,0 0 0,-1 0 0,1 0 0,-1 0 0,0-1 0,0 1 0,0 0 0,0 0 0,0 0 0,0 0 0,0 0 0,-1 0 0,1 0 0,0 0 0,-1 0 0,0-1 0,1 1 0,-1 0 0,-1 2 0,-5 6 8,1 0 0,-1-1 0,0 0 0,-1 0 0,0 0 0,-1-1 0,0 0 0,0-1 0,0 0 0,-1 0 0,0-1 0,-1 0 0,1-1 0,-1 0 0,-17 5 0,36-13-81,-7 3 67,0 0-1,0 0 1,-1 0-1,1 0 1,0 0-1,0 0 1,0 0-1,0 0 0,0 1 1,0-1-1,0 0 1,-1 1-1,1-1 1,0 1-1,0-1 1,0 0-1,-1 1 1,1 0-1,0-1 1,-1 1-1,1-1 1,0 2-1,2 3-22,0-1-1,0 1 1,-1 0-1,1 1 1,-1-1-1,-1 0 1,1 0-1,-1 1 1,0-1-1,0 1 1,0 0-1,-1 10 1,-1 5-45,0 0 0,-5 22 0,4-30 117,-1 0 1,-1 0 0,0 0-1,-1 0 1,0-1 0,-1 0 0,0 0-1,-1 0 1,0 0 0,-10 10-1,13-17 38,0-1 0,0 0 1,0 1-1,0-1 0,-1-1 0,0 1 0,0-1 0,0 0 0,0 0 0,0 0 0,-1-1 0,1 0 0,-1 0 0,0 0 0,1-1 0,-1 1 0,0-2 0,0 1 0,0 0 0,0-1 0,0 0 0,0-1 0,1 1 0,-1-1 0,-6-2 0,10 3-110,0-1-1,0 1 1,0-1 0,0 0-1,0 0 1,1 0 0,-1 0-1,0 0 1,0 0-1,1 0 1,-1-1 0,1 1-1,-1 0 1,1-1-1,0 0 1,0 1 0,0-1-1,-1 0 1,1 1 0,1-1-1,-1 0 1,0 0-1,0 0 1,1 0 0,-1 0-1,1 0 1,-1 0 0,1 0-1,0-2 1,0-1-102,0 0 0,1 0 0,0 0 0,-1 0 0,2 1 1,-1-1-1,0 0 0,1 1 0,0-1 0,0 1 0,4-6 0,8-11-426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07.839"/>
    </inkml:context>
    <inkml:brush xml:id="br0">
      <inkml:brushProperty name="width" value="0.05" units="cm"/>
      <inkml:brushProperty name="height" value="0.05" units="cm"/>
    </inkml:brush>
  </inkml:definitions>
  <inkml:trace contextRef="#ctx0" brushRef="#br0">1 90 15635,'24'-8'1921,"-1"1"-1241,-3-3-336,-3 0 1504,-1 2-1248,1 6-335,0-4-666,2 0-327,4-3 560,1-2-176,7-2-104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08.285"/>
    </inkml:context>
    <inkml:brush xml:id="br0">
      <inkml:brushProperty name="width" value="0.05" units="cm"/>
      <inkml:brushProperty name="height" value="0.05" units="cm"/>
    </inkml:brush>
  </inkml:definitions>
  <inkml:trace contextRef="#ctx0" brushRef="#br0">149 11 13587,'1'1'3732,"-1"-1"-3641,-11 8 1976,6-5-1898,-1 0 0,1 0 0,0 1 0,0 0 0,1-1 0,-1 2 0,1-1 0,-6 7 0,10-10-175,0-1 0,0 0 0,0 1 0,0-1-1,0 0 1,0 1 0,-1-1 0,1 0 0,0 1 0,0-1 0,0 0 0,0 1 0,0-1 0,0 0 0,0 1 0,0-1 0,1 0 0,-1 0 0,0 1-1,0-1 1,0 0 0,0 1 0,0-1 0,0 0 0,1 1 0,-1-1 0,0 0 0,0 0 0,0 1 0,1-1 0,-1 0 0,0 0 0,0 0 0,1 1-1,-1-1 1,0 0 0,1 0 0,-1 0 0,0 0 0,1 1 0,14 2-282,-14-3 269,27 2-415,-12-1 181,-1 1 1,1 0-1,-1 1 0,24 7 1,-36-9 233,1 0 0,-1 1 0,0-1 0,0 1 0,0 0 0,0 0 1,0 0-1,0 0 0,-1 1 0,1-1 0,-1 1 0,1-1 0,-1 1 0,0 0 0,0 0 0,0 0 0,-1 0 1,1 0-1,-1 0 0,1 1 0,-1-1 0,0 0 0,0 1 0,-1-1 0,1 6 0,-1 1 96,0-1 0,-1 0-1,0 1 1,-1-1 0,0 0 0,-1 0-1,0 0 1,0 0 0,-1-1 0,0 1-1,0-1 1,-1 0 0,0 0 0,-6 7-1,3-4 78,-1-1 0,0 0 0,0-1-1,-1 0 1,0 0 0,-1-1 0,1 0-1,-2-1 1,-16 8 0,25-14-157,0 1 0,1-1-1,-1 0 1,0-1 0,-1 1 0,1 0 0,0-1 0,0 0-1,0 0 1,0 0 0,0 0 0,0 0 0,0 0 0,0-1-1,0 0 1,-1 1 0,2-1 0,-1 0 0,-3-2 0,1 0-9,0 0 0,1 0 0,0-1 0,0 1 0,0-1 0,0 0 0,0 0 0,1 0 0,0-1 0,-4-5 0,-15-28-171</inkml:trace>
  <inkml:trace contextRef="#ctx0" brushRef="#br0" timeOffset="1">43 6 15347,'23'0'1633,"3"0"-1025,1 2-232,8-4 760,5 1-960,6 1 128,-2 0-88,-5-5-272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08.691"/>
    </inkml:context>
    <inkml:brush xml:id="br0">
      <inkml:brushProperty name="width" value="0.05" units="cm"/>
      <inkml:brushProperty name="height" value="0.05" units="cm"/>
    </inkml:brush>
  </inkml:definitions>
  <inkml:trace contextRef="#ctx0" brushRef="#br0">372 1 16844,'0'3'1600,"-4"10"-1200,-15 8-192,-4 5 664,-5 16-448,-4 6-128,-4 11-232,-1-2-96,2 1-184,3-10-80,1-7-280,3-6-240,2-20 592,3-12-152,6-28-16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09.065"/>
    </inkml:context>
    <inkml:brush xml:id="br0">
      <inkml:brushProperty name="width" value="0.05" units="cm"/>
      <inkml:brushProperty name="height" value="0.05" units="cm"/>
    </inkml:brush>
  </inkml:definitions>
  <inkml:trace contextRef="#ctx0" brushRef="#br0">1 0 14107,'18'18'1760,"0"2"-1071,3 5-257,2 1 880,3 7-408,0-3-208,0 3-536,2 0-408,-3-4 272,-3-6-96,-3-17-120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10.485"/>
    </inkml:context>
    <inkml:brush xml:id="br0">
      <inkml:brushProperty name="width" value="0.05" units="cm"/>
      <inkml:brushProperty name="height" value="0.05" units="cm"/>
    </inkml:brush>
  </inkml:definitions>
  <inkml:trace contextRef="#ctx0" brushRef="#br0">302 16 15899,'-5'-3'244,"0"1"-1,-1 0 0,1 0 0,-1 0 1,0 1-1,0 0 0,1 0 0,-1 0 0,0 1 1,0 0-1,0 0 0,0 0 0,0 1 1,1 0-1,-8 2 0,-3 1-157,0 1 0,-1 1 0,-29 15 0,33-14-94,0 1 0,0 0 0,-14 13 0,23-18-7,1 0 0,-1 1 0,0 0 0,1 0 0,0 0 0,0 0 0,0 0 0,0 0-1,1 1 1,-1 0 0,1-1 0,0 1 0,-1 6 0,3-11 9,0 1-1,0 0 0,0 0 0,0 0 1,0-1-1,0 1 0,0 0 0,0 0 1,0 0-1,1-1 0,-1 1 1,0 0-1,0 0 0,1-1 0,-1 1 1,1 0-1,-1 0 0,1-1 0,-1 1 1,1-1-1,-1 1 0,1 0 1,-1-1-1,1 1 0,0-1 0,-1 1 1,1-1-1,0 0 0,0 1 0,-1-1 1,1 0-1,0 1 0,0-1 1,-1 0-1,1 0 0,0 0 0,0 0 1,0 1-1,-1-1 0,1 0 0,1-1 1,39-1-144,-38 1 135,52-10-165,-32 5 124,40-4-1,-58 9 55,1 1-1,0 0 1,0 0-1,0 1 0,0-1 1,-1 1-1,1 0 1,0 1-1,-1 0 1,1-1-1,9 6 0,-12-4 9,0-1-1,0 0 0,-1 0 0,1 1 0,-1-1 0,0 1 1,0 0-1,0 0 0,0 0 0,0 0 0,0 0 0,-1 0 1,1 0-1,-1 1 0,0-1 0,0 0 0,-1 1 0,1-1 1,0 1-1,-1-1 0,0 1 0,0-1 0,0 4 0,-1 1 56,0 0 1,0 1-1,-1-1 0,1-1 0,-2 1 0,1 0 0,-1 0 0,-7 13 0,2-8 83,-1-1 0,0 0 1,-1 0-1,0-1 0,0-1 0,-1 0 1,0 0-1,-14 8 0,19-14-92,-1 0-1,0 0 0,1-1 1,-1 0-1,0-1 1,-1 1-1,-13 2 1,17-5-79,-1 1 1,1-1-1,-1 0 1,1 0-1,0-1 1,-1 1-1,1-1 1,-1 0-1,1 0 1,0-1-1,-1 1 1,1-1-1,0 0 1,-4-2-1,7 3-37,-1 0 0,0 0 0,1 0 0,-1 0 0,1-1 0,0 1 0,-1 0 0,1-1 0,0 1 0,0-1 0,0 1 0,0-1 0,0 1 0,0-1 0,0 0 0,1 1 0,-1-1 0,1 0 0,-1 0 0,1 0 0,0 1 0,-1-1 0,1 0 0,0-3 0,1 3 0,-1-1-1,1 0 0,-1 0 1,1 1-1,0-1 1,0 0-1,1 1 0,-1-1 1,0 1-1,1-1 0,0 1 1,-1 0-1,1 0 1,0 0-1,3-3 0,21-16-660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10.888"/>
    </inkml:context>
    <inkml:brush xml:id="br0">
      <inkml:brushProperty name="width" value="0.05" units="cm"/>
      <inkml:brushProperty name="height" value="0.05" units="cm"/>
    </inkml:brush>
  </inkml:definitions>
  <inkml:trace contextRef="#ctx0" brushRef="#br0">115 116 16964,'1'-1'79,"-1"0"0,0 0 0,0 0 0,1 1 0,-1-1 0,0 0 0,0 0 0,0 0 0,0 0 0,0 0 0,0 0 0,0 1 0,0-1 0,0 0 0,0 0 0,0 0 0,0 0 0,-1 0 0,1 1 0,0-1 0,-1 0 0,1 0 0,-1 1 0,1-1 0,-1 0 0,0-1 0,0 2 9,-1-1 0,1 0 1,0 0-1,-1 1 0,1-1 0,0 1 0,-1 0 0,1-1 0,-1 1 0,1 0 0,-1 0 0,1-1 0,-1 1 0,-1 1 0,-2-1 54,0 0 0,0 1-1,0 0 1,0 0-1,1 1 1,-1-1-1,0 1 1,1 0-1,-5 3 1,5-3-143,2 1-1,-1-1 1,0 1 0,0 0 0,1-1-1,0 1 1,-1 0 0,1 1-1,0-1 1,1 0 0,-1 1 0,0-1-1,1 1 1,0-1 0,0 1-1,0 0 1,0-1 0,1 1 0,-1 0-1,1 0 1,0-1 0,0 1-1,1 0 1,-1 0 0,1-1 0,-1 1-1,1 0 1,2 4 0,-2-7-3,-1 0 0,1 0 1,0 0-1,-1 0 1,1 0-1,0 0 0,0 0 1,-1 0-1,1 0 0,0 0 1,0-1-1,0 1 1,0 0-1,0-1 0,0 1 1,0-1-1,1 1 0,-1-1 1,0 0-1,0 1 0,0-1 1,3 0-1,-2 0 11,1 0 0,0 0 0,0 0 0,-1-1-1,1 0 1,0 1 0,-1-1 0,1 0 0,4-3 0,1 0 75,0-1 0,0 0 0,-1-1-1,13-12 1,-10 7 103,0 1-1,-2-2 0,15-22 0,-20 28-87,1-1-1,-1 0 1,0 0-1,-1 0 1,1 0 0,-1-1-1,-1 1 1,2-14-1,-3 20-88,0-1-1,0 1 1,0-1-1,0 1 1,0-1 0,0 1-1,0 0 1,-1-1-1,1 1 1,-1-1 0,1 1-1,-1 0 1,1-1-1,-1 1 1,-1-2 0,1 2-32,1 1-1,-1-1 1,0 1 0,1 0 0,-1-1 0,1 1 0,-1-1 0,0 1 0,1 0 0,-1 0 0,0-1 0,0 1-1,1 0 1,-1 0 0,0 0 0,0 0 0,1 0 0,-1 0 0,0 0 0,0 0 0,-1 0 0,0 1-104,0-1 0,0 1 0,0 0 0,0 0 0,0 0 0,1 0 1,-1 0-1,0 1 0,0-1 0,1 0 0,-1 1 0,0-1 0,1 1 0,0 0 1,-1-1-1,1 1 0,0 0 0,-2 3 0,2-1-39,-1 0 0,1 0 0,0 0 1,0 0-1,0 1 0,0 4 0,2 6-500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14.489"/>
    </inkml:context>
    <inkml:brush xml:id="br0">
      <inkml:brushProperty name="width" value="0.05" units="cm"/>
      <inkml:brushProperty name="height" value="0.05" units="cm"/>
    </inkml:brush>
  </inkml:definitions>
  <inkml:trace contextRef="#ctx0" brushRef="#br0">27 217 15891,'2'29'480,"-1"0"1,-2 0-1,-1 0 0,-9 48 0,5-36-408,-2 50 1,7-75-100,1 30-151,0-43 145,0 0 1,0-1-1,1 1 0,-1 0 1,1-1-1,0 1 0,-1-1 1,1 1-1,1-1 0,-1 1 1,0-1-1,0 0 0,3 3 0,-3-4 15,0 0 0,0-1 0,0 1 0,0-1 0,0 1-1,0-1 1,0 1 0,1-1 0,-1 0 0,0 1-1,0-1 1,0 0 0,1 0 0,-1 0 0,0 0 0,0 0-1,1 0 1,-1 0 0,0-1 0,0 1 0,0 0-1,0-1 1,1 1 0,-1-1 0,0 1 0,0-1 0,0 1-1,0-1 1,0 0 0,2-1 0,2-1-35,-1-1 0,1 0 0,0-1 0,5-6 0,1-4 3,0-1-1,-1 0 1,-1-1 0,12-28-1,21-75 340,-38 104-223,12-38 839,10-76 0,-38 246-396,4 179 1,9-234-698,-1-60 153,0-1 0,0 0 0,0 1 0,0-1 0,0 1 0,0-1 0,0 0 0,0 1 1,0-1-1,0 1 0,0-1 0,0 0 0,0 1 0,-1-1 0,1 0 0,0 1 0,0-1 1,0 0-1,0 1 0,-1-1 0,1 0 0,0 1 0,0-1 0,-1 0 0,1 1 0,0-1 1,-1 0-1,1 0 0,-1 1 0,-9-6-769,-15-23-287,20 22 844,-100-111-1479,104 116 1765,0 1 1,0-1-1,0 0 0,1 0 1,-1 0-1,0 0 0,1 0 0,-1 0 1,1 0-1,-1 0 0,1 0 0,-1 0 1,1 0-1,0 0 0,-1-2 1,1 2-15,0 1 0,1 0 0,-1-1 0,0 1 0,0 0 0,1-1 0,-1 1 0,0 0 0,0-1 1,1 1-1,-1 0 0,0 0 0,1 0 0,-1-1 0,0 1 0,1 0 0,-1 0 0,0 0 0,1 0 1,-1 0-1,1 0 0,-1-1 0,0 1 0,1 0 0,-1 0 0,0 0 0,1 0 0,-1 0 0,1 1 1,42 7 1045,-32-6-1067,5 2-347,1-2 0,0 0 0,0-1 0,0-1 0,0 0 0,0-1 0,0-1 0,19-5 0,-25 4 127,0 0 0,1-1 0,-1 0 1,-1-1-1,1 0 0,-1-1 0,0 0 1,0-1-1,-1 0 0,0 0 0,0-1 1,12-14-1,-8 0 1255,-14 17 107,-11 12-144,3 3-718,-1 0 0,1 1 0,1 0 0,0 0 0,0 1 0,1 0 1,1 0-1,0 1 0,1-1 0,0 1 0,1 0 0,-4 22 0,7-33-257,1 0 0,0 0 0,-1 0 0,1 0 0,0 0 0,0 0 0,0 0-1,0-1 1,1 1 0,-1 0 0,0 0 0,1 0 0,-1 0 0,1 0 0,0-1 0,0 1 0,-1 0 0,1 0 0,0-1 0,2 3 0,-2-3-9,1 0 1,-1-1-1,1 1 0,-1 0 1,1 0-1,-1 0 1,1-1-1,0 1 1,-1-1-1,1 0 0,0 1 1,0-1-1,-1 0 1,1 0-1,0 0 1,-1 0-1,4-1 0,3 0 13,0-1-1,0 0 0,0-1 0,-1 0 1,0 0-1,1 0 0,-1-1 0,8-6 0,3-4 18,-1-1 0,0-1-1,-1-1 1,-1 0-1,0-1 1,-1-1-1,-1 0 1,17-35 0,-24 41-169,-10 17-41,-10 21-62,5-2 134,-8 38 0,15-51 131,0 1 0,1 0 1,0 0-1,0 0 0,1 0 1,2 11-1,-2-20-23,0 0-1,0-1 1,1 1-1,-1-1 1,1 1 0,-1-1-1,1 1 1,0-1-1,-1 1 1,1-1 0,0 1-1,0-1 1,0 0-1,0 1 1,0-1-1,0 0 1,0 0 0,1 0-1,-1 0 1,0 0-1,3 1 1,-2-1 13,0-1 0,1 1-1,-1 0 1,1-1 0,-1 0 0,1 1 0,-1-1 0,1 0-1,-1 0 1,1-1 0,-1 1 0,5-1 0,1-2 43,1 1 1,0-2 0,-1 1 0,1-1 0,-1-1-1,13-8 1,0-4-1,-1-1 0,-1 0 0,-1-2 0,0 0 0,-2-1 0,0 0 0,12-25 0,0-4-77,-2-1 1,22-66-1,-45 108-10,23-69-125,-24 70 117,-1 1 1,0-1-1,0 1 0,0-1 0,-1 0 0,0 1 0,-1-1 0,-1-8 0,2 15 18,0 0-1,0 0 0,0 0 0,0 1 0,0-1 0,-1 0 0,1 0 0,0 0 1,-1 1-1,1-1 0,0 0 0,-1 0 0,1 1 0,-1-1 0,1 0 1,-1 1-1,0-1 0,1 1 0,-1-1 0,0 1 0,0-2 0,0 2 0,0 0 0,1 0-1,-1 0 1,0 0-1,1 0 1,-1 1 0,0-1-1,1 0 1,-1 0 0,0 0-1,1 1 1,-1-1 0,0 0-1,1 1 1,-1-1-1,1 0 1,-1 1 0,1-1-1,-1 1 1,0 0 0,-4 5-23,-1 0 1,2 0 0,-8 11 0,11-15 26,-16 28 46,0 1 0,2 0-1,2 1 1,0 0 0,3 1 0,0 1 0,2-1-1,-6 62 1,13-87-62,1 0 0,0 1-1,0-1 1,1 0 0,0 0 0,0 0-1,1 0 1,0 0 0,6 13 0,-6-17-33,0 1 0,1-1 0,0 0 0,0 0 1,0 0-1,1 0 0,-1-1 0,1 1 0,0-1 1,0 0-1,0 0 0,0-1 0,0 1 0,1-1 1,-1 1-1,8 1 0,8 1-182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12.205"/>
    </inkml:context>
    <inkml:brush xml:id="br0">
      <inkml:brushProperty name="width" value="0.05" units="cm"/>
      <inkml:brushProperty name="height" value="0.05" units="cm"/>
    </inkml:brush>
  </inkml:definitions>
  <inkml:trace contextRef="#ctx0" brushRef="#br0">128 33 12819,'6'-1'904,"19"-7"594,-24 8-1371,-1 0-1,1 0 0,0 0 0,-1-1 0,1 1 0,0 0 1,-1-1-1,1 1 0,0-1 0,-1 1 0,1 0 1,-1-1-1,1 1 0,-1-1 0,1 0 0,-1 1 1,1-1-1,-1 1 0,0-1 0,1 0 0,-1 1 1,0-1-1,1 0 0,-1 1 0,0-1 0,0 0 0,0-1 1,0 1-36,-1 1-1,0-1 1,1 0 0,-1 1 0,0-1 0,0 1 0,1-1 0,-1 1 0,0-1 0,0 1-1,0-1 1,0 1 0,0 0 0,0-1 0,0 1 0,0 0 0,1 0 0,-1 0-1,0 0 1,0 0 0,0 0 0,0 0 0,0 0 0,-2 0 0,-26 3 515,22 0-604,0-1 0,0 1 0,0 0 0,0 0 0,0 1 0,1 0 0,-1 0 0,1 0 0,0 1 0,1 0 0,-1 0 0,1 1 0,0-1 1,0 1-1,1 0 0,-1 1 0,1-1 0,1 1 0,-6 13 0,9-20-8,0 0 0,-1 0 0,1 1 0,0-1 0,0 0 0,0 1 0,0-1 0,0 0 0,0 1 0,0-1 0,-1 0 0,1 1 0,0-1 0,0 0 0,0 1 0,0-1 1,0 0-1,0 1 0,1-1 0,-1 0 0,0 0 0,0 1 0,0-1 0,0 0 0,0 1 0,0-1 0,0 0 0,1 1 0,-1-1 0,0 0 0,0 0 0,0 1 0,1-1 0,-1 0 0,1 0 0,12-2-137,22-19-24,-27 16 115,-5 3 44,1 0 0,-1 0 0,0 0 1,1 0-1,0 1 0,-1 0 1,1-1-1,0 1 0,0 1 1,0-1-1,-1 0 0,1 1 0,0 0 1,0 0-1,0 0 0,0 0 1,0 1-1,0 0 0,0 0 0,-1 0 1,1 0-1,0 0 0,-1 1 1,1-1-1,-1 1 0,1 0 1,-1 0-1,0 0 0,0 1 0,0-1 1,0 1-1,0 0 0,0 0 1,-1 0-1,1 0 0,-1 0 1,0 0-1,0 1 0,2 5 0,4 7-5,-2 1 0,0-1 0,0 2-1,-2-1 1,0 0 0,2 28-1,-3-11-3,-2 1 0,-5 49-1,2-62 57,-2 0-1,-7 25 1,9-37-6,-1-1 0,0 0 0,-1-1 0,0 1 0,0-1 0,-1 1 0,-9 10 0,14-18-26,-1 0-1,0 1 1,0-1 0,0 0-1,1 0 1,-1 0-1,-1 0 1,1 0 0,0 0-1,0-1 1,0 1-1,0 0 1,0-1 0,-1 1-1,1 0 1,0-1 0,-1 1-1,1-1 1,0 0-1,-1 0 1,1 1 0,-1-1-1,1 0 1,0 0-1,-1 0 1,1 0 0,-1-1-1,1 1 1,0 0-1,-1 0 1,1-1 0,0 1-1,-1-1 1,1 1 0,0-1-1,0 0 1,-1 0-1,1 1 1,0-1 0,0 0-1,-2-2 1,0-1-9,-1 0-1,1 0 1,0-1 0,0 1-1,1-1 1,0 0 0,-1 0-1,2 1 1,-4-10 0,2 0-64,1 1 0,0-1 0,0 0 0,2 0 0,0 0 0,0 0 0,1 1 0,1-1 0,3-14 0,-3 21 7,0 0-1,0 0 1,1 1 0,-1-1 0,2 0 0,-1 1 0,1 0-1,0 0 1,0 0 0,1 0 0,-1 1 0,1-1 0,1 1-1,-1 0 1,1 1 0,0-1 0,0 1 0,12-6-1,79-31-466,44-21 958,-141 61-417,1 1 1,0-1-1,0 1 1,0 0 0,-1-1-1,1 1 1,0 0-1,0 0 1,0-1-1,0 1 1,0 0-1,-1 0 1,1 0-1,0 0 1,0 0 0,0 0-1,0 0 1,0 1-1,0-1 1,-1 0-1,1 0 1,0 1-1,0-1 1,0 0-1,-1 1 1,2 0 0,0 0 6,-1 1 1,0-1 0,1 1 0,-1 0 0,0-1 0,0 1 0,0 0 0,0 0 0,0 0-1,0 0 1,0 2 0,3 8 66,-1 1-1,2 25 0,-4-28-55,13 127 424,-28-286 884,9 84-2169,8 44 536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13.361"/>
    </inkml:context>
    <inkml:brush xml:id="br0">
      <inkml:brushProperty name="width" value="0.05" units="cm"/>
      <inkml:brushProperty name="height" value="0.05" units="cm"/>
    </inkml:brush>
  </inkml:definitions>
  <inkml:trace contextRef="#ctx0" brushRef="#br0">226 178 15155,'1'-8'1261,"-1"6"-1019,0 0-1,1 0 1,-1 0 0,0 0 0,0 0-1,0 0 1,0 0 0,-1 0-1,1 0 1,0 0 0,-1 0 0,0 0-1,1 0 1,-1 0 0,0 1 0,0-1-1,-1-2 1,2 4-216,-1 0 0,1 0 0,0 0 0,0 0 0,-1 1 0,1-1 0,0 0 0,0 0 0,-1 0 0,1 0 0,0 0 0,0 0 0,-1 1 0,1-1 0,0 0 0,0 0 0,0 0 0,0 1 0,-1-1 0,1 0 0,0 0 0,0 1 0,0-1 0,0 0 0,0 0 0,0 1 0,0-1 0,0 0 0,0 0 0,0 1 0,-1-1 0,1 0 0,0 0 0,1 1 0,-1-1 0,0 0 0,0 1 0,0-1 0,0 0 0,0 0 0,0 1 0,0-1 0,0 0 0,1 21-561,-1-16 301,0-5 228,-1 1 1,1-1-1,-1 1 1,1-1 0,-1 0-1,1 1 1,-1-1-1,0 0 1,1 0-1,-1 0 1,0 1-1,1-1 1,-1 0-1,1 0 1,-1 0-1,0 0 1,1 0 0,-1 0-1,0 0 1,1 0-1,-1 0 1,0 0-1,1-1 1,-2 1-1,-17-3 140,12 2-94,1 0 0,-1 0 0,0 0 0,0 1 0,0 0-1,0 1 1,-7 0 0,11 0-22,-1 0 0,0 0 0,0 1 1,1-1-1,-1 1 0,0 0 0,1 0 0,0 0 0,-1 0 0,1 0 0,0 1 0,0 0 0,-5 5 0,0 3-35,0 1-1,1 0 1,0 0 0,1 1-1,0 0 1,1 0-1,1 0 1,0 0 0,1 1-1,0 0 1,1 0-1,0-1 1,1 1 0,1 0-1,0 0 1,1 0-1,4 19 1,-5-30 21,1 0 0,-1-1 1,1 1-1,0-1 0,0 1 1,0 0-1,0-1 0,0 0 1,1 1-1,-1-1 0,1 0 0,-1 1 1,1-1-1,0 0 0,0 0 1,0 0-1,0-1 0,0 1 0,0 0 1,1-1-1,-1 0 0,0 1 1,1-1-1,-1 0 0,1 0 1,-1 0-1,1-1 0,0 1 0,-1 0 1,1-1-1,0 0 0,0 0 1,3 0-1,2-1 27,0 0 1,0-1-1,0 0 0,0 0 1,-1 0-1,1-1 0,-1-1 1,0 1-1,0-1 0,8-6 1,7-7 13,0 0-1,-1-2 1,-1 0 0,-1-2 0,-1 0 0,-1-1 0,0-1 0,-2 0 0,-1-1 0,-1 0 0,14-36-1,-25 51-221,-4 8-72,-5 11-42,3 3 162,0 0 0,1 1-1,1-1 1,0 1 0,1-1 0,1 1 0,2 25-1,-2-38 123,0 1-1,0-1 1,0 0-1,0 1 0,0-1 1,1 0-1,-1 0 0,1 1 1,-1-1-1,1 0 0,-1 0 1,1 0-1,0 0 1,-1 0-1,1 0 0,0 0 1,0 0-1,0 0 0,0 0 1,0 0-1,0 0 1,0-1-1,1 2 0,1-1-19,-1-1 0,1 1 0,0-1 0,-1 0 0,1 0 0,0 0 0,0 0 0,4-1 0,3 0-83,-8 1 88,-1 0 0,1 0-1,0 0 1,0 1-1,0-1 1,0 1 0,0-1-1,-1 1 1,1 0-1,0 0 1,-1 0 0,1 0-1,0 0 1,-1 0-1,1 0 1,-1 0 0,0 1-1,1-1 1,-1 1-1,0-1 1,0 1 0,0-1-1,0 1 1,2 3-1,1 4-91,0 0 0,0 1-1,3 12 1,2 12 128,-2-1 0,-2 2 0,-1-1 1,-2 0-1,-1 1 0,-2-1 0,-1 1 1,-11 56-1,23-189 1501,-2 37-1392,31-215-561,-22 186-293,28-89 0,-43 170 620,1 0 1,0 1-1,1-1 0,0 1 0,0 0 0,7-9 0,-10 16 99,0-1 1,0 1-1,0 0 0,0 0 0,0 0 0,0 0 1,1 0-1,-1 0 0,0 1 0,0-1 0,1 0 1,-1 0-1,0 1 0,1-1 0,-1 1 1,1 0-1,-1-1 0,1 1 0,-1 0 0,1 0 1,-1 0-1,1 0 0,-1 0 0,1 0 1,-1 0-1,1 0 0,-1 0 0,0 1 0,1-1 1,-1 1-1,1-1 0,-1 1 0,0 0 0,1-1 1,-1 1-1,0 0 0,0 0 0,1 0 1,-1 0-1,0 0 0,0 0 0,1 3 0,67 79 706,-47-62-777,-1 1 1,-1 0-1,-2 1 1,0 1-1,-1 1 1,22 45-1,-33-58 75,0 1 0,-1 0 0,7 27 0,-11-38 66,-1 1 0,1 0 0,-1 0 0,0 0 0,0 0 0,0 0 0,0 0 0,0 0 0,0 0 0,-1 0 0,0 0 0,1 0 0,-1 0 0,0 0 0,-1 0 1,1-1-1,0 1 0,-1 0 0,1-1 0,-1 1 0,0-1 0,0 0 0,0 0 0,0 1 0,-3 1 0,-1 0 91,-1 1 0,0-1 0,0-1 0,0 1 1,0-1-1,-1-1 0,1 1 0,-1-1 0,0 0 1,0-1-1,1 0 0,-1 0 0,-14-1 0,16-1-153,0 1-1,1-1 1,0 0-1,-1-1 0,1 1 1,0-1-1,-1 0 1,1 0-1,0-1 1,1 1-1,-1-1 0,0-1 1,1 1-1,-1 0 1,1-1-1,0 0 1,0 0-1,1 0 0,-1 0 1,-3-8-1,-13-26-153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13.866"/>
    </inkml:context>
    <inkml:brush xml:id="br0">
      <inkml:brushProperty name="width" value="0.05" units="cm"/>
      <inkml:brushProperty name="height" value="0.05" units="cm"/>
    </inkml:brush>
  </inkml:definitions>
  <inkml:trace contextRef="#ctx0" brushRef="#br0">36 242 15619,'0'2'72,"0"0"0,1 0-1,-1 0 1,1 0-1,0 0 1,0 0-1,0 0 1,0 0 0,0-1-1,0 1 1,0 0-1,0-1 1,1 1-1,-1-1 1,0 1 0,1-1-1,0 0 1,-1 0-1,1 1 1,0-1 0,-1 0-1,1 0 1,0-1-1,0 1 1,0 0-1,0-1 1,0 1 0,0-1-1,0 1 1,0-1-1,0 0 1,0 0 0,0 0-1,0 0 1,0 0-1,4-2 1,4-1 108,0-1 0,-1 0 1,1-1-1,-1 0 0,0 0 1,0-1-1,-1 0 0,1-1 0,-2 0 1,1 0-1,7-9 0,-7 7-64,-1-1 1,1 1-1,-2-2 0,1 1 0,-1-1 0,-1 0 0,0 0 0,-1 0 0,4-14 1,-7 21-94,0 1 1,-1-1-1,1 1 1,-1-1-1,0 0 1,0 1-1,0-1 1,0 1-1,-1-1 1,0 0-1,1 1 1,-1-1 0,-1 1-1,1 0 1,0-1-1,-1 1 1,-2-3-1,3 4-17,0 0-1,-1 0 0,0 1 1,1-1-1,-1 1 1,0-1-1,0 1 0,0 0 1,0 0-1,0 0 1,0 0-1,0 0 0,-1 0 1,1 1-1,0-1 1,0 1-1,-1-1 0,1 1 1,0 0-1,0 0 1,-1 0-1,1 0 0,0 0 1,-1 0-1,1 1 1,-4 1-1,0 0-5,0 0 0,-1 1 0,1 0 0,0 0 0,0 0 0,0 1 0,1 0 0,-1 0 0,1 1 0,0-1 0,0 1 0,-5 7 0,-3 5 0,1 0 1,-16 30-1,13-20 13,2 0-1,-15 47 0,24-65-68,2 0-1,0 0 1,0 0 0,0 1 0,1-1-1,1 1 1,0-1 0,0 1 0,0-1-1,2 0 1,-1 1 0,4 11 0,-4-18 17,1 0-1,0 0 1,-1 0 0,1 0 0,0 0 0,1-1 0,-1 1 0,0-1 0,1 0 0,-1 0 0,1 0 0,0 0 0,0 0 0,0 0 0,0-1 0,0 1 0,0-1-1,0 0 1,0 0 0,0 0 0,1 0 0,-1-1 0,0 1 0,1-1 0,-1 0 0,1 0 0,-1 0 0,0 0 0,1-1 0,5-1 0,38-11-335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14.580"/>
    </inkml:context>
    <inkml:brush xml:id="br0">
      <inkml:brushProperty name="width" value="0.05" units="cm"/>
      <inkml:brushProperty name="height" value="0.05" units="cm"/>
    </inkml:brush>
  </inkml:definitions>
  <inkml:trace contextRef="#ctx0" brushRef="#br0">7 3 17324,'-3'133'2271,"-1"-46"-1670,4-70-537,2 102 213,-1-101-280,1 0 1,1 0-1,0 0 1,9 24-1,-11-39-5,0 0 0,0 0 1,0-1-1,1 1 0,-1 0 0,1 0 0,-1-1 0,1 1 0,0-1 0,0 0 0,0 0 0,1 1 0,-1-1 0,4 2 0,-4-3 2,-1-1-1,1 1 1,0-1 0,0 1 0,0-1-1,0 0 1,0 1 0,0-1-1,0 0 1,-1 0 0,1-1 0,0 1-1,0 0 1,0-1 0,0 1-1,0-1 1,-1 1 0,1-1 0,0 0-1,0 0 1,-1 0 0,4-2-1,5-4-7,-1 0 0,0-1 0,-1 0 0,0-1 0,0 0 0,-1 0 0,0 0 0,0-1-1,7-15 1,6-15 47,15-45 0,-35 85-32,13-33 39,11-28 205,27-101 0,-46 138-157,-7 36 3,-2 16-54,-14 94-259,-16 166-982,34-282 1246,-4 23-1537,4-29 1459,0 0 0,0 1 0,-1-1 0,1 0 0,0 0 0,0 1 0,0-1 1,0 0-1,-1 0 0,1 1 0,0-1 0,0 0 0,0 0 0,-1 0 0,1 1 0,0-1 0,0 0 0,-1 0 0,1 0 0,0 0 0,0 0 0,-1 0 0,1 1 0,0-1 0,-1 0 0,1 0 0,0 0 0,-1 0 0,-12-9-609,-6-14-672,0-2 1,2 0 0,-17-33-1,6 11 1914,25 44-379,1-1 1,0 1-1,0-1 1,0 0-1,1 0 1,-1 1-1,1-1 0,-1-5 1,2 9-123,0-1 1,0 0 0,0 0-1,0 1 1,0-1 0,0 0-1,0 1 1,0-1-1,1 0 1,-1 0 0,0 1-1,0-1 1,1 1 0,-1-1-1,1 0 1,-1 1-1,0-1 1,1 1 0,0-2-1,1 1 112,-1 0-1,1 0 1,0 0-1,-1 1 0,1-1 1,0 0-1,0 1 1,-1-1-1,1 1 0,4-1 1,59-4 158,117 5 0,-145 1-345,14 0-302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15.055"/>
    </inkml:context>
    <inkml:brush xml:id="br0">
      <inkml:brushProperty name="width" value="0.05" units="cm"/>
      <inkml:brushProperty name="height" value="0.05" units="cm"/>
    </inkml:brush>
  </inkml:definitions>
  <inkml:trace contextRef="#ctx0" brushRef="#br0">216 6 14259,'-5'-1'258,"1"0"0,-1 0-1,0 0 1,0 0 0,1 1 0,-1-1 0,0 1-1,0 0 1,0 1 0,1-1 0,-1 1 0,0 0-1,0 0 1,1 1 0,-1-1 0,1 1 0,-1 0 0,1 0-1,0 1 1,0-1 0,0 1 0,0 0 0,0 0-1,-6 7 1,0-1-194,1 1 0,1 0 0,0 1 0,0 0 0,1 0-1,0 1 1,-8 21 0,9-19-49,1 0-1,1 0 1,-3 21-1,6-31-12,0 1 1,1-1-1,0 1 0,0-1 0,0 1 0,0-1 1,1 0-1,0 1 0,-1-1 0,2 0 0,-1 1 1,0-1-1,1 0 0,0 0 0,3 6 1,-3-8 3,-1-1 0,1 1 1,-1-1-1,1 0 0,0 1 0,0-1 1,-1 0-1,1 0 0,0 0 1,0 0-1,0-1 0,0 1 1,0 0-1,0-1 0,0 0 1,0 1-1,0-1 0,0 0 1,1 0-1,-1 0 0,0 0 1,0 0-1,0-1 0,0 1 1,0-1-1,0 1 0,0-1 1,0 0-1,0 0 0,0 0 1,3-2-1,5-2 44,0-1 0,-1 0 0,1-1 0,12-12 0,4-5 192,-1-1 0,-1-1 1,-2-1-1,0-1 0,-2-1 1,19-38-1,-34 55-126,-10 18-115,-10 19-161,6-7-119,1 0 0,0 1 0,2 1 0,0-1 0,1 1 0,1 0 0,1 0 0,-1 34 0,5-41 27,-1-13 240,0 1 0,0-1 0,0 0 0,0 0 0,0 1 1,0-1-1,0 0 0,0 0 0,0 1 0,0-1 0,0 0 0,0 0 0,0 1 0,0-1 0,0 0 0,0 0 0,0 1 0,0-1 0,1 0 0,-1 0 0,0 0 1,0 1-1,0-1 0,0 0 0,1 0 0,-1 0 0,0 1 0,0-1 0,0 0 0,1 0 0,-1 0 0,0 0 0,0 0 0,0 1 0,1-1 0,-1 0 1,0 0-1,1 0 0,4-7-402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15.521"/>
    </inkml:context>
    <inkml:brush xml:id="br0">
      <inkml:brushProperty name="width" value="0.05" units="cm"/>
      <inkml:brushProperty name="height" value="0.05" units="cm"/>
    </inkml:brush>
  </inkml:definitions>
  <inkml:trace contextRef="#ctx0" brushRef="#br0">10 1 16235,'-3'11'459,"1"-1"-1,0 1 1,1 0-1,0 0 1,1 0-1,0 0 1,2 17-1,-1-17-159,-1-8-253,0 0 1,0-1-1,1 1 1,-1 0-1,1-1 1,-1 1-1,1-1 1,0 1-1,0 0 1,0-1-1,0 0 1,1 1-1,1 2 1,-2-5-29,0 1 0,0 0 1,0-1-1,0 1 1,0-1-1,0 1 1,1-1-1,-1 0 1,0 0-1,0 1 1,0-1-1,1 0 0,-1 0 1,0 0-1,0 0 1,1 0-1,-1 0 1,0-1-1,0 1 1,0 0-1,1-1 1,-1 1-1,0 0 0,0-1 1,0 0-1,0 1 1,0-1-1,0 0 1,0 1-1,2-3 1,58-38 365,28-18-92,-78 53-315,0 1 0,0 0 0,1 0 0,-1 2 0,1-1 1,19-2-1,-29 5 13,0 1 0,1-1 0,-1 1 0,1 0 0,-1 0 0,1 0 0,-1 0 0,0 1 0,1-1 0,-1 1 0,0-1 0,1 1 0,-1 0 0,0 0 0,1 0 0,-1 0 0,0 0 0,0 0 0,0 1 0,0-1 0,0 1 0,-1-1 0,1 1 0,0 0 0,-1 0 1,1 0-1,-1 0 0,0 0 0,1 0 0,-1 0 0,0 0 0,0 0 0,0 1 0,-1-1 0,1 0 0,-1 1 0,1-1 0,-1 0 0,1 6 0,-1 0 31,0 1 1,0 0-1,-1-1 0,0 1 1,0-1-1,-1 1 0,0-1 1,-1 0-1,0 1 0,0-1 1,-1 0-1,-6 11 0,21-57-157,-6 30 161,-1 1-1,1 0 1,0 0-1,0 1 1,13-12-1,12-8-73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16.459"/>
    </inkml:context>
    <inkml:brush xml:id="br0">
      <inkml:brushProperty name="width" value="0.05" units="cm"/>
      <inkml:brushProperty name="height" value="0.05" units="cm"/>
    </inkml:brush>
  </inkml:definitions>
  <inkml:trace contextRef="#ctx0" brushRef="#br0">106 379 15971,'-5'2'365,"1"0"0,-1 0 1,0 0-1,1 0 0,0 1 0,-1 0 0,1 0 0,0 0 0,0 0 0,1 1 0,-1 0 0,-5 7 0,2-2-109,0 0 0,1 0 0,1 1 0,-9 18 0,13-26-251,0 0 1,0 1-1,0-1 1,1 0 0,-1 1-1,1-1 1,-1 0-1,1 1 1,0-1-1,0 0 1,0 1 0,0-1-1,1 1 1,-1-1-1,0 0 1,1 1-1,0-1 1,1 4 0,-1-5-10,-1 0 1,1 0-1,0-1 1,-1 1-1,1 0 0,0-1 1,-1 1-1,1-1 1,0 1-1,0-1 1,0 1-1,0-1 1,-1 0-1,1 1 1,0-1-1,0 0 1,0 0-1,0 0 1,1 1-1,1-1-5,0-1 1,-1 1-1,1 0 0,-1-1 0,1 0 0,-1 1 0,1-1 0,-1 0 0,5-3 0,9-5 26,-1-1-1,1-1 1,-2 0 0,0-1-1,0-1 1,-1 0-1,-1-1 1,19-26-1,-11 11 153,-2-2 0,-1 0 0,21-53 0,-29 54-88,-7 20-66,-7 14-39,-9 26-27,0 0 1,2 1 0,2 1-1,0-1 1,2 1-1,2 1 1,-5 61 0,11-88 47,0-1 0,0 1 0,0-1 0,0 1 0,1-1 0,0 1 0,1-1 0,-1 0 0,3 6 0,-3-9 2,0 0 1,0-1 0,0 1-1,0 0 1,0-1 0,1 1-1,-1-1 1,1 0 0,-1 1-1,1-1 1,-1 0-1,1 0 1,0 0 0,-1 0-1,1 0 1,0 0 0,0 0-1,0-1 1,0 1 0,0-1-1,0 1 1,0-1 0,0 0-1,0 0 1,0 1 0,0-2-1,3 1 1,5-2 0,0 0 0,0 0 1,0-1-1,0 0 0,0-1 1,-1 0-1,1 0 0,-1-1 1,-1 0-1,12-9 0,6-6 8,45-44 1,-65 57-16,47-50-28,-47 51 8,0-2 0,-1 1 1,0-1-1,0 0 1,-1 0-1,4-10 1,-8 8-97,-7 11 19,-13 13-36,12-5 125,0 0-1,1 0 1,0 1-1,0 0 1,1 0 0,0 0-1,1 1 1,0 0 0,1 0-1,0 1 1,1-1-1,-3 14 1,6-24 25,0 0 0,-1 1 0,1-1 0,0 1 0,0-1 0,0 0 0,0 1 0,0-1 0,0 1 0,0-1 0,1 0 0,-1 1 0,0-1 0,1 1 0,-1-1 0,1 0 0,-1 0 0,1 1 0,0-1 0,0 0 0,0 0 0,-1 0 0,1 0 0,0 0 0,0 0 0,0 0 0,1 0 0,-1 0 0,0 0 0,0 0 0,0-1 1,1 1-1,-1 0 0,0-1 0,1 1 0,-1-1 0,0 0 0,1 1 0,-1-1 0,1 0 0,-1 0 0,0 0 0,1 0 0,-1 0 0,2-1 0,4 0 33,0 0 0,0-1 1,0 0-1,0 0 0,-1 0 1,1-1-1,-1 0 0,9-6 1,9-8 36,-1 0 1,-1-2-1,0-1 0,-2-1 1,0 0-1,28-41 0,-21 21-161,-2 0-1,-1-1 1,22-58-1,-43 92 52,1 1-14,-1-1 0,-1 1 0,1 0 0,-1-1 0,0 1 0,-1-1 0,0 0 0,1-9 0,-2 16 39,0 1-1,0-1 0,0 1 0,0-1 0,0 1 0,0-1 1,0 1-1,0-1 0,0 1 0,0-1 0,0 1 1,0-1-1,0 1 0,0-1 0,0 1 0,-1-1 0,1 1 1,0-1-1,0 1 0,0 0 0,-1-1 0,1 1 0,0-1 1,-1 1-1,1 0 0,0-1 0,-1 1 0,1 0 1,-1-1-1,1 1 0,0 0 0,-1 0 0,1-1 0,-1 1 1,1 0-1,-1 0 0,1 0 0,-1-1 0,1 1 0,-1 0 1,1 0-1,-1 0 0,1 0 0,-1 0 0,1 0 1,-1 0-1,1 0 0,-1 0 0,1 1 0,-1-1 0,1 0 1,0 0-1,-1 0 0,1 0 0,-1 1 0,1-1 0,-1 0 1,1 0-1,0 1 0,-1-1 0,1 0 0,-1 1 1,1-1-1,0 1 0,-1-1 0,1 1 0,-5 3-18,0 1-1,0 0 0,0 1 1,-4 5-1,-13 24 127,2 0 0,1 0 1,2 2-1,1 0 0,-17 65 0,32-99-103,-11 51-127,12-50 53,-1 0 1,1 0-1,0-1 0,0 1 1,0 0-1,1 0 1,-1 0-1,1 0 1,0 0-1,0 0 1,2 4-1,-2-7-34,0 1-1,0-1 1,1 0-1,-1 1 1,0-1-1,0 0 1,1 0-1,-1 0 1,1 0 0,-1-1-1,1 1 1,-1 0-1,1-1 1,-1 1-1,1 0 1,0-1-1,-1 0 1,1 1-1,0-1 1,-1 0-1,1 0 1,0 0-1,-1 0 1,1 0 0,0-1-1,2 0 1,5 0-419,-1-1 0,0-1 0,15-5-1,-2-1-70,-1-1 0,-1-1 0,1 0 0,-2-2 0,24-19 0,-32 22 1589,-1 1 0,1-1 1,7-12-1,-15 15 303,-10 10-689,-12 11 375,15-9-832,0 1 0,0 0 1,1 0-1,0 1 1,0-1-1,0 1 0,1 0 1,0 0-1,0 0 1,-2 14-1,5-20-146,0 0-1,0 0 1,0 0-1,1 0 1,-1 0-1,0 0 1,1 0-1,-1 0 0,1 0 1,-1 0-1,1 0 1,-1 0-1,1-1 1,-1 1-1,1 0 1,0 0-1,0-1 1,-1 1-1,1 0 1,0-1-1,0 1 1,0 0-1,0-1 1,0 0-1,0 1 1,0-1-1,0 1 0,0-1 1,0 0-1,0 0 1,0 0-1,0 1 1,0-1-1,1 0 1,44 0-71,-34 0 35,1 0 2,0 0-1,0 1 0,0 1 1,17 4-1,-27-5 26,0 0-1,0 0 1,-1 0 0,1 0-1,0 1 1,-1-1 0,1 1-1,-1 0 1,1 0 0,-1 0-1,3 2 1,-4-3 9,0 1-1,-1-1 1,1 0-1,0 1 1,0-1 0,-1 1-1,1-1 1,-1 1-1,0-1 1,1 1-1,-1-1 1,0 1 0,0 0-1,0-1 1,0 1-1,0-1 1,0 1 0,0-1-1,-1 1 1,1-1-1,0 1 1,-2 2-1,0 1 20,0-1 0,-1 0 0,1 0 0,-1 1 0,0-2 0,0 1 0,0 0 0,-1-1 0,1 1 0,-1-1 0,0 0 0,0 0 0,0 0 0,0-1 0,-1 0 0,1 1 0,-1-2 0,-8 4 0,7-3-25,-1 0 0,0-1-1,0 1 1,0-2 0,0 1-1,0-1 1,0 0 0,0 0-1,0 0 1,-1-1 0,2-1-1,-12-2 1,-9-8-25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17.026"/>
    </inkml:context>
    <inkml:brush xml:id="br0">
      <inkml:brushProperty name="width" value="0.05" units="cm"/>
      <inkml:brushProperty name="height" value="0.05" units="cm"/>
    </inkml:brush>
  </inkml:definitions>
  <inkml:trace contextRef="#ctx0" brushRef="#br0">46 11 16964,'0'-1'105,"0"1"0,0-1 0,0 1 0,0-1 0,0 1 0,-1-1 0,1 1 0,0-1 0,0 1 0,-1-1 0,1 1 0,0-1 0,-1 1 0,1 0 0,0-1 0,-1 1 0,1 0 0,0-1 0,-1 1 0,1 0 0,-1-1 0,0 1 0,-6 6 1246,-5 24-154,11-25-965,-4 13-92,1 0-1,0 0 0,1 1 0,1-1 0,1 28 1,1-36-138,1 1 1,0-1 0,0 0 0,1 0 0,1 0 0,-1 0 0,2 0-1,-1-1 1,1 1 0,1-1 0,7 13 0,-11-20 25,0 0 0,1 0 1,-1 0-1,1-1 0,-1 1 0,1 0 0,0 0 1,-1-1-1,1 1 0,0-1 0,0 0 1,0 1-1,0-1 0,0 0 0,0 0 0,1-1 1,-1 1-1,0 0 0,0-1 0,1 1 0,-1-1 1,0 1-1,1-1 0,-1 0 0,1 0 1,-1 0-1,0-1 0,1 1 0,-1-1 0,0 1 1,1-1-1,-1 0 0,0 1 0,0-1 0,0 0 1,0-1-1,0 1 0,0 0 0,0-1 1,0 1-1,0-1 0,1-1 0,5-4 84,-1-1 0,0 1 0,-1-1 0,0-1 0,0 1 1,0-1-1,-1 0 0,4-13 0,0 1-35,8-33 0,-16 47-175,1 1-1,-1-1 1,0 0-1,-1 0 1,0 1-1,0-1 1,0 0-1,-1 0 0,-2-9 1,-4 3-701,7 13 751,0 0 1,-1 0-1,1 0 1,0 0 0,-1 0-1,1 0 1,0 0 0,0 0-1,-1 0 1,1 0-1,0 0 1,-1 0 0,1 0-1,0 0 1,0 0-1,-1 0 1,1 0 0,0 0-1,-1 0 1,1 0 0,0 0-1,0 1 1,-1-1-1,1 0 1,0 0 0,0 0-1,-1 1 1,0 0-69,1-1 1,-1 1-1,1 0 0,-1 0 1,1 0-1,-1 0 0,1 0 1,-1-1-1,1 1 0,0 0 1,0 0-1,-1 0 0,1 0 1,0 0-1,0 0 0,0 0 1,0 0-1,0 0 0,0 0 1,0 0-1,1 0 0,-1 2 1,2-1-4,-1 1 1,1-1 0,0 0-1,0 1 1,0-1 0,0 0-1,0 0 1,0-1 0,0 1-1,1 0 1,-1-1 0,0 1-1,1-1 1,0 0 0,-1 0 0,1 0-1,0 0 1,-1 0 0,1-1-1,3 1 1,27 3-579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18.247"/>
    </inkml:context>
    <inkml:brush xml:id="br0">
      <inkml:brushProperty name="width" value="0.05" units="cm"/>
      <inkml:brushProperty name="height" value="0.05" units="cm"/>
    </inkml:brush>
  </inkml:definitions>
  <inkml:trace contextRef="#ctx0" brushRef="#br0">101 506 13571,'-2'1'1099,"-5"3"-895,1-1 1,0 1-1,0 0 1,0 0-1,0 1 1,1 0-1,0 0 1,0 0 0,0 0-1,0 1 1,1 0-1,0 0 1,0 0-1,1 1 1,-4 9-1,4-10-116,1-1 0,0 1 0,0 0 0,1 0 0,-1 0 0,1-1 0,1 1-1,-1 0 1,1 1 0,0-1 0,0 0 0,1 0 0,0 0 0,0 0 0,0-1 0,1 1 0,0 0-1,0 0 1,4 6 0,-5-10-42,1 1 0,-1-1 0,1 0 0,0 0 0,0 0-1,0 0 1,0 0 0,0-1 0,1 1 0,-1 0 0,0-1 0,1 0-1,-1 0 1,1 1 0,0-2 0,-1 1 0,1 0 0,0 0 0,-1-1-1,1 1 1,0-1 0,0 0 0,-1 0 0,1 0 0,0 0 0,0-1 0,0 1-1,-1-1 1,6-1 0,0-1 85,0 0-1,-1 0 1,1 0-1,-1-1 0,0 0 1,0-1-1,0 0 1,0 0-1,5-6 1,-4 3 2,0 0 1,-1-1-1,0 0 1,-1-1-1,0 1 1,0-1-1,-1 0 1,5-14-1,-7 17-148,-1-1 1,0 0-1,0 0 0,-1 0 0,0 0 1,0 0-1,-1 0 0,0 0 0,0 0 1,-1 0-1,0 0 0,-3-11 0,-11-3-445,6 16 40,9 6 406,-1 0 1,1 0-1,0 0 0,0 0 0,0 0 1,-1 0-1,1 0 0,0 0 1,0 1-1,0-1 0,-1 0 0,1 0 1,0 0-1,0 0 0,0 1 1,0-1-1,-1 0 0,1 0 1,0 0-1,0 1 0,0-1 0,0 0 1,0 0-1,0 0 0,0 1 1,0-1-1,0 0 0,0 0 0,0 1 1,0-1-1,0 0 0,0 0 1,0 1-1,0-1 0,0 0 1,0 0-1,0 1 0,0-1 0,0 2-7,0-1 0,0 1-1,0-1 1,0 1 0,0 0 0,1-1-1,-1 1 1,1-1 0,-1 1-1,1-1 1,-1 1 0,1-1-1,0 0 1,0 1 0,0-1 0,-1 0-1,1 1 1,1-1 0,-1 0-1,0 0 1,2 1 0,-1 0 9,0-1 0,0 0 0,1 0 0,-1 0 0,1-1 0,-1 1 0,1 0 0,-1-1 0,1 0 0,-1 1 0,1-1 0,2 0 0,4-1 7,1 0 1,-1-1-1,0 0 1,0 0-1,-1-1 1,14-5-1,9-9 6,0 0-1,-1-3 1,0 0-1,-2-2 1,-1-1-1,-1-1 1,-1-1-1,-1-1 1,-1-1-1,23-36 1,-34 44-24,19-38 0,-27 50 14,-2 0 1,1-1-1,-1 1 1,0-1-1,0 1 1,-1-1-1,0 0 0,0-15 1,-1 21 5,0 0 1,-1 0-1,1 0 1,0 0-1,0 0 1,-1 0-1,0 0 1,1 0-1,-1 0 1,0 0-1,0 0 1,0 1-1,0-1 1,0 0-1,0 0 1,-1 1-1,1-1 1,0 1-1,-1-1 1,1 1-1,-1 0 1,0-1-1,1 1 0,-1 0 1,0 0-1,0 0 1,0 0-1,0 1 1,0-1-1,0 0 1,0 1-1,0 0 1,0-1-1,0 1 1,0 0-1,0 0 1,0 0-1,0 0 1,0 0-1,0 1 1,0-1-1,0 1 1,-4 0-1,-4 3 22,0 1-1,0-1 1,0 1-1,0 1 1,1 0 0,0 1-1,0-1 1,1 2-1,0-1 1,0 1-1,-11 15 1,1-1 106,2 1 1,1 1-1,-18 38 0,16-25 123,-22 70-1,35-91-232,0 0 0,1 0-1,0 0 1,2 1-1,-1-1 1,2 0 0,2 22-1,-1-34-50,-1 0 0,1 0 0,0 1-1,0-1 1,1 0 0,-1 0-1,1 0 1,0 0 0,0-1-1,0 1 1,1 0 0,-1-1-1,1 1 1,0-1 0,0 0 0,0 0-1,4 3 1,-2-3-34,0 0 1,0 0 0,0-1-1,1 0 1,-1 0 0,0-1-1,1 1 1,-1-1-1,1 0 1,0 0 0,9-1-1,0 0-44,0-2 1,-1 0-1,1 0 0,0-1 0,-1-1 0,0-1 0,0 0 1,0 0-1,15-10 0,-9 3 89,0-1 1,24-21-1,-36 28 165,-1 0 0,0-1-1,-1 0 1,0 0-1,0-1 1,0 1 0,-1-1-1,6-12 1,-21 43 258,6-15-361,0 1 1,0-1 0,1 1-1,0 0 1,1 0 0,0 0-1,0 0 1,1 1 0,0-1-1,1 12 1,0-20-37,1 1 0,-1-1 0,1 1 0,-1 0-1,1-1 1,0 1 0,-1-1 0,1 1 0,0-1 0,0 1 0,0-1 0,0 0 0,1 0-1,-1 1 1,0-1 0,0 0 0,1 0 0,-1 0 0,1 0 0,-1 0 0,1-1 0,-1 1-1,1 0 1,-1-1 0,1 1 0,0-1 0,-1 0 0,1 1 0,0-1 0,-1 0 0,1 0-1,0 0 1,-1 0 0,3-1 0,6 1-38,0-1 0,0-1 0,0 0-1,16-5 1,81-36-483,-76 29 134,1 1 1,60-16 0,-89 28 374,-1 0 1,0 1-1,1-1 1,-1 1-1,1 0 1,-1-1-1,0 1 1,1 0-1,-1 1 1,1-1-1,-1 0 1,0 1-1,1-1 0,-1 1 1,0 0-1,0 0 1,1 0-1,-1 0 1,4 2-1,-5-1 50,1 0-1,-1 1 0,1-1 0,-1 0 0,0 1 1,0-1-1,0 1 0,0-1 0,-1 1 1,1-1-1,-1 1 0,1-1 0,-1 1 0,0 0 1,0-1-1,0 1 0,-1 2 0,1-4-27,0 6 169,0 0-1,0-1 0,0 1 1,1 0-1,2 7 1,-3-12-131,1 0 1,0 0-1,-1-1 0,1 1 1,0 0-1,0 0 0,0-1 1,0 1-1,0-1 1,1 1-1,-1-1 0,0 1 1,1-1-1,-1 0 0,1 0 1,-1 0-1,1 0 1,0 0-1,-1 0 0,1 0 1,0 0-1,0 0 0,3 0 1,2 0 3,0 0 0,-1 0 0,1 0 0,0-1 0,0 0 0,0-1 0,0 0 0,0 0 0,9-3 0,6-2-218,32-16 1,-37 14-213,1 1 1,29-8 0,-45 14 358,0 1 0,0 0 1,0-1-1,0 1 1,0 0-1,0 0 1,0 0-1,0 0 0,0 0 1,0 0-1,-1 1 1,1-1-1,0 0 0,0 1 1,0 0-1,0 0 1,-1-1-1,1 1 0,0 0 1,0 0-1,-1 0 1,1 1-1,-1-1 1,1 0-1,-1 1 0,0-1 1,1 1-1,-1-1 1,0 1-1,0-1 0,0 1 1,1 2-1,19 21 579,-18-23-503,1 0 1,-1-1 0,0 1 0,0-1 0,1 0 0,-1 0-1,0 0 1,1 0 0,-1-1 0,1 1 0,-1-1-1,1 0 1,-1 0 0,1 0 0,-1-1 0,7-1 0,8-1 76,33-12 0,-43 12-114,43-17-54,-37 13-90,1 1 1,0 1-1,0 0 0,1 1 1,23-3-1,-38 7 122,0 0 0,-1 0-1,1 0 1,0 0-1,-1 0 1,1 0 0,0 0-1,-1 1 1,1-1-1,-1 0 1,1 0 0,0 1-1,-1-1 1,1 0-1,-1 1 1,1-1 0,-1 0-1,1 1 1,-1-1-1,1 1 1,-1-1 0,1 1-1,-1-1 1,1 1-1,-1 0 1,0-1 0,1 1-1,-1-1 1,0 1-1,0 0 1,1 0 0,2 27 250,-3-25-200,0 0-1,1 1 1,-1-1 0,0 0-1,1 0 1,0 0 0,0 0 0,2 6-1,-1-7-27,0 0 0,0 0 0,0 0-1,1-1 1,-1 1 0,1 0 0,-1-1-1,1 0 1,-1 1 0,1-1 0,0 0-1,0-1 1,-1 1 0,1 0 0,0-1 0,0 1-1,0-1 1,0 0 0,5-1 0,3 1-4,0-1 0,-1 0 0,1-1 0,11-4 1,6-4-71,0-1 1,44-26-1,-3 2-249,-48 29 225,-21 7 79,1-1 0,-1 0-1,0 0 1,1 0 0,-1 0 0,0 1 0,1-1-1,-1 0 1,0 0 0,1 0 0,-1 1 0,0-1 0,0 0-1,1 1 1,-1-1 0,0 0 0,0 1 0,0-1-1,1 0 1,-1 1 0,0-1 0,0 0 0,0 1 0,0-1-1,0 0 1,0 1 0,0-1 0,0 1 0,0-1-1,0 0 1,0 1 0,0-1 0,0 1 0,0-1 0,0 0-1,0 1 1,0-1 0,0 0 0,0 1 0,-1-1-1,1 0 1,0 1 0,0-1 0,0 0 0,-1 1 0,1-1-1,-1 1 1,-15 31 230,12-26-320,0 0-1,1 1 1,0-1-1,-3 10 1,11-39-2072,0 7 1612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18.713"/>
    </inkml:context>
    <inkml:brush xml:id="br0">
      <inkml:brushProperty name="width" value="0.05" units="cm"/>
      <inkml:brushProperty name="height" value="0.05" units="cm"/>
    </inkml:brush>
  </inkml:definitions>
  <inkml:trace contextRef="#ctx0" brushRef="#br0">11 9 16436,'-1'-7'1824,"-2"6"-1272,0 5-296,2 5 1817,-1 9-1745,1 0-504,1 7-713,0 4-679,4 1 1264,2 2-248,1-5-208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3:31.092"/>
    </inkml:context>
    <inkml:brush xml:id="br0">
      <inkml:brushProperty name="width" value="0.05" units="cm"/>
      <inkml:brushProperty name="height" value="0.05" units="cm"/>
    </inkml:brush>
  </inkml:definitions>
  <inkml:trace contextRef="#ctx0" brushRef="#br0">978 51 5009,'-112'0'480,"-4"-1"-312,6-1-80,8-1 224,2-1-160,-5-4-768,-4-3 584,-4 1-120,3-1-48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15.427"/>
    </inkml:context>
    <inkml:brush xml:id="br0">
      <inkml:brushProperty name="width" value="0.05" units="cm"/>
      <inkml:brushProperty name="height" value="0.05" units="cm"/>
    </inkml:brush>
  </inkml:definitions>
  <inkml:trace contextRef="#ctx0" brushRef="#br0">276 14 14827,'0'-1'28,"0"0"0,0 0 0,-1 1 0,1-1 0,-1 0-1,1 0 1,-1 1 0,1-1 0,-1 0 0,1 1 0,-1-1 0,1 1 0,-1-1 0,0 1-1,1-1 1,-1 1 0,0-1 0,1 1 0,-1 0 0,0-1 0,0 1 0,1 0 0,-1 0-1,0-1 1,0 1 0,0 0 0,0 0 0,1 0 0,-1 0 0,0 0 0,0 0 0,0 0-1,1 1 1,-1-1 0,0 0 0,0 0 0,0 0 0,1 1 0,-1-1 0,0 0 0,1 1-1,-1-1 1,0 1 0,1-1 0,-1 1 0,0-1 0,1 1 0,-1 0 0,1-1 0,-1 1-1,1 0 1,-1-1 0,0 2 0,-3 4 1,1 0 0,-1 0-1,1 1 1,-4 12 0,-44 170 315,22-69 95,17-77-270,-7 20 299,3 0-1,-13 122 0,29-131-288,0-50-165,0 0 0,1 1-1,-1-1 1,1 0 0,0 0 0,1 0-1,-1-1 1,1 1 0,0 0 0,3 5-1,-5-8-11,0-1 0,1 1 1,-1-1-1,0 0 0,0 1 0,1-1 0,-1 0 0,0 1 0,1-1 0,-1 0 0,0 1 0,1-1 0,-1 0 0,0 0 0,1 0 0,-1 1 0,1-1 0,-1 0 0,1 0 0,-1 0 0,0 0 0,1 0 0,-1 0 0,1 0 0,-1 1 0,1-1 0,-1-1 0,1 1 0,-1 0 0,0 0 0,1 0 0,-1 0 0,1 0 0,-1 0 0,1 0 0,-1-1 0,0 1 0,1 0 0,-1 0 0,0 0 0,1-1 0,-1 1 1,0 0-1,1-1 0,-1 1 0,0 0 0,1-1 0,-1 1 0,0 0 0,1-1 0,8-20 61,-8 11-39,0-1-1,0 1 1,-1 0-1,0 0 1,-1 0-1,0-1 1,-1 1 0,0 0-1,-1 0 1,-3-9-1,-7-17 83,-23-42 0,16 43-45,-4-11 218,24 46-273,0-1 1,-1 1-1,1-1 1,0 1-1,0 0 1,0-1-1,0 1 1,0-1-1,0 1 1,0-1-1,0 1 1,0-1-1,0 1 0,0 0 1,0-1-1,0 1 1,0-1-1,0 1 1,0-1-1,1 1 1,-1 0-1,0-1 1,0 1-1,1-1 1,-1 1-1,0 0 1,0-1-1,1 1 0,-1 0 1,0-1-1,1 1 1,-1 0-1,0 0 1,1-1-1,-1 1 1,1 0-1,-1 0 1,1 0-1,-1-1 1,1 1-1,20-3 134,-15 3-94,28-3-276,1 1-1,0 1 1,-1 2 0,61 9 0,-63-3-45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19.131"/>
    </inkml:context>
    <inkml:brush xml:id="br0">
      <inkml:brushProperty name="width" value="0.05" units="cm"/>
      <inkml:brushProperty name="height" value="0.05" units="cm"/>
    </inkml:brush>
  </inkml:definitions>
  <inkml:trace contextRef="#ctx0" brushRef="#br0">4 608 13651,'1'14'1181,"-1"0"1,-2 21-1,1-25-616,0-1-1,1 1 0,0 0 1,0-1-1,1 1 0,4 17 1,-4-25-542,0 0 1,0 1 0,1-1-1,-1 0 1,1 0-1,0 0 1,-1 0-1,1 0 1,0-1-1,0 1 1,0 0-1,0-1 1,0 1 0,1-1-1,-1 0 1,0 0-1,1 0 1,-1 0-1,1 0 1,-1 0-1,1-1 1,-1 1 0,1-1-1,-1 0 1,1 0-1,4 0 1,7 0-200,1-1 1,-1 0 0,19-6-1,-33 7 175,78-21-1102,-61 15 706,2 0 1,-1 1 0,0 1-1,1 1 1,32-1-1,-50 4 445,1 0 1,0 0-1,-1 0 0,1 1 0,-1-1 0,1 0 1,-1 1-1,1-1 0,-1 1 0,1-1 1,-1 1-1,0 0 0,1 0 0,-1-1 0,0 1 1,0 0-1,1 0 0,-1 0 0,0 1 1,0-1-1,0 0 0,0 0 0,0 1 0,0-1 1,-1 0-1,1 1 0,0-1 0,-1 1 1,1-1-1,-1 2 0,11 17 1698,-10-19-1649,0 0 1,0 0-1,0 0 1,0-1-1,0 1 0,0 0 1,0-1-1,1 1 1,-1-1-1,0 1 1,0-1-1,1 1 0,-1-1 1,0 0-1,1 0 1,-1 1-1,0-1 1,1 0-1,-1 0 0,2-1 1,34-4 229,-17 2-597,-17 3 102,1 0-1,-1 0 1,1 1 0,-1-1-1,1 1 1,-1 0 0,5 2 0,-8-3 107,1 0 0,0 0 1,0 1-1,-1-1 0,1 0 1,0 1-1,-1-1 0,1 0 1,0 1-1,-1-1 0,1 1 1,-1-1-1,1 1 0,-1-1 1,1 1-1,-1 0 1,1-1-1,-1 1 0,0-1 1,1 1-1,-1 0 0,0-1 1,1 1-1,-1 0 0,0 0 1,0-1-1,0 1 0,1 0 1,-1 0-1,0-1 1,0 1-1,0 0 0,0 0 1,0-1-1,-1 1 0,1 0 1,0 0-1,0-1 0,0 1 1,-1 1-1,-3 1-355</inkml:trace>
  <inkml:trace contextRef="#ctx0" brushRef="#br0" timeOffset="1">445 28 22821,'-8'-16'1568,"-2"7"-1680,0 6-176,1 3-280,2 8 704,4 4-400,-1-6-176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24.611"/>
    </inkml:context>
    <inkml:brush xml:id="br0">
      <inkml:brushProperty name="width" value="0.05" units="cm"/>
      <inkml:brushProperty name="height" value="0.05" units="cm"/>
    </inkml:brush>
  </inkml:definitions>
  <inkml:trace contextRef="#ctx0" brushRef="#br0">33 68 17924,'0'-14'2022,"0"37"-936,-12 128-250,2-59-1139,0 49-211,9-139 507,1 1 0,1-1-1,-1 1 1,0-1 0,0 1 0,1-1-1,0 0 1,-1 1 0,3 3 0,-3-5 13,1-1 1,-1 1-1,1-1 1,-1 1-1,1-1 1,-1 1-1,1-1 1,-1 1-1,1-1 1,0 1-1,-1-1 1,1 0-1,0 1 1,-1-1-1,1 0 1,0 1-1,0-1 1,-1 0-1,1 0 1,0 0-1,0 0 1,-1 0-1,1 0 1,0 0-1,0 0 1,-1 0-1,1 0 1,0 0-1,0-1 1,-1 1-1,1 0 1,0 0-1,0-1 1,-1 1-1,1 0 1,1-2-1,5-3 57,1-1 1,-1 0-1,0 0 0,0-1 0,-1 0 0,0 0 0,0 0 1,0-1-1,4-8 0,8-11 104,255-296 1159,-254 304-1406,25-29-1418,-67 52 766,-1 10 246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25.269"/>
    </inkml:context>
    <inkml:brush xml:id="br0">
      <inkml:brushProperty name="width" value="0.05" units="cm"/>
      <inkml:brushProperty name="height" value="0.05" units="cm"/>
    </inkml:brush>
  </inkml:definitions>
  <inkml:trace contextRef="#ctx0" brushRef="#br0">1 99 14611,'3'6'114,"1"1"0,0-1 0,1 0 0,-1 0 0,1-1 0,0 1 0,1-1 0,-1 0 0,1 0 0,0-1 0,0 0 0,1 0 0,-1 0 0,1-1 0,0 0 0,0 0 0,0-1 0,0 0 0,0 0 0,1 0-1,-1-1 1,1-1 0,13 1 0,-7-2-636,1-1 0,0 0-1,-1-1 1,0-1-1,0 0 1,0-1 0,0 0-1,-1-1 1,14-8-1,-19 10 389,0-1-1,0 0 1,-1 0-1,0-1 0,0 0 1,0 0-1,-1-1 1,0 1-1,0-2 0,0 1 1,-1 0-1,0-1 1,-1 0-1,0 0 0,5-15 1,-8 22 237,-1 0 1,1 0-1,-1 0 1,0 0-1,0-1 1,1 1-1,-1 0 1,0 0-1,0 0 1,0-1 0,0 1-1,-1 0 1,1 0-1,0-1 1,0 1-1,-2-2 1,2 3-11,0-1 0,-1 1 0,1 0 0,-1-1 1,1 1-1,0 0 0,-1 0 0,1-1 0,-1 1 1,1 0-1,-1 0 0,1 0 0,-1-1 1,1 1-1,-1 0 0,0 0 0,1 0 0,-1 0 1,1 0-1,-1 0 0,1 0 0,-1 0 0,1 0 1,-1 0-1,0 1 0,-4 0 262,1 1 0,-1 0 0,1 0 1,0 0-1,0 1 0,-7 5 0,-2 3-83,0 0 0,1 1 0,1 1 0,0 0 0,1 0 0,0 1 0,1 1 0,-10 20-1,18-33-242,0-1-1,1 1 0,-1-1 0,1 1 1,-1 0-1,1-1 0,-1 1 1,1-1-1,0 1 0,0 0 0,0 0 1,0-1-1,0 1 0,0 2 0,1-3-14,-1-1-1,0 1 0,0-1 1,1 1-1,-1-1 0,1 1 1,-1-1-1,0 0 0,1 1 1,-1-1-1,1 0 0,-1 1 1,1-1-1,-1 0 0,1 1 0,-1-1 1,1 0-1,-1 0 0,1 0 1,-1 0-1,1 0 0,0 1 1,-1-1-1,1 0 0,-1 0 1,1 0-1,0-1 0,5 1 17,-1-1 0,0-1 1,1 1-1,-1-1 0,0 0 0,0 0 0,5-3 0,84-55 55,-68 42-21,0 1 0,44-21 0,-67 36-58,0 1 1,0 0-1,0 0 0,0 0 0,1 0 0,-1 1 0,0-1 0,0 1 0,7 0 0,-9 0-2,0 0-1,0 0 0,0 1 1,0-1-1,1 1 0,-1-1 1,0 1-1,0-1 0,0 1 1,0 0-1,0-1 0,-1 1 1,1 0-1,0 0 0,0 0 1,0 0-1,-1 0 1,1 0-1,0 0 0,-1 0 1,1 0-1,-1 0 0,1 0 1,-1 0-1,1 0 0,-1 0 1,0 0-1,0 1 0,1 0 1,2 41 78,-3-36-43,0 0 0,0 0 0,0 0 0,1 0-1,1 0 1,-1 0 0,1-1 0,0 1 0,4 9-1,-5-15-20,0 0 0,0 0 0,0 0 0,0 0-1,0 0 1,0 0 0,0 0 0,0-1 0,1 1-1,-1 0 1,0-1 0,1 1 0,-1 0-1,0-1 1,1 0 0,-1 1 0,0-1 0,1 0-1,-1 0 1,1 0 0,-1 1 0,1-2-1,-1 1 1,1 0 0,-1 0 0,0 0 0,1-1-1,1 0 1,5-1 61,0-1 0,1 0 0,10-7 0,-14 8-52,69-39 188,-49 25-419,0 2-1,1 1 1,50-18 0,-74 31 155,1-1 0,-1 0 0,1 1 0,0-1 1,0 1-1,-1 0 0,1-1 0,0 1 1,-1 1-1,1-1 0,0 0 0,0 1 0,-1-1 1,4 2-1,-4-1 39,-1 0-1,1 0 1,-1 0 0,0 1 0,1-1 0,-1 0-1,0 0 1,0 1 0,0-1 0,0 1 0,0-1-1,0 1 1,0 0 0,-1-1 0,1 1 0,0 0-1,-1-1 1,0 1 0,1 0 0,-1 0 0,0 1-1,0-2 41,0 0-1,1 0 0,-1 0 1,0 0-1,0 0 1,1 0-1,-1 0 0,0-1 1,1 1-1,-1 0 0,1 0 1,-1-1-1,1 1 0,0 0 1,-1 0-1,1-1 1,0 1-1,-1-1 0,1 1 1,0-1-1,0 1 0,-1-1 1,1 1-1,0-1 0,0 1 1,0-1-1,0 0 1,0 0-1,-1 0 0,1 1 1,0-1-1,0 0 0,0 0 1,0 0-1,0 0 1,0 0-1,0 0 0,0-1 1,0 1-1,0 0 0,1-1 1,7-2 25,-1 1 1,1-2-1,13-6 1,-3 1-702,-19 9 682,1-1-4,0 1-1,0-1 0,0 1 1,0 0-1,-1-1 0,1 1 1,0 0-1,0 0 0,0 0 1,0 0-1,0 0 0,0 0 1,0 0-1,0 0 0,0 0 1,-1 0-1,1 0 1,0 0-1,0 1 0,0-1 1,0 0-1,0 1 0,-1-1 1,3 1-1,2 7-140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25.712"/>
    </inkml:context>
    <inkml:brush xml:id="br0">
      <inkml:brushProperty name="width" value="0.05" units="cm"/>
      <inkml:brushProperty name="height" value="0.05" units="cm"/>
    </inkml:brush>
  </inkml:definitions>
  <inkml:trace contextRef="#ctx0" brushRef="#br0">178 286 17260,'1'0'56,"-1"0"0,1-1 1,-1 1-1,0 0 1,0-1-1,1 1 0,-1-1 1,0 1-1,0 0 1,1-1-1,-1 1 0,0-1 1,0 1-1,0-1 1,0 1-1,0-1 0,0 1 1,1-1-1,-1 1 1,0-1-1,0 1 0,-1-1 1,1 1-1,0-1 1,0 1-1,0-1 0,0 1 1,0 0-1,0-1 1,-1 1-1,1-1 0,0 1 1,0-1-1,-1 0 1,0 1 18,-1-1 1,1 1-1,0 0 0,0-1 1,-1 1-1,1 0 1,0 0-1,0 0 1,-1 0-1,1 0 1,0 0-1,-1 0 1,0 0-1,-5 1 192,-1 1-1,1 0 1,0 0 0,-8 4-1,4 0-134,0 0 0,0 2-1,1-1 1,0 1-1,-14 14 1,20-18-132,0-1 1,1 1-1,-1 0 1,1 1-1,0-1 1,1 1-1,-1-1 1,1 1-1,-1 0 1,1 0-1,1 0 1,-1 0-1,1 0 1,0 0-1,-1 10 1,2-14-2,0 0 0,0 0 0,1 0-1,-1 0 1,0 0 0,0-1 0,1 1 0,-1 0 0,0 0 0,1 0 0,-1 0 0,1 0 0,0-1-1,-1 1 1,1 0 0,-1 0 0,1-1 0,0 1 0,0 0 0,-1-1 0,1 1 0,0-1 0,0 1 0,0-1-1,0 1 1,0-1 0,0 0 0,-1 1 0,1-1 0,0 0 0,0 0 0,2 0 0,31-1-19,-17-3 20,0 0 1,0-1 0,-1-1-1,0-1 1,0 0 0,0-1-1,-1-1 1,-1 0 0,21-16-1,-3-2 86,-1-2 0,48-56 0,-56 57-7,24-37 1,-40 52-60,1 1-1,-1-1 1,-1-1 0,-1 0 0,8-24-1,-11 22-2,-2 16-17,0 0 0,0 0-1,0 0 1,0-1 0,0 1 0,0 0 0,0 0 0,0 0-1,0 0 1,0 0 0,0 0 0,0 0 0,0 0 0,0 0-1,0 0 1,0 0 0,0 0 0,0-1 0,0 1 0,0 0-1,0 0 1,0 0 0,0 0 0,0 0 0,0 0 0,0 0-1,0 0 1,0 0 0,0 0 0,0 0 0,0 0 0,0 0-1,0-1 1,0 1 0,0 0 0,0 0 0,0 0 0,-1 0-1,1 0 1,0 0 0,0 0 0,0 0 0,0 0 0,0 0-1,0 0 1,0 0 0,0 0 0,0 0 0,0 0 0,0 0-1,0 0 1,-1 0 0,1 0 0,0 0 0,0 0 0,0 0-1,0 0 1,0 0 0,0 0 0,0 0 0,0 0 0,0 0-1,0 0 1,0 0 0,0 0 0,-1 0 0,-14 24-55,1 3-163,2 1 0,0 0 0,2 1 0,2 0 0,0 0 1,2 0-1,-5 58 0,11-82 167,0 0 1,0 0-1,0 0 1,1 0 0,0 0-1,0-1 1,0 1-1,0 0 1,1-1-1,0 1 1,3 5-1,10 5-341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26.703"/>
    </inkml:context>
    <inkml:brush xml:id="br0">
      <inkml:brushProperty name="width" value="0.05" units="cm"/>
      <inkml:brushProperty name="height" value="0.05" units="cm"/>
    </inkml:brush>
  </inkml:definitions>
  <inkml:trace contextRef="#ctx0" brushRef="#br0">180 117 10138,'15'-15'2964,"22"-25"0,-37 40-2921,0-1-1,0 1 1,0 0-1,0-1 1,0 1-1,0 0 1,0 0-1,0-1 1,0 1 0,0 0-1,0 0 1,0-1-1,-1 1 1,1 0-1,0 0 1,0-1-1,0 1 1,0 0-1,0 0 1,-1 0-1,1-1 1,0 1 0,0 0-1,0 0 1,0 0-1,-1 0 1,1-1-1,0 1 1,0 0-1,-1 0 1,1 0-1,0 0 1,0 0-1,-1 0 1,1 0 0,0 0-1,0 0 1,-1 0-1,1 0 1,0-1-1,0 2 1,-1-1-1,1 0 1,0 0-1,-1 0 1,-13-2 774,2 3-524,-1 0 1,1 1-1,0 1 0,1 0 1,-1 1-1,0 0 0,-15 9 1,18-9-281,1 0 0,0 1 0,1 0 1,-1 1-1,1 0 0,0 0 1,0 0-1,1 1 0,0 0 0,-8 12 1,12-16-21,1 0 0,-1 0 0,1 0 0,-1 1 0,1-1 0,0 1 0,1-1 0,-2 6 0,2-8 7,0 1-1,0-1 0,0 0 1,0 0-1,0 1 0,1-1 1,-1 0-1,0 0 1,0 0-1,1 1 0,-1-1 1,1 0-1,-1 0 0,1 0 1,-1 0-1,1 0 1,0 0-1,0 0 0,-1 0 1,1 0-1,0 0 0,0 0 1,0 0-1,0-1 0,0 1 1,0 0-1,2 0 1,2 1 10,0-1 0,0 0 1,0 0-1,0 0 1,0-1-1,0 1 1,1-1-1,-1-1 1,0 1-1,0-1 1,0 1-1,7-3 0,5-2 49,-1 0-1,24-12 0,-9 1 141,0-1 0,-1-1 1,-1-2-1,-1-1 0,-1-2 0,43-43 0,-56 49 74,-28 39-241,5-7-103,2 1 0,0 0-1,1 0 1,0 1 0,2 0-1,0 0 1,-3 24 0,7-39 31,0-1 0,0 1 0,-1 0 1,1 0-1,1 0 0,-1-1 1,0 1-1,0 0 0,1 0 1,-1-1-1,0 1 0,1 0 1,0-1-1,-1 1 0,1 0 0,0-1 1,0 1-1,0-1 0,0 1 1,0-1-1,1 0 0,-1 1 1,0-1-1,0 0 0,1 0 1,-1 0-1,1 0 0,-1 0 0,1 0 1,0 0-1,-1-1 0,1 1 1,0 0-1,-1-1 0,1 1 1,0-1-1,0 0 0,-1 0 1,1 0-1,0 0 0,3 0 0,19 0-332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21.110"/>
    </inkml:context>
    <inkml:brush xml:id="br0">
      <inkml:brushProperty name="width" value="0.05" units="cm"/>
      <inkml:brushProperty name="height" value="0.05" units="cm"/>
    </inkml:brush>
  </inkml:definitions>
  <inkml:trace contextRef="#ctx0" brushRef="#br0">2 1 14843,'-1'33'599,"2"0"0,1 0 0,1 0 0,2-1 0,10 34 0,-14-63-568,0 0 0,0-1 0,0 1 0,0 0 0,0-1 0,1 1 0,-1-1 0,1 1 0,0-1 0,-1 0 0,1 1 0,0-1 0,0 0 0,1 0 0,-1-1 0,0 1 0,3 1 0,-2-2-8,-1 0-1,0-1 0,1 1 1,-1-1-1,0 0 0,1 1 1,-1-1-1,1 0 0,-1 0 1,0-1-1,1 1 0,-1-1 1,0 1-1,1-1 0,-1 0 1,0 1-1,0-1 0,1 0 1,-1-1-1,0 1 0,2-2 1,9-6 75,-1-1 0,0-1 1,-1 0-1,0-1 0,14-20 1,-10 14 35,25-25-1,-38 41-128,-1 1 0,1-1 1,0 1-1,0-1 0,0 1 0,0 0 0,0-1 0,0 1 0,1 1 0,-1-1 0,0 0 0,0 0 0,1 1 0,-1-1 0,1 1 1,-1 0-1,3-1 0,-3 2-5,0-1 0,0 1 0,-1-1 1,1 1-1,0 0 0,0 0 1,-1 0-1,1-1 0,0 2 0,-1-1 1,1 0-1,-1 0 0,0 0 1,1 1-1,-1-1 0,0 1 0,0-1 1,0 1-1,0-1 0,0 1 0,1 2 1,5 10-10,-2 0-1,0 1 1,4 17 0,-5-17 23,0-1-1,12 26 1,-16-39-6,1 0 0,-1 0 0,1 0 0,-1 0 0,1 0 0,0-1 0,-1 1 0,1 0 1,0 0-1,0-1 0,0 1 0,-1 0 0,1-1 0,0 1 0,0-1 0,0 1 0,0-1 0,0 0 1,0 1-1,0-1 0,0 0 0,0 0 0,0 1 0,0-1 0,0 0 0,0 0 0,0 0 0,0 0 1,0-1-1,0 1 0,0 0 0,0 0 0,0-1 0,0 1 0,0 0 0,2-2 0,1 0 34,1 0-1,0-1 1,-1 0-1,0 0 0,0-1 1,5-4-1,28-33 278,-29 31-267,0 0 1,1 0-1,0 1 0,0 0 1,1 0-1,1 1 0,13-8 1,-23 15-63,0 1 0,1-1 0,-1 1 1,1-1-1,-1 1 0,0-1 1,1 1-1,-1 0 0,1 0 0,-1-1 1,1 1-1,-1 0 0,1 0 1,-1 1-1,1-1 0,-1 0 0,1 0 1,-1 1-1,0-1 0,1 1 0,-1-1 1,1 1-1,-1 0 0,2 0 1,-1 1-57,0 0 0,0 0 0,-1 0 0,1 1 1,0-1-1,-1 0 0,1 1 0,-1-1 1,0 1-1,0-1 0,0 1 0,1 2 1,0 3-173,0 0 1,-1 0 0,0 0 0,0 1 0,0-1-1,-1 0 1,-1 0 0,0 8 0,-5-5-184,-3-9-134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21.510"/>
    </inkml:context>
    <inkml:brush xml:id="br0">
      <inkml:brushProperty name="width" value="0.05" units="cm"/>
      <inkml:brushProperty name="height" value="0.05" units="cm"/>
    </inkml:brush>
  </inkml:definitions>
  <inkml:trace contextRef="#ctx0" brushRef="#br0">1 1 15459,'8'3'1025,"0"13"-1009,-1-1-145,8 3-119,3-1 104,2 0 96,8 0-112,5-1-56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21.929"/>
    </inkml:context>
    <inkml:brush xml:id="br0">
      <inkml:brushProperty name="width" value="0.05" units="cm"/>
      <inkml:brushProperty name="height" value="0.05" units="cm"/>
    </inkml:brush>
  </inkml:definitions>
  <inkml:trace contextRef="#ctx0" brushRef="#br0">1 1 16420,'2'6'287,"1"1"1,-1 0 0,-1 0 0,1 0 0,-1 0 0,0 0 0,-1 1 0,0-1 0,0 0 0,-2 12 0,1 12 591,1-25-726,0 1-10,0-1 1,0 1 0,1-1-1,2 10 1,-3-15-128,1 0 1,-1 0-1,0 1 1,1-1-1,-1 0 1,1 0-1,-1 0 1,1 0-1,0 0 1,-1 0-1,1 0 1,0-1-1,0 1 1,-1 0-1,1 0 1,0-1-1,0 1 0,0 0 1,0-1-1,0 1 1,0-1-1,0 1 1,0-1-1,0 1 1,0-1-1,1 0 1,-1 1-1,0-1 1,0 0-1,0 0 1,0 0-1,2 0 1,2-1-4,0 0 1,0 0 0,0-1-1,0 1 1,-1-1 0,1 0-1,0-1 1,6-4 0,38-28 12,-30 20-19,-1 1-16,-4 2-51,1 1 0,19-11 1,-31 20 30,0 1 0,0-1 0,0 1 0,1-1 1,-1 1-1,0 0 0,1 0 0,-1 0 0,1 1 0,-1-1 1,1 1-1,-1 0 0,1 0 0,-1 0 0,1 0 1,0 1-1,5 1 0,-7-1 2,1 1 1,-1 0-1,1-1 0,-1 1 1,0 0-1,0 0 1,0 1-1,0-1 0,0 0 1,0 1-1,-1-1 0,1 1 1,-1-1-1,1 1 1,-1 0-1,0 0 0,0 0 1,-1-1-1,1 1 0,0 6 1,2 8 3,-2 0 0,0 23 0,-1-34 39,0 26 220,-5 37 1,5-61-545,3-8-236,8-11-657,-1 1 808,4 1-116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22.360"/>
    </inkml:context>
    <inkml:brush xml:id="br0">
      <inkml:brushProperty name="width" value="0.05" units="cm"/>
      <inkml:brushProperty name="height" value="0.05" units="cm"/>
    </inkml:brush>
  </inkml:definitions>
  <inkml:trace contextRef="#ctx0" brushRef="#br0">0 167 14883,'1'2'171,"0"0"0,0-1-1,0 1 1,1 0 0,-1 0 0,0-1-1,1 1 1,-1-1 0,1 1 0,-1-1-1,1 0 1,0 0 0,-1 0-1,1 0 1,0 0 0,0 0 0,0 0-1,0 0 1,0-1 0,3 1 0,-1 0-82,0-1 1,1 0 0,-1 0 0,0 0 0,0-1 0,1 0 0,-1 1 0,0-1 0,7-3 0,1-1-53,0-1 1,0 0-1,-1-1 0,0 0 1,18-15-1,-26 19-10,0 0 0,0 0 0,0-1 0,0 1 0,-1-1 0,0 0 0,1 0-1,-1 0 1,0 0 0,1-5 0,-3 8-19,1 0-1,-1 0 1,0 1-1,0-1 1,0 0-1,0 0 1,0 0 0,0 0-1,0 0 1,0 0-1,0 1 1,0-1-1,0 0 1,-1 0-1,1 0 1,0 0-1,-1 1 1,1-1 0,0 0-1,-1 0 1,1 0-1,-1 0 1,-1 0-2,1 0 0,0 1 0,-1-1 0,1 0 0,0 1 0,-1-1 0,1 1 0,-1-1 0,1 1 0,-1 0 0,1 0 0,-1 0 0,1 0 0,-1 0 0,1 0 0,-1 0 0,-2 1 0,-2 0-1,1 0-1,-1 1 1,1 0 0,0 0 0,-1 0 0,1 1 0,0 0 0,1 0 0,-1 0 0,0 0 0,1 1-1,-7 6 1,8-7 0,1-1 0,-1 1 0,1 0-1,-1 0 1,1 0 0,0 0-1,0 0 1,0 1 0,1-1 0,-1 0-1,1 1 1,0-1 0,0 1-1,0 0 1,0-1 0,1 1-1,0 0 1,-1-1 0,1 1 0,1 5-1,-1-8 1,1 1 0,0-1 0,-1 1 0,1-1 0,0 0 0,0 0 0,0 1 0,0-1 0,0 0 0,0 0 0,0 0 0,0 0 0,0 0 0,1 0 0,-1 0 0,0 0 0,1-1 0,-1 1 0,0-1 0,1 1 0,-1-1 0,1 1 0,-1-1 0,1 1 0,2-1-1,6 1 14,0 0-1,20-1 1,-15-1-10,64 0 2,108 4-464,-167-1 368,-1 0 0,1 2 0,-1 0-1,1 1 1,-1 1 0,-1 1-1,21 11 1,-34-16 213,-1 1 0,1 0-1,-1 0 1,0 1 0,5 5 0,-7-7 412,-9-11-77,0 0-1,1 0 0,-11-21 1,1 1 25,-81-123-444,96 150-126,0 0 1,0 1 0,0-1 0,1 1 0,-1-1-1,0 0 1,1 0 0,-1 0 0,1 1 0,-1-1-1,1 0 1,0 0 0,0 0 0,0-3-1,0 4 51,1 1-1,-1-1 0,1 0 0,-1 0 0,1 1 1,-1-1-1,1 0 0,0 1 0,-1-1 0,1 0 0,0 1 1,0-1-1,-1 1 0,1-1 0,0 1 0,0 0 0,0-1 1,0 1-1,0 0 0,0 0 0,-1-1 0,1 1 1,0 0-1,0 0 0,0 0 0,0 0 0,0 0 0,0 0 1,1 1-1,22-1-449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22.875"/>
    </inkml:context>
    <inkml:brush xml:id="br0">
      <inkml:brushProperty name="width" value="0.05" units="cm"/>
      <inkml:brushProperty name="height" value="0.05" units="cm"/>
    </inkml:brush>
  </inkml:definitions>
  <inkml:trace contextRef="#ctx0" brushRef="#br0">0 53 12699,'6'-6'1115,"0"1"1,1 0-1,-1 0 0,12-6 1,-12 7-782,1 1 0,-1 1 0,1-1 0,0 1 0,11-2 1,-14 3-285,0 0 1,0 1 0,0 0 0,0 0 0,0 0 0,1 0 0,-1 1 0,0-1 0,0 1 0,-1 0 0,1 1 0,0-1 0,0 0 0,0 1 0,-1 0-1,1 0 1,-1 0 0,1 0 0,-1 1 0,0-1 0,0 1 0,0 0 0,0 0 0,3 5 0,-1 0-59,1 0-1,-2 0 1,1 1-1,-1 0 1,-1 0 0,5 16-1,7 57-74,-6-21 26,-8-56 62,0-1 0,0 0 1,0 1-1,1-1 0,0 0 0,0 0 0,0 0 0,5 7 0,-6-10 3,0 0 0,0 0 0,0 0 0,0 0 0,0 0 0,0 0 0,0 0 0,0-1 0,0 1-1,0 0 1,1-1 0,-1 1 0,0-1 0,0 1 0,1-1 0,-1 0 0,0 1 0,1-1-1,-1 0 1,1 0 0,-1 0 0,0 0 0,1 0 0,-1 0 0,0-1 0,1 1 0,-1 0 0,0-1-1,1 1 1,-1-1 0,0 1 0,0-1 0,2 0 0,7-6 62,0 0 0,0-1-1,0 1 1,-1-2 0,0 0 0,12-16 0,-1-1 154,20-35 0,-38 57-204,28-51 223,-28 50-218,0 0-1,0 0 0,0 0 0,-1 0 1,0 0-1,0 0 0,0-1 0,-1 1 1,0-7-1,0 11-23,0 0 0,0 0 1,0 0-1,-1 0 0,1 0 0,0-1 0,-1 1 1,1 0-1,-1 0 0,1 0 0,-1 0 1,1 0-1,-1 0 0,0 0 0,1 0 0,-1 1 1,0-1-1,0 0 0,0 0 0,0 0 1,0 1-1,0-1 0,0 1 0,0-1 0,0 0 1,0 1-1,0 0 0,0-1 0,-2 1 1,0-1-40,0 1 0,0 0 1,0 0-1,0 0 1,0 0-1,0 0 0,0 1 1,0 0-1,0-1 1,0 1-1,-5 2 0,5-1-65,1-1-1,-1 0 0,0 1 0,1-1 1,-1 1-1,1 0 0,0 0 0,-1 0 0,1 0 1,0 0-1,-3 5 0,5-6 31,-1 0-1,1 0 1,-1 0 0,1 0-1,0 0 1,-1 0 0,1 0-1,0 0 1,-1 0 0,1 0-1,0 0 1,0 0 0,0 0 0,0 0-1,0 0 1,1 0 0,-1 0-1,0 0 1,0 0 0,1 0-1,-1 0 1,0 0 0,1 0-1,-1 0 1,1 0 0,-1 0-1,1 0 1,0 0 0,-1 0-1,1 0 1,1 0 0,1 2 96,0-1 1,0 0-1,1 1 0,-1-1 1,1-1-1,-1 1 0,1 0 1,0-1-1,-1 0 1,1 0-1,0 0 0,0 0 1,0-1-1,7 1 0,20-1-180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16.580"/>
    </inkml:context>
    <inkml:brush xml:id="br0">
      <inkml:brushProperty name="width" value="0.05" units="cm"/>
      <inkml:brushProperty name="height" value="0.05" units="cm"/>
    </inkml:brush>
  </inkml:definitions>
  <inkml:trace contextRef="#ctx0" brushRef="#br0">42 6 14547,'1'-1'58,"-1"1"-1,0 0 1,0 0-1,0-1 0,0 1 1,0 0-1,1 0 1,-1-1-1,0 1 1,0 0-1,0 0 1,1-1-1,-1 1 1,0 0-1,0 0 1,1 0-1,-1 0 1,0-1-1,0 1 1,1 0-1,-1 0 1,0 0-1,1 0 1,-1 0-1,0 0 0,1 0 1,-1 0-1,0 0 1,0 0-1,1 0 1,-1 0-1,0 0 1,1 0-1,4 10 760,-3 23-186,-2-30-481,-5 156 805,-31 204 0,19-233-577,18-114-168,-1-16-205,0 0 1,0 0 0,0 0 0,1 1 0,-1-1 0,0 0 0,0 0 0,0 0 0,0 0 0,0 0 0,0 0 0,1 0 0,-1 0 0,0 0 0,0 0 0,0 0 0,0 0 0,0 0 0,1 0 0,-1 0 0,0 0 0,0 0 0,0 0 0,0 0 0,0 0 0,1 0 0,-1 0 0,0 0 0,0 0 0,0 0 0,0 0 0,0 0 0,0 0 0,1 0 0,-1 0 0,0 0 0,0 0 0,0 0 0,0 0 0,0-1 0,0 1 0,0 0 0,1 0 0,-1 0 0,0 0 0,2-3 39,0 1 0,-1 0 0,1-1 0,-1 1 0,1-1 0,-1 1 0,2-7 1,5-17 33,-1 0 1,-2-1-1,0 1 1,-2-1-1,-1-1 1,-1 1-1,-3-33 1,2 53-251,2 14 93,5 11 35,-4-12 33,1 1 0,0-2 1,1 1-1,-1 0 0,1-1 1,0 0-1,1 0 0,-1 0 1,1 0-1,0-1 0,0 0 0,0-1 1,1 1-1,-1-1 0,8 3 1,-5-4 12,1 0 0,-1 0 1,0-1-1,1 0 0,-1 0 0,0-1 1,1 0-1,-1-1 0,1 0 0,14-4 1,-9 1 35,-1 0 0,-1-1 0,1-1 0,-1 0 0,0-1 0,0 0 0,-1-1 0,0 0 0,0-1 0,-1 0 0,0-1 0,-1-1 0,0 1 0,17-25 0,-23 27 1,1 0-1,-1-1 0,-1 0 1,1 1-1,1-12 0,-4 18-27,0-1-1,-1 1 1,1-1-1,-1 1 0,0 0 1,1-1-1,-1 0 1,0 1-1,0-1 0,-1 1 1,1-1-1,0 1 1,-1 0-1,0-1 0,1 1 1,-1-1-1,0 1 0,0 0 1,-1 0-1,1-1 1,0 1-1,-1 0 0,-2-3 1,2 4-11,0 0 0,0 0 0,0 0 0,0 1 1,0-1-1,0 1 0,0-1 0,0 1 0,0 0 0,0-1 1,-1 1-1,1 0 0,0 0 0,0 1 0,0-1 0,0 0 1,0 1-1,0-1 0,0 1 0,0 0 0,0 0 0,0 0 1,0 0-1,0 0 0,0 0 0,-2 2 0,-3 2-5,1 0 0,-1 0 0,1 0 0,1 1 0,-1 0 0,-5 8-1,1 0-23,1 1 0,0 0 0,1 1 0,1 0 0,1 0 0,0 1 0,1-1 0,0 1 0,2 1-1,0-1 1,0 0 0,2 1 0,1 28 0,0-44-147,0 1 0,1 0 0,-1 0 0,1-1 0,-1 1 0,1 0 0,0-1 0,0 1 0,0-1 0,1 1 0,-1-1 0,0 1 0,1-1 0,0 0 0,-1 0-1,1 0 1,0 0 0,0 0 0,0 0 0,0 0 0,1-1 0,-1 1 0,4 1 0,-1-3-545,-12-7-262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23.368"/>
    </inkml:context>
    <inkml:brush xml:id="br0">
      <inkml:brushProperty name="width" value="0.05" units="cm"/>
      <inkml:brushProperty name="height" value="0.05" units="cm"/>
    </inkml:brush>
  </inkml:definitions>
  <inkml:trace contextRef="#ctx0" brushRef="#br0">112 0 14779,'-5'1'193,"0"0"1,0-1-1,1 1 0,-1 1 1,1-1-1,-1 1 0,1 0 0,-1 0 1,1 0-1,0 0 0,0 1 0,0 0 1,0 0-1,-4 4 0,4-3-42,0 0-1,0 0 1,0 0 0,1 1-1,0-1 1,0 1-1,0 0 1,0-1 0,1 2-1,0-1 1,-3 10 0,4-14-132,1 0 0,0 0 0,0 0 1,-1 0-1,1 1 0,0-1 0,0 0 1,0 0-1,0 0 0,1 0 0,-1 0 1,0 0-1,0 0 0,1 0 0,-1 0 1,0 0-1,1 0 0,-1 0 0,1-1 1,-1 1-1,1 0 0,0 0 0,-1 0 1,1 0-1,0-1 0,0 1 0,0 0 1,1 0 10,0 0 1,1 0 0,-1 0 0,0 0 0,0-1 0,1 1-1,-1-1 1,0 0 0,1 1 0,-1-1 0,4 0 0,5-2 55,0 1 1,0-1 0,21-7 0,47-21 166,-44 16-189,48-13-1,-80 26-75,0 0 1,0 1-1,1-1 0,-1 1 1,0 0-1,1 0 1,-1 0-1,0 0 0,1 0 1,-1 1-1,0-1 0,0 1 1,6 2-1,-7-2 6,0 1-1,1-1 0,-1 1 0,0-1 1,0 1-1,0 0 0,-1 0 0,1 0 1,0 0-1,-1 0 0,1 0 0,-1 1 1,0-1-1,0 0 0,0 1 0,0-1 1,1 4-1,-2-5 24,0 0 1,0-1 0,0 1-1,1 0 1,-1-1 0,0 1-1,1-1 1,-1 1-1,0 0 1,1-1 0,-1 1-1,1-1 1,-1 1 0,1-1-1,-1 1 1,1-1-1,-1 0 1,1 1 0,-1-1-1,1 1 1,-1-1 0,1 0-1,0 0 1,-1 1-1,2-1 1,-1 0 12,1 0 0,-1 0 0,0 0 0,1 0-1,-1-1 1,1 1 0,-1 0 0,0-1 0,0 1 0,1-1 0,-1 0-1,2 0 1,6-6 131,1 0 1,14-14-1,-5 4-112,-16 15-114,0 0 0,0 0 1,-1 0-1,2 1 0,-1-1 0,0 1 1,0 0-1,0 0 0,1 0 0,-1 0 1,4 0-1,-5 1-9,-1 1-1,0-1 1,0 0 0,0 0-1,0 1 1,0-1 0,0 1 0,1-1-1,-1 1 1,0-1 0,0 1-1,-1 0 1,1-1 0,0 1 0,0 0-1,0 0 1,0 0 0,-1 0 0,1 0-1,0 0 1,-1 0 0,1 0-1,-1 0 1,1 0 0,-1 0 0,1 0-1,-1 0 1,0 0 0,0 0-1,1 1 1,-1-1 0,0 0 0,0 0-1,0 3 1,-1 21-972,-5-16 568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29.717"/>
    </inkml:context>
    <inkml:brush xml:id="br0">
      <inkml:brushProperty name="width" value="0.05" units="cm"/>
      <inkml:brushProperty name="height" value="0.05" units="cm"/>
    </inkml:brush>
  </inkml:definitions>
  <inkml:trace contextRef="#ctx0" brushRef="#br0">234 191 13595,'-2'-2'161,"0"0"1,0-1-1,-1 1 0,1 0 0,0 0 1,-1 0-1,1 0 0,-1 0 1,0 1-1,0-1 0,0 1 1,0 0-1,0 0 0,0 0 1,0 0-1,0 0 0,-5 0 1,3 1-56,1 1 1,0-1 0,0 1-1,-1 0 1,1 0 0,0 0-1,0 0 1,0 1 0,0-1 0,0 1-1,-6 4 1,0 1-31,0 1 0,1 0 0,-1 1 0,2-1 0,-1 2 0,1-1 0,-13 22 0,14-19-59,1 0 0,0 1 0,-6 20 0,10-27-24,1-1 0,-1 1 1,1-1-1,0 1 1,1-1-1,-1 1 1,1-1-1,0 1 1,0 0-1,1-1 0,2 9 1,-3-12 4,1-1 0,0 1-1,-1-1 1,1 0 0,0 1 0,0-1 0,0 0-1,0 1 1,0-1 0,0 0 0,1 0 0,-1 0 0,0 0-1,1 0 1,-1 0 0,1-1 0,-1 1 0,0 0-1,1-1 1,0 1 0,-1-1 0,1 1 0,-1-1-1,1 0 1,0 1 0,-1-1 0,1 0 0,-1 0 0,1 0-1,0-1 1,-1 1 0,1 0 0,0-1 0,-1 1-1,3-1 1,3-2-18,0 1 0,1-1 0,-1 0-1,0-1 1,-1 0 0,10-6 0,16-17-263,-2-1 1,0-2-1,34-46 1,-53 63 92,-10 12 152,0 0 1,-1 0 0,1-1-1,0 1 1,0 0-1,0 0 1,0 0 0,0 1-1,0-1 1,1 0 0,-1 0-1,0 1 1,3-2 0,0 7-301,-3 13 125,-8 122-177,-1 55 749,26 32 749,-5-94 9,-13-129-1062,0 0 0,0 0 0,0 1 0,0-1 0,0 0 0,-1 0 0,0 0 0,0 0 1,-2 5-1,3-8-44,-1 0 0,0-1 0,1 1 0,-1 0 0,0 0 1,1 0-1,-1 0 0,0-1 0,0 1 0,0 0 0,1-1 1,-1 1-1,0-1 0,0 1 0,0-1 0,0 1 1,0-1-1,0 0 0,0 1 0,-1-1 0,1 0 0,0 0 1,0 0-1,0 0 0,0 0 0,0 0 0,0 0 0,0 0 1,0 0-1,0 0 0,0-1 0,0 1 0,0 0 0,0-1 1,0 1-1,0-1 0,0 1 0,0-1 0,-1-1 0,-3 0-7,1-1 0,-1 0 0,1 0 0,0 0 0,0 0 0,0-1 0,0 0 0,0 0 0,1 0 0,0 0 0,0-1 0,0 1-1,0-1 1,1 1 0,0-1 0,0 0 0,0 0 0,1 0 0,-1-1 0,1 1 0,0 0 0,1 0 0,-1-1 0,1-5 0,0-1-29,1-1 1,0 1 0,1-1 0,0 1-1,1 0 1,1 0 0,0 0 0,0 1 0,8-16-1,7-4-17,0 0 0,2 1-1,40-43 1,86-74 185,-113 114-70,12-10 54,-11 12 68,-1-2-1,-2-2 1,32-44 0,-60 74-132,-1-1 1,0 1 0,0-1 0,0 1-1,-1-1 1,4-12 0,-6 17-52,0 0 1,0 0-1,1-1 0,-1 1 1,0 0-1,0 0 1,0 0-1,0-1 0,-1 1 1,1 0-1,0 0 0,0 0 1,-1-1-1,1 1 1,-1 0-1,1 0 0,-1 0 1,1 0-1,-1 0 1,0 0-1,0 0 0,1 0 1,-1 0-1,0 0 0,0 1 1,0-1-1,0 0 1,0 0-1,0 1 0,0-1 1,0 1-1,0-1 0,0 1 1,0-1-1,0 1 1,-1-1-1,1 1 0,0 0 1,-2 0-1,-2-1 8,0 1 0,0 0 0,-1 0 0,1 1 0,0-1 0,0 1 0,0 0 0,0 0 0,0 1 0,1 0 0,-1 0 0,0 0 0,1 0 0,-1 1 0,-7 5 0,-1 2-3,-1 1 0,1 0-1,-15 18 1,20-20-30,1 0 0,0 0 0,0 1 0,1 0 0,1 0 0,-9 20 0,13-27-30,0-1 0,0 1 0,0 0 0,0 0 0,0 0-1,1 0 1,0 0 0,-1 0 0,1 0 0,0 0 0,0 0-1,1 0 1,-1 0 0,1 0 0,-1 0 0,1 0 0,0-1 0,0 1-1,0 0 1,0 0 0,1-1 0,-1 1 0,1-1 0,0 1-1,-1-1 1,1 0 0,0 1 0,0-1 0,1 0 0,4 3 0,-2-2-117,0-1 1,0 0-1,0 0 1,1 0-1,-1-1 1,0 0-1,1 0 1,-1 0 0,1 0-1,0-1 1,-1 0-1,1 0 1,-1-1-1,1 0 1,9-2-1,1-1-374,0-1 0,0 0 0,29-16 0,-17 6-9,-1-1-1,-1-2 1,38-32 0,-46 34 1063,-2 0 0,0-1 1,-1 0-1,-1-1 0,19-31 0,-31 42 934,-7 8-515,-6 9-98,0 4-648,0 1 0,2 0 0,0 1 0,1 0 0,0 1 1,1 0-1,1 0 0,-4 23 0,9-38-213,0 0 1,1 1 0,-1-1-1,1 1 1,0-1 0,-1 1-1,1-1 1,1 1 0,-1-1-1,0 0 1,0 1 0,1-1-1,0 1 1,1 3 0,-1-5-18,0 1 1,0-1-1,1 0 1,-1 1-1,0-1 1,1 0-1,-1 0 1,1 0-1,-1 0 1,1 0-1,-1 0 1,1-1-1,0 1 1,0 0-1,-1-1 1,1 1 0,0-1-1,0 0 1,0 0-1,3 0 1,2 1-55,0 0 0,1 1 0,-1-1 1,0 1-1,0 1 0,0 0 1,0-1-1,0 2 0,0-1 0,-1 1 1,0 0-1,0 1 0,0-1 1,0 1-1,6 7 0,-6-4 46,0 0 0,0 0 0,0 1 0,-1 0 1,0 0-1,-1 0 0,0 1 0,0-1 0,-1 1 0,2 14 0,-2-12 131,-1 1 0,-1 0 1,0 0-1,-1 0 0,0 0 0,-1-1 0,0 1 0,-1 0 1,-1 0-1,0-1 0,0 1 0,-1-1 0,-1 0 1,0 0-1,-1-1 0,0 0 0,-1 0 0,-9 12 1,13-19-8,-1 0 1,0 0-1,1-1 1,-2 1-1,1-1 1,0 0 0,0 0-1,-1-1 1,-5 4-1,8-6-65,1 0-1,-1 1 0,1-1 0,0 0 0,-1 0 0,1 0 1,-1 0-1,1 0 0,-1 0 0,1 0 0,-1 0 0,1-1 1,0 1-1,-1 0 0,1-1 0,0 0 0,-1 1 0,1-1 1,0 0-1,0 1 0,-1-1 0,1 0 0,0 0 0,0 0 1,0 0-1,0 0 0,0 0 0,0 0 0,0-1 0,1 1 1,-1 0-1,0 0 0,1-1 0,-1 1 0,1 0 0,-1-1 1,0-2-1,-1-4-20,-1 0 0,1-1 1,1 1-1,0-1 0,0 1 1,1-1-1,0 0 0,0 1 1,1-1-1,0 0 0,4-15 0,0 5-33,1 1 1,1-1-1,1 1 0,10-20 0,-1 10 0,1 0 0,1 1 0,25-26 0,72-66 114,-6 7 154,-100 102-194,4-5 66,19-27 0,-31 40-88,0-1 0,0-1 0,0 1 0,-1 0 0,1 0 0,-1-1 0,1 1 0,-1-1 0,0 1 1,0-1-1,-1 1 0,1-1 0,-1 0 0,0 1 0,0-8 0,0 10-11,-1 0-1,1 1 1,0-1 0,-1 0-1,1 0 1,0 0 0,-1 0-1,1 1 1,-1-1-1,1 0 1,-1 0 0,0 1-1,1-1 1,-1 0 0,0 1-1,1-1 1,-1 1-1,0-1 1,0 1 0,1-1-1,-1 1 1,0-1 0,0 1-1,0 0 1,0-1-1,0 1 1,0 0 0,0 0-1,0 0 1,1 0 0,-1 0-1,0 0 1,0 0-1,0 0 1,0 0 0,0 0-1,0 1 1,0-1 0,0 0-1,0 0 1,1 1-1,-2 0 1,-4 1-5,0 1 1,1 0-1,-1-1 1,1 2-1,-6 4 1,-6 5-33,2 0 0,-26 28 1,36-35 34,0 1 0,0-1 0,1 1 1,0 1-1,0-1 0,0 0 0,1 1 0,0 0 1,-3 16-1,5-23 4,1 0-1,0 0 1,0 1 0,0-1-1,0 0 1,0 1 0,0-1 0,0 0-1,0 1 1,0-1 0,1 0-1,-1 0 1,0 1 0,1-1 0,-1 0-1,1 0 1,0 0 0,-1 0 0,1 0-1,0 1 1,0-1 0,0 1-1,1-1 5,0 0 1,0 1-1,0-1 0,0 0 0,0 0 0,0 0 0,0 0 0,1-1 0,-1 1 0,0 0 0,4-1 0,4 1 24,1 0 0,0-1 0,-1-1 0,14-1 1,6-4 31,0-1 0,-1-2 0,30-12 0,-25 8-3,56-13 1,-72 22-60,0 1-1,1 1 1,-1 1-1,1 1 1,-1 0-1,27 5 1,-42-5-7,-1 1-1,1-1 1,0 1 0,-1 0-1,1 0 1,-1 0 0,0 0 0,1 0-1,-1 1 1,0-1 0,0 1-1,0-1 1,0 1 0,0 0-1,0 0 1,0 0 0,2 3 0,-2-1 138,0-1 1,-1 1 0,0 0 0,0 0-1,0 0 1,0 0 0,0 0 0,-1 0-1,0 0 1,0 6 0,0-8 72,-1-3 58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31.018"/>
    </inkml:context>
    <inkml:brush xml:id="br0">
      <inkml:brushProperty name="width" value="0.05" units="cm"/>
      <inkml:brushProperty name="height" value="0.05" units="cm"/>
    </inkml:brush>
  </inkml:definitions>
  <inkml:trace contextRef="#ctx0" brushRef="#br0">7 382 15547,'-3'15'914,"1"-1"0,1 1 0,1 0 0,1 15 0,-1-2-329,0-20-485,1 1 0,-1-1 0,1 0 0,0 1-1,1-1 1,4 11 0,-6-17-90,1-1-1,-1 1 0,1-1 0,0 1 0,0-1 1,0 1-1,0-1 0,0 1 0,0-1 0,0 0 1,0 0-1,0 1 0,1-1 0,-1 0 0,0 0 1,1 0-1,-1-1 0,1 1 0,-1 0 1,1 0-1,-1-1 0,1 1 0,0-1 0,-1 1 1,1-1-1,0 0 0,-1 0 0,1 0 0,0 0 1,-1 0-1,1 0 0,0 0 0,-1 0 0,1-1 1,0 1-1,-1-1 0,3 0 0,5-3 2,1 0-1,-1-1 0,-1 0 1,1 0-1,-1-1 0,1 0 1,-2 0-1,1-1 0,12-15 1,4-6-1,25-42 0,-44 62-19,44-63-502,-51 97-202,-3-6 521,-9 48-120,13-63 267,0 0-1,1 1 1,0-1 0,0 1-1,0-1 1,1 1-1,-1-1 1,1 0 0,3 9-1,-4-13 22,1-1 0,-1 1 0,1 0 0,-1 0 1,1 0-1,-1 0 0,1 0 0,0-1 0,-1 1 0,1 0 0,0-1 0,0 1 0,-1 0 0,1-1 0,0 1 0,0-1 0,0 1 0,0-1 0,0 0 1,0 1-1,0-1 0,0 0 0,0 1 0,0-1 0,0 0 0,0 0 0,0 0 0,0 0 0,0 0 0,0 0 0,0 0 0,0-1 0,0 1 0,0 0 1,-1 0-1,1-1 0,0 1 0,0-1 0,0 1 0,0-1 0,0 1 0,0-1 0,-1 1 0,2-2 0,4-2-139,0 0-1,-1-1 0,0 0 0,0 0 1,6-6-1,10-18-378,-1 0 0,-1-2-1,-2 0 1,19-45 0,40-139-837,-72 203 1316,18-61 158,-25 81 322,-30 126 2768,27-106-2531,2 1 0,0-1 0,1 48 1,3-74-623,0 0 1,0 0 0,0 0-1,0-1 1,0 1 0,0 0-1,1 0 1,-1-1 0,1 1-1,-1 0 1,1-1 0,0 1-1,0 0 1,-1-1 0,1 1-1,0-1 1,0 0 0,1 1-1,-1-1 1,0 0 0,0 1-1,1-1 1,-1 0 0,1 0-1,-1 0 1,1 0 0,-1 0-1,1-1 1,-1 1 0,1 0-1,0-1 1,-1 1 0,1-1-1,0 0 1,0 1 0,-1-1 0,1 0-1,3 0 1,5-1-43,-1-1 1,1 0-1,0 0 0,0-1 1,14-6-1,-9 3-81,-5 2-15,0 1 0,0 0 0,1 1 0,-1 0 0,1 1 0,12-1 0,-20 2 90,-1 0 0,1 0 0,-1 0 0,1 1 0,-1-1-1,1 1 1,-1-1 0,1 1 0,-1 0 0,0 0 0,1 0-1,-1 0 1,0 1 0,0-1 0,0 1 0,0-1 0,0 1-1,0 0 1,0-1 0,0 1 0,-1 0 0,1 0 0,-1 0-1,1 1 1,-1-1 0,0 0 0,0 0 0,0 1 0,0-1 0,0 1-1,0 3 1,-1-1 85,1 1 0,-1 0 0,-1-1 0,1 1 0,-1 0 0,0-1 0,0 1 0,-1-1 0,0 0 1,0 1-1,0-1 0,0 0 0,-1 0 0,0 0 0,0 0 0,-5 6 0,5-8 6,0 0 0,1 0 0,-1 0 0,0 0 1,0-1-1,-1 1 0,1-1 0,-1 0 0,1 0 0,-8 3 1,9-5-83,-1 1 0,1 0 1,0-1-1,-1 0 1,1 1-1,-1-1 0,1 0 1,-1 0-1,1-1 1,-1 1-1,1 0 0,-1-1 1,1 0-1,0 1 1,-1-1-1,1 0 0,0 0 1,-4-3-1,5 4-85,-1-1 0,1 0 0,0 0-1,0 0 1,0 1 0,0-1 0,0 0-1,0-1 1,0 1 0,0 0 0,0 0-1,0 0 1,0 0 0,1-1 0,-1 1 0,1 0-1,-1-1 1,1 1 0,-1-1 0,1 1-1,0 0 1,0-1 0,-1 1 0,1-1-1,0 1 1,0-1 0,1 1 0,-1-1 0,0 1-1,0 0 1,1-1 0,-1 1 0,1-1-1,-1 1 1,1 0 0,0 0 0,1-3 0,0 1-170,0-1 0,0 1 0,1 0 0,0 0 1,-1 0-1,1 0 0,1 1 0,-1-1 0,0 1 1,0 0-1,1 0 0,5-3 0,26-6-626,0 0 1,37-4-1,-37 8 1193,0-1 1,44-17-1,-55 15 411,0-1 1,25-15-1,-43 22-464,0 0 0,0 0 1,0 0-1,-1-1 0,0 1 0,0-1 0,0-1 0,0 1 0,-1-1 0,0 0 0,0 0 0,-1 0 1,4-7-1,-7 11-183,1 1 0,0 0 0,-1-1 0,0 1 0,1-1 0,-1 1 1,0-1-1,0 1 0,0-1 0,0 1 0,0-1 0,0 1 0,0-1 1,0 1-1,-1-1 0,0-1 0,1 3-31,0-1 0,-1 1 0,1-1-1,-1 1 1,1-1 0,-1 1 0,1-1 0,-1 1 0,1 0 0,-1-1-1,0 1 1,1 0 0,-1-1 0,1 1 0,-1 0 0,0 0 0,1-1-1,-1 1 1,0 0 0,1 0 0,-1 0 0,0 0 0,-1 0 0,-1 0 11,0 1 0,-1 0 1,1-1-1,0 1 0,0 0 1,0 0-1,0 1 1,0-1-1,0 1 0,0 0 1,1-1-1,-4 4 1,-1 1-34,0 1 1,0 0 0,1 1 0,1 0 0,-1 0 0,1 0 0,-8 16 0,11-19-23,0 0-1,0 1 1,0-1-1,1 0 1,0 1-1,0-1 1,0 1-1,0 0 1,1-1-1,0 1 1,0-1 0,1 1-1,0-1 1,2 11-1,-2-13 3,1 0 0,0 0 0,0 0 0,0 0 0,0 0 0,0-1 0,0 1 0,1-1 0,-1 1 0,1-1 0,0 0 0,0 0 0,0 0 0,0 0 0,0 0 0,0-1 0,0 1 0,1-1 0,-1 0 0,0 0 0,1 0 0,-1-1 0,1 1 0,4-1 0,6 1 2,0 0 0,0-1 0,0-1 1,24-4-1,-15 2 34,24-5 60,-44 8-39,0-1 0,-1 0 0,1 0-1,0 0 1,-1 0 0,1 0 0,-1-1 0,1 1-1,-1-1 1,0 1 0,0-1 0,4-4 0,-4 2 31,-1 0 0,1 0 1,-1 0-1,0 0 1,-1 0-1,1 0 0,-1 0 1,1 0-1,-1 0 1,0 0-1,-1 0 0,-1-8 1,1 1 29,-9-71 85,-2-18-1161,12 99 902,0 0 1,-1-1 0,1 1-1,0 0 1,0 0-1,0 0 1,0 0-1,1 0 1,-1 0 0,0 0-1,0-1 1,1 1-1,-1 0 1,1 0 0,-1 0-1,1 0 1,-1 0-1,1 0 1,-1 1 0,1-1-1,0 0 1,0 0-1,-1 0 1,1 0-1,1 0 1,1 0-233,-1 0 1,0 1-1,1-1 0,-1 1 0,0 0 1,1 0-1,-1 0 0,1 0 0,2 1 1,9-1-754,-12 0 314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31.419"/>
    </inkml:context>
    <inkml:brush xml:id="br0">
      <inkml:brushProperty name="width" value="0.05" units="cm"/>
      <inkml:brushProperty name="height" value="0.05" units="cm"/>
    </inkml:brush>
  </inkml:definitions>
  <inkml:trace contextRef="#ctx0" brushRef="#br0">0 13 14003,'33'-10'1240,"12"8"-1240,6 2-88,14 4 560,2 6-32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32.329"/>
    </inkml:context>
    <inkml:brush xml:id="br0">
      <inkml:brushProperty name="width" value="0.05" units="cm"/>
      <inkml:brushProperty name="height" value="0.05" units="cm"/>
    </inkml:brush>
  </inkml:definitions>
  <inkml:trace contextRef="#ctx0" brushRef="#br0">272 177 17036,'-4'-1'66,"0"-1"1,1 1 0,-1-1-1,0 1 1,0 0 0,0 1 0,0-1-1,1 1 1,-1-1 0,0 1-1,0 0 1,0 1 0,0-1 0,0 1-1,-5 1 1,3 0-37,0 0 1,-1 1-1,1 0 0,0 0 1,0 0-1,1 1 1,-1 0-1,-6 6 0,-2 4-15,0 0-1,1 2 1,1-1 0,0 2-1,-10 18 1,10-15 27,1 1 0,-10 27 1,19-41-21,-1 1 0,1-1 0,0 0 0,1 1 0,-1 0 0,2-1 0,-1 1 0,1 0 0,0-1 0,2 13 0,-2-19-11,0 1-1,1-1 0,-1 1 0,1-1 0,-1 1 0,1-1 0,0 1 1,0-1-1,-1 0 0,1 1 0,0-1 0,0 0 0,0 0 1,0 1-1,1-1 0,-1 0 0,0 0 0,0 0 0,1-1 0,-1 1 1,0 0-1,1 0 0,-1-1 0,1 1 0,-1-1 0,1 1 1,-1-1-1,1 1 0,-1-1 0,1 0 0,0 0 0,-1 0 1,1 0-1,-1 0 0,1 0 0,0-1 0,-1 1 0,1 0 0,-1-1 1,1 1-1,2-2 0,6-2 32,0 0 0,-1 0-1,1-1 1,-1-1 0,10-6 0,10-11 186,-1-1 0,-1-1 1,-1-1-1,39-50 0,-24 20 487,52-96 0,-48 60-51,-40 77-524,-5 15-139,0 0-1,0 0 1,0-1 0,0 1 0,0 0-1,0 0 1,0 0 0,0 0 0,0 0-1,0 0 1,0 0 0,0 0-1,0 0 1,-1 0 0,1 0 0,0 0-1,0-1 1,0 1 0,0 0 0,0 0-1,0 0 1,0 0 0,0 0-1,0 0 1,0 0 0,0 0 0,0 0-1,0 0 1,0 0 0,0 0 0,0 0-1,-1 0 1,1 0 0,0 0-1,0 0 1,0 0 0,0 0 0,0 0-1,0 0 1,0 0 0,0 0 0,0 0-1,0 0 1,0 0 0,-1 0-1,1 0 1,0 0 0,0 0 0,0 0-1,0 0 1,0 0 0,0 0 0,0 0-1,0 0 1,0 0 0,0 0-1,0 0 1,0 0 0,0 0 0,0 0-1,0 0 1,-1 1 0,1-1 0,0 0-1,0 0 1,0 0 0,0 0-1,0 0 1,-14 20-52,-7 28-87,3 0 0,1 1 0,-18 96 0,32-130 65,1-1 1,0 1 0,0-1 0,2 1-1,0 0 1,0-1 0,1 1-1,6 23 1,-7-36 35,1 0 1,-1 0-1,1 0 1,0 0-1,0-1 0,0 1 1,0 0-1,0 0 1,0 0-1,0-1 1,1 1-1,-1-1 0,1 1 1,-1-1-1,1 1 1,-1-1-1,1 0 1,0 0-1,0 0 0,3 2 1,-2-2-47,0-1 1,1 1-1,-1-1 0,0 0 1,0 1-1,1-2 0,-1 1 1,0 0-1,0 0 1,1-1-1,-1 0 0,3-1 1,8-3-304,-1 0 0,0-2-1,-1 1 1,24-18 0,-21 14 238,-1-2 1,0 0-1,-1-1 0,0 0 0,-1-1 1,14-20-1,-18 21 795,0 0-1,-1 0 1,-1-1 0,9-24-1,-2 11 834,-10 22-1355,0 0 1,-1-1-1,0 1 0,1 0 1,-2-1-1,2-5 1,-2 9-106,-1 1 0,0 0 0,0-1 0,0 1 0,0 0 0,-1 0 0,1-1 0,0 1 0,-1 0 1,1 0-1,0 0 0,-1-1 0,1 1 0,-1 0 0,0 0 0,1 0 0,-1 0 0,0 0 1,0 0-1,0 0 0,1 0 0,-1 0 0,0 1 0,0-1 0,0 0 0,-1 0 0,1 1 0,0-1 1,0 1-1,0-1 0,0 1 0,-2-1 0,1 1-8,-1-1-1,1 1 1,0-1 0,0 1 0,0 0-1,0 0 1,-1 0 0,1 1 0,0-1-1,0 0 1,0 1 0,0-1 0,0 1-1,0 0 1,0 0 0,0 0 0,0 0-1,0 0 1,-3 2 0,-2 3 24,0-1 1,0 1-1,-9 10 0,4-2-46,0 1-1,1 1 1,1 0-1,0 1 1,-11 26-1,9-13-12,1 0-1,-10 49 1,20-75 16,0 1 1,0 0 0,1 0-1,-1 0 1,1 0 0,0 0-1,1 0 1,-1-1 0,3 9-1,-3-11-9,1 0-1,0 0 0,0 0 0,0-1 1,0 1-1,0 0 0,0-1 0,0 1 1,1 0-1,-1-1 0,1 1 0,-1-1 1,1 0-1,-1 0 0,1 1 0,0-1 1,0 0-1,-1 0 0,1-1 0,0 1 1,0 0-1,0-1 0,0 1 0,0-1 1,2 1-1,9 0-294,-1-1 0,1 0 0,-1 0 0,1-1 0,-1-1 0,0 0 0,1-1 0,-1 0 0,0-1 0,-1 0 0,16-8 0,5-5-1123,0-1 0,46-34 0,-57 34 1256,-16 14 403,-1 0 0,0 0 0,1 1 0,0-1 0,-1 1 0,1 0 0,1 1-1,-1-1 1,11-3 0,-16 6-148,1 1 0,0-1 0,-1 0 0,1 0 0,0 0 0,-1 1 0,1-1 0,0 0 0,-1 1 0,1-1 0,-1 1 0,1-1 0,-1 1 0,1-1 0,-1 1 0,1-1 0,-1 1 0,1-1 0,-1 1 0,0 0 0,1-1 0,-1 1 0,0-1 0,0 1 0,1 0 0,-1-1 0,0 1 0,0 1 0,7 29 1105,-3-16-668,-4-13-477,1 1 1,0-1-1,0 0 0,0 0 0,0 0 1,0 0-1,1 0 0,-1 0 0,1 0 1,-1 0-1,1-1 0,-1 1 0,1 0 1,0-1-1,0 0 0,0 1 0,0-1 0,0 0 1,0 0-1,0 0 0,0 0 0,1 0 1,-1-1-1,0 1 0,1-1 0,-1 1 1,0-1-1,1 0 0,-1 0 0,0 0 1,1 0-1,-1 0 0,0-1 0,1 1 1,2-2-1,8-1-11,0-2 1,-1 0 0,0 0-1,23-15 1,-27 15-14,20-12-14,-17 10-34,1 0 1,-1 0-1,1 1 0,1 0 0,-1 1 1,23-5-1,-33 9 29,-1 1-1,0 0 0,0 0 1,1-1-1,-1 1 1,0 0-1,0 0 1,1 1-1,-1-1 1,0 0-1,0 0 1,0 0-1,1 1 0,-1-1 1,0 1-1,0-1 1,0 1-1,0-1 1,0 1-1,0 0 1,0 0-1,0-1 1,0 1-1,0 0 0,1 2 1,-1-1-21,0 0 1,0 0-1,0 1 1,0-1-1,-1 0 0,1 1 1,-1-1-1,1 0 1,-1 1-1,0-1 0,0 1 1,-1 2-1,-1 8-242,0 0-1,-1 0 1,-8 21-1,4-16 134,0-6-64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33.167"/>
    </inkml:context>
    <inkml:brush xml:id="br0">
      <inkml:brushProperty name="width" value="0.05" units="cm"/>
      <inkml:brushProperty name="height" value="0.05" units="cm"/>
    </inkml:brush>
  </inkml:definitions>
  <inkml:trace contextRef="#ctx0" brushRef="#br0">0 83 18020,'1'1'100,"-1"-1"-1,1 1 1,0-1 0,-1 1-1,1 0 1,-1-1 0,0 1 0,1 0-1,-1-1 1,0 1 0,1 0 0,-1-1-1,0 1 1,0 0 0,1 0-1,-1-1 1,0 2 0,0-1-40,5 29 374,-1 1 1,-1 36 0,1 7-558,-2-55 56,-1-4-98,0 0 1,1 0-1,1 0 0,0-1 0,8 21 0,-11-34 125,1 0-1,-1 0 0,1 0 1,-1 0-1,1 0 1,-1 0-1,1 0 0,0 0 1,-1 0-1,1 0 1,0 0-1,0-1 0,0 1 1,0 0-1,-1 0 1,1-1-1,0 1 0,0-1 1,1 1-1,-1-1 1,0 1-1,0-1 0,0 1 1,0-1-1,0 0 1,0 0-1,1 0 0,-1 1 1,0-1-1,0 0 1,0-1-1,0 1 0,1 0 1,-1 0-1,0 0 1,0-1-1,0 1 0,0 0 1,0-1-1,0 1 1,0-1-1,0 0 0,0 1 1,0-1-1,1-1 1,6-4-241,-1 0 1,0 0-1,-1-1 1,10-11-1,-15 16 241,121-177-1975,-8 9 2241,-112 167-193,2-2 99,-1 0 0,1 1 0,0-1-1,0 1 1,0 0 0,1 0 0,9-6 0,-14 10-113,1 0 1,-1-1 0,0 1-1,1 0 1,-1 0-1,0 0 1,1 0 0,-1 0-1,0 1 1,1-1 0,-1 0-1,0 0 1,1 0-1,-1 0 1,0 0 0,1 0-1,-1 0 1,0 1-1,1-1 1,-1 0 0,0 0-1,0 0 1,1 1 0,-1-1-1,0 0 1,0 1-1,1-1 1,-1 0 0,0 0-1,0 1 1,0-1 0,0 0-1,0 1 1,1-1-1,-1 0 1,0 1 0,0-1-1,0 0 1,0 1-1,2 17 334,-2 10-127,-3 0 0,0 0 0,-9 37 0,-1 2 45,3 23 75,6-52-468,-1 0 0,-12 49 0,16-86 156,1 0 0,0 0 0,0 0 0,0 0-1,-1 0 1,1 0 0,0 0 0,-1 0 0,1-1 0,-1 1 0,1 0-1,-1 0 1,0 0 0,1-1 0,-1 1 0,0 0 0,1-1 0,-1 1-1,0-1 1,0 1 0,0-1 0,1 1 0,-1-1 0,0 1 0,-1-1-1,0 0-29,1 0 1,-1 0-1,1 0 0,-1-1 0,1 1 0,-1-1 0,1 1 0,0-1 0,-1 0 0,1 1 0,-1-1 0,1 0 0,0 0 1,0 0-1,0 0 0,-2-1 0,-20-22-79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33.606"/>
    </inkml:context>
    <inkml:brush xml:id="br0">
      <inkml:brushProperty name="width" value="0.05" units="cm"/>
      <inkml:brushProperty name="height" value="0.05" units="cm"/>
    </inkml:brush>
  </inkml:definitions>
  <inkml:trace contextRef="#ctx0" brushRef="#br0">1 244 14851,'5'-3'1553,"15"6"-993,8 0-240,9 0 896,10-2-384,6-1-536,3-4-224,3-6-456,0-4 344,-6-7-96,-6-1-48</inkml:trace>
  <inkml:trace contextRef="#ctx0" brushRef="#br0" timeOffset="1">587 0 14915,'-12'157'2868,"11"-122"-2212,2 0 1,7 50-1,-7-83-616,0 7 81,0-1 0,1 0 1,1 0-1,2 9 0,-4-16-92,-1 0 1,0 0-1,1 0 0,-1 0 1,1 0-1,0 0 0,-1 0 0,1 0 1,0 0-1,0 0 0,-1 0 0,1 0 1,0 0-1,0 0 0,0-1 0,0 1 1,0 0-1,0-1 0,0 1 0,0-1 1,1 1-1,-1-1 0,0 1 0,0-1 1,0 0-1,0 0 0,1 1 0,-1-1 1,0 0-1,0 0 0,1 0 0,-1 0 1,0-1-1,0 1 0,0 0 0,2-1 1,2-1 40,0-1-1,0 0 1,-1 0 0,1 0 0,-1 0 0,0-1 0,0 0 0,6-7 0,31-42 390,-21 25-197,46-63 491,35-43 226,-100 133-1009,0 0-1,0 0 1,0 0 0,0 0 0,0 0 0,0 0 0,0 0 0,-1 0 0,1 0 0,-1-1 0,1 1 0,-1 0 0,1 0 0,-1-1 0,1 1 0,-1-2 0,0 2-4,-1 1 0,0-1-1,1 1 1,-1-1 0,0 0 0,1 1 0,-1-1 0,0 1 0,0-1-1,1 1 1,-1 0 0,0-1 0,0 1 0,0 0 0,0 0-1,1 0 1,-1-1 0,0 1 0,0 0 0,0 0 0,-1 0 0,-18-4-242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34.143"/>
    </inkml:context>
    <inkml:brush xml:id="br0">
      <inkml:brushProperty name="width" value="0.05" units="cm"/>
      <inkml:brushProperty name="height" value="0.05" units="cm"/>
    </inkml:brush>
  </inkml:definitions>
  <inkml:trace contextRef="#ctx0" brushRef="#br0">1 1 18196,'3'6'250,"-1"0"0,1 0 0,-1 0 0,0 1-1,0-1 1,0 1 0,0 10 0,1 51 266,-3-37-78,2 173-38,-2-201-399,0 0 1,0 1-1,1-1 0,-1 0 1,1 0-1,0 1 1,0-1-1,0 0 1,0 0-1,0 0 1,1 0-1,0 0 0,2 3 1,-3-5 3,1 0 1,-1 0 0,1 0-1,-1 0 1,0 0-1,1-1 1,0 1-1,-1 0 1,1-1 0,-1 0-1,1 1 1,0-1-1,-1 0 1,1 0-1,0 0 1,-1 0-1,1 0 1,0 0 0,-1 0-1,1-1 1,0 1-1,-1 0 1,1-1-1,-1 0 1,1 1 0,-1-1-1,3-1 1,7-4 32,-1 0 1,0 0 0,-1 0 0,0-1 0,0-1 0,9-9-1,49-58 258,-46 50-187,41-47-511,52-82 1,-111 150 57,-5 9 66,-8 7-158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34.545"/>
    </inkml:context>
    <inkml:brush xml:id="br0">
      <inkml:brushProperty name="width" value="0.05" units="cm"/>
      <inkml:brushProperty name="height" value="0.05" units="cm"/>
    </inkml:brush>
  </inkml:definitions>
  <inkml:trace contextRef="#ctx0" brushRef="#br0">1 0 13667,'18'18'1136,"4"0"-984,-1-1-240,5-8 656,0-3-312,7-6-128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34.981"/>
    </inkml:context>
    <inkml:brush xml:id="br0">
      <inkml:brushProperty name="width" value="0.05" units="cm"/>
      <inkml:brushProperty name="height" value="0.05" units="cm"/>
    </inkml:brush>
  </inkml:definitions>
  <inkml:trace contextRef="#ctx0" brushRef="#br0">226 22 15731,'-1'-1'89,"0"-1"0,1 1 0,-1 0 0,0 0-1,0-1 1,1 1 0,-1 0 0,0 0 0,0 0-1,0 0 1,-1 0 0,1 0 0,0 0 0,0 0-1,0 1 1,-1-1 0,1 0 0,0 1 0,-1-1-1,1 1 1,-1-1 0,-1 1 0,0-1 7,-1 1 0,1 0 0,0 0 0,-1 1 1,1-1-1,0 1 0,-1-1 0,1 1 0,-5 2 0,-1 1 22,1 0-1,-1 0 0,1 1 0,0 0 1,1 0-1,-11 10 0,9-7-109,0 1 0,1 0 0,0 1 0,0 0 0,1 0 0,1 1 0,0 0-1,0 0 1,1 0 0,0 1 0,1 0 0,0 0 0,-3 23 0,6-33-10,1 0 0,0 0 0,0 1 1,0-1-1,0 0 0,0 0 0,0 0 0,1 0 1,-1 0-1,1 0 0,0 0 0,1 4 0,-1-5 2,0-1 1,-1 1-1,1 0 0,0 0 0,0-1 0,0 1 0,0 0 0,0-1 0,0 1 0,0-1 0,0 1 0,0-1 0,0 0 0,1 1 1,-1-1-1,0 0 0,0 0 0,0 0 0,0 0 0,0 0 0,1 0 0,-1 0 0,0 0 0,0 0 0,0 0 0,2-1 1,6-1-9,0-1 1,0 0 0,0 0 0,0-1 0,-1 0 0,12-8 0,49-37 0,-41 28 16,-26 20-8,35-27 37,2 2 0,53-28 1,-90 53-36,1 0 1,-1 0 0,0 0 0,0 1 0,0-1 0,1 1 0,-1-1 0,0 1 0,1 0-1,3 0 1,-5 0-3,-1 0 0,1 0 0,0 0 0,0 1 0,-1-1 0,1 0 0,0 1 0,0-1 0,-1 0 0,1 1 0,0-1 0,-1 1 0,1-1 0,0 1 0,-1-1 0,1 1 0,-1 0 0,1-1 0,-1 1 0,1 1 0,1 2 15,-1 1 0,0-1 0,0 1 1,0-1-1,-1 1 0,0-1 0,0 1 0,0 5 0,0 8 126,0-17-119,0 0 0,0-1 0,0 1 0,0 0 0,0 0 0,0-1 1,0 1-1,0 0 0,1-1 0,-1 1 0,0 0 0,0 0 0,1-1 0,-1 1 0,0 0 0,1-1 0,-1 1 0,1-1 0,-1 1 0,1-1 0,-1 1 0,1 0 0,-1-1 0,1 0 0,0 1 0,0 0 0,0-1 12,1 0-1,-1 0 1,0 0-1,0 0 1,0 0-1,1 0 1,-1 0-1,0 0 1,0-1-1,0 1 1,0 0-1,0-1 1,1 1-1,-1-1 1,1 0-1,6-4 152,1 0 0,-1-1 0,9-8 0,-12 9-110,23-19 245,-21 16-326,0 1 1,1 0-1,1 1 0,-1-1 1,1 2-1,0-1 0,0 1 0,16-6 1,-23 10-17,0 1 0,-1-1 0,1 1 1,0 0-1,0 0 0,0 0 0,-1-1 0,1 1 1,0 1-1,0-1 0,-1 0 0,1 0 0,0 1 0,0-1 1,-1 1-1,1 0 0,0-1 0,-1 1 0,1 0 1,-1 0-1,1 0 0,-1 0 0,1 0 0,1 2 1,0 1-40,0 0 1,-1 0 0,1 1 0,-1-1 0,0 1 0,3 8 0,8 16 71,-12-28-29,-1-1 1,1 1-1,-1-1 0,1 1 0,-1-1 0,1 0 0,-1 1 0,1-1 0,-1 0 1,1 1-1,-1-1 0,1 0 0,0 0 0,-1 0 0,1 1 0,-1-1 1,1 0-1,0 0 0,-1 0 0,1 0 0,-1 0 0,1 0 0,0 0 1,-1 0-1,1 0 0,0-1 0,-1 1 0,1 0 0,-1 0 0,1 0 0,-1-1 1,1 1-1,0-1 0,22-14-1231,-17 10 883,70-42-1596,-45 30 1177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16.966"/>
    </inkml:context>
    <inkml:brush xml:id="br0">
      <inkml:brushProperty name="width" value="0.05" units="cm"/>
      <inkml:brushProperty name="height" value="0.05" units="cm"/>
    </inkml:brush>
  </inkml:definitions>
  <inkml:trace contextRef="#ctx0" brushRef="#br0">0 29 16420,'34'-9'1288,"17"2"-1064,7 0-384,11 3 488,3 2 64,-2 4-192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35.449"/>
    </inkml:context>
    <inkml:brush xml:id="br0">
      <inkml:brushProperty name="width" value="0.05" units="cm"/>
      <inkml:brushProperty name="height" value="0.05" units="cm"/>
    </inkml:brush>
  </inkml:definitions>
  <inkml:trace contextRef="#ctx0" brushRef="#br0">129 231 15131,'-21'6'2377,"7"5"-1622,0 0 0,-21 22 0,30-29-710,0 2 0,1-1 0,0 0 0,0 1 0,0 0 0,1 0 0,0 0-1,0 0 1,0 1 0,-1 6 0,3-12-44,1 0 0,0 1 0,-1-1 0,1 0 0,0 0 0,0 1 0,0-1-1,0 0 1,0 1 0,0-1 0,0 0 0,0 0 0,0 1 0,1-1 0,-1 0 0,0 0 0,1 0 0,-1 1 0,1-1 0,0 0 0,1 2-1,-1-2-1,0-1-1,0 1 0,0-1 0,0 1 0,0-1 0,0 0 0,0 1 1,0-1-1,0 0 0,0 0 0,1 0 0,-1 0 0,0 0 0,0 0 1,0 0-1,0 0 0,0 0 0,0-1 0,2 1 0,5-3-19,1 0-1,-1-1 1,0 0-1,13-8 1,-3-1 70,0 0 1,-1-2-1,-1 0 0,0-1 1,-1 0-1,-1-1 0,13-20 1,5-13 331,36-73 1,-53 84-205,-12 26-90,-6 19 1,-13 32-113,1 1-1,3 0 1,1 1 0,-9 64 0,19-96-45,0-1 0,1 1 0,0 0 0,0 0 0,1 0 0,1 8 0,-2-15-36,1 1-1,-1-1 1,1 1-1,-1-1 1,1 1-1,0-1 1,0 1 0,0-1-1,-1 0 1,1 1-1,0-1 1,1 0-1,-1 0 1,0 0-1,0 0 1,0 0-1,1 0 1,-1 0-1,1 0 1,-1-1-1,0 1 1,1 0-1,-1-1 1,1 1-1,0-1 1,-1 0-1,1 1 1,-1-1-1,1 0 1,0 0-1,-1 0 1,1 0-1,-1 0 1,1 0-1,2-1 1,1 0-115,1 0 1,-1-1 0,0 1-1,1-1 1,-1 0-1,0-1 1,6-3 0,14-11-874</inkml:trace>
  <inkml:trace contextRef="#ctx0" brushRef="#br0" timeOffset="1">513 223 16892,'1'0'93,"-1"1"0,0 0 1,1 0-1,-1 0 0,0 0 1,1 0-1,-1 0 0,0 0 1,0 0-1,0 0 0,0 0 1,0 0-1,0 0 0,0 0 0,0 0 1,-1 0-1,1 0 0,0 0 1,0 0-1,-1 0 0,0 1 1,-13 23 422,8-17 66,0 2-168,2-4-266,0 0 1,1 0-1,0 1 1,0-1-1,0 1 1,1 0-1,-2 9 1,4-16-145,-1 1 1,1-1-1,0 0 1,0 0-1,0 1 1,0-1-1,0 0 1,0 0-1,0 1 1,0-1-1,0 0 1,0 0-1,0 1 1,1-1-1,-1 0 1,0 0 0,0 1-1,0-1 1,0 0-1,0 0 1,0 0-1,1 1 1,-1-1-1,0 0 1,0 0-1,0 0 1,0 1-1,1-1 1,-1 0-1,0 0 1,0 0-1,0 0 1,1 0-1,-1 0 1,0 1-1,0-1 1,1 0 0,-1 0-1,0 0 1,0 0-1,1 0 1,-1 0-1,0 0 1,0 0-1,1 0 1,-1 0-1,0 0 1,0 0-1,1 0 1,-1 0-1,0-1 1,0 1-1,1 0 1,-1 0-1,0 0 1,0 0-1,0 0 1,1 0 0,-1-1-1,17-8 49,136-125-265,-152 133 205,0-1 0,0 1 0,0 0 1,0 0-1,0 0 0,1 0 0,-1 0 1,0 1-1,1-1 0,-1 0 0,1 1 1,-1-1-1,0 1 0,3-1 0,-3 1 8,-1 0 0,0 0-1,1 0 1,-1 0-1,1 1 1,-1-1-1,0 0 1,1 0 0,-1 1-1,0-1 1,1 0-1,-1 0 1,0 1 0,0-1-1,1 1 1,-1-1-1,0 0 1,0 1 0,1-1-1,-1 0 1,0 1-1,0-1 1,0 1 0,0-1-1,0 0 1,0 1-1,0-1 1,0 1 0,0-1-1,0 1 1,0 0-1,0 7 40,-1 1 0,0-1 0,-3 15 0,2-13-17,0-3-18,1 0 0,1 0 0,-1 0-1,1 0 1,0 0 0,1 0 0,0 0 0,2 10 0,-2-14-38,-1-1-1,1 0 1,0 1 0,0-1-1,0 0 1,1 0 0,-1 0-1,0 0 1,1 0 0,0 0-1,-1 0 1,1 0 0,0-1-1,0 1 1,0-1-1,0 1 1,0-1 0,0 0-1,0 0 1,1 0 0,-1 0-1,0 0 1,1 0 0,-1-1-1,0 1 1,1-1 0,3 1-1,22-2-171,3-5-65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35.897"/>
    </inkml:context>
    <inkml:brush xml:id="br0">
      <inkml:brushProperty name="width" value="0.05" units="cm"/>
      <inkml:brushProperty name="height" value="0.05" units="cm"/>
    </inkml:brush>
  </inkml:definitions>
  <inkml:trace contextRef="#ctx0" brushRef="#br0">0 0 18364,'9'16'1576,"10"-5"-1120,2-5-200,11-3 625,6 1-337,7-7-592,3 2-448,4-3 464,-3-2-128,-5 2-145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36.814"/>
    </inkml:context>
    <inkml:brush xml:id="br0">
      <inkml:brushProperty name="width" value="0.05" units="cm"/>
      <inkml:brushProperty name="height" value="0.05" units="cm"/>
    </inkml:brush>
  </inkml:definitions>
  <inkml:trace contextRef="#ctx0" brushRef="#br0">67 13 15547,'0'-1'51,"0"1"0,0-1 0,0 1 0,0-1-1,0 1 1,0-1 0,0 1 0,-1 0 0,1-1-1,0 1 1,0-1 0,0 1 0,-1-1 0,1 1-1,0 0 1,0-1 0,-1 1 0,1-1 0,0 1 0,-1 0-1,1-1 1,0 1 0,-1 0 0,1 0 0,-1-1-1,1 1 1,0 0 0,-1 0 0,1 0 0,-1-1 0,1 1-1,-1 0 1,1 0 0,-1 0 0,1 0 0,-1 0-1,1 0 1,0 0 0,-1 0 0,1 0 0,-1 0-1,1 0 1,-2 1 0,1-1 30,-1 0-1,1 1 1,-1-1-1,1 1 0,-1-1 1,1 1-1,-1 0 1,1 0-1,0 0 1,-1-1-1,1 1 1,-2 3-1,-1 1-29,0 1 0,0 0 1,1 0-1,0 0 0,1 0 0,-1 0 0,1 1 0,0-1 0,1 1 0,0 0 0,0-1 0,0 1 0,1 0 0,-1 0 0,2 0 0,-1-1 0,1 1 0,0 0 0,1 0 1,2 8-1,-3-13-39,0-1 1,-1 1-1,1 0 1,0-1-1,1 1 0,-1-1 1,0 1-1,0-1 1,1 0-1,-1 1 1,1-1-1,-1 0 1,1 0-1,-1 0 1,1 0-1,0 0 1,0 0-1,-1-1 1,1 1-1,0-1 1,0 1-1,0-1 1,0 1-1,-1-1 1,1 0-1,0 0 1,0 0-1,0 0 1,0 0-1,0-1 1,0 1-1,0 0 1,-1-1-1,1 0 1,3-1-1,2 0 55,0-1-1,0 0 1,0-1-1,-1 1 1,1-2-1,-1 1 1,10-9-1,20-26 387,-33 35-403,-1 1 0,1-1 0,-1 1-1,0-1 1,0 0 0,0 0-1,-1 0 1,1 0 0,-1 0 0,1-5-1,-2 9-47,0 0-1,0-1 1,0 1-1,1 0 1,-1-1 0,0 1-1,0 0 1,0-1-1,0 1 1,0-1-1,0 1 1,0 0-1,0-1 1,0 1-1,0 0 1,0-1-1,0 1 1,0-1-1,0 1 1,0 0-1,-1-1 1,1 1-1,0 0 1,0-1 0,0 1-1,0 0 1,-1-1-1,1 1 1,0 0-1,0-1 1,-1 1-1,1 0 1,0 0-1,-1-1 1,1 1-1,0 0 1,-1 0-1,1 0 1,0-1-1,-1 1 1,1 0-1,0 0 1,-1 0 0,1 0-1,-1 0 1,1 0-1,0 0 1,-1 0-1,1 0 1,0 0-1,-1 0 1,1 0-1,-1 0 1,1 0-1,0 0 1,-1 1-1,-1-1-25,-1 1 0,1 1 0,1-1 0,-1 0-1,0 0 1,0 1 0,0-1 0,-2 4 0,-4 5-210,2 1 0,-1 0 1,1 0-1,1 1 0,0-1 0,1 1 1,-5 18-1,4-13-45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37.616"/>
    </inkml:context>
    <inkml:brush xml:id="br0">
      <inkml:brushProperty name="width" value="0.05" units="cm"/>
      <inkml:brushProperty name="height" value="0.05" units="cm"/>
    </inkml:brush>
  </inkml:definitions>
  <inkml:trace contextRef="#ctx0" brushRef="#br0">35 0 14123,'-2'5'3250,"-16"58"-352,12-25-2585,1-1 0,1 56 0,5-75-320,0 0-1,1 0 0,0 0 0,2 0 1,0-1-1,1 1 0,9 19 1,-13-33 9,1 0 0,0 0 0,1 0 0,-1-1 0,1 1 0,-1-1 0,1 1 0,0-1 0,1 0 0,-1 0 0,0 0 0,1 0 0,5 3 0,-6-5 14,0 0 0,0 0 0,0 0 1,0 0-1,0-1 0,0 1 0,0-1 0,0 0 0,0 0 0,0 0 0,1 0 0,-1 0 1,0-1-1,0 1 0,0-1 0,0 0 0,0 0 0,0 0 0,4-2 0,0-2 49,0 1-1,0-1 0,0 0 0,-1-1 1,0 0-1,0 0 0,-1 0 1,1 0-1,-1-1 0,-1 0 0,7-13 1,5-12 370,17-48 1,-21 50-169,19-79 581,-40 185-1133,3-41-151,2 1 1,1-1 0,5 70 0,-1-100 163,-1 0-1,1 0 0,1 0 1,-1 0-1,1 0 1,0-1-1,0 1 0,0 0 1,3 4-1,-4-8 203,0 0 1,0 0-1,0 0 1,0 0-1,0 0 1,0 0-1,0 0 1,1-1-1,-1 1 1,0 0-1,0-1 1,1 1-1,-1-1 1,0 1-1,0-1 1,1 0-1,-1 0 1,1 1-1,-1-1 1,0 0-1,1 0 1,-1 0-1,0 0 1,1-1-1,-1 1 1,1 0-1,-1-1 1,0 1-1,0-1 1,1 1-1,-1-1 1,0 1-1,0-1 1,1 0-1,-1 0 1,0 1-1,1-2 1,28-23-1016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38.079"/>
    </inkml:context>
    <inkml:brush xml:id="br0">
      <inkml:brushProperty name="width" value="0.05" units="cm"/>
      <inkml:brushProperty name="height" value="0.05" units="cm"/>
    </inkml:brush>
  </inkml:definitions>
  <inkml:trace contextRef="#ctx0" brushRef="#br0">159 1 15739,'-13'13'530,"-1"1"0,2 1-1,0 0 1,-19 31-1,14-15 118,-23 56-1,35-76-569,3-5-38,0-1 0,0 0 0,0 0 0,0 1 0,1-1 0,0 1 0,0 0 0,0 10 0,1-15-38,0 0 0,1 0 0,-1 0 0,1 0 0,-1 0 0,1 0 0,0 0 0,-1-1 0,1 1 0,0 0 0,-1 0 0,1-1 0,0 1 0,0 0 0,0-1 0,-1 1 0,1-1 0,0 1 0,2 0 0,22 9-114,-12-6 57,117 47-531,9 4-78,-138-55 680,0 1 0,1-1 0,-1 1 1,0-1-1,0 1 0,0 0 0,0 0 1,0-1-1,0 1 0,0 0 0,0 0 1,-1 0-1,1 0 0,1 2 0,-2-3 3,0 1-1,0-1 1,0 1-1,0-1 0,0 1 1,0-1-1,0 0 0,0 1 1,0-1-1,0 1 1,0-1-1,0 0 0,0 1 1,-1-1-1,1 1 0,0-1 1,0 0-1,0 1 0,-1-1 1,1 0-1,0 1 1,-1-1-1,1 0 0,0 0 1,-1 1-1,1-1 0,0 0 1,-1 1-1,-4 1 196,-1 1 1,1-1-1,-1 0 0,-9 3 0,8-3-95,-23 6 918,-44 8 1,62-14-979,1-1 0,0-1 1,-1 0-1,1 0 0,-1-1 1,1 0-1,-16-4 0,25 4-126,0 1 0,1-1 1,-1 1-1,0-1 0,0 0 0,0 0 0,0 0 0,1 0 0,-1 0 0,0 0 0,1 0 0,-1-1 0,1 1 1,0-1-1,-1 1 0,1-1 0,0 1 0,0-1 0,0 0 0,0 1 0,0-1 0,0 0 0,0 0 0,1 0 0,-1 0 1,1 0-1,-1 0 0,1 0 0,0 0 0,-1 0 0,1 0 0,0 0 0,1 0 0,-1 1 0,0-1 0,0 0 1,1 0-1,0-3 0,8-18-642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38.533"/>
    </inkml:context>
    <inkml:brush xml:id="br0">
      <inkml:brushProperty name="width" value="0.05" units="cm"/>
      <inkml:brushProperty name="height" value="0.05" units="cm"/>
    </inkml:brush>
  </inkml:definitions>
  <inkml:trace contextRef="#ctx0" brushRef="#br0">193 0 17092,'0'0'53,"1"0"1,-1 0 0,1 0-1,-1 0 1,1 0-1,-1 0 1,1 0 0,-1 0-1,1 1 1,-1-1 0,1 0-1,-1 0 1,1 0-1,-1 0 1,1 1 0,-1-1-1,1 0 1,-1 0 0,0 1-1,1-1 1,-1 0-1,1 1 1,-1-1 0,0 1-1,1-1 1,-1 0 0,0 1-1,0-1 1,1 1 0,-1-1-1,0 1 1,0-1-1,1 1 1,-1-1 0,0 1-1,0-1 1,0 1 0,0-1-1,0 1 1,0 0-1,-6 23 258,5-23-256,-79 178 1946,34-84-1864,37-74-129,-47 112-261,49-105 9,6-28 236,1 0 0,0 0 0,0 0 0,0 0 0,0 1 0,0-1 0,0 0 0,0 0 0,0 0 0,0 0 0,-1 1 0,1-1 0,0 0 0,0 0 0,0 0 0,0 1 0,0-1 0,0 0 0,0 0 0,0 0 0,0 0 0,0 1 0,0-1 0,1 0 0,-1 0 0,0 0 0,0 1 0,0-1 0,0 0 0,0 0 0,0 0 0,0 0 0,0 1 0,0-1 0,1 0 0,-1 0 0,0 0 0,0 0 0,0 0 1,0 0-1,0 0 0,1 1 0,-1-1 0,0 0 0,0 0 0,0 0 0,0 0 0,1 0 0,-1 0 0,0 0 0,0 0 0,0 0 0,1 0 0,-1 0 0,0 0 0,0 0 0,0 0 0,0 0 0,1 0 0,8-10-480,16-33-632,-1-1 1,29-80-1,-32 71 638,57-149 654,-69 187 414,-8 15-568,-1 0 1,0 0 0,0 0-1,0 0 1,0 0 0,1 0-1,-1 0 1,0 0 0,0 0-1,0 0 1,0 0 0,0 0-1,1 0 1,-1 0 0,0 0-1,0 0 1,0 0 0,0 1-1,1-1 1,-1 0 0,0 0-1,0 0 1,0 0 0,0 0-1,0 0 1,0 0 0,0 1-1,0-1 1,1 0 0,-1 0-1,0 0 1,0 0 0,0 0-1,0 1 1,0-1 0,0 0-1,0 0 1,0 0-1,0 0 1,0 1 0,0-1-1,0 0 1,0 0 0,0 0-1,0 1 1,1 33 1233,-1-27-1254,0 5 129,0 45 328,2 1 0,11 65-1,-11-108-475,2 1 1,-1-1-1,2 0 0,0 0 1,0-1-1,2 0 0,0 0 1,0 0-1,1 0 0,1-2 0,0 1 1,1-1-1,12 12 0,-7-12-563,-15-12 565,0 0 1,0 0 0,0 0-1,0 0 1,0 0-1,0 0 1,0 0-1,0-1 1,0 1-1,0 0 1,0 0 0,0 0-1,0 0 1,0 0-1,0 0 1,0 0-1,-1 0 1,1 0-1,0 0 1,0 0 0,0-1-1,0 1 1,0 0-1,0 0 1,0 0-1,0 0 1,0 0-1,0 0 1,0 0 0,1 0-1,-1 0 1,0 0-1,0 0 1,0-1-1,0 1 1,0 0-1,0 0 1,0 0 0,0 0-1,0 0 1,0 0-1,0 0 1,0 0-1,0 0 1,0 0-1,0 0 1,0 0 0,0 0-1,1 0 1,-1 0-1,0 0 1,0 0-1,0-1 1,0 1-1,0 0 1,0 0 0,0 0-1,0 0 1,0 0-1,0 0 1,0 0-1,1 0 1,-1 0-1,0 0 1,0 0 0,0 1-1,-18-27-1572,-34-25 269,-82-62 0,56 49 2820,76 63-1359,0-1 1,-1 0-1,1 0 0,1 0 0,-1 0 0,0 0 0,0 0 0,-2-5 0,4 7-108,0 0 1,0-1-1,0 1 0,0 0 1,0 0-1,0-1 0,0 1 1,0 0-1,0 0 0,0-1 1,0 1-1,0 0 0,0-1 1,0 1-1,0 0 0,0 0 1,0-1-1,0 1 0,1 0 1,-1 0-1,0 0 0,0-1 1,0 1-1,0 0 0,0 0 1,1 0-1,-1-1 0,0 1 1,0 0-1,0 0 0,1 0 1,-1-1-1,18-1 565,84 9-875,-19 1-287,-46-8 206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7:44:39.060"/>
    </inkml:context>
    <inkml:brush xml:id="br0">
      <inkml:brushProperty name="width" value="0.05" units="cm"/>
      <inkml:brushProperty name="height" value="0.05" units="cm"/>
    </inkml:brush>
  </inkml:definitions>
  <inkml:trace contextRef="#ctx0" brushRef="#br0">52 378 16516,'-13'2'336,"10"-1"-287,0-1 1,1 0 0,-1 1-1,0 0 1,0-1 0,1 1-1,-1 0 1,1 0-1,-1 1 1,1-1 0,-1 1-1,-2 2 1,4-4-49,1 0 0,0 0-1,0 0 1,0 0 0,0 0-1,0 1 1,0-1 0,0 0 0,0 0-1,0 0 1,0 0 0,0 0-1,-1 0 1,1 1 0,0-1 0,0 0-1,0 0 1,0 0 0,0 0-1,0 0 1,0 0 0,0 1 0,0-1-1,0 0 1,0 0 0,0 0-1,0 0 1,0 0 0,1 1 0,-1-1-1,0 0 1,0 0 0,0 0-1,0 0 1,0 0 0,0 0 0,0 0-1,0 1 1,0-1 0,0 0-1,1 0 1,-1 0 0,0 0 0,0 0-1,0 0 1,0 0 0,0 0-1,0 0 1,0 0 0,1 0 0,-1 0-1,0 0 1,0 0 0,0 0-1,0 0 1,0 0 0,1 0 0,-1 0-1,0 0 1,0 0 0,0 0 0,0 0-1,0 0 1,0 0 0,1 0-1,-1 0 1,20 3 41,1-2 1,0 0-1,39-3 0,-24 0-67,1367-108-405,-947 66 783,-40 5 242,747-60 1589,122 35-3036,-1260 63 732,-14 2 56,0-1 0,0-1 0,-1 1 0,1-2-1,-1 0 1,1 0 0,-1 0 0,1-2 0,16-6-1,-1-11-380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17.757"/>
    </inkml:context>
    <inkml:brush xml:id="br0">
      <inkml:brushProperty name="width" value="0.05" units="cm"/>
      <inkml:brushProperty name="height" value="0.05" units="cm"/>
    </inkml:brush>
  </inkml:definitions>
  <inkml:trace contextRef="#ctx0" brushRef="#br0">209 299 15451,'-1'-1'54,"1"0"0,0 0-1,-1 0 1,1-1 0,-1 1-1,1 0 1,-1 0 0,1 1-1,-1-1 1,0 0 0,1 0-1,-1 0 1,0 0 0,0 0-1,0 1 1,0-1 0,0 0-1,0 1 1,0-1 0,0 1-1,0-1 1,0 1-1,0 0 1,0-1 0,0 1-1,0 0 1,0 0 0,0-1-1,0 1 1,-1 0 0,1 0-1,0 0 1,0 1 0,0-1-1,0 0 1,0 0 0,-2 1-1,-2 0 40,0 0 1,0 0-1,1 0 0,-1 1 0,1 0 0,-1 0 0,1 0 0,-6 4 0,0 2-32,0 1 0,1 1-1,0-1 1,0 1 0,1 1 0,1 0 0,0 0-1,-8 16 1,7-10-63,0 1 1,2-1-1,0 1 1,1 0-1,-3 24 0,7-40 4,0 31-11,1-32 8,0 0 0,0 0 0,1-1 1,-1 1-1,0 0 0,0 0 0,0-1 0,1 1 0,-1 0 1,0-1-1,1 1 0,-1 0 0,0-1 0,1 1 0,-1 0 1,1-1-1,-1 1 0,1-1 0,-1 1 0,1-1 0,0 1 1,-1-1-1,1 1 0,0-1 0,-1 0 0,1 1 0,0-1 0,-1 0 1,1 0-1,0 1 0,0-1 0,-1 0 0,1 0 0,0 0 1,0 0-1,-1 0 0,1 0 0,0 0 0,0 0 0,-1 0 1,2-1-1,5-1 1,-1 0 0,0 0 1,-1-1-1,1 0 1,0 0-1,-1 0 0,1-1 1,6-6-1,40-39 61,-45 42-45,19-23 117,0-1 1,-2-1 0,29-51-1,44-111 745,-92 183-783,-1 0 1,0-1-1,0 1 1,-1-1-1,-1 0 1,2-20-1,-8 11 131,4 21-222,0 0 1,0-1 0,0 1-1,0 0 1,-1-1 0,1 1 0,0 0-1,0 0 1,0-1 0,-1 1 0,1 0-1,0 0 1,0-1 0,-1 1-1,1 0 1,0 0 0,0 0 0,-1-1-1,1 1 1,0 0 0,-1 0-1,1 0 1,0 0 0,-1 0 0,1 0-1,0 0 1,-1 0 0,1 0 0,0 0-1,-1 0 1,1 0 0,0 0-1,-1 0 1,1 0 0,0 0 0,-1 0-1,1 0 1,0 0 0,-1 0-1,1 0 1,0 1 0,-1-1 0,1 0-1,0 0 1,0 0 0,-1 1 0,1-1-1,-5 7 7,0-1-1,1 1 1,0 0-1,0 0 1,1 0-1,0 0 1,-4 16-1,-9 23-40,3 0 0,2 1-1,2 1 1,1 0 0,3 0 0,2 62-1,3-101-100,1 0 1,0 1-1,0-1 0,1 0 0,6 17 0,-7-25 98,-1 1-1,1-1 0,-1 1 0,1-1 1,0 0-1,-1 1 0,1-1 0,0 0 1,0 0-1,0 0 0,0 1 0,0-1 1,0 0-1,1 0 0,-1 0 0,0-1 1,0 1-1,1 0 0,-1 0 0,1-1 1,-1 1-1,0-1 0,1 1 0,-1-1 0,1 0 1,-1 1-1,1-1 0,0 0 0,-1 0 1,1 0-1,-1 0 0,1 0 0,-1 0 1,1-1-1,-1 1 0,1-1 0,-1 1 1,1-1-1,-1 1 0,0-1 0,1 0 1,1-1-1,18-11-417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18.170"/>
    </inkml:context>
    <inkml:brush xml:id="br0">
      <inkml:brushProperty name="width" value="0.05" units="cm"/>
      <inkml:brushProperty name="height" value="0.05" units="cm"/>
    </inkml:brush>
  </inkml:definitions>
  <inkml:trace contextRef="#ctx0" brushRef="#br0">131 93 16139,'15'-17'1354,"9"-12"-343,-23 28-982,0-1 1,0 1-1,-1 0 1,1-1-1,0 1 1,-1-1-1,1 1 1,-1-1-1,1 1 1,-1-1-1,0 1 1,0-1-1,0 1 1,1-1-1,-1 1 1,-1-1-1,1 1 1,-1-4-1,1 4-13,-1 0-1,0 0 1,0 0 0,0 0-1,0 0 1,0 0-1,0 0 1,0 0 0,0 0-1,0 0 1,-1 1 0,1-1-1,0 1 1,0-1 0,-1 1-1,1-1 1,0 1-1,-1-1 1,1 1 0,0 0-1,-1 0 1,1 0 0,-1 0-1,1 0 1,0 0-1,-3 1 1,-3-1 31,0 1 1,1 0-1,-1 1 1,-8 2-1,9-2-29,-1 1 1,1 0-1,0 1 0,0-1 1,0 1-1,0 1 1,0-1-1,1 1 0,0 0 1,0 0-1,0 0 1,-4 7-1,6-8-18,0 0 0,1 0 0,0 0 0,0 1 0,0-1 0,0 1 0,1-1 0,0 1 0,0 0 0,0-1 0,0 1 1,1 0-1,0 0 0,0-1 0,0 1 0,0 0 0,1 0 0,0-1 0,1 6 0,-1-7 9,0 0 0,0-1 1,0 1-1,0 0 0,1-1 0,-1 1 1,1-1-1,0 0 0,0 1 0,-1-1 1,1 0-1,1 0 0,-1 0 0,0-1 0,0 1 1,1 0-1,-1-1 0,1 1 0,-1-1 1,1 0-1,0 0 0,-1 0 0,1 0 1,0-1-1,0 1 0,0-1 0,-1 1 0,7-1 1,0-1 103,-1 1 0,1-2 0,-1 1 0,1-1 0,-1 0 0,1-1 0,-1 0 0,12-6 1,16-9 114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18.620"/>
    </inkml:context>
    <inkml:brush xml:id="br0">
      <inkml:brushProperty name="width" value="0.05" units="cm"/>
      <inkml:brushProperty name="height" value="0.05" units="cm"/>
    </inkml:brush>
  </inkml:definitions>
  <inkml:trace contextRef="#ctx0" brushRef="#br0">166 1 15443,'-48'29'1726,"34"-21"-1381,1 0-1,0 0 0,0 2 1,0-1-1,1 2 1,-21 23-1,33-34-338,-1 1-1,0 0 0,1 0 1,-1 0-1,0 0 1,1 0-1,-1 0 1,1 0-1,0 0 0,-1 0 1,1 0-1,0 0 1,-1 1-1,1-1 0,0 0 1,0 0-1,0 0 1,0 2-1,1-3-10,-1 1 0,0 0 0,1-1 1,-1 1-1,0-1 0,1 1 0,-1-1 0,1 1 0,-1-1 0,1 1 0,0-1 0,-1 1 0,1-1 1,-1 1-1,1-1 0,0 0 0,-1 0 0,1 1 0,0-1 0,-1 0 0,2 0 0,6 2-62,-1-1-1,1-1 1,0 0-1,11-1 1,-4 1 61,1-1-50,-1 1 0,1 1 0,0 1 0,-1 0 1,1 1-1,-1 0 0,0 2 0,0 0 0,-1 0 0,1 1 0,-1 1 0,22 14 0,-35-20 72,1 0-1,0 1 1,0-1-1,-1 1 0,1-1 1,-1 1-1,1 0 1,-1 0-1,0 0 0,1 0 1,-1 0-1,0 0 1,0 0-1,-1 0 1,1 0-1,0 0 0,-1 0 1,1 0-1,-1 1 1,1 2-1,-2-3 27,1-1 0,-1 1-1,1 0 1,-1 0 0,1 0-1,-1-1 1,0 1 0,0 0-1,0-1 1,0 1 0,0-1 0,0 1-1,-1-1 1,1 0 0,0 1-1,-1-1 1,1 0 0,-1 0 0,1 0-1,-1 0 1,0 0 0,1 0-1,-1 0 1,0-1 0,-3 2 0,-7 1-24,0 0 1,0-1-1,0 0 1,-1-1 0,1 0-1,-1-1 1,1 0-1,-1-1 1,1-1-1,0 0 1,0 0 0,-1-1-1,2-1 1,-1 0-1,-13-7 1,23 10-54,0 1 0,0-1 1,1 0-1,-1 0 0,1-1 0,-1 1 1,1 0-1,-1-1 0,1 1 0,-1 0 0,1-1 1,-2-2-1,1-5-408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19.075"/>
    </inkml:context>
    <inkml:brush xml:id="br0">
      <inkml:brushProperty name="width" value="0.05" units="cm"/>
      <inkml:brushProperty name="height" value="0.05" units="cm"/>
    </inkml:brush>
  </inkml:definitions>
  <inkml:trace contextRef="#ctx0" brushRef="#br0">118 66 12819,'-2'19'314,"0"1"0,-2 0 0,0-1 0,-1 0 0,-10 26 0,-3 14 272,5-12-147,-23 90 480,30-107-714,1 1-1,-2 44 1,7-72-187,-1 0 1,2 0-1,-1 0 0,0-1 1,0 1-1,1 0 0,0 0 1,-1 0-1,1-1 0,0 1 1,0 0-1,3 3 0,-4-6-21,1 1 0,0 0 0,-1-1 0,1 1 0,0-1 0,0 1 0,0-1 0,-1 1 0,1-1 0,0 0 0,0 1 0,0-1 0,0 0 1,0 0-1,0 0 0,0 1 0,0-1 0,-1 0 0,1 0 0,0 0 0,0-1 0,0 1 0,0 0 0,0 0 0,0 0 0,0-1 0,0 1 0,-1 0 0,1-1 0,0 1 0,0-1 0,0 1 0,-1-1 0,1 1 0,0-1 0,1-1 0,9-8-150,1-1-1,-1 0 1,-1-1 0,0 0 0,-1 0-1,0-1 1,-1-1 0,10-19-1,-16 28 106,44-87-1766,-4-3 0,57-197 1,-94 278 2114,-5 14-291,0 0-1,0 0 0,0 1 1,0-1-1,0 0 0,0 0 1,0 0-1,0 0 0,0 0 1,0 0-1,0 0 0,0 0 1,0 0-1,0 0 1,0 0-1,0 0 0,0 0 1,0 1-1,0-1 0,0 0 1,0 0-1,0 0 0,0 0 1,0 0-1,0 0 0,0 0 1,0 0-1,0 0 0,0 0 1,0 0-1,0 0 0,1 0 1,-1 0-1,0 0 1,0 0-1,0 0 0,0 0 1,0 0-1,0 1 0,0-1 1,0 0-1,0 0 0,0 0 1,0 0-1,0 0 0,0 0 1,0 0-1,1 0 0,-1 0 1,0 0-1,0 0 0,0 0 1,0 0-1,0 0 0,0 0 1,0-1-1,0 1 1,0 0-1,0 0 0,0 0 1,0 0-1,0 0 0,0 0 1,1 0-1,-1 0 0,0 0 1,0 0-1,0 0 0,1 27 1723,-1-23-1492,-6 158 3586,0 14-2450,7-132-1818,2-1 0,8 44 0,-12-84 170,-2-4-86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19.521"/>
    </inkml:context>
    <inkml:brush xml:id="br0">
      <inkml:brushProperty name="width" value="0.05" units="cm"/>
      <inkml:brushProperty name="height" value="0.05" units="cm"/>
    </inkml:brush>
  </inkml:definitions>
  <inkml:trace contextRef="#ctx0" brushRef="#br0">0 375 16011,'13'-6'1425,"10"5"-977,4-4-208,6 0 608,6-1-392,7 0-752,-3-2-264,1 0 488,-4 0-168,-5-7-168</inkml:trace>
  <inkml:trace contextRef="#ctx0" brushRef="#br0" timeOffset="1">668 1 15395,'-1'36'829,"-1"0"-1,-10 49 1,-2 31 505,13-102-1186,0 93 674,2-97-790,0 0 0,0 0 0,1 0 1,0 0-1,1 0 0,0-1 0,1 1 1,5 10-1,-8-18-18,-1-1-1,1 1 1,0 0 0,0-1-1,0 1 1,0-1-1,0 0 1,0 1 0,0-1-1,1 0 1,-1 0 0,0 0-1,1 0 1,-1 0-1,1 0 1,-1 0 0,1 0-1,-1-1 1,1 1 0,0 0-1,-1-1 1,1 1 0,0-1-1,0 0 1,-1 0-1,1 0 1,0 0 0,0 0-1,-1 0 1,1 0 0,0 0-1,-1-1 1,1 1-1,0 0 1,-1-1 0,1 0-1,0 1 1,-1-1 0,2-1-1,6-4 213,-1 0-1,0 0 1,0-1 0,0 0-1,9-12 1,-11 12-57,22-24 374,-2-1 0,-2-2 0,-1 0 0,-1-2-1,-2 0 1,24-62 0,-39 88-842,-1 0 0,-1-1 0,1 0 1,-2 0-1,0 0 0,0 0 0,-1 0 0,0 0 0,-1-12 0,0 22 245,0 0 0,-1 1-1,1-1 1,0 0 0,0 0-1,0 0 1,-1 1 0,1-1-1,-1 0 1,1 0 0,0 1-1,-1-1 1,1 0 0,-1 1-1,1-1 1,-1 1-1,0-1 1,1 0 0,-1 1-1,0-1 1,1 1 0,-1 0-1,-1-1 1,-5 0-703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6:20.821"/>
    </inkml:context>
    <inkml:brush xml:id="br0">
      <inkml:brushProperty name="width" value="0.05" units="cm"/>
      <inkml:brushProperty name="height" value="0.05" units="cm"/>
    </inkml:brush>
  </inkml:definitions>
  <inkml:trace contextRef="#ctx0" brushRef="#br0">263 174 12331,'0'-1'108,"0"0"1,0-1-1,0 1 1,0 0 0,0-1-1,-1 1 1,1 0-1,-1 0 1,1-1 0,-1 1-1,1 0 1,-1 0 0,0 0-1,1 0 1,-1 0-1,0 0 1,0 0 0,0 0-1,0 0 1,0 0-1,-1-1 1,-1 1 59,0-1-1,0 1 1,0-1 0,0 1-1,0 0 1,0 0-1,-1 1 1,-3-2 0,-3 1 86,1 1 1,-1 0 0,1 0 0,0 1-1,-14 2 1,13 0-188,0 0-1,0 0 1,0 1-1,0 1 1,0 0-1,1 0 1,0 1-1,-12 9 1,17-12-65,0 0 0,0 1 0,1-1-1,-1 1 1,1-1 0,0 1 0,0 0 0,0 1 0,0-1 0,1 0 0,0 1 0,0-1 0,0 1 0,1 0 0,-1 0 0,1-1 0,0 1 0,0 0 0,1 0 0,-1 5 0,1-8-1,1 0-1,-1-1 1,0 1-1,0 0 1,1 0-1,-1-1 1,1 1-1,-1 0 1,1-1-1,0 1 1,0-1-1,-1 1 1,1-1-1,0 1 1,1-1-1,-1 1 1,0-1-1,0 0 1,0 0-1,1 0 1,-1 0-1,3 2 1,-1-2 0,0 0 1,0 0-1,0 0 0,0-1 1,0 1-1,0-1 0,0 1 1,0-1-1,0 0 0,0-1 1,6 0-1,3-1 1,0-1 0,0-1 0,-1 0 0,1 0 0,13-9 0,-4 1 33,0 0-1,-1-2 0,-1-1 0,0 0 1,-1-1-1,-1-1 0,0-1 0,-2-1 1,24-33-1,-34 41 13,-10 24-25,0 6-17,0 0 0,1 0 0,1 0 0,1 0-1,1 1 1,0-1 0,1 0 0,2 1 0,5 30-1,-7-47 31,1 0 1,0 0-1,0-1 0,0 1 0,0 0 0,0 0 0,1-1 0,-1 1 0,1-1 1,0 1-1,-1-1 0,1 0 0,0 0 0,1 0 0,-1 0 0,0 0 0,4 2 1,-3-2 11,0-1 0,-1-1 1,1 1-1,0 0 0,0-1 1,0 1-1,0-1 0,-1 0 1,1 0-1,0 0 1,0 0-1,0 0 0,0-1 1,5-1-1,5-3 125,0 0 0,0-1 0,0-1-1,-1 0 1,22-16 0,1-5 23,-1-1 0,-1-2-1,-1-2 1,34-46 0,-60 71-228,-4 6 13,0 0-1,0 0 1,0 0-1,-1-1 1,1 1 0,-1-1-1,0 1 1,0-1-1,1 1 1,0-5-1,-21 38-439,13-16 468,1 0 0,1 0 1,1 0-1,0 1 0,1-1 0,0 1 0,1-1 0,1 1 0,1 0 0,0-1 1,4 22-1,-4-34 9,-1-1 1,1 0 0,0 0-1,0 1 1,0-1-1,0 0 1,0 0 0,0 0-1,0 0 1,1 0 0,-1 0-1,1 0 1,-1-1-1,1 1 1,0 0 0,0-1-1,0 1 1,0-1 0,0 0-1,0 0 1,4 2 0,-3-2 9,0-1 1,0 0-1,1 1 1,-1-1-1,0 0 1,0-1 0,0 1-1,1-1 1,-1 1-1,0-1 1,0 0 0,0 0-1,0 0 1,3-2-1,6-4 49,0 0 0,0-1 0,0 0 0,-1-1 0,-1 0 0,11-12 0,3-6-7,-2-1-1,0-2 1,-3 0-1,0-1 1,19-44-1,-30 47-255,-8 28 184,0 0 0,0 0 0,0 0-1,0 0 1,0 0 0,0 0 0,0 0 0,0 0 0,0 0 0,0 0 0,0 0 0,0 0 0,0 0-1,-1 0 1,1 0 0,0 0 0,0 0 0,0 0 0,0 0 0,0 0 0,0 0 0,0 0 0,0 0-1,0 0 1,0 0 0,0 0 0,0 0 0,0 0 0,0 0 0,-1 0 0,1 0 0,0 0 0,0 0-1,0 0 1,0 0 0,0 0 0,0 0 0,0 0 0,0 0 0,0 0 0,0 0 0,0 0 0,0 0-1,0 0 1,0 0 0,0 0 0,0 0 0,0 0 0,0 0 0,0 0 0,-1-1 0,1 1 0,0 0-1,0 0 1,0 0 0,0 0 0,0 0 0,0 0 0,0 0 0,0 0 0,-8 14-178,0 5-18,1-1 0,1 1 1,0 0-1,2 0 1,0 1-1,-2 25 1,6-43 144,0-1 1,-1 1-1,1-1 1,0 1-1,0 0 1,1-1-1,-1 1 1,0-1-1,0 1 1,1-1-1,-1 1 1,1-1-1,-1 1 1,1-1-1,0 1 1,0-1-1,-1 0 1,1 1-1,0-1 0,0 0 1,0 0-1,0 0 1,1 0-1,1 2 1,-1-2-59,1 0 1,0 0-1,-1-1 1,1 1 0,0-1-1,-1 0 1,1 1-1,0-1 1,-1 0-1,1-1 1,0 1-1,-1 0 1,1-1-1,3-1 1,33-10-1408,-1-1 0,-1-3 0,0-1 0,54-35 0,8-2 840,-32 16 623,22-9 3345,-95 54 368,-35 35-1940,-52 49-82,91-89-1613,1-1 0,0 0-1,0 1 1,0-1 0,-1 1-1,1 0 1,1-1-1,-1 1 1,0 0 0,-1 3-1,2-4-22,0-1 1,0 1-1,1-1 0,-1 1 0,0-1 1,0 1-1,0-1 0,1 1 0,-1-1 0,0 1 1,1-1-1,-1 1 0,0-1 0,1 0 1,-1 1-1,0-1 0,1 1 0,-1-1 0,1 0 1,-1 1-1,1-1 0,-1 0 0,1 0 1,-1 0-1,1 1 0,-1-1 0,1 0 0,-1 0 1,1 0-1,-1 0 0,1 0 0,-1 0 1,1 0-1,0 0 0,-1 0 0,1 0 0,-1 0 1,1 0-1,0 0 0,56 1-731,75 6-757,-117-4 1354,1-1 0,0 2 0,-1 0 0,0 1 0,0 0 0,17 10 0,-31-15 162,1 1 0,0 0 0,0 0 0,-1 0 1,1 0-1,-1 0 0,1 0 0,-1 1 0,1-1 0,-1 0 0,0 1 0,0-1 0,0 1 0,1-1 0,-2 1 1,1 0-1,1 1 0,-2-1 16,0-1 0,0 0 0,0 1 1,-1-1-1,1 0 0,0 1 0,-1-1 0,1 0 1,-1 1-1,1-1 0,-1 0 0,0 0 0,1 0 1,-1 0-1,0 0 0,0 0 0,0 0 0,0 0 1,0 0-1,0 0 0,0 0 0,0 0 0,0-1 1,0 1-1,-2 0 0,-11 8 379,-1-1 0,0 0 0,0-2 1,-1 1-1,1-2 0,-24 5 0,3-2-66,-68 4-1,94-12-509,0 0 0,0 0 0,1 0 0,-1-2 1,0 1-1,-10-4 0,7 0-294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8:15.890"/>
    </inkml:context>
    <inkml:brush xml:id="br0">
      <inkml:brushProperty name="width" value="0.05" units="cm"/>
      <inkml:brushProperty name="height" value="0.05" units="cm"/>
      <inkml:brushProperty name="color" value="#66CC00"/>
    </inkml:brush>
  </inkml:definitions>
  <inkml:trace contextRef="#ctx0" brushRef="#br0">1691 340 8426,'0'-10'1455,"1"-1"0,3-19 0,-17 34-779,9-2-517,-1-1 0,0 1 0,0-1 0,1 0-1,-1 0 1,-8 0 0,2-3 66,0-2 0,0 0 0,1 0 0,0-1 0,-1 0 0,-16-12 0,2 2-26,-115-70 300,64 33-321,57 37-61,-1 1 0,-1 0 0,0 2 0,-1 1 0,-27-11 0,34 18-109,-1 0 1,0 2 0,0 0-1,0 0 1,-23 2 0,-81 10 18,99-8-26,-10 2-58,0 1-1,-32 10 1,50-11 34,0 0 1,0 1-1,0 1 0,1 0 1,-1 1-1,2 0 0,-13 10 0,-16 13-15,-55 30 0,82-52 36,-89 52 7,-123 77-37,212-128 21,0 0 1,1 0-1,0 1 1,1 1-1,0 0 0,0 0 1,1 1-1,1 1 1,0 0-1,1 0 1,0 0-1,1 1 0,0 0 1,2 1-1,-1 0 1,2-1-1,-5 26 0,0 10-106,3 1-1,0 68 0,6-93 77,2 0-1,0 0 0,2-1 0,0 1 0,2-1 1,13 37-1,-12-47 13,1-1 0,0 1 0,1-1 0,1-1 0,0 1 1,0-2-1,2 1 0,-1-2 0,17 13 0,16 10-49,65 38 0,-89-60 57,20 12-145,1-2 0,82 32 0,-91-43 117,0-2-1,0-1 0,0-2 0,63 5 1,9-5 23,105 2 64,-182-10-43,0 0-1,0-2 1,-1 0-1,1-2 1,43-16 0,1-9 11,-43 18-6,0 1-1,51-14 1,-12 8 1,118-48 1,55-49 142,-188 88-100,-2-3 0,-1-1 0,56-48 0,-85 62 8,0-2 0,-2 0 0,0-2 0,-1 0 0,-1 0 0,-1-2 0,-2 0 0,0 0 0,13-34 0,-11 20 87,-3 1-1,-1-2 1,9-50 0,-18 74-115,-1 0-1,0 0 1,-1-1 0,0 1-1,-1 0 1,-1 0 0,0 0-1,-1 1 1,0-1 0,-2 0-1,1 1 1,-11-21 0,5 17-7,-1 1-1,0 0 1,-2 0 0,1 1 0,-2 0 0,0 1 0,-1 1 0,-32-22 0,-6 1-34,-85-39 0,84 46-115,19 11-41,-1 1 0,-42-12 1,21 10 39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3:31.539"/>
    </inkml:context>
    <inkml:brush xml:id="br0">
      <inkml:brushProperty name="width" value="0.05" units="cm"/>
      <inkml:brushProperty name="height" value="0.05" units="cm"/>
    </inkml:brush>
  </inkml:definitions>
  <inkml:trace contextRef="#ctx0" brushRef="#br0">848 0 7162,'-93'29'536,"2"1"-416,0 0-64,8-1 224,2-2-96,7 0-192,1 0-168,4 3-488,0 2 592,5 1-96,5-2-65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8:18.288"/>
    </inkml:context>
    <inkml:brush xml:id="br0">
      <inkml:brushProperty name="width" value="0.05" units="cm"/>
      <inkml:brushProperty name="height" value="0.05" units="cm"/>
      <inkml:brushProperty name="color" value="#66CC00"/>
    </inkml:brush>
  </inkml:definitions>
  <inkml:trace contextRef="#ctx0" brushRef="#br0">1596 280 11066,'-1'2'124,"-1"-1"0,0 0 1,0 0-1,0 0 0,0 0 0,0 0 0,0-1 0,0 1 0,0 0 0,0-1 0,-1 0 0,-2 1 0,-32 2 935,30-3-734,2 0-192,1 0-1,-1-1 1,0 1-1,1-1 1,-1 0-1,0 0 1,1-1-1,-1 0 1,1 1 0,-5-4-1,-43-29 492,3 2-500,-45-10-51,59 28-75,2-1-1,-1-2 1,-34-24 0,53 31-142,-2-1 0,1 2 1,-1 0-1,-1 1 0,0 1 0,0 1 1,0 0-1,-22-3 0,13 5 78,0 1-1,0 1 1,0 2-1,0 1 1,-31 4-1,-18 8 131,1 3-1,0 3 1,-120 49-1,192-66-51,0 0 0,-1 0 0,1 0 0,0 0 0,1 0 0,-1 1 0,0 0 1,1-1-1,-1 1 0,1 0 0,0 0 0,0 0 0,0 1 0,-1 3 0,-5 9 38,-9 29 1,12-28-18,-85 210 28,69-174-34,4-3-38,2 1 1,2 1 0,-9 89 0,4-25 5,1-36 18,6-33 29,-6 76-1,17-117-38,-1 0-1,2 0 1,-1 1-1,1-1 1,0 0-1,0 0 0,0 0 1,1 0-1,0 0 1,0 0-1,1 0 1,0-1-1,6 11 1,-4-9-1,1-1 0,0 1 0,0-1 0,1-1 0,0 1 0,0-1 0,0 0 0,1 0 0,9 4 0,21 8 26,0-2 0,1-1 0,57 12 0,125 10 112,-148-31-145,114-5-1,75-21 26,-162 11 8,-47 5-18,0-3 0,0-2-1,70-22 1,-95 22-7,1-2 0,-1 0-1,-1-2 1,0-1 0,-1-1 0,-1-1 0,33-29 0,-23 14 42,0-1 0,-3-2 0,0-2 0,-3 0 1,-1-2-1,-2-1 0,32-66 0,-50 86-44,-1 0 0,-2 0-1,0 0 1,-1-1 0,0 0 0,-2 0 0,-1 0-1,0 0 1,-5-34 0,2 32 61,-2 1-1,0-1 1,-2 1 0,0 0-1,-2 0 1,0 1 0,-1 0-1,-21-33 1,14 33 11,0 0 1,-2 1-1,-1 1 0,-33-26 1,13 11-60,4 3 23,-2 1-1,-46-29 1,63 47 186,0 1 1,0 1-1,-1 1 1,-1 1-1,1 0 1,-36-6-1,2 5 65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9:40.966"/>
    </inkml:context>
    <inkml:brush xml:id="br0">
      <inkml:brushProperty name="width" value="0.05" units="cm"/>
      <inkml:brushProperty name="height" value="0.05" units="cm"/>
      <inkml:brushProperty name="color" value="#66CC00"/>
    </inkml:brush>
  </inkml:definitions>
  <inkml:trace contextRef="#ctx0" brushRef="#br0">1 2 14283,'4'-1'93,"1"1"0,0 0 0,-1 0 0,1 0 0,0 0 0,-1 1 0,1 0 0,0 0 0,7 2 0,43 20-522,-25-10 357,189 86-733,-26-10 470,254 78 269,-191-75 110,296 104-26,417 164-430,492 352-1683,-1141-537 2406,409 210 220,-539-296-428,386 121 0,-284-132 40,343 113 332,-321-59-344,-15-6-126,9-26 84,-266-90-73,69 20 61,-97-26-61,-1 1 1,0 1 0,0 1-1,-1 0 1,0 0 0,12 10-1,-21-14 15,1 0 0,0-1 0,0 1-1,0-1 1,0 0 0,0 0-1,1-1 1,-1 1 0,1-1-1,-1 0 1,1 0 0,-1 0-1,7-1 1,-3 0 1,-1 0-1,1-1 0,-1 0 1,1 0-1,-1-1 1,0 0-1,11-5 1,0-1 2,0-2 1,0 0-1,-2-1 1,1-1-1,19-17 1,34-39 31,88-109 0,-42 44-74,221-259-375,-148 166 43,291-351-243,-441 529 551,53-64 90,185-173 0,-255 266 32,-16 15-60,0 0-1,-1 0 1,0-1-1,1 0 1,-2 0 0,1-1-1,-1 1 1,6-9-1,-10 13-26,1 0 0,-1 1-1,0-1 1,1 1 0,-1-1 0,0 0-1,0 1 1,0-1 0,1 0 0,-1 1-1,0-1 1,0 0 0,0 1 0,0-1-1,0 0 1,0 1 0,0-1 0,0 0-1,0 1 1,-1-1 0,1 0 0,0 1 0,0-1-1,-1 1 1,1-2 0,-19-7 93,-9-1-57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9:42.466"/>
    </inkml:context>
    <inkml:brush xml:id="br0">
      <inkml:brushProperty name="width" value="0.05" units="cm"/>
      <inkml:brushProperty name="height" value="0.05" units="cm"/>
      <inkml:brushProperty name="color" value="#66CC00"/>
    </inkml:brush>
  </inkml:definitions>
  <inkml:trace contextRef="#ctx0" brushRef="#br0">65 142 13883,'0'0'64,"-1"-1"1,0 0-1,0 1 1,1-1-1,-1 1 1,0-1-1,0 1 1,0-1-1,0 1 1,0 0-1,1-1 1,-1 1-1,0 0 1,0 0-1,0 0 1,0 0-1,0-1 1,-2 2-1,2-1-57,1 1 1,-1-1-1,0 1 0,0-1 0,1 1 1,-1 0-1,0-1 0,1 1 0,-1 0 1,1 0-1,-1 0 0,1-1 0,-1 1 1,1 0-1,0 0 0,-1 0 1,1 0-1,0 0 0,0 0 0,-1 1 1,0 7 2,0 0-1,0-1 1,0 1 0,1 0 0,1-1 0,1 15 0,15 54-29,-5-29 2,-6-20 12,-1 0 1,-1 0 0,-1 0-1,-2 1 1,-4 49-1,3-75 2,0 0 0,-1-1-1,0 1 1,0 0-1,0-1 1,0 1 0,-2 3-1,2-6 4,1 1-1,0-1 0,0 0 0,0 0 1,0 0-1,0 0 0,0 1 1,0-1-1,0 0 0,-1 0 1,1 0-1,0 0 0,0 0 1,0 0-1,0 0 0,-1 1 0,1-1 1,0 0-1,0 0 0,0 0 1,0 0-1,-1 0 0,1 0 1,0 0-1,0 0 0,0 0 1,-1 0-1,1 0 0,0 0 0,0 0 1,0 0-1,0 0 0,-1 0 1,1 0-1,0 0 0,0 0 1,0-1-1,-1 1 0,-4-14-29,-11-110-149,7 42 129,8 72 48,-1-7 22,-1 1 0,0-1-1,-9-26 1,3 29 58,8 14-76,1 0-1,0 0 1,0 0-1,0 0 1,-1 1-1,1-1 1,0 0-1,0 0 1,-1 0-1,1 0 1,0 1 0,0-1-1,0 0 1,0 0-1,-1 0 1,1 1-1,0-1 1,0 0-1,0 0 1,0 1-1,0-1 1,0 0-1,0 0 1,0 1 0,0-1-1,0 0 1,0 0-1,0 1 1,0-1-1,0 0 1,0 1-1,1 31 32,4-17-38,0-1 1,1 0-1,0 0 0,1 0 0,0-1 0,2 0 1,-1 0-1,1-1 0,1 0 0,0-1 0,1 0 0,0-1 1,15 12-1,-14-14 53,0 1 0,0-1 1,1-1-1,0-1 0,0 1 0,1-2 1,-1 0-1,1-1 0,0 0 0,1-1 1,-1 0-1,1-1 0,28-1 0,-38-1 16,1 0 1,-1-1-1,0 1 0,0-1 0,0 0 0,0-1 0,0 1 0,0-1 0,0 0 0,-1-1 0,1 1 0,-1-1 0,1 1 0,-1-1 0,0-1 0,0 1 0,0-1 1,-1 1-1,1-1 0,-1 0 0,0 0 0,0-1 0,0 1 0,-1-1 0,5-8 0,-4 2 64,-1 0 0,0-1 0,-1 1-1,0 0 1,-1 0 0,0-1 0,0 1 0,-1 0-1,-1 0 1,0 0 0,-1 0 0,0 0 0,-6-16 0,-5-6 120,0 1 0,-2 0 1,-22-31-1,25 43-195,-1-1-1,-1 2 1,0 0-1,-2 0 1,-25-21-1,41 39-66,-1-1 0,0 1 0,0-1 0,0 1 0,0 0 0,0 0 0,0 0 0,0 0 0,0 0 0,0 1 0,-1-1 0,1 0 0,0 1 0,0 0 0,-4-1 0,5 2 0,1-1 1,-1 0-1,1 0 0,-1 0 0,1 0 0,0 0 1,-1 1-1,1-1 0,-1 0 0,1 0 1,0 1-1,-1-1 0,1 0 0,0 1 0,-1-1 1,1 0-1,0 1 0,0-1 0,-1 0 0,1 1 1,0-1-1,0 1 0,0-1 0,-1 1 1,1-1-1,0 1 0,0 1-40,0 0 0,0 0 0,0 0 1,0-1-1,0 1 0,1 0 0,-1 0 0,1-1 0,-1 1 1,2 2-1,2 4-111,0 0-1,0-1 1,1 0 0,0 0 0,1 0 0,-1 0-1,11 8 1,5 2-276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9:43.245"/>
    </inkml:context>
    <inkml:brush xml:id="br0">
      <inkml:brushProperty name="width" value="0.05" units="cm"/>
      <inkml:brushProperty name="height" value="0.05" units="cm"/>
      <inkml:brushProperty name="color" value="#66CC00"/>
    </inkml:brush>
  </inkml:definitions>
  <inkml:trace contextRef="#ctx0" brushRef="#br0">113 368 13515,'0'0'47,"0"0"-1,1-1 1,-1 1 0,0 0-1,1-1 1,-1 1 0,0 0 0,1-1-1,-1 1 1,0 0 0,0-1-1,1 1 1,-1-1 0,0 1 0,0 0-1,0-1 1,0 1 0,1-1-1,-1 1 1,0-1 0,0 1 0,0 0-1,0-1 1,0 1 0,0-1-1,0 1 1,0-1 0,0 1 0,0-1-1,-1 1 1,1 0 0,0-2-1,-13-11 703,9 10-638,0 1 0,0 0 0,-1 0 0,1 0 0,0 0 0,-7-1 0,9 3-103,0 0 0,0 0-1,-1 0 1,1 1 0,0-1 0,0 1-1,0-1 1,0 1 0,0 0 0,0 0 0,0 0-1,0 0 1,0 0 0,1 0 0,-1 0-1,0 1 1,1-1 0,-1 1 0,1-1-1,-1 1 1,1 0 0,0-1 0,-1 1-1,-1 4 1,0 0-23,0-1 0,1 1 0,-1 0 0,1 0 1,0 1-1,1-1 0,-2 8 0,2-6 7,1 0 1,0-1-1,0 1 1,1 0-1,0 0 1,0 0-1,1-1 1,0 1 0,4 10-1,-5-16 19,0 0 1,0-1-1,0 1 1,0 0-1,0-1 1,0 1-1,0 0 0,1-1 1,-1 0-1,1 1 1,-1-1-1,1 0 1,-1 0-1,1 0 1,0 0-1,-1 0 0,3 1 1,-1-2 15,-1 1 0,0-1 1,0 0-1,1 0 0,-1 0 0,0-1 1,0 1-1,0 0 0,1-1 0,-1 1 1,0-1-1,0 0 0,0 0 0,0 0 1,0 0-1,0 0 0,0 0 1,-1-1-1,3 0 0,7-8 247,0 0 0,-1-1-1,0 0 1,-1-1 0,0 0 0,14-26-1,-23 44-545,0 1-1,0-1 0,1 0 0,0 0 0,0 0 1,1 0-1,-1 0 0,1 0 0,1 0 0,-1-1 0,1 1 1,0-1-1,6 9 0,-8-13 197,1 1-1,-1-1 1,1 0 0,0 1-1,0-1 1,0 0 0,-1 0 0,1 0-1,0-1 1,0 1 0,1 0-1,-1-1 1,0 1 0,0-1-1,0 0 1,0 1 0,4-1-1,-1-1-113,-1 0-1,1 0 0,-1 0 0,0 0 0,0 0 0,0-1 0,1 0 0,4-3 0,1-1-396,1-1 0,-1-1 0,-1 0 0,1 0-1,10-13 1,-4 1-135,17-26-1,-20 26 1332,-1 0 1,-1-1-1,-1 0 0,-1-1 0,-1 0 0,7-31 0,-13 38 1059,-6 20-504,-4 25-239,5-5-685,1 0-1,3 37 1,-1-55-241,1 0 0,0 0 1,0 1-1,0-1 1,1 0-1,0 0 0,0-1 1,1 1-1,0 0 0,0-1 1,1 0-1,0 1 0,5 6 1,-8-12-1,0 0 0,0 0 0,0 0 0,0 0 1,0 0-1,1 0 0,-1 0 0,0 0 0,0-1 0,1 1 0,-1 0 1,1-1-1,-1 1 0,0-1 0,1 0 0,-1 1 0,1-1 0,-1 0 1,1 0-1,-1 0 0,1 0 0,-1 0 0,1 0 0,2-1 0,-1 0 4,-1 0 0,1 0 0,-1-1 0,1 1 0,-1-1-1,0 0 1,1 0 0,-1 0 0,0 0 0,0 0 0,-1 0-1,3-3 1,3-7 28,0 1-1,-1-1 1,0 0-1,6-18 1,-6 9 42,0 0 1,-1 0-1,-2 0 1,0-1 0,0-28-1,-3 39-27,0-1-1,-1 1 1,0 0-1,-1-1 0,0 1 1,-1 0-1,0 0 1,-1 0-1,0 0 1,0 1-1,-12-18 1,15 25-38,-1 1 1,0-1 0,0 1-1,0 0 1,0-1 0,-1 1-1,1 0 1,-1 0 0,1 1-1,-1-1 1,1 1 0,-1-1-1,0 1 1,0 0 0,0 0-1,0 0 1,0 0 0,0 0-1,0 1 1,0-1 0,-6 1-1,4 1-5,1-1 1,0 1-1,0 0 0,0 0 0,0 1 0,0-1 0,0 1 0,1 0 1,-1 0-1,0 0 0,1 0 0,-1 1 0,1 0 0,0-1 0,0 1 1,-4 4-1,2 0-8,0 0 1,0 1-1,0-1 1,1 1 0,0-1-1,1 1 1,0 0-1,0 1 1,0-1 0,1 0-1,0 1 1,1 0-1,0-1 1,1 1-1,0 12 1,0-20 2,0 0 1,1 1-1,-1-1 1,1 1-1,-1-1 1,1 0-1,-1 0 0,1 1 1,0-1-1,0 0 1,0 0-1,0 0 1,0 0-1,0 0 0,0 0 1,0 0-1,0 0 1,0 0-1,0 0 0,1-1 1,-1 1-1,0-1 1,0 1-1,1-1 1,-1 1-1,1-1 0,2 1 1,5 0 0,0 0 1,1-1-1,14 0 0,-17-1 2,0 1 0,-1 0 0,1 0-1,-1 0 1,1 1 0,6 2 0,-6 0-4,-1 0 0,1 0 1,-1 1-1,0 0 0,0 1 0,0-1 1,-1 1-1,1 0 0,-1 1 0,0-1 1,-1 1-1,1 0 0,6 12 1,-4-5-83,-1 0 1,-1 0-1,0 0 1,-1 0-1,0 1 1,2 18-1,-2-17-8,-2-25-48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9:43.798"/>
    </inkml:context>
    <inkml:brush xml:id="br0">
      <inkml:brushProperty name="width" value="0.05" units="cm"/>
      <inkml:brushProperty name="height" value="0.05" units="cm"/>
      <inkml:brushProperty name="color" value="#66CC00"/>
    </inkml:brush>
  </inkml:definitions>
  <inkml:trace contextRef="#ctx0" brushRef="#br0">1 2 14867,'-1'-1'2177,"2"9"-924,5 26-649,10 45-934,-14-72 327,0 2 3,1 0 0,0 0 0,0-1 0,7 13 0,-9-19 0,0 0 0,1 0 0,-1 0-1,1 0 1,-1 0 0,1 0 0,0-1 0,0 1 0,0 0 0,0-1 0,0 0 0,0 1-1,0-1 1,0 0 0,0 0 0,1 0 0,-1-1 0,0 1 0,1 0 0,-1-1 0,1 0-1,2 1 1,44-6-112,-40 3 72,-1 0 0,1 1 0,0 1 0,0 0 0,12 1 0,-16-1 19,0 1 1,0 1-1,-1-1 0,1 1 0,0-1 0,-1 1 1,1 1-1,-1-1 0,0 1 0,1-1 0,-1 1 1,0 1-1,-1-1 0,1 0 0,-1 1 0,1 0 0,-1 0 1,4 6-1,-3-3 14,-1 0 0,0-1 1,-1 1-1,1 0 0,-1 0 1,-1 0-1,1 1 0,-1-1 0,0 0 1,-1 0-1,0 1 0,-1 8 0,1-11 54,-1 1 0,1-1 0,-2 0 0,1 1 0,0-1 0,-1 0 0,0 0 0,0 0 0,-1 0 0,1-1 0,-1 1 0,0 0 0,0-1 0,-1 0 0,1 0 0,-1 0 0,0 0 0,0-1 0,0 1 0,-1-1 0,-7 4 0,5-4 23,0 0-1,0 0 1,0-1-1,-1 1 1,1-2-1,0 1 1,-1-1-1,1-1 1,-1 1-1,0-1 1,1 0-1,-1-1 1,1 0-1,-13-3 1,10 2-154,1-1 0,0 0 0,0 0 1,1-1-1,-10-6 0,16 9 42,0 0 0,0 0 0,0-1-1,0 1 1,0-1 0,0 1 0,1-1 0,-1 0 0,0 0-1,1 0 1,0 1 0,-1-2 0,1 1 0,0 0 0,0 0 0,0 0-1,0 0 1,0-1 0,1 1 0,-1 0 0,1-1 0,0 1-1,-1 0 1,1-1 0,1-4 0,5-11-458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9:44.788"/>
    </inkml:context>
    <inkml:brush xml:id="br0">
      <inkml:brushProperty name="width" value="0.05" units="cm"/>
      <inkml:brushProperty name="height" value="0.05" units="cm"/>
      <inkml:brushProperty name="color" value="#66CC00"/>
    </inkml:brush>
  </inkml:definitions>
  <inkml:trace contextRef="#ctx0" brushRef="#br0">123 203 10218,'-1'-13'685,"1"0"0,-2-1-1,-4-18 1,5 28-547,0 0 0,0 0 0,0 0 0,0 1 0,-1-1 0,0 0 1,1 1-1,-1 0 0,-1-1 0,1 1 0,0 0 0,-1 0 0,0 0 0,0 0 0,-5-4 0,7 7-114,1-1-1,-1 1 1,0 0-1,0-1 1,0 1 0,0 0-1,0 0 1,0 0-1,0 0 1,0 0 0,0 0-1,0 0 1,0 0-1,0 0 1,0 0 0,0 0-1,0 1 1,0-1-1,0 0 1,0 1 0,0-1-1,0 1 1,0-1-1,1 1 1,-1-1 0,0 1-1,0 0 1,0-1-1,1 1 1,-1 0 0,0 0-1,1-1 1,-1 1-1,1 0 1,-1 0 0,0 1-1,-2 4 56,-1 0 0,1 1 0,-4 12 0,6-15-49,-6 17 100,1 0 1,1 0-1,-3 29 0,7-41-95,1 0 0,-1 0 0,1 1 0,1-1 0,0 0 0,0 0 0,1 0 0,0 0 0,0 0-1,6 12 1,-7-19-26,0 0 1,-1-1-1,1 1 0,0-1 0,0 1 0,0-1 0,0 1 0,1-1 0,-1 0 0,0 0 0,1 1 0,-1-1 0,0 0 0,1 0 0,0 0 0,-1 0 1,1-1-1,-1 1 0,1 0 0,3 0 0,-2-1 1,-1 0 0,1 0-1,-1 0 1,0 0 0,1-1 0,-1 1 0,1-1 0,-1 0-1,0 1 1,1-1 0,-1 0 0,0-1 0,3-1 0,5-4 31,0 0 1,-1-1-1,0-1 1,14-16-1,-18 19 21,-1 0-1,1 0 1,-1-1-1,0 1 0,-1-1 1,0 0-1,0 0 0,0 0 1,-1-1-1,0 1 1,0-1-1,1-13 0,-3 17 7,0 0-1,0 0 0,-1 0 0,1 0 1,-1 0-1,1 0 0,-1 1 0,-1-1 0,1 0 1,-1 0-1,1 0 0,-1 1 0,0-1 1,0 1-1,0 0 0,-1-1 0,1 1 1,-1 0-1,0 0 0,0 1 0,0-1 0,0 1 1,0-1-1,-1 1 0,-6-4 0,9 6-74,0-1 0,0 0 0,0 1 1,-1-1-1,1 1 0,0-1 0,0 1 0,0 0 0,-1-1 0,1 1 0,0 0 0,0 0 0,-1 0 0,1 0 0,0 0 0,0 0 0,-1 0 0,1 0 0,0 0 0,0 1 0,0-1 0,-1 1 0,1-1 0,0 1 0,0-1 0,0 1 0,0-1 0,0 1 1,0 0-1,0 0 0,-2 1 0,38-41 164,-33 37-159,0 0 0,1 1-1,-1-1 1,0 1 0,1 0 0,-1 0 0,1 0-1,0 0 1,-1 0 0,1 1 0,0-1-1,3 0 1,38 2-68,-3-1-19,-29-3 73,0-1 1,0 0-1,0-1 1,-1 0-1,0 0 1,0-1-1,-1-1 0,18-14 1,-27 21 4,0-1 0,0 0 0,0 0 0,0 1 0,1-1 0,-1 0 0,0 1 0,0-1 1,0 1-1,1-1 0,-1 1 0,0 0 0,0 0 0,1-1 0,-1 1 0,0 0 0,1 0 0,-1 0 0,0 0 0,0 1 0,1-1 0,-1 0 0,0 0 1,1 1-1,-1-1 0,0 1 0,0-1 0,0 1 0,0 0 0,1-1 0,-1 1 0,0 0 0,0 0 0,0 0 0,0 0 0,-1-1 0,1 1 0,0 1 1,0-1-1,-1 0 0,2 2 0,3 5-52,-1 1 0,0 0 0,0 1 0,3 14 0,-3-11 29,0 4 5,-3-14 34,-1 0 0,1 1-1,0-1 1,0 1 0,0-1 0,0 0 0,1 0 0,-1 0 0,1 0 0,0 0 0,0 0 0,0 0-1,0 0 1,1-1 0,3 4 0,-6-6 2,1 0 1,-1 1-1,1-1 1,0 0-1,-1 0 0,1 0 1,0 0-1,-1 0 0,1 0 1,0 0-1,-1 0 0,1 0 1,0 0-1,-1-1 0,1 1 1,0 0-1,-1 0 0,1-1 1,0 1-1,-1 0 0,1-1 1,-1 1-1,1 0 0,-1-1 1,1 1-1,0-1 0,14-16 115,-12 13-80,22-29 153,-16 20-135,0 0-1,1 1 1,23-21-1,-31 31-69,-1 1 1,0 0-1,1 0 1,-1 0-1,1 0 0,-1 0 1,1 1-1,-1-1 1,1 0-1,0 1 0,-1-1 1,1 1-1,0-1 1,0 1-1,-1 0 0,1 0 1,0 0-1,0 0 1,-1 0-1,1 0 0,0 0 1,0 1-1,-1-1 1,1 0-1,0 1 0,-1 0 1,1-1-1,2 3 1,2 1-60,0 1 1,-1-1-1,0 2 1,0-1-1,8 11 1,-9-10 52,0-1 0,0 0 0,1 0 0,-1-1 1,10 8-1,-13-12 31,0 0 0,0 1 0,-1-1 0,1 0 1,0 0-1,0 0 0,-1 0 0,1 0 0,0 1 0,0-1 1,0-1-1,-1 1 0,1 0 0,0 0 0,0 0 1,0 0-1,-1 0 0,1-1 0,0 1 0,0 0 0,-1-1 1,1 1-1,0-1 0,-1 1 0,1 0 0,0-1 0,-1 0 1,1 1-1,-1-1 0,1 1 0,-1-1 0,1 0 0,-1 1 1,1-2-1,16-30 370,-13 22-289,5-3-125,-9 13 18,0 0 0,0 0 0,1 0 0,-1 0 0,0 0 0,0 0 0,0 0 0,0 0 0,1 0 0,-1 0 0,0 0 0,0 0 0,0 0 0,0 0 0,1 0 0,-1 0 0,0 0 0,0 0-1,0 0 1,0 0 0,0 0 0,1 0 0,-1 0 0,0 0 0,0 0 0,0 0 0,0 0 0,0 0 0,1 1 0,-1-1 0,0 0 0,0 0 0,0 0 0,0 0 0,0 0 0,0 0 0,0 1 0,0-1 0,1 0 0,-1 0 0,0 0 0,5 27-1234,-4-21 1071,-1-1 38,1-1-1,0 1 1,0 0 0,0 0 0,5 8-1,0-2-317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0:59.451"/>
    </inkml:context>
    <inkml:brush xml:id="br0">
      <inkml:brushProperty name="width" value="0.05" units="cm"/>
      <inkml:brushProperty name="height" value="0.05" units="cm"/>
      <inkml:brushProperty name="color" value="#004F8B"/>
    </inkml:brush>
  </inkml:definitions>
  <inkml:trace contextRef="#ctx0" brushRef="#br0">1 46 16283,'8'7'1025,"-6"-7"-873,-2-1-168,0-1-760,3-11 776,0-1-72,14-9-177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8:32.935"/>
    </inkml:context>
    <inkml:brush xml:id="br0">
      <inkml:brushProperty name="width" value="0.05" units="cm"/>
      <inkml:brushProperty name="height" value="0.05" units="cm"/>
      <inkml:brushProperty name="color" value="#004F8B"/>
    </inkml:brush>
  </inkml:definitions>
  <inkml:trace contextRef="#ctx0" brushRef="#br0">1215 156 11346,'1'-2'247,"0"0"0,0 0 0,-1 0 0,1-1 0,0 1 0,-1 0 0,1 0 0,-1-1 0,0 1 0,0-4 0,0 5-167,-1 0 1,0 0-1,1 0 0,-1 0 0,0 0 1,0 0-1,0 1 0,0-1 1,0 0-1,0 0 0,0 1 1,0-1-1,0 1 0,0-1 0,0 1 1,0 0-1,0-1 0,0 1 1,0 0-1,-1 0 0,1-1 0,0 1 1,-2 0-1,-54-5 258,38 5-301,-30-6 0,-86-33 341,102 27-263,-1 2 0,0 1 0,-1 2 0,-51-5-1,-81 16-125,110-1 107,-1-2 1,-69-8 0,120 6-107,-1 1 0,1-1 0,0 1 0,-1 0 0,1 1 1,0 0-1,-1 0 0,1 1 0,0-1 0,0 2 0,0-1 0,-8 5 0,4-1-31,0 1-1,1 0 0,-1 1 1,2 1-1,-1-1 1,-9 12-1,4-3-15,1 0-1,0 1 0,2 1 1,0 0-1,0 1 1,2 0-1,-14 40 1,21-52 27,1 0 0,1 0 0,0-1 0,0 2 0,0-1 0,1 0 0,0 0 1,1 0-1,0 0 0,0 0 0,0 0 0,1 0 0,1-1 0,-1 1 0,1 0 0,0-1 0,1 0 0,6 11 0,-3-9-26,1 1-1,0-1 0,0-1 0,1 1 0,0-2 0,0 1 0,1-1 0,0 0 1,0-1-1,1 0 0,19 7 0,-1-3-13,0-1 0,0-1 0,1-2 0,0-1 0,0-1 0,0-1 0,1-2 0,36-3 0,26-8 91,121-29-1,-213 39-19,79-13 34,0 4 0,105 2 1,-101 5-69,-70 1 27,1 0 0,0 0-1,0-2 1,0 0 0,-1 0 0,1-1-1,22-11 1,-29 11 25,1-1 0,-1 0-1,0-1 1,0 0 0,0 0 0,-1-1-1,0 1 1,0-2 0,-1 1-1,0-1 1,0 0 0,7-15 0,-8 13 11,0-1-1,-1 1 1,0-1 0,-1 0 0,0-1 0,-1 1 0,0 0 0,-1-1 0,0 0 0,-1 1 0,0-1 0,-1 1 0,0-1 0,-1 1 0,0-1 0,-1 1 0,-7-19 0,7 21-63,-1 1 0,-1-1 0,1 0 0,-1 1-1,-1 0 1,0 0 0,0 1 0,0 0 0,-1 0 0,0 0 0,0 1 0,-1-1 0,0 2 0,0-1 0,0 1 0,-1 1 0,1 0 0,-1 0 0,0 0 0,-1 1 0,-13-3 0,-65-3-1433,55 6 1163,0 0-70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8:34.443"/>
    </inkml:context>
    <inkml:brush xml:id="br0">
      <inkml:brushProperty name="width" value="0.05" units="cm"/>
      <inkml:brushProperty name="height" value="0.05" units="cm"/>
      <inkml:brushProperty name="color" value="#004F8B"/>
    </inkml:brush>
  </inkml:definitions>
  <inkml:trace contextRef="#ctx0" brushRef="#br0">1698 173 8602,'1'-1'136,"0"1"0,0-1 1,-1 0-1,1 1 0,0-1 1,-1 0-1,1 0 0,-1 1 1,1-1-1,-1 0 0,1 0 1,-1 0-1,0 0 0,1 0 1,-1 0-1,0 0 0,0 0 1,1 0-1,-1 1 0,0-1 0,0 0 1,0 0-1,0 0 0,0 0 1,-1 0-1,1-1 0,-1 0-6,0 1 0,0-1 0,0 1 0,0-1 0,-1 1 0,1 0 0,0-1 0,-1 1 0,1 0 0,-1 0 0,0 0 0,1 0 0,-1 0 0,-2 0 0,-27-13-18,-1 3-1,-1 0 1,0 2-1,-43-6 1,-138-8-196,-263-17 92,420 35-77,0 3 0,-1 3 0,1 2 1,0 2-1,1 3 0,-61 16 0,-25 20-85,124-37 107,1 0-1,0 2 0,1 0 0,0 0 0,-29 24 0,40-28 29,0 0 0,0 1 0,1-1 0,-1 1 1,1 1-1,0-1 0,1 0 0,0 1 0,0 0 0,0 0 0,1 0 0,0 0 1,-2 13-1,1 7-21,1 0 1,2 39 0,0-32 21,0-10 23,1 43-74,0-61 78,-1 0 1,1 0-1,1 0 1,-1 0-1,1 0 1,0-1-1,0 1 1,6 8-1,-4-9 29,1-1 0,0 0 0,0 0 0,0 0 0,0-1 1,1 0-1,-1 0 0,1 0 0,0 0 0,0-1 0,11 3 0,6 3 63,44 19 21,115 30 1,-139-48-131,0-1-1,1-2 1,87 0 0,382-63 230,-443 47-200,-45 5-39,0 0 1,-1-1 0,1-1-1,-1-2 1,-1 0 0,0-2-1,0 0 1,-1-2 0,-1 0-1,0-2 1,32-27 0,96-108 125,-64 62 135,-84 87-216,0 1 0,-1-1 0,1 0 1,-1 1-1,1-1 0,0 1 0,-1-1 0,1 0 0,-1 1 0,0-1 0,1 0 1,-1 0-1,1 1 0,-1-1 0,0 0 0,0 0 0,0 1 0,1-1 0,-1 0 0,0 0 1,0 0-1,0-1 0,-13-13 895,9 12-937,-20-17-370,0 1 0,-1 2 0,0 0-1,-2 2 1,-35-16 0,34 24-76,2 4-119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8:36.646"/>
    </inkml:context>
    <inkml:brush xml:id="br0">
      <inkml:brushProperty name="width" value="0.05" units="cm"/>
      <inkml:brushProperty name="height" value="0.05" units="cm"/>
      <inkml:brushProperty name="color" value="#004F8B"/>
    </inkml:brush>
  </inkml:definitions>
  <inkml:trace contextRef="#ctx0" brushRef="#br0">1751 207 7802,'-58'-47'1739,"43"33"-1367,-1 0 0,-1 1 0,0 1-1,-1 1 1,0 0 0,-28-11 0,11 11-96,-1 1 1,-1 1-1,-40-4 1,-114-3 480,185 16-738,-153-4 56,0 8 1,-263 39-1,374-36-70,0 2 1,-55 19-1,87-23-5,0 1 1,0 1 0,0 0-1,1 2 1,0-1-1,1 2 1,0 0 0,0 1-1,-20 20 1,28-23-3,0 0 0,0 0 0,1 1 0,0-1-1,1 1 1,0 1 0,0-1 0,1 1 0,0-1 0,0 1 0,1 0 0,1 0 0,0 0 0,0 0 0,1 0 0,0 0 0,1 0 0,0 0 0,0 0 0,1 0 0,6 17 0,-4-14-1,1 0 1,0-1-1,0 0 1,1 0-1,1 0 1,0-1-1,1 1 1,0-2-1,1 1 0,0-1 1,1-1-1,0 0 1,0 0-1,1-1 1,20 13-1,-14-13 6,-1-1 0,1-1 0,1-1 0,-1 0 0,1-1 0,0-1 0,24 1 0,132-6 71,-91-1-52,542 24 137,-527-15-140,0-4 0,150-16-1,-207 8-2,-1-1-1,0-2 0,0-2 1,-1-1-1,0-3 1,-1 0-1,-1-3 0,62-39 1,-91 51 0,0 0 0,0 0 0,0-1 0,-1 0 1,0 0-1,0-1 0,7-11 0,-12 16-4,0-1-1,0 1 1,0 0-1,-1-1 1,0 0-1,1 1 1,-1-1-1,0 0 1,-1 1 0,1-1-1,-1 0 1,0 0-1,0 0 1,0 1-1,0-1 1,0 0-1,-1 0 1,0 0-1,0 1 1,0-1-1,0 0 1,-2-3 0,-4-5 25,-1 0 1,0 0 0,0 1 0,-1 1 0,0-1 0,-1 1 0,0 1 0,-1 0 0,0 0 0,0 1 0,-14-7-1,-5-2-113,0 2 0,0 2 0,-49-16 0,61 25-74,1 0 0,-21-1 0,30 4 109,-13-2-112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3:31.972"/>
    </inkml:context>
    <inkml:brush xml:id="br0">
      <inkml:brushProperty name="width" value="0.05" units="cm"/>
      <inkml:brushProperty name="height" value="0.05" units="cm"/>
    </inkml:brush>
  </inkml:definitions>
  <inkml:trace contextRef="#ctx0" brushRef="#br0">0 935 4249,'57'40'82,"2"-3"0,1-2-1,2-3 1,1-2 0,1-4 0,2-2 0,75 17 0,207 14-190,2-30-242,-185-16 152,613 29-589,-435-23 727,498 33 723,-772-44-599,384 22 255,558 43-140,-763-46-187,410 33 249,1-50 375,-431-22-236,-1-9 0,332-82 0,-329 36-104,-186 54-165,-1-1 1,-1-3 0,43-28 0,-75 43 24,0-1 0,-1 0 1,0-1-1,0 0 1,-1 0-1,0-1 1,0 0-1,-1 0 1,0-1-1,0 0 1,-1-1-1,-1 1 0,0-1 1,0 0-1,-1 0 1,-1 0-1,0-1 1,0 0-1,-1 1 1,0-1-1,-1 0 1,-1 0-1,0 0 1,-2-19-1,-4-8-34,-2 0 1,-1 0-1,-2 1 0,-2 0 1,-1 1-1,-2 0 1,-1 1-1,-2 1 0,-1 1 1,-2 1-1,-33-38 0,9 19-373,-2 2 0,-3 2 0,-2 2 0,-1 3-1,-96-58 1,12 19 0,-7 0-62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8:38.771"/>
    </inkml:context>
    <inkml:brush xml:id="br0">
      <inkml:brushProperty name="width" value="0.05" units="cm"/>
      <inkml:brushProperty name="height" value="0.05" units="cm"/>
      <inkml:brushProperty name="color" value="#004F8B"/>
    </inkml:brush>
  </inkml:definitions>
  <inkml:trace contextRef="#ctx0" brushRef="#br0">1109 270 8650,'26'-34'910,"-21"28"-742,1-1 0,-1 0-1,0 0 1,-1-1 0,6-10-1,-10 17-152,0 1-1,0-1 1,0 1-1,0 0 1,0-1-1,0 1 1,0-1-1,0 1 1,0-1-1,0 1 1,0 0-1,0-1 1,0 1 0,0-1-1,0 1 1,-1 0-1,1-1 1,0 1-1,0-1 1,0 1-1,-1 0 1,1-1-1,0 1 1,-1 0-1,1-1 1,0 1-1,-1 0 1,1 0-1,0-1 1,-1 1-1,1 0 1,0 0-1,-1 0 1,1-1-1,-1 1 1,1 0-1,0 0 1,-1 0-1,1 0 1,-1 0-1,1 0 1,-1 0 0,1 0-1,0 0 1,-1 0-1,0 0 1,-25 1 205,23-1-164,-34 3 28,1-2-1,-38-4 1,57 1-68,0-1-1,1 0 1,-1-1-1,1-1 1,0 0 0,-25-13-1,-7-7 40,-93-43 68,120 60-107,-1 1 0,1 1 0,-1 0 0,-44-4 0,33 9 11,1 1 0,-1 1 1,1 2-1,-1 1 1,1 2-1,0 1 0,1 2 1,0 1-1,0 1 1,-57 30-1,82-38-8,-1 1 0,1 1 0,0-1 0,0 1 0,1 0 0,-1 0 0,1 1-1,0-1 1,0 1 0,1 0 0,0 1 0,0-1 0,0 1 0,1-1 0,0 1 0,0 0 0,1 1 0,0-1 0,0 0 0,0 1 0,1-1 0,1 1 0,-1-1-1,1 1 1,0-1 0,1 1 0,-1-1 0,2 1 0,3 12 0,1 4-12,1 0 0,1-1 0,1 0 0,1 0 0,0-1 0,2-1 0,20 28 0,-25-42 0,0-1 1,1 1-1,-1-1 0,1-1 0,1 1 0,-1-1 0,1-1 1,-1 0-1,1 0 0,1 0 0,-1-1 0,0-1 1,1 0-1,17 2 0,12 0 95,0-3 0,51-3 0,-85 2-90,187-14 250,0-8 1,194-48 0,-372 67-257,15-3 32,0-1 0,0-2 0,-1 0 0,33-17 0,-60 26-21,1-1 0,-1 0 0,0 1-1,1-1 1,-1 0 0,0 0 0,0 1 0,1-1 0,-1 0 0,0 0 0,0 0 0,0-1 0,0 1 0,-1 0 0,1 0-1,0 0 1,0-1 0,-1 1 0,1 0 0,-1-1 0,1 1 0,-1 0 0,1-1 0,-1-1 0,0 1 9,-1 0 0,0 0 0,0 0 0,0 0 0,0 0 0,0 1 0,0-1 1,0 0-1,0 0 0,-1 1 0,1-1 0,-1 1 0,1-1 0,-1 1 0,1 0 0,-3-2 1,-1 0 18,-25-21-90,-57-33-1,76 51-9,-1 0-1,1 1 0,-1 1 1,0 0-1,0 0 1,-1 1-1,1 1 0,-1 0 1,-16 0-1,-28 4-116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10.989"/>
    </inkml:context>
    <inkml:brush xml:id="br0">
      <inkml:brushProperty name="width" value="0.05" units="cm"/>
      <inkml:brushProperty name="height" value="0.05" units="cm"/>
      <inkml:brushProperty name="color" value="#004F8B"/>
    </inkml:brush>
  </inkml:definitions>
  <inkml:trace contextRef="#ctx0" brushRef="#br0">160 19 12731,'3'-17'953,"-3"16"-845,-3 11 204,-1 5-114,0 0 1,1 0-1,1 0 0,0 0 0,1 26 0,10 78-58,1 2-192,-14-65 5,-2 1 1,-2 0 0,-19 62 0,-1 15 145,-47 240 365,68-326-438,2 1 0,2-1 0,4 51 0,20 145-131,-16-196 61,4 64 27,-5 1 0,-12 123 0,2-136-48,5 0-1,4 1 0,30 186 1,-27-260 66,0 0 0,2-1 0,1 0 0,1 0 0,20 37 0,-18-44 43,0-1-1,1 1 1,1-2 0,1 0 0,0-1-1,1 0 1,23 16 0,143 93 82,35 26-119,-52-23 12,-123-99 0,2-2-1,50 22 1,359 134 186,3 0-85,327 204-88,-433-187-35,-271-148 10,-2 5 0,85 79-1,-144-120-9,-13-12-48,0-1-1,0 1 1,0 0-1,-1 1 1,0-1 0,0 1-1,0 0 1,-1 0-1,5 8 1,-8-12 44,1 0 0,-1 0-1,0 0 1,0 0 0,0 0-1,0 0 1,0-1 0,-1 1 0,1 0-1,0 0 1,0 0 0,-1 0 0,1 0-1,0 0 1,-1-1 0,1 1 0,-1 0-1,1 0 1,-1 0 0,1-1-1,-1 1 1,0 0 0,1-1 0,-1 1-1,0-1 1,1 1 0,-1-1 0,-1 2-1,-16 6-128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12.682"/>
    </inkml:context>
    <inkml:brush xml:id="br0">
      <inkml:brushProperty name="width" value="0.05" units="cm"/>
      <inkml:brushProperty name="height" value="0.05" units="cm"/>
      <inkml:brushProperty name="color" value="#004F8B"/>
    </inkml:brush>
  </inkml:definitions>
  <inkml:trace contextRef="#ctx0" brushRef="#br0">0 0 13163,'27'15'891,"58"28"-1066,62 32 163,198 70 0,95-22 241,9-33-115,180 8-108,-142-24-43,-4 20 25,245 95 30,-189-46-21,5-23-17,101-20 85,2-22 172,-122-16 45,-141-13-126,627 72 9,-326-66-137,157 17 154,243 54-109,-938-107-71,-1 7 0,-1 6 0,161 58 0,273 84 57,-437-143 8,-57-15 21,-1 4 0,119 45-1,-180-54-201,-17-8 303,0 0 1,0 0-1,0-1 1,1 1-1,-1-1 1,0-1-1,1 1 1,7 0-1,-13-2-178,-1 0 0,1 0 0,-1 0 0,1 0-1,-1 0 1,1 0 0,-1-1 0,1 1-1,-1 0 1,1 0 0,-1 0 0,1 0 0,-1-1-1,1 1 1,-1 0 0,1-1 0,-1 1-1,1 0 1,-1-1 0,0 1 0,1-1 0,0 1-1,6-20 332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15.526"/>
    </inkml:context>
    <inkml:brush xml:id="br0">
      <inkml:brushProperty name="width" value="0.05" units="cm"/>
      <inkml:brushProperty name="height" value="0.05" units="cm"/>
      <inkml:brushProperty name="color" value="#004F8B"/>
    </inkml:brush>
  </inkml:definitions>
  <inkml:trace contextRef="#ctx0" brushRef="#br0">0 57 14355,'2'-11'695,"5"-27"142,-3 31-264,-2 19 491,1 216-188,1-207-822,-4-21-50,0 0 1,0 0-1,1 0 0,-1 0 1,0 0-1,0 0 0,0 1 0,1-1 1,-1 0-1,0 0 0,0 0 0,0 0 1,1 0-1,-1 0 0,0 0 0,0 0 1,1 0-1,-1 0 0,0 0 0,0 0 1,0 0-1,1 0 0,-1 0 0,0 0 1,0-1-1,0 1 0,1 0 0,-1 0 1,0 0-1,0 0 0,0 0 0,1 0 1,-1-1-1,0 1 0,0 0 0,0 0 1,0 0-1,0 0 0,1-1 0,-1 1 1,0 0-1,0 0 0,4-6 58,0 0-1,-1 0 1,0 0 0,3-7-1,10-27 139,-7 14-58,2 1 0,1 0 0,16-26 1,-27 50-139,-1 0 1,1 0 0,0 0-1,-1 0 1,1 1 0,0-1-1,0 0 1,0 0 0,-1 0-1,1 0 1,0 1 0,0-1-1,0 1 1,0-1 0,0 0-1,3 0 1,-4 1-3,1 0-1,-1 1 1,1-1 0,-1 0-1,1 0 1,-1 0-1,1 0 1,-1 1 0,1-1-1,-1 0 1,1 0 0,-1 1-1,0-1 1,1 0 0,-1 1-1,1-1 1,-1 1-1,0-1 1,1 0 0,-1 1-1,0-1 1,0 1 0,1-1-1,-1 1 1,0 0-1,3 6 8,-1 1-1,0-1 0,0 0 0,0 10 0,0-3 15,-1-9-12,13 54 34,-12-54-33,-1-1 0,1 1 1,0 0-1,1-1 0,-1 1 1,1-1-1,-1 0 0,1 0 0,5 5 1,-7-8 8,0 0 0,1 0 0,-1-1 0,0 1-1,1 0 1,-1-1 0,1 1 0,-1-1 0,0 1 0,1-1 0,-1 0 0,1 0 0,-1 0 0,1 0 0,-1 0 0,1 0 0,-1 0 0,1 0 0,-1 0 0,1-1 0,-1 1 0,1-1 0,-1 1 0,0-1 0,1 1 0,-1-1 0,0 0 0,1 0 0,-1 0 0,0 1 0,0-1 0,2-3 0,4-2 112,0-1 1,0 0 0,9-13 0,-7 6 87,-1 0 0,10-23 1,-11 23-16,0-1 0,11-15 1,-18 30-203,0-1 1,1 1 0,-1-1 0,1 0-1,-1 1 1,0-1 0,1 1 0,-1-1 0,1 1-1,0-1 1,-1 1 0,1-1 0,-1 1 0,1 0-1,0-1 1,-1 1 0,1 0 0,0-1 0,-1 1-1,1 0 1,1 0 0,-1 0-4,-1 0 1,1 0-1,-1 1 0,1-1 1,-1 0-1,0 1 0,1-1 1,-1 0-1,1 1 0,-1-1 1,0 1-1,1-1 0,-1 1 1,0-1-1,1 1 0,-1-1 1,0 1-1,0-1 0,0 1 1,1-1-1,-1 2 0,5 34-14,-5-32 17,1 11-12,1 21-42,2 0 0,12 58 0,-16-93 49,1 1 0,-1-1 0,0 0-1,1 0 1,-1 0 0,0 0-1,1 0 1,0 0 0,-1 0-1,1 0 1,0 0 0,-1 0-1,1 0 1,0 0 0,0 0 0,0 0-1,1 1 1,-1-2 3,-1 0 0,1 0 0,-1 0 0,1 0 0,-1 0 0,1 0 0,-1 0 0,1 0 0,0 0 0,-1-1 0,1 1 0,-1 0 0,1 0 0,-1 0 0,1-1 0,-1 1 0,1 0 0,-1 0 0,0-1 0,1 1 0,-1-1 0,1 1 0,-1 0 0,0-1 0,1 0 0,3-4 22,-1 0-1,0 0 1,0 0 0,-1 0-1,4-9 1,6-38 137,-10 40-103,1 0 1,0 0 0,9-22 0,-12 34-59,0 0 0,0 0 0,0 0 0,0 0 0,0 0 0,0 0 0,0 0 0,0 0 0,0 0-1,0 0 1,0-1 0,0 1 0,0 0 0,0 0 0,0 0 0,0 0 0,0 0 0,0 0 0,1 0 0,-1 0 0,0 0 0,0 0-1,0 0 1,0 0 0,0 0 0,0 0 0,0 0 0,0 0 0,0 0 0,0 0 0,0 0 0,1 0 0,-1 0 0,0 0-1,0 0 1,0 0 0,0 0 0,0 0 0,0 0 0,0 0 0,0 0 0,0 0 0,0 0 0,0 0 0,0 0 0,0 0 0,1 0-1,-1 1 1,0-1 0,0 0 0,0 0 0,0 0 0,0 0 0,0 0 0,0 0 0,0 0 0,0 0 0,0 0 0,0 0-1,4 9-19,1 9-73,0 13-181,-5-23-1,1 1 0,1-1-1,0 1 1,0-1 0,0 0 0,1 1 0,6 12-1,-9-21 241,0 0 0,1 1 0,-1-1 0,0 0 0,0 0 0,0 1 0,0-1 0,0 0 0,1 0 0,-1 0 0,0 1 0,0-1-1,0 0 1,1 0 0,-1 0 0,0 0 0,0 1 0,0-1 0,1 0 0,-1 0 0,0 0 0,0 0 0,1 0 0,-1 0 0,0 0 0,1 0 0,-1 0-1,0 0 1,0 0 0,1 0 0,-1 0 0,0 0 0,0 0 0,1 0 0,-1 0 0,0 0 0,0 0 0,1 0 0,-1 0 0,8-12-1059,2-20 44,-10 31 1041,8-31-587,0-3 94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15.970"/>
    </inkml:context>
    <inkml:brush xml:id="br0">
      <inkml:brushProperty name="width" value="0.05" units="cm"/>
      <inkml:brushProperty name="height" value="0.05" units="cm"/>
      <inkml:brushProperty name="color" value="#004F8B"/>
    </inkml:brush>
  </inkml:definitions>
  <inkml:trace contextRef="#ctx0" brushRef="#br0">53 5 11034,'-4'-3'809,"0"2"-633,-2 1-72,2 0 184,-1 1-80,-1 2-272,2 3-1017,-2 1 993,-1 4-128,0 5-128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16.422"/>
    </inkml:context>
    <inkml:brush xml:id="br0">
      <inkml:brushProperty name="width" value="0.05" units="cm"/>
      <inkml:brushProperty name="height" value="0.05" units="cm"/>
      <inkml:brushProperty name="color" value="#004F8B"/>
    </inkml:brush>
  </inkml:definitions>
  <inkml:trace contextRef="#ctx0" brushRef="#br0">1 342 7954,'-1'4'-819,"2"-5"90,4-12-351,5-19 1151,11-133 6857,-5 30-1493,-19 219-2640,2-34-2728,-1-16-66,1-20-10,-1 1 0,2-1-1,0 1 1,1-1 0,1 1-1,3 17 1,-5-31-7,0-1 1,1 0-1,-1 1 1,0-1-1,0 1 1,0-1-1,0 1 1,1-1-1,-1 0 1,0 1 0,0-1-1,1 0 1,-1 1-1,0-1 1,1 0-1,-1 1 1,0-1-1,1 0 1,-1 0-1,1 1 1,-1-1-1,0 0 1,1 0-1,-1 0 1,1 1-1,-1-1 1,1 0 0,-1 0-1,0 0 1,2 0-1,13-7-1257,-12 4 1025,1 0 1,-1-1-1,0 1 0,0-1 1,-1 1-1,4-7 1,4-14-297,0-7-149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16.887"/>
    </inkml:context>
    <inkml:brush xml:id="br0">
      <inkml:brushProperty name="width" value="0.05" units="cm"/>
      <inkml:brushProperty name="height" value="0.05" units="cm"/>
      <inkml:brushProperty name="color" value="#004F8B"/>
    </inkml:brush>
  </inkml:definitions>
  <inkml:trace contextRef="#ctx0" brushRef="#br0">198 266 11715,'5'-36'1938,"-3"33"-665,-1 23-469,-2 44 103,0 33-373,4 1 0,18 116 1,-9-177-472,-12-37-62,0 1 0,0-1 1,0 0-1,0 1 0,0-1 0,0 0 0,0 0 0,0 1 0,0-1 0,1 0 0,-1 0 0,0 1 0,0-1 0,0 0 0,0 0 0,1 0 0,-1 1 0,0-1 1,0 0-1,1 0 0,-1 0 0,0 0 0,0 1 0,1-1 0,-1 0 0,0 0 0,0 0 0,1 0 0,-1 0 0,0 0 0,0 0 0,1 0 0,-1 0 0,1 0 1,-1-1 0,1 0 0,0 0 1,-1-1-1,1 1 1,-1 0-1,1-1 0,-1 1 1,1 0-1,-1-1 1,0 1-1,0 0 1,0-3-1,1-16-21,0 1-1,-2-1 1,0 1 0,-1 0-1,-6-24 1,-2 3 209,-22-56 0,32 95-137,-1-1 1,1 1-1,0 0 1,-1 0-1,1-1 1,0 1-1,0-1 0,0 1 1,0 0-1,0-1 1,0 1-1,0 0 0,1-1 1,-1 1-1,0 0 1,1 0-1,-1-1 1,1 1-1,-1 0 0,1 0 1,0 0-1,0-1 1,-1 1-1,1 0 0,0 0 1,0 0-1,0 0 1,0 1-1,0-1 1,2-1-1,4-3 25,0 1 0,0 0 0,0 1-1,10-4 1,6-3-309,-17 8 50,21-15-803,-26 16 959,0 0 1,0 1-1,-1-1 0,1 0 0,0 0 0,-1 1 0,1-1 0,-1 0 0,1 0 0,-1 0 0,0 0 0,1 0 0,-1 1 0,0-1 0,1 0 0,-1 0 0,0 0 1,0 0-1,0 0 0,0 0 0,0 0 0,0 0 0,0 0 0,0 0 0,0 0 0,-1 0 0,1 0 0,0 0 0,-1-1 0,-10-12-428</inkml:trace>
  <inkml:trace contextRef="#ctx0" brushRef="#br0" timeOffset="1">29 31 17052,'-16'-25'1576,"9"21"-1128,2 2 360,6 4-640,6 4 56,3-6-192,2 0-272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18.235"/>
    </inkml:context>
    <inkml:brush xml:id="br0">
      <inkml:brushProperty name="width" value="0.05" units="cm"/>
      <inkml:brushProperty name="height" value="0.05" units="cm"/>
      <inkml:brushProperty name="color" value="#004F8B"/>
    </inkml:brush>
  </inkml:definitions>
  <inkml:trace contextRef="#ctx0" brushRef="#br0">135 89 12747,'7'-8'729,"0"1"0,0-1 0,7-12 0,-13 18-569,0 0 0,0 1 0,0-1 1,0 0-1,-1 0 0,1 0 1,0 0-1,-1 0 0,0 0 1,1 0-1,-1-3 0,0 5-70,0-1 0,0 0-1,-1 0 1,1 0 0,0 0-1,-1 1 1,1-1 0,0 0-1,-1 0 1,1 1-1,-1-1 1,1 0 0,-1 1-1,1-1 1,-1 0 0,1 1-1,-1-1 1,0 1 0,1-1-1,-1 1 1,0-1-1,0 1 1,1 0 0,-1-1-1,0 1 1,0 0 0,-1-1-1,-1 1-43,0-1 0,0 1 0,0 0 0,0 0 0,0 0 0,0 0 0,1 1 0,-1-1 0,0 1-1,0-1 1,0 1 0,0 0 0,1 0 0,-1 1 0,0-1 0,1 0 0,-1 1 0,1-1 0,-1 1 0,1 0 0,0 0-1,0 0 1,0 0 0,-3 5 0,-3 3-75,0 0 0,1 1 0,0 0 0,-6 13 0,5-8-12,1 1 0,1-1 0,1 1-1,0 0 1,1 0 0,1 1 0,-2 25 0,5-39 20,0 0 1,0 0-1,0 0 0,1 0 1,1 8-1,-2-12 19,1 1 0,-1 0-1,0-1 1,0 1-1,1 0 1,-1-1 0,0 1-1,1-1 1,-1 1 0,1 0-1,-1-1 1,1 1-1,-1-1 1,1 1 0,-1-1-1,1 0 1,-1 1 0,1-1-1,-1 1 1,1-1-1,0 0 1,-1 0 0,1 1-1,0-1 1,-1 0 0,1 0-1,0 0 1,-1 0 0,1 1-1,0-1 1,0 0-1,-1 0 1,1-1 0,0 1-1,-1 0 1,1 0 0,0 0-1,-1 0 1,1-1-1,0 1 1,-1 0 0,2-1-1,5-3 2,0 0-1,-1 0 1,1-1-1,-1 0 1,0 0-1,0-1 1,0 1-1,-1-1 1,0 0-1,5-8 1,4-8 63,20-41 0,-34 63-62,0 0 0,0 0-1,0 0 1,0 0-1,0-1 1,0 1-1,0 0 1,0 0-1,0 0 1,0-1 0,0 1-1,0 0 1,0 0-1,0 0 1,0 0-1,0-1 1,1 1-1,-1 0 1,0 0 0,0 0-1,0 0 1,0-1-1,0 1 1,0 0-1,0 0 1,1 0-1,-1 0 1,0 0 0,0 0-1,0 0 1,0-1-1,1 1 1,-1 0-1,0 0 1,0 0 0,0 0-1,0 0 1,1 0-1,-1 0 1,0 0-1,0 0 1,0 0-1,1 0 1,-1 0 0,0 0-1,0 0 1,2 13-22,-6 32-18,2-29 26,-10 237-35,12-249 51,0 0 1,-1 0-1,1 0 0,-1 0 1,0-1-1,0 1 0,0 0 0,-1-1 1,1 1-1,-1-1 0,0 1 1,0-1-1,-5 6 0,3-5-2,0-1-1,0 0 1,0 0 0,0 0-1,-1-1 1,1 0-1,-1 1 1,0-2-1,-8 4 1,7-3 1,2-1-16,1 0 0,0 1 0,-1-1-1,1 0 1,-1-1 0,1 1 0,-1-1-1,1 1 1,-1-1 0,1 0 0,-1 0-1,0-1 1,-6-1 0,9 2 10,1 0-1,-1-1 1,1 1-1,-1-1 1,1 1 0,-1-1-1,1 1 1,-1-1-1,1 0 1,0 1 0,-1-1-1,1 0 1,0 1-1,0-1 1,-1 0 0,1 1-1,0-1 1,0 0-1,0 1 1,0-1 0,0 0-1,0 1 1,0-1-1,0 0 1,0 1 0,0-1-1,0 0 1,0 0-1,1 1 1,-1-2 0,11-23-110,-10 25 113,23-40-60,1 1 0,34-38 0,68-67 160,-118 135-83,-5 3-12,0 1 1,1 0-1,0 0 0,0 0 0,1 0 0,-1 1 0,1 0 1,0 0-1,0 0 0,1 1 0,8-3 0,-14 5-5,0 1 1,1 0-1,-1 0 0,0 0 0,0 0 0,1 0 1,-1 1-1,0-1 0,0 0 0,0 1 0,1-1 1,-1 0-1,0 1 0,0-1 0,0 1 0,0 0 1,0-1-1,0 1 0,0 0 0,0 0 0,0 0 1,0 0-1,0 0 0,0 0 0,-1 0 0,1 0 1,0 0-1,-1 0 0,1 0 0,-1 0 0,1 2 0,2 4-3,0 0 0,-1 1 0,2 12 0,-3-17 5,8 76-14,-7-46 196,0-24 101,2-10 63,3-13 97,3-24 1,-2 0 0,-2 0 1,-1 0-1,-2-1 0,-2 1 1,-4-57-1,3 95-447,0 0 0,-1 0 0,1 0 0,0 0 0,0 0 0,0 0 0,0 0 1,0 0-1,0 0 0,0 0 0,0 0 0,-1 0 0,1 0 0,0 0 0,0 0 0,0 0 0,0 0 0,0 0 0,0 0 1,0 0-1,-1 0 0,1 0 0,0 0 0,0 0 0,0 0 0,0 0 0,0 0 0,0 0 0,0 0 0,0-1 0,0 1 1,0 0-1,-1 0 0,1 0 0,0 0 0,0 0 0,0 0 0,0 0 0,0 0 0,0 0 0,0-1 0,0 1 0,0 0 1,0 0-1,0 0 0,-3 10-143,3 31-806,0-39 814,0 0 0,0 0 0,1 1 0,-1-1 0,1 0 0,-1 0 1,1 0-1,0 0 0,-1 0 0,1 0 0,0 0 0,1 0 0,-1-1 1,0 1-1,3 3 0,-3-5 156,-1 1 0,1-1 0,-1 0 0,1 0 1,0 0-1,-1 1 0,1-1 0,0 0 0,-1 0 0,1 0 0,0 0 1,-1 0-1,1 0 0,0 0 0,-1 0 0,1 0 0,-1 0 1,1-1-1,0 1 0,-1 0 0,1 0 0,-1-1 0,1 1 0,0 0 1,-1-1-1,1 0 0,15-12-406,-14 11 363,16-15-286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19"/>
    </inkml:context>
    <inkml:brush xml:id="br0">
      <inkml:brushProperty name="width" value="0.05" units="cm"/>
      <inkml:brushProperty name="height" value="0.05" units="cm"/>
      <inkml:brushProperty name="color" value="#004F8B"/>
    </inkml:brush>
  </inkml:definitions>
  <inkml:trace contextRef="#ctx0" brushRef="#br0">33 279 14123,'-13'49'1907,"8"-32"-1390,1 0 0,0 0 0,1 0 0,-1 20 0,4-37-513,0 0 0,0 0 1,0 0-1,0 0 0,0 0 1,0 0-1,1 0 0,-1 0 1,0 0-1,0 0 0,0 0 0,0-1 1,0 1-1,0 0 0,0 0 1,0 0-1,0 0 0,0 0 1,0 0-1,0 0 0,0 0 1,0 0-1,1 0 0,-1 0 1,0 0-1,0 0 0,0 0 1,0 0-1,0 0 0,0 0 1,0 0-1,0 0 0,0 0 0,0 0 1,0 1-1,0-1 0,0 0 1,0 0-1,1 0 0,-1 0 1,0 0-1,0 0 0,0 0 1,0 0-1,0 0 0,0 0 1,0 0-1,0 0 0,0 0 1,0 0-1,0 0 0,0 0 1,0 0-1,0 1 0,0-1 0,0 0 1,0 0-1,0 0 0,0 0 1,0 0-1,0 0 0,0 0 1,0 0-1,0 0 0,0 0 1,0 0-1,6-7 95,5-12-11,1-7 28,19-37 134,-28 59-224,-1 0 1,1-1-1,0 1 1,1 0-1,-1 0 1,1 1-1,0-1 1,-1 1-1,2 0 1,5-4-1,-9 6-21,0 1-1,1-1 0,-1 1 0,0 0 1,0-1-1,0 1 0,0 0 1,0 0-1,1 0 0,-1 0 1,0 0-1,0 0 0,0 0 1,1 0-1,-1 0 0,0 1 1,0-1-1,0 0 0,0 1 1,0-1-1,1 1 0,-1-1 1,0 1-1,0 0 0,0-1 0,-1 1 1,1 0-1,0 0 0,0 0 1,0 0-1,0-1 0,-1 1 1,1 0-1,0 0 0,-1 1 1,1-1-1,0 1 0,2 5 11,0 0 0,-1 0-1,1 0 1,1 12 0,1 9-1,-1 0-1,-2 0 1,-1 0 0,-1 0 0,-2 0 0,-1 0 0,0-1 0,-3 1 0,0-1 0,-18 48 0,14-62-37,7-13 1,4-7 27,56-158 712,120-292 850,-177 456-1566,24-42 3,-22 41-16,0-1 0,-1 1 0,1 0 0,0 0 0,0 0 0,1 0 0,-1 0 0,0 0 1,1 0-1,-1 1 0,1-1 0,-1 1 0,5-2 0,-7 3 7,0 0-1,1 0 1,-1 0 0,1 0 0,-1 0-1,1 0 1,-1 0 0,0 0 0,1 0 0,-1 0-1,1 0 1,-1 0 0,1 0 0,-1 0 0,0 0-1,1 0 1,-1 0 0,1 1 0,-1-1-1,0 0 1,1 0 0,-1 1 0,1-1 0,-1 0-1,0 0 1,0 1 0,1-1 0,-1 0 0,0 1-1,1 0 1,3 16-111,-6 23-13,1-38 124,-3 19-17,-1 0 0,-12 34 1,-1 2 72,18-58-50,0 1 0,0 0 1,1 0-1,-1-1 0,0 1 0,0 0 0,1 0 0,-1 0 0,0 0 0,0-1 0,1 1 0,-1 0 0,0 0 0,1 0 1,-1 0-1,0 0 0,1 0 0,-1 0 0,0 0 0,1 0 0,-1 0 0,0 0 0,1 0 0,-1 0 0,0 0 0,1 0 1,-1 0-1,0 0 0,1 0 0,-1 1 0,0-1 0,1 0 0,-1 0 0,0 0 0,0 0 0,1 1 0,-1-1 0,0 0 1,0 0-1,1 1 0,-1-1 0,0 0 0,0 1 0,0-1 0,0 0 0,1 0 0,-1 1 0,0-1 0,0 0 0,0 1 1,0-1-1,0 0 0,0 1 0,0-1 0,0 0 0,0 1 0,0-1 0,0 0 0,0 1 0,0-1 0,0 0 0,0 1 0,0-1 1,0 0-1,-1 1 0,1-1 0,0 0 0,0 0 0,-1 1 0,33-20 2,-16 9-8,-13 8 1,0 1-1,-1 0 1,1 0 0,0 0 0,0 1 0,0-1 0,0 1-1,0 0 1,0-1 0,0 1 0,0 1 0,0-1 0,0 0 0,0 1-1,0-1 1,0 1 0,0 0 0,0 0 0,0 0 0,-1 0-1,1 1 1,0-1 0,-1 1 0,1 0 0,-1-1 0,1 1 0,-1 0-1,0 0 1,4 5 0,-2-1-13,0 0 1,-1 0-1,1 1 0,-1-1 1,-1 1-1,1-1 0,-1 1 1,0 0-1,0 0 0,-1 0 1,0 0-1,0 8 0,-1-9 64,1 0 0,-2 0 0,1 0-1,0 0 1,-1 0 0,0 0 0,-1 0 0,1 0-1,-1 0 1,0-1 0,-1 1 0,1-1 0,-1 1-1,0-1 1,0 0 0,-1 0 0,0 0-1,0-1 1,0 1 0,0-1 0,0 0 0,-1 0-1,0 0 1,0-1 0,0 0 0,0 0 0,-1 0-1,1 0 1,-1-1 0,0 0 0,1 0-1,-1-1 1,0 1 0,0-1 0,-9 0 0,3 0-7,-1-1 1,1 0 0,0-1-1,0 0 1,0-1-1,0-1 1,0 0 0,1 0-1,-1-1 1,1-1 0,0 1-1,0-2 1,0 0-1,-10-7 1,21 13-77,1 0-1,-1 0 1,0 0-1,1 0 1,-1 0 0,0 0-1,0 0 1,1-1-1,-1 1 1,0 0 0,0 0-1,1 0 1,-1 0 0,0 0-1,1 0 1,-1 0-1,0-1 1,0 1 0,0 0-1,1 0 1,-1 0-1,0-1 1,0 1 0,0 0-1,1 0 1,-1-1-1,0 1 1,0 0 0,0 0-1,0-1 1,0 1-1,0 0 1,0 0 0,1-1-1,-1 1 1,0 0-1,0-1 1,0 1 0,0 0-1,0 0 1,0-1-1,0 1 1,0 0 0,-1-1-1,1 1 1,0 0-1,0 0 1,0-1 0,0 1-1,0 0 1,0 0-1,0-1 1,-1 1 0,1 0-1,0 0 1,0-1-1,0 1 1,-1 0 0,1 0-1,0 0 1,0-1-1,-1 1 1,1 0 0,35 1-1125,-22 0 869,12-2-375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19.740"/>
    </inkml:context>
    <inkml:brush xml:id="br0">
      <inkml:brushProperty name="width" value="0.05" units="cm"/>
      <inkml:brushProperty name="height" value="0.05" units="cm"/>
      <inkml:brushProperty name="color" value="#004F8B"/>
    </inkml:brush>
  </inkml:definitions>
  <inkml:trace contextRef="#ctx0" brushRef="#br0">1 4 12379,'-1'0'36,"1"0"1,0 0 0,0 0 0,0 0-1,0 0 1,0-1 0,0 1 0,1 0-1,-1 0 1,0 0 0,0 0 0,0 0-1,0 0 1,0-1 0,0 1 0,0 0-1,0 0 1,0 0 0,0 0 0,0 0-1,0 0 1,0 0 0,0-1 0,1 1-1,-1 0 1,0 0 0,0 0 0,0 0-1,0 0 1,0 0 0,0 0 0,1 0-1,-1 0 1,0 0 0,0 0 0,0 0-1,0 0 1,0 0 0,0 0 0,1 0-1,-1 0 1,0 0 0,0 0 0,0 0-1,0 0 1,0 0 0,0 0-1,1 0 1,-1 0 0,0 0 0,0 0-1,0 0 1,0 0 0,0 0 0,0 0-1,1 0 1,-1 1 0,0-1 0,0 0-1,0 0 1,0 0 0,0 0 0,7 14 1750,3 20 339,2 31-1042,5 117 0,-13-122-658,5-81 84,15-142 32,-7 202-452,-15-33-95,1 0 0,0-1 0,0 1-1,1-1 1,0 0 0,0 0 0,0 0 0,0 0-1,1-1 1,0 1 0,0-1 0,0-1-1,0 1 1,0-1 0,7 4 0,-8-6 2,0 1 0,0-1 1,0 0-1,0 0 0,0-1 1,0 1-1,0-1 1,0 0-1,0 0 0,0 0 1,0 0-1,0-1 1,0 0-1,0 0 0,0 0 1,-1 0-1,1 0 0,0-1 1,0 0-1,-1 0 1,1 0-1,-1 0 0,0 0 1,6-5-1,-6 4 9,0 1 0,0-1 0,0 0 0,0 0 0,-1 0 0,1-1 0,-1 1-1,0 0 1,0-1 0,0 0 0,0 1 0,-1-1 0,1 0 0,-1 0 0,0 0 0,0 0 0,0-8 0,-1 12-5,0 0-1,0 0 1,1-1 0,-1 1 0,0 0 0,0 0 0,0-1 0,0 1 0,0 0-1,0 0 1,0 0 0,0-1 0,-1 1 0,1 0 0,0 0 0,0 0-1,0-1 1,0 1 0,0 0 0,0 0 0,0 0 0,0-1 0,0 1-1,-1 0 1,1 0 0,0 0 0,0 0 0,0 0 0,0-1 0,-1 1 0,1 0-1,0 0 1,0 0 0,0 0 0,-1 0 0,1 0 0,0 0 0,0 0-1,0 0 1,-1 0 0,1 0 0,0 0 0,0 0 0,0 0 0,-1 0-1,1 0 1,0 0 0,0 0 0,0 0 0,-1 0 0,1 0 0,0 0 0,0 0-1,0 0 1,-1 0 0,1 0 0,0 0 0,0 0 0,0 1 0,0-1-1,-1 0 1,1 0 0,0 0 0,0 0 0,0 0 0,0 1 0,0-1-1,-1 0 1,1 0 0,-11 12 9,6-2-15,0 1 0,1-1-1,0 0 1,0 1 0,1 0-1,1 0 1,-1 0 0,2 0-1,-1 22 1,2-32 7,0 0 0,0-1-1,0 1 1,0 0 0,0 0-1,0-1 1,0 1 0,0 0 0,0 0-1,0-1 1,0 1 0,1 0-1,-1 0 1,0-1 0,1 1 0,-1 0-1,0-1 1,1 1 0,-1 0-1,1-1 1,-1 1 0,1-1 0,-1 1-1,1 0 1,1 0 0,-1-1 2,0 0 0,0 0 0,0 0 0,0 0 0,-1-1 1,1 1-1,0 0 0,0 0 0,0-1 0,0 1 0,0 0 0,0-1 0,-1 1 1,1-1-1,0 1 0,0-1 0,-1 1 0,2-2 0,6-5 48,-1-1 0,12-15 0,-15 18-35,15-18 58,29-35 34,-44 53-116,1 1-1,0 0 0,0 0 0,0 0 0,0 1 0,0 0 0,1 0 0,-1 0 0,9-2 1,-12 4-3,0 1 0,-1-1 0,1 1 0,0 0 0,0-1 0,0 1 0,0 1 0,0-1 0,0 0 0,0 0 0,0 1 0,0-1 0,0 1 0,0-1 0,0 1 0,0 0 0,-1 0 0,1 0 0,0 0 0,-1 0 0,1 0 0,0 0 0,-1 0 0,0 1 0,1-1 0,-1 1 0,0-1 0,0 1 0,2 1 0,2 6-22,0 0 0,-1 0 0,0 0 0,4 15-1,-2-7 43,-6-16-2,1 0-1,-1 0 1,0 0 0,1 0 0,-1 0 0,1 0-1,0 0 1,-1 0 0,1-1 0,0 1 0,-1 0-1,1 0 1,0 0 0,1 0 0,-2-1-1,1 0-1,-1 1 1,1-1 0,-1 0 0,1 0 0,-1 0-1,1 0 1,-1 0 0,1 0 0,-1 0 0,1 0-1,-1 0 1,1 0 0,-1 0 0,1 0 0,-1-1-1,1 1 1,-1 0 0,1 0 0,-1 0 0,1-1 0,0 1-1,3-4 29,-1 1 0,1-1-1,0 0 1,-1 0-1,4-6 1,-6 7-72,1 1 0,-1-1 0,1 1 0,0 0 0,0-1 1,0 1-1,0 0 0,0 0 0,1 1 0,-1-1 0,0 0 0,4-1 0,-6 3-12,1 0-1,0 1 1,0-1 0,-1 0-1,1 0 1,0 1-1,-1-1 1,1 0 0,0 1-1,-1-1 1,1 1-1,-1-1 1,1 1 0,-1-1-1,1 1 1,-1-1-1,1 1 1,-1 0 0,1-1-1,-1 1 1,0 0-1,1-1 1,-1 1 0,0 0-1,0-1 1,1 1-1,-1 0 1,0 0 0,0 0-1,4 25-1365,-4-24 1306,-1 25-986,-3-21 514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34:33.255"/>
    </inkml:context>
    <inkml:brush xml:id="br0">
      <inkml:brushProperty name="width" value="0.05" units="cm"/>
      <inkml:brushProperty name="height" value="0.05" units="cm"/>
    </inkml:brush>
  </inkml:definitions>
  <inkml:trace contextRef="#ctx0" brushRef="#br0">1712 294 3209,'-20'-2'704,"1"0"1,0 1-1,-1 2 1,-36 4-1,-77 23 2296,-12 2-1942,-70-3-1052,-212 57 0,353-66-121,-46 12-271,99-23-99,0 0 1,0 2-1,-29 16 1,36-15 348,-1 0 1,2 1-1,0 0 1,0 2-1,1-1 1,0 1 0,1 1-1,0 0 1,2 0-1,-1 1 1,2 1-1,-8 17 1,1 5 466,2 0 0,1 1-1,2 1 1,-5 43 0,15-83-332,-91 508-637,78-446 1350,2 0 0,-1 66 0,11-89-511,1 1 0,2-1 0,2 0 0,13 56 0,27 67-556,101 246 0,-119-353 306,1-1-1,3-1 1,3-1-1,73 89 1,-29-54 93,142 124 1,-164-166-105,1-3 1,2-1 0,2-4-1,117 55 1,-88-55-96,0-5 0,3-3-1,98 17 1,-108-31 78,0-4 0,1-3-1,0-4 1,142-11 0,-155 0 86,-1-4 1,-1-3 0,0-2 0,-1-4-1,127-55 1,-163 60 105,-1-1 0,-1-2 0,0-1 0,-1-1-1,-2-1 1,0-1 0,-1-2 0,-1 0 0,-1-2 0,-1 0 0,-2-2-1,-1 0 1,-1-1 0,-1-1 0,24-60 0,-25 41 26,-1-1 0,9-59 1,8-108-6,-30 199-137,11-153-193,-8-200 0,-6 340 155,-5-109-8,-6 1 0,-7 1 0,-5 1 0,-6 1 0,-7 1 0,-5 2 0,-95-204 0,107 274 123,-2 1 0,-69-96 1,79 129-24,-1 0 1,-2 2 0,-1 1 0,-1 1 0,-1 1 0,-56-36-1,41 36 20,0 2 0,-2 1 0,0 3 0,-63-17 0,-190-30 93,216 49-162,-24-9 27,18-7-13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20.155"/>
    </inkml:context>
    <inkml:brush xml:id="br0">
      <inkml:brushProperty name="width" value="0.05" units="cm"/>
      <inkml:brushProperty name="height" value="0.05" units="cm"/>
      <inkml:brushProperty name="color" value="#004F8B"/>
    </inkml:brush>
  </inkml:definitions>
  <inkml:trace contextRef="#ctx0" brushRef="#br0">27 41 16379,'-11'-10'1849,"2"3"-1153,2 1-336,7 3 1360,2-3-863,6-2-545,7 8-232,9 1-712,6 2-385,9 7 785,2 2-160,15-4-168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22.727"/>
    </inkml:context>
    <inkml:brush xml:id="br0">
      <inkml:brushProperty name="width" value="0.05" units="cm"/>
      <inkml:brushProperty name="height" value="0.05" units="cm"/>
      <inkml:brushProperty name="color" value="#004F8B"/>
    </inkml:brush>
  </inkml:definitions>
  <inkml:trace contextRef="#ctx0" brushRef="#br0">155 50 15539,'-5'-1'93,"1"0"1,-1 0-1,1 0 0,-1 0 0,0 1 0,1 0 1,-1 0-1,0 0 0,1 0 0,-1 1 0,0-1 0,1 1 1,-1 1-1,1-1 0,0 0 0,-6 4 0,6-3-78,-1 1 0,1 1-1,0-1 1,0 1 0,1-1 0,-1 1-1,1 0 1,0 0 0,0 0-1,0 1 1,0-1 0,1 1-1,0 0 1,-3 6 0,1 1 17,0-1 0,1 1 1,0 0-1,1 0 0,1 0 1,0 0-1,0 0 0,2 19 0,-1-29-23,0-1 0,0 1 0,0-1 0,1 0-1,-1 1 1,1-1 0,-1 1 0,1-1 0,-1 0-1,1 1 1,0-1 0,0 0 0,0 1-1,-1-1 1,3 1 0,-3-2-2,1 1-1,0-1 1,0 1-1,0-1 1,-1 0-1,1 0 1,0 1 0,0-1-1,0 0 1,0 0-1,0 0 1,-1 0-1,1 0 1,0 0-1,0 0 1,0-1 0,0 1-1,0 0 1,-1 0-1,1-1 1,0 1-1,0 0 1,0-1-1,-1 1 1,1-1 0,0 1-1,-1-1 1,1 1-1,1-2 1,5-4 53,0 0 1,0-1-1,0 0 0,-1 0 1,10-15-1,25-47 257,-31 51-228,50-105 1213,-70 149-1238,1 1 0,1 0 0,2 1 0,1-1 0,0 1 0,1 30 0,4-56-65,2 32-26,-2-33 30,0 0 0,0-1-1,0 1 1,1 0 0,-1-1 0,0 1 0,0 0 0,1-1 0,-1 1 0,1 0 0,-1-1 0,0 1 0,1-1 0,-1 1 0,1-1 0,-1 1 0,1-1 0,0 1 0,-1-1 0,1 1 0,-1-1 0,1 0 0,0 1 0,-1-1 0,1 0 0,0 0 0,0 1 0,-1-1 0,1 0 0,0 0 0,-1 0 0,1 0 0,0 0 0,0 0 0,-1 0 0,1 0 0,0 0 0,0 0 0,-1-1 0,1 1 0,0 0-1,-1 0 1,2-1 0,3-2 28,1 1-1,-1-1 0,0-1 0,0 1 0,0-1 0,0 0 1,6-7-1,31-38 167,-12 14-45,-17 19-85,21-20 81,-31 34-133,0-1 0,0 1 0,0 0 0,0 0 0,0 0 0,0 1 0,0-1 0,1 1 0,-1 0 0,7-2 0,-8 3-13,-1 0 0,1 0-1,0 0 1,-1 0 0,1 1-1,0-1 1,-1 1 0,1-1-1,-1 1 1,1-1-1,-1 1 1,1 0 0,-1 0-1,1 0 1,-1 0 0,0 0-1,0 0 1,1 0 0,-1 0-1,0 0 1,0 1 0,0-1-1,0 0 1,0 1 0,-1-1-1,1 1 1,0-1 0,-1 1-1,1-1 1,-1 1 0,1 1-1,3 9-12,-1-1 0,-1 1 0,2 14 0,-4-20 5,5 48-52,-5-40 41,1 1 0,0 0 0,2 0 0,4 18 0,-7-33 18,0 0-1,0 1 0,0-1 1,0 1-1,1-1 0,-1 0 0,0 1 1,0-1-1,0 0 0,0 1 1,1-1-1,-1 0 0,0 1 1,0-1-1,0 0 0,1 0 1,-1 1-1,0-1 0,1 0 1,-1 0-1,0 1 0,0-1 1,1 0-1,-1 0 0,0 0 1,1 1-1,-1-1 0,1 0 1,-1 0-1,0 0 0,1 0 0,-1 0 1,0 0-1,1 0 0,-1 0 1,1 0-1,-1 0 0,0 0 1,1 0-1,-1 0 0,1-1 1,15-13 32,11-28 50,-27 41-79,62-105 228,-60 102-228,0 1 0,0 1 1,0-1-1,0 0 0,1 0 1,-1 1-1,1 0 0,-1-1 1,1 1-1,3-2 0,-5 4-4,-1-1 0,1 1 0,0 0 0,-1 0 0,1 0 0,0-1 0,-1 1 0,1 0 0,0 0 0,-1 0 0,1 0 0,0 0 0,-1 0 0,1 0 0,0 1 0,-1-1 1,1 0-1,0 0 0,-1 0 0,2 1 0,-1 0-1,0 0 1,0 0-1,0 0 1,0 0-1,0 0 1,0 0-1,0 0 1,0 1-1,-1-1 1,1 0-1,0 0 1,-1 1-1,1 1 1,14 57-123,-12-44 74,1 0 0,9 24 1,-13-40 50,0 1 0,0-1 0,0 0 0,0 1 0,0-1 0,1 1 0,-1-1 0,0 0 0,0 1 0,1-1 0,-1 0 0,0 1 1,0-1-1,1 0 0,-1 1 0,0-1 0,1 0 0,-1 0 0,0 1 0,1-1 0,-1 0 0,0 0 0,1 0 0,-1 1 0,1-1 0,-1 0 1,1 0-1,-1 0 0,0 0 0,1 0 0,-1 0 0,1 0 0,0 0 0,11-11 132,8-26 180,-19 34-272,0 3-41,17-31 272,-18 30-266,1 1 0,-1-1 1,1 0-1,-1 1 0,1-1 0,-1 0 0,1 1 0,0-1 0,-1 1 0,1-1 0,0 1 0,-1-1 1,1 1-1,0 0 0,0-1 0,-1 1 0,1 0 0,0-1 0,0 1 0,0 0 0,0 0 1,-1 0-1,1 0 0,0 0 0,0 0 0,0 0 0,0 0 0,0 0 0,-1 0 0,1 1 1,0-1-1,0 0 0,0 0 0,-1 1 0,1-1 0,0 1 0,0-1 0,-1 0 0,2 2 1,1 1-13,0 1 1,0 0-1,0 0 1,-1 0 0,1 0-1,-1 1 1,0-1 0,0 1-1,-1-1 1,2 6 0,10 52-806,-12-56 590,1 6-340,-2-12 138,-4-22-52,1-8-12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23.284"/>
    </inkml:context>
    <inkml:brush xml:id="br0">
      <inkml:brushProperty name="width" value="0.05" units="cm"/>
      <inkml:brushProperty name="height" value="0.05" units="cm"/>
      <inkml:brushProperty name="color" value="#004F8B"/>
    </inkml:brush>
  </inkml:definitions>
  <inkml:trace contextRef="#ctx0" brushRef="#br0">3 35 14171,'0'-12'1448,"3"5"-880,-3 1-191,0 1 1199,0 0-704,1 7-376,2 5-48,0 9-96,-1 5-56,-2 8-104,0 5-144,0 6-336,-2-2-200,-1-5-368,0-5-144,1-10 664,2-16-216,-5 3-160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23.748"/>
    </inkml:context>
    <inkml:brush xml:id="br0">
      <inkml:brushProperty name="width" value="0.05" units="cm"/>
      <inkml:brushProperty name="height" value="0.05" units="cm"/>
      <inkml:brushProperty name="color" value="#004F8B"/>
    </inkml:brush>
  </inkml:definitions>
  <inkml:trace contextRef="#ctx0" brushRef="#br0">1 144 15435,'1'-8'234,"1"1"0,1-1 0,-1 1 0,1 0 0,0 0 1,1 0-1,-1 0 0,2 1 0,-1-1 0,1 1 0,-1 0 0,2 0 0,-1 1 0,1 0 0,-1 0 0,2 0 0,-1 0 0,0 1 0,14-6 0,-15 7-127,1 0 1,0 1-1,0 0 0,0 1 0,-1-1 1,2 1-1,-1 0 0,0 1 0,0-1 1,0 1-1,9 1 0,-11 0-100,1 0 0,0 0 0,-1 0 0,1 1 0,-1 0 0,0 0 0,0 0 0,1 0 0,-1 1 0,-1-1 0,1 1 0,0 0 0,-1 0 0,1 0 0,-1 1 0,3 4 0,-3-4-3,0 0 0,-1 1 0,0-1 1,0 1-1,0-1 0,-1 1 0,1 0 0,-1 0 0,0-1 1,-1 1-1,1 0 0,-1 0 0,0 0 0,0 0 0,0 0 1,-1 0-1,0 0 0,0 0 0,0 0 0,0-1 0,-1 1 1,0 0-1,0-1 0,0 1 0,-1-1 0,1 0 0,-1 0 1,0 0-1,0 0 0,-1 0 0,-5 5 0,3-5-35,3-1-125,5-2-62,15 5-89,-9 0 178,0 0 1,0 0-1,0 1 1,-1 0-1,0 0 0,-1 1 1,0 0-1,0 0 0,0 0 1,-1 1-1,0 0 0,-1 0 1,0 0-1,3 10 0,-7-16 145,1-1-1,-1 0 0,0 1 1,0-1-1,0 0 0,0 1 0,0-1 1,0 0-1,0 1 0,-1-1 1,1 0-1,-1 1 0,0-1 1,0 0-1,0 0 0,0 0 0,0 0 1,-2 3-1,1-2 62,-1 0 1,0-1-1,1 1 1,-1-1-1,0 0 1,0 0-1,0 0 1,0 0-1,-1-1 1,-6 3-1,-3 0 219,0-1 0,0-1 0,-1 0 0,1-1-1,-19 0 1,9-1-470,-1-1 0,-30-5 0,54 6 163,-1 0 1,1 0 0,0 0 0,-1-1 0,1 1-1,0 0 1,-1 0 0,1-1 0,0 1 0,-1 0-1,1-1 1,0 1 0,0 0 0,-1-1-1,1 1 1,0-1 0,0 1 0,0 0 0,-1-1-1,1 1 1,0-1 0,0 1 0,0-1 0,0 1-1,0 0 1,0-1 0,0 1 0,0-1 0,0 1-1,0-1 1,0 1 0,0 0 0,0-1 0,1 1-1,-1-1 1,0 1 0,0 0 0,0-1 0,1 1-1,-1-1 1,0 1 0,0 0 0,1-1-1,-1 1 1,0 0 0,1-1 0,-1 1 0,1 0-1,8-10-389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24.153"/>
    </inkml:context>
    <inkml:brush xml:id="br0">
      <inkml:brushProperty name="width" value="0.05" units="cm"/>
      <inkml:brushProperty name="height" value="0.05" units="cm"/>
      <inkml:brushProperty name="color" value="#004F8B"/>
    </inkml:brush>
  </inkml:definitions>
  <inkml:trace contextRef="#ctx0" brushRef="#br0">5 0 18436,'0'30'1408,"0"8"-1128,-1 3-152,-1 8 448,1 0-311,1-2-474,4 2-231,0-9-496,2-9 192,1-15 424,3-10-192,2-15-88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24.605"/>
    </inkml:context>
    <inkml:brush xml:id="br0">
      <inkml:brushProperty name="width" value="0.05" units="cm"/>
      <inkml:brushProperty name="height" value="0.05" units="cm"/>
      <inkml:brushProperty name="color" value="#004F8B"/>
    </inkml:brush>
  </inkml:definitions>
  <inkml:trace contextRef="#ctx0" brushRef="#br0">161 225 15907,'4'8'1697,"1"5"-1217,-1 1-224,-1 4 976,1 4-736,0 2-160,1 2-184,-2-3-144,-1 1-472,3 1-136,-4-7-216,1 0-64,-4-7 552,-1-2-240,-4-8-129</inkml:trace>
  <inkml:trace contextRef="#ctx0" brushRef="#br0" timeOffset="1">2 170 13531,'-1'-12'481,"1"1"0,0-1 1,1 1-1,0 0 0,1-1 1,0 1-1,5-16 0,-6 23-329,1 1 0,0-1 0,-1 0 0,1 1 0,0 0 0,1-1 0,-1 1 0,0 0 0,1 0-1,0 0 1,0 0 0,0 1 0,0-1 0,0 1 0,0 0 0,1 0 0,-1 0 0,1 0 0,-1 1 0,1-1 0,0 1-1,0 0 1,0 0 0,7-1 0,-4 2-130,1 0-1,0 1 1,0 0-1,-1 0 1,1 0-1,-1 1 1,1 0-1,-1 1 1,0 0-1,0 0 1,0 0-1,0 1 1,0 0-1,-1 0 1,0 1 0,1 0-1,5 6 1,-2-1-99,-1-1 1,0 1 0,0 1-1,-1 0 1,-1 0-1,0 0 1,0 1 0,-1 0-1,5 14 1,-9-22 67,-1 1 0,0 0 0,0 0 0,0-1 0,0 1 0,0 0 0,-1 0 0,0 0 0,0 0 0,-1 0 0,1 0 0,-1 0 0,0-1 1,0 1-1,-1 0 0,0-1 0,1 1 0,-1-1 0,-6 9 0,4-8 59,0 0 1,0 0 0,-1-1 0,0 1 0,1-1 0,-2 0-1,1-1 1,0 1 0,-1-1 0,0 0 0,0 0-1,0-1 1,0 0 0,-10 3 0,4-3-49,0 1 1,0-1-1,0-1 0,-1 0 1,-12-2-1,22 1-122,0 0 1,-1 0 0,1 0-1,0-1 1,0 1-1,0-1 1,0 0-1,0 0 1,0 0 0,0 0-1,1-1 1,-1 1-1,0-1 1,1 1-1,-1-1 1,1 0-1,-1 0 1,1 0 0,0-1-1,0 1 1,0 0-1,0-1 1,0 0-1,0 1 1,-1-5 0,1-8-596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26.329"/>
    </inkml:context>
    <inkml:brush xml:id="br0">
      <inkml:brushProperty name="width" value="0.05" units="cm"/>
      <inkml:brushProperty name="height" value="0.05" units="cm"/>
      <inkml:brushProperty name="color" value="#004F8B"/>
    </inkml:brush>
  </inkml:definitions>
  <inkml:trace contextRef="#ctx0" brushRef="#br0">167 185 12939,'0'-3'283,"-1"1"1,1-1 0,-1 0 0,0 1-1,0-1 1,0 0 0,0 1-1,0 0 1,-1-1 0,1 1 0,-1 0-1,1-1 1,-1 1 0,0 0-1,0 0 1,0 0 0,0 1-1,0-1 1,0 0 0,-4-1 0,2 1-229,0 1 0,0 0 0,0-1 0,0 2 0,-1-1 0,1 0 0,0 1 0,0 0 0,-1 0 0,1 0 0,0 0 0,-8 2 0,8 0-50,-1-1 1,0 1-1,0 0 0,1 0 0,-1 0 0,1 1 1,0 0-1,0-1 0,0 2 0,-4 3 1,6-6-12,1 0 0,-1 0 1,1 1-1,0-1 1,-1 1-1,1-1 1,0 1-1,0-1 0,0 1 1,0 0-1,0-1 1,0 1-1,1 0 1,-1 0-1,0 0 1,1 0-1,0-1 0,-1 1 1,1 0-1,0 0 1,0 0-1,0 0 1,0 0-1,0 0 0,1 0 1,-1 0-1,0 0 1,2 2-1,-1-3-5,-1 0-1,1 0 1,0 0 0,-1 0-1,1 0 1,0-1-1,0 1 1,0 0-1,0 0 1,0-1 0,0 1-1,0-1 1,0 1-1,0-1 1,0 1 0,1-1-1,-1 0 1,0 1-1,0-1 1,0 0 0,0 0-1,1 0 1,-1 0-1,0 0 1,0 0-1,0 0 1,1 0 0,-1-1-1,0 1 1,0 0-1,2-1 1,3-2-53,1 1-1,-1-1 1,0 0 0,7-5-1,12-12-149,-17 13 135,0 0 1,0 1-1,0 0 0,17-9 0,-23 15 71,0-1 0,-1 0 0,1 1 1,-1-1-1,1 1 0,0-1 0,-1 1 0,1 0 0,0 0 0,0 0 0,-1 0 1,1 0-1,0 0 0,0 0 0,-1 0 0,1 1 0,0-1 0,-1 1 0,1-1 0,-1 1 1,1 0-1,0 0 0,-1-1 0,1 1 0,-1 0 0,0 0 0,1 1 0,-1-1 0,0 0 1,0 0-1,0 1 0,0-1 0,0 0 0,1 3 0,4 6-7,0 1 0,-1 1-1,0-1 1,-1 1 0,3 16-1,11 65-34,-17-83 47,9 46 129,-4 1 1,-2-1 0,-2 1 0,-3 0-1,-8 57 1,8-109-89,0 0 1,0-1-1,0 1 1,-1-1-1,1 1 1,-1-1-1,-3 5 1,5-8-32,-1-1 1,1 1-1,-1 0 0,1-1 1,-1 1-1,0 0 1,1-1-1,-1 1 1,1-1-1,-1 1 0,0-1 1,1 1-1,-1-1 1,0 0-1,0 1 1,1-1-1,-1 0 0,0 0 1,0 1-1,0-1 1,1 0-1,-1 0 1,0 0-1,0 0 0,0 0 1,0 0-1,1 0 1,-1 0-1,0-1 0,0 1 1,0 0-1,1 0 1,-1-1-1,0 1 1,0 0-1,1-1 0,-1 1 1,0-1-1,1 1 1,-1-1-1,0 1 1,1-1-1,-1 1 0,1-1 1,-1 0-1,1 1 1,-1-2-1,-7-6 36,1-1 0,1 0 1,0 0-1,0-1 0,0 0 0,-3-11 0,0 1 59,2 0 0,-6-26 0,11 40-86,1 1 0,0 0 0,0-1 0,0 1 0,1-1 0,-1 1 0,1 0 0,1-1-1,-1 1 1,1-1 0,0 1 0,0-1 0,1 1 0,-1 0 0,1 0 0,0 0 0,1 0 0,-1 0 0,1 0-1,0 1 1,0-1 0,0 1 0,1 0 0,0 0 0,0 0 0,0 0 0,0 1 0,7-5 0,35-23 9,52-25 0,-67 40-24,0-1 0,-1-2 0,-1-1 0,-1-1 0,33-31 0,-56 47 2,-1 0 1,1-1 0,-1 0 0,0 1 0,0-1 0,0-1-1,-1 1 1,0-1 0,0 1 0,2-12 0,-4 14-2,-1 0 1,1 0-1,-1 0 0,0 0 1,0 0-1,-1 0 1,1 0-1,-1 0 1,0 1-1,0-1 0,0 0 1,0 0-1,-1 0 1,1 1-1,-1-1 1,0 1-1,0-1 1,-1 1-1,-4-6 0,-1 0 12,-1 1 0,0 0-1,0 0 1,0 1 0,-1 0-1,0 1 1,-16-8 0,20 11-8,-1 0 1,0 0 0,0 1-1,-1 0 1,1 0 0,0 1-1,-1-1 1,1 2 0,-1-1-1,1 1 1,-1 0 0,-14 2-1,19-1-5,-1 0 0,1 0 0,0 1 0,-1-1 0,1 1 0,0-1 0,0 1 0,0 0 0,0 0 0,0 0 0,0 1 0,1-1 0,-1 1 0,1-1 0,-3 5 0,2-2-2,0-1 1,1 1 0,0 0 0,0 1 0,0-1 0,0 0 0,1 0 0,0 1 0,-1 6 0,1 1-8,1 0 0,0 0 0,1 0 0,1 0 1,0 0-1,0 0 0,8 21 0,-7-25-6,0-1 0,1 0 0,0 0 0,1 0 0,0 0-1,0-1 1,0 0 0,1 0 0,0 0 0,0-1 0,1 1-1,0-2 1,0 1 0,0-1 0,1 0 0,0-1 0,0 1-1,0-2 1,11 5 0,-8-5-2,-1 0-1,1-1 1,0 0-1,0-1 1,0 0-1,0-1 1,0 0-1,0-1 1,0 0-1,0-1 1,0 0 0,-1 0-1,1-1 1,-1-1-1,16-7 1,-12 4 28,0-1 1,-1-1-1,-1 0 1,0-1-1,0-1 1,-1 1-1,0-2 1,0 0-1,-2 0 1,1 0 0,-2-2-1,0 1 1,0-1-1,6-16 1,-12 25-6,11-19 54,-13 24-60,0-1 0,1 1 0,-1 0 1,1 0-1,-1-1 0,0 1 0,1 0 1,-1 0-1,1-1 0,-1 1 0,1 0 1,-1 0-1,1 0 0,-1 0 1,1 0-1,-1 0 0,1 0 0,-1 0 1,1 0-1,-1 0 0,1 0 0,-1 0 1,1 0-1,-1 0 0,0 0 0,1 0 1,-1 1-1,1-1 0,-1 0 0,1 0 1,-1 1-1,0-1 0,1 0 0,-1 0 1,1 1-1,-1-1 0,0 0 0,1 1 1,-1-1-1,0 1 0,0-1 0,1 0 1,-1 1-1,0-1 0,0 1 0,0-1 1,1 1-1,-1-1 0,0 1 0,5 9 5,0 0 0,0 1 0,5 21 0,-7-21 12,1 1 0,0-1 0,10 17 0,-14-28-15,0 1-1,0-1 0,1 0 0,-1 1 0,0-1 1,1 1-1,-1-1 0,0 0 0,1 1 0,-1-1 1,0 0-1,1 1 0,-1-1 0,1 0 0,-1 0 1,1 1-1,-1-1 0,0 0 0,1 0 0,-1 0 1,1 0-1,-1 1 0,1-1 0,-1 0 0,1 0 1,-1 0-1,1 0 0,-1 0 0,1 0 0,-1 0 1,1 0-1,-1-1 0,1 1 0,-1 0 0,1 0 1,-1 0-1,1-1 0,-1 1 0,0 0 0,1 0 1,-1-1-1,1 1 0,-1 0 0,0-1 1,1 1-1,-1 0 0,0-1 0,1 1 0,-1 0 1,0-1-1,1 0 0,16-28 49,-14 24-51,0-1 0,1 0 1,-1 1-1,1-1 1,0 1-1,1 0 0,-1 0 1,8-6-1,-10 10-4,-1 0-1,0 0 0,1 0 1,-1 0-1,0 0 1,1 0-1,-1 1 0,1-1 1,0 1-1,-1-1 0,1 1 1,-1-1-1,1 1 0,0 0 1,-1 0-1,1 0 1,0 0-1,-1 0 0,1 0 1,-1 0-1,1 1 0,0-1 1,-1 0-1,1 1 0,-1 0 1,1-1-1,-1 1 0,1 0 1,-1 0-1,0 0 1,1 0-1,-1 0 0,0 0 1,0 0-1,1 0 0,1 3 1,1 2-29,1 1 1,-1-1-1,0 1 1,0 0-1,-1 1 1,0-1-1,3 12 1,12 62-378,-7-31-17,-6-28 96,8 31-132,-12-50 434,0 0-1,1-1 1,-1 1-1,0 0 0,1-1 1,0 1-1,-1-1 1,1 1-1,0-1 1,0 0-1,1 0 1,-1 0-1,0 0 0,4 2 1,15 3-319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28.079"/>
    </inkml:context>
    <inkml:brush xml:id="br0">
      <inkml:brushProperty name="width" value="0.05" units="cm"/>
      <inkml:brushProperty name="height" value="0.05" units="cm"/>
      <inkml:brushProperty name="color" value="#004F8B"/>
    </inkml:brush>
  </inkml:definitions>
  <inkml:trace contextRef="#ctx0" brushRef="#br0">10 288 12291,'-1'1'115,"0"0"1,1 0-1,-1 0 0,0 0 1,0 0-1,1 0 1,-1 0-1,1 0 1,-1 1-1,1-1 1,-1 0-1,1 0 1,0 1-1,-1-1 0,1 0 1,0 0-1,0 1 1,0-1-1,0 0 1,0 1-1,0-1 1,0 0-1,1 0 1,-1 1-1,0-1 0,1 0 1,-1 0-1,1 1 1,-1-1-1,1 0 1,0 0-1,0 1 1,0 0-77,0-1 1,-1 0 0,1 1-1,0-1 1,0 0 0,0 0 0,0 0-1,0 0 1,0 0 0,0 0-1,1 0 1,-1 0 0,0 0-1,1 0 1,-1-1 0,0 1 0,1 0-1,-1-1 1,1 1 0,-1-1-1,0 0 1,1 1 0,-1-1-1,1 0 1,0 0 0,-1 0 0,1 0-1,-1 0 1,3-1 0,1-1 48,0-1 1,0 1 0,0-1-1,0-1 1,-1 1 0,1-1 0,-1 0-1,0 0 1,0 0 0,6-7-1,3-7 137,14-25-1,-12 18-83,22-54 0,-33 69-125,0 0 1,-1-1-1,0 0 0,-1 0 1,0 0-1,-1 0 1,0 0-1,-1-15 0,0 25-12,0-1-1,0 1 1,-1 0-1,1 0 1,0-1-1,0 1 1,0 0-1,-1 0 1,1 0-1,-1 0 1,1 0-1,-1-1 1,1 1-1,-1 0 1,0 0-1,1 0 1,-1 0-1,0 1 1,0-1-1,0 0 1,0 0-1,-1-1 1,1 2 0,0 0 1,0 0 0,-1-1-1,1 1 1,0 0 0,0 0 0,0 0-1,0 0 1,-1 1 0,1-1-1,0 0 1,0 0 0,0 1-1,0-1 1,0 1 0,0-1 0,0 1-1,-2 0 1,-2 2 5,0 1 0,1-1 0,-1 1 0,1 0 0,0 1 0,0-1 0,-6 9 0,-3 7-11,2 1-1,-15 38 1,22-47-3,0 0-1,1 1 0,0-1 1,1 1-1,0-1 0,0 22 1,2-32-26,0-1 1,0 0-1,0 1 1,0-1-1,0 0 1,0 1 0,1-1-1,-1 0 1,0 1-1,1-1 1,-1 0-1,0 0 1,1 1-1,0-1 1,-1 0-1,1 0 1,0 0-1,0 0 1,-1 0-1,1 0 1,0 0 0,0 0-1,0 0 1,0 0-1,0-1 1,1 1-1,-1 0 1,0-1-1,0 1 1,0 0-1,1-1 1,-1 0-1,0 1 1,0-1-1,2 1 1,0-2-41,1 1-1,-1 0 1,0-1-1,0 1 1,0-1 0,0 0-1,0 0 1,0 0 0,0 0-1,0-1 1,-1 1-1,1-1 1,0 0 0,3-3-1,15-14-343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28.514"/>
    </inkml:context>
    <inkml:brush xml:id="br0">
      <inkml:brushProperty name="width" value="0.05" units="cm"/>
      <inkml:brushProperty name="height" value="0.05" units="cm"/>
      <inkml:brushProperty name="color" value="#004F8B"/>
    </inkml:brush>
  </inkml:definitions>
  <inkml:trace contextRef="#ctx0" brushRef="#br0">120 1 16788,'-32'31'1087,"16"-16"-693,-29 34 0,42-45-387,0 0 0,0 0-1,0 0 1,1 0 0,0 0-1,0 1 1,0-1-1,1 1 1,-1-1 0,1 1-1,0-1 1,0 1-1,1 0 1,-1 8 0,1-12-27,1 1 1,-1-1-1,0 0 0,1 0 1,-1 0-1,1 0 1,-1 0-1,1 0 1,-1 0-1,1 0 1,0 0-1,0 0 1,-1 0-1,1-1 0,0 1 1,0 0-1,0 0 1,0-1-1,0 1 1,0-1-1,0 1 1,0-1-1,0 1 1,0-1-1,0 1 0,0-1 1,1 0-1,-1 0 1,0 0-1,0 0 1,0 0-1,0 0 1,2 0-1,7 0-88,-1 0 0,1-1 0,10-2 0,-6 1-21,1 0 58,0 0 0,0 2 0,0 0-1,0 0 1,29 6 0,-39-4 74,0-1 0,0 0-1,0 1 1,-1 0 0,1 0 0,-1 0 0,1 1-1,-1-1 1,0 1 0,0 0 0,0 0 0,0 1-1,-1-1 1,1 1 0,-1 0 0,0 0 0,0 0-1,0 0 1,-1 1 0,1-1 0,2 9 0,-3-10 26,-1 0 1,0 0 0,-1 0-1,1 0 1,0 1 0,-1-1 0,0 0-1,0 0 1,0 0 0,0 0-1,0 0 1,-1 1 0,1-1-1,-1 0 1,0 0 0,0 0 0,0 0-1,0 0 1,0-1 0,-3 5-1,1-4 47,0 1-1,0 0 0,-1-1 0,0 0 0,1 1 1,-1-1-1,0-1 0,0 1 0,-1-1 1,1 1-1,-10 2 0,3-1-42,0-1-1,-1 0 1,1-1 0,-1 0-1,0-1 1,0 0 0,0-1-1,0 0 1,1-1 0,-14-2-1,21 2-174,1 0-1,0 0 0,0 0 1,0-1-1,0 1 0,0-1 1,-5-3-1,8 4 121,-1 1-1,1 0 1,0-1 0,-1 1-1,1-1 1,-1 1-1,1 0 1,0-1 0,0 1-1,-1-1 1,1 1 0,0-1-1,0 1 1,-1-1-1,1 1 1,0-1 0,0 1-1,0-1 1,0 1-1,0-1 1,0 1 0,0-1-1,0 0 1,0 1-1,0-1 1,0 1 0,0-1-1,0 1 1,0-1 0,1 1-1,-1-1 1,0 1-1,0-1 1,0 1 0,1-1-1,-1 1 1,0-1-1,1 1 1,-1 0 0,1-1-1,-1 1 1,0 0 0,1-1-1,-1 1 1,1 0-1,-1-1 1,1 1 0,-1 0-1,1 0 1,-1-1-1,1 1 1,-1 0 0,1 0-1,0 0 1,19-9-564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06:42:28.980"/>
    </inkml:context>
    <inkml:brush xml:id="br0">
      <inkml:brushProperty name="width" value="0.05" units="cm"/>
      <inkml:brushProperty name="height" value="0.05" units="cm"/>
      <inkml:brushProperty name="color" value="#004F8B"/>
    </inkml:brush>
  </inkml:definitions>
  <inkml:trace contextRef="#ctx0" brushRef="#br0">63 13 16772,'-1'-1'70,"0"0"0,1 0 0,-1 1 0,0-1 0,0 0 0,0 0 1,1 0-1,-1 1 0,0-1 0,0 0 0,0 1 0,0-1 0,0 1 1,0-1-1,-1 1 0,1 0 0,0-1 0,0 1 0,0 0 0,0 0 1,0 0-1,-1 0 0,1 0 0,0 0 0,0 0 0,0 0 0,0 0 1,0 0-1,-1 1 0,1-1 0,0 0 0,0 1 0,0-1 0,0 1 1,0-1-1,0 1 0,0 0 0,0-1 0,0 1 0,1 0 1,-1 0-1,-1 1 0,0-1-83,0 1 0,1 0 0,-1 0 0,1 1 0,-1-1 0,1 0 0,0 0 0,-1 1-1,1-1 1,1 1 0,-1-1 0,0 1 0,0-1 0,1 1 0,0-1 0,-1 1 0,1-1 0,0 5 0,2-1-44,-1-1-1,1 1 0,0-1 1,0 1-1,1-1 0,-1 0 1,1 0-1,0 0 1,8 8-1,4 4-90,22 18 0,4 6-145,-36-35 272,0 0 1,-1 0 0,0 1 0,0-1-1,-1 1 1,0 0 0,0 0-1,-1 0 1,1 0 0,-2 1 0,3 12-1,-4-15 62,1-1 0,-1 1-1,0-1 1,0 1-1,-1-1 1,0 1 0,1-1-1,-1 1 1,-1-1-1,1 1 1,-1-1 0,0 0-1,0 0 1,0 0-1,0 0 1,-1 0 0,1 0-1,-1-1 1,0 1-1,-7 5 1,9-8-41,0 1-1,-1-1 1,0 0-1,1 1 1,-1-1-1,0 0 1,0 0-1,0 0 1,1 0-1,-1 0 1,0-1-1,0 1 1,0-1-1,-1 1 1,1-1-1,0 0 1,0 1-1,0-1 1,0 0-1,0 0 1,0-1-1,0 1 1,0 0-1,0-1 1,0 1 0,0-1-1,0 0 1,0 0-1,0 0 1,0 0-1,0 0 1,0 0-1,1 0 1,-1 0-1,1-1 1,-1 1-1,1-1 1,-3-2-1,1 0 28,0 0 0,1 0 0,-1-1 0,1 1-1,0-1 1,0 1 0,0-1 0,1 0 0,-1 0 0,1 0 0,0 0-1,1 0 1,-1 0 0,1 0 0,1-6 0,5-14-153,5 2 69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20.04.2022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4507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96797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94165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50806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16569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88909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40506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57588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8399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884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3724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14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8617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6899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8545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3056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01989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871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20.04.2022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20.04.2022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20.04.2022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23201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20.04.2022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20.04.2022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20.04.2022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20.04.2022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20.04.2022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20.04.2022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20.04.2022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20.04.2022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20.04.2022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3" Type="http://schemas.openxmlformats.org/officeDocument/2006/relationships/customXml" Target="../ink/ink298.xml"/><Relationship Id="rId18" Type="http://schemas.openxmlformats.org/officeDocument/2006/relationships/image" Target="../media/image303.png"/><Relationship Id="rId26" Type="http://schemas.openxmlformats.org/officeDocument/2006/relationships/image" Target="../media/image307.png"/><Relationship Id="rId3" Type="http://schemas.openxmlformats.org/officeDocument/2006/relationships/customXml" Target="../ink/ink293.xml"/><Relationship Id="rId21" Type="http://schemas.openxmlformats.org/officeDocument/2006/relationships/customXml" Target="../ink/ink302.xml"/><Relationship Id="rId34" Type="http://schemas.openxmlformats.org/officeDocument/2006/relationships/image" Target="../media/image311.png"/><Relationship Id="rId7" Type="http://schemas.openxmlformats.org/officeDocument/2006/relationships/customXml" Target="../ink/ink295.xml"/><Relationship Id="rId12" Type="http://schemas.openxmlformats.org/officeDocument/2006/relationships/image" Target="../media/image300.png"/><Relationship Id="rId17" Type="http://schemas.openxmlformats.org/officeDocument/2006/relationships/customXml" Target="../ink/ink300.xml"/><Relationship Id="rId25" Type="http://schemas.openxmlformats.org/officeDocument/2006/relationships/customXml" Target="../ink/ink304.xml"/><Relationship Id="rId33" Type="http://schemas.openxmlformats.org/officeDocument/2006/relationships/customXml" Target="../ink/ink308.xml"/><Relationship Id="rId2" Type="http://schemas.openxmlformats.org/officeDocument/2006/relationships/notesSlide" Target="../notesSlides/notesSlide10.xml"/><Relationship Id="rId16" Type="http://schemas.openxmlformats.org/officeDocument/2006/relationships/image" Target="../media/image302.png"/><Relationship Id="rId20" Type="http://schemas.openxmlformats.org/officeDocument/2006/relationships/image" Target="../media/image304.png"/><Relationship Id="rId29" Type="http://schemas.openxmlformats.org/officeDocument/2006/relationships/customXml" Target="../ink/ink306.xml"/><Relationship Id="rId1" Type="http://schemas.openxmlformats.org/officeDocument/2006/relationships/slideLayout" Target="../slideLayouts/slideLayout7.xml"/><Relationship Id="rId6" Type="http://schemas.openxmlformats.org/officeDocument/2006/relationships/image" Target="../media/image297.png"/><Relationship Id="rId11" Type="http://schemas.openxmlformats.org/officeDocument/2006/relationships/customXml" Target="../ink/ink297.xml"/><Relationship Id="rId24" Type="http://schemas.openxmlformats.org/officeDocument/2006/relationships/image" Target="../media/image306.png"/><Relationship Id="rId32" Type="http://schemas.openxmlformats.org/officeDocument/2006/relationships/image" Target="../media/image310.png"/><Relationship Id="rId5" Type="http://schemas.openxmlformats.org/officeDocument/2006/relationships/customXml" Target="../ink/ink294.xml"/><Relationship Id="rId15" Type="http://schemas.openxmlformats.org/officeDocument/2006/relationships/customXml" Target="../ink/ink299.xml"/><Relationship Id="rId23" Type="http://schemas.openxmlformats.org/officeDocument/2006/relationships/customXml" Target="../ink/ink303.xml"/><Relationship Id="rId28" Type="http://schemas.openxmlformats.org/officeDocument/2006/relationships/image" Target="../media/image308.png"/><Relationship Id="rId36" Type="http://schemas.openxmlformats.org/officeDocument/2006/relationships/image" Target="../media/image312.png"/><Relationship Id="rId10" Type="http://schemas.openxmlformats.org/officeDocument/2006/relationships/image" Target="../media/image299.png"/><Relationship Id="rId19" Type="http://schemas.openxmlformats.org/officeDocument/2006/relationships/customXml" Target="../ink/ink301.xml"/><Relationship Id="rId31" Type="http://schemas.openxmlformats.org/officeDocument/2006/relationships/customXml" Target="../ink/ink307.xml"/><Relationship Id="rId4" Type="http://schemas.openxmlformats.org/officeDocument/2006/relationships/image" Target="../media/image296.png"/><Relationship Id="rId9" Type="http://schemas.openxmlformats.org/officeDocument/2006/relationships/customXml" Target="../ink/ink296.xml"/><Relationship Id="rId14" Type="http://schemas.openxmlformats.org/officeDocument/2006/relationships/image" Target="../media/image301.png"/><Relationship Id="rId22" Type="http://schemas.openxmlformats.org/officeDocument/2006/relationships/image" Target="../media/image305.png"/><Relationship Id="rId27" Type="http://schemas.openxmlformats.org/officeDocument/2006/relationships/customXml" Target="../ink/ink305.xml"/><Relationship Id="rId30" Type="http://schemas.openxmlformats.org/officeDocument/2006/relationships/image" Target="../media/image309.png"/><Relationship Id="rId35" Type="http://schemas.openxmlformats.org/officeDocument/2006/relationships/customXml" Target="../ink/ink309.xml"/><Relationship Id="rId8" Type="http://schemas.openxmlformats.org/officeDocument/2006/relationships/image" Target="../media/image298.png"/></Relationships>
</file>

<file path=ppt/slides/_rels/slide11.xml.rels><?xml version="1.0" encoding="UTF-8" standalone="yes"?>
<Relationships xmlns="http://schemas.openxmlformats.org/package/2006/relationships"><Relationship Id="rId13" Type="http://schemas.openxmlformats.org/officeDocument/2006/relationships/customXml" Target="../ink/ink315.xml"/><Relationship Id="rId18" Type="http://schemas.openxmlformats.org/officeDocument/2006/relationships/image" Target="../media/image320.png"/><Relationship Id="rId26" Type="http://schemas.openxmlformats.org/officeDocument/2006/relationships/image" Target="../media/image324.png"/><Relationship Id="rId39" Type="http://schemas.openxmlformats.org/officeDocument/2006/relationships/customXml" Target="../ink/ink328.xml"/><Relationship Id="rId21" Type="http://schemas.openxmlformats.org/officeDocument/2006/relationships/customXml" Target="../ink/ink319.xml"/><Relationship Id="rId34" Type="http://schemas.openxmlformats.org/officeDocument/2006/relationships/image" Target="../media/image328.png"/><Relationship Id="rId42" Type="http://schemas.openxmlformats.org/officeDocument/2006/relationships/image" Target="../media/image332.png"/><Relationship Id="rId7" Type="http://schemas.openxmlformats.org/officeDocument/2006/relationships/customXml" Target="../ink/ink312.xml"/><Relationship Id="rId2" Type="http://schemas.openxmlformats.org/officeDocument/2006/relationships/notesSlide" Target="../notesSlides/notesSlide11.xml"/><Relationship Id="rId16" Type="http://schemas.openxmlformats.org/officeDocument/2006/relationships/image" Target="../media/image319.png"/><Relationship Id="rId20" Type="http://schemas.openxmlformats.org/officeDocument/2006/relationships/image" Target="../media/image321.png"/><Relationship Id="rId29" Type="http://schemas.openxmlformats.org/officeDocument/2006/relationships/customXml" Target="../ink/ink323.xml"/><Relationship Id="rId41" Type="http://schemas.openxmlformats.org/officeDocument/2006/relationships/customXml" Target="../ink/ink329.xml"/><Relationship Id="rId1" Type="http://schemas.openxmlformats.org/officeDocument/2006/relationships/slideLayout" Target="../slideLayouts/slideLayout7.xml"/><Relationship Id="rId6" Type="http://schemas.openxmlformats.org/officeDocument/2006/relationships/image" Target="../media/image314.png"/><Relationship Id="rId11" Type="http://schemas.openxmlformats.org/officeDocument/2006/relationships/customXml" Target="../ink/ink314.xml"/><Relationship Id="rId24" Type="http://schemas.openxmlformats.org/officeDocument/2006/relationships/image" Target="../media/image323.png"/><Relationship Id="rId32" Type="http://schemas.openxmlformats.org/officeDocument/2006/relationships/image" Target="../media/image327.png"/><Relationship Id="rId37" Type="http://schemas.openxmlformats.org/officeDocument/2006/relationships/customXml" Target="../ink/ink327.xml"/><Relationship Id="rId40" Type="http://schemas.openxmlformats.org/officeDocument/2006/relationships/image" Target="../media/image331.png"/><Relationship Id="rId5" Type="http://schemas.openxmlformats.org/officeDocument/2006/relationships/customXml" Target="../ink/ink311.xml"/><Relationship Id="rId15" Type="http://schemas.openxmlformats.org/officeDocument/2006/relationships/customXml" Target="../ink/ink316.xml"/><Relationship Id="rId23" Type="http://schemas.openxmlformats.org/officeDocument/2006/relationships/customXml" Target="../ink/ink320.xml"/><Relationship Id="rId28" Type="http://schemas.openxmlformats.org/officeDocument/2006/relationships/image" Target="../media/image325.png"/><Relationship Id="rId36" Type="http://schemas.openxmlformats.org/officeDocument/2006/relationships/image" Target="../media/image329.png"/><Relationship Id="rId10" Type="http://schemas.openxmlformats.org/officeDocument/2006/relationships/image" Target="../media/image316.png"/><Relationship Id="rId19" Type="http://schemas.openxmlformats.org/officeDocument/2006/relationships/customXml" Target="../ink/ink318.xml"/><Relationship Id="rId31" Type="http://schemas.openxmlformats.org/officeDocument/2006/relationships/customXml" Target="../ink/ink324.xml"/><Relationship Id="rId4" Type="http://schemas.openxmlformats.org/officeDocument/2006/relationships/image" Target="../media/image313.png"/><Relationship Id="rId9" Type="http://schemas.openxmlformats.org/officeDocument/2006/relationships/customXml" Target="../ink/ink313.xml"/><Relationship Id="rId14" Type="http://schemas.openxmlformats.org/officeDocument/2006/relationships/image" Target="../media/image318.png"/><Relationship Id="rId22" Type="http://schemas.openxmlformats.org/officeDocument/2006/relationships/image" Target="../media/image322.png"/><Relationship Id="rId27" Type="http://schemas.openxmlformats.org/officeDocument/2006/relationships/customXml" Target="../ink/ink322.xml"/><Relationship Id="rId30" Type="http://schemas.openxmlformats.org/officeDocument/2006/relationships/image" Target="../media/image326.png"/><Relationship Id="rId35" Type="http://schemas.openxmlformats.org/officeDocument/2006/relationships/customXml" Target="../ink/ink326.xml"/><Relationship Id="rId8" Type="http://schemas.openxmlformats.org/officeDocument/2006/relationships/image" Target="../media/image315.png"/><Relationship Id="rId3" Type="http://schemas.openxmlformats.org/officeDocument/2006/relationships/customXml" Target="../ink/ink310.xml"/><Relationship Id="rId12" Type="http://schemas.openxmlformats.org/officeDocument/2006/relationships/image" Target="../media/image317.png"/><Relationship Id="rId17" Type="http://schemas.openxmlformats.org/officeDocument/2006/relationships/customXml" Target="../ink/ink317.xml"/><Relationship Id="rId25" Type="http://schemas.openxmlformats.org/officeDocument/2006/relationships/customXml" Target="../ink/ink321.xml"/><Relationship Id="rId33" Type="http://schemas.openxmlformats.org/officeDocument/2006/relationships/customXml" Target="../ink/ink325.xml"/><Relationship Id="rId38" Type="http://schemas.openxmlformats.org/officeDocument/2006/relationships/image" Target="../media/image330.png"/></Relationships>
</file>

<file path=ppt/slides/_rels/slide12.xml.rels><?xml version="1.0" encoding="UTF-8" standalone="yes"?>
<Relationships xmlns="http://schemas.openxmlformats.org/package/2006/relationships"><Relationship Id="rId3" Type="http://schemas.openxmlformats.org/officeDocument/2006/relationships/customXml" Target="../ink/ink330.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3.png"/></Relationships>
</file>

<file path=ppt/slides/_rels/slide13.xml.rels><?xml version="1.0" encoding="UTF-8" standalone="yes"?>
<Relationships xmlns="http://schemas.openxmlformats.org/package/2006/relationships"><Relationship Id="rId117" Type="http://schemas.openxmlformats.org/officeDocument/2006/relationships/image" Target="../media/image389.png"/><Relationship Id="rId299" Type="http://schemas.openxmlformats.org/officeDocument/2006/relationships/image" Target="../media/image480.png"/><Relationship Id="rId21" Type="http://schemas.openxmlformats.org/officeDocument/2006/relationships/image" Target="../media/image341.png"/><Relationship Id="rId63" Type="http://schemas.openxmlformats.org/officeDocument/2006/relationships/image" Target="../media/image362.png"/><Relationship Id="rId159" Type="http://schemas.openxmlformats.org/officeDocument/2006/relationships/image" Target="../media/image410.png"/><Relationship Id="rId324" Type="http://schemas.openxmlformats.org/officeDocument/2006/relationships/customXml" Target="../ink/ink489.xml"/><Relationship Id="rId366" Type="http://schemas.openxmlformats.org/officeDocument/2006/relationships/customXml" Target="../ink/ink510.xml"/><Relationship Id="rId170" Type="http://schemas.openxmlformats.org/officeDocument/2006/relationships/customXml" Target="../ink/ink412.xml"/><Relationship Id="rId226" Type="http://schemas.openxmlformats.org/officeDocument/2006/relationships/customXml" Target="../ink/ink440.xml"/><Relationship Id="rId433" Type="http://schemas.openxmlformats.org/officeDocument/2006/relationships/image" Target="../media/image545.png"/><Relationship Id="rId268" Type="http://schemas.openxmlformats.org/officeDocument/2006/relationships/customXml" Target="../ink/ink461.xml"/><Relationship Id="rId32" Type="http://schemas.openxmlformats.org/officeDocument/2006/relationships/customXml" Target="../ink/ink343.xml"/><Relationship Id="rId74" Type="http://schemas.openxmlformats.org/officeDocument/2006/relationships/customXml" Target="../ink/ink364.xml"/><Relationship Id="rId128" Type="http://schemas.openxmlformats.org/officeDocument/2006/relationships/customXml" Target="../ink/ink391.xml"/><Relationship Id="rId335" Type="http://schemas.openxmlformats.org/officeDocument/2006/relationships/image" Target="../media/image496.png"/><Relationship Id="rId377" Type="http://schemas.openxmlformats.org/officeDocument/2006/relationships/image" Target="../media/image517.png"/><Relationship Id="rId5" Type="http://schemas.openxmlformats.org/officeDocument/2006/relationships/image" Target="../media/image1160.png"/><Relationship Id="rId181" Type="http://schemas.openxmlformats.org/officeDocument/2006/relationships/image" Target="../media/image421.png"/><Relationship Id="rId237" Type="http://schemas.openxmlformats.org/officeDocument/2006/relationships/image" Target="../media/image449.png"/><Relationship Id="rId402" Type="http://schemas.openxmlformats.org/officeDocument/2006/relationships/customXml" Target="../ink/ink528.xml"/><Relationship Id="rId279" Type="http://schemas.openxmlformats.org/officeDocument/2006/relationships/image" Target="../media/image470.png"/><Relationship Id="rId444" Type="http://schemas.openxmlformats.org/officeDocument/2006/relationships/customXml" Target="../ink/ink549.xml"/><Relationship Id="rId43" Type="http://schemas.openxmlformats.org/officeDocument/2006/relationships/image" Target="../media/image352.png"/><Relationship Id="rId139" Type="http://schemas.openxmlformats.org/officeDocument/2006/relationships/image" Target="../media/image400.png"/><Relationship Id="rId290" Type="http://schemas.openxmlformats.org/officeDocument/2006/relationships/customXml" Target="../ink/ink472.xml"/><Relationship Id="rId304" Type="http://schemas.openxmlformats.org/officeDocument/2006/relationships/customXml" Target="../ink/ink479.xml"/><Relationship Id="rId346" Type="http://schemas.openxmlformats.org/officeDocument/2006/relationships/customXml" Target="../ink/ink500.xml"/><Relationship Id="rId388" Type="http://schemas.openxmlformats.org/officeDocument/2006/relationships/customXml" Target="../ink/ink521.xml"/><Relationship Id="rId85" Type="http://schemas.openxmlformats.org/officeDocument/2006/relationships/image" Target="../media/image373.png"/><Relationship Id="rId150" Type="http://schemas.openxmlformats.org/officeDocument/2006/relationships/customXml" Target="../ink/ink402.xml"/><Relationship Id="rId192" Type="http://schemas.openxmlformats.org/officeDocument/2006/relationships/customXml" Target="../ink/ink423.xml"/><Relationship Id="rId206" Type="http://schemas.openxmlformats.org/officeDocument/2006/relationships/customXml" Target="../ink/ink430.xml"/><Relationship Id="rId413" Type="http://schemas.openxmlformats.org/officeDocument/2006/relationships/image" Target="../media/image535.png"/><Relationship Id="rId248" Type="http://schemas.openxmlformats.org/officeDocument/2006/relationships/customXml" Target="../ink/ink451.xml"/><Relationship Id="rId12" Type="http://schemas.openxmlformats.org/officeDocument/2006/relationships/customXml" Target="../ink/ink333.xml"/><Relationship Id="rId108" Type="http://schemas.openxmlformats.org/officeDocument/2006/relationships/customXml" Target="../ink/ink381.xml"/><Relationship Id="rId315" Type="http://schemas.openxmlformats.org/officeDocument/2006/relationships/image" Target="../media/image486.png"/><Relationship Id="rId357" Type="http://schemas.openxmlformats.org/officeDocument/2006/relationships/image" Target="../media/image507.png"/><Relationship Id="rId54" Type="http://schemas.openxmlformats.org/officeDocument/2006/relationships/customXml" Target="../ink/ink354.xml"/><Relationship Id="rId96" Type="http://schemas.openxmlformats.org/officeDocument/2006/relationships/customXml" Target="../ink/ink375.xml"/><Relationship Id="rId161" Type="http://schemas.openxmlformats.org/officeDocument/2006/relationships/image" Target="../media/image411.png"/><Relationship Id="rId217" Type="http://schemas.openxmlformats.org/officeDocument/2006/relationships/image" Target="../media/image439.png"/><Relationship Id="rId399" Type="http://schemas.openxmlformats.org/officeDocument/2006/relationships/image" Target="../media/image528.png"/><Relationship Id="rId259" Type="http://schemas.openxmlformats.org/officeDocument/2006/relationships/image" Target="../media/image460.png"/><Relationship Id="rId424" Type="http://schemas.openxmlformats.org/officeDocument/2006/relationships/customXml" Target="../ink/ink539.xml"/><Relationship Id="rId23" Type="http://schemas.openxmlformats.org/officeDocument/2006/relationships/image" Target="../media/image342.png"/><Relationship Id="rId119" Type="http://schemas.openxmlformats.org/officeDocument/2006/relationships/image" Target="../media/image390.png"/><Relationship Id="rId270" Type="http://schemas.openxmlformats.org/officeDocument/2006/relationships/customXml" Target="../ink/ink462.xml"/><Relationship Id="rId326" Type="http://schemas.openxmlformats.org/officeDocument/2006/relationships/customXml" Target="../ink/ink490.xml"/><Relationship Id="rId65" Type="http://schemas.openxmlformats.org/officeDocument/2006/relationships/image" Target="../media/image363.png"/><Relationship Id="rId130" Type="http://schemas.openxmlformats.org/officeDocument/2006/relationships/customXml" Target="../ink/ink392.xml"/><Relationship Id="rId368" Type="http://schemas.openxmlformats.org/officeDocument/2006/relationships/customXml" Target="../ink/ink511.xml"/><Relationship Id="rId172" Type="http://schemas.openxmlformats.org/officeDocument/2006/relationships/customXml" Target="../ink/ink413.xml"/><Relationship Id="rId228" Type="http://schemas.openxmlformats.org/officeDocument/2006/relationships/customXml" Target="../ink/ink441.xml"/><Relationship Id="rId435" Type="http://schemas.openxmlformats.org/officeDocument/2006/relationships/image" Target="../media/image546.png"/><Relationship Id="rId281" Type="http://schemas.openxmlformats.org/officeDocument/2006/relationships/image" Target="../media/image471.png"/><Relationship Id="rId337" Type="http://schemas.openxmlformats.org/officeDocument/2006/relationships/image" Target="../media/image497.png"/><Relationship Id="rId34" Type="http://schemas.openxmlformats.org/officeDocument/2006/relationships/customXml" Target="../ink/ink344.xml"/><Relationship Id="rId76" Type="http://schemas.openxmlformats.org/officeDocument/2006/relationships/customXml" Target="../ink/ink365.xml"/><Relationship Id="rId141" Type="http://schemas.openxmlformats.org/officeDocument/2006/relationships/image" Target="../media/image401.png"/><Relationship Id="rId379" Type="http://schemas.openxmlformats.org/officeDocument/2006/relationships/image" Target="../media/image518.png"/><Relationship Id="rId7" Type="http://schemas.openxmlformats.org/officeDocument/2006/relationships/image" Target="../media/image1180.png"/><Relationship Id="rId183" Type="http://schemas.openxmlformats.org/officeDocument/2006/relationships/image" Target="../media/image422.png"/><Relationship Id="rId239" Type="http://schemas.openxmlformats.org/officeDocument/2006/relationships/image" Target="../media/image450.png"/><Relationship Id="rId390" Type="http://schemas.openxmlformats.org/officeDocument/2006/relationships/customXml" Target="../ink/ink522.xml"/><Relationship Id="rId404" Type="http://schemas.openxmlformats.org/officeDocument/2006/relationships/customXml" Target="../ink/ink529.xml"/><Relationship Id="rId446" Type="http://schemas.openxmlformats.org/officeDocument/2006/relationships/customXml" Target="../ink/ink550.xml"/><Relationship Id="rId250" Type="http://schemas.openxmlformats.org/officeDocument/2006/relationships/customXml" Target="../ink/ink452.xml"/><Relationship Id="rId292" Type="http://schemas.openxmlformats.org/officeDocument/2006/relationships/customXml" Target="../ink/ink473.xml"/><Relationship Id="rId306" Type="http://schemas.openxmlformats.org/officeDocument/2006/relationships/customXml" Target="../ink/ink480.xml"/><Relationship Id="rId45" Type="http://schemas.openxmlformats.org/officeDocument/2006/relationships/image" Target="../media/image353.png"/><Relationship Id="rId87" Type="http://schemas.openxmlformats.org/officeDocument/2006/relationships/image" Target="../media/image374.png"/><Relationship Id="rId110" Type="http://schemas.openxmlformats.org/officeDocument/2006/relationships/customXml" Target="../ink/ink382.xml"/><Relationship Id="rId348" Type="http://schemas.openxmlformats.org/officeDocument/2006/relationships/customXml" Target="../ink/ink501.xml"/><Relationship Id="rId152" Type="http://schemas.openxmlformats.org/officeDocument/2006/relationships/customXml" Target="../ink/ink403.xml"/><Relationship Id="rId194" Type="http://schemas.openxmlformats.org/officeDocument/2006/relationships/customXml" Target="../ink/ink424.xml"/><Relationship Id="rId208" Type="http://schemas.openxmlformats.org/officeDocument/2006/relationships/customXml" Target="../ink/ink431.xml"/><Relationship Id="rId415" Type="http://schemas.openxmlformats.org/officeDocument/2006/relationships/image" Target="../media/image536.png"/><Relationship Id="rId261" Type="http://schemas.openxmlformats.org/officeDocument/2006/relationships/image" Target="../media/image461.png"/><Relationship Id="rId14" Type="http://schemas.openxmlformats.org/officeDocument/2006/relationships/customXml" Target="../ink/ink334.xml"/><Relationship Id="rId56" Type="http://schemas.openxmlformats.org/officeDocument/2006/relationships/customXml" Target="../ink/ink355.xml"/><Relationship Id="rId317" Type="http://schemas.openxmlformats.org/officeDocument/2006/relationships/image" Target="../media/image487.png"/><Relationship Id="rId359" Type="http://schemas.openxmlformats.org/officeDocument/2006/relationships/image" Target="../media/image508.png"/><Relationship Id="rId98" Type="http://schemas.openxmlformats.org/officeDocument/2006/relationships/customXml" Target="../ink/ink376.xml"/><Relationship Id="rId121" Type="http://schemas.openxmlformats.org/officeDocument/2006/relationships/image" Target="../media/image391.png"/><Relationship Id="rId163" Type="http://schemas.openxmlformats.org/officeDocument/2006/relationships/image" Target="../media/image412.png"/><Relationship Id="rId219" Type="http://schemas.openxmlformats.org/officeDocument/2006/relationships/image" Target="../media/image440.png"/><Relationship Id="rId370" Type="http://schemas.openxmlformats.org/officeDocument/2006/relationships/customXml" Target="../ink/ink512.xml"/><Relationship Id="rId426" Type="http://schemas.openxmlformats.org/officeDocument/2006/relationships/customXml" Target="../ink/ink540.xml"/><Relationship Id="rId230" Type="http://schemas.openxmlformats.org/officeDocument/2006/relationships/customXml" Target="../ink/ink442.xml"/><Relationship Id="rId25" Type="http://schemas.openxmlformats.org/officeDocument/2006/relationships/image" Target="../media/image343.png"/><Relationship Id="rId67" Type="http://schemas.openxmlformats.org/officeDocument/2006/relationships/image" Target="../media/image364.png"/><Relationship Id="rId272" Type="http://schemas.openxmlformats.org/officeDocument/2006/relationships/customXml" Target="../ink/ink463.xml"/><Relationship Id="rId328" Type="http://schemas.openxmlformats.org/officeDocument/2006/relationships/customXml" Target="../ink/ink491.xml"/><Relationship Id="rId132" Type="http://schemas.openxmlformats.org/officeDocument/2006/relationships/customXml" Target="../ink/ink393.xml"/><Relationship Id="rId174" Type="http://schemas.openxmlformats.org/officeDocument/2006/relationships/customXml" Target="../ink/ink414.xml"/><Relationship Id="rId381" Type="http://schemas.openxmlformats.org/officeDocument/2006/relationships/image" Target="../media/image519.png"/><Relationship Id="rId241" Type="http://schemas.openxmlformats.org/officeDocument/2006/relationships/image" Target="../media/image451.png"/><Relationship Id="rId437" Type="http://schemas.openxmlformats.org/officeDocument/2006/relationships/image" Target="../media/image547.png"/><Relationship Id="rId36" Type="http://schemas.openxmlformats.org/officeDocument/2006/relationships/customXml" Target="../ink/ink345.xml"/><Relationship Id="rId283" Type="http://schemas.openxmlformats.org/officeDocument/2006/relationships/image" Target="../media/image472.png"/><Relationship Id="rId339" Type="http://schemas.openxmlformats.org/officeDocument/2006/relationships/image" Target="../media/image498.png"/><Relationship Id="rId78" Type="http://schemas.openxmlformats.org/officeDocument/2006/relationships/customXml" Target="../ink/ink366.xml"/><Relationship Id="rId101" Type="http://schemas.openxmlformats.org/officeDocument/2006/relationships/image" Target="../media/image381.png"/><Relationship Id="rId143" Type="http://schemas.openxmlformats.org/officeDocument/2006/relationships/image" Target="../media/image402.png"/><Relationship Id="rId185" Type="http://schemas.openxmlformats.org/officeDocument/2006/relationships/image" Target="../media/image423.png"/><Relationship Id="rId350" Type="http://schemas.openxmlformats.org/officeDocument/2006/relationships/customXml" Target="../ink/ink502.xml"/><Relationship Id="rId406" Type="http://schemas.openxmlformats.org/officeDocument/2006/relationships/customXml" Target="../ink/ink530.xml"/><Relationship Id="rId9" Type="http://schemas.openxmlformats.org/officeDocument/2006/relationships/image" Target="../media/image335.png"/><Relationship Id="rId210" Type="http://schemas.openxmlformats.org/officeDocument/2006/relationships/customXml" Target="../ink/ink432.xml"/><Relationship Id="rId392" Type="http://schemas.openxmlformats.org/officeDocument/2006/relationships/customXml" Target="../ink/ink523.xml"/><Relationship Id="rId252" Type="http://schemas.openxmlformats.org/officeDocument/2006/relationships/customXml" Target="../ink/ink453.xml"/><Relationship Id="rId294" Type="http://schemas.openxmlformats.org/officeDocument/2006/relationships/customXml" Target="../ink/ink474.xml"/><Relationship Id="rId308" Type="http://schemas.openxmlformats.org/officeDocument/2006/relationships/customXml" Target="../ink/ink481.xml"/><Relationship Id="rId47" Type="http://schemas.openxmlformats.org/officeDocument/2006/relationships/image" Target="../media/image354.png"/><Relationship Id="rId89" Type="http://schemas.openxmlformats.org/officeDocument/2006/relationships/image" Target="../media/image375.png"/><Relationship Id="rId112" Type="http://schemas.openxmlformats.org/officeDocument/2006/relationships/customXml" Target="../ink/ink383.xml"/><Relationship Id="rId154" Type="http://schemas.openxmlformats.org/officeDocument/2006/relationships/customXml" Target="../ink/ink404.xml"/><Relationship Id="rId361" Type="http://schemas.openxmlformats.org/officeDocument/2006/relationships/image" Target="../media/image509.png"/><Relationship Id="rId196" Type="http://schemas.openxmlformats.org/officeDocument/2006/relationships/customXml" Target="../ink/ink425.xml"/><Relationship Id="rId417" Type="http://schemas.openxmlformats.org/officeDocument/2006/relationships/image" Target="../media/image537.png"/><Relationship Id="rId16" Type="http://schemas.openxmlformats.org/officeDocument/2006/relationships/customXml" Target="../ink/ink335.xml"/><Relationship Id="rId221" Type="http://schemas.openxmlformats.org/officeDocument/2006/relationships/image" Target="../media/image441.png"/><Relationship Id="rId263" Type="http://schemas.openxmlformats.org/officeDocument/2006/relationships/image" Target="../media/image462.png"/><Relationship Id="rId319" Type="http://schemas.openxmlformats.org/officeDocument/2006/relationships/image" Target="../media/image488.png"/><Relationship Id="rId58" Type="http://schemas.openxmlformats.org/officeDocument/2006/relationships/customXml" Target="../ink/ink356.xml"/><Relationship Id="rId123" Type="http://schemas.openxmlformats.org/officeDocument/2006/relationships/image" Target="../media/image392.png"/><Relationship Id="rId330" Type="http://schemas.openxmlformats.org/officeDocument/2006/relationships/customXml" Target="../ink/ink492.xml"/><Relationship Id="rId165" Type="http://schemas.openxmlformats.org/officeDocument/2006/relationships/image" Target="../media/image413.png"/><Relationship Id="rId372" Type="http://schemas.openxmlformats.org/officeDocument/2006/relationships/customXml" Target="../ink/ink513.xml"/><Relationship Id="rId428" Type="http://schemas.openxmlformats.org/officeDocument/2006/relationships/customXml" Target="../ink/ink541.xml"/><Relationship Id="rId232" Type="http://schemas.openxmlformats.org/officeDocument/2006/relationships/customXml" Target="../ink/ink443.xml"/><Relationship Id="rId274" Type="http://schemas.openxmlformats.org/officeDocument/2006/relationships/customXml" Target="../ink/ink464.xml"/><Relationship Id="rId27" Type="http://schemas.openxmlformats.org/officeDocument/2006/relationships/image" Target="../media/image344.png"/><Relationship Id="rId69" Type="http://schemas.openxmlformats.org/officeDocument/2006/relationships/image" Target="../media/image365.png"/><Relationship Id="rId134" Type="http://schemas.openxmlformats.org/officeDocument/2006/relationships/customXml" Target="../ink/ink394.xml"/><Relationship Id="rId80" Type="http://schemas.openxmlformats.org/officeDocument/2006/relationships/customXml" Target="../ink/ink367.xml"/><Relationship Id="rId176" Type="http://schemas.openxmlformats.org/officeDocument/2006/relationships/customXml" Target="../ink/ink415.xml"/><Relationship Id="rId341" Type="http://schemas.openxmlformats.org/officeDocument/2006/relationships/image" Target="../media/image499.png"/><Relationship Id="rId383" Type="http://schemas.openxmlformats.org/officeDocument/2006/relationships/image" Target="../media/image520.png"/><Relationship Id="rId439" Type="http://schemas.openxmlformats.org/officeDocument/2006/relationships/image" Target="../media/image548.png"/><Relationship Id="rId201" Type="http://schemas.openxmlformats.org/officeDocument/2006/relationships/image" Target="../media/image431.png"/><Relationship Id="rId243" Type="http://schemas.openxmlformats.org/officeDocument/2006/relationships/image" Target="../media/image452.png"/><Relationship Id="rId285" Type="http://schemas.openxmlformats.org/officeDocument/2006/relationships/image" Target="../media/image473.png"/><Relationship Id="rId38" Type="http://schemas.openxmlformats.org/officeDocument/2006/relationships/customXml" Target="../ink/ink346.xml"/><Relationship Id="rId103" Type="http://schemas.openxmlformats.org/officeDocument/2006/relationships/image" Target="../media/image382.png"/><Relationship Id="rId310" Type="http://schemas.openxmlformats.org/officeDocument/2006/relationships/customXml" Target="../ink/ink482.xml"/><Relationship Id="rId91" Type="http://schemas.openxmlformats.org/officeDocument/2006/relationships/image" Target="../media/image376.png"/><Relationship Id="rId145" Type="http://schemas.openxmlformats.org/officeDocument/2006/relationships/image" Target="../media/image403.png"/><Relationship Id="rId187" Type="http://schemas.openxmlformats.org/officeDocument/2006/relationships/image" Target="../media/image424.png"/><Relationship Id="rId352" Type="http://schemas.openxmlformats.org/officeDocument/2006/relationships/customXml" Target="../ink/ink503.xml"/><Relationship Id="rId394" Type="http://schemas.openxmlformats.org/officeDocument/2006/relationships/customXml" Target="../ink/ink524.xml"/><Relationship Id="rId408" Type="http://schemas.openxmlformats.org/officeDocument/2006/relationships/customXml" Target="../ink/ink531.xml"/><Relationship Id="rId212" Type="http://schemas.openxmlformats.org/officeDocument/2006/relationships/customXml" Target="../ink/ink433.xml"/><Relationship Id="rId254" Type="http://schemas.openxmlformats.org/officeDocument/2006/relationships/customXml" Target="../ink/ink454.xml"/><Relationship Id="rId49" Type="http://schemas.openxmlformats.org/officeDocument/2006/relationships/image" Target="../media/image355.png"/><Relationship Id="rId114" Type="http://schemas.openxmlformats.org/officeDocument/2006/relationships/customXml" Target="../ink/ink384.xml"/><Relationship Id="rId296" Type="http://schemas.openxmlformats.org/officeDocument/2006/relationships/customXml" Target="../ink/ink475.xml"/><Relationship Id="rId60" Type="http://schemas.openxmlformats.org/officeDocument/2006/relationships/customXml" Target="../ink/ink357.xml"/><Relationship Id="rId156" Type="http://schemas.openxmlformats.org/officeDocument/2006/relationships/customXml" Target="../ink/ink405.xml"/><Relationship Id="rId198" Type="http://schemas.openxmlformats.org/officeDocument/2006/relationships/customXml" Target="../ink/ink426.xml"/><Relationship Id="rId321" Type="http://schemas.openxmlformats.org/officeDocument/2006/relationships/image" Target="../media/image489.png"/><Relationship Id="rId363" Type="http://schemas.openxmlformats.org/officeDocument/2006/relationships/image" Target="../media/image510.png"/><Relationship Id="rId419" Type="http://schemas.openxmlformats.org/officeDocument/2006/relationships/image" Target="../media/image538.png"/><Relationship Id="rId223" Type="http://schemas.openxmlformats.org/officeDocument/2006/relationships/image" Target="../media/image442.png"/><Relationship Id="rId430" Type="http://schemas.openxmlformats.org/officeDocument/2006/relationships/customXml" Target="../ink/ink542.xml"/><Relationship Id="rId18" Type="http://schemas.openxmlformats.org/officeDocument/2006/relationships/customXml" Target="../ink/ink336.xml"/><Relationship Id="rId39" Type="http://schemas.openxmlformats.org/officeDocument/2006/relationships/image" Target="../media/image350.png"/><Relationship Id="rId265" Type="http://schemas.openxmlformats.org/officeDocument/2006/relationships/image" Target="../media/image463.png"/><Relationship Id="rId286" Type="http://schemas.openxmlformats.org/officeDocument/2006/relationships/customXml" Target="../ink/ink470.xml"/><Relationship Id="rId50" Type="http://schemas.openxmlformats.org/officeDocument/2006/relationships/customXml" Target="../ink/ink352.xml"/><Relationship Id="rId104" Type="http://schemas.openxmlformats.org/officeDocument/2006/relationships/customXml" Target="../ink/ink379.xml"/><Relationship Id="rId125" Type="http://schemas.openxmlformats.org/officeDocument/2006/relationships/image" Target="../media/image393.png"/><Relationship Id="rId146" Type="http://schemas.openxmlformats.org/officeDocument/2006/relationships/customXml" Target="../ink/ink400.xml"/><Relationship Id="rId167" Type="http://schemas.openxmlformats.org/officeDocument/2006/relationships/image" Target="../media/image414.png"/><Relationship Id="rId188" Type="http://schemas.openxmlformats.org/officeDocument/2006/relationships/customXml" Target="../ink/ink421.xml"/><Relationship Id="rId311" Type="http://schemas.openxmlformats.org/officeDocument/2006/relationships/image" Target="../media/image484.png"/><Relationship Id="rId332" Type="http://schemas.openxmlformats.org/officeDocument/2006/relationships/customXml" Target="../ink/ink493.xml"/><Relationship Id="rId353" Type="http://schemas.openxmlformats.org/officeDocument/2006/relationships/image" Target="../media/image505.png"/><Relationship Id="rId374" Type="http://schemas.openxmlformats.org/officeDocument/2006/relationships/customXml" Target="../ink/ink514.xml"/><Relationship Id="rId395" Type="http://schemas.openxmlformats.org/officeDocument/2006/relationships/image" Target="../media/image526.png"/><Relationship Id="rId409" Type="http://schemas.openxmlformats.org/officeDocument/2006/relationships/image" Target="../media/image533.png"/><Relationship Id="rId71" Type="http://schemas.openxmlformats.org/officeDocument/2006/relationships/image" Target="../media/image366.png"/><Relationship Id="rId92" Type="http://schemas.openxmlformats.org/officeDocument/2006/relationships/customXml" Target="../ink/ink373.xml"/><Relationship Id="rId213" Type="http://schemas.openxmlformats.org/officeDocument/2006/relationships/image" Target="../media/image437.png"/><Relationship Id="rId234" Type="http://schemas.openxmlformats.org/officeDocument/2006/relationships/customXml" Target="../ink/ink444.xml"/><Relationship Id="rId420" Type="http://schemas.openxmlformats.org/officeDocument/2006/relationships/customXml" Target="../ink/ink537.xml"/><Relationship Id="rId2" Type="http://schemas.openxmlformats.org/officeDocument/2006/relationships/notesSlide" Target="../notesSlides/notesSlide13.xml"/><Relationship Id="rId29" Type="http://schemas.openxmlformats.org/officeDocument/2006/relationships/image" Target="../media/image345.png"/><Relationship Id="rId255" Type="http://schemas.openxmlformats.org/officeDocument/2006/relationships/image" Target="../media/image458.png"/><Relationship Id="rId276" Type="http://schemas.openxmlformats.org/officeDocument/2006/relationships/customXml" Target="../ink/ink465.xml"/><Relationship Id="rId297" Type="http://schemas.openxmlformats.org/officeDocument/2006/relationships/image" Target="../media/image479.png"/><Relationship Id="rId441" Type="http://schemas.openxmlformats.org/officeDocument/2006/relationships/image" Target="../media/image549.png"/><Relationship Id="rId40" Type="http://schemas.openxmlformats.org/officeDocument/2006/relationships/customXml" Target="../ink/ink347.xml"/><Relationship Id="rId115" Type="http://schemas.openxmlformats.org/officeDocument/2006/relationships/image" Target="../media/image388.png"/><Relationship Id="rId136" Type="http://schemas.openxmlformats.org/officeDocument/2006/relationships/customXml" Target="../ink/ink395.xml"/><Relationship Id="rId157" Type="http://schemas.openxmlformats.org/officeDocument/2006/relationships/image" Target="../media/image409.png"/><Relationship Id="rId178" Type="http://schemas.openxmlformats.org/officeDocument/2006/relationships/customXml" Target="../ink/ink416.xml"/><Relationship Id="rId301" Type="http://schemas.openxmlformats.org/officeDocument/2006/relationships/image" Target="../media/image481.png"/><Relationship Id="rId322" Type="http://schemas.openxmlformats.org/officeDocument/2006/relationships/customXml" Target="../ink/ink488.xml"/><Relationship Id="rId343" Type="http://schemas.openxmlformats.org/officeDocument/2006/relationships/image" Target="../media/image500.png"/><Relationship Id="rId364" Type="http://schemas.openxmlformats.org/officeDocument/2006/relationships/customXml" Target="../ink/ink509.xml"/><Relationship Id="rId61" Type="http://schemas.openxmlformats.org/officeDocument/2006/relationships/image" Target="../media/image361.png"/><Relationship Id="rId82" Type="http://schemas.openxmlformats.org/officeDocument/2006/relationships/customXml" Target="../ink/ink368.xml"/><Relationship Id="rId199" Type="http://schemas.openxmlformats.org/officeDocument/2006/relationships/image" Target="../media/image430.png"/><Relationship Id="rId203" Type="http://schemas.openxmlformats.org/officeDocument/2006/relationships/image" Target="../media/image432.png"/><Relationship Id="rId385" Type="http://schemas.openxmlformats.org/officeDocument/2006/relationships/image" Target="../media/image521.png"/><Relationship Id="rId19" Type="http://schemas.openxmlformats.org/officeDocument/2006/relationships/image" Target="../media/image340.png"/><Relationship Id="rId224" Type="http://schemas.openxmlformats.org/officeDocument/2006/relationships/customXml" Target="../ink/ink439.xml"/><Relationship Id="rId245" Type="http://schemas.openxmlformats.org/officeDocument/2006/relationships/image" Target="../media/image453.png"/><Relationship Id="rId266" Type="http://schemas.openxmlformats.org/officeDocument/2006/relationships/customXml" Target="../ink/ink460.xml"/><Relationship Id="rId287" Type="http://schemas.openxmlformats.org/officeDocument/2006/relationships/image" Target="../media/image474.png"/><Relationship Id="rId410" Type="http://schemas.openxmlformats.org/officeDocument/2006/relationships/customXml" Target="../ink/ink532.xml"/><Relationship Id="rId431" Type="http://schemas.openxmlformats.org/officeDocument/2006/relationships/image" Target="../media/image544.png"/><Relationship Id="rId30" Type="http://schemas.openxmlformats.org/officeDocument/2006/relationships/customXml" Target="../ink/ink342.xml"/><Relationship Id="rId105" Type="http://schemas.openxmlformats.org/officeDocument/2006/relationships/image" Target="../media/image383.png"/><Relationship Id="rId126" Type="http://schemas.openxmlformats.org/officeDocument/2006/relationships/customXml" Target="../ink/ink390.xml"/><Relationship Id="rId147" Type="http://schemas.openxmlformats.org/officeDocument/2006/relationships/image" Target="../media/image404.png"/><Relationship Id="rId168" Type="http://schemas.openxmlformats.org/officeDocument/2006/relationships/customXml" Target="../ink/ink411.xml"/><Relationship Id="rId312" Type="http://schemas.openxmlformats.org/officeDocument/2006/relationships/customXml" Target="../ink/ink483.xml"/><Relationship Id="rId333" Type="http://schemas.openxmlformats.org/officeDocument/2006/relationships/image" Target="../media/image495.png"/><Relationship Id="rId354" Type="http://schemas.openxmlformats.org/officeDocument/2006/relationships/customXml" Target="../ink/ink504.xml"/><Relationship Id="rId51" Type="http://schemas.openxmlformats.org/officeDocument/2006/relationships/image" Target="../media/image356.png"/><Relationship Id="rId72" Type="http://schemas.openxmlformats.org/officeDocument/2006/relationships/customXml" Target="../ink/ink363.xml"/><Relationship Id="rId93" Type="http://schemas.openxmlformats.org/officeDocument/2006/relationships/image" Target="../media/image377.png"/><Relationship Id="rId189" Type="http://schemas.openxmlformats.org/officeDocument/2006/relationships/image" Target="../media/image425.png"/><Relationship Id="rId375" Type="http://schemas.openxmlformats.org/officeDocument/2006/relationships/image" Target="../media/image516.png"/><Relationship Id="rId396" Type="http://schemas.openxmlformats.org/officeDocument/2006/relationships/customXml" Target="../ink/ink525.xml"/><Relationship Id="rId3" Type="http://schemas.openxmlformats.org/officeDocument/2006/relationships/image" Target="../media/image334.jpg"/><Relationship Id="rId214" Type="http://schemas.openxmlformats.org/officeDocument/2006/relationships/customXml" Target="../ink/ink434.xml"/><Relationship Id="rId235" Type="http://schemas.openxmlformats.org/officeDocument/2006/relationships/image" Target="../media/image448.png"/><Relationship Id="rId256" Type="http://schemas.openxmlformats.org/officeDocument/2006/relationships/customXml" Target="../ink/ink455.xml"/><Relationship Id="rId277" Type="http://schemas.openxmlformats.org/officeDocument/2006/relationships/image" Target="../media/image469.png"/><Relationship Id="rId298" Type="http://schemas.openxmlformats.org/officeDocument/2006/relationships/customXml" Target="../ink/ink476.xml"/><Relationship Id="rId400" Type="http://schemas.openxmlformats.org/officeDocument/2006/relationships/customXml" Target="../ink/ink527.xml"/><Relationship Id="rId421" Type="http://schemas.openxmlformats.org/officeDocument/2006/relationships/image" Target="../media/image539.png"/><Relationship Id="rId442" Type="http://schemas.openxmlformats.org/officeDocument/2006/relationships/customXml" Target="../ink/ink548.xml"/><Relationship Id="rId116" Type="http://schemas.openxmlformats.org/officeDocument/2006/relationships/customXml" Target="../ink/ink385.xml"/><Relationship Id="rId137" Type="http://schemas.openxmlformats.org/officeDocument/2006/relationships/image" Target="../media/image399.png"/><Relationship Id="rId158" Type="http://schemas.openxmlformats.org/officeDocument/2006/relationships/customXml" Target="../ink/ink406.xml"/><Relationship Id="rId302" Type="http://schemas.openxmlformats.org/officeDocument/2006/relationships/customXml" Target="../ink/ink478.xml"/><Relationship Id="rId323" Type="http://schemas.openxmlformats.org/officeDocument/2006/relationships/image" Target="../media/image490.png"/><Relationship Id="rId344" Type="http://schemas.openxmlformats.org/officeDocument/2006/relationships/customXml" Target="../ink/ink499.xml"/><Relationship Id="rId20" Type="http://schemas.openxmlformats.org/officeDocument/2006/relationships/customXml" Target="../ink/ink337.xml"/><Relationship Id="rId41" Type="http://schemas.openxmlformats.org/officeDocument/2006/relationships/image" Target="../media/image351.png"/><Relationship Id="rId62" Type="http://schemas.openxmlformats.org/officeDocument/2006/relationships/customXml" Target="../ink/ink358.xml"/><Relationship Id="rId83" Type="http://schemas.openxmlformats.org/officeDocument/2006/relationships/image" Target="../media/image372.png"/><Relationship Id="rId179" Type="http://schemas.openxmlformats.org/officeDocument/2006/relationships/image" Target="../media/image420.png"/><Relationship Id="rId365" Type="http://schemas.openxmlformats.org/officeDocument/2006/relationships/image" Target="../media/image511.png"/><Relationship Id="rId386" Type="http://schemas.openxmlformats.org/officeDocument/2006/relationships/customXml" Target="../ink/ink520.xml"/><Relationship Id="rId190" Type="http://schemas.openxmlformats.org/officeDocument/2006/relationships/customXml" Target="../ink/ink422.xml"/><Relationship Id="rId204" Type="http://schemas.openxmlformats.org/officeDocument/2006/relationships/customXml" Target="../ink/ink429.xml"/><Relationship Id="rId225" Type="http://schemas.openxmlformats.org/officeDocument/2006/relationships/image" Target="../media/image443.png"/><Relationship Id="rId246" Type="http://schemas.openxmlformats.org/officeDocument/2006/relationships/customXml" Target="../ink/ink450.xml"/><Relationship Id="rId267" Type="http://schemas.openxmlformats.org/officeDocument/2006/relationships/image" Target="../media/image464.png"/><Relationship Id="rId288" Type="http://schemas.openxmlformats.org/officeDocument/2006/relationships/customXml" Target="../ink/ink471.xml"/><Relationship Id="rId411" Type="http://schemas.openxmlformats.org/officeDocument/2006/relationships/image" Target="../media/image534.png"/><Relationship Id="rId432" Type="http://schemas.openxmlformats.org/officeDocument/2006/relationships/customXml" Target="../ink/ink543.xml"/><Relationship Id="rId106" Type="http://schemas.openxmlformats.org/officeDocument/2006/relationships/customXml" Target="../ink/ink380.xml"/><Relationship Id="rId127" Type="http://schemas.openxmlformats.org/officeDocument/2006/relationships/image" Target="../media/image394.png"/><Relationship Id="rId313" Type="http://schemas.openxmlformats.org/officeDocument/2006/relationships/image" Target="../media/image485.png"/><Relationship Id="rId10" Type="http://schemas.openxmlformats.org/officeDocument/2006/relationships/customXml" Target="../ink/ink332.xml"/><Relationship Id="rId31" Type="http://schemas.openxmlformats.org/officeDocument/2006/relationships/image" Target="../media/image346.png"/><Relationship Id="rId52" Type="http://schemas.openxmlformats.org/officeDocument/2006/relationships/customXml" Target="../ink/ink353.xml"/><Relationship Id="rId73" Type="http://schemas.openxmlformats.org/officeDocument/2006/relationships/image" Target="../media/image367.png"/><Relationship Id="rId94" Type="http://schemas.openxmlformats.org/officeDocument/2006/relationships/customXml" Target="../ink/ink374.xml"/><Relationship Id="rId148" Type="http://schemas.openxmlformats.org/officeDocument/2006/relationships/customXml" Target="../ink/ink401.xml"/><Relationship Id="rId169" Type="http://schemas.openxmlformats.org/officeDocument/2006/relationships/image" Target="../media/image415.png"/><Relationship Id="rId334" Type="http://schemas.openxmlformats.org/officeDocument/2006/relationships/customXml" Target="../ink/ink494.xml"/><Relationship Id="rId355" Type="http://schemas.openxmlformats.org/officeDocument/2006/relationships/image" Target="../media/image506.png"/><Relationship Id="rId376" Type="http://schemas.openxmlformats.org/officeDocument/2006/relationships/customXml" Target="../ink/ink515.xml"/><Relationship Id="rId397" Type="http://schemas.openxmlformats.org/officeDocument/2006/relationships/image" Target="../media/image527.png"/><Relationship Id="rId4" Type="http://schemas.openxmlformats.org/officeDocument/2006/relationships/image" Target="../media/image1150.png"/><Relationship Id="rId180" Type="http://schemas.openxmlformats.org/officeDocument/2006/relationships/customXml" Target="../ink/ink417.xml"/><Relationship Id="rId215" Type="http://schemas.openxmlformats.org/officeDocument/2006/relationships/image" Target="../media/image438.png"/><Relationship Id="rId236" Type="http://schemas.openxmlformats.org/officeDocument/2006/relationships/customXml" Target="../ink/ink445.xml"/><Relationship Id="rId257" Type="http://schemas.openxmlformats.org/officeDocument/2006/relationships/image" Target="../media/image459.png"/><Relationship Id="rId278" Type="http://schemas.openxmlformats.org/officeDocument/2006/relationships/customXml" Target="../ink/ink466.xml"/><Relationship Id="rId401" Type="http://schemas.openxmlformats.org/officeDocument/2006/relationships/image" Target="../media/image529.png"/><Relationship Id="rId422" Type="http://schemas.openxmlformats.org/officeDocument/2006/relationships/customXml" Target="../ink/ink538.xml"/><Relationship Id="rId443" Type="http://schemas.openxmlformats.org/officeDocument/2006/relationships/image" Target="../media/image550.png"/><Relationship Id="rId303" Type="http://schemas.openxmlformats.org/officeDocument/2006/relationships/image" Target="../media/image482.png"/><Relationship Id="rId42" Type="http://schemas.openxmlformats.org/officeDocument/2006/relationships/customXml" Target="../ink/ink348.xml"/><Relationship Id="rId84" Type="http://schemas.openxmlformats.org/officeDocument/2006/relationships/customXml" Target="../ink/ink369.xml"/><Relationship Id="rId138" Type="http://schemas.openxmlformats.org/officeDocument/2006/relationships/customXml" Target="../ink/ink396.xml"/><Relationship Id="rId345" Type="http://schemas.openxmlformats.org/officeDocument/2006/relationships/image" Target="../media/image501.png"/><Relationship Id="rId387" Type="http://schemas.openxmlformats.org/officeDocument/2006/relationships/image" Target="../media/image522.png"/><Relationship Id="rId191" Type="http://schemas.openxmlformats.org/officeDocument/2006/relationships/image" Target="../media/image426.png"/><Relationship Id="rId205" Type="http://schemas.openxmlformats.org/officeDocument/2006/relationships/image" Target="../media/image433.png"/><Relationship Id="rId247" Type="http://schemas.openxmlformats.org/officeDocument/2006/relationships/image" Target="../media/image454.png"/><Relationship Id="rId412" Type="http://schemas.openxmlformats.org/officeDocument/2006/relationships/customXml" Target="../ink/ink533.xml"/><Relationship Id="rId107" Type="http://schemas.openxmlformats.org/officeDocument/2006/relationships/image" Target="../media/image384.png"/><Relationship Id="rId289" Type="http://schemas.openxmlformats.org/officeDocument/2006/relationships/image" Target="../media/image475.png"/><Relationship Id="rId11" Type="http://schemas.openxmlformats.org/officeDocument/2006/relationships/image" Target="../media/image336.png"/><Relationship Id="rId53" Type="http://schemas.openxmlformats.org/officeDocument/2006/relationships/image" Target="../media/image357.png"/><Relationship Id="rId149" Type="http://schemas.openxmlformats.org/officeDocument/2006/relationships/image" Target="../media/image405.png"/><Relationship Id="rId314" Type="http://schemas.openxmlformats.org/officeDocument/2006/relationships/customXml" Target="../ink/ink484.xml"/><Relationship Id="rId356" Type="http://schemas.openxmlformats.org/officeDocument/2006/relationships/customXml" Target="../ink/ink505.xml"/><Relationship Id="rId398" Type="http://schemas.openxmlformats.org/officeDocument/2006/relationships/customXml" Target="../ink/ink526.xml"/><Relationship Id="rId95" Type="http://schemas.openxmlformats.org/officeDocument/2006/relationships/image" Target="../media/image378.png"/><Relationship Id="rId160" Type="http://schemas.openxmlformats.org/officeDocument/2006/relationships/customXml" Target="../ink/ink407.xml"/><Relationship Id="rId216" Type="http://schemas.openxmlformats.org/officeDocument/2006/relationships/customXml" Target="../ink/ink435.xml"/><Relationship Id="rId423" Type="http://schemas.openxmlformats.org/officeDocument/2006/relationships/image" Target="../media/image540.png"/><Relationship Id="rId258" Type="http://schemas.openxmlformats.org/officeDocument/2006/relationships/customXml" Target="../ink/ink456.xml"/><Relationship Id="rId22" Type="http://schemas.openxmlformats.org/officeDocument/2006/relationships/customXml" Target="../ink/ink338.xml"/><Relationship Id="rId64" Type="http://schemas.openxmlformats.org/officeDocument/2006/relationships/customXml" Target="../ink/ink359.xml"/><Relationship Id="rId118" Type="http://schemas.openxmlformats.org/officeDocument/2006/relationships/customXml" Target="../ink/ink386.xml"/><Relationship Id="rId325" Type="http://schemas.openxmlformats.org/officeDocument/2006/relationships/image" Target="../media/image491.png"/><Relationship Id="rId367" Type="http://schemas.openxmlformats.org/officeDocument/2006/relationships/image" Target="../media/image512.png"/><Relationship Id="rId171" Type="http://schemas.openxmlformats.org/officeDocument/2006/relationships/image" Target="../media/image416.png"/><Relationship Id="rId227" Type="http://schemas.openxmlformats.org/officeDocument/2006/relationships/image" Target="../media/image444.png"/><Relationship Id="rId269" Type="http://schemas.openxmlformats.org/officeDocument/2006/relationships/image" Target="../media/image465.png"/><Relationship Id="rId434" Type="http://schemas.openxmlformats.org/officeDocument/2006/relationships/customXml" Target="../ink/ink544.xml"/><Relationship Id="rId33" Type="http://schemas.openxmlformats.org/officeDocument/2006/relationships/image" Target="../media/image347.png"/><Relationship Id="rId129" Type="http://schemas.openxmlformats.org/officeDocument/2006/relationships/image" Target="../media/image395.png"/><Relationship Id="rId280" Type="http://schemas.openxmlformats.org/officeDocument/2006/relationships/customXml" Target="../ink/ink467.xml"/><Relationship Id="rId336" Type="http://schemas.openxmlformats.org/officeDocument/2006/relationships/customXml" Target="../ink/ink495.xml"/><Relationship Id="rId75" Type="http://schemas.openxmlformats.org/officeDocument/2006/relationships/image" Target="../media/image368.png"/><Relationship Id="rId140" Type="http://schemas.openxmlformats.org/officeDocument/2006/relationships/customXml" Target="../ink/ink397.xml"/><Relationship Id="rId182" Type="http://schemas.openxmlformats.org/officeDocument/2006/relationships/customXml" Target="../ink/ink418.xml"/><Relationship Id="rId378" Type="http://schemas.openxmlformats.org/officeDocument/2006/relationships/customXml" Target="../ink/ink516.xml"/><Relationship Id="rId403" Type="http://schemas.openxmlformats.org/officeDocument/2006/relationships/image" Target="../media/image530.png"/><Relationship Id="rId238" Type="http://schemas.openxmlformats.org/officeDocument/2006/relationships/customXml" Target="../ink/ink446.xml"/><Relationship Id="rId445" Type="http://schemas.openxmlformats.org/officeDocument/2006/relationships/image" Target="../media/image551.png"/><Relationship Id="rId291" Type="http://schemas.openxmlformats.org/officeDocument/2006/relationships/image" Target="../media/image476.png"/><Relationship Id="rId305" Type="http://schemas.openxmlformats.org/officeDocument/2006/relationships/image" Target="../media/image483.png"/><Relationship Id="rId347" Type="http://schemas.openxmlformats.org/officeDocument/2006/relationships/image" Target="../media/image502.png"/><Relationship Id="rId44" Type="http://schemas.openxmlformats.org/officeDocument/2006/relationships/customXml" Target="../ink/ink349.xml"/><Relationship Id="rId86" Type="http://schemas.openxmlformats.org/officeDocument/2006/relationships/customXml" Target="../ink/ink370.xml"/><Relationship Id="rId151" Type="http://schemas.openxmlformats.org/officeDocument/2006/relationships/image" Target="../media/image406.png"/><Relationship Id="rId389" Type="http://schemas.openxmlformats.org/officeDocument/2006/relationships/image" Target="../media/image523.png"/><Relationship Id="rId193" Type="http://schemas.openxmlformats.org/officeDocument/2006/relationships/image" Target="../media/image427.png"/><Relationship Id="rId207" Type="http://schemas.openxmlformats.org/officeDocument/2006/relationships/image" Target="../media/image434.png"/><Relationship Id="rId249" Type="http://schemas.openxmlformats.org/officeDocument/2006/relationships/image" Target="../media/image455.png"/><Relationship Id="rId414" Type="http://schemas.openxmlformats.org/officeDocument/2006/relationships/customXml" Target="../ink/ink534.xml"/><Relationship Id="rId13" Type="http://schemas.openxmlformats.org/officeDocument/2006/relationships/image" Target="../media/image337.png"/><Relationship Id="rId109" Type="http://schemas.openxmlformats.org/officeDocument/2006/relationships/image" Target="../media/image385.png"/><Relationship Id="rId260" Type="http://schemas.openxmlformats.org/officeDocument/2006/relationships/customXml" Target="../ink/ink457.xml"/><Relationship Id="rId316" Type="http://schemas.openxmlformats.org/officeDocument/2006/relationships/customXml" Target="../ink/ink485.xml"/><Relationship Id="rId55" Type="http://schemas.openxmlformats.org/officeDocument/2006/relationships/image" Target="../media/image358.png"/><Relationship Id="rId97" Type="http://schemas.openxmlformats.org/officeDocument/2006/relationships/image" Target="../media/image379.png"/><Relationship Id="rId120" Type="http://schemas.openxmlformats.org/officeDocument/2006/relationships/customXml" Target="../ink/ink387.xml"/><Relationship Id="rId358" Type="http://schemas.openxmlformats.org/officeDocument/2006/relationships/customXml" Target="../ink/ink506.xml"/><Relationship Id="rId162" Type="http://schemas.openxmlformats.org/officeDocument/2006/relationships/customXml" Target="../ink/ink408.xml"/><Relationship Id="rId218" Type="http://schemas.openxmlformats.org/officeDocument/2006/relationships/customXml" Target="../ink/ink436.xml"/><Relationship Id="rId425" Type="http://schemas.openxmlformats.org/officeDocument/2006/relationships/image" Target="../media/image541.png"/><Relationship Id="rId271" Type="http://schemas.openxmlformats.org/officeDocument/2006/relationships/image" Target="../media/image466.png"/><Relationship Id="rId24" Type="http://schemas.openxmlformats.org/officeDocument/2006/relationships/customXml" Target="../ink/ink339.xml"/><Relationship Id="rId66" Type="http://schemas.openxmlformats.org/officeDocument/2006/relationships/customXml" Target="../ink/ink360.xml"/><Relationship Id="rId131" Type="http://schemas.openxmlformats.org/officeDocument/2006/relationships/image" Target="../media/image396.png"/><Relationship Id="rId327" Type="http://schemas.openxmlformats.org/officeDocument/2006/relationships/image" Target="../media/image492.png"/><Relationship Id="rId369" Type="http://schemas.openxmlformats.org/officeDocument/2006/relationships/image" Target="../media/image513.png"/><Relationship Id="rId173" Type="http://schemas.openxmlformats.org/officeDocument/2006/relationships/image" Target="../media/image417.png"/><Relationship Id="rId229" Type="http://schemas.openxmlformats.org/officeDocument/2006/relationships/image" Target="../media/image445.png"/><Relationship Id="rId380" Type="http://schemas.openxmlformats.org/officeDocument/2006/relationships/customXml" Target="../ink/ink517.xml"/><Relationship Id="rId436" Type="http://schemas.openxmlformats.org/officeDocument/2006/relationships/customXml" Target="../ink/ink545.xml"/><Relationship Id="rId240" Type="http://schemas.openxmlformats.org/officeDocument/2006/relationships/customXml" Target="../ink/ink447.xml"/><Relationship Id="rId35" Type="http://schemas.openxmlformats.org/officeDocument/2006/relationships/image" Target="../media/image348.png"/><Relationship Id="rId77" Type="http://schemas.openxmlformats.org/officeDocument/2006/relationships/image" Target="../media/image369.png"/><Relationship Id="rId100" Type="http://schemas.openxmlformats.org/officeDocument/2006/relationships/customXml" Target="../ink/ink377.xml"/><Relationship Id="rId282" Type="http://schemas.openxmlformats.org/officeDocument/2006/relationships/customXml" Target="../ink/ink468.xml"/><Relationship Id="rId338" Type="http://schemas.openxmlformats.org/officeDocument/2006/relationships/customXml" Target="../ink/ink496.xml"/><Relationship Id="rId8" Type="http://schemas.openxmlformats.org/officeDocument/2006/relationships/customXml" Target="../ink/ink331.xml"/><Relationship Id="rId142" Type="http://schemas.openxmlformats.org/officeDocument/2006/relationships/customXml" Target="../ink/ink398.xml"/><Relationship Id="rId184" Type="http://schemas.openxmlformats.org/officeDocument/2006/relationships/customXml" Target="../ink/ink419.xml"/><Relationship Id="rId391" Type="http://schemas.openxmlformats.org/officeDocument/2006/relationships/image" Target="../media/image524.png"/><Relationship Id="rId405" Type="http://schemas.openxmlformats.org/officeDocument/2006/relationships/image" Target="../media/image531.png"/><Relationship Id="rId447" Type="http://schemas.openxmlformats.org/officeDocument/2006/relationships/image" Target="../media/image552.png"/><Relationship Id="rId251" Type="http://schemas.openxmlformats.org/officeDocument/2006/relationships/image" Target="../media/image456.png"/><Relationship Id="rId46" Type="http://schemas.openxmlformats.org/officeDocument/2006/relationships/customXml" Target="../ink/ink350.xml"/><Relationship Id="rId293" Type="http://schemas.openxmlformats.org/officeDocument/2006/relationships/image" Target="../media/image477.png"/><Relationship Id="rId307" Type="http://schemas.openxmlformats.org/officeDocument/2006/relationships/image" Target="../media/image112.png"/><Relationship Id="rId349" Type="http://schemas.openxmlformats.org/officeDocument/2006/relationships/image" Target="../media/image503.png"/><Relationship Id="rId88" Type="http://schemas.openxmlformats.org/officeDocument/2006/relationships/customXml" Target="../ink/ink371.xml"/><Relationship Id="rId111" Type="http://schemas.openxmlformats.org/officeDocument/2006/relationships/image" Target="../media/image386.png"/><Relationship Id="rId153" Type="http://schemas.openxmlformats.org/officeDocument/2006/relationships/image" Target="../media/image407.png"/><Relationship Id="rId195" Type="http://schemas.openxmlformats.org/officeDocument/2006/relationships/image" Target="../media/image428.png"/><Relationship Id="rId209" Type="http://schemas.openxmlformats.org/officeDocument/2006/relationships/image" Target="../media/image435.png"/><Relationship Id="rId360" Type="http://schemas.openxmlformats.org/officeDocument/2006/relationships/customXml" Target="../ink/ink507.xml"/><Relationship Id="rId416" Type="http://schemas.openxmlformats.org/officeDocument/2006/relationships/customXml" Target="../ink/ink535.xml"/><Relationship Id="rId220" Type="http://schemas.openxmlformats.org/officeDocument/2006/relationships/customXml" Target="../ink/ink437.xml"/><Relationship Id="rId15" Type="http://schemas.openxmlformats.org/officeDocument/2006/relationships/image" Target="../media/image338.png"/><Relationship Id="rId57" Type="http://schemas.openxmlformats.org/officeDocument/2006/relationships/image" Target="../media/image359.png"/><Relationship Id="rId262" Type="http://schemas.openxmlformats.org/officeDocument/2006/relationships/customXml" Target="../ink/ink458.xml"/><Relationship Id="rId318" Type="http://schemas.openxmlformats.org/officeDocument/2006/relationships/customXml" Target="../ink/ink486.xml"/><Relationship Id="rId99" Type="http://schemas.openxmlformats.org/officeDocument/2006/relationships/image" Target="../media/image380.png"/><Relationship Id="rId122" Type="http://schemas.openxmlformats.org/officeDocument/2006/relationships/customXml" Target="../ink/ink388.xml"/><Relationship Id="rId164" Type="http://schemas.openxmlformats.org/officeDocument/2006/relationships/customXml" Target="../ink/ink409.xml"/><Relationship Id="rId371" Type="http://schemas.openxmlformats.org/officeDocument/2006/relationships/image" Target="../media/image514.png"/><Relationship Id="rId427" Type="http://schemas.openxmlformats.org/officeDocument/2006/relationships/image" Target="../media/image542.png"/><Relationship Id="rId26" Type="http://schemas.openxmlformats.org/officeDocument/2006/relationships/customXml" Target="../ink/ink340.xml"/><Relationship Id="rId231" Type="http://schemas.openxmlformats.org/officeDocument/2006/relationships/image" Target="../media/image446.png"/><Relationship Id="rId273" Type="http://schemas.openxmlformats.org/officeDocument/2006/relationships/image" Target="../media/image467.png"/><Relationship Id="rId329" Type="http://schemas.openxmlformats.org/officeDocument/2006/relationships/image" Target="../media/image493.png"/><Relationship Id="rId68" Type="http://schemas.openxmlformats.org/officeDocument/2006/relationships/customXml" Target="../ink/ink361.xml"/><Relationship Id="rId133" Type="http://schemas.openxmlformats.org/officeDocument/2006/relationships/image" Target="../media/image397.png"/><Relationship Id="rId175" Type="http://schemas.openxmlformats.org/officeDocument/2006/relationships/image" Target="../media/image418.png"/><Relationship Id="rId340" Type="http://schemas.openxmlformats.org/officeDocument/2006/relationships/customXml" Target="../ink/ink497.xml"/><Relationship Id="rId200" Type="http://schemas.openxmlformats.org/officeDocument/2006/relationships/customXml" Target="../ink/ink427.xml"/><Relationship Id="rId382" Type="http://schemas.openxmlformats.org/officeDocument/2006/relationships/customXml" Target="../ink/ink518.xml"/><Relationship Id="rId438" Type="http://schemas.openxmlformats.org/officeDocument/2006/relationships/customXml" Target="../ink/ink546.xml"/><Relationship Id="rId242" Type="http://schemas.openxmlformats.org/officeDocument/2006/relationships/customXml" Target="../ink/ink448.xml"/><Relationship Id="rId284" Type="http://schemas.openxmlformats.org/officeDocument/2006/relationships/customXml" Target="../ink/ink469.xml"/><Relationship Id="rId37" Type="http://schemas.openxmlformats.org/officeDocument/2006/relationships/image" Target="../media/image349.png"/><Relationship Id="rId79" Type="http://schemas.openxmlformats.org/officeDocument/2006/relationships/image" Target="../media/image370.png"/><Relationship Id="rId102" Type="http://schemas.openxmlformats.org/officeDocument/2006/relationships/customXml" Target="../ink/ink378.xml"/><Relationship Id="rId144" Type="http://schemas.openxmlformats.org/officeDocument/2006/relationships/customXml" Target="../ink/ink399.xml"/><Relationship Id="rId90" Type="http://schemas.openxmlformats.org/officeDocument/2006/relationships/customXml" Target="../ink/ink372.xml"/><Relationship Id="rId186" Type="http://schemas.openxmlformats.org/officeDocument/2006/relationships/customXml" Target="../ink/ink420.xml"/><Relationship Id="rId351" Type="http://schemas.openxmlformats.org/officeDocument/2006/relationships/image" Target="../media/image504.png"/><Relationship Id="rId393" Type="http://schemas.openxmlformats.org/officeDocument/2006/relationships/image" Target="../media/image525.png"/><Relationship Id="rId407" Type="http://schemas.openxmlformats.org/officeDocument/2006/relationships/image" Target="../media/image532.png"/><Relationship Id="rId211" Type="http://schemas.openxmlformats.org/officeDocument/2006/relationships/image" Target="../media/image436.png"/><Relationship Id="rId253" Type="http://schemas.openxmlformats.org/officeDocument/2006/relationships/image" Target="../media/image457.png"/><Relationship Id="rId295" Type="http://schemas.openxmlformats.org/officeDocument/2006/relationships/image" Target="../media/image478.png"/><Relationship Id="rId309" Type="http://schemas.openxmlformats.org/officeDocument/2006/relationships/image" Target="../media/image155.png"/><Relationship Id="rId48" Type="http://schemas.openxmlformats.org/officeDocument/2006/relationships/customXml" Target="../ink/ink351.xml"/><Relationship Id="rId113" Type="http://schemas.openxmlformats.org/officeDocument/2006/relationships/image" Target="../media/image387.png"/><Relationship Id="rId320" Type="http://schemas.openxmlformats.org/officeDocument/2006/relationships/customXml" Target="../ink/ink487.xml"/><Relationship Id="rId155" Type="http://schemas.openxmlformats.org/officeDocument/2006/relationships/image" Target="../media/image408.png"/><Relationship Id="rId197" Type="http://schemas.openxmlformats.org/officeDocument/2006/relationships/image" Target="../media/image429.png"/><Relationship Id="rId362" Type="http://schemas.openxmlformats.org/officeDocument/2006/relationships/customXml" Target="../ink/ink508.xml"/><Relationship Id="rId418" Type="http://schemas.openxmlformats.org/officeDocument/2006/relationships/customXml" Target="../ink/ink536.xml"/><Relationship Id="rId222" Type="http://schemas.openxmlformats.org/officeDocument/2006/relationships/customXml" Target="../ink/ink438.xml"/><Relationship Id="rId264" Type="http://schemas.openxmlformats.org/officeDocument/2006/relationships/customXml" Target="../ink/ink459.xml"/><Relationship Id="rId17" Type="http://schemas.openxmlformats.org/officeDocument/2006/relationships/image" Target="../media/image339.png"/><Relationship Id="rId59" Type="http://schemas.openxmlformats.org/officeDocument/2006/relationships/image" Target="../media/image360.png"/><Relationship Id="rId124" Type="http://schemas.openxmlformats.org/officeDocument/2006/relationships/customXml" Target="../ink/ink389.xml"/><Relationship Id="rId70" Type="http://schemas.openxmlformats.org/officeDocument/2006/relationships/customXml" Target="../ink/ink362.xml"/><Relationship Id="rId166" Type="http://schemas.openxmlformats.org/officeDocument/2006/relationships/customXml" Target="../ink/ink410.xml"/><Relationship Id="rId331" Type="http://schemas.openxmlformats.org/officeDocument/2006/relationships/image" Target="../media/image494.png"/><Relationship Id="rId373" Type="http://schemas.openxmlformats.org/officeDocument/2006/relationships/image" Target="../media/image515.png"/><Relationship Id="rId429" Type="http://schemas.openxmlformats.org/officeDocument/2006/relationships/image" Target="../media/image543.png"/><Relationship Id="rId1" Type="http://schemas.openxmlformats.org/officeDocument/2006/relationships/slideLayout" Target="../slideLayouts/slideLayout7.xml"/><Relationship Id="rId233" Type="http://schemas.openxmlformats.org/officeDocument/2006/relationships/image" Target="../media/image447.png"/><Relationship Id="rId440" Type="http://schemas.openxmlformats.org/officeDocument/2006/relationships/customXml" Target="../ink/ink547.xml"/><Relationship Id="rId28" Type="http://schemas.openxmlformats.org/officeDocument/2006/relationships/customXml" Target="../ink/ink341.xml"/><Relationship Id="rId275" Type="http://schemas.openxmlformats.org/officeDocument/2006/relationships/image" Target="../media/image468.png"/><Relationship Id="rId300" Type="http://schemas.openxmlformats.org/officeDocument/2006/relationships/customXml" Target="../ink/ink477.xml"/><Relationship Id="rId81" Type="http://schemas.openxmlformats.org/officeDocument/2006/relationships/image" Target="../media/image371.png"/><Relationship Id="rId135" Type="http://schemas.openxmlformats.org/officeDocument/2006/relationships/image" Target="../media/image398.png"/><Relationship Id="rId177" Type="http://schemas.openxmlformats.org/officeDocument/2006/relationships/image" Target="../media/image419.png"/><Relationship Id="rId342" Type="http://schemas.openxmlformats.org/officeDocument/2006/relationships/customXml" Target="../ink/ink498.xml"/><Relationship Id="rId384" Type="http://schemas.openxmlformats.org/officeDocument/2006/relationships/customXml" Target="../ink/ink519.xml"/><Relationship Id="rId202" Type="http://schemas.openxmlformats.org/officeDocument/2006/relationships/customXml" Target="../ink/ink428.xml"/><Relationship Id="rId244" Type="http://schemas.openxmlformats.org/officeDocument/2006/relationships/customXml" Target="../ink/ink449.xml"/></Relationships>
</file>

<file path=ppt/slides/_rels/slide14.xml.rels><?xml version="1.0" encoding="UTF-8" standalone="yes"?>
<Relationships xmlns="http://schemas.openxmlformats.org/package/2006/relationships"><Relationship Id="rId3" Type="http://schemas.openxmlformats.org/officeDocument/2006/relationships/customXml" Target="../ink/ink551.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5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56.png"/><Relationship Id="rId3" Type="http://schemas.openxmlformats.org/officeDocument/2006/relationships/customXml" Target="../ink/ink552.xml"/><Relationship Id="rId7" Type="http://schemas.openxmlformats.org/officeDocument/2006/relationships/customXml" Target="../ink/ink55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55.png"/><Relationship Id="rId5" Type="http://schemas.openxmlformats.org/officeDocument/2006/relationships/customXml" Target="../ink/ink553.xml"/><Relationship Id="rId4" Type="http://schemas.openxmlformats.org/officeDocument/2006/relationships/image" Target="../media/image55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customXml" Target="../ink/ink557.xml"/><Relationship Id="rId13" Type="http://schemas.openxmlformats.org/officeDocument/2006/relationships/image" Target="../media/image562.png"/><Relationship Id="rId18" Type="http://schemas.openxmlformats.org/officeDocument/2006/relationships/customXml" Target="../ink/ink562.xml"/><Relationship Id="rId26" Type="http://schemas.openxmlformats.org/officeDocument/2006/relationships/customXml" Target="../ink/ink566.xml"/><Relationship Id="rId3" Type="http://schemas.openxmlformats.org/officeDocument/2006/relationships/image" Target="../media/image557.png"/><Relationship Id="rId21" Type="http://schemas.openxmlformats.org/officeDocument/2006/relationships/image" Target="../media/image566.png"/><Relationship Id="rId7" Type="http://schemas.openxmlformats.org/officeDocument/2006/relationships/image" Target="../media/image559.png"/><Relationship Id="rId12" Type="http://schemas.openxmlformats.org/officeDocument/2006/relationships/customXml" Target="../ink/ink559.xml"/><Relationship Id="rId17" Type="http://schemas.openxmlformats.org/officeDocument/2006/relationships/image" Target="../media/image564.png"/><Relationship Id="rId25" Type="http://schemas.openxmlformats.org/officeDocument/2006/relationships/image" Target="../media/image568.png"/><Relationship Id="rId2" Type="http://schemas.openxmlformats.org/officeDocument/2006/relationships/notesSlide" Target="../notesSlides/notesSlide18.xml"/><Relationship Id="rId16" Type="http://schemas.openxmlformats.org/officeDocument/2006/relationships/customXml" Target="../ink/ink561.xml"/><Relationship Id="rId20" Type="http://schemas.openxmlformats.org/officeDocument/2006/relationships/customXml" Target="../ink/ink563.xml"/><Relationship Id="rId29" Type="http://schemas.openxmlformats.org/officeDocument/2006/relationships/image" Target="../media/image570.png"/><Relationship Id="rId1" Type="http://schemas.openxmlformats.org/officeDocument/2006/relationships/slideLayout" Target="../slideLayouts/slideLayout7.xml"/><Relationship Id="rId6" Type="http://schemas.openxmlformats.org/officeDocument/2006/relationships/customXml" Target="../ink/ink556.xml"/><Relationship Id="rId11" Type="http://schemas.openxmlformats.org/officeDocument/2006/relationships/image" Target="../media/image561.png"/><Relationship Id="rId24" Type="http://schemas.openxmlformats.org/officeDocument/2006/relationships/customXml" Target="../ink/ink565.xml"/><Relationship Id="rId5" Type="http://schemas.openxmlformats.org/officeDocument/2006/relationships/image" Target="../media/image558.png"/><Relationship Id="rId15" Type="http://schemas.openxmlformats.org/officeDocument/2006/relationships/image" Target="../media/image563.png"/><Relationship Id="rId23" Type="http://schemas.openxmlformats.org/officeDocument/2006/relationships/image" Target="../media/image567.png"/><Relationship Id="rId28" Type="http://schemas.openxmlformats.org/officeDocument/2006/relationships/customXml" Target="../ink/ink567.xml"/><Relationship Id="rId10" Type="http://schemas.openxmlformats.org/officeDocument/2006/relationships/customXml" Target="../ink/ink558.xml"/><Relationship Id="rId19" Type="http://schemas.openxmlformats.org/officeDocument/2006/relationships/image" Target="../media/image565.png"/><Relationship Id="rId31" Type="http://schemas.openxmlformats.org/officeDocument/2006/relationships/image" Target="../media/image571.png"/><Relationship Id="rId4" Type="http://schemas.openxmlformats.org/officeDocument/2006/relationships/customXml" Target="../ink/ink555.xml"/><Relationship Id="rId9" Type="http://schemas.openxmlformats.org/officeDocument/2006/relationships/image" Target="../media/image560.png"/><Relationship Id="rId14" Type="http://schemas.openxmlformats.org/officeDocument/2006/relationships/customXml" Target="../ink/ink560.xml"/><Relationship Id="rId22" Type="http://schemas.openxmlformats.org/officeDocument/2006/relationships/customXml" Target="../ink/ink564.xml"/><Relationship Id="rId27" Type="http://schemas.openxmlformats.org/officeDocument/2006/relationships/image" Target="../media/image569.png"/><Relationship Id="rId30" Type="http://schemas.openxmlformats.org/officeDocument/2006/relationships/customXml" Target="../ink/ink568.xml"/></Relationships>
</file>

<file path=ppt/slides/_rels/slide19.xml.rels><?xml version="1.0" encoding="UTF-8" standalone="yes"?>
<Relationships xmlns="http://schemas.openxmlformats.org/package/2006/relationships"><Relationship Id="rId26" Type="http://schemas.openxmlformats.org/officeDocument/2006/relationships/customXml" Target="../ink/ink580.xml"/><Relationship Id="rId117" Type="http://schemas.openxmlformats.org/officeDocument/2006/relationships/image" Target="../media/image629.png"/><Relationship Id="rId21" Type="http://schemas.openxmlformats.org/officeDocument/2006/relationships/image" Target="../media/image581.png"/><Relationship Id="rId42" Type="http://schemas.openxmlformats.org/officeDocument/2006/relationships/customXml" Target="../ink/ink588.xml"/><Relationship Id="rId47" Type="http://schemas.openxmlformats.org/officeDocument/2006/relationships/image" Target="../media/image594.png"/><Relationship Id="rId63" Type="http://schemas.openxmlformats.org/officeDocument/2006/relationships/image" Target="../media/image602.png"/><Relationship Id="rId68" Type="http://schemas.openxmlformats.org/officeDocument/2006/relationships/customXml" Target="../ink/ink601.xml"/><Relationship Id="rId84" Type="http://schemas.openxmlformats.org/officeDocument/2006/relationships/customXml" Target="../ink/ink609.xml"/><Relationship Id="rId89" Type="http://schemas.openxmlformats.org/officeDocument/2006/relationships/image" Target="../media/image615.png"/><Relationship Id="rId112" Type="http://schemas.openxmlformats.org/officeDocument/2006/relationships/customXml" Target="../ink/ink623.xml"/><Relationship Id="rId16" Type="http://schemas.openxmlformats.org/officeDocument/2006/relationships/customXml" Target="../ink/ink575.xml"/><Relationship Id="rId107" Type="http://schemas.openxmlformats.org/officeDocument/2006/relationships/image" Target="../media/image624.png"/><Relationship Id="rId11" Type="http://schemas.openxmlformats.org/officeDocument/2006/relationships/image" Target="../media/image576.png"/><Relationship Id="rId32" Type="http://schemas.openxmlformats.org/officeDocument/2006/relationships/customXml" Target="../ink/ink583.xml"/><Relationship Id="rId37" Type="http://schemas.openxmlformats.org/officeDocument/2006/relationships/image" Target="../media/image589.png"/><Relationship Id="rId53" Type="http://schemas.openxmlformats.org/officeDocument/2006/relationships/image" Target="../media/image597.png"/><Relationship Id="rId58" Type="http://schemas.openxmlformats.org/officeDocument/2006/relationships/customXml" Target="../ink/ink596.xml"/><Relationship Id="rId74" Type="http://schemas.openxmlformats.org/officeDocument/2006/relationships/customXml" Target="../ink/ink604.xml"/><Relationship Id="rId79" Type="http://schemas.openxmlformats.org/officeDocument/2006/relationships/image" Target="../media/image610.png"/><Relationship Id="rId102" Type="http://schemas.openxmlformats.org/officeDocument/2006/relationships/customXml" Target="../ink/ink618.xml"/><Relationship Id="rId5" Type="http://schemas.openxmlformats.org/officeDocument/2006/relationships/image" Target="../media/image573.png"/><Relationship Id="rId90" Type="http://schemas.openxmlformats.org/officeDocument/2006/relationships/customXml" Target="../ink/ink612.xml"/><Relationship Id="rId95" Type="http://schemas.openxmlformats.org/officeDocument/2006/relationships/image" Target="../media/image618.png"/><Relationship Id="rId22" Type="http://schemas.openxmlformats.org/officeDocument/2006/relationships/customXml" Target="../ink/ink578.xml"/><Relationship Id="rId27" Type="http://schemas.openxmlformats.org/officeDocument/2006/relationships/image" Target="../media/image584.png"/><Relationship Id="rId43" Type="http://schemas.openxmlformats.org/officeDocument/2006/relationships/image" Target="../media/image592.png"/><Relationship Id="rId48" Type="http://schemas.openxmlformats.org/officeDocument/2006/relationships/customXml" Target="../ink/ink591.xml"/><Relationship Id="rId64" Type="http://schemas.openxmlformats.org/officeDocument/2006/relationships/customXml" Target="../ink/ink599.xml"/><Relationship Id="rId69" Type="http://schemas.openxmlformats.org/officeDocument/2006/relationships/image" Target="../media/image605.png"/><Relationship Id="rId113" Type="http://schemas.openxmlformats.org/officeDocument/2006/relationships/image" Target="../media/image627.png"/><Relationship Id="rId118" Type="http://schemas.openxmlformats.org/officeDocument/2006/relationships/customXml" Target="../ink/ink626.xml"/><Relationship Id="rId80" Type="http://schemas.openxmlformats.org/officeDocument/2006/relationships/customXml" Target="../ink/ink607.xml"/><Relationship Id="rId85" Type="http://schemas.openxmlformats.org/officeDocument/2006/relationships/image" Target="../media/image613.png"/><Relationship Id="rId12" Type="http://schemas.openxmlformats.org/officeDocument/2006/relationships/customXml" Target="../ink/ink573.xml"/><Relationship Id="rId17" Type="http://schemas.openxmlformats.org/officeDocument/2006/relationships/image" Target="../media/image579.png"/><Relationship Id="rId33" Type="http://schemas.openxmlformats.org/officeDocument/2006/relationships/image" Target="../media/image587.png"/><Relationship Id="rId38" Type="http://schemas.openxmlformats.org/officeDocument/2006/relationships/customXml" Target="../ink/ink586.xml"/><Relationship Id="rId59" Type="http://schemas.openxmlformats.org/officeDocument/2006/relationships/image" Target="../media/image600.png"/><Relationship Id="rId103" Type="http://schemas.openxmlformats.org/officeDocument/2006/relationships/image" Target="../media/image622.png"/><Relationship Id="rId108" Type="http://schemas.openxmlformats.org/officeDocument/2006/relationships/customXml" Target="../ink/ink621.xml"/><Relationship Id="rId54" Type="http://schemas.openxmlformats.org/officeDocument/2006/relationships/customXml" Target="../ink/ink594.xml"/><Relationship Id="rId70" Type="http://schemas.openxmlformats.org/officeDocument/2006/relationships/customXml" Target="../ink/ink602.xml"/><Relationship Id="rId75" Type="http://schemas.openxmlformats.org/officeDocument/2006/relationships/image" Target="../media/image608.png"/><Relationship Id="rId91" Type="http://schemas.openxmlformats.org/officeDocument/2006/relationships/image" Target="../media/image616.png"/><Relationship Id="rId96" Type="http://schemas.openxmlformats.org/officeDocument/2006/relationships/customXml" Target="../ink/ink615.xml"/><Relationship Id="rId1" Type="http://schemas.openxmlformats.org/officeDocument/2006/relationships/slideLayout" Target="../slideLayouts/slideLayout7.xml"/><Relationship Id="rId6" Type="http://schemas.openxmlformats.org/officeDocument/2006/relationships/customXml" Target="../ink/ink570.xml"/><Relationship Id="rId23" Type="http://schemas.openxmlformats.org/officeDocument/2006/relationships/image" Target="../media/image582.png"/><Relationship Id="rId28" Type="http://schemas.openxmlformats.org/officeDocument/2006/relationships/customXml" Target="../ink/ink581.xml"/><Relationship Id="rId49" Type="http://schemas.openxmlformats.org/officeDocument/2006/relationships/image" Target="../media/image595.png"/><Relationship Id="rId114" Type="http://schemas.openxmlformats.org/officeDocument/2006/relationships/customXml" Target="../ink/ink624.xml"/><Relationship Id="rId119" Type="http://schemas.openxmlformats.org/officeDocument/2006/relationships/image" Target="../media/image630.png"/><Relationship Id="rId10" Type="http://schemas.openxmlformats.org/officeDocument/2006/relationships/customXml" Target="../ink/ink572.xml"/><Relationship Id="rId31" Type="http://schemas.openxmlformats.org/officeDocument/2006/relationships/image" Target="../media/image586.png"/><Relationship Id="rId44" Type="http://schemas.openxmlformats.org/officeDocument/2006/relationships/customXml" Target="../ink/ink589.xml"/><Relationship Id="rId52" Type="http://schemas.openxmlformats.org/officeDocument/2006/relationships/customXml" Target="../ink/ink593.xml"/><Relationship Id="rId60" Type="http://schemas.openxmlformats.org/officeDocument/2006/relationships/customXml" Target="../ink/ink597.xml"/><Relationship Id="rId65" Type="http://schemas.openxmlformats.org/officeDocument/2006/relationships/image" Target="../media/image603.png"/><Relationship Id="rId73" Type="http://schemas.openxmlformats.org/officeDocument/2006/relationships/image" Target="../media/image607.png"/><Relationship Id="rId78" Type="http://schemas.openxmlformats.org/officeDocument/2006/relationships/customXml" Target="../ink/ink606.xml"/><Relationship Id="rId81" Type="http://schemas.openxmlformats.org/officeDocument/2006/relationships/image" Target="../media/image611.png"/><Relationship Id="rId86" Type="http://schemas.openxmlformats.org/officeDocument/2006/relationships/customXml" Target="../ink/ink610.xml"/><Relationship Id="rId94" Type="http://schemas.openxmlformats.org/officeDocument/2006/relationships/customXml" Target="../ink/ink614.xml"/><Relationship Id="rId99" Type="http://schemas.openxmlformats.org/officeDocument/2006/relationships/image" Target="../media/image620.png"/><Relationship Id="rId101" Type="http://schemas.openxmlformats.org/officeDocument/2006/relationships/image" Target="../media/image621.png"/><Relationship Id="rId4" Type="http://schemas.openxmlformats.org/officeDocument/2006/relationships/customXml" Target="../ink/ink569.xml"/><Relationship Id="rId9" Type="http://schemas.openxmlformats.org/officeDocument/2006/relationships/image" Target="../media/image575.png"/><Relationship Id="rId13" Type="http://schemas.openxmlformats.org/officeDocument/2006/relationships/image" Target="../media/image577.png"/><Relationship Id="rId18" Type="http://schemas.openxmlformats.org/officeDocument/2006/relationships/customXml" Target="../ink/ink576.xml"/><Relationship Id="rId39" Type="http://schemas.openxmlformats.org/officeDocument/2006/relationships/image" Target="../media/image590.png"/><Relationship Id="rId109" Type="http://schemas.openxmlformats.org/officeDocument/2006/relationships/image" Target="../media/image625.png"/><Relationship Id="rId34" Type="http://schemas.openxmlformats.org/officeDocument/2006/relationships/customXml" Target="../ink/ink584.xml"/><Relationship Id="rId50" Type="http://schemas.openxmlformats.org/officeDocument/2006/relationships/customXml" Target="../ink/ink592.xml"/><Relationship Id="rId55" Type="http://schemas.openxmlformats.org/officeDocument/2006/relationships/image" Target="../media/image598.png"/><Relationship Id="rId76" Type="http://schemas.openxmlformats.org/officeDocument/2006/relationships/customXml" Target="../ink/ink605.xml"/><Relationship Id="rId97" Type="http://schemas.openxmlformats.org/officeDocument/2006/relationships/image" Target="../media/image619.png"/><Relationship Id="rId104" Type="http://schemas.openxmlformats.org/officeDocument/2006/relationships/customXml" Target="../ink/ink619.xml"/><Relationship Id="rId7" Type="http://schemas.openxmlformats.org/officeDocument/2006/relationships/image" Target="../media/image574.png"/><Relationship Id="rId71" Type="http://schemas.openxmlformats.org/officeDocument/2006/relationships/image" Target="../media/image606.png"/><Relationship Id="rId92" Type="http://schemas.openxmlformats.org/officeDocument/2006/relationships/customXml" Target="../ink/ink613.xml"/><Relationship Id="rId2" Type="http://schemas.openxmlformats.org/officeDocument/2006/relationships/notesSlide" Target="../notesSlides/notesSlide19.xml"/><Relationship Id="rId29" Type="http://schemas.openxmlformats.org/officeDocument/2006/relationships/image" Target="../media/image585.png"/><Relationship Id="rId24" Type="http://schemas.openxmlformats.org/officeDocument/2006/relationships/customXml" Target="../ink/ink579.xml"/><Relationship Id="rId40" Type="http://schemas.openxmlformats.org/officeDocument/2006/relationships/customXml" Target="../ink/ink587.xml"/><Relationship Id="rId45" Type="http://schemas.openxmlformats.org/officeDocument/2006/relationships/image" Target="../media/image593.png"/><Relationship Id="rId66" Type="http://schemas.openxmlformats.org/officeDocument/2006/relationships/customXml" Target="../ink/ink600.xml"/><Relationship Id="rId87" Type="http://schemas.openxmlformats.org/officeDocument/2006/relationships/image" Target="../media/image614.png"/><Relationship Id="rId110" Type="http://schemas.openxmlformats.org/officeDocument/2006/relationships/customXml" Target="../ink/ink622.xml"/><Relationship Id="rId115" Type="http://schemas.openxmlformats.org/officeDocument/2006/relationships/image" Target="../media/image628.png"/><Relationship Id="rId61" Type="http://schemas.openxmlformats.org/officeDocument/2006/relationships/image" Target="../media/image601.png"/><Relationship Id="rId82" Type="http://schemas.openxmlformats.org/officeDocument/2006/relationships/customXml" Target="../ink/ink608.xml"/><Relationship Id="rId19" Type="http://schemas.openxmlformats.org/officeDocument/2006/relationships/image" Target="../media/image580.png"/><Relationship Id="rId14" Type="http://schemas.openxmlformats.org/officeDocument/2006/relationships/customXml" Target="../ink/ink574.xml"/><Relationship Id="rId30" Type="http://schemas.openxmlformats.org/officeDocument/2006/relationships/customXml" Target="../ink/ink582.xml"/><Relationship Id="rId35" Type="http://schemas.openxmlformats.org/officeDocument/2006/relationships/image" Target="../media/image588.png"/><Relationship Id="rId56" Type="http://schemas.openxmlformats.org/officeDocument/2006/relationships/customXml" Target="../ink/ink595.xml"/><Relationship Id="rId77" Type="http://schemas.openxmlformats.org/officeDocument/2006/relationships/image" Target="../media/image609.png"/><Relationship Id="rId100" Type="http://schemas.openxmlformats.org/officeDocument/2006/relationships/customXml" Target="../ink/ink617.xml"/><Relationship Id="rId105" Type="http://schemas.openxmlformats.org/officeDocument/2006/relationships/image" Target="../media/image623.png"/><Relationship Id="rId8" Type="http://schemas.openxmlformats.org/officeDocument/2006/relationships/customXml" Target="../ink/ink571.xml"/><Relationship Id="rId51" Type="http://schemas.openxmlformats.org/officeDocument/2006/relationships/image" Target="../media/image596.png"/><Relationship Id="rId72" Type="http://schemas.openxmlformats.org/officeDocument/2006/relationships/customXml" Target="../ink/ink603.xml"/><Relationship Id="rId93" Type="http://schemas.openxmlformats.org/officeDocument/2006/relationships/image" Target="../media/image617.png"/><Relationship Id="rId98" Type="http://schemas.openxmlformats.org/officeDocument/2006/relationships/customXml" Target="../ink/ink616.xml"/><Relationship Id="rId3" Type="http://schemas.openxmlformats.org/officeDocument/2006/relationships/image" Target="../media/image572.png"/><Relationship Id="rId25" Type="http://schemas.openxmlformats.org/officeDocument/2006/relationships/image" Target="../media/image583.png"/><Relationship Id="rId46" Type="http://schemas.openxmlformats.org/officeDocument/2006/relationships/customXml" Target="../ink/ink590.xml"/><Relationship Id="rId67" Type="http://schemas.openxmlformats.org/officeDocument/2006/relationships/image" Target="../media/image604.png"/><Relationship Id="rId116" Type="http://schemas.openxmlformats.org/officeDocument/2006/relationships/customXml" Target="../ink/ink625.xml"/><Relationship Id="rId20" Type="http://schemas.openxmlformats.org/officeDocument/2006/relationships/customXml" Target="../ink/ink577.xml"/><Relationship Id="rId41" Type="http://schemas.openxmlformats.org/officeDocument/2006/relationships/image" Target="../media/image591.png"/><Relationship Id="rId62" Type="http://schemas.openxmlformats.org/officeDocument/2006/relationships/customXml" Target="../ink/ink598.xml"/><Relationship Id="rId83" Type="http://schemas.openxmlformats.org/officeDocument/2006/relationships/image" Target="../media/image612.png"/><Relationship Id="rId88" Type="http://schemas.openxmlformats.org/officeDocument/2006/relationships/customXml" Target="../ink/ink611.xml"/><Relationship Id="rId111" Type="http://schemas.openxmlformats.org/officeDocument/2006/relationships/image" Target="../media/image626.png"/><Relationship Id="rId15" Type="http://schemas.openxmlformats.org/officeDocument/2006/relationships/image" Target="../media/image578.png"/><Relationship Id="rId36" Type="http://schemas.openxmlformats.org/officeDocument/2006/relationships/customXml" Target="../ink/ink585.xml"/><Relationship Id="rId57" Type="http://schemas.openxmlformats.org/officeDocument/2006/relationships/image" Target="../media/image599.png"/><Relationship Id="rId106" Type="http://schemas.openxmlformats.org/officeDocument/2006/relationships/customXml" Target="../ink/ink620.xml"/></Relationships>
</file>

<file path=ppt/slides/_rels/slide2.xml.rels><?xml version="1.0" encoding="UTF-8" standalone="yes"?>
<Relationships xmlns="http://schemas.openxmlformats.org/package/2006/relationships"><Relationship Id="rId3" Type="http://schemas.openxmlformats.org/officeDocument/2006/relationships/hyperlink" Target="https://www.trademap.org/"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117" Type="http://schemas.openxmlformats.org/officeDocument/2006/relationships/image" Target="../media/image61.png"/><Relationship Id="rId21" Type="http://schemas.openxmlformats.org/officeDocument/2006/relationships/image" Target="../media/image13.png"/><Relationship Id="rId42" Type="http://schemas.openxmlformats.org/officeDocument/2006/relationships/customXml" Target="../ink/ink22.xml"/><Relationship Id="rId63" Type="http://schemas.openxmlformats.org/officeDocument/2006/relationships/image" Target="../media/image34.png"/><Relationship Id="rId84" Type="http://schemas.openxmlformats.org/officeDocument/2006/relationships/customXml" Target="../ink/ink43.xml"/><Relationship Id="rId138" Type="http://schemas.openxmlformats.org/officeDocument/2006/relationships/customXml" Target="../ink/ink70.xml"/><Relationship Id="rId159" Type="http://schemas.openxmlformats.org/officeDocument/2006/relationships/image" Target="../media/image82.png"/><Relationship Id="rId170" Type="http://schemas.openxmlformats.org/officeDocument/2006/relationships/customXml" Target="../ink/ink86.xml"/><Relationship Id="rId191" Type="http://schemas.openxmlformats.org/officeDocument/2006/relationships/image" Target="../media/image98.png"/><Relationship Id="rId205" Type="http://schemas.openxmlformats.org/officeDocument/2006/relationships/image" Target="../media/image105.png"/><Relationship Id="rId107" Type="http://schemas.openxmlformats.org/officeDocument/2006/relationships/image" Target="../media/image56.png"/><Relationship Id="rId11" Type="http://schemas.openxmlformats.org/officeDocument/2006/relationships/image" Target="../media/image8.png"/><Relationship Id="rId32" Type="http://schemas.openxmlformats.org/officeDocument/2006/relationships/customXml" Target="../ink/ink17.xml"/><Relationship Id="rId53" Type="http://schemas.openxmlformats.org/officeDocument/2006/relationships/image" Target="../media/image29.png"/><Relationship Id="rId74" Type="http://schemas.openxmlformats.org/officeDocument/2006/relationships/customXml" Target="../ink/ink38.xml"/><Relationship Id="rId128" Type="http://schemas.openxmlformats.org/officeDocument/2006/relationships/customXml" Target="../ink/ink65.xml"/><Relationship Id="rId149" Type="http://schemas.openxmlformats.org/officeDocument/2006/relationships/image" Target="../media/image77.png"/><Relationship Id="rId5" Type="http://schemas.openxmlformats.org/officeDocument/2006/relationships/image" Target="../media/image5.png"/><Relationship Id="rId95" Type="http://schemas.openxmlformats.org/officeDocument/2006/relationships/image" Target="../media/image50.png"/><Relationship Id="rId160" Type="http://schemas.openxmlformats.org/officeDocument/2006/relationships/customXml" Target="../ink/ink81.xml"/><Relationship Id="rId181" Type="http://schemas.openxmlformats.org/officeDocument/2006/relationships/image" Target="../media/image93.png"/><Relationship Id="rId22" Type="http://schemas.openxmlformats.org/officeDocument/2006/relationships/customXml" Target="../ink/ink12.xml"/><Relationship Id="rId43" Type="http://schemas.openxmlformats.org/officeDocument/2006/relationships/image" Target="../media/image24.png"/><Relationship Id="rId64" Type="http://schemas.openxmlformats.org/officeDocument/2006/relationships/customXml" Target="../ink/ink33.xml"/><Relationship Id="rId118" Type="http://schemas.openxmlformats.org/officeDocument/2006/relationships/customXml" Target="../ink/ink60.xml"/><Relationship Id="rId139" Type="http://schemas.openxmlformats.org/officeDocument/2006/relationships/image" Target="../media/image72.png"/><Relationship Id="rId85" Type="http://schemas.openxmlformats.org/officeDocument/2006/relationships/image" Target="../media/image45.png"/><Relationship Id="rId150" Type="http://schemas.openxmlformats.org/officeDocument/2006/relationships/customXml" Target="../ink/ink76.xml"/><Relationship Id="rId171" Type="http://schemas.openxmlformats.org/officeDocument/2006/relationships/image" Target="../media/image88.png"/><Relationship Id="rId192" Type="http://schemas.openxmlformats.org/officeDocument/2006/relationships/customXml" Target="../ink/ink97.xml"/><Relationship Id="rId206" Type="http://schemas.openxmlformats.org/officeDocument/2006/relationships/customXml" Target="../ink/ink104.xml"/><Relationship Id="rId12" Type="http://schemas.openxmlformats.org/officeDocument/2006/relationships/customXml" Target="../ink/ink7.xml"/><Relationship Id="rId33" Type="http://schemas.openxmlformats.org/officeDocument/2006/relationships/image" Target="../media/image19.png"/><Relationship Id="rId108" Type="http://schemas.openxmlformats.org/officeDocument/2006/relationships/customXml" Target="../ink/ink55.xml"/><Relationship Id="rId129" Type="http://schemas.openxmlformats.org/officeDocument/2006/relationships/image" Target="../media/image67.png"/><Relationship Id="rId54" Type="http://schemas.openxmlformats.org/officeDocument/2006/relationships/customXml" Target="../ink/ink28.xml"/><Relationship Id="rId75" Type="http://schemas.openxmlformats.org/officeDocument/2006/relationships/image" Target="../media/image40.png"/><Relationship Id="rId96" Type="http://schemas.openxmlformats.org/officeDocument/2006/relationships/customXml" Target="../ink/ink49.xml"/><Relationship Id="rId140" Type="http://schemas.openxmlformats.org/officeDocument/2006/relationships/customXml" Target="../ink/ink71.xml"/><Relationship Id="rId161" Type="http://schemas.openxmlformats.org/officeDocument/2006/relationships/image" Target="../media/image83.png"/><Relationship Id="rId182" Type="http://schemas.openxmlformats.org/officeDocument/2006/relationships/customXml" Target="../ink/ink92.xml"/><Relationship Id="rId6" Type="http://schemas.openxmlformats.org/officeDocument/2006/relationships/customXml" Target="../ink/ink4.xml"/><Relationship Id="rId23" Type="http://schemas.openxmlformats.org/officeDocument/2006/relationships/image" Target="../media/image14.png"/><Relationship Id="rId119" Type="http://schemas.openxmlformats.org/officeDocument/2006/relationships/image" Target="../media/image62.png"/><Relationship Id="rId44" Type="http://schemas.openxmlformats.org/officeDocument/2006/relationships/customXml" Target="../ink/ink23.xml"/><Relationship Id="rId65" Type="http://schemas.openxmlformats.org/officeDocument/2006/relationships/image" Target="../media/image35.png"/><Relationship Id="rId86" Type="http://schemas.openxmlformats.org/officeDocument/2006/relationships/customXml" Target="../ink/ink44.xml"/><Relationship Id="rId130" Type="http://schemas.openxmlformats.org/officeDocument/2006/relationships/customXml" Target="../ink/ink66.xml"/><Relationship Id="rId151" Type="http://schemas.openxmlformats.org/officeDocument/2006/relationships/image" Target="../media/image78.png"/><Relationship Id="rId172" Type="http://schemas.openxmlformats.org/officeDocument/2006/relationships/customXml" Target="../ink/ink87.xml"/><Relationship Id="rId193" Type="http://schemas.openxmlformats.org/officeDocument/2006/relationships/image" Target="../media/image99.png"/><Relationship Id="rId207" Type="http://schemas.openxmlformats.org/officeDocument/2006/relationships/image" Target="../media/image106.png"/><Relationship Id="rId13" Type="http://schemas.openxmlformats.org/officeDocument/2006/relationships/image" Target="../media/image9.png"/><Relationship Id="rId109" Type="http://schemas.openxmlformats.org/officeDocument/2006/relationships/image" Target="../media/image57.png"/><Relationship Id="rId34" Type="http://schemas.openxmlformats.org/officeDocument/2006/relationships/customXml" Target="../ink/ink18.xml"/><Relationship Id="rId55" Type="http://schemas.openxmlformats.org/officeDocument/2006/relationships/image" Target="../media/image30.png"/><Relationship Id="rId76" Type="http://schemas.openxmlformats.org/officeDocument/2006/relationships/customXml" Target="../ink/ink39.xml"/><Relationship Id="rId97" Type="http://schemas.openxmlformats.org/officeDocument/2006/relationships/image" Target="../media/image51.png"/><Relationship Id="rId120" Type="http://schemas.openxmlformats.org/officeDocument/2006/relationships/customXml" Target="../ink/ink61.xml"/><Relationship Id="rId141" Type="http://schemas.openxmlformats.org/officeDocument/2006/relationships/image" Target="../media/image73.png"/><Relationship Id="rId7" Type="http://schemas.openxmlformats.org/officeDocument/2006/relationships/image" Target="../media/image6.png"/><Relationship Id="rId162" Type="http://schemas.openxmlformats.org/officeDocument/2006/relationships/customXml" Target="../ink/ink82.xml"/><Relationship Id="rId183" Type="http://schemas.openxmlformats.org/officeDocument/2006/relationships/image" Target="../media/image94.png"/><Relationship Id="rId24" Type="http://schemas.openxmlformats.org/officeDocument/2006/relationships/customXml" Target="../ink/ink13.xml"/><Relationship Id="rId45" Type="http://schemas.openxmlformats.org/officeDocument/2006/relationships/image" Target="../media/image25.png"/><Relationship Id="rId66" Type="http://schemas.openxmlformats.org/officeDocument/2006/relationships/customXml" Target="../ink/ink34.xml"/><Relationship Id="rId87" Type="http://schemas.openxmlformats.org/officeDocument/2006/relationships/image" Target="../media/image46.png"/><Relationship Id="rId110" Type="http://schemas.openxmlformats.org/officeDocument/2006/relationships/customXml" Target="../ink/ink56.xml"/><Relationship Id="rId131" Type="http://schemas.openxmlformats.org/officeDocument/2006/relationships/image" Target="../media/image68.png"/><Relationship Id="rId152" Type="http://schemas.openxmlformats.org/officeDocument/2006/relationships/customXml" Target="../ink/ink77.xml"/><Relationship Id="rId173" Type="http://schemas.openxmlformats.org/officeDocument/2006/relationships/image" Target="../media/image89.png"/><Relationship Id="rId194" Type="http://schemas.openxmlformats.org/officeDocument/2006/relationships/customXml" Target="../ink/ink98.xml"/><Relationship Id="rId208" Type="http://schemas.openxmlformats.org/officeDocument/2006/relationships/customXml" Target="../ink/ink105.xml"/><Relationship Id="rId19" Type="http://schemas.openxmlformats.org/officeDocument/2006/relationships/image" Target="../media/image12.png"/><Relationship Id="rId14" Type="http://schemas.openxmlformats.org/officeDocument/2006/relationships/customXml" Target="../ink/ink8.xml"/><Relationship Id="rId30" Type="http://schemas.openxmlformats.org/officeDocument/2006/relationships/customXml" Target="../ink/ink16.xml"/><Relationship Id="rId35" Type="http://schemas.openxmlformats.org/officeDocument/2006/relationships/image" Target="../media/image20.png"/><Relationship Id="rId56" Type="http://schemas.openxmlformats.org/officeDocument/2006/relationships/customXml" Target="../ink/ink29.xml"/><Relationship Id="rId77" Type="http://schemas.openxmlformats.org/officeDocument/2006/relationships/image" Target="../media/image41.png"/><Relationship Id="rId100" Type="http://schemas.openxmlformats.org/officeDocument/2006/relationships/customXml" Target="../ink/ink51.xml"/><Relationship Id="rId105" Type="http://schemas.openxmlformats.org/officeDocument/2006/relationships/image" Target="../media/image55.png"/><Relationship Id="rId126" Type="http://schemas.openxmlformats.org/officeDocument/2006/relationships/customXml" Target="../ink/ink64.xml"/><Relationship Id="rId147" Type="http://schemas.openxmlformats.org/officeDocument/2006/relationships/image" Target="../media/image76.png"/><Relationship Id="rId168" Type="http://schemas.openxmlformats.org/officeDocument/2006/relationships/customXml" Target="../ink/ink85.xml"/><Relationship Id="rId8" Type="http://schemas.openxmlformats.org/officeDocument/2006/relationships/customXml" Target="../ink/ink5.xml"/><Relationship Id="rId51" Type="http://schemas.openxmlformats.org/officeDocument/2006/relationships/image" Target="../media/image28.png"/><Relationship Id="rId72" Type="http://schemas.openxmlformats.org/officeDocument/2006/relationships/customXml" Target="../ink/ink37.xml"/><Relationship Id="rId93" Type="http://schemas.openxmlformats.org/officeDocument/2006/relationships/image" Target="../media/image49.png"/><Relationship Id="rId98" Type="http://schemas.openxmlformats.org/officeDocument/2006/relationships/customXml" Target="../ink/ink50.xml"/><Relationship Id="rId121" Type="http://schemas.openxmlformats.org/officeDocument/2006/relationships/image" Target="../media/image63.png"/><Relationship Id="rId142" Type="http://schemas.openxmlformats.org/officeDocument/2006/relationships/customXml" Target="../ink/ink72.xml"/><Relationship Id="rId163" Type="http://schemas.openxmlformats.org/officeDocument/2006/relationships/image" Target="../media/image84.png"/><Relationship Id="rId184" Type="http://schemas.openxmlformats.org/officeDocument/2006/relationships/customXml" Target="../ink/ink93.xml"/><Relationship Id="rId189" Type="http://schemas.openxmlformats.org/officeDocument/2006/relationships/image" Target="../media/image97.png"/><Relationship Id="rId3" Type="http://schemas.openxmlformats.org/officeDocument/2006/relationships/image" Target="../media/image4.png"/><Relationship Id="rId214" Type="http://schemas.openxmlformats.org/officeDocument/2006/relationships/customXml" Target="../ink/ink108.xml"/><Relationship Id="rId25" Type="http://schemas.openxmlformats.org/officeDocument/2006/relationships/image" Target="../media/image15.png"/><Relationship Id="rId46" Type="http://schemas.openxmlformats.org/officeDocument/2006/relationships/customXml" Target="../ink/ink24.xml"/><Relationship Id="rId67" Type="http://schemas.openxmlformats.org/officeDocument/2006/relationships/image" Target="../media/image36.png"/><Relationship Id="rId116" Type="http://schemas.openxmlformats.org/officeDocument/2006/relationships/customXml" Target="../ink/ink59.xml"/><Relationship Id="rId137" Type="http://schemas.openxmlformats.org/officeDocument/2006/relationships/image" Target="../media/image71.png"/><Relationship Id="rId158" Type="http://schemas.openxmlformats.org/officeDocument/2006/relationships/customXml" Target="../ink/ink80.xml"/><Relationship Id="rId20" Type="http://schemas.openxmlformats.org/officeDocument/2006/relationships/customXml" Target="../ink/ink11.xml"/><Relationship Id="rId41" Type="http://schemas.openxmlformats.org/officeDocument/2006/relationships/image" Target="../media/image23.png"/><Relationship Id="rId62" Type="http://schemas.openxmlformats.org/officeDocument/2006/relationships/customXml" Target="../ink/ink32.xml"/><Relationship Id="rId83" Type="http://schemas.openxmlformats.org/officeDocument/2006/relationships/image" Target="../media/image44.png"/><Relationship Id="rId88" Type="http://schemas.openxmlformats.org/officeDocument/2006/relationships/customXml" Target="../ink/ink45.xml"/><Relationship Id="rId111" Type="http://schemas.openxmlformats.org/officeDocument/2006/relationships/image" Target="../media/image58.png"/><Relationship Id="rId132" Type="http://schemas.openxmlformats.org/officeDocument/2006/relationships/customXml" Target="../ink/ink67.xml"/><Relationship Id="rId153" Type="http://schemas.openxmlformats.org/officeDocument/2006/relationships/image" Target="../media/image79.png"/><Relationship Id="rId174" Type="http://schemas.openxmlformats.org/officeDocument/2006/relationships/customXml" Target="../ink/ink88.xml"/><Relationship Id="rId179" Type="http://schemas.openxmlformats.org/officeDocument/2006/relationships/image" Target="../media/image92.png"/><Relationship Id="rId195" Type="http://schemas.openxmlformats.org/officeDocument/2006/relationships/image" Target="../media/image100.png"/><Relationship Id="rId209" Type="http://schemas.openxmlformats.org/officeDocument/2006/relationships/image" Target="../media/image107.png"/><Relationship Id="rId190" Type="http://schemas.openxmlformats.org/officeDocument/2006/relationships/customXml" Target="../ink/ink96.xml"/><Relationship Id="rId204" Type="http://schemas.openxmlformats.org/officeDocument/2006/relationships/customXml" Target="../ink/ink103.xml"/><Relationship Id="rId15" Type="http://schemas.openxmlformats.org/officeDocument/2006/relationships/image" Target="../media/image10.png"/><Relationship Id="rId36" Type="http://schemas.openxmlformats.org/officeDocument/2006/relationships/customXml" Target="../ink/ink19.xml"/><Relationship Id="rId57" Type="http://schemas.openxmlformats.org/officeDocument/2006/relationships/image" Target="../media/image31.png"/><Relationship Id="rId106" Type="http://schemas.openxmlformats.org/officeDocument/2006/relationships/customXml" Target="../ink/ink54.xml"/><Relationship Id="rId127" Type="http://schemas.openxmlformats.org/officeDocument/2006/relationships/image" Target="../media/image66.png"/><Relationship Id="rId10" Type="http://schemas.openxmlformats.org/officeDocument/2006/relationships/customXml" Target="../ink/ink6.xml"/><Relationship Id="rId31" Type="http://schemas.openxmlformats.org/officeDocument/2006/relationships/image" Target="../media/image18.png"/><Relationship Id="rId52" Type="http://schemas.openxmlformats.org/officeDocument/2006/relationships/customXml" Target="../ink/ink27.xml"/><Relationship Id="rId73" Type="http://schemas.openxmlformats.org/officeDocument/2006/relationships/image" Target="../media/image39.png"/><Relationship Id="rId78" Type="http://schemas.openxmlformats.org/officeDocument/2006/relationships/customXml" Target="../ink/ink40.xml"/><Relationship Id="rId94" Type="http://schemas.openxmlformats.org/officeDocument/2006/relationships/customXml" Target="../ink/ink48.xml"/><Relationship Id="rId99" Type="http://schemas.openxmlformats.org/officeDocument/2006/relationships/image" Target="../media/image52.png"/><Relationship Id="rId101" Type="http://schemas.openxmlformats.org/officeDocument/2006/relationships/image" Target="../media/image53.png"/><Relationship Id="rId122" Type="http://schemas.openxmlformats.org/officeDocument/2006/relationships/customXml" Target="../ink/ink62.xml"/><Relationship Id="rId143" Type="http://schemas.openxmlformats.org/officeDocument/2006/relationships/image" Target="../media/image74.png"/><Relationship Id="rId148" Type="http://schemas.openxmlformats.org/officeDocument/2006/relationships/customXml" Target="../ink/ink75.xml"/><Relationship Id="rId164" Type="http://schemas.openxmlformats.org/officeDocument/2006/relationships/customXml" Target="../ink/ink83.xml"/><Relationship Id="rId169" Type="http://schemas.openxmlformats.org/officeDocument/2006/relationships/image" Target="../media/image87.png"/><Relationship Id="rId185" Type="http://schemas.openxmlformats.org/officeDocument/2006/relationships/image" Target="../media/image95.png"/><Relationship Id="rId4" Type="http://schemas.openxmlformats.org/officeDocument/2006/relationships/customXml" Target="../ink/ink3.xml"/><Relationship Id="rId9" Type="http://schemas.openxmlformats.org/officeDocument/2006/relationships/image" Target="../media/image7.png"/><Relationship Id="rId180" Type="http://schemas.openxmlformats.org/officeDocument/2006/relationships/customXml" Target="../ink/ink91.xml"/><Relationship Id="rId210" Type="http://schemas.openxmlformats.org/officeDocument/2006/relationships/customXml" Target="../ink/ink106.xml"/><Relationship Id="rId215" Type="http://schemas.openxmlformats.org/officeDocument/2006/relationships/image" Target="../media/image110.png"/><Relationship Id="rId26" Type="http://schemas.openxmlformats.org/officeDocument/2006/relationships/customXml" Target="../ink/ink14.xml"/><Relationship Id="rId47" Type="http://schemas.openxmlformats.org/officeDocument/2006/relationships/image" Target="../media/image26.png"/><Relationship Id="rId68" Type="http://schemas.openxmlformats.org/officeDocument/2006/relationships/customXml" Target="../ink/ink35.xml"/><Relationship Id="rId89" Type="http://schemas.openxmlformats.org/officeDocument/2006/relationships/image" Target="../media/image47.png"/><Relationship Id="rId112" Type="http://schemas.openxmlformats.org/officeDocument/2006/relationships/customXml" Target="../ink/ink57.xml"/><Relationship Id="rId133" Type="http://schemas.openxmlformats.org/officeDocument/2006/relationships/image" Target="../media/image69.png"/><Relationship Id="rId154" Type="http://schemas.openxmlformats.org/officeDocument/2006/relationships/customXml" Target="../ink/ink78.xml"/><Relationship Id="rId175" Type="http://schemas.openxmlformats.org/officeDocument/2006/relationships/image" Target="../media/image90.png"/><Relationship Id="rId196" Type="http://schemas.openxmlformats.org/officeDocument/2006/relationships/customXml" Target="../ink/ink99.xml"/><Relationship Id="rId200" Type="http://schemas.openxmlformats.org/officeDocument/2006/relationships/customXml" Target="../ink/ink101.xml"/><Relationship Id="rId16" Type="http://schemas.openxmlformats.org/officeDocument/2006/relationships/customXml" Target="../ink/ink9.xml"/><Relationship Id="rId37" Type="http://schemas.openxmlformats.org/officeDocument/2006/relationships/image" Target="../media/image21.png"/><Relationship Id="rId58" Type="http://schemas.openxmlformats.org/officeDocument/2006/relationships/customXml" Target="../ink/ink30.xml"/><Relationship Id="rId79" Type="http://schemas.openxmlformats.org/officeDocument/2006/relationships/image" Target="../media/image42.png"/><Relationship Id="rId102" Type="http://schemas.openxmlformats.org/officeDocument/2006/relationships/customXml" Target="../ink/ink52.xml"/><Relationship Id="rId123" Type="http://schemas.openxmlformats.org/officeDocument/2006/relationships/image" Target="../media/image64.png"/><Relationship Id="rId144" Type="http://schemas.openxmlformats.org/officeDocument/2006/relationships/customXml" Target="../ink/ink73.xml"/><Relationship Id="rId90" Type="http://schemas.openxmlformats.org/officeDocument/2006/relationships/customXml" Target="../ink/ink46.xml"/><Relationship Id="rId165" Type="http://schemas.openxmlformats.org/officeDocument/2006/relationships/image" Target="../media/image85.png"/><Relationship Id="rId186" Type="http://schemas.openxmlformats.org/officeDocument/2006/relationships/customXml" Target="../ink/ink94.xml"/><Relationship Id="rId211" Type="http://schemas.openxmlformats.org/officeDocument/2006/relationships/image" Target="../media/image108.png"/><Relationship Id="rId27" Type="http://schemas.openxmlformats.org/officeDocument/2006/relationships/image" Target="../media/image16.png"/><Relationship Id="rId48" Type="http://schemas.openxmlformats.org/officeDocument/2006/relationships/customXml" Target="../ink/ink25.xml"/><Relationship Id="rId69" Type="http://schemas.openxmlformats.org/officeDocument/2006/relationships/image" Target="../media/image37.png"/><Relationship Id="rId113" Type="http://schemas.openxmlformats.org/officeDocument/2006/relationships/image" Target="../media/image59.png"/><Relationship Id="rId134" Type="http://schemas.openxmlformats.org/officeDocument/2006/relationships/customXml" Target="../ink/ink68.xml"/><Relationship Id="rId80" Type="http://schemas.openxmlformats.org/officeDocument/2006/relationships/customXml" Target="../ink/ink41.xml"/><Relationship Id="rId155" Type="http://schemas.openxmlformats.org/officeDocument/2006/relationships/image" Target="../media/image80.png"/><Relationship Id="rId176" Type="http://schemas.openxmlformats.org/officeDocument/2006/relationships/customXml" Target="../ink/ink89.xml"/><Relationship Id="rId197" Type="http://schemas.openxmlformats.org/officeDocument/2006/relationships/image" Target="../media/image101.png"/><Relationship Id="rId201" Type="http://schemas.openxmlformats.org/officeDocument/2006/relationships/image" Target="../media/image103.png"/><Relationship Id="rId17" Type="http://schemas.openxmlformats.org/officeDocument/2006/relationships/image" Target="../media/image11.png"/><Relationship Id="rId38" Type="http://schemas.openxmlformats.org/officeDocument/2006/relationships/customXml" Target="../ink/ink20.xml"/><Relationship Id="rId59" Type="http://schemas.openxmlformats.org/officeDocument/2006/relationships/image" Target="../media/image32.png"/><Relationship Id="rId103" Type="http://schemas.openxmlformats.org/officeDocument/2006/relationships/image" Target="../media/image54.png"/><Relationship Id="rId124" Type="http://schemas.openxmlformats.org/officeDocument/2006/relationships/customXml" Target="../ink/ink63.xml"/><Relationship Id="rId70" Type="http://schemas.openxmlformats.org/officeDocument/2006/relationships/customXml" Target="../ink/ink36.xml"/><Relationship Id="rId91" Type="http://schemas.openxmlformats.org/officeDocument/2006/relationships/image" Target="../media/image48.png"/><Relationship Id="rId145" Type="http://schemas.openxmlformats.org/officeDocument/2006/relationships/image" Target="../media/image75.png"/><Relationship Id="rId166" Type="http://schemas.openxmlformats.org/officeDocument/2006/relationships/customXml" Target="../ink/ink84.xml"/><Relationship Id="rId187" Type="http://schemas.openxmlformats.org/officeDocument/2006/relationships/image" Target="../media/image96.png"/><Relationship Id="rId1" Type="http://schemas.openxmlformats.org/officeDocument/2006/relationships/slideLayout" Target="../slideLayouts/slideLayout7.xml"/><Relationship Id="rId212" Type="http://schemas.openxmlformats.org/officeDocument/2006/relationships/customXml" Target="../ink/ink107.xml"/><Relationship Id="rId28" Type="http://schemas.openxmlformats.org/officeDocument/2006/relationships/customXml" Target="../ink/ink15.xml"/><Relationship Id="rId49" Type="http://schemas.openxmlformats.org/officeDocument/2006/relationships/image" Target="../media/image27.png"/><Relationship Id="rId114" Type="http://schemas.openxmlformats.org/officeDocument/2006/relationships/customXml" Target="../ink/ink58.xml"/><Relationship Id="rId60" Type="http://schemas.openxmlformats.org/officeDocument/2006/relationships/customXml" Target="../ink/ink31.xml"/><Relationship Id="rId81" Type="http://schemas.openxmlformats.org/officeDocument/2006/relationships/image" Target="../media/image43.png"/><Relationship Id="rId135" Type="http://schemas.openxmlformats.org/officeDocument/2006/relationships/image" Target="../media/image70.png"/><Relationship Id="rId156" Type="http://schemas.openxmlformats.org/officeDocument/2006/relationships/customXml" Target="../ink/ink79.xml"/><Relationship Id="rId177" Type="http://schemas.openxmlformats.org/officeDocument/2006/relationships/image" Target="../media/image91.png"/><Relationship Id="rId198" Type="http://schemas.openxmlformats.org/officeDocument/2006/relationships/customXml" Target="../ink/ink100.xml"/><Relationship Id="rId202" Type="http://schemas.openxmlformats.org/officeDocument/2006/relationships/customXml" Target="../ink/ink102.xml"/><Relationship Id="rId18" Type="http://schemas.openxmlformats.org/officeDocument/2006/relationships/customXml" Target="../ink/ink10.xml"/><Relationship Id="rId39" Type="http://schemas.openxmlformats.org/officeDocument/2006/relationships/image" Target="../media/image22.png"/><Relationship Id="rId50" Type="http://schemas.openxmlformats.org/officeDocument/2006/relationships/customXml" Target="../ink/ink26.xml"/><Relationship Id="rId104" Type="http://schemas.openxmlformats.org/officeDocument/2006/relationships/customXml" Target="../ink/ink53.xml"/><Relationship Id="rId125" Type="http://schemas.openxmlformats.org/officeDocument/2006/relationships/image" Target="../media/image65.png"/><Relationship Id="rId146" Type="http://schemas.openxmlformats.org/officeDocument/2006/relationships/customXml" Target="../ink/ink74.xml"/><Relationship Id="rId167" Type="http://schemas.openxmlformats.org/officeDocument/2006/relationships/image" Target="../media/image86.png"/><Relationship Id="rId188" Type="http://schemas.openxmlformats.org/officeDocument/2006/relationships/customXml" Target="../ink/ink95.xml"/><Relationship Id="rId71" Type="http://schemas.openxmlformats.org/officeDocument/2006/relationships/image" Target="../media/image38.png"/><Relationship Id="rId92" Type="http://schemas.openxmlformats.org/officeDocument/2006/relationships/customXml" Target="../ink/ink47.xml"/><Relationship Id="rId213" Type="http://schemas.openxmlformats.org/officeDocument/2006/relationships/image" Target="../media/image109.png"/><Relationship Id="rId2" Type="http://schemas.openxmlformats.org/officeDocument/2006/relationships/notesSlide" Target="../notesSlides/notesSlide3.xml"/><Relationship Id="rId29" Type="http://schemas.openxmlformats.org/officeDocument/2006/relationships/image" Target="../media/image17.png"/><Relationship Id="rId40" Type="http://schemas.openxmlformats.org/officeDocument/2006/relationships/customXml" Target="../ink/ink21.xml"/><Relationship Id="rId115" Type="http://schemas.openxmlformats.org/officeDocument/2006/relationships/image" Target="../media/image60.png"/><Relationship Id="rId136" Type="http://schemas.openxmlformats.org/officeDocument/2006/relationships/customXml" Target="../ink/ink69.xml"/><Relationship Id="rId157" Type="http://schemas.openxmlformats.org/officeDocument/2006/relationships/image" Target="../media/image81.png"/><Relationship Id="rId178" Type="http://schemas.openxmlformats.org/officeDocument/2006/relationships/customXml" Target="../ink/ink90.xml"/><Relationship Id="rId61" Type="http://schemas.openxmlformats.org/officeDocument/2006/relationships/image" Target="../media/image33.png"/><Relationship Id="rId82" Type="http://schemas.openxmlformats.org/officeDocument/2006/relationships/customXml" Target="../ink/ink42.xml"/><Relationship Id="rId199" Type="http://schemas.openxmlformats.org/officeDocument/2006/relationships/image" Target="../media/image102.png"/><Relationship Id="rId203" Type="http://schemas.openxmlformats.org/officeDocument/2006/relationships/image" Target="../media/image104.png"/></Relationships>
</file>

<file path=ppt/slides/_rels/slide4.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customXml" Target="../ink/ink114.xml"/><Relationship Id="rId3" Type="http://schemas.openxmlformats.org/officeDocument/2006/relationships/customXml" Target="../ink/ink109.xml"/><Relationship Id="rId7" Type="http://schemas.openxmlformats.org/officeDocument/2006/relationships/customXml" Target="../ink/ink111.xml"/><Relationship Id="rId12" Type="http://schemas.openxmlformats.org/officeDocument/2006/relationships/image" Target="../media/image1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2.png"/><Relationship Id="rId11" Type="http://schemas.openxmlformats.org/officeDocument/2006/relationships/customXml" Target="../ink/ink113.xml"/><Relationship Id="rId5" Type="http://schemas.openxmlformats.org/officeDocument/2006/relationships/customXml" Target="../ink/ink110.xml"/><Relationship Id="rId10" Type="http://schemas.openxmlformats.org/officeDocument/2006/relationships/image" Target="../media/image114.png"/><Relationship Id="rId4" Type="http://schemas.openxmlformats.org/officeDocument/2006/relationships/image" Target="../media/image111.png"/><Relationship Id="rId9" Type="http://schemas.openxmlformats.org/officeDocument/2006/relationships/customXml" Target="../ink/ink112.xml"/><Relationship Id="rId14" Type="http://schemas.openxmlformats.org/officeDocument/2006/relationships/image" Target="../media/image116.png"/></Relationships>
</file>

<file path=ppt/slides/_rels/slide5.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customXml" Target="../ink/ink120.xml"/><Relationship Id="rId3" Type="http://schemas.openxmlformats.org/officeDocument/2006/relationships/customXml" Target="../ink/ink115.xml"/><Relationship Id="rId7" Type="http://schemas.openxmlformats.org/officeDocument/2006/relationships/customXml" Target="../ink/ink117.xml"/><Relationship Id="rId12" Type="http://schemas.openxmlformats.org/officeDocument/2006/relationships/image" Target="../media/image1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customXml" Target="../ink/ink119.xml"/><Relationship Id="rId5" Type="http://schemas.openxmlformats.org/officeDocument/2006/relationships/customXml" Target="../ink/ink116.xml"/><Relationship Id="rId10" Type="http://schemas.openxmlformats.org/officeDocument/2006/relationships/image" Target="../media/image120.png"/><Relationship Id="rId4" Type="http://schemas.openxmlformats.org/officeDocument/2006/relationships/image" Target="../media/image117.png"/><Relationship Id="rId9" Type="http://schemas.openxmlformats.org/officeDocument/2006/relationships/customXml" Target="../ink/ink118.xml"/><Relationship Id="rId14" Type="http://schemas.openxmlformats.org/officeDocument/2006/relationships/image" Target="../media/image122.png"/></Relationships>
</file>

<file path=ppt/slides/_rels/slide6.xml.rels><?xml version="1.0" encoding="UTF-8" standalone="yes"?>
<Relationships xmlns="http://schemas.openxmlformats.org/package/2006/relationships"><Relationship Id="rId26" Type="http://schemas.openxmlformats.org/officeDocument/2006/relationships/image" Target="../media/image134.png"/><Relationship Id="rId21" Type="http://schemas.openxmlformats.org/officeDocument/2006/relationships/customXml" Target="../ink/ink130.xml"/><Relationship Id="rId34" Type="http://schemas.openxmlformats.org/officeDocument/2006/relationships/image" Target="../media/image138.png"/><Relationship Id="rId42" Type="http://schemas.openxmlformats.org/officeDocument/2006/relationships/image" Target="../media/image142.png"/><Relationship Id="rId47" Type="http://schemas.openxmlformats.org/officeDocument/2006/relationships/customXml" Target="../ink/ink143.xml"/><Relationship Id="rId50" Type="http://schemas.openxmlformats.org/officeDocument/2006/relationships/image" Target="../media/image146.png"/><Relationship Id="rId55" Type="http://schemas.openxmlformats.org/officeDocument/2006/relationships/customXml" Target="../ink/ink147.xml"/><Relationship Id="rId63" Type="http://schemas.openxmlformats.org/officeDocument/2006/relationships/customXml" Target="../ink/ink151.xml"/><Relationship Id="rId68" Type="http://schemas.openxmlformats.org/officeDocument/2006/relationships/image" Target="../media/image155.png"/><Relationship Id="rId7" Type="http://schemas.openxmlformats.org/officeDocument/2006/relationships/customXml" Target="../ink/ink123.xml"/><Relationship Id="rId2" Type="http://schemas.openxmlformats.org/officeDocument/2006/relationships/notesSlide" Target="../notesSlides/notesSlide6.xml"/><Relationship Id="rId16" Type="http://schemas.openxmlformats.org/officeDocument/2006/relationships/image" Target="../media/image129.png"/><Relationship Id="rId29" Type="http://schemas.openxmlformats.org/officeDocument/2006/relationships/customXml" Target="../ink/ink134.xml"/><Relationship Id="rId11" Type="http://schemas.openxmlformats.org/officeDocument/2006/relationships/customXml" Target="../ink/ink125.xml"/><Relationship Id="rId24" Type="http://schemas.openxmlformats.org/officeDocument/2006/relationships/image" Target="../media/image133.png"/><Relationship Id="rId32" Type="http://schemas.openxmlformats.org/officeDocument/2006/relationships/image" Target="../media/image137.png"/><Relationship Id="rId37" Type="http://schemas.openxmlformats.org/officeDocument/2006/relationships/customXml" Target="../ink/ink138.xml"/><Relationship Id="rId40" Type="http://schemas.openxmlformats.org/officeDocument/2006/relationships/image" Target="../media/image141.png"/><Relationship Id="rId45" Type="http://schemas.openxmlformats.org/officeDocument/2006/relationships/customXml" Target="../ink/ink142.xml"/><Relationship Id="rId53" Type="http://schemas.openxmlformats.org/officeDocument/2006/relationships/customXml" Target="../ink/ink146.xml"/><Relationship Id="rId58" Type="http://schemas.openxmlformats.org/officeDocument/2006/relationships/image" Target="../media/image150.png"/><Relationship Id="rId66" Type="http://schemas.openxmlformats.org/officeDocument/2006/relationships/image" Target="../media/image154.png"/><Relationship Id="rId5" Type="http://schemas.openxmlformats.org/officeDocument/2006/relationships/customXml" Target="../ink/ink122.xml"/><Relationship Id="rId61" Type="http://schemas.openxmlformats.org/officeDocument/2006/relationships/customXml" Target="../ink/ink150.xml"/><Relationship Id="rId19" Type="http://schemas.openxmlformats.org/officeDocument/2006/relationships/customXml" Target="../ink/ink129.xml"/><Relationship Id="rId14" Type="http://schemas.openxmlformats.org/officeDocument/2006/relationships/image" Target="../media/image128.png"/><Relationship Id="rId22" Type="http://schemas.openxmlformats.org/officeDocument/2006/relationships/image" Target="../media/image132.png"/><Relationship Id="rId27" Type="http://schemas.openxmlformats.org/officeDocument/2006/relationships/customXml" Target="../ink/ink133.xml"/><Relationship Id="rId30" Type="http://schemas.openxmlformats.org/officeDocument/2006/relationships/image" Target="../media/image136.png"/><Relationship Id="rId35" Type="http://schemas.openxmlformats.org/officeDocument/2006/relationships/customXml" Target="../ink/ink137.xml"/><Relationship Id="rId43" Type="http://schemas.openxmlformats.org/officeDocument/2006/relationships/customXml" Target="../ink/ink141.xml"/><Relationship Id="rId48" Type="http://schemas.openxmlformats.org/officeDocument/2006/relationships/image" Target="../media/image145.png"/><Relationship Id="rId56" Type="http://schemas.openxmlformats.org/officeDocument/2006/relationships/image" Target="../media/image149.png"/><Relationship Id="rId64" Type="http://schemas.openxmlformats.org/officeDocument/2006/relationships/image" Target="../media/image153.png"/><Relationship Id="rId8" Type="http://schemas.openxmlformats.org/officeDocument/2006/relationships/image" Target="../media/image125.png"/><Relationship Id="rId51" Type="http://schemas.openxmlformats.org/officeDocument/2006/relationships/customXml" Target="../ink/ink145.xml"/><Relationship Id="rId3" Type="http://schemas.openxmlformats.org/officeDocument/2006/relationships/customXml" Target="../ink/ink121.xml"/><Relationship Id="rId12" Type="http://schemas.openxmlformats.org/officeDocument/2006/relationships/image" Target="../media/image127.png"/><Relationship Id="rId17" Type="http://schemas.openxmlformats.org/officeDocument/2006/relationships/customXml" Target="../ink/ink128.xml"/><Relationship Id="rId25" Type="http://schemas.openxmlformats.org/officeDocument/2006/relationships/customXml" Target="../ink/ink132.xml"/><Relationship Id="rId33" Type="http://schemas.openxmlformats.org/officeDocument/2006/relationships/customXml" Target="../ink/ink136.xml"/><Relationship Id="rId38" Type="http://schemas.openxmlformats.org/officeDocument/2006/relationships/image" Target="../media/image140.png"/><Relationship Id="rId46" Type="http://schemas.openxmlformats.org/officeDocument/2006/relationships/image" Target="../media/image144.png"/><Relationship Id="rId59" Type="http://schemas.openxmlformats.org/officeDocument/2006/relationships/customXml" Target="../ink/ink149.xml"/><Relationship Id="rId67" Type="http://schemas.openxmlformats.org/officeDocument/2006/relationships/customXml" Target="../ink/ink153.xml"/><Relationship Id="rId20" Type="http://schemas.openxmlformats.org/officeDocument/2006/relationships/image" Target="../media/image131.png"/><Relationship Id="rId41" Type="http://schemas.openxmlformats.org/officeDocument/2006/relationships/customXml" Target="../ink/ink140.xml"/><Relationship Id="rId54" Type="http://schemas.openxmlformats.org/officeDocument/2006/relationships/image" Target="../media/image148.png"/><Relationship Id="rId62" Type="http://schemas.openxmlformats.org/officeDocument/2006/relationships/image" Target="../media/image152.png"/><Relationship Id="rId1" Type="http://schemas.openxmlformats.org/officeDocument/2006/relationships/slideLayout" Target="../slideLayouts/slideLayout7.xml"/><Relationship Id="rId6" Type="http://schemas.openxmlformats.org/officeDocument/2006/relationships/image" Target="../media/image124.png"/><Relationship Id="rId15" Type="http://schemas.openxmlformats.org/officeDocument/2006/relationships/customXml" Target="../ink/ink127.xml"/><Relationship Id="rId23" Type="http://schemas.openxmlformats.org/officeDocument/2006/relationships/customXml" Target="../ink/ink131.xml"/><Relationship Id="rId28" Type="http://schemas.openxmlformats.org/officeDocument/2006/relationships/image" Target="../media/image135.png"/><Relationship Id="rId36" Type="http://schemas.openxmlformats.org/officeDocument/2006/relationships/image" Target="../media/image139.png"/><Relationship Id="rId49" Type="http://schemas.openxmlformats.org/officeDocument/2006/relationships/customXml" Target="../ink/ink144.xml"/><Relationship Id="rId57" Type="http://schemas.openxmlformats.org/officeDocument/2006/relationships/customXml" Target="../ink/ink148.xml"/><Relationship Id="rId10" Type="http://schemas.openxmlformats.org/officeDocument/2006/relationships/image" Target="../media/image126.png"/><Relationship Id="rId31" Type="http://schemas.openxmlformats.org/officeDocument/2006/relationships/customXml" Target="../ink/ink135.xml"/><Relationship Id="rId44" Type="http://schemas.openxmlformats.org/officeDocument/2006/relationships/image" Target="../media/image143.png"/><Relationship Id="rId52" Type="http://schemas.openxmlformats.org/officeDocument/2006/relationships/image" Target="../media/image147.png"/><Relationship Id="rId60" Type="http://schemas.openxmlformats.org/officeDocument/2006/relationships/image" Target="../media/image151.png"/><Relationship Id="rId65" Type="http://schemas.openxmlformats.org/officeDocument/2006/relationships/customXml" Target="../ink/ink152.xml"/><Relationship Id="rId4" Type="http://schemas.openxmlformats.org/officeDocument/2006/relationships/image" Target="../media/image123.png"/><Relationship Id="rId9" Type="http://schemas.openxmlformats.org/officeDocument/2006/relationships/customXml" Target="../ink/ink124.xml"/><Relationship Id="rId13" Type="http://schemas.openxmlformats.org/officeDocument/2006/relationships/customXml" Target="../ink/ink126.xml"/><Relationship Id="rId18" Type="http://schemas.openxmlformats.org/officeDocument/2006/relationships/image" Target="../media/image130.png"/><Relationship Id="rId39" Type="http://schemas.openxmlformats.org/officeDocument/2006/relationships/customXml" Target="../ink/ink139.xml"/></Relationships>
</file>

<file path=ppt/slides/_rels/slide7.xml.rels><?xml version="1.0" encoding="UTF-8" standalone="yes"?>
<Relationships xmlns="http://schemas.openxmlformats.org/package/2006/relationships"><Relationship Id="rId8" Type="http://schemas.openxmlformats.org/officeDocument/2006/relationships/customXml" Target="../ink/ink155.xml"/><Relationship Id="rId13" Type="http://schemas.openxmlformats.org/officeDocument/2006/relationships/image" Target="../media/image159.png"/><Relationship Id="rId3" Type="http://schemas.openxmlformats.org/officeDocument/2006/relationships/hyperlink" Target="https://www.trademap.org/(X(1)S(mhpk2vvy1c1cp4rg4eotbsap))/Country_SelProductCountry_TS.aspx?nvpm=1%7c842%7c%7c%7c%7cTOTAL%7c%7c%7c2%7c1%7c1%7c1%7c2%7c1%7c2%7c1%7c1%7c1" TargetMode="External"/><Relationship Id="rId7" Type="http://schemas.openxmlformats.org/officeDocument/2006/relationships/image" Target="../media/image156.png"/><Relationship Id="rId12" Type="http://schemas.openxmlformats.org/officeDocument/2006/relationships/customXml" Target="../ink/ink15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154.xml"/><Relationship Id="rId11" Type="http://schemas.openxmlformats.org/officeDocument/2006/relationships/image" Target="../media/image158.png"/><Relationship Id="rId5" Type="http://schemas.openxmlformats.org/officeDocument/2006/relationships/hyperlink" Target="https://appsso.eurostat.ec.europa.eu/nui/show.do?dataset=nama_10_gdp&amp;lang=de" TargetMode="External"/><Relationship Id="rId15" Type="http://schemas.openxmlformats.org/officeDocument/2006/relationships/image" Target="../media/image160.png"/><Relationship Id="rId10" Type="http://schemas.openxmlformats.org/officeDocument/2006/relationships/customXml" Target="../ink/ink156.xml"/><Relationship Id="rId4" Type="http://schemas.openxmlformats.org/officeDocument/2006/relationships/hyperlink" Target="https://www.trademap.org/(X(1)S(mhpk2vvy1c1cp4rg4eotbsap))/Country_SelProductCountry_TS.aspx?nvpm=1%7c842%7c%7c%7c%7cTOTAL%7c%7c%7c2%7c1%7c1%7c2%7c2%7c1%7c2%7c1%7c1%7c1" TargetMode="External"/><Relationship Id="rId9" Type="http://schemas.openxmlformats.org/officeDocument/2006/relationships/image" Target="../media/image157.png"/><Relationship Id="rId14" Type="http://schemas.openxmlformats.org/officeDocument/2006/relationships/customXml" Target="../ink/ink158.xml"/></Relationships>
</file>

<file path=ppt/slides/_rels/slide8.xml.rels><?xml version="1.0" encoding="UTF-8" standalone="yes"?>
<Relationships xmlns="http://schemas.openxmlformats.org/package/2006/relationships"><Relationship Id="rId26" Type="http://schemas.openxmlformats.org/officeDocument/2006/relationships/customXml" Target="../ink/ink169.xml"/><Relationship Id="rId21" Type="http://schemas.openxmlformats.org/officeDocument/2006/relationships/image" Target="../media/image168.png"/><Relationship Id="rId42" Type="http://schemas.openxmlformats.org/officeDocument/2006/relationships/customXml" Target="../ink/ink177.xml"/><Relationship Id="rId47" Type="http://schemas.openxmlformats.org/officeDocument/2006/relationships/image" Target="../media/image181.png"/><Relationship Id="rId63" Type="http://schemas.openxmlformats.org/officeDocument/2006/relationships/image" Target="../media/image189.png"/><Relationship Id="rId68" Type="http://schemas.openxmlformats.org/officeDocument/2006/relationships/customXml" Target="../ink/ink190.xml"/><Relationship Id="rId2" Type="http://schemas.openxmlformats.org/officeDocument/2006/relationships/slideLayout" Target="../slideLayouts/slideLayout7.xml"/><Relationship Id="rId16" Type="http://schemas.openxmlformats.org/officeDocument/2006/relationships/customXml" Target="../ink/ink164.xml"/><Relationship Id="rId29" Type="http://schemas.openxmlformats.org/officeDocument/2006/relationships/image" Target="../media/image172.png"/><Relationship Id="rId11" Type="http://schemas.openxmlformats.org/officeDocument/2006/relationships/image" Target="../media/image112.png"/><Relationship Id="rId24" Type="http://schemas.openxmlformats.org/officeDocument/2006/relationships/customXml" Target="../ink/ink168.xml"/><Relationship Id="rId32" Type="http://schemas.openxmlformats.org/officeDocument/2006/relationships/customXml" Target="../ink/ink172.xml"/><Relationship Id="rId37" Type="http://schemas.openxmlformats.org/officeDocument/2006/relationships/image" Target="../media/image176.png"/><Relationship Id="rId40" Type="http://schemas.openxmlformats.org/officeDocument/2006/relationships/customXml" Target="../ink/ink176.xml"/><Relationship Id="rId45" Type="http://schemas.openxmlformats.org/officeDocument/2006/relationships/image" Target="../media/image180.png"/><Relationship Id="rId53" Type="http://schemas.openxmlformats.org/officeDocument/2006/relationships/image" Target="../media/image184.png"/><Relationship Id="rId58" Type="http://schemas.openxmlformats.org/officeDocument/2006/relationships/customXml" Target="../ink/ink185.xml"/><Relationship Id="rId66" Type="http://schemas.openxmlformats.org/officeDocument/2006/relationships/customXml" Target="../ink/ink189.xml"/><Relationship Id="rId74" Type="http://schemas.openxmlformats.org/officeDocument/2006/relationships/customXml" Target="../ink/ink193.xml"/><Relationship Id="rId5" Type="http://schemas.openxmlformats.org/officeDocument/2006/relationships/image" Target="../media/image161.emf"/><Relationship Id="rId61" Type="http://schemas.openxmlformats.org/officeDocument/2006/relationships/image" Target="../media/image188.png"/><Relationship Id="rId19" Type="http://schemas.openxmlformats.org/officeDocument/2006/relationships/image" Target="../media/image167.png"/><Relationship Id="rId14" Type="http://schemas.openxmlformats.org/officeDocument/2006/relationships/customXml" Target="../ink/ink163.xml"/><Relationship Id="rId22" Type="http://schemas.openxmlformats.org/officeDocument/2006/relationships/customXml" Target="../ink/ink167.xml"/><Relationship Id="rId27" Type="http://schemas.openxmlformats.org/officeDocument/2006/relationships/image" Target="../media/image171.png"/><Relationship Id="rId30" Type="http://schemas.openxmlformats.org/officeDocument/2006/relationships/customXml" Target="../ink/ink171.xml"/><Relationship Id="rId35" Type="http://schemas.openxmlformats.org/officeDocument/2006/relationships/image" Target="../media/image175.png"/><Relationship Id="rId43" Type="http://schemas.openxmlformats.org/officeDocument/2006/relationships/image" Target="../media/image179.png"/><Relationship Id="rId48" Type="http://schemas.openxmlformats.org/officeDocument/2006/relationships/customXml" Target="../ink/ink180.xml"/><Relationship Id="rId56" Type="http://schemas.openxmlformats.org/officeDocument/2006/relationships/customXml" Target="../ink/ink184.xml"/><Relationship Id="rId64" Type="http://schemas.openxmlformats.org/officeDocument/2006/relationships/customXml" Target="../ink/ink188.xml"/><Relationship Id="rId69" Type="http://schemas.openxmlformats.org/officeDocument/2006/relationships/image" Target="../media/image192.png"/><Relationship Id="rId8" Type="http://schemas.openxmlformats.org/officeDocument/2006/relationships/customXml" Target="../ink/ink160.xml"/><Relationship Id="rId51" Type="http://schemas.openxmlformats.org/officeDocument/2006/relationships/image" Target="../media/image183.png"/><Relationship Id="rId72" Type="http://schemas.openxmlformats.org/officeDocument/2006/relationships/customXml" Target="../ink/ink192.xml"/><Relationship Id="rId3" Type="http://schemas.openxmlformats.org/officeDocument/2006/relationships/notesSlide" Target="../notesSlides/notesSlide8.xml"/><Relationship Id="rId12" Type="http://schemas.openxmlformats.org/officeDocument/2006/relationships/customXml" Target="../ink/ink162.xml"/><Relationship Id="rId17" Type="http://schemas.openxmlformats.org/officeDocument/2006/relationships/image" Target="../media/image166.png"/><Relationship Id="rId25" Type="http://schemas.openxmlformats.org/officeDocument/2006/relationships/image" Target="../media/image170.png"/><Relationship Id="rId33" Type="http://schemas.openxmlformats.org/officeDocument/2006/relationships/image" Target="../media/image174.png"/><Relationship Id="rId38" Type="http://schemas.openxmlformats.org/officeDocument/2006/relationships/customXml" Target="../ink/ink175.xml"/><Relationship Id="rId46" Type="http://schemas.openxmlformats.org/officeDocument/2006/relationships/customXml" Target="../ink/ink179.xml"/><Relationship Id="rId59" Type="http://schemas.openxmlformats.org/officeDocument/2006/relationships/image" Target="../media/image187.png"/><Relationship Id="rId67" Type="http://schemas.openxmlformats.org/officeDocument/2006/relationships/image" Target="../media/image191.png"/><Relationship Id="rId20" Type="http://schemas.openxmlformats.org/officeDocument/2006/relationships/customXml" Target="../ink/ink166.xml"/><Relationship Id="rId41" Type="http://schemas.openxmlformats.org/officeDocument/2006/relationships/image" Target="../media/image178.png"/><Relationship Id="rId54" Type="http://schemas.openxmlformats.org/officeDocument/2006/relationships/customXml" Target="../ink/ink183.xml"/><Relationship Id="rId62" Type="http://schemas.openxmlformats.org/officeDocument/2006/relationships/customXml" Target="../ink/ink187.xml"/><Relationship Id="rId70" Type="http://schemas.openxmlformats.org/officeDocument/2006/relationships/customXml" Target="../ink/ink191.xml"/><Relationship Id="rId75" Type="http://schemas.openxmlformats.org/officeDocument/2006/relationships/image" Target="../media/image195.png"/><Relationship Id="rId1" Type="http://schemas.openxmlformats.org/officeDocument/2006/relationships/vmlDrawing" Target="../drawings/vmlDrawing1.vml"/><Relationship Id="rId6" Type="http://schemas.openxmlformats.org/officeDocument/2006/relationships/customXml" Target="../ink/ink159.xml"/><Relationship Id="rId15" Type="http://schemas.openxmlformats.org/officeDocument/2006/relationships/image" Target="../media/image165.png"/><Relationship Id="rId23" Type="http://schemas.openxmlformats.org/officeDocument/2006/relationships/image" Target="../media/image169.png"/><Relationship Id="rId28" Type="http://schemas.openxmlformats.org/officeDocument/2006/relationships/customXml" Target="../ink/ink170.xml"/><Relationship Id="rId36" Type="http://schemas.openxmlformats.org/officeDocument/2006/relationships/customXml" Target="../ink/ink174.xml"/><Relationship Id="rId49" Type="http://schemas.openxmlformats.org/officeDocument/2006/relationships/image" Target="../media/image182.png"/><Relationship Id="rId57" Type="http://schemas.openxmlformats.org/officeDocument/2006/relationships/image" Target="../media/image186.png"/><Relationship Id="rId10" Type="http://schemas.openxmlformats.org/officeDocument/2006/relationships/customXml" Target="../ink/ink161.xml"/><Relationship Id="rId31" Type="http://schemas.openxmlformats.org/officeDocument/2006/relationships/image" Target="../media/image173.png"/><Relationship Id="rId44" Type="http://schemas.openxmlformats.org/officeDocument/2006/relationships/customXml" Target="../ink/ink178.xml"/><Relationship Id="rId52" Type="http://schemas.openxmlformats.org/officeDocument/2006/relationships/customXml" Target="../ink/ink182.xml"/><Relationship Id="rId60" Type="http://schemas.openxmlformats.org/officeDocument/2006/relationships/customXml" Target="../ink/ink186.xml"/><Relationship Id="rId65" Type="http://schemas.openxmlformats.org/officeDocument/2006/relationships/image" Target="../media/image190.png"/><Relationship Id="rId73" Type="http://schemas.openxmlformats.org/officeDocument/2006/relationships/image" Target="../media/image194.png"/><Relationship Id="rId4" Type="http://schemas.openxmlformats.org/officeDocument/2006/relationships/oleObject" Target="../embeddings/oleObject1.bin"/><Relationship Id="rId9" Type="http://schemas.openxmlformats.org/officeDocument/2006/relationships/image" Target="../media/image163.png"/><Relationship Id="rId13" Type="http://schemas.openxmlformats.org/officeDocument/2006/relationships/image" Target="../media/image164.png"/><Relationship Id="rId18" Type="http://schemas.openxmlformats.org/officeDocument/2006/relationships/customXml" Target="../ink/ink165.xml"/><Relationship Id="rId39" Type="http://schemas.openxmlformats.org/officeDocument/2006/relationships/image" Target="../media/image177.png"/><Relationship Id="rId34" Type="http://schemas.openxmlformats.org/officeDocument/2006/relationships/customXml" Target="../ink/ink173.xml"/><Relationship Id="rId50" Type="http://schemas.openxmlformats.org/officeDocument/2006/relationships/customXml" Target="../ink/ink181.xml"/><Relationship Id="rId55" Type="http://schemas.openxmlformats.org/officeDocument/2006/relationships/image" Target="../media/image185.png"/><Relationship Id="rId7" Type="http://schemas.openxmlformats.org/officeDocument/2006/relationships/image" Target="../media/image162.png"/><Relationship Id="rId71" Type="http://schemas.openxmlformats.org/officeDocument/2006/relationships/image" Target="../media/image193.png"/></Relationships>
</file>

<file path=ppt/slides/_rels/slide9.xml.rels><?xml version="1.0" encoding="UTF-8" standalone="yes"?>
<Relationships xmlns="http://schemas.openxmlformats.org/package/2006/relationships"><Relationship Id="rId117" Type="http://schemas.openxmlformats.org/officeDocument/2006/relationships/image" Target="../media/image253.png"/><Relationship Id="rId21" Type="http://schemas.openxmlformats.org/officeDocument/2006/relationships/image" Target="../media/image205.png"/><Relationship Id="rId42" Type="http://schemas.openxmlformats.org/officeDocument/2006/relationships/customXml" Target="../ink/ink213.xml"/><Relationship Id="rId63" Type="http://schemas.openxmlformats.org/officeDocument/2006/relationships/image" Target="../media/image226.png"/><Relationship Id="rId84" Type="http://schemas.openxmlformats.org/officeDocument/2006/relationships/customXml" Target="../ink/ink234.xml"/><Relationship Id="rId138" Type="http://schemas.openxmlformats.org/officeDocument/2006/relationships/customXml" Target="../ink/ink261.xml"/><Relationship Id="rId159" Type="http://schemas.openxmlformats.org/officeDocument/2006/relationships/image" Target="../media/image274.png"/><Relationship Id="rId170" Type="http://schemas.openxmlformats.org/officeDocument/2006/relationships/customXml" Target="../ink/ink277.xml"/><Relationship Id="rId191" Type="http://schemas.openxmlformats.org/officeDocument/2006/relationships/image" Target="../media/image290.png"/><Relationship Id="rId107" Type="http://schemas.openxmlformats.org/officeDocument/2006/relationships/image" Target="../media/image248.png"/><Relationship Id="rId11" Type="http://schemas.openxmlformats.org/officeDocument/2006/relationships/image" Target="../media/image200.png"/><Relationship Id="rId32" Type="http://schemas.openxmlformats.org/officeDocument/2006/relationships/customXml" Target="../ink/ink208.xml"/><Relationship Id="rId53" Type="http://schemas.openxmlformats.org/officeDocument/2006/relationships/image" Target="../media/image221.png"/><Relationship Id="rId74" Type="http://schemas.openxmlformats.org/officeDocument/2006/relationships/customXml" Target="../ink/ink229.xml"/><Relationship Id="rId128" Type="http://schemas.openxmlformats.org/officeDocument/2006/relationships/customXml" Target="../ink/ink256.xml"/><Relationship Id="rId149" Type="http://schemas.openxmlformats.org/officeDocument/2006/relationships/image" Target="../media/image269.png"/><Relationship Id="rId5" Type="http://schemas.openxmlformats.org/officeDocument/2006/relationships/image" Target="../media/image197.png"/><Relationship Id="rId95" Type="http://schemas.openxmlformats.org/officeDocument/2006/relationships/image" Target="../media/image242.png"/><Relationship Id="rId160" Type="http://schemas.openxmlformats.org/officeDocument/2006/relationships/customXml" Target="../ink/ink272.xml"/><Relationship Id="rId181" Type="http://schemas.openxmlformats.org/officeDocument/2006/relationships/image" Target="../media/image285.png"/><Relationship Id="rId22" Type="http://schemas.openxmlformats.org/officeDocument/2006/relationships/customXml" Target="../ink/ink203.xml"/><Relationship Id="rId43" Type="http://schemas.openxmlformats.org/officeDocument/2006/relationships/image" Target="../media/image216.png"/><Relationship Id="rId64" Type="http://schemas.openxmlformats.org/officeDocument/2006/relationships/customXml" Target="../ink/ink224.xml"/><Relationship Id="rId118" Type="http://schemas.openxmlformats.org/officeDocument/2006/relationships/customXml" Target="../ink/ink251.xml"/><Relationship Id="rId139" Type="http://schemas.openxmlformats.org/officeDocument/2006/relationships/image" Target="../media/image264.png"/><Relationship Id="rId85" Type="http://schemas.openxmlformats.org/officeDocument/2006/relationships/image" Target="../media/image237.png"/><Relationship Id="rId150" Type="http://schemas.openxmlformats.org/officeDocument/2006/relationships/customXml" Target="../ink/ink267.xml"/><Relationship Id="rId171" Type="http://schemas.openxmlformats.org/officeDocument/2006/relationships/image" Target="../media/image280.png"/><Relationship Id="rId192" Type="http://schemas.openxmlformats.org/officeDocument/2006/relationships/customXml" Target="../ink/ink288.xml"/><Relationship Id="rId12" Type="http://schemas.openxmlformats.org/officeDocument/2006/relationships/customXml" Target="../ink/ink198.xml"/><Relationship Id="rId33" Type="http://schemas.openxmlformats.org/officeDocument/2006/relationships/image" Target="../media/image211.png"/><Relationship Id="rId108" Type="http://schemas.openxmlformats.org/officeDocument/2006/relationships/customXml" Target="../ink/ink246.xml"/><Relationship Id="rId129" Type="http://schemas.openxmlformats.org/officeDocument/2006/relationships/image" Target="../media/image259.png"/><Relationship Id="rId54" Type="http://schemas.openxmlformats.org/officeDocument/2006/relationships/customXml" Target="../ink/ink219.xml"/><Relationship Id="rId75" Type="http://schemas.openxmlformats.org/officeDocument/2006/relationships/image" Target="../media/image232.png"/><Relationship Id="rId96" Type="http://schemas.openxmlformats.org/officeDocument/2006/relationships/customXml" Target="../ink/ink240.xml"/><Relationship Id="rId140" Type="http://schemas.openxmlformats.org/officeDocument/2006/relationships/customXml" Target="../ink/ink262.xml"/><Relationship Id="rId161" Type="http://schemas.openxmlformats.org/officeDocument/2006/relationships/image" Target="../media/image275.png"/><Relationship Id="rId182" Type="http://schemas.openxmlformats.org/officeDocument/2006/relationships/customXml" Target="../ink/ink283.xml"/><Relationship Id="rId6" Type="http://schemas.openxmlformats.org/officeDocument/2006/relationships/customXml" Target="../ink/ink195.xml"/><Relationship Id="rId23" Type="http://schemas.openxmlformats.org/officeDocument/2006/relationships/image" Target="../media/image206.png"/><Relationship Id="rId119" Type="http://schemas.openxmlformats.org/officeDocument/2006/relationships/image" Target="../media/image254.png"/><Relationship Id="rId44" Type="http://schemas.openxmlformats.org/officeDocument/2006/relationships/customXml" Target="../ink/ink214.xml"/><Relationship Id="rId65" Type="http://schemas.openxmlformats.org/officeDocument/2006/relationships/image" Target="../media/image227.png"/><Relationship Id="rId86" Type="http://schemas.openxmlformats.org/officeDocument/2006/relationships/customXml" Target="../ink/ink235.xml"/><Relationship Id="rId130" Type="http://schemas.openxmlformats.org/officeDocument/2006/relationships/customXml" Target="../ink/ink257.xml"/><Relationship Id="rId151" Type="http://schemas.openxmlformats.org/officeDocument/2006/relationships/image" Target="../media/image270.png"/><Relationship Id="rId172" Type="http://schemas.openxmlformats.org/officeDocument/2006/relationships/customXml" Target="../ink/ink278.xml"/><Relationship Id="rId193" Type="http://schemas.openxmlformats.org/officeDocument/2006/relationships/image" Target="../media/image291.png"/><Relationship Id="rId13" Type="http://schemas.openxmlformats.org/officeDocument/2006/relationships/image" Target="../media/image201.png"/><Relationship Id="rId109" Type="http://schemas.openxmlformats.org/officeDocument/2006/relationships/image" Target="../media/image249.png"/><Relationship Id="rId34" Type="http://schemas.openxmlformats.org/officeDocument/2006/relationships/customXml" Target="../ink/ink209.xml"/><Relationship Id="rId55" Type="http://schemas.openxmlformats.org/officeDocument/2006/relationships/image" Target="../media/image222.png"/><Relationship Id="rId76" Type="http://schemas.openxmlformats.org/officeDocument/2006/relationships/customXml" Target="../ink/ink230.xml"/><Relationship Id="rId97" Type="http://schemas.openxmlformats.org/officeDocument/2006/relationships/image" Target="../media/image243.png"/><Relationship Id="rId120" Type="http://schemas.openxmlformats.org/officeDocument/2006/relationships/customXml" Target="../ink/ink252.xml"/><Relationship Id="rId141" Type="http://schemas.openxmlformats.org/officeDocument/2006/relationships/image" Target="../media/image265.png"/><Relationship Id="rId7" Type="http://schemas.openxmlformats.org/officeDocument/2006/relationships/image" Target="../media/image198.png"/><Relationship Id="rId162" Type="http://schemas.openxmlformats.org/officeDocument/2006/relationships/customXml" Target="../ink/ink273.xml"/><Relationship Id="rId183" Type="http://schemas.openxmlformats.org/officeDocument/2006/relationships/image" Target="../media/image286.png"/><Relationship Id="rId2" Type="http://schemas.openxmlformats.org/officeDocument/2006/relationships/notesSlide" Target="../notesSlides/notesSlide9.xml"/><Relationship Id="rId29" Type="http://schemas.openxmlformats.org/officeDocument/2006/relationships/image" Target="../media/image209.png"/><Relationship Id="rId24" Type="http://schemas.openxmlformats.org/officeDocument/2006/relationships/customXml" Target="../ink/ink204.xml"/><Relationship Id="rId40" Type="http://schemas.openxmlformats.org/officeDocument/2006/relationships/customXml" Target="../ink/ink212.xml"/><Relationship Id="rId45" Type="http://schemas.openxmlformats.org/officeDocument/2006/relationships/image" Target="../media/image217.png"/><Relationship Id="rId66" Type="http://schemas.openxmlformats.org/officeDocument/2006/relationships/customXml" Target="../ink/ink225.xml"/><Relationship Id="rId87" Type="http://schemas.openxmlformats.org/officeDocument/2006/relationships/image" Target="../media/image238.png"/><Relationship Id="rId110" Type="http://schemas.openxmlformats.org/officeDocument/2006/relationships/customXml" Target="../ink/ink247.xml"/><Relationship Id="rId115" Type="http://schemas.openxmlformats.org/officeDocument/2006/relationships/image" Target="../media/image252.png"/><Relationship Id="rId131" Type="http://schemas.openxmlformats.org/officeDocument/2006/relationships/image" Target="../media/image260.png"/><Relationship Id="rId136" Type="http://schemas.openxmlformats.org/officeDocument/2006/relationships/customXml" Target="../ink/ink260.xml"/><Relationship Id="rId157" Type="http://schemas.openxmlformats.org/officeDocument/2006/relationships/image" Target="../media/image273.png"/><Relationship Id="rId178" Type="http://schemas.openxmlformats.org/officeDocument/2006/relationships/customXml" Target="../ink/ink281.xml"/><Relationship Id="rId61" Type="http://schemas.openxmlformats.org/officeDocument/2006/relationships/image" Target="../media/image225.png"/><Relationship Id="rId82" Type="http://schemas.openxmlformats.org/officeDocument/2006/relationships/customXml" Target="../ink/ink233.xml"/><Relationship Id="rId152" Type="http://schemas.openxmlformats.org/officeDocument/2006/relationships/customXml" Target="../ink/ink268.xml"/><Relationship Id="rId173" Type="http://schemas.openxmlformats.org/officeDocument/2006/relationships/image" Target="../media/image281.png"/><Relationship Id="rId194" Type="http://schemas.openxmlformats.org/officeDocument/2006/relationships/customXml" Target="../ink/ink289.xml"/><Relationship Id="rId199" Type="http://schemas.openxmlformats.org/officeDocument/2006/relationships/image" Target="../media/image294.png"/><Relationship Id="rId19" Type="http://schemas.openxmlformats.org/officeDocument/2006/relationships/image" Target="../media/image204.png"/><Relationship Id="rId14" Type="http://schemas.openxmlformats.org/officeDocument/2006/relationships/customXml" Target="../ink/ink199.xml"/><Relationship Id="rId30" Type="http://schemas.openxmlformats.org/officeDocument/2006/relationships/customXml" Target="../ink/ink207.xml"/><Relationship Id="rId35" Type="http://schemas.openxmlformats.org/officeDocument/2006/relationships/image" Target="../media/image212.png"/><Relationship Id="rId56" Type="http://schemas.openxmlformats.org/officeDocument/2006/relationships/customXml" Target="../ink/ink220.xml"/><Relationship Id="rId77" Type="http://schemas.openxmlformats.org/officeDocument/2006/relationships/image" Target="../media/image233.png"/><Relationship Id="rId100" Type="http://schemas.openxmlformats.org/officeDocument/2006/relationships/customXml" Target="../ink/ink242.xml"/><Relationship Id="rId105" Type="http://schemas.openxmlformats.org/officeDocument/2006/relationships/image" Target="../media/image247.png"/><Relationship Id="rId126" Type="http://schemas.openxmlformats.org/officeDocument/2006/relationships/customXml" Target="../ink/ink255.xml"/><Relationship Id="rId147" Type="http://schemas.openxmlformats.org/officeDocument/2006/relationships/image" Target="../media/image268.png"/><Relationship Id="rId168" Type="http://schemas.openxmlformats.org/officeDocument/2006/relationships/customXml" Target="../ink/ink276.xml"/><Relationship Id="rId8" Type="http://schemas.openxmlformats.org/officeDocument/2006/relationships/customXml" Target="../ink/ink196.xml"/><Relationship Id="rId51" Type="http://schemas.openxmlformats.org/officeDocument/2006/relationships/image" Target="../media/image220.png"/><Relationship Id="rId72" Type="http://schemas.openxmlformats.org/officeDocument/2006/relationships/customXml" Target="../ink/ink228.xml"/><Relationship Id="rId93" Type="http://schemas.openxmlformats.org/officeDocument/2006/relationships/image" Target="../media/image241.png"/><Relationship Id="rId98" Type="http://schemas.openxmlformats.org/officeDocument/2006/relationships/customXml" Target="../ink/ink241.xml"/><Relationship Id="rId121" Type="http://schemas.openxmlformats.org/officeDocument/2006/relationships/image" Target="../media/image255.png"/><Relationship Id="rId142" Type="http://schemas.openxmlformats.org/officeDocument/2006/relationships/customXml" Target="../ink/ink263.xml"/><Relationship Id="rId163" Type="http://schemas.openxmlformats.org/officeDocument/2006/relationships/image" Target="../media/image276.png"/><Relationship Id="rId184" Type="http://schemas.openxmlformats.org/officeDocument/2006/relationships/customXml" Target="../ink/ink284.xml"/><Relationship Id="rId189" Type="http://schemas.openxmlformats.org/officeDocument/2006/relationships/image" Target="../media/image289.png"/><Relationship Id="rId3" Type="http://schemas.openxmlformats.org/officeDocument/2006/relationships/image" Target="../media/image196.png"/><Relationship Id="rId25" Type="http://schemas.openxmlformats.org/officeDocument/2006/relationships/image" Target="../media/image207.png"/><Relationship Id="rId46" Type="http://schemas.openxmlformats.org/officeDocument/2006/relationships/customXml" Target="../ink/ink215.xml"/><Relationship Id="rId67" Type="http://schemas.openxmlformats.org/officeDocument/2006/relationships/image" Target="../media/image228.png"/><Relationship Id="rId116" Type="http://schemas.openxmlformats.org/officeDocument/2006/relationships/customXml" Target="../ink/ink250.xml"/><Relationship Id="rId137" Type="http://schemas.openxmlformats.org/officeDocument/2006/relationships/image" Target="../media/image263.png"/><Relationship Id="rId158" Type="http://schemas.openxmlformats.org/officeDocument/2006/relationships/customXml" Target="../ink/ink271.xml"/><Relationship Id="rId20" Type="http://schemas.openxmlformats.org/officeDocument/2006/relationships/customXml" Target="../ink/ink202.xml"/><Relationship Id="rId41" Type="http://schemas.openxmlformats.org/officeDocument/2006/relationships/image" Target="../media/image215.png"/><Relationship Id="rId62" Type="http://schemas.openxmlformats.org/officeDocument/2006/relationships/customXml" Target="../ink/ink223.xml"/><Relationship Id="rId83" Type="http://schemas.openxmlformats.org/officeDocument/2006/relationships/image" Target="../media/image236.png"/><Relationship Id="rId88" Type="http://schemas.openxmlformats.org/officeDocument/2006/relationships/customXml" Target="../ink/ink236.xml"/><Relationship Id="rId111" Type="http://schemas.openxmlformats.org/officeDocument/2006/relationships/image" Target="../media/image250.png"/><Relationship Id="rId132" Type="http://schemas.openxmlformats.org/officeDocument/2006/relationships/customXml" Target="../ink/ink258.xml"/><Relationship Id="rId153" Type="http://schemas.openxmlformats.org/officeDocument/2006/relationships/image" Target="../media/image271.png"/><Relationship Id="rId174" Type="http://schemas.openxmlformats.org/officeDocument/2006/relationships/customXml" Target="../ink/ink279.xml"/><Relationship Id="rId179" Type="http://schemas.openxmlformats.org/officeDocument/2006/relationships/image" Target="../media/image284.png"/><Relationship Id="rId195" Type="http://schemas.openxmlformats.org/officeDocument/2006/relationships/image" Target="../media/image292.png"/><Relationship Id="rId190" Type="http://schemas.openxmlformats.org/officeDocument/2006/relationships/customXml" Target="../ink/ink287.xml"/><Relationship Id="rId15" Type="http://schemas.openxmlformats.org/officeDocument/2006/relationships/image" Target="../media/image202.png"/><Relationship Id="rId36" Type="http://schemas.openxmlformats.org/officeDocument/2006/relationships/customXml" Target="../ink/ink210.xml"/><Relationship Id="rId57" Type="http://schemas.openxmlformats.org/officeDocument/2006/relationships/image" Target="../media/image223.png"/><Relationship Id="rId106" Type="http://schemas.openxmlformats.org/officeDocument/2006/relationships/customXml" Target="../ink/ink245.xml"/><Relationship Id="rId127" Type="http://schemas.openxmlformats.org/officeDocument/2006/relationships/image" Target="../media/image258.png"/><Relationship Id="rId10" Type="http://schemas.openxmlformats.org/officeDocument/2006/relationships/customXml" Target="../ink/ink197.xml"/><Relationship Id="rId31" Type="http://schemas.openxmlformats.org/officeDocument/2006/relationships/image" Target="../media/image210.png"/><Relationship Id="rId52" Type="http://schemas.openxmlformats.org/officeDocument/2006/relationships/customXml" Target="../ink/ink218.xml"/><Relationship Id="rId73" Type="http://schemas.openxmlformats.org/officeDocument/2006/relationships/image" Target="../media/image231.png"/><Relationship Id="rId78" Type="http://schemas.openxmlformats.org/officeDocument/2006/relationships/customXml" Target="../ink/ink231.xml"/><Relationship Id="rId94" Type="http://schemas.openxmlformats.org/officeDocument/2006/relationships/customXml" Target="../ink/ink239.xml"/><Relationship Id="rId99" Type="http://schemas.openxmlformats.org/officeDocument/2006/relationships/image" Target="../media/image244.png"/><Relationship Id="rId101" Type="http://schemas.openxmlformats.org/officeDocument/2006/relationships/image" Target="../media/image245.png"/><Relationship Id="rId122" Type="http://schemas.openxmlformats.org/officeDocument/2006/relationships/customXml" Target="../ink/ink253.xml"/><Relationship Id="rId143" Type="http://schemas.openxmlformats.org/officeDocument/2006/relationships/image" Target="../media/image266.png"/><Relationship Id="rId148" Type="http://schemas.openxmlformats.org/officeDocument/2006/relationships/customXml" Target="../ink/ink266.xml"/><Relationship Id="rId164" Type="http://schemas.openxmlformats.org/officeDocument/2006/relationships/customXml" Target="../ink/ink274.xml"/><Relationship Id="rId169" Type="http://schemas.openxmlformats.org/officeDocument/2006/relationships/image" Target="../media/image279.png"/><Relationship Id="rId185" Type="http://schemas.openxmlformats.org/officeDocument/2006/relationships/image" Target="../media/image287.png"/><Relationship Id="rId4" Type="http://schemas.openxmlformats.org/officeDocument/2006/relationships/customXml" Target="../ink/ink194.xml"/><Relationship Id="rId9" Type="http://schemas.openxmlformats.org/officeDocument/2006/relationships/image" Target="../media/image199.png"/><Relationship Id="rId180" Type="http://schemas.openxmlformats.org/officeDocument/2006/relationships/customXml" Target="../ink/ink282.xml"/><Relationship Id="rId26" Type="http://schemas.openxmlformats.org/officeDocument/2006/relationships/customXml" Target="../ink/ink205.xml"/><Relationship Id="rId47" Type="http://schemas.openxmlformats.org/officeDocument/2006/relationships/image" Target="../media/image218.png"/><Relationship Id="rId68" Type="http://schemas.openxmlformats.org/officeDocument/2006/relationships/customXml" Target="../ink/ink226.xml"/><Relationship Id="rId89" Type="http://schemas.openxmlformats.org/officeDocument/2006/relationships/image" Target="../media/image239.png"/><Relationship Id="rId112" Type="http://schemas.openxmlformats.org/officeDocument/2006/relationships/customXml" Target="../ink/ink248.xml"/><Relationship Id="rId133" Type="http://schemas.openxmlformats.org/officeDocument/2006/relationships/image" Target="../media/image261.png"/><Relationship Id="rId154" Type="http://schemas.openxmlformats.org/officeDocument/2006/relationships/customXml" Target="../ink/ink269.xml"/><Relationship Id="rId175" Type="http://schemas.openxmlformats.org/officeDocument/2006/relationships/image" Target="../media/image282.png"/><Relationship Id="rId196" Type="http://schemas.openxmlformats.org/officeDocument/2006/relationships/customXml" Target="../ink/ink290.xml"/><Relationship Id="rId200" Type="http://schemas.openxmlformats.org/officeDocument/2006/relationships/customXml" Target="../ink/ink292.xml"/><Relationship Id="rId16" Type="http://schemas.openxmlformats.org/officeDocument/2006/relationships/customXml" Target="../ink/ink200.xml"/><Relationship Id="rId37" Type="http://schemas.openxmlformats.org/officeDocument/2006/relationships/image" Target="../media/image213.png"/><Relationship Id="rId58" Type="http://schemas.openxmlformats.org/officeDocument/2006/relationships/customXml" Target="../ink/ink221.xml"/><Relationship Id="rId79" Type="http://schemas.openxmlformats.org/officeDocument/2006/relationships/image" Target="../media/image234.png"/><Relationship Id="rId102" Type="http://schemas.openxmlformats.org/officeDocument/2006/relationships/customXml" Target="../ink/ink243.xml"/><Relationship Id="rId123" Type="http://schemas.openxmlformats.org/officeDocument/2006/relationships/image" Target="../media/image256.png"/><Relationship Id="rId144" Type="http://schemas.openxmlformats.org/officeDocument/2006/relationships/customXml" Target="../ink/ink264.xml"/><Relationship Id="rId90" Type="http://schemas.openxmlformats.org/officeDocument/2006/relationships/customXml" Target="../ink/ink237.xml"/><Relationship Id="rId165" Type="http://schemas.openxmlformats.org/officeDocument/2006/relationships/image" Target="../media/image277.png"/><Relationship Id="rId186" Type="http://schemas.openxmlformats.org/officeDocument/2006/relationships/customXml" Target="../ink/ink285.xml"/><Relationship Id="rId27" Type="http://schemas.openxmlformats.org/officeDocument/2006/relationships/image" Target="../media/image208.png"/><Relationship Id="rId48" Type="http://schemas.openxmlformats.org/officeDocument/2006/relationships/customXml" Target="../ink/ink216.xml"/><Relationship Id="rId69" Type="http://schemas.openxmlformats.org/officeDocument/2006/relationships/image" Target="../media/image229.png"/><Relationship Id="rId113" Type="http://schemas.openxmlformats.org/officeDocument/2006/relationships/image" Target="../media/image251.png"/><Relationship Id="rId134" Type="http://schemas.openxmlformats.org/officeDocument/2006/relationships/customXml" Target="../ink/ink259.xml"/><Relationship Id="rId80" Type="http://schemas.openxmlformats.org/officeDocument/2006/relationships/customXml" Target="../ink/ink232.xml"/><Relationship Id="rId155" Type="http://schemas.openxmlformats.org/officeDocument/2006/relationships/image" Target="../media/image272.png"/><Relationship Id="rId176" Type="http://schemas.openxmlformats.org/officeDocument/2006/relationships/customXml" Target="../ink/ink280.xml"/><Relationship Id="rId197" Type="http://schemas.openxmlformats.org/officeDocument/2006/relationships/image" Target="../media/image293.png"/><Relationship Id="rId201" Type="http://schemas.openxmlformats.org/officeDocument/2006/relationships/image" Target="../media/image295.png"/><Relationship Id="rId17" Type="http://schemas.openxmlformats.org/officeDocument/2006/relationships/image" Target="../media/image203.png"/><Relationship Id="rId38" Type="http://schemas.openxmlformats.org/officeDocument/2006/relationships/customXml" Target="../ink/ink211.xml"/><Relationship Id="rId59" Type="http://schemas.openxmlformats.org/officeDocument/2006/relationships/image" Target="../media/image224.png"/><Relationship Id="rId103" Type="http://schemas.openxmlformats.org/officeDocument/2006/relationships/image" Target="../media/image246.png"/><Relationship Id="rId124" Type="http://schemas.openxmlformats.org/officeDocument/2006/relationships/customXml" Target="../ink/ink254.xml"/><Relationship Id="rId70" Type="http://schemas.openxmlformats.org/officeDocument/2006/relationships/customXml" Target="../ink/ink227.xml"/><Relationship Id="rId91" Type="http://schemas.openxmlformats.org/officeDocument/2006/relationships/image" Target="../media/image240.png"/><Relationship Id="rId145" Type="http://schemas.openxmlformats.org/officeDocument/2006/relationships/image" Target="../media/image267.png"/><Relationship Id="rId166" Type="http://schemas.openxmlformats.org/officeDocument/2006/relationships/customXml" Target="../ink/ink275.xml"/><Relationship Id="rId187" Type="http://schemas.openxmlformats.org/officeDocument/2006/relationships/image" Target="../media/image288.png"/><Relationship Id="rId1" Type="http://schemas.openxmlformats.org/officeDocument/2006/relationships/slideLayout" Target="../slideLayouts/slideLayout7.xml"/><Relationship Id="rId28" Type="http://schemas.openxmlformats.org/officeDocument/2006/relationships/customXml" Target="../ink/ink206.xml"/><Relationship Id="rId49" Type="http://schemas.openxmlformats.org/officeDocument/2006/relationships/image" Target="../media/image219.png"/><Relationship Id="rId114" Type="http://schemas.openxmlformats.org/officeDocument/2006/relationships/customXml" Target="../ink/ink249.xml"/><Relationship Id="rId60" Type="http://schemas.openxmlformats.org/officeDocument/2006/relationships/customXml" Target="../ink/ink222.xml"/><Relationship Id="rId81" Type="http://schemas.openxmlformats.org/officeDocument/2006/relationships/image" Target="../media/image235.png"/><Relationship Id="rId135" Type="http://schemas.openxmlformats.org/officeDocument/2006/relationships/image" Target="../media/image262.png"/><Relationship Id="rId156" Type="http://schemas.openxmlformats.org/officeDocument/2006/relationships/customXml" Target="../ink/ink270.xml"/><Relationship Id="rId177" Type="http://schemas.openxmlformats.org/officeDocument/2006/relationships/image" Target="../media/image283.png"/><Relationship Id="rId198" Type="http://schemas.openxmlformats.org/officeDocument/2006/relationships/customXml" Target="../ink/ink291.xml"/><Relationship Id="rId18" Type="http://schemas.openxmlformats.org/officeDocument/2006/relationships/customXml" Target="../ink/ink201.xml"/><Relationship Id="rId39" Type="http://schemas.openxmlformats.org/officeDocument/2006/relationships/image" Target="../media/image214.png"/><Relationship Id="rId50" Type="http://schemas.openxmlformats.org/officeDocument/2006/relationships/customXml" Target="../ink/ink217.xml"/><Relationship Id="rId104" Type="http://schemas.openxmlformats.org/officeDocument/2006/relationships/customXml" Target="../ink/ink244.xml"/><Relationship Id="rId125" Type="http://schemas.openxmlformats.org/officeDocument/2006/relationships/image" Target="../media/image257.png"/><Relationship Id="rId146" Type="http://schemas.openxmlformats.org/officeDocument/2006/relationships/customXml" Target="../ink/ink265.xml"/><Relationship Id="rId167" Type="http://schemas.openxmlformats.org/officeDocument/2006/relationships/image" Target="../media/image278.png"/><Relationship Id="rId188" Type="http://schemas.openxmlformats.org/officeDocument/2006/relationships/customXml" Target="../ink/ink286.xml"/><Relationship Id="rId71" Type="http://schemas.openxmlformats.org/officeDocument/2006/relationships/image" Target="../media/image230.png"/><Relationship Id="rId92" Type="http://schemas.openxmlformats.org/officeDocument/2006/relationships/customXml" Target="../ink/ink2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8188506"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991" dirty="0">
                <a:solidFill>
                  <a:sysClr val="windowText" lastClr="000000"/>
                </a:solidFill>
                <a:latin typeface="Times New Roman" panose="02020603050405020304" pitchFamily="18" charset="0"/>
                <a:cs typeface="Times New Roman" panose="02020603050405020304" pitchFamily="18" charset="0"/>
              </a:rPr>
              <a:t> – </a:t>
            </a:r>
            <a:r>
              <a:rPr lang="en-US" sz="3991" b="1" dirty="0" err="1">
                <a:solidFill>
                  <a:sysClr val="windowText" lastClr="000000"/>
                </a:solidFill>
                <a:latin typeface="Times New Roman" panose="02020603050405020304" pitchFamily="18" charset="0"/>
                <a:cs typeface="Times New Roman" panose="02020603050405020304" pitchFamily="18" charset="0"/>
              </a:rPr>
              <a:t>Distanzbegriff</a:t>
            </a:r>
            <a:r>
              <a:rPr lang="en-US" sz="3991" b="1" dirty="0">
                <a:solidFill>
                  <a:sysClr val="windowText" lastClr="000000"/>
                </a:solidFill>
                <a:latin typeface="Times New Roman" panose="02020603050405020304" pitchFamily="18" charset="0"/>
                <a:cs typeface="Times New Roman" panose="02020603050405020304" pitchFamily="18" charset="0"/>
              </a:rPr>
              <a:t> </a:t>
            </a:r>
          </a:p>
        </p:txBody>
      </p:sp>
      <p:sp>
        <p:nvSpPr>
          <p:cNvPr id="3" name="Textfeld 2">
            <a:extLst>
              <a:ext uri="{FF2B5EF4-FFF2-40B4-BE49-F238E27FC236}">
                <a16:creationId xmlns:a16="http://schemas.microsoft.com/office/drawing/2014/main" id="{BF497CAC-E1D2-4394-B339-2842183B9D71}"/>
              </a:ext>
            </a:extLst>
          </p:cNvPr>
          <p:cNvSpPr txBox="1"/>
          <p:nvPr/>
        </p:nvSpPr>
        <p:spPr>
          <a:xfrm>
            <a:off x="206478" y="873847"/>
            <a:ext cx="8483127" cy="5419354"/>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Der Abstand oder die Strecke zwischen Handelspartnern wird sich, wie schon am Beispiel der USA (Handelsvolumina mit Kanada und Mexiko) im Allgemeinen auf das Handelsvolumen auswirken.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Ein </a:t>
            </a:r>
            <a:r>
              <a:rPr lang="de-DE" sz="2000" b="1" dirty="0">
                <a:latin typeface="Times New Roman" panose="02020603050405020304" pitchFamily="18" charset="0"/>
                <a:cs typeface="Times New Roman" panose="02020603050405020304" pitchFamily="18" charset="0"/>
              </a:rPr>
              <a:t>Distanzbegriff</a:t>
            </a:r>
            <a:r>
              <a:rPr lang="de-DE" sz="2000" dirty="0">
                <a:latin typeface="Times New Roman" panose="02020603050405020304" pitchFamily="18" charset="0"/>
                <a:cs typeface="Times New Roman" panose="02020603050405020304" pitchFamily="18" charset="0"/>
              </a:rPr>
              <a:t>, der sich nur auf den Abstand/Strecke in Kilometern </a:t>
            </a:r>
            <a:r>
              <a:rPr lang="de-DE" sz="2000" dirty="0" err="1">
                <a:latin typeface="Times New Roman" panose="02020603050405020304" pitchFamily="18" charset="0"/>
                <a:cs typeface="Times New Roman" panose="02020603050405020304" pitchFamily="18" charset="0"/>
              </a:rPr>
              <a:t>bemißt</a:t>
            </a:r>
            <a:r>
              <a:rPr lang="de-DE" sz="2000" dirty="0">
                <a:latin typeface="Times New Roman" panose="02020603050405020304" pitchFamily="18" charset="0"/>
                <a:cs typeface="Times New Roman" panose="02020603050405020304" pitchFamily="18" charset="0"/>
              </a:rPr>
              <a:t> greift allerdings zu kurz, wie sich am Beispiel der Eurozone-USA-Handelsbeziehungen ablesen lässt.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Denn dann sollte bei einem Vergleich von ITA, ESP, NLD, BEL, IRL vornehmlich die ökonomische Größe der Länder entscheidend sein, denn alle Länder sind in Kilometer alle in etwas gleich weit von den USA entfernt.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Die ökonomische Distanz wird daher weiter gefasst und man unterscheidet im Allgemeinen 5 Dimensionen:</a:t>
            </a:r>
          </a:p>
          <a:p>
            <a:endParaRPr lang="de-DE" sz="2000" dirty="0">
              <a:latin typeface="Times New Roman" panose="02020603050405020304" pitchFamily="18" charset="0"/>
              <a:cs typeface="Times New Roman" panose="02020603050405020304" pitchFamily="18" charset="0"/>
            </a:endParaRPr>
          </a:p>
          <a:p>
            <a:r>
              <a:rPr lang="de-DE" sz="2000" b="1" dirty="0">
                <a:latin typeface="Times New Roman" panose="02020603050405020304" pitchFamily="18" charset="0"/>
                <a:cs typeface="Times New Roman" panose="02020603050405020304" pitchFamily="18" charset="0"/>
              </a:rPr>
              <a:t>Abstand, Kulturelle Affinität, Geographie, Grenzen, Multinationale Unternehmen</a:t>
            </a:r>
            <a:endParaRPr lang="de-DE" sz="20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48CD096-20D8-4C9B-BD17-8F103567AEF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A6FDB464-DFB1-4B8D-90EE-72B5FE40F12C}"/>
              </a:ext>
            </a:extLst>
          </p:cNvPr>
          <p:cNvGrpSpPr/>
          <p:nvPr/>
        </p:nvGrpSpPr>
        <p:grpSpPr>
          <a:xfrm>
            <a:off x="764084" y="2456542"/>
            <a:ext cx="7324200" cy="139680"/>
            <a:chOff x="764084" y="2456542"/>
            <a:chExt cx="7324200" cy="1396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BF6CAAB-9EA5-426C-8422-36407178074E}"/>
                    </a:ext>
                  </a:extLst>
                </p14:cNvPr>
                <p14:cNvContentPartPr/>
                <p14:nvPr/>
              </p14:nvContentPartPr>
              <p14:xfrm>
                <a:off x="764084" y="2456542"/>
                <a:ext cx="1933200" cy="72360"/>
              </p14:xfrm>
            </p:contentPart>
          </mc:Choice>
          <mc:Fallback>
            <p:pic>
              <p:nvPicPr>
                <p:cNvPr id="2" name="Freihand 1">
                  <a:extLst>
                    <a:ext uri="{FF2B5EF4-FFF2-40B4-BE49-F238E27FC236}">
                      <a16:creationId xmlns:a16="http://schemas.microsoft.com/office/drawing/2014/main" id="{5BF6CAAB-9EA5-426C-8422-36407178074E}"/>
                    </a:ext>
                  </a:extLst>
                </p:cNvPr>
                <p:cNvPicPr/>
                <p:nvPr/>
              </p:nvPicPr>
              <p:blipFill>
                <a:blip r:embed="rId4"/>
                <a:stretch>
                  <a:fillRect/>
                </a:stretch>
              </p:blipFill>
              <p:spPr>
                <a:xfrm>
                  <a:off x="755444" y="2447542"/>
                  <a:ext cx="1950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248B6C08-C3D3-413E-A935-04FB96FB6291}"/>
                    </a:ext>
                  </a:extLst>
                </p14:cNvPr>
                <p14:cNvContentPartPr/>
                <p14:nvPr/>
              </p14:nvContentPartPr>
              <p14:xfrm>
                <a:off x="4437164" y="2535382"/>
                <a:ext cx="3651120" cy="60840"/>
              </p14:xfrm>
            </p:contentPart>
          </mc:Choice>
          <mc:Fallback>
            <p:pic>
              <p:nvPicPr>
                <p:cNvPr id="6" name="Freihand 5">
                  <a:extLst>
                    <a:ext uri="{FF2B5EF4-FFF2-40B4-BE49-F238E27FC236}">
                      <a16:creationId xmlns:a16="http://schemas.microsoft.com/office/drawing/2014/main" id="{248B6C08-C3D3-413E-A935-04FB96FB6291}"/>
                    </a:ext>
                  </a:extLst>
                </p:cNvPr>
                <p:cNvPicPr/>
                <p:nvPr/>
              </p:nvPicPr>
              <p:blipFill>
                <a:blip r:embed="rId6"/>
                <a:stretch>
                  <a:fillRect/>
                </a:stretch>
              </p:blipFill>
              <p:spPr>
                <a:xfrm>
                  <a:off x="4428524" y="2526742"/>
                  <a:ext cx="3668760" cy="7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0A273EE9-CBA1-4F1E-8A9C-A605ECDF5628}"/>
                  </a:ext>
                </a:extLst>
              </p14:cNvPr>
              <p14:cNvContentPartPr/>
              <p14:nvPr/>
            </p14:nvContentPartPr>
            <p14:xfrm>
              <a:off x="4489364" y="3661822"/>
              <a:ext cx="3055680" cy="56520"/>
            </p14:xfrm>
          </p:contentPart>
        </mc:Choice>
        <mc:Fallback>
          <p:pic>
            <p:nvPicPr>
              <p:cNvPr id="8" name="Freihand 7">
                <a:extLst>
                  <a:ext uri="{FF2B5EF4-FFF2-40B4-BE49-F238E27FC236}">
                    <a16:creationId xmlns:a16="http://schemas.microsoft.com/office/drawing/2014/main" id="{0A273EE9-CBA1-4F1E-8A9C-A605ECDF5628}"/>
                  </a:ext>
                </a:extLst>
              </p:cNvPr>
              <p:cNvPicPr/>
              <p:nvPr/>
            </p:nvPicPr>
            <p:blipFill>
              <a:blip r:embed="rId8"/>
              <a:stretch>
                <a:fillRect/>
              </a:stretch>
            </p:blipFill>
            <p:spPr>
              <a:xfrm>
                <a:off x="4480724" y="3653182"/>
                <a:ext cx="3073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Freihand 18">
                <a:extLst>
                  <a:ext uri="{FF2B5EF4-FFF2-40B4-BE49-F238E27FC236}">
                    <a16:creationId xmlns:a16="http://schemas.microsoft.com/office/drawing/2014/main" id="{3D0CA6B7-0710-47B2-BE5F-B435D3CFC2A3}"/>
                  </a:ext>
                </a:extLst>
              </p14:cNvPr>
              <p14:cNvContentPartPr/>
              <p14:nvPr/>
            </p14:nvContentPartPr>
            <p14:xfrm>
              <a:off x="3301004" y="5432662"/>
              <a:ext cx="1629360" cy="548640"/>
            </p14:xfrm>
          </p:contentPart>
        </mc:Choice>
        <mc:Fallback>
          <p:pic>
            <p:nvPicPr>
              <p:cNvPr id="19" name="Freihand 18">
                <a:extLst>
                  <a:ext uri="{FF2B5EF4-FFF2-40B4-BE49-F238E27FC236}">
                    <a16:creationId xmlns:a16="http://schemas.microsoft.com/office/drawing/2014/main" id="{3D0CA6B7-0710-47B2-BE5F-B435D3CFC2A3}"/>
                  </a:ext>
                </a:extLst>
              </p:cNvPr>
              <p:cNvPicPr/>
              <p:nvPr/>
            </p:nvPicPr>
            <p:blipFill>
              <a:blip r:embed="rId10"/>
              <a:stretch>
                <a:fillRect/>
              </a:stretch>
            </p:blipFill>
            <p:spPr>
              <a:xfrm>
                <a:off x="3292364" y="5423662"/>
                <a:ext cx="1647000" cy="566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1" name="Freihand 20">
                <a:extLst>
                  <a:ext uri="{FF2B5EF4-FFF2-40B4-BE49-F238E27FC236}">
                    <a16:creationId xmlns:a16="http://schemas.microsoft.com/office/drawing/2014/main" id="{A5D9402E-84B0-44AC-93BD-B5D6BF11BB54}"/>
                  </a:ext>
                </a:extLst>
              </p14:cNvPr>
              <p14:cNvContentPartPr/>
              <p14:nvPr/>
            </p14:nvContentPartPr>
            <p14:xfrm>
              <a:off x="4714004" y="5325022"/>
              <a:ext cx="1328040" cy="712800"/>
            </p14:xfrm>
          </p:contentPart>
        </mc:Choice>
        <mc:Fallback>
          <p:pic>
            <p:nvPicPr>
              <p:cNvPr id="21" name="Freihand 20">
                <a:extLst>
                  <a:ext uri="{FF2B5EF4-FFF2-40B4-BE49-F238E27FC236}">
                    <a16:creationId xmlns:a16="http://schemas.microsoft.com/office/drawing/2014/main" id="{A5D9402E-84B0-44AC-93BD-B5D6BF11BB54}"/>
                  </a:ext>
                </a:extLst>
              </p:cNvPr>
              <p:cNvPicPr/>
              <p:nvPr/>
            </p:nvPicPr>
            <p:blipFill>
              <a:blip r:embed="rId12"/>
              <a:stretch>
                <a:fillRect/>
              </a:stretch>
            </p:blipFill>
            <p:spPr>
              <a:xfrm>
                <a:off x="4705004" y="5316382"/>
                <a:ext cx="1345680" cy="730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 name="Freihand 22">
                <a:extLst>
                  <a:ext uri="{FF2B5EF4-FFF2-40B4-BE49-F238E27FC236}">
                    <a16:creationId xmlns:a16="http://schemas.microsoft.com/office/drawing/2014/main" id="{AB3C83CC-C3F5-477C-AA18-045A1C34CEDC}"/>
                  </a:ext>
                </a:extLst>
              </p14:cNvPr>
              <p14:cNvContentPartPr/>
              <p14:nvPr/>
            </p14:nvContentPartPr>
            <p14:xfrm>
              <a:off x="5827124" y="5426902"/>
              <a:ext cx="1832760" cy="530640"/>
            </p14:xfrm>
          </p:contentPart>
        </mc:Choice>
        <mc:Fallback>
          <p:pic>
            <p:nvPicPr>
              <p:cNvPr id="23" name="Freihand 22">
                <a:extLst>
                  <a:ext uri="{FF2B5EF4-FFF2-40B4-BE49-F238E27FC236}">
                    <a16:creationId xmlns:a16="http://schemas.microsoft.com/office/drawing/2014/main" id="{AB3C83CC-C3F5-477C-AA18-045A1C34CEDC}"/>
                  </a:ext>
                </a:extLst>
              </p:cNvPr>
              <p:cNvPicPr/>
              <p:nvPr/>
            </p:nvPicPr>
            <p:blipFill>
              <a:blip r:embed="rId14"/>
              <a:stretch>
                <a:fillRect/>
              </a:stretch>
            </p:blipFill>
            <p:spPr>
              <a:xfrm>
                <a:off x="5818124" y="5418262"/>
                <a:ext cx="1850400" cy="548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B77C555F-198A-43CF-BB01-942A456897AB}"/>
                  </a:ext>
                </a:extLst>
              </p14:cNvPr>
              <p14:cNvContentPartPr/>
              <p14:nvPr/>
            </p14:nvContentPartPr>
            <p14:xfrm>
              <a:off x="53444" y="5754142"/>
              <a:ext cx="2059560" cy="512280"/>
            </p14:xfrm>
          </p:contentPart>
        </mc:Choice>
        <mc:Fallback>
          <p:pic>
            <p:nvPicPr>
              <p:cNvPr id="24" name="Freihand 23">
                <a:extLst>
                  <a:ext uri="{FF2B5EF4-FFF2-40B4-BE49-F238E27FC236}">
                    <a16:creationId xmlns:a16="http://schemas.microsoft.com/office/drawing/2014/main" id="{B77C555F-198A-43CF-BB01-942A456897AB}"/>
                  </a:ext>
                </a:extLst>
              </p:cNvPr>
              <p:cNvPicPr/>
              <p:nvPr/>
            </p:nvPicPr>
            <p:blipFill>
              <a:blip r:embed="rId16"/>
              <a:stretch>
                <a:fillRect/>
              </a:stretch>
            </p:blipFill>
            <p:spPr>
              <a:xfrm>
                <a:off x="44804" y="5745502"/>
                <a:ext cx="2077200" cy="529920"/>
              </a:xfrm>
              <a:prstGeom prst="rect">
                <a:avLst/>
              </a:prstGeom>
            </p:spPr>
          </p:pic>
        </mc:Fallback>
      </mc:AlternateContent>
      <p:grpSp>
        <p:nvGrpSpPr>
          <p:cNvPr id="29" name="Gruppieren 28">
            <a:extLst>
              <a:ext uri="{FF2B5EF4-FFF2-40B4-BE49-F238E27FC236}">
                <a16:creationId xmlns:a16="http://schemas.microsoft.com/office/drawing/2014/main" id="{CEBD0113-CEC4-429A-BCEC-F541C98508CC}"/>
              </a:ext>
            </a:extLst>
          </p:cNvPr>
          <p:cNvGrpSpPr/>
          <p:nvPr/>
        </p:nvGrpSpPr>
        <p:grpSpPr>
          <a:xfrm>
            <a:off x="236324" y="5219542"/>
            <a:ext cx="3126600" cy="698760"/>
            <a:chOff x="236324" y="5219542"/>
            <a:chExt cx="3126600" cy="698760"/>
          </a:xfrm>
        </p:grpSpPr>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DE7C5A3D-E6B3-498C-9200-B9CB6628573F}"/>
                    </a:ext>
                  </a:extLst>
                </p14:cNvPr>
                <p14:cNvContentPartPr/>
                <p14:nvPr/>
              </p14:nvContentPartPr>
              <p14:xfrm>
                <a:off x="761924" y="5413582"/>
                <a:ext cx="368640" cy="94320"/>
              </p14:xfrm>
            </p:contentPart>
          </mc:Choice>
          <mc:Fallback>
            <p:pic>
              <p:nvPicPr>
                <p:cNvPr id="9" name="Freihand 8">
                  <a:extLst>
                    <a:ext uri="{FF2B5EF4-FFF2-40B4-BE49-F238E27FC236}">
                      <a16:creationId xmlns:a16="http://schemas.microsoft.com/office/drawing/2014/main" id="{DE7C5A3D-E6B3-498C-9200-B9CB6628573F}"/>
                    </a:ext>
                  </a:extLst>
                </p:cNvPr>
                <p:cNvPicPr/>
                <p:nvPr/>
              </p:nvPicPr>
              <p:blipFill>
                <a:blip r:embed="rId18"/>
                <a:stretch>
                  <a:fillRect/>
                </a:stretch>
              </p:blipFill>
              <p:spPr>
                <a:xfrm>
                  <a:off x="752924" y="5404582"/>
                  <a:ext cx="386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FA853E3A-90A0-44A0-ACD9-69C7146C4282}"/>
                    </a:ext>
                  </a:extLst>
                </p14:cNvPr>
                <p14:cNvContentPartPr/>
                <p14:nvPr/>
              </p14:nvContentPartPr>
              <p14:xfrm>
                <a:off x="236324" y="5443102"/>
                <a:ext cx="1029960" cy="410040"/>
              </p14:xfrm>
            </p:contentPart>
          </mc:Choice>
          <mc:Fallback>
            <p:pic>
              <p:nvPicPr>
                <p:cNvPr id="10" name="Freihand 9">
                  <a:extLst>
                    <a:ext uri="{FF2B5EF4-FFF2-40B4-BE49-F238E27FC236}">
                      <a16:creationId xmlns:a16="http://schemas.microsoft.com/office/drawing/2014/main" id="{FA853E3A-90A0-44A0-ACD9-69C7146C4282}"/>
                    </a:ext>
                  </a:extLst>
                </p:cNvPr>
                <p:cNvPicPr/>
                <p:nvPr/>
              </p:nvPicPr>
              <p:blipFill>
                <a:blip r:embed="rId20"/>
                <a:stretch>
                  <a:fillRect/>
                </a:stretch>
              </p:blipFill>
              <p:spPr>
                <a:xfrm>
                  <a:off x="227324" y="5434102"/>
                  <a:ext cx="1047600" cy="427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962C3906-DEE2-40B9-B75A-EF8C490576E4}"/>
                    </a:ext>
                  </a:extLst>
                </p14:cNvPr>
                <p14:cNvContentPartPr/>
                <p14:nvPr/>
              </p14:nvContentPartPr>
              <p14:xfrm>
                <a:off x="675884" y="5229622"/>
                <a:ext cx="119880" cy="147960"/>
              </p14:xfrm>
            </p:contentPart>
          </mc:Choice>
          <mc:Fallback>
            <p:pic>
              <p:nvPicPr>
                <p:cNvPr id="12" name="Freihand 11">
                  <a:extLst>
                    <a:ext uri="{FF2B5EF4-FFF2-40B4-BE49-F238E27FC236}">
                      <a16:creationId xmlns:a16="http://schemas.microsoft.com/office/drawing/2014/main" id="{962C3906-DEE2-40B9-B75A-EF8C490576E4}"/>
                    </a:ext>
                  </a:extLst>
                </p:cNvPr>
                <p:cNvPicPr/>
                <p:nvPr/>
              </p:nvPicPr>
              <p:blipFill>
                <a:blip r:embed="rId22"/>
                <a:stretch>
                  <a:fillRect/>
                </a:stretch>
              </p:blipFill>
              <p:spPr>
                <a:xfrm>
                  <a:off x="667244" y="5220982"/>
                  <a:ext cx="1375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EE9FA453-C5E1-420B-9CB4-650E9077A51A}"/>
                    </a:ext>
                  </a:extLst>
                </p14:cNvPr>
                <p14:cNvContentPartPr/>
                <p14:nvPr/>
              </p14:nvContentPartPr>
              <p14:xfrm>
                <a:off x="745004" y="5319262"/>
                <a:ext cx="44640" cy="86040"/>
              </p14:xfrm>
            </p:contentPart>
          </mc:Choice>
          <mc:Fallback>
            <p:pic>
              <p:nvPicPr>
                <p:cNvPr id="13" name="Freihand 12">
                  <a:extLst>
                    <a:ext uri="{FF2B5EF4-FFF2-40B4-BE49-F238E27FC236}">
                      <a16:creationId xmlns:a16="http://schemas.microsoft.com/office/drawing/2014/main" id="{EE9FA453-C5E1-420B-9CB4-650E9077A51A}"/>
                    </a:ext>
                  </a:extLst>
                </p:cNvPr>
                <p:cNvPicPr/>
                <p:nvPr/>
              </p:nvPicPr>
              <p:blipFill>
                <a:blip r:embed="rId24"/>
                <a:stretch>
                  <a:fillRect/>
                </a:stretch>
              </p:blipFill>
              <p:spPr>
                <a:xfrm>
                  <a:off x="736004" y="5310262"/>
                  <a:ext cx="62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21C54AD6-11AC-4EE2-86D4-50FF061A9DB0}"/>
                    </a:ext>
                  </a:extLst>
                </p14:cNvPr>
                <p14:cNvContentPartPr/>
                <p14:nvPr/>
              </p14:nvContentPartPr>
              <p14:xfrm>
                <a:off x="888284" y="5219542"/>
                <a:ext cx="111960" cy="169200"/>
              </p14:xfrm>
            </p:contentPart>
          </mc:Choice>
          <mc:Fallback>
            <p:pic>
              <p:nvPicPr>
                <p:cNvPr id="14" name="Freihand 13">
                  <a:extLst>
                    <a:ext uri="{FF2B5EF4-FFF2-40B4-BE49-F238E27FC236}">
                      <a16:creationId xmlns:a16="http://schemas.microsoft.com/office/drawing/2014/main" id="{21C54AD6-11AC-4EE2-86D4-50FF061A9DB0}"/>
                    </a:ext>
                  </a:extLst>
                </p:cNvPr>
                <p:cNvPicPr/>
                <p:nvPr/>
              </p:nvPicPr>
              <p:blipFill>
                <a:blip r:embed="rId26"/>
                <a:stretch>
                  <a:fillRect/>
                </a:stretch>
              </p:blipFill>
              <p:spPr>
                <a:xfrm>
                  <a:off x="879644" y="5210542"/>
                  <a:ext cx="129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5194B3E4-0028-485E-B080-BD5FF3F47A9E}"/>
                    </a:ext>
                  </a:extLst>
                </p14:cNvPr>
                <p14:cNvContentPartPr/>
                <p14:nvPr/>
              </p14:nvContentPartPr>
              <p14:xfrm>
                <a:off x="1251524" y="5478382"/>
                <a:ext cx="1247040" cy="255600"/>
              </p14:xfrm>
            </p:contentPart>
          </mc:Choice>
          <mc:Fallback>
            <p:pic>
              <p:nvPicPr>
                <p:cNvPr id="16" name="Freihand 15">
                  <a:extLst>
                    <a:ext uri="{FF2B5EF4-FFF2-40B4-BE49-F238E27FC236}">
                      <a16:creationId xmlns:a16="http://schemas.microsoft.com/office/drawing/2014/main" id="{5194B3E4-0028-485E-B080-BD5FF3F47A9E}"/>
                    </a:ext>
                  </a:extLst>
                </p:cNvPr>
                <p:cNvPicPr/>
                <p:nvPr/>
              </p:nvPicPr>
              <p:blipFill>
                <a:blip r:embed="rId28"/>
                <a:stretch>
                  <a:fillRect/>
                </a:stretch>
              </p:blipFill>
              <p:spPr>
                <a:xfrm>
                  <a:off x="1242884" y="5469382"/>
                  <a:ext cx="12646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62A0630F-18AE-4BF9-B256-0FBDDC98A2FF}"/>
                    </a:ext>
                  </a:extLst>
                </p14:cNvPr>
                <p14:cNvContentPartPr/>
                <p14:nvPr/>
              </p14:nvContentPartPr>
              <p14:xfrm>
                <a:off x="1411364" y="5398822"/>
                <a:ext cx="1951560" cy="519480"/>
              </p14:xfrm>
            </p:contentPart>
          </mc:Choice>
          <mc:Fallback>
            <p:pic>
              <p:nvPicPr>
                <p:cNvPr id="17" name="Freihand 16">
                  <a:extLst>
                    <a:ext uri="{FF2B5EF4-FFF2-40B4-BE49-F238E27FC236}">
                      <a16:creationId xmlns:a16="http://schemas.microsoft.com/office/drawing/2014/main" id="{62A0630F-18AE-4BF9-B256-0FBDDC98A2FF}"/>
                    </a:ext>
                  </a:extLst>
                </p:cNvPr>
                <p:cNvPicPr/>
                <p:nvPr/>
              </p:nvPicPr>
              <p:blipFill>
                <a:blip r:embed="rId30"/>
                <a:stretch>
                  <a:fillRect/>
                </a:stretch>
              </p:blipFill>
              <p:spPr>
                <a:xfrm>
                  <a:off x="1402724" y="5389822"/>
                  <a:ext cx="1969200" cy="537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EDEC968C-22BD-4F4A-B9F6-54C18F3F9A03}"/>
                    </a:ext>
                  </a:extLst>
                </p14:cNvPr>
                <p14:cNvContentPartPr/>
                <p14:nvPr/>
              </p14:nvContentPartPr>
              <p14:xfrm>
                <a:off x="948044" y="5387302"/>
                <a:ext cx="106200" cy="82800"/>
              </p14:xfrm>
            </p:contentPart>
          </mc:Choice>
          <mc:Fallback>
            <p:pic>
              <p:nvPicPr>
                <p:cNvPr id="26" name="Freihand 25">
                  <a:extLst>
                    <a:ext uri="{FF2B5EF4-FFF2-40B4-BE49-F238E27FC236}">
                      <a16:creationId xmlns:a16="http://schemas.microsoft.com/office/drawing/2014/main" id="{EDEC968C-22BD-4F4A-B9F6-54C18F3F9A03}"/>
                    </a:ext>
                  </a:extLst>
                </p:cNvPr>
                <p:cNvPicPr/>
                <p:nvPr/>
              </p:nvPicPr>
              <p:blipFill>
                <a:blip r:embed="rId32"/>
                <a:stretch>
                  <a:fillRect/>
                </a:stretch>
              </p:blipFill>
              <p:spPr>
                <a:xfrm>
                  <a:off x="939404" y="5378302"/>
                  <a:ext cx="123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EE08A72C-A7DE-41AD-B9DA-EBB4FA168065}"/>
                    </a:ext>
                  </a:extLst>
                </p14:cNvPr>
                <p14:cNvContentPartPr/>
                <p14:nvPr/>
              </p14:nvContentPartPr>
              <p14:xfrm>
                <a:off x="243524" y="5353102"/>
                <a:ext cx="448200" cy="354240"/>
              </p14:xfrm>
            </p:contentPart>
          </mc:Choice>
          <mc:Fallback>
            <p:pic>
              <p:nvPicPr>
                <p:cNvPr id="27" name="Freihand 26">
                  <a:extLst>
                    <a:ext uri="{FF2B5EF4-FFF2-40B4-BE49-F238E27FC236}">
                      <a16:creationId xmlns:a16="http://schemas.microsoft.com/office/drawing/2014/main" id="{EE08A72C-A7DE-41AD-B9DA-EBB4FA168065}"/>
                    </a:ext>
                  </a:extLst>
                </p:cNvPr>
                <p:cNvPicPr/>
                <p:nvPr/>
              </p:nvPicPr>
              <p:blipFill>
                <a:blip r:embed="rId34"/>
                <a:stretch>
                  <a:fillRect/>
                </a:stretch>
              </p:blipFill>
              <p:spPr>
                <a:xfrm>
                  <a:off x="234524" y="5344462"/>
                  <a:ext cx="46584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AB215F1F-53FF-45C1-B9EB-F821BB2A7973}"/>
                    </a:ext>
                  </a:extLst>
                </p14:cNvPr>
                <p14:cNvContentPartPr/>
                <p14:nvPr/>
              </p14:nvContentPartPr>
              <p14:xfrm>
                <a:off x="734924" y="5807062"/>
                <a:ext cx="324000" cy="46800"/>
              </p14:xfrm>
            </p:contentPart>
          </mc:Choice>
          <mc:Fallback>
            <p:pic>
              <p:nvPicPr>
                <p:cNvPr id="28" name="Freihand 27">
                  <a:extLst>
                    <a:ext uri="{FF2B5EF4-FFF2-40B4-BE49-F238E27FC236}">
                      <a16:creationId xmlns:a16="http://schemas.microsoft.com/office/drawing/2014/main" id="{AB215F1F-53FF-45C1-B9EB-F821BB2A7973}"/>
                    </a:ext>
                  </a:extLst>
                </p:cNvPr>
                <p:cNvPicPr/>
                <p:nvPr/>
              </p:nvPicPr>
              <p:blipFill>
                <a:blip r:embed="rId36"/>
                <a:stretch>
                  <a:fillRect/>
                </a:stretch>
              </p:blipFill>
              <p:spPr>
                <a:xfrm>
                  <a:off x="726284" y="5798422"/>
                  <a:ext cx="341640" cy="64440"/>
                </a:xfrm>
                <a:prstGeom prst="rect">
                  <a:avLst/>
                </a:prstGeom>
              </p:spPr>
            </p:pic>
          </mc:Fallback>
        </mc:AlternateContent>
      </p:grpSp>
    </p:spTree>
    <p:extLst>
      <p:ext uri="{BB962C8B-B14F-4D97-AF65-F5344CB8AC3E}">
        <p14:creationId xmlns:p14="http://schemas.microsoft.com/office/powerpoint/2010/main" val="94007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7057" y="1"/>
            <a:ext cx="8517886" cy="477520"/>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000"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000" dirty="0">
                <a:solidFill>
                  <a:sysClr val="windowText" lastClr="000000"/>
                </a:solidFill>
                <a:latin typeface="Times New Roman" panose="02020603050405020304" pitchFamily="18" charset="0"/>
                <a:cs typeface="Times New Roman" panose="02020603050405020304" pitchFamily="18" charset="0"/>
              </a:rPr>
              <a:t> – </a:t>
            </a:r>
            <a:r>
              <a:rPr lang="en-US" sz="3000" b="1" dirty="0" err="1">
                <a:solidFill>
                  <a:sysClr val="windowText" lastClr="000000"/>
                </a:solidFill>
                <a:latin typeface="Times New Roman" panose="02020603050405020304" pitchFamily="18" charset="0"/>
                <a:cs typeface="Times New Roman" panose="02020603050405020304" pitchFamily="18" charset="0"/>
              </a:rPr>
              <a:t>Distanzbegriff</a:t>
            </a:r>
            <a:r>
              <a:rPr lang="en-US" sz="3000" b="1" dirty="0">
                <a:solidFill>
                  <a:sysClr val="windowText" lastClr="000000"/>
                </a:solidFill>
                <a:latin typeface="Times New Roman" panose="02020603050405020304" pitchFamily="18" charset="0"/>
                <a:cs typeface="Times New Roman" panose="02020603050405020304" pitchFamily="18" charset="0"/>
              </a:rPr>
              <a:t> </a:t>
            </a:r>
          </a:p>
        </p:txBody>
      </p:sp>
      <p:sp>
        <p:nvSpPr>
          <p:cNvPr id="3" name="Textfeld 2">
            <a:extLst>
              <a:ext uri="{FF2B5EF4-FFF2-40B4-BE49-F238E27FC236}">
                <a16:creationId xmlns:a16="http://schemas.microsoft.com/office/drawing/2014/main" id="{BF497CAC-E1D2-4394-B339-2842183B9D71}"/>
              </a:ext>
            </a:extLst>
          </p:cNvPr>
          <p:cNvSpPr txBox="1"/>
          <p:nvPr/>
        </p:nvSpPr>
        <p:spPr>
          <a:xfrm>
            <a:off x="0" y="568961"/>
            <a:ext cx="8803021" cy="5766473"/>
          </a:xfrm>
          <a:prstGeom prst="rect">
            <a:avLst/>
          </a:prstGeom>
          <a:noFill/>
        </p:spPr>
        <p:txBody>
          <a:bodyPr wrap="square" rtlCol="0">
            <a:noAutofit/>
          </a:bodyPr>
          <a:lstStyle/>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Abstand: </a:t>
            </a:r>
            <a:r>
              <a:rPr lang="de-DE" sz="2000" dirty="0">
                <a:latin typeface="Times New Roman" panose="02020603050405020304" pitchFamily="18" charset="0"/>
                <a:cs typeface="Times New Roman" panose="02020603050405020304" pitchFamily="18" charset="0"/>
              </a:rPr>
              <a:t>Bezogen auf die Strecke zwischen den Märkten hat einen Einfluss auf die Transportkosten und damit auf Ex- und Importkosten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Kulturelle Affinität: </a:t>
            </a:r>
            <a:r>
              <a:rPr lang="de-DE" sz="2000" dirty="0">
                <a:latin typeface="Times New Roman" panose="02020603050405020304" pitchFamily="18" charset="0"/>
                <a:cs typeface="Times New Roman" panose="02020603050405020304" pitchFamily="18" charset="0"/>
              </a:rPr>
              <a:t>Falls sich zwei Länder kulturell sehr nahe stehen, impliziert dies sehr wahrscheinlich auch eine große ökonomische Nähe und führt damit zu engen Handelsbeziehungen.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Geographie: </a:t>
            </a:r>
            <a:r>
              <a:rPr lang="de-DE" sz="2000" dirty="0">
                <a:latin typeface="Times New Roman" panose="02020603050405020304" pitchFamily="18" charset="0"/>
                <a:cs typeface="Times New Roman" panose="02020603050405020304" pitchFamily="18" charset="0"/>
              </a:rPr>
              <a:t>Seehäfen, Flussverbindungen zu anderen Ländern fördern den Handel. Natürliche Barrieren wie Gebirge hindern Handelsbeziehungen.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Grenzen: </a:t>
            </a:r>
            <a:r>
              <a:rPr lang="de-DE" sz="2000" dirty="0">
                <a:latin typeface="Times New Roman" panose="02020603050405020304" pitchFamily="18" charset="0"/>
                <a:cs typeface="Times New Roman" panose="02020603050405020304" pitchFamily="18" charset="0"/>
              </a:rPr>
              <a:t>Grenzüberschreitender Handel zieht normalerweise viele Formalitäten nach sich, die Kosten verursachen. Zudem können zusätzliche Kosten über Zölle oder Quoten entstehen. Außerdem gehen Grenzen häufig mit einer anderen Sprache einher, was ebenso zu Handelshemmnissen führen kann.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Multinationale Unternehmen: </a:t>
            </a:r>
            <a:r>
              <a:rPr lang="de-DE" sz="2000" dirty="0">
                <a:latin typeface="Times New Roman" panose="02020603050405020304" pitchFamily="18" charset="0"/>
                <a:cs typeface="Times New Roman" panose="02020603050405020304" pitchFamily="18" charset="0"/>
              </a:rPr>
              <a:t>Unternehmen mit Sitzen in mehreren Ländern werden tendenziell mehr Güter und Dienstleistungen zwischen ihren Einheiten austauschen.</a:t>
            </a:r>
          </a:p>
          <a:p>
            <a:endParaRPr lang="de-DE" sz="20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254D4B5-FFBE-4C46-A417-E101522C92C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861CFE7-78CE-4CF0-8BED-09C4F2C88E7F}"/>
                  </a:ext>
                </a:extLst>
              </p14:cNvPr>
              <p14:cNvContentPartPr/>
              <p14:nvPr/>
            </p14:nvContentPartPr>
            <p14:xfrm>
              <a:off x="1379684" y="1212676"/>
              <a:ext cx="1467360" cy="140760"/>
            </p14:xfrm>
          </p:contentPart>
        </mc:Choice>
        <mc:Fallback>
          <p:pic>
            <p:nvPicPr>
              <p:cNvPr id="2" name="Freihand 1">
                <a:extLst>
                  <a:ext uri="{FF2B5EF4-FFF2-40B4-BE49-F238E27FC236}">
                    <a16:creationId xmlns:a16="http://schemas.microsoft.com/office/drawing/2014/main" id="{C861CFE7-78CE-4CF0-8BED-09C4F2C88E7F}"/>
                  </a:ext>
                </a:extLst>
              </p:cNvPr>
              <p:cNvPicPr/>
              <p:nvPr/>
            </p:nvPicPr>
            <p:blipFill>
              <a:blip r:embed="rId4"/>
              <a:stretch>
                <a:fillRect/>
              </a:stretch>
            </p:blipFill>
            <p:spPr>
              <a:xfrm>
                <a:off x="1370684" y="1204036"/>
                <a:ext cx="14850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E7BAD3E4-AAD7-4D49-9BD9-8459000260D8}"/>
                  </a:ext>
                </a:extLst>
              </p14:cNvPr>
              <p14:cNvContentPartPr/>
              <p14:nvPr/>
            </p14:nvContentPartPr>
            <p14:xfrm>
              <a:off x="3774404" y="1777516"/>
              <a:ext cx="2286720" cy="66960"/>
            </p14:xfrm>
          </p:contentPart>
        </mc:Choice>
        <mc:Fallback>
          <p:pic>
            <p:nvPicPr>
              <p:cNvPr id="6" name="Freihand 5">
                <a:extLst>
                  <a:ext uri="{FF2B5EF4-FFF2-40B4-BE49-F238E27FC236}">
                    <a16:creationId xmlns:a16="http://schemas.microsoft.com/office/drawing/2014/main" id="{E7BAD3E4-AAD7-4D49-9BD9-8459000260D8}"/>
                  </a:ext>
                </a:extLst>
              </p:cNvPr>
              <p:cNvPicPr/>
              <p:nvPr/>
            </p:nvPicPr>
            <p:blipFill>
              <a:blip r:embed="rId6"/>
              <a:stretch>
                <a:fillRect/>
              </a:stretch>
            </p:blipFill>
            <p:spPr>
              <a:xfrm>
                <a:off x="3765404" y="1768516"/>
                <a:ext cx="2304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59690652-082E-4FAF-B449-7D9BB86A4A30}"/>
                  </a:ext>
                </a:extLst>
              </p14:cNvPr>
              <p14:cNvContentPartPr/>
              <p14:nvPr/>
            </p14:nvContentPartPr>
            <p14:xfrm>
              <a:off x="1934444" y="3058756"/>
              <a:ext cx="980280" cy="60120"/>
            </p14:xfrm>
          </p:contentPart>
        </mc:Choice>
        <mc:Fallback>
          <p:pic>
            <p:nvPicPr>
              <p:cNvPr id="7" name="Freihand 6">
                <a:extLst>
                  <a:ext uri="{FF2B5EF4-FFF2-40B4-BE49-F238E27FC236}">
                    <a16:creationId xmlns:a16="http://schemas.microsoft.com/office/drawing/2014/main" id="{59690652-082E-4FAF-B449-7D9BB86A4A30}"/>
                  </a:ext>
                </a:extLst>
              </p:cNvPr>
              <p:cNvPicPr/>
              <p:nvPr/>
            </p:nvPicPr>
            <p:blipFill>
              <a:blip r:embed="rId8"/>
              <a:stretch>
                <a:fillRect/>
              </a:stretch>
            </p:blipFill>
            <p:spPr>
              <a:xfrm>
                <a:off x="1925804" y="3050116"/>
                <a:ext cx="997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08A8EE0A-4CC4-4870-ABAB-F8D7999E0552}"/>
                  </a:ext>
                </a:extLst>
              </p14:cNvPr>
              <p14:cNvContentPartPr/>
              <p14:nvPr/>
            </p14:nvContentPartPr>
            <p14:xfrm>
              <a:off x="1551764" y="3397156"/>
              <a:ext cx="3189240" cy="54360"/>
            </p14:xfrm>
          </p:contentPart>
        </mc:Choice>
        <mc:Fallback>
          <p:pic>
            <p:nvPicPr>
              <p:cNvPr id="8" name="Freihand 7">
                <a:extLst>
                  <a:ext uri="{FF2B5EF4-FFF2-40B4-BE49-F238E27FC236}">
                    <a16:creationId xmlns:a16="http://schemas.microsoft.com/office/drawing/2014/main" id="{08A8EE0A-4CC4-4870-ABAB-F8D7999E0552}"/>
                  </a:ext>
                </a:extLst>
              </p:cNvPr>
              <p:cNvPicPr/>
              <p:nvPr/>
            </p:nvPicPr>
            <p:blipFill>
              <a:blip r:embed="rId10"/>
              <a:stretch>
                <a:fillRect/>
              </a:stretch>
            </p:blipFill>
            <p:spPr>
              <a:xfrm>
                <a:off x="1543124" y="3388156"/>
                <a:ext cx="3206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C4C26B7D-9F9E-4A2B-8763-E7FA042BDEC2}"/>
                  </a:ext>
                </a:extLst>
              </p14:cNvPr>
              <p14:cNvContentPartPr/>
              <p14:nvPr/>
            </p14:nvContentPartPr>
            <p14:xfrm>
              <a:off x="3001124" y="2952916"/>
              <a:ext cx="2242800" cy="76680"/>
            </p14:xfrm>
          </p:contentPart>
        </mc:Choice>
        <mc:Fallback>
          <p:pic>
            <p:nvPicPr>
              <p:cNvPr id="9" name="Freihand 8">
                <a:extLst>
                  <a:ext uri="{FF2B5EF4-FFF2-40B4-BE49-F238E27FC236}">
                    <a16:creationId xmlns:a16="http://schemas.microsoft.com/office/drawing/2014/main" id="{C4C26B7D-9F9E-4A2B-8763-E7FA042BDEC2}"/>
                  </a:ext>
                </a:extLst>
              </p:cNvPr>
              <p:cNvPicPr/>
              <p:nvPr/>
            </p:nvPicPr>
            <p:blipFill>
              <a:blip r:embed="rId12"/>
              <a:stretch>
                <a:fillRect/>
              </a:stretch>
            </p:blipFill>
            <p:spPr>
              <a:xfrm>
                <a:off x="2992484" y="2944276"/>
                <a:ext cx="2260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69DED45D-7310-46B7-8471-6C1613F9106C}"/>
                  </a:ext>
                </a:extLst>
              </p14:cNvPr>
              <p14:cNvContentPartPr/>
              <p14:nvPr/>
            </p14:nvContentPartPr>
            <p14:xfrm>
              <a:off x="591644" y="3941116"/>
              <a:ext cx="1119600" cy="74160"/>
            </p14:xfrm>
          </p:contentPart>
        </mc:Choice>
        <mc:Fallback>
          <p:pic>
            <p:nvPicPr>
              <p:cNvPr id="10" name="Freihand 9">
                <a:extLst>
                  <a:ext uri="{FF2B5EF4-FFF2-40B4-BE49-F238E27FC236}">
                    <a16:creationId xmlns:a16="http://schemas.microsoft.com/office/drawing/2014/main" id="{69DED45D-7310-46B7-8471-6C1613F9106C}"/>
                  </a:ext>
                </a:extLst>
              </p:cNvPr>
              <p:cNvPicPr/>
              <p:nvPr/>
            </p:nvPicPr>
            <p:blipFill>
              <a:blip r:embed="rId14"/>
              <a:stretch>
                <a:fillRect/>
              </a:stretch>
            </p:blipFill>
            <p:spPr>
              <a:xfrm>
                <a:off x="583004" y="3932116"/>
                <a:ext cx="1137240" cy="91800"/>
              </a:xfrm>
              <a:prstGeom prst="rect">
                <a:avLst/>
              </a:prstGeom>
            </p:spPr>
          </p:pic>
        </mc:Fallback>
      </mc:AlternateContent>
      <p:grpSp>
        <p:nvGrpSpPr>
          <p:cNvPr id="16" name="Gruppieren 15">
            <a:extLst>
              <a:ext uri="{FF2B5EF4-FFF2-40B4-BE49-F238E27FC236}">
                <a16:creationId xmlns:a16="http://schemas.microsoft.com/office/drawing/2014/main" id="{36597472-3510-4231-939E-45B4AE06B8B0}"/>
              </a:ext>
            </a:extLst>
          </p:cNvPr>
          <p:cNvGrpSpPr/>
          <p:nvPr/>
        </p:nvGrpSpPr>
        <p:grpSpPr>
          <a:xfrm>
            <a:off x="4970684" y="3482836"/>
            <a:ext cx="3618000" cy="1527480"/>
            <a:chOff x="4970684" y="3482836"/>
            <a:chExt cx="3618000" cy="1527480"/>
          </a:xfrm>
        </p:grpSpPr>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9CCFA08A-D1AE-4960-9455-35E103704F23}"/>
                    </a:ext>
                  </a:extLst>
                </p14:cNvPr>
                <p14:cNvContentPartPr/>
                <p14:nvPr/>
              </p14:nvContentPartPr>
              <p14:xfrm>
                <a:off x="4970684" y="4573276"/>
                <a:ext cx="2306520" cy="437040"/>
              </p14:xfrm>
            </p:contentPart>
          </mc:Choice>
          <mc:Fallback>
            <p:pic>
              <p:nvPicPr>
                <p:cNvPr id="11" name="Freihand 10">
                  <a:extLst>
                    <a:ext uri="{FF2B5EF4-FFF2-40B4-BE49-F238E27FC236}">
                      <a16:creationId xmlns:a16="http://schemas.microsoft.com/office/drawing/2014/main" id="{9CCFA08A-D1AE-4960-9455-35E103704F23}"/>
                    </a:ext>
                  </a:extLst>
                </p:cNvPr>
                <p:cNvPicPr/>
                <p:nvPr/>
              </p:nvPicPr>
              <p:blipFill>
                <a:blip r:embed="rId16"/>
                <a:stretch>
                  <a:fillRect/>
                </a:stretch>
              </p:blipFill>
              <p:spPr>
                <a:xfrm>
                  <a:off x="4961684" y="4564276"/>
                  <a:ext cx="232416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BD65F428-B523-40BF-B926-F01713E0AF10}"/>
                    </a:ext>
                  </a:extLst>
                </p14:cNvPr>
                <p14:cNvContentPartPr/>
                <p14:nvPr/>
              </p14:nvContentPartPr>
              <p14:xfrm>
                <a:off x="6796964" y="4575436"/>
                <a:ext cx="174600" cy="10080"/>
              </p14:xfrm>
            </p:contentPart>
          </mc:Choice>
          <mc:Fallback>
            <p:pic>
              <p:nvPicPr>
                <p:cNvPr id="12" name="Freihand 11">
                  <a:extLst>
                    <a:ext uri="{FF2B5EF4-FFF2-40B4-BE49-F238E27FC236}">
                      <a16:creationId xmlns:a16="http://schemas.microsoft.com/office/drawing/2014/main" id="{BD65F428-B523-40BF-B926-F01713E0AF10}"/>
                    </a:ext>
                  </a:extLst>
                </p:cNvPr>
                <p:cNvPicPr/>
                <p:nvPr/>
              </p:nvPicPr>
              <p:blipFill>
                <a:blip r:embed="rId18"/>
                <a:stretch>
                  <a:fillRect/>
                </a:stretch>
              </p:blipFill>
              <p:spPr>
                <a:xfrm>
                  <a:off x="6787964" y="4566796"/>
                  <a:ext cx="192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C85A4E7C-C61F-4E6A-81B5-53363E1235E3}"/>
                    </a:ext>
                  </a:extLst>
                </p14:cNvPr>
                <p14:cNvContentPartPr/>
                <p14:nvPr/>
              </p14:nvContentPartPr>
              <p14:xfrm>
                <a:off x="6685364" y="3482836"/>
                <a:ext cx="1903320" cy="1120320"/>
              </p14:xfrm>
            </p:contentPart>
          </mc:Choice>
          <mc:Fallback>
            <p:pic>
              <p:nvPicPr>
                <p:cNvPr id="14" name="Freihand 13">
                  <a:extLst>
                    <a:ext uri="{FF2B5EF4-FFF2-40B4-BE49-F238E27FC236}">
                      <a16:creationId xmlns:a16="http://schemas.microsoft.com/office/drawing/2014/main" id="{C85A4E7C-C61F-4E6A-81B5-53363E1235E3}"/>
                    </a:ext>
                  </a:extLst>
                </p:cNvPr>
                <p:cNvPicPr/>
                <p:nvPr/>
              </p:nvPicPr>
              <p:blipFill>
                <a:blip r:embed="rId20"/>
                <a:stretch>
                  <a:fillRect/>
                </a:stretch>
              </p:blipFill>
              <p:spPr>
                <a:xfrm>
                  <a:off x="6676724" y="3474196"/>
                  <a:ext cx="1920960" cy="1137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4716C43D-B2F5-47D1-A5CB-3C1BDCC6EF09}"/>
                    </a:ext>
                  </a:extLst>
                </p14:cNvPr>
                <p14:cNvContentPartPr/>
                <p14:nvPr/>
              </p14:nvContentPartPr>
              <p14:xfrm>
                <a:off x="6593564" y="4278436"/>
                <a:ext cx="649080" cy="479880"/>
              </p14:xfrm>
            </p:contentPart>
          </mc:Choice>
          <mc:Fallback>
            <p:pic>
              <p:nvPicPr>
                <p:cNvPr id="15" name="Freihand 14">
                  <a:extLst>
                    <a:ext uri="{FF2B5EF4-FFF2-40B4-BE49-F238E27FC236}">
                      <a16:creationId xmlns:a16="http://schemas.microsoft.com/office/drawing/2014/main" id="{4716C43D-B2F5-47D1-A5CB-3C1BDCC6EF09}"/>
                    </a:ext>
                  </a:extLst>
                </p:cNvPr>
                <p:cNvPicPr/>
                <p:nvPr/>
              </p:nvPicPr>
              <p:blipFill>
                <a:blip r:embed="rId22"/>
                <a:stretch>
                  <a:fillRect/>
                </a:stretch>
              </p:blipFill>
              <p:spPr>
                <a:xfrm>
                  <a:off x="6584564" y="4269436"/>
                  <a:ext cx="666720" cy="497520"/>
                </a:xfrm>
                <a:prstGeom prst="rect">
                  <a:avLst/>
                </a:prstGeom>
              </p:spPr>
            </p:pic>
          </mc:Fallback>
        </mc:AlternateContent>
      </p:grpSp>
      <p:grpSp>
        <p:nvGrpSpPr>
          <p:cNvPr id="27" name="Gruppieren 26">
            <a:extLst>
              <a:ext uri="{FF2B5EF4-FFF2-40B4-BE49-F238E27FC236}">
                <a16:creationId xmlns:a16="http://schemas.microsoft.com/office/drawing/2014/main" id="{47ACC2BA-66F6-41CE-B7A1-67456BF89B93}"/>
              </a:ext>
            </a:extLst>
          </p:cNvPr>
          <p:cNvGrpSpPr/>
          <p:nvPr/>
        </p:nvGrpSpPr>
        <p:grpSpPr>
          <a:xfrm>
            <a:off x="8502284" y="2593996"/>
            <a:ext cx="1391040" cy="1079280"/>
            <a:chOff x="8502284" y="2593996"/>
            <a:chExt cx="1391040" cy="1079280"/>
          </a:xfrm>
        </p:grpSpPr>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5EB38B2C-2F11-44CC-BE09-DFEF4476F9A1}"/>
                    </a:ext>
                  </a:extLst>
                </p14:cNvPr>
                <p14:cNvContentPartPr/>
                <p14:nvPr/>
              </p14:nvContentPartPr>
              <p14:xfrm>
                <a:off x="8903324" y="3214276"/>
                <a:ext cx="10800" cy="208800"/>
              </p14:xfrm>
            </p:contentPart>
          </mc:Choice>
          <mc:Fallback>
            <p:pic>
              <p:nvPicPr>
                <p:cNvPr id="17" name="Freihand 16">
                  <a:extLst>
                    <a:ext uri="{FF2B5EF4-FFF2-40B4-BE49-F238E27FC236}">
                      <a16:creationId xmlns:a16="http://schemas.microsoft.com/office/drawing/2014/main" id="{5EB38B2C-2F11-44CC-BE09-DFEF4476F9A1}"/>
                    </a:ext>
                  </a:extLst>
                </p:cNvPr>
                <p:cNvPicPr/>
                <p:nvPr/>
              </p:nvPicPr>
              <p:blipFill>
                <a:blip r:embed="rId24"/>
                <a:stretch>
                  <a:fillRect/>
                </a:stretch>
              </p:blipFill>
              <p:spPr>
                <a:xfrm>
                  <a:off x="8894684" y="3205636"/>
                  <a:ext cx="284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F3A1AC36-6FAE-4EB1-A4DB-A297DE6BDE41}"/>
                    </a:ext>
                  </a:extLst>
                </p14:cNvPr>
                <p14:cNvContentPartPr/>
                <p14:nvPr/>
              </p14:nvContentPartPr>
              <p14:xfrm>
                <a:off x="8756804" y="3126796"/>
                <a:ext cx="182520" cy="80280"/>
              </p14:xfrm>
            </p:contentPart>
          </mc:Choice>
          <mc:Fallback>
            <p:pic>
              <p:nvPicPr>
                <p:cNvPr id="18" name="Freihand 17">
                  <a:extLst>
                    <a:ext uri="{FF2B5EF4-FFF2-40B4-BE49-F238E27FC236}">
                      <a16:creationId xmlns:a16="http://schemas.microsoft.com/office/drawing/2014/main" id="{F3A1AC36-6FAE-4EB1-A4DB-A297DE6BDE41}"/>
                    </a:ext>
                  </a:extLst>
                </p:cNvPr>
                <p:cNvPicPr/>
                <p:nvPr/>
              </p:nvPicPr>
              <p:blipFill>
                <a:blip r:embed="rId26"/>
                <a:stretch>
                  <a:fillRect/>
                </a:stretch>
              </p:blipFill>
              <p:spPr>
                <a:xfrm>
                  <a:off x="8747804" y="3117796"/>
                  <a:ext cx="200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B4FA7CFF-8BF4-44BA-AB5E-79E02DB7FE8A}"/>
                    </a:ext>
                  </a:extLst>
                </p14:cNvPr>
                <p14:cNvContentPartPr/>
                <p14:nvPr/>
              </p14:nvContentPartPr>
              <p14:xfrm>
                <a:off x="9107084" y="3117076"/>
                <a:ext cx="17640" cy="236160"/>
              </p14:xfrm>
            </p:contentPart>
          </mc:Choice>
          <mc:Fallback>
            <p:pic>
              <p:nvPicPr>
                <p:cNvPr id="19" name="Freihand 18">
                  <a:extLst>
                    <a:ext uri="{FF2B5EF4-FFF2-40B4-BE49-F238E27FC236}">
                      <a16:creationId xmlns:a16="http://schemas.microsoft.com/office/drawing/2014/main" id="{B4FA7CFF-8BF4-44BA-AB5E-79E02DB7FE8A}"/>
                    </a:ext>
                  </a:extLst>
                </p:cNvPr>
                <p:cNvPicPr/>
                <p:nvPr/>
              </p:nvPicPr>
              <p:blipFill>
                <a:blip r:embed="rId28"/>
                <a:stretch>
                  <a:fillRect/>
                </a:stretch>
              </p:blipFill>
              <p:spPr>
                <a:xfrm>
                  <a:off x="9098084" y="3108076"/>
                  <a:ext cx="352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768EB798-D1A2-4B00-A951-6C0FC741D686}"/>
                    </a:ext>
                  </a:extLst>
                </p14:cNvPr>
                <p14:cNvContentPartPr/>
                <p14:nvPr/>
              </p14:nvContentPartPr>
              <p14:xfrm>
                <a:off x="8982884" y="3059116"/>
                <a:ext cx="199440" cy="85680"/>
              </p14:xfrm>
            </p:contentPart>
          </mc:Choice>
          <mc:Fallback>
            <p:pic>
              <p:nvPicPr>
                <p:cNvPr id="21" name="Freihand 20">
                  <a:extLst>
                    <a:ext uri="{FF2B5EF4-FFF2-40B4-BE49-F238E27FC236}">
                      <a16:creationId xmlns:a16="http://schemas.microsoft.com/office/drawing/2014/main" id="{768EB798-D1A2-4B00-A951-6C0FC741D686}"/>
                    </a:ext>
                  </a:extLst>
                </p:cNvPr>
                <p:cNvPicPr/>
                <p:nvPr/>
              </p:nvPicPr>
              <p:blipFill>
                <a:blip r:embed="rId30"/>
                <a:stretch>
                  <a:fillRect/>
                </a:stretch>
              </p:blipFill>
              <p:spPr>
                <a:xfrm>
                  <a:off x="8973884" y="3050116"/>
                  <a:ext cx="217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8B42FA0E-3DC1-4138-8CEB-C81C40D84B74}"/>
                    </a:ext>
                  </a:extLst>
                </p14:cNvPr>
                <p14:cNvContentPartPr/>
                <p14:nvPr/>
              </p14:nvContentPartPr>
              <p14:xfrm>
                <a:off x="9322724" y="3050476"/>
                <a:ext cx="26640" cy="273240"/>
              </p14:xfrm>
            </p:contentPart>
          </mc:Choice>
          <mc:Fallback>
            <p:pic>
              <p:nvPicPr>
                <p:cNvPr id="22" name="Freihand 21">
                  <a:extLst>
                    <a:ext uri="{FF2B5EF4-FFF2-40B4-BE49-F238E27FC236}">
                      <a16:creationId xmlns:a16="http://schemas.microsoft.com/office/drawing/2014/main" id="{8B42FA0E-3DC1-4138-8CEB-C81C40D84B74}"/>
                    </a:ext>
                  </a:extLst>
                </p:cNvPr>
                <p:cNvPicPr/>
                <p:nvPr/>
              </p:nvPicPr>
              <p:blipFill>
                <a:blip r:embed="rId32"/>
                <a:stretch>
                  <a:fillRect/>
                </a:stretch>
              </p:blipFill>
              <p:spPr>
                <a:xfrm>
                  <a:off x="9313724" y="3041476"/>
                  <a:ext cx="442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DAB6B4F3-422D-45FC-8300-7CECFBF5A63E}"/>
                    </a:ext>
                  </a:extLst>
                </p14:cNvPr>
                <p14:cNvContentPartPr/>
                <p14:nvPr/>
              </p14:nvContentPartPr>
              <p14:xfrm>
                <a:off x="9452684" y="3029236"/>
                <a:ext cx="9000" cy="242280"/>
              </p14:xfrm>
            </p:contentPart>
          </mc:Choice>
          <mc:Fallback>
            <p:pic>
              <p:nvPicPr>
                <p:cNvPr id="23" name="Freihand 22">
                  <a:extLst>
                    <a:ext uri="{FF2B5EF4-FFF2-40B4-BE49-F238E27FC236}">
                      <a16:creationId xmlns:a16="http://schemas.microsoft.com/office/drawing/2014/main" id="{DAB6B4F3-422D-45FC-8300-7CECFBF5A63E}"/>
                    </a:ext>
                  </a:extLst>
                </p:cNvPr>
                <p:cNvPicPr/>
                <p:nvPr/>
              </p:nvPicPr>
              <p:blipFill>
                <a:blip r:embed="rId34"/>
                <a:stretch>
                  <a:fillRect/>
                </a:stretch>
              </p:blipFill>
              <p:spPr>
                <a:xfrm>
                  <a:off x="9443684" y="3020236"/>
                  <a:ext cx="266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CBA674BD-2988-4AF0-9C10-BC43DC221DB4}"/>
                    </a:ext>
                  </a:extLst>
                </p14:cNvPr>
                <p14:cNvContentPartPr/>
                <p14:nvPr/>
              </p14:nvContentPartPr>
              <p14:xfrm>
                <a:off x="9388244" y="2989276"/>
                <a:ext cx="177120" cy="151920"/>
              </p14:xfrm>
            </p:contentPart>
          </mc:Choice>
          <mc:Fallback>
            <p:pic>
              <p:nvPicPr>
                <p:cNvPr id="24" name="Freihand 23">
                  <a:extLst>
                    <a:ext uri="{FF2B5EF4-FFF2-40B4-BE49-F238E27FC236}">
                      <a16:creationId xmlns:a16="http://schemas.microsoft.com/office/drawing/2014/main" id="{CBA674BD-2988-4AF0-9C10-BC43DC221DB4}"/>
                    </a:ext>
                  </a:extLst>
                </p:cNvPr>
                <p:cNvPicPr/>
                <p:nvPr/>
              </p:nvPicPr>
              <p:blipFill>
                <a:blip r:embed="rId36"/>
                <a:stretch>
                  <a:fillRect/>
                </a:stretch>
              </p:blipFill>
              <p:spPr>
                <a:xfrm>
                  <a:off x="9379604" y="2980636"/>
                  <a:ext cx="194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46F84F7C-7215-45CA-B498-C1B2F2AD1C54}"/>
                    </a:ext>
                  </a:extLst>
                </p14:cNvPr>
                <p14:cNvContentPartPr/>
                <p14:nvPr/>
              </p14:nvContentPartPr>
              <p14:xfrm>
                <a:off x="8566364" y="2894596"/>
                <a:ext cx="109080" cy="662400"/>
              </p14:xfrm>
            </p:contentPart>
          </mc:Choice>
          <mc:Fallback>
            <p:pic>
              <p:nvPicPr>
                <p:cNvPr id="25" name="Freihand 24">
                  <a:extLst>
                    <a:ext uri="{FF2B5EF4-FFF2-40B4-BE49-F238E27FC236}">
                      <a16:creationId xmlns:a16="http://schemas.microsoft.com/office/drawing/2014/main" id="{46F84F7C-7215-45CA-B498-C1B2F2AD1C54}"/>
                    </a:ext>
                  </a:extLst>
                </p:cNvPr>
                <p:cNvPicPr/>
                <p:nvPr/>
              </p:nvPicPr>
              <p:blipFill>
                <a:blip r:embed="rId38"/>
                <a:stretch>
                  <a:fillRect/>
                </a:stretch>
              </p:blipFill>
              <p:spPr>
                <a:xfrm>
                  <a:off x="8557364" y="2885596"/>
                  <a:ext cx="126720" cy="680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3B018DBB-B478-4BD7-B40B-DCA6D66262A6}"/>
                    </a:ext>
                  </a:extLst>
                </p14:cNvPr>
                <p14:cNvContentPartPr/>
                <p14:nvPr/>
              </p14:nvContentPartPr>
              <p14:xfrm>
                <a:off x="8502284" y="2593996"/>
                <a:ext cx="1391040" cy="1079280"/>
              </p14:xfrm>
            </p:contentPart>
          </mc:Choice>
          <mc:Fallback>
            <p:pic>
              <p:nvPicPr>
                <p:cNvPr id="26" name="Freihand 25">
                  <a:extLst>
                    <a:ext uri="{FF2B5EF4-FFF2-40B4-BE49-F238E27FC236}">
                      <a16:creationId xmlns:a16="http://schemas.microsoft.com/office/drawing/2014/main" id="{3B018DBB-B478-4BD7-B40B-DCA6D66262A6}"/>
                    </a:ext>
                  </a:extLst>
                </p:cNvPr>
                <p:cNvPicPr/>
                <p:nvPr/>
              </p:nvPicPr>
              <p:blipFill>
                <a:blip r:embed="rId40"/>
                <a:stretch>
                  <a:fillRect/>
                </a:stretch>
              </p:blipFill>
              <p:spPr>
                <a:xfrm>
                  <a:off x="8493284" y="2585356"/>
                  <a:ext cx="1408680" cy="109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CD4189A0-2BA2-44E8-A45B-C60EBF2CCB2F}"/>
                  </a:ext>
                </a:extLst>
              </p14:cNvPr>
              <p14:cNvContentPartPr/>
              <p14:nvPr/>
            </p14:nvContentPartPr>
            <p14:xfrm>
              <a:off x="370964" y="5463556"/>
              <a:ext cx="3481560" cy="74520"/>
            </p14:xfrm>
          </p:contentPart>
        </mc:Choice>
        <mc:Fallback>
          <p:pic>
            <p:nvPicPr>
              <p:cNvPr id="28" name="Freihand 27">
                <a:extLst>
                  <a:ext uri="{FF2B5EF4-FFF2-40B4-BE49-F238E27FC236}">
                    <a16:creationId xmlns:a16="http://schemas.microsoft.com/office/drawing/2014/main" id="{CD4189A0-2BA2-44E8-A45B-C60EBF2CCB2F}"/>
                  </a:ext>
                </a:extLst>
              </p:cNvPr>
              <p:cNvPicPr/>
              <p:nvPr/>
            </p:nvPicPr>
            <p:blipFill>
              <a:blip r:embed="rId42"/>
              <a:stretch>
                <a:fillRect/>
              </a:stretch>
            </p:blipFill>
            <p:spPr>
              <a:xfrm>
                <a:off x="361964" y="5454916"/>
                <a:ext cx="3499200" cy="92160"/>
              </a:xfrm>
              <a:prstGeom prst="rect">
                <a:avLst/>
              </a:prstGeom>
            </p:spPr>
          </p:pic>
        </mc:Fallback>
      </mc:AlternateContent>
    </p:spTree>
    <p:extLst>
      <p:ext uri="{BB962C8B-B14F-4D97-AF65-F5344CB8AC3E}">
        <p14:creationId xmlns:p14="http://schemas.microsoft.com/office/powerpoint/2010/main" val="939707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5642"/>
            <a:ext cx="8837435"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Erklärungen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Fallbeispiel</a:t>
            </a:r>
            <a:r>
              <a:rPr lang="en-US" altLang="en-US" sz="3991" dirty="0">
                <a:solidFill>
                  <a:sysClr val="windowText" lastClr="000000"/>
                </a:solidFill>
                <a:latin typeface="Times New Roman" panose="02020603050405020304" pitchFamily="18" charset="0"/>
                <a:cs typeface="Times New Roman" panose="02020603050405020304" pitchFamily="18" charset="0"/>
              </a:rPr>
              <a:t> Eurozone-USA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C97BE7E5-13C7-4960-BB36-B36EB362C61B}"/>
              </a:ext>
            </a:extLst>
          </p:cNvPr>
          <p:cNvSpPr txBox="1"/>
          <p:nvPr/>
        </p:nvSpPr>
        <p:spPr>
          <a:xfrm>
            <a:off x="0" y="715456"/>
            <a:ext cx="12157587" cy="814396"/>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Mit dem erweiterten Distanzbegriff lassen sich die deutlichen beobachteten Abweichungen von </a:t>
            </a:r>
            <a:r>
              <a:rPr lang="de-DE" sz="2200" dirty="0" err="1">
                <a:latin typeface="Times New Roman" panose="02020603050405020304" pitchFamily="18" charset="0"/>
                <a:cs typeface="Times New Roman" panose="02020603050405020304" pitchFamily="18" charset="0"/>
              </a:rPr>
              <a:t>von</a:t>
            </a:r>
            <a:r>
              <a:rPr lang="de-DE" sz="2200" dirty="0">
                <a:latin typeface="Times New Roman" panose="02020603050405020304" pitchFamily="18" charset="0"/>
                <a:cs typeface="Times New Roman" panose="02020603050405020304" pitchFamily="18" charset="0"/>
              </a:rPr>
              <a:t> der Einflussgröße ökonomische Größe erklären:</a:t>
            </a:r>
          </a:p>
        </p:txBody>
      </p:sp>
      <p:sp>
        <p:nvSpPr>
          <p:cNvPr id="6" name="Textfeld 5">
            <a:extLst>
              <a:ext uri="{FF2B5EF4-FFF2-40B4-BE49-F238E27FC236}">
                <a16:creationId xmlns:a16="http://schemas.microsoft.com/office/drawing/2014/main" id="{C97BE7E5-13C7-4960-BB36-B36EB362C61B}"/>
              </a:ext>
            </a:extLst>
          </p:cNvPr>
          <p:cNvSpPr txBox="1"/>
          <p:nvPr/>
        </p:nvSpPr>
        <p:spPr>
          <a:xfrm>
            <a:off x="34413" y="1529852"/>
            <a:ext cx="12157587" cy="1443806"/>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Zwischen Irland (im 19. Jh. eines der Haupteinwanderungsländer der USA) bestehen traditionell enge Beziehungen. Insbesondere wird in beiden Ländern die gleiche </a:t>
            </a:r>
            <a:r>
              <a:rPr lang="de-DE" sz="2200" dirty="0" err="1">
                <a:latin typeface="Times New Roman" panose="02020603050405020304" pitchFamily="18" charset="0"/>
                <a:cs typeface="Times New Roman" panose="02020603050405020304" pitchFamily="18" charset="0"/>
              </a:rPr>
              <a:t>Sparache</a:t>
            </a:r>
            <a:r>
              <a:rPr lang="de-DE" sz="2200" dirty="0">
                <a:latin typeface="Times New Roman" panose="02020603050405020304" pitchFamily="18" charset="0"/>
                <a:cs typeface="Times New Roman" panose="02020603050405020304" pitchFamily="18" charset="0"/>
              </a:rPr>
              <a:t> gesprochen. In der Dimension „</a:t>
            </a:r>
            <a:r>
              <a:rPr lang="de-DE" sz="2200" b="1" dirty="0">
                <a:latin typeface="Times New Roman" panose="02020603050405020304" pitchFamily="18" charset="0"/>
                <a:cs typeface="Times New Roman" panose="02020603050405020304" pitchFamily="18" charset="0"/>
              </a:rPr>
              <a:t>kulturelle Affinität</a:t>
            </a:r>
            <a:r>
              <a:rPr lang="de-DE" sz="2200" dirty="0">
                <a:latin typeface="Times New Roman" panose="02020603050405020304" pitchFamily="18" charset="0"/>
                <a:cs typeface="Times New Roman" panose="02020603050405020304" pitchFamily="18" charset="0"/>
              </a:rPr>
              <a:t>“ liegt damit nur eine geringe Distanz vor</a:t>
            </a:r>
          </a:p>
        </p:txBody>
      </p:sp>
      <p:sp>
        <p:nvSpPr>
          <p:cNvPr id="8" name="Textfeld 7">
            <a:extLst>
              <a:ext uri="{FF2B5EF4-FFF2-40B4-BE49-F238E27FC236}">
                <a16:creationId xmlns:a16="http://schemas.microsoft.com/office/drawing/2014/main" id="{C97BE7E5-13C7-4960-BB36-B36EB362C61B}"/>
              </a:ext>
            </a:extLst>
          </p:cNvPr>
          <p:cNvSpPr txBox="1"/>
          <p:nvPr/>
        </p:nvSpPr>
        <p:spPr>
          <a:xfrm>
            <a:off x="0" y="2660283"/>
            <a:ext cx="12157587" cy="1774723"/>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Niederlande haben mit Rotterdam den mit Abstand größten  Hafen Europas und bilden damit so etwas wie den Brückenkopf für Festlandeuropa in den Handelsbeziehungen mit den USA. Ähnliches gilt für Belgien, die mit Antwerpen ebenfalls einen bedeutenden Hafen besitzen. Zudem sind Belgien und die Niederlande Nachbarländer, so dass sie in punkto Handelsbeziehungen gegenseitig in der Dimension „</a:t>
            </a:r>
            <a:r>
              <a:rPr lang="de-DE" sz="2200" b="1" dirty="0">
                <a:latin typeface="Times New Roman" panose="02020603050405020304" pitchFamily="18" charset="0"/>
                <a:cs typeface="Times New Roman" panose="02020603050405020304" pitchFamily="18" charset="0"/>
              </a:rPr>
              <a:t>Geographie</a:t>
            </a:r>
            <a:r>
              <a:rPr lang="de-DE" sz="2200" dirty="0">
                <a:latin typeface="Times New Roman" panose="02020603050405020304" pitchFamily="18" charset="0"/>
                <a:cs typeface="Times New Roman" panose="02020603050405020304" pitchFamily="18" charset="0"/>
              </a:rPr>
              <a:t>“ von einander profitieren können.</a:t>
            </a:r>
          </a:p>
        </p:txBody>
      </p:sp>
      <p:sp>
        <p:nvSpPr>
          <p:cNvPr id="9" name="Textfeld 8">
            <a:extLst>
              <a:ext uri="{FF2B5EF4-FFF2-40B4-BE49-F238E27FC236}">
                <a16:creationId xmlns:a16="http://schemas.microsoft.com/office/drawing/2014/main" id="{C97BE7E5-13C7-4960-BB36-B36EB362C61B}"/>
              </a:ext>
            </a:extLst>
          </p:cNvPr>
          <p:cNvSpPr txBox="1"/>
          <p:nvPr/>
        </p:nvSpPr>
        <p:spPr>
          <a:xfrm>
            <a:off x="34412" y="4368107"/>
            <a:ext cx="8845427" cy="855404"/>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Beides sind damit innerhalb des Gravitationsmodells Erklärungen für die relativ großen Handelsvolumina der „kleinen“ Länder NLD, BEL, IRL vergleichen mit ITA und ESP</a:t>
            </a:r>
          </a:p>
        </p:txBody>
      </p:sp>
      <p:sp>
        <p:nvSpPr>
          <p:cNvPr id="11" name="Rechteck 10">
            <a:extLst>
              <a:ext uri="{FF2B5EF4-FFF2-40B4-BE49-F238E27FC236}">
                <a16:creationId xmlns:a16="http://schemas.microsoft.com/office/drawing/2014/main" id="{051934FD-A872-4D11-9F4F-9B9933C3699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1CD556B-2E0A-489B-BCD0-138FEF615671}"/>
                  </a:ext>
                </a:extLst>
              </p14:cNvPr>
              <p14:cNvContentPartPr/>
              <p14:nvPr/>
            </p14:nvContentPartPr>
            <p14:xfrm>
              <a:off x="88004" y="797236"/>
              <a:ext cx="237240" cy="4729680"/>
            </p14:xfrm>
          </p:contentPart>
        </mc:Choice>
        <mc:Fallback>
          <p:pic>
            <p:nvPicPr>
              <p:cNvPr id="2" name="Freihand 1">
                <a:extLst>
                  <a:ext uri="{FF2B5EF4-FFF2-40B4-BE49-F238E27FC236}">
                    <a16:creationId xmlns:a16="http://schemas.microsoft.com/office/drawing/2014/main" id="{31CD556B-2E0A-489B-BCD0-138FEF615671}"/>
                  </a:ext>
                </a:extLst>
              </p:cNvPr>
              <p:cNvPicPr/>
              <p:nvPr/>
            </p:nvPicPr>
            <p:blipFill>
              <a:blip r:embed="rId4"/>
              <a:stretch>
                <a:fillRect/>
              </a:stretch>
            </p:blipFill>
            <p:spPr>
              <a:xfrm>
                <a:off x="79004" y="788236"/>
                <a:ext cx="254880" cy="4747320"/>
              </a:xfrm>
              <a:prstGeom prst="rect">
                <a:avLst/>
              </a:prstGeom>
            </p:spPr>
          </p:pic>
        </mc:Fallback>
      </mc:AlternateContent>
    </p:spTree>
    <p:extLst>
      <p:ext uri="{BB962C8B-B14F-4D97-AF65-F5344CB8AC3E}">
        <p14:creationId xmlns:p14="http://schemas.microsoft.com/office/powerpoint/2010/main" val="8978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1949" y="44625"/>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latin typeface="Times New Roman" panose="02020603050405020304" pitchFamily="18" charset="0"/>
                <a:cs typeface="Times New Roman" panose="02020603050405020304" pitchFamily="18" charset="0"/>
              </a:rPr>
              <a:t>Warum</a:t>
            </a:r>
            <a:r>
              <a:rPr lang="en-US" sz="3991" dirty="0">
                <a:solidFill>
                  <a:sysClr val="windowText" lastClr="000000"/>
                </a:solidFill>
                <a:latin typeface="Times New Roman" panose="02020603050405020304" pitchFamily="18" charset="0"/>
                <a:cs typeface="Times New Roman" panose="02020603050405020304" pitchFamily="18" charset="0"/>
              </a:rPr>
              <a:t> </a:t>
            </a:r>
            <a:r>
              <a:rPr 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991" dirty="0">
                <a:solidFill>
                  <a:sysClr val="windowText" lastClr="000000"/>
                </a:solidFill>
                <a:latin typeface="Times New Roman" panose="02020603050405020304" pitchFamily="18" charset="0"/>
                <a:cs typeface="Times New Roman" panose="02020603050405020304" pitchFamily="18" charset="0"/>
              </a:rPr>
              <a:t>?</a:t>
            </a:r>
          </a:p>
        </p:txBody>
      </p:sp>
      <p:pic>
        <p:nvPicPr>
          <p:cNvPr id="9" name="Grafik 8">
            <a:extLst>
              <a:ext uri="{FF2B5EF4-FFF2-40B4-BE49-F238E27FC236}">
                <a16:creationId xmlns:a16="http://schemas.microsoft.com/office/drawing/2014/main" id="{2E43B139-E680-49CD-BA26-EF58CD702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236" y="685110"/>
            <a:ext cx="6886700" cy="1557931"/>
          </a:xfrm>
          <a:prstGeom prst="rect">
            <a:avLst/>
          </a:prstGeom>
        </p:spPr>
      </p:pic>
      <mc:AlternateContent xmlns:mc="http://schemas.openxmlformats.org/markup-compatibility/2006" xmlns:a14="http://schemas.microsoft.com/office/drawing/2010/main">
        <mc:Choice Requires="a14">
          <p:sp>
            <p:nvSpPr>
              <p:cNvPr id="2" name="Rechteck 1"/>
              <p:cNvSpPr/>
              <p:nvPr/>
            </p:nvSpPr>
            <p:spPr>
              <a:xfrm>
                <a:off x="8708534" y="2274749"/>
                <a:ext cx="3252019" cy="1961563"/>
              </a:xfrm>
              <a:prstGeom prst="rect">
                <a:avLst/>
              </a:prstGeom>
              <a:ln>
                <a:solidFill>
                  <a:schemeClr val="tx1"/>
                </a:solidFill>
              </a:ln>
            </p:spPr>
            <p:txBody>
              <a:bodyPr wrap="square">
                <a:spAutoFit/>
              </a:bodyPr>
              <a:lstStyle/>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a:rPr>
                      <m:t>=</m:t>
                    </m:r>
                    <m:r>
                      <a:rPr lang="de-DE" i="1">
                        <a:latin typeface="Cambria Math"/>
                      </a:rPr>
                      <m:t>𝐶</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𝐴</m:t>
                                </m:r>
                              </m:sub>
                            </m:sSub>
                            <m:r>
                              <a:rPr lang="de-DE" i="1">
                                <a:latin typeface="Cambria Math"/>
                              </a:rPr>
                              <m:t>)</m:t>
                            </m:r>
                          </m:e>
                          <m:sup>
                            <m:r>
                              <m:rPr>
                                <m:sty m:val="p"/>
                              </m:rPr>
                              <a:rPr lang="el-GR" i="1">
                                <a:latin typeface="Cambria Math"/>
                              </a:rPr>
                              <m:t>α</m:t>
                            </m:r>
                          </m:sup>
                        </m:sSup>
                        <m:r>
                          <a:rPr lang="de-DE" i="1">
                            <a:latin typeface="Cambria Math"/>
                            <a:ea typeface="Cambria Math"/>
                          </a:rPr>
                          <m:t>×</m:t>
                        </m:r>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𝐵</m:t>
                                </m:r>
                              </m:sub>
                            </m:sSub>
                            <m:r>
                              <a:rPr lang="de-DE" i="1">
                                <a:latin typeface="Cambria Math"/>
                              </a:rPr>
                              <m:t>)</m:t>
                            </m:r>
                          </m:e>
                          <m:sup>
                            <m:r>
                              <m:rPr>
                                <m:sty m:val="p"/>
                              </m:rPr>
                              <a:rPr lang="el-GR" i="1">
                                <a:latin typeface="Cambria Math"/>
                              </a:rPr>
                              <m:t>β</m:t>
                            </m:r>
                          </m:sup>
                        </m:sSup>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r>
                              <a:rPr lang="de-DE" i="1">
                                <a:latin typeface="Cambria Math"/>
                              </a:rPr>
                              <m:t>)</m:t>
                            </m:r>
                          </m:e>
                          <m:sup>
                            <m:r>
                              <m:rPr>
                                <m:sty m:val="p"/>
                              </m:rPr>
                              <a:rPr lang="el-GR" i="1">
                                <a:latin typeface="Cambria Math"/>
                              </a:rPr>
                              <m:t>γ</m:t>
                            </m:r>
                          </m:sup>
                        </m:sSup>
                      </m:den>
                    </m:f>
                  </m:oMath>
                </a14:m>
                <a:r>
                  <a:rPr lang="de-DE" dirty="0">
                    <a:latin typeface="Times New Roman" panose="02020603050405020304" pitchFamily="18" charset="0"/>
                    <a:cs typeface="Times New Roman" panose="02020603050405020304" pitchFamily="18" charset="0"/>
                  </a:rPr>
                  <a:t>  </a:t>
                </a:r>
              </a:p>
              <a:p>
                <a:pPr algn="ct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Handelsvolumen</a:t>
                </a:r>
              </a:p>
              <a:p>
                <a14:m>
                  <m:oMath xmlns:m="http://schemas.openxmlformats.org/officeDocument/2006/math">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Distanz</a:t>
                </a:r>
              </a:p>
              <a:p>
                <a14:m>
                  <m:oMath xmlns:m="http://schemas.openxmlformats.org/officeDocument/2006/math">
                    <m:r>
                      <a:rPr lang="de-DE" i="1">
                        <a:latin typeface="Cambria Math"/>
                      </a:rPr>
                      <m:t>𝐶</m:t>
                    </m:r>
                  </m:oMath>
                </a14:m>
                <a:r>
                  <a:rPr lang="de-DE" dirty="0">
                    <a:latin typeface="Times New Roman" panose="02020603050405020304" pitchFamily="18" charset="0"/>
                    <a:cs typeface="Times New Roman" panose="02020603050405020304" pitchFamily="18" charset="0"/>
                  </a:rPr>
                  <a:t>&gt;0: Konstante</a:t>
                </a:r>
              </a:p>
              <a:p>
                <a:r>
                  <a:rPr lang="de-DE" dirty="0">
                    <a:latin typeface="Times New Roman" panose="02020603050405020304" pitchFamily="18" charset="0"/>
                    <a:cs typeface="Times New Roman" panose="02020603050405020304" pitchFamily="18" charset="0"/>
                  </a:rPr>
                  <a:t>α,</a:t>
                </a:r>
                <a:r>
                  <a:rPr lang="el-GR" dirty="0">
                    <a:latin typeface="Times New Roman" panose="02020603050405020304" pitchFamily="18" charset="0"/>
                    <a:cs typeface="Times New Roman" panose="02020603050405020304" pitchFamily="18" charset="0"/>
                  </a:rPr>
                  <a:t>β</a:t>
                </a:r>
                <a:r>
                  <a:rPr lang="de-DE"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γ</a:t>
                </a:r>
                <a:r>
                  <a:rPr lang="de-DE" dirty="0">
                    <a:latin typeface="Times New Roman" panose="02020603050405020304" pitchFamily="18" charset="0"/>
                    <a:cs typeface="Times New Roman" panose="02020603050405020304" pitchFamily="18" charset="0"/>
                  </a:rPr>
                  <a:t>&gt;0: Handelselastizitäten</a:t>
                </a:r>
              </a:p>
            </p:txBody>
          </p:sp>
        </mc:Choice>
        <mc:Fallback xmlns="">
          <p:sp>
            <p:nvSpPr>
              <p:cNvPr id="2" name="Rechteck 1"/>
              <p:cNvSpPr>
                <a:spLocks noRot="1" noChangeAspect="1" noMove="1" noResize="1" noEditPoints="1" noAdjustHandles="1" noChangeArrowheads="1" noChangeShapeType="1" noTextEdit="1"/>
              </p:cNvSpPr>
              <p:nvPr/>
            </p:nvSpPr>
            <p:spPr>
              <a:xfrm>
                <a:off x="8708534" y="2274749"/>
                <a:ext cx="3252019" cy="1961563"/>
              </a:xfrm>
              <a:prstGeom prst="rect">
                <a:avLst/>
              </a:prstGeom>
              <a:blipFill>
                <a:blip r:embed="rId4"/>
                <a:stretch>
                  <a:fillRect l="-1495" b="-3704"/>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p:cNvSpPr/>
              <p:nvPr/>
            </p:nvSpPr>
            <p:spPr>
              <a:xfrm>
                <a:off x="422784" y="2314157"/>
                <a:ext cx="4444180" cy="1906356"/>
              </a:xfrm>
              <a:prstGeom prst="rect">
                <a:avLst/>
              </a:prstGeom>
              <a:ln>
                <a:solidFill>
                  <a:schemeClr val="tx1"/>
                </a:solidFill>
              </a:ln>
            </p:spPr>
            <p:txBody>
              <a:bodyPr wrap="square">
                <a:spAutoFit/>
              </a:bodyPr>
              <a:lstStyle/>
              <a:p>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𝐹</m:t>
                        </m:r>
                      </m:e>
                      <m:sub>
                        <m:r>
                          <a:rPr lang="de-DE" i="1">
                            <a:latin typeface="Cambria Math"/>
                          </a:rPr>
                          <m:t>𝐴𝐵</m:t>
                        </m:r>
                      </m:sub>
                    </m:sSub>
                    <m:r>
                      <a:rPr lang="de-DE" i="1">
                        <a:latin typeface="Cambria Math"/>
                      </a:rPr>
                      <m:t>=</m:t>
                    </m:r>
                    <m:r>
                      <a:rPr lang="de-DE" b="0" i="1" smtClean="0">
                        <a:latin typeface="Cambria Math" panose="02040503050406030204" pitchFamily="18" charset="0"/>
                      </a:rPr>
                      <m:t>𝐺</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𝐴</m:t>
                            </m:r>
                          </m:sub>
                        </m:sSub>
                        <m:r>
                          <a:rPr lang="de-DE" i="1">
                            <a:latin typeface="Cambria Math"/>
                            <a:ea typeface="Cambria Math"/>
                          </a:rPr>
                          <m:t>×</m:t>
                        </m:r>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𝐵</m:t>
                            </m:r>
                          </m:sub>
                        </m:sSub>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panose="02040503050406030204" pitchFamily="18" charset="0"/>
                                  </a:rPr>
                                  <m:t>𝑅</m:t>
                                </m:r>
                              </m:e>
                              <m:sub>
                                <m:r>
                                  <a:rPr lang="de-DE" i="1">
                                    <a:latin typeface="Cambria Math"/>
                                  </a:rPr>
                                  <m:t>𝐴𝐵</m:t>
                                </m:r>
                              </m:sub>
                            </m:sSub>
                            <m:r>
                              <a:rPr lang="de-DE" i="1">
                                <a:latin typeface="Cambria Math"/>
                              </a:rPr>
                              <m:t>)</m:t>
                            </m:r>
                          </m:e>
                          <m:sup>
                            <m:r>
                              <a:rPr lang="de-DE" i="1">
                                <a:latin typeface="Cambria Math" panose="02040503050406030204" pitchFamily="18" charset="0"/>
                              </a:rPr>
                              <m:t>2</m:t>
                            </m:r>
                          </m:sup>
                        </m:sSup>
                      </m:den>
                    </m:f>
                  </m:oMath>
                </a14:m>
                <a:r>
                  <a:rPr lang="de-DE" dirty="0">
                    <a:latin typeface="Times New Roman" panose="02020603050405020304" pitchFamily="18" charset="0"/>
                    <a:cs typeface="Times New Roman" panose="02020603050405020304" pitchFamily="18" charset="0"/>
                  </a:rPr>
                  <a:t> (Gravitationsgesetz)</a:t>
                </a:r>
              </a:p>
              <a:p>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𝐹</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Kraft zwischen zwei Massen (Planeten)</a:t>
                </a: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𝑅</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Allgemeiner Abstand</a:t>
                </a:r>
              </a:p>
              <a:p>
                <a14:m>
                  <m:oMath xmlns:m="http://schemas.openxmlformats.org/officeDocument/2006/math">
                    <m:r>
                      <a:rPr lang="de-DE" b="0" i="1" smtClean="0">
                        <a:latin typeface="Cambria Math" panose="02040503050406030204" pitchFamily="18" charset="0"/>
                        <a:cs typeface="Times New Roman" panose="02020603050405020304" pitchFamily="18" charset="0"/>
                      </a:rPr>
                      <m:t>𝐺</m:t>
                    </m:r>
                  </m:oMath>
                </a14:m>
                <a:r>
                  <a:rPr lang="de-DE" dirty="0">
                    <a:latin typeface="Times New Roman" panose="02020603050405020304" pitchFamily="18" charset="0"/>
                    <a:cs typeface="Times New Roman" panose="02020603050405020304" pitchFamily="18" charset="0"/>
                  </a:rPr>
                  <a:t>&gt;0: Gravitationskonstante</a:t>
                </a:r>
              </a:p>
              <a:p>
                <a:pPr algn="ctr"/>
                <a:endParaRPr lang="de-DE" dirty="0">
                  <a:latin typeface="Times New Roman" panose="02020603050405020304" pitchFamily="18" charset="0"/>
                  <a:cs typeface="Times New Roman" panose="02020603050405020304" pitchFamily="18" charset="0"/>
                </a:endParaRPr>
              </a:p>
            </p:txBody>
          </p:sp>
        </mc:Choice>
        <mc:Fallback xmlns="">
          <p:sp>
            <p:nvSpPr>
              <p:cNvPr id="3" name="Rechteck 2"/>
              <p:cNvSpPr>
                <a:spLocks noRot="1" noChangeAspect="1" noMove="1" noResize="1" noEditPoints="1" noAdjustHandles="1" noChangeArrowheads="1" noChangeShapeType="1" noTextEdit="1"/>
              </p:cNvSpPr>
              <p:nvPr/>
            </p:nvSpPr>
            <p:spPr>
              <a:xfrm>
                <a:off x="422784" y="2314157"/>
                <a:ext cx="4444180" cy="1906356"/>
              </a:xfrm>
              <a:prstGeom prst="rect">
                <a:avLst/>
              </a:prstGeom>
              <a:blipFill>
                <a:blip r:embed="rId5"/>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C97BE7E5-13C7-4960-BB36-B36EB362C61B}"/>
                  </a:ext>
                </a:extLst>
              </p:cNvPr>
              <p:cNvSpPr txBox="1"/>
              <p:nvPr/>
            </p:nvSpPr>
            <p:spPr>
              <a:xfrm>
                <a:off x="5153136" y="2721258"/>
                <a:ext cx="3269226" cy="1092154"/>
              </a:xfrm>
              <a:prstGeom prst="rect">
                <a:avLst/>
              </a:prstGeom>
              <a:noFill/>
              <a:ln>
                <a:solidFill>
                  <a:srgbClr val="FF0000"/>
                </a:solidFill>
              </a:ln>
            </p:spPr>
            <p:txBody>
              <a:bodyPr wrap="square" rtlCol="0">
                <a:noAutofit/>
              </a:bodyPr>
              <a:lstStyle/>
              <a:p>
                <a:pPr algn="ctr"/>
                <a:r>
                  <a:rPr lang="de-DE" sz="1400" b="1" dirty="0">
                    <a:latin typeface="Times New Roman" panose="02020603050405020304" pitchFamily="18" charset="0"/>
                    <a:cs typeface="Times New Roman" panose="02020603050405020304" pitchFamily="18" charset="0"/>
                  </a:rPr>
                  <a:t>Konzeptionell entspricht das Handelsmodell dem Gravitationsmodell von Newton, welches die Ellipsenbahnen unseres Sonnensystems erklärt mit α=</a:t>
                </a:r>
                <a:r>
                  <a:rPr lang="el-GR" sz="1400" b="1" dirty="0">
                    <a:latin typeface="Times New Roman" panose="02020603050405020304" pitchFamily="18" charset="0"/>
                    <a:cs typeface="Times New Roman" panose="02020603050405020304" pitchFamily="18" charset="0"/>
                  </a:rPr>
                  <a:t>β</a:t>
                </a:r>
                <a:r>
                  <a:rPr lang="de-DE" sz="1400" b="1" dirty="0">
                    <a:latin typeface="Times New Roman" panose="02020603050405020304" pitchFamily="18" charset="0"/>
                    <a:cs typeface="Times New Roman" panose="02020603050405020304" pitchFamily="18" charset="0"/>
                  </a:rPr>
                  <a:t>=1, </a:t>
                </a:r>
                <a:r>
                  <a:rPr lang="el-GR" sz="1400" b="1" dirty="0">
                    <a:latin typeface="Times New Roman" panose="02020603050405020304" pitchFamily="18" charset="0"/>
                    <a:cs typeface="Times New Roman" panose="02020603050405020304" pitchFamily="18" charset="0"/>
                  </a:rPr>
                  <a:t>γ</a:t>
                </a:r>
                <a:r>
                  <a:rPr lang="de-DE" sz="1400" b="1" dirty="0">
                    <a:latin typeface="Times New Roman" panose="02020603050405020304" pitchFamily="18" charset="0"/>
                    <a:cs typeface="Times New Roman" panose="02020603050405020304" pitchFamily="18" charset="0"/>
                  </a:rPr>
                  <a:t>=2 und </a:t>
                </a:r>
                <a14:m>
                  <m:oMath xmlns:m="http://schemas.openxmlformats.org/officeDocument/2006/math">
                    <m:r>
                      <a:rPr lang="de-DE" sz="1400" b="1" i="1">
                        <a:latin typeface="Cambria Math"/>
                      </a:rPr>
                      <m:t>𝑪</m:t>
                    </m:r>
                    <m:r>
                      <a:rPr lang="de-DE" sz="1400" b="1" i="1" smtClean="0">
                        <a:latin typeface="Cambria Math" panose="02040503050406030204" pitchFamily="18" charset="0"/>
                      </a:rPr>
                      <m:t>=</m:t>
                    </m:r>
                    <m:r>
                      <a:rPr lang="de-DE" sz="1400" b="1" i="1" smtClean="0">
                        <a:latin typeface="Cambria Math" panose="02040503050406030204" pitchFamily="18" charset="0"/>
                      </a:rPr>
                      <m:t>𝑮</m:t>
                    </m:r>
                  </m:oMath>
                </a14:m>
                <a:endParaRPr lang="de-DE" sz="1400" b="1" dirty="0">
                  <a:latin typeface="Times New Roman" panose="02020603050405020304" pitchFamily="18" charset="0"/>
                  <a:cs typeface="Times New Roman" panose="02020603050405020304" pitchFamily="18" charset="0"/>
                </a:endParaRPr>
              </a:p>
            </p:txBody>
          </p:sp>
        </mc:Choice>
        <mc:Fallback xmlns="">
          <p:sp>
            <p:nvSpPr>
              <p:cNvPr id="14" name="Textfeld 13">
                <a:extLst>
                  <a:ext uri="{FF2B5EF4-FFF2-40B4-BE49-F238E27FC236}">
                    <a16:creationId xmlns:a16="http://schemas.microsoft.com/office/drawing/2014/main" id="{C97BE7E5-13C7-4960-BB36-B36EB362C61B}"/>
                  </a:ext>
                </a:extLst>
              </p:cNvPr>
              <p:cNvSpPr txBox="1">
                <a:spLocks noRot="1" noChangeAspect="1" noMove="1" noResize="1" noEditPoints="1" noAdjustHandles="1" noChangeArrowheads="1" noChangeShapeType="1" noTextEdit="1"/>
              </p:cNvSpPr>
              <p:nvPr/>
            </p:nvSpPr>
            <p:spPr>
              <a:xfrm>
                <a:off x="5153136" y="2721258"/>
                <a:ext cx="3269226" cy="1092154"/>
              </a:xfrm>
              <a:prstGeom prst="rect">
                <a:avLst/>
              </a:prstGeom>
              <a:blipFill>
                <a:blip r:embed="rId7"/>
                <a:stretch>
                  <a:fillRect r="-1484" b="-10989"/>
                </a:stretch>
              </a:blipFill>
              <a:ln>
                <a:solidFill>
                  <a:srgbClr val="FF0000"/>
                </a:solidFill>
              </a:ln>
            </p:spPr>
            <p:txBody>
              <a:bodyPr/>
              <a:lstStyle/>
              <a:p>
                <a:r>
                  <a:rPr lang="de-DE">
                    <a:noFill/>
                  </a:rPr>
                  <a:t> </a:t>
                </a:r>
              </a:p>
            </p:txBody>
          </p:sp>
        </mc:Fallback>
      </mc:AlternateContent>
      <p:sp>
        <p:nvSpPr>
          <p:cNvPr id="15" name="Rechteck 14">
            <a:extLst>
              <a:ext uri="{FF2B5EF4-FFF2-40B4-BE49-F238E27FC236}">
                <a16:creationId xmlns:a16="http://schemas.microsoft.com/office/drawing/2014/main" id="{8E16DD5D-C132-4F12-A5C7-830FC61490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45BB7B74-BC31-4FCE-ADBC-3E33D8D222DF}"/>
              </a:ext>
            </a:extLst>
          </p:cNvPr>
          <p:cNvGrpSpPr/>
          <p:nvPr/>
        </p:nvGrpSpPr>
        <p:grpSpPr>
          <a:xfrm>
            <a:off x="319484" y="2300236"/>
            <a:ext cx="1633320" cy="630000"/>
            <a:chOff x="319484" y="2300236"/>
            <a:chExt cx="1633320" cy="63000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FDBA5A35-3978-4A29-A348-AD48C5C6FA52}"/>
                    </a:ext>
                  </a:extLst>
                </p14:cNvPr>
                <p14:cNvContentPartPr/>
                <p14:nvPr/>
              </p14:nvContentPartPr>
              <p14:xfrm>
                <a:off x="1082684" y="2374396"/>
                <a:ext cx="230040" cy="405720"/>
              </p14:xfrm>
            </p:contentPart>
          </mc:Choice>
          <mc:Fallback>
            <p:pic>
              <p:nvPicPr>
                <p:cNvPr id="5" name="Freihand 4">
                  <a:extLst>
                    <a:ext uri="{FF2B5EF4-FFF2-40B4-BE49-F238E27FC236}">
                      <a16:creationId xmlns:a16="http://schemas.microsoft.com/office/drawing/2014/main" id="{FDBA5A35-3978-4A29-A348-AD48C5C6FA52}"/>
                    </a:ext>
                  </a:extLst>
                </p:cNvPr>
                <p:cNvPicPr/>
                <p:nvPr/>
              </p:nvPicPr>
              <p:blipFill>
                <a:blip r:embed="rId9"/>
                <a:stretch>
                  <a:fillRect/>
                </a:stretch>
              </p:blipFill>
              <p:spPr>
                <a:xfrm>
                  <a:off x="1073684" y="2365756"/>
                  <a:ext cx="24768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0FBFA793-7FC5-4356-AF0E-0A759A630D70}"/>
                    </a:ext>
                  </a:extLst>
                </p14:cNvPr>
                <p14:cNvContentPartPr/>
                <p14:nvPr/>
              </p14:nvContentPartPr>
              <p14:xfrm>
                <a:off x="1310204" y="2300236"/>
                <a:ext cx="628920" cy="300600"/>
              </p14:xfrm>
            </p:contentPart>
          </mc:Choice>
          <mc:Fallback>
            <p:pic>
              <p:nvPicPr>
                <p:cNvPr id="6" name="Freihand 5">
                  <a:extLst>
                    <a:ext uri="{FF2B5EF4-FFF2-40B4-BE49-F238E27FC236}">
                      <a16:creationId xmlns:a16="http://schemas.microsoft.com/office/drawing/2014/main" id="{0FBFA793-7FC5-4356-AF0E-0A759A630D70}"/>
                    </a:ext>
                  </a:extLst>
                </p:cNvPr>
                <p:cNvPicPr/>
                <p:nvPr/>
              </p:nvPicPr>
              <p:blipFill>
                <a:blip r:embed="rId11"/>
                <a:stretch>
                  <a:fillRect/>
                </a:stretch>
              </p:blipFill>
              <p:spPr>
                <a:xfrm>
                  <a:off x="1301564" y="2291596"/>
                  <a:ext cx="64656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911E0499-06AB-4545-8A74-896F417347DD}"/>
                    </a:ext>
                  </a:extLst>
                </p14:cNvPr>
                <p14:cNvContentPartPr/>
                <p14:nvPr/>
              </p14:nvContentPartPr>
              <p14:xfrm>
                <a:off x="1275644" y="2544316"/>
                <a:ext cx="677160" cy="385920"/>
              </p14:xfrm>
            </p:contentPart>
          </mc:Choice>
          <mc:Fallback>
            <p:pic>
              <p:nvPicPr>
                <p:cNvPr id="8" name="Freihand 7">
                  <a:extLst>
                    <a:ext uri="{FF2B5EF4-FFF2-40B4-BE49-F238E27FC236}">
                      <a16:creationId xmlns:a16="http://schemas.microsoft.com/office/drawing/2014/main" id="{911E0499-06AB-4545-8A74-896F417347DD}"/>
                    </a:ext>
                  </a:extLst>
                </p:cNvPr>
                <p:cNvPicPr/>
                <p:nvPr/>
              </p:nvPicPr>
              <p:blipFill>
                <a:blip r:embed="rId13"/>
                <a:stretch>
                  <a:fillRect/>
                </a:stretch>
              </p:blipFill>
              <p:spPr>
                <a:xfrm>
                  <a:off x="1267004" y="2535316"/>
                  <a:ext cx="69480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5220CCAD-5FA7-4951-969D-577C338FA527}"/>
                    </a:ext>
                  </a:extLst>
                </p14:cNvPr>
                <p14:cNvContentPartPr/>
                <p14:nvPr/>
              </p14:nvContentPartPr>
              <p14:xfrm>
                <a:off x="406244" y="2417236"/>
                <a:ext cx="37800" cy="340560"/>
              </p14:xfrm>
            </p:contentPart>
          </mc:Choice>
          <mc:Fallback>
            <p:pic>
              <p:nvPicPr>
                <p:cNvPr id="10" name="Freihand 9">
                  <a:extLst>
                    <a:ext uri="{FF2B5EF4-FFF2-40B4-BE49-F238E27FC236}">
                      <a16:creationId xmlns:a16="http://schemas.microsoft.com/office/drawing/2014/main" id="{5220CCAD-5FA7-4951-969D-577C338FA527}"/>
                    </a:ext>
                  </a:extLst>
                </p:cNvPr>
                <p:cNvPicPr/>
                <p:nvPr/>
              </p:nvPicPr>
              <p:blipFill>
                <a:blip r:embed="rId15"/>
                <a:stretch>
                  <a:fillRect/>
                </a:stretch>
              </p:blipFill>
              <p:spPr>
                <a:xfrm>
                  <a:off x="397604" y="2408236"/>
                  <a:ext cx="5544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2133B973-1BF0-41C2-9FAC-F9CB9C956DC6}"/>
                    </a:ext>
                  </a:extLst>
                </p14:cNvPr>
                <p14:cNvContentPartPr/>
                <p14:nvPr/>
              </p14:nvContentPartPr>
              <p14:xfrm>
                <a:off x="319484" y="2305636"/>
                <a:ext cx="595080" cy="474480"/>
              </p14:xfrm>
            </p:contentPart>
          </mc:Choice>
          <mc:Fallback>
            <p:pic>
              <p:nvPicPr>
                <p:cNvPr id="12" name="Freihand 11">
                  <a:extLst>
                    <a:ext uri="{FF2B5EF4-FFF2-40B4-BE49-F238E27FC236}">
                      <a16:creationId xmlns:a16="http://schemas.microsoft.com/office/drawing/2014/main" id="{2133B973-1BF0-41C2-9FAC-F9CB9C956DC6}"/>
                    </a:ext>
                  </a:extLst>
                </p:cNvPr>
                <p:cNvPicPr/>
                <p:nvPr/>
              </p:nvPicPr>
              <p:blipFill>
                <a:blip r:embed="rId17"/>
                <a:stretch>
                  <a:fillRect/>
                </a:stretch>
              </p:blipFill>
              <p:spPr>
                <a:xfrm>
                  <a:off x="310484" y="2296996"/>
                  <a:ext cx="612720" cy="49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21" name="Freihand 20">
                <a:extLst>
                  <a:ext uri="{FF2B5EF4-FFF2-40B4-BE49-F238E27FC236}">
                    <a16:creationId xmlns:a16="http://schemas.microsoft.com/office/drawing/2014/main" id="{AA3F95F7-AF12-4E83-B6D1-2CCDC96E36E4}"/>
                  </a:ext>
                </a:extLst>
              </p14:cNvPr>
              <p14:cNvContentPartPr/>
              <p14:nvPr/>
            </p14:nvContentPartPr>
            <p14:xfrm>
              <a:off x="10499564" y="2600116"/>
              <a:ext cx="200160" cy="183960"/>
            </p14:xfrm>
          </p:contentPart>
        </mc:Choice>
        <mc:Fallback>
          <p:pic>
            <p:nvPicPr>
              <p:cNvPr id="21" name="Freihand 20">
                <a:extLst>
                  <a:ext uri="{FF2B5EF4-FFF2-40B4-BE49-F238E27FC236}">
                    <a16:creationId xmlns:a16="http://schemas.microsoft.com/office/drawing/2014/main" id="{AA3F95F7-AF12-4E83-B6D1-2CCDC96E36E4}"/>
                  </a:ext>
                </a:extLst>
              </p:cNvPr>
              <p:cNvPicPr/>
              <p:nvPr/>
            </p:nvPicPr>
            <p:blipFill>
              <a:blip r:embed="rId19"/>
              <a:stretch>
                <a:fillRect/>
              </a:stretch>
            </p:blipFill>
            <p:spPr>
              <a:xfrm>
                <a:off x="10490564" y="2591476"/>
                <a:ext cx="2178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3" name="Freihand 22">
                <a:extLst>
                  <a:ext uri="{FF2B5EF4-FFF2-40B4-BE49-F238E27FC236}">
                    <a16:creationId xmlns:a16="http://schemas.microsoft.com/office/drawing/2014/main" id="{76AD5A3D-ECE8-43AE-B823-3A424CA30A1E}"/>
                  </a:ext>
                </a:extLst>
              </p14:cNvPr>
              <p14:cNvContentPartPr/>
              <p14:nvPr/>
            </p14:nvContentPartPr>
            <p14:xfrm>
              <a:off x="10133084" y="2303476"/>
              <a:ext cx="177480" cy="200520"/>
            </p14:xfrm>
          </p:contentPart>
        </mc:Choice>
        <mc:Fallback>
          <p:pic>
            <p:nvPicPr>
              <p:cNvPr id="23" name="Freihand 22">
                <a:extLst>
                  <a:ext uri="{FF2B5EF4-FFF2-40B4-BE49-F238E27FC236}">
                    <a16:creationId xmlns:a16="http://schemas.microsoft.com/office/drawing/2014/main" id="{76AD5A3D-ECE8-43AE-B823-3A424CA30A1E}"/>
                  </a:ext>
                </a:extLst>
              </p:cNvPr>
              <p:cNvPicPr/>
              <p:nvPr/>
            </p:nvPicPr>
            <p:blipFill>
              <a:blip r:embed="rId21"/>
              <a:stretch>
                <a:fillRect/>
              </a:stretch>
            </p:blipFill>
            <p:spPr>
              <a:xfrm>
                <a:off x="10124444" y="2294476"/>
                <a:ext cx="1951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 name="Freihand 24">
                <a:extLst>
                  <a:ext uri="{FF2B5EF4-FFF2-40B4-BE49-F238E27FC236}">
                    <a16:creationId xmlns:a16="http://schemas.microsoft.com/office/drawing/2014/main" id="{8E4A6BDF-4737-4774-A1AF-1D93121C5177}"/>
                  </a:ext>
                </a:extLst>
              </p14:cNvPr>
              <p14:cNvContentPartPr/>
              <p14:nvPr/>
            </p14:nvContentPartPr>
            <p14:xfrm>
              <a:off x="10291124" y="2404636"/>
              <a:ext cx="72720" cy="119520"/>
            </p14:xfrm>
          </p:contentPart>
        </mc:Choice>
        <mc:Fallback>
          <p:pic>
            <p:nvPicPr>
              <p:cNvPr id="25" name="Freihand 24">
                <a:extLst>
                  <a:ext uri="{FF2B5EF4-FFF2-40B4-BE49-F238E27FC236}">
                    <a16:creationId xmlns:a16="http://schemas.microsoft.com/office/drawing/2014/main" id="{8E4A6BDF-4737-4774-A1AF-1D93121C5177}"/>
                  </a:ext>
                </a:extLst>
              </p:cNvPr>
              <p:cNvPicPr/>
              <p:nvPr/>
            </p:nvPicPr>
            <p:blipFill>
              <a:blip r:embed="rId23"/>
              <a:stretch>
                <a:fillRect/>
              </a:stretch>
            </p:blipFill>
            <p:spPr>
              <a:xfrm>
                <a:off x="10282484" y="2395996"/>
                <a:ext cx="90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5" name="Freihand 94">
                <a:extLst>
                  <a:ext uri="{FF2B5EF4-FFF2-40B4-BE49-F238E27FC236}">
                    <a16:creationId xmlns:a16="http://schemas.microsoft.com/office/drawing/2014/main" id="{2BC428A7-B118-4A3B-BB5B-A2C5530B7D15}"/>
                  </a:ext>
                </a:extLst>
              </p14:cNvPr>
              <p14:cNvContentPartPr/>
              <p14:nvPr/>
            </p14:nvContentPartPr>
            <p14:xfrm>
              <a:off x="9416324" y="2082436"/>
              <a:ext cx="1954440" cy="953280"/>
            </p14:xfrm>
          </p:contentPart>
        </mc:Choice>
        <mc:Fallback>
          <p:pic>
            <p:nvPicPr>
              <p:cNvPr id="95" name="Freihand 94">
                <a:extLst>
                  <a:ext uri="{FF2B5EF4-FFF2-40B4-BE49-F238E27FC236}">
                    <a16:creationId xmlns:a16="http://schemas.microsoft.com/office/drawing/2014/main" id="{2BC428A7-B118-4A3B-BB5B-A2C5530B7D15}"/>
                  </a:ext>
                </a:extLst>
              </p:cNvPr>
              <p:cNvPicPr/>
              <p:nvPr/>
            </p:nvPicPr>
            <p:blipFill>
              <a:blip r:embed="rId25"/>
              <a:stretch>
                <a:fillRect/>
              </a:stretch>
            </p:blipFill>
            <p:spPr>
              <a:xfrm>
                <a:off x="9407324" y="2073796"/>
                <a:ext cx="1972080" cy="970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7" name="Freihand 116">
                <a:extLst>
                  <a:ext uri="{FF2B5EF4-FFF2-40B4-BE49-F238E27FC236}">
                    <a16:creationId xmlns:a16="http://schemas.microsoft.com/office/drawing/2014/main" id="{91D0D84F-C51D-475C-BE4D-88133DEB613B}"/>
                  </a:ext>
                </a:extLst>
              </p14:cNvPr>
              <p14:cNvContentPartPr/>
              <p14:nvPr/>
            </p14:nvContentPartPr>
            <p14:xfrm>
              <a:off x="11007524" y="1643596"/>
              <a:ext cx="1138680" cy="103680"/>
            </p14:xfrm>
          </p:contentPart>
        </mc:Choice>
        <mc:Fallback>
          <p:pic>
            <p:nvPicPr>
              <p:cNvPr id="117" name="Freihand 116">
                <a:extLst>
                  <a:ext uri="{FF2B5EF4-FFF2-40B4-BE49-F238E27FC236}">
                    <a16:creationId xmlns:a16="http://schemas.microsoft.com/office/drawing/2014/main" id="{91D0D84F-C51D-475C-BE4D-88133DEB613B}"/>
                  </a:ext>
                </a:extLst>
              </p:cNvPr>
              <p:cNvPicPr/>
              <p:nvPr/>
            </p:nvPicPr>
            <p:blipFill>
              <a:blip r:embed="rId27"/>
              <a:stretch>
                <a:fillRect/>
              </a:stretch>
            </p:blipFill>
            <p:spPr>
              <a:xfrm>
                <a:off x="10998524" y="1634956"/>
                <a:ext cx="1156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19" name="Freihand 118">
                <a:extLst>
                  <a:ext uri="{FF2B5EF4-FFF2-40B4-BE49-F238E27FC236}">
                    <a16:creationId xmlns:a16="http://schemas.microsoft.com/office/drawing/2014/main" id="{B28052FD-36A5-4409-A1DC-B59119FDA913}"/>
                  </a:ext>
                </a:extLst>
              </p14:cNvPr>
              <p14:cNvContentPartPr/>
              <p14:nvPr/>
            </p14:nvContentPartPr>
            <p14:xfrm>
              <a:off x="9495524" y="2186476"/>
              <a:ext cx="1775520" cy="786960"/>
            </p14:xfrm>
          </p:contentPart>
        </mc:Choice>
        <mc:Fallback>
          <p:pic>
            <p:nvPicPr>
              <p:cNvPr id="119" name="Freihand 118">
                <a:extLst>
                  <a:ext uri="{FF2B5EF4-FFF2-40B4-BE49-F238E27FC236}">
                    <a16:creationId xmlns:a16="http://schemas.microsoft.com/office/drawing/2014/main" id="{B28052FD-36A5-4409-A1DC-B59119FDA913}"/>
                  </a:ext>
                </a:extLst>
              </p:cNvPr>
              <p:cNvPicPr/>
              <p:nvPr/>
            </p:nvPicPr>
            <p:blipFill>
              <a:blip r:embed="rId29"/>
              <a:stretch>
                <a:fillRect/>
              </a:stretch>
            </p:blipFill>
            <p:spPr>
              <a:xfrm>
                <a:off x="9486524" y="2177836"/>
                <a:ext cx="1793160" cy="804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9" name="Freihand 158">
                <a:extLst>
                  <a:ext uri="{FF2B5EF4-FFF2-40B4-BE49-F238E27FC236}">
                    <a16:creationId xmlns:a16="http://schemas.microsoft.com/office/drawing/2014/main" id="{AB1F5105-7E4F-420F-8A02-1D909DBF3656}"/>
                  </a:ext>
                </a:extLst>
              </p14:cNvPr>
              <p14:cNvContentPartPr/>
              <p14:nvPr/>
            </p14:nvContentPartPr>
            <p14:xfrm>
              <a:off x="329924" y="5405596"/>
              <a:ext cx="267840" cy="291960"/>
            </p14:xfrm>
          </p:contentPart>
        </mc:Choice>
        <mc:Fallback>
          <p:pic>
            <p:nvPicPr>
              <p:cNvPr id="159" name="Freihand 158">
                <a:extLst>
                  <a:ext uri="{FF2B5EF4-FFF2-40B4-BE49-F238E27FC236}">
                    <a16:creationId xmlns:a16="http://schemas.microsoft.com/office/drawing/2014/main" id="{AB1F5105-7E4F-420F-8A02-1D909DBF3656}"/>
                  </a:ext>
                </a:extLst>
              </p:cNvPr>
              <p:cNvPicPr/>
              <p:nvPr/>
            </p:nvPicPr>
            <p:blipFill>
              <a:blip r:embed="rId31"/>
              <a:stretch>
                <a:fillRect/>
              </a:stretch>
            </p:blipFill>
            <p:spPr>
              <a:xfrm>
                <a:off x="320924" y="5396596"/>
                <a:ext cx="285480" cy="309600"/>
              </a:xfrm>
              <a:prstGeom prst="rect">
                <a:avLst/>
              </a:prstGeom>
            </p:spPr>
          </p:pic>
        </mc:Fallback>
      </mc:AlternateContent>
      <p:grpSp>
        <p:nvGrpSpPr>
          <p:cNvPr id="169" name="Gruppieren 168">
            <a:extLst>
              <a:ext uri="{FF2B5EF4-FFF2-40B4-BE49-F238E27FC236}">
                <a16:creationId xmlns:a16="http://schemas.microsoft.com/office/drawing/2014/main" id="{D0B53924-137B-44F3-A313-59B776D5504F}"/>
              </a:ext>
            </a:extLst>
          </p:cNvPr>
          <p:cNvGrpSpPr/>
          <p:nvPr/>
        </p:nvGrpSpPr>
        <p:grpSpPr>
          <a:xfrm>
            <a:off x="6326084" y="4325596"/>
            <a:ext cx="1369800" cy="375840"/>
            <a:chOff x="6326084" y="4325596"/>
            <a:chExt cx="1369800" cy="375840"/>
          </a:xfrm>
        </p:grpSpPr>
        <mc:AlternateContent xmlns:mc="http://schemas.openxmlformats.org/markup-compatibility/2006">
          <mc:Choice xmlns:p14="http://schemas.microsoft.com/office/powerpoint/2010/main" Requires="p14">
            <p:contentPart p14:bwMode="auto" r:id="rId32">
              <p14:nvContentPartPr>
                <p14:cNvPr id="163" name="Freihand 162">
                  <a:extLst>
                    <a:ext uri="{FF2B5EF4-FFF2-40B4-BE49-F238E27FC236}">
                      <a16:creationId xmlns:a16="http://schemas.microsoft.com/office/drawing/2014/main" id="{17CA8F04-2E25-4561-B509-6BC73A732F4B}"/>
                    </a:ext>
                  </a:extLst>
                </p14:cNvPr>
                <p14:cNvContentPartPr/>
                <p14:nvPr/>
              </p14:nvContentPartPr>
              <p14:xfrm>
                <a:off x="6326084" y="4403716"/>
                <a:ext cx="249480" cy="244440"/>
              </p14:xfrm>
            </p:contentPart>
          </mc:Choice>
          <mc:Fallback>
            <p:pic>
              <p:nvPicPr>
                <p:cNvPr id="163" name="Freihand 162">
                  <a:extLst>
                    <a:ext uri="{FF2B5EF4-FFF2-40B4-BE49-F238E27FC236}">
                      <a16:creationId xmlns:a16="http://schemas.microsoft.com/office/drawing/2014/main" id="{17CA8F04-2E25-4561-B509-6BC73A732F4B}"/>
                    </a:ext>
                  </a:extLst>
                </p:cNvPr>
                <p:cNvPicPr/>
                <p:nvPr/>
              </p:nvPicPr>
              <p:blipFill>
                <a:blip r:embed="rId33"/>
                <a:stretch>
                  <a:fillRect/>
                </a:stretch>
              </p:blipFill>
              <p:spPr>
                <a:xfrm>
                  <a:off x="6317444" y="4394716"/>
                  <a:ext cx="2671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4" name="Freihand 163">
                  <a:extLst>
                    <a:ext uri="{FF2B5EF4-FFF2-40B4-BE49-F238E27FC236}">
                      <a16:creationId xmlns:a16="http://schemas.microsoft.com/office/drawing/2014/main" id="{8446C35A-A16C-4243-A750-6DD3FA44A8F3}"/>
                    </a:ext>
                  </a:extLst>
                </p14:cNvPr>
                <p14:cNvContentPartPr/>
                <p14:nvPr/>
              </p14:nvContentPartPr>
              <p14:xfrm>
                <a:off x="6726044" y="4395436"/>
                <a:ext cx="94680" cy="250200"/>
              </p14:xfrm>
            </p:contentPart>
          </mc:Choice>
          <mc:Fallback>
            <p:pic>
              <p:nvPicPr>
                <p:cNvPr id="164" name="Freihand 163">
                  <a:extLst>
                    <a:ext uri="{FF2B5EF4-FFF2-40B4-BE49-F238E27FC236}">
                      <a16:creationId xmlns:a16="http://schemas.microsoft.com/office/drawing/2014/main" id="{8446C35A-A16C-4243-A750-6DD3FA44A8F3}"/>
                    </a:ext>
                  </a:extLst>
                </p:cNvPr>
                <p:cNvPicPr/>
                <p:nvPr/>
              </p:nvPicPr>
              <p:blipFill>
                <a:blip r:embed="rId35"/>
                <a:stretch>
                  <a:fillRect/>
                </a:stretch>
              </p:blipFill>
              <p:spPr>
                <a:xfrm>
                  <a:off x="6717404" y="4386436"/>
                  <a:ext cx="1123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65" name="Freihand 164">
                  <a:extLst>
                    <a:ext uri="{FF2B5EF4-FFF2-40B4-BE49-F238E27FC236}">
                      <a16:creationId xmlns:a16="http://schemas.microsoft.com/office/drawing/2014/main" id="{0F36B50D-FDA7-4144-B5DC-A66B78EA2FFE}"/>
                    </a:ext>
                  </a:extLst>
                </p14:cNvPr>
                <p14:cNvContentPartPr/>
                <p14:nvPr/>
              </p14:nvContentPartPr>
              <p14:xfrm>
                <a:off x="6961484" y="4393276"/>
                <a:ext cx="167400" cy="226080"/>
              </p14:xfrm>
            </p:contentPart>
          </mc:Choice>
          <mc:Fallback>
            <p:pic>
              <p:nvPicPr>
                <p:cNvPr id="165" name="Freihand 164">
                  <a:extLst>
                    <a:ext uri="{FF2B5EF4-FFF2-40B4-BE49-F238E27FC236}">
                      <a16:creationId xmlns:a16="http://schemas.microsoft.com/office/drawing/2014/main" id="{0F36B50D-FDA7-4144-B5DC-A66B78EA2FFE}"/>
                    </a:ext>
                  </a:extLst>
                </p:cNvPr>
                <p:cNvPicPr/>
                <p:nvPr/>
              </p:nvPicPr>
              <p:blipFill>
                <a:blip r:embed="rId37"/>
                <a:stretch>
                  <a:fillRect/>
                </a:stretch>
              </p:blipFill>
              <p:spPr>
                <a:xfrm>
                  <a:off x="6952844" y="4384636"/>
                  <a:ext cx="1850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66" name="Freihand 165">
                  <a:extLst>
                    <a:ext uri="{FF2B5EF4-FFF2-40B4-BE49-F238E27FC236}">
                      <a16:creationId xmlns:a16="http://schemas.microsoft.com/office/drawing/2014/main" id="{F8D01180-9848-4186-AA9E-B3E838A323EA}"/>
                    </a:ext>
                  </a:extLst>
                </p14:cNvPr>
                <p14:cNvContentPartPr/>
                <p14:nvPr/>
              </p14:nvContentPartPr>
              <p14:xfrm>
                <a:off x="6943484" y="4426396"/>
                <a:ext cx="312480" cy="150120"/>
              </p14:xfrm>
            </p:contentPart>
          </mc:Choice>
          <mc:Fallback>
            <p:pic>
              <p:nvPicPr>
                <p:cNvPr id="166" name="Freihand 165">
                  <a:extLst>
                    <a:ext uri="{FF2B5EF4-FFF2-40B4-BE49-F238E27FC236}">
                      <a16:creationId xmlns:a16="http://schemas.microsoft.com/office/drawing/2014/main" id="{F8D01180-9848-4186-AA9E-B3E838A323EA}"/>
                    </a:ext>
                  </a:extLst>
                </p:cNvPr>
                <p:cNvPicPr/>
                <p:nvPr/>
              </p:nvPicPr>
              <p:blipFill>
                <a:blip r:embed="rId39"/>
                <a:stretch>
                  <a:fillRect/>
                </a:stretch>
              </p:blipFill>
              <p:spPr>
                <a:xfrm>
                  <a:off x="6934484" y="4417396"/>
                  <a:ext cx="3301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67" name="Freihand 166">
                  <a:extLst>
                    <a:ext uri="{FF2B5EF4-FFF2-40B4-BE49-F238E27FC236}">
                      <a16:creationId xmlns:a16="http://schemas.microsoft.com/office/drawing/2014/main" id="{E90DFCC7-A076-4112-AB43-169C6AE22E05}"/>
                    </a:ext>
                  </a:extLst>
                </p14:cNvPr>
                <p14:cNvContentPartPr/>
                <p14:nvPr/>
              </p14:nvContentPartPr>
              <p14:xfrm>
                <a:off x="7373684" y="4400476"/>
                <a:ext cx="162000" cy="229320"/>
              </p14:xfrm>
            </p:contentPart>
          </mc:Choice>
          <mc:Fallback>
            <p:pic>
              <p:nvPicPr>
                <p:cNvPr id="167" name="Freihand 166">
                  <a:extLst>
                    <a:ext uri="{FF2B5EF4-FFF2-40B4-BE49-F238E27FC236}">
                      <a16:creationId xmlns:a16="http://schemas.microsoft.com/office/drawing/2014/main" id="{E90DFCC7-A076-4112-AB43-169C6AE22E05}"/>
                    </a:ext>
                  </a:extLst>
                </p:cNvPr>
                <p:cNvPicPr/>
                <p:nvPr/>
              </p:nvPicPr>
              <p:blipFill>
                <a:blip r:embed="rId41"/>
                <a:stretch>
                  <a:fillRect/>
                </a:stretch>
              </p:blipFill>
              <p:spPr>
                <a:xfrm>
                  <a:off x="7365044" y="4391836"/>
                  <a:ext cx="1796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68" name="Freihand 167">
                  <a:extLst>
                    <a:ext uri="{FF2B5EF4-FFF2-40B4-BE49-F238E27FC236}">
                      <a16:creationId xmlns:a16="http://schemas.microsoft.com/office/drawing/2014/main" id="{9DB989A1-7C85-48D7-A722-6A64FC5584FB}"/>
                    </a:ext>
                  </a:extLst>
                </p14:cNvPr>
                <p14:cNvContentPartPr/>
                <p14:nvPr/>
              </p14:nvContentPartPr>
              <p14:xfrm>
                <a:off x="7485284" y="4325596"/>
                <a:ext cx="210600" cy="375840"/>
              </p14:xfrm>
            </p:contentPart>
          </mc:Choice>
          <mc:Fallback>
            <p:pic>
              <p:nvPicPr>
                <p:cNvPr id="168" name="Freihand 167">
                  <a:extLst>
                    <a:ext uri="{FF2B5EF4-FFF2-40B4-BE49-F238E27FC236}">
                      <a16:creationId xmlns:a16="http://schemas.microsoft.com/office/drawing/2014/main" id="{9DB989A1-7C85-48D7-A722-6A64FC5584FB}"/>
                    </a:ext>
                  </a:extLst>
                </p:cNvPr>
                <p:cNvPicPr/>
                <p:nvPr/>
              </p:nvPicPr>
              <p:blipFill>
                <a:blip r:embed="rId43"/>
                <a:stretch>
                  <a:fillRect/>
                </a:stretch>
              </p:blipFill>
              <p:spPr>
                <a:xfrm>
                  <a:off x="7476284" y="4316956"/>
                  <a:ext cx="228240" cy="393480"/>
                </a:xfrm>
                <a:prstGeom prst="rect">
                  <a:avLst/>
                </a:prstGeom>
              </p:spPr>
            </p:pic>
          </mc:Fallback>
        </mc:AlternateContent>
      </p:grpSp>
      <p:grpSp>
        <p:nvGrpSpPr>
          <p:cNvPr id="180" name="Gruppieren 179">
            <a:extLst>
              <a:ext uri="{FF2B5EF4-FFF2-40B4-BE49-F238E27FC236}">
                <a16:creationId xmlns:a16="http://schemas.microsoft.com/office/drawing/2014/main" id="{9664C410-AF59-43D6-9055-5E2EFF949657}"/>
              </a:ext>
            </a:extLst>
          </p:cNvPr>
          <p:cNvGrpSpPr/>
          <p:nvPr/>
        </p:nvGrpSpPr>
        <p:grpSpPr>
          <a:xfrm>
            <a:off x="6144284" y="4893676"/>
            <a:ext cx="1910160" cy="362880"/>
            <a:chOff x="6144284" y="4893676"/>
            <a:chExt cx="1910160" cy="362880"/>
          </a:xfrm>
        </p:grpSpPr>
        <mc:AlternateContent xmlns:mc="http://schemas.openxmlformats.org/markup-compatibility/2006">
          <mc:Choice xmlns:p14="http://schemas.microsoft.com/office/powerpoint/2010/main" Requires="p14">
            <p:contentPart p14:bwMode="auto" r:id="rId44">
              <p14:nvContentPartPr>
                <p14:cNvPr id="170" name="Freihand 169">
                  <a:extLst>
                    <a:ext uri="{FF2B5EF4-FFF2-40B4-BE49-F238E27FC236}">
                      <a16:creationId xmlns:a16="http://schemas.microsoft.com/office/drawing/2014/main" id="{35DD553A-79C5-4C4F-9359-E97218F04350}"/>
                    </a:ext>
                  </a:extLst>
                </p14:cNvPr>
                <p14:cNvContentPartPr/>
                <p14:nvPr/>
              </p14:nvContentPartPr>
              <p14:xfrm>
                <a:off x="6144284" y="5074036"/>
                <a:ext cx="239400" cy="12240"/>
              </p14:xfrm>
            </p:contentPart>
          </mc:Choice>
          <mc:Fallback>
            <p:pic>
              <p:nvPicPr>
                <p:cNvPr id="170" name="Freihand 169">
                  <a:extLst>
                    <a:ext uri="{FF2B5EF4-FFF2-40B4-BE49-F238E27FC236}">
                      <a16:creationId xmlns:a16="http://schemas.microsoft.com/office/drawing/2014/main" id="{35DD553A-79C5-4C4F-9359-E97218F04350}"/>
                    </a:ext>
                  </a:extLst>
                </p:cNvPr>
                <p:cNvPicPr/>
                <p:nvPr/>
              </p:nvPicPr>
              <p:blipFill>
                <a:blip r:embed="rId45"/>
                <a:stretch>
                  <a:fillRect/>
                </a:stretch>
              </p:blipFill>
              <p:spPr>
                <a:xfrm>
                  <a:off x="6135284" y="5065036"/>
                  <a:ext cx="257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71" name="Freihand 170">
                  <a:extLst>
                    <a:ext uri="{FF2B5EF4-FFF2-40B4-BE49-F238E27FC236}">
                      <a16:creationId xmlns:a16="http://schemas.microsoft.com/office/drawing/2014/main" id="{EE8D1312-6782-4927-98FA-DC2D6D7DA183}"/>
                    </a:ext>
                  </a:extLst>
                </p14:cNvPr>
                <p14:cNvContentPartPr/>
                <p14:nvPr/>
              </p14:nvContentPartPr>
              <p14:xfrm>
                <a:off x="6233564" y="5113636"/>
                <a:ext cx="132480" cy="46440"/>
              </p14:xfrm>
            </p:contentPart>
          </mc:Choice>
          <mc:Fallback>
            <p:pic>
              <p:nvPicPr>
                <p:cNvPr id="171" name="Freihand 170">
                  <a:extLst>
                    <a:ext uri="{FF2B5EF4-FFF2-40B4-BE49-F238E27FC236}">
                      <a16:creationId xmlns:a16="http://schemas.microsoft.com/office/drawing/2014/main" id="{EE8D1312-6782-4927-98FA-DC2D6D7DA183}"/>
                    </a:ext>
                  </a:extLst>
                </p:cNvPr>
                <p:cNvPicPr/>
                <p:nvPr/>
              </p:nvPicPr>
              <p:blipFill>
                <a:blip r:embed="rId47"/>
                <a:stretch>
                  <a:fillRect/>
                </a:stretch>
              </p:blipFill>
              <p:spPr>
                <a:xfrm>
                  <a:off x="6224564" y="5104996"/>
                  <a:ext cx="1501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73" name="Freihand 172">
                  <a:extLst>
                    <a:ext uri="{FF2B5EF4-FFF2-40B4-BE49-F238E27FC236}">
                      <a16:creationId xmlns:a16="http://schemas.microsoft.com/office/drawing/2014/main" id="{7AB13DF4-F778-49D9-BDBD-ED0E577B6D1F}"/>
                    </a:ext>
                  </a:extLst>
                </p14:cNvPr>
                <p14:cNvContentPartPr/>
                <p14:nvPr/>
              </p14:nvContentPartPr>
              <p14:xfrm>
                <a:off x="6630644" y="4985116"/>
                <a:ext cx="234360" cy="150840"/>
              </p14:xfrm>
            </p:contentPart>
          </mc:Choice>
          <mc:Fallback>
            <p:pic>
              <p:nvPicPr>
                <p:cNvPr id="173" name="Freihand 172">
                  <a:extLst>
                    <a:ext uri="{FF2B5EF4-FFF2-40B4-BE49-F238E27FC236}">
                      <a16:creationId xmlns:a16="http://schemas.microsoft.com/office/drawing/2014/main" id="{7AB13DF4-F778-49D9-BDBD-ED0E577B6D1F}"/>
                    </a:ext>
                  </a:extLst>
                </p:cNvPr>
                <p:cNvPicPr/>
                <p:nvPr/>
              </p:nvPicPr>
              <p:blipFill>
                <a:blip r:embed="rId49"/>
                <a:stretch>
                  <a:fillRect/>
                </a:stretch>
              </p:blipFill>
              <p:spPr>
                <a:xfrm>
                  <a:off x="6621644" y="4976476"/>
                  <a:ext cx="252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74" name="Freihand 173">
                  <a:extLst>
                    <a:ext uri="{FF2B5EF4-FFF2-40B4-BE49-F238E27FC236}">
                      <a16:creationId xmlns:a16="http://schemas.microsoft.com/office/drawing/2014/main" id="{35C255B9-2D6E-4B0C-A8B6-B54D0CDB1EA2}"/>
                    </a:ext>
                  </a:extLst>
                </p14:cNvPr>
                <p14:cNvContentPartPr/>
                <p14:nvPr/>
              </p14:nvContentPartPr>
              <p14:xfrm>
                <a:off x="7087484" y="4942996"/>
                <a:ext cx="131040" cy="206280"/>
              </p14:xfrm>
            </p:contentPart>
          </mc:Choice>
          <mc:Fallback>
            <p:pic>
              <p:nvPicPr>
                <p:cNvPr id="174" name="Freihand 173">
                  <a:extLst>
                    <a:ext uri="{FF2B5EF4-FFF2-40B4-BE49-F238E27FC236}">
                      <a16:creationId xmlns:a16="http://schemas.microsoft.com/office/drawing/2014/main" id="{35C255B9-2D6E-4B0C-A8B6-B54D0CDB1EA2}"/>
                    </a:ext>
                  </a:extLst>
                </p:cNvPr>
                <p:cNvPicPr/>
                <p:nvPr/>
              </p:nvPicPr>
              <p:blipFill>
                <a:blip r:embed="rId51"/>
                <a:stretch>
                  <a:fillRect/>
                </a:stretch>
              </p:blipFill>
              <p:spPr>
                <a:xfrm>
                  <a:off x="7078484" y="4933996"/>
                  <a:ext cx="1486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75" name="Freihand 174">
                  <a:extLst>
                    <a:ext uri="{FF2B5EF4-FFF2-40B4-BE49-F238E27FC236}">
                      <a16:creationId xmlns:a16="http://schemas.microsoft.com/office/drawing/2014/main" id="{993287B7-EF82-4AE2-B86B-7CB915F0D928}"/>
                    </a:ext>
                  </a:extLst>
                </p14:cNvPr>
                <p14:cNvContentPartPr/>
                <p14:nvPr/>
              </p14:nvContentPartPr>
              <p14:xfrm>
                <a:off x="7117364" y="5000236"/>
                <a:ext cx="159840" cy="109800"/>
              </p14:xfrm>
            </p:contentPart>
          </mc:Choice>
          <mc:Fallback>
            <p:pic>
              <p:nvPicPr>
                <p:cNvPr id="175" name="Freihand 174">
                  <a:extLst>
                    <a:ext uri="{FF2B5EF4-FFF2-40B4-BE49-F238E27FC236}">
                      <a16:creationId xmlns:a16="http://schemas.microsoft.com/office/drawing/2014/main" id="{993287B7-EF82-4AE2-B86B-7CB915F0D928}"/>
                    </a:ext>
                  </a:extLst>
                </p:cNvPr>
                <p:cNvPicPr/>
                <p:nvPr/>
              </p:nvPicPr>
              <p:blipFill>
                <a:blip r:embed="rId53"/>
                <a:stretch>
                  <a:fillRect/>
                </a:stretch>
              </p:blipFill>
              <p:spPr>
                <a:xfrm>
                  <a:off x="7108364" y="4991236"/>
                  <a:ext cx="177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76" name="Freihand 175">
                  <a:extLst>
                    <a:ext uri="{FF2B5EF4-FFF2-40B4-BE49-F238E27FC236}">
                      <a16:creationId xmlns:a16="http://schemas.microsoft.com/office/drawing/2014/main" id="{E342C3BB-45D5-4B0A-8CCB-D2CC7CBF21F5}"/>
                    </a:ext>
                  </a:extLst>
                </p14:cNvPr>
                <p14:cNvContentPartPr/>
                <p14:nvPr/>
              </p14:nvContentPartPr>
              <p14:xfrm>
                <a:off x="7561244" y="4893676"/>
                <a:ext cx="198360" cy="200160"/>
              </p14:xfrm>
            </p:contentPart>
          </mc:Choice>
          <mc:Fallback>
            <p:pic>
              <p:nvPicPr>
                <p:cNvPr id="176" name="Freihand 175">
                  <a:extLst>
                    <a:ext uri="{FF2B5EF4-FFF2-40B4-BE49-F238E27FC236}">
                      <a16:creationId xmlns:a16="http://schemas.microsoft.com/office/drawing/2014/main" id="{E342C3BB-45D5-4B0A-8CCB-D2CC7CBF21F5}"/>
                    </a:ext>
                  </a:extLst>
                </p:cNvPr>
                <p:cNvPicPr/>
                <p:nvPr/>
              </p:nvPicPr>
              <p:blipFill>
                <a:blip r:embed="rId55"/>
                <a:stretch>
                  <a:fillRect/>
                </a:stretch>
              </p:blipFill>
              <p:spPr>
                <a:xfrm>
                  <a:off x="7552244" y="4885036"/>
                  <a:ext cx="2160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77" name="Freihand 176">
                  <a:extLst>
                    <a:ext uri="{FF2B5EF4-FFF2-40B4-BE49-F238E27FC236}">
                      <a16:creationId xmlns:a16="http://schemas.microsoft.com/office/drawing/2014/main" id="{FE80E6DA-5428-4092-8605-FC683D6C353A}"/>
                    </a:ext>
                  </a:extLst>
                </p14:cNvPr>
                <p14:cNvContentPartPr/>
                <p14:nvPr/>
              </p14:nvContentPartPr>
              <p14:xfrm>
                <a:off x="7392764" y="4990156"/>
                <a:ext cx="53640" cy="131760"/>
              </p14:xfrm>
            </p:contentPart>
          </mc:Choice>
          <mc:Fallback>
            <p:pic>
              <p:nvPicPr>
                <p:cNvPr id="177" name="Freihand 176">
                  <a:extLst>
                    <a:ext uri="{FF2B5EF4-FFF2-40B4-BE49-F238E27FC236}">
                      <a16:creationId xmlns:a16="http://schemas.microsoft.com/office/drawing/2014/main" id="{FE80E6DA-5428-4092-8605-FC683D6C353A}"/>
                    </a:ext>
                  </a:extLst>
                </p:cNvPr>
                <p:cNvPicPr/>
                <p:nvPr/>
              </p:nvPicPr>
              <p:blipFill>
                <a:blip r:embed="rId57"/>
                <a:stretch>
                  <a:fillRect/>
                </a:stretch>
              </p:blipFill>
              <p:spPr>
                <a:xfrm>
                  <a:off x="7384124" y="4981516"/>
                  <a:ext cx="71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78" name="Freihand 177">
                  <a:extLst>
                    <a:ext uri="{FF2B5EF4-FFF2-40B4-BE49-F238E27FC236}">
                      <a16:creationId xmlns:a16="http://schemas.microsoft.com/office/drawing/2014/main" id="{5C181CF8-A052-43E6-8716-FFE65B290F38}"/>
                    </a:ext>
                  </a:extLst>
                </p14:cNvPr>
                <p14:cNvContentPartPr/>
                <p14:nvPr/>
              </p14:nvContentPartPr>
              <p14:xfrm>
                <a:off x="7367564" y="5056396"/>
                <a:ext cx="145440" cy="5040"/>
              </p14:xfrm>
            </p:contentPart>
          </mc:Choice>
          <mc:Fallback>
            <p:pic>
              <p:nvPicPr>
                <p:cNvPr id="178" name="Freihand 177">
                  <a:extLst>
                    <a:ext uri="{FF2B5EF4-FFF2-40B4-BE49-F238E27FC236}">
                      <a16:creationId xmlns:a16="http://schemas.microsoft.com/office/drawing/2014/main" id="{5C181CF8-A052-43E6-8716-FFE65B290F38}"/>
                    </a:ext>
                  </a:extLst>
                </p:cNvPr>
                <p:cNvPicPr/>
                <p:nvPr/>
              </p:nvPicPr>
              <p:blipFill>
                <a:blip r:embed="rId59"/>
                <a:stretch>
                  <a:fillRect/>
                </a:stretch>
              </p:blipFill>
              <p:spPr>
                <a:xfrm>
                  <a:off x="7358564" y="5047396"/>
                  <a:ext cx="163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79" name="Freihand 178">
                  <a:extLst>
                    <a:ext uri="{FF2B5EF4-FFF2-40B4-BE49-F238E27FC236}">
                      <a16:creationId xmlns:a16="http://schemas.microsoft.com/office/drawing/2014/main" id="{A8D76605-9B08-4A3F-B53F-8C5E16F7BD6D}"/>
                    </a:ext>
                  </a:extLst>
                </p14:cNvPr>
                <p14:cNvContentPartPr/>
                <p14:nvPr/>
              </p14:nvContentPartPr>
              <p14:xfrm>
                <a:off x="7876964" y="4933636"/>
                <a:ext cx="177480" cy="322920"/>
              </p14:xfrm>
            </p:contentPart>
          </mc:Choice>
          <mc:Fallback>
            <p:pic>
              <p:nvPicPr>
                <p:cNvPr id="179" name="Freihand 178">
                  <a:extLst>
                    <a:ext uri="{FF2B5EF4-FFF2-40B4-BE49-F238E27FC236}">
                      <a16:creationId xmlns:a16="http://schemas.microsoft.com/office/drawing/2014/main" id="{A8D76605-9B08-4A3F-B53F-8C5E16F7BD6D}"/>
                    </a:ext>
                  </a:extLst>
                </p:cNvPr>
                <p:cNvPicPr/>
                <p:nvPr/>
              </p:nvPicPr>
              <p:blipFill>
                <a:blip r:embed="rId61"/>
                <a:stretch>
                  <a:fillRect/>
                </a:stretch>
              </p:blipFill>
              <p:spPr>
                <a:xfrm>
                  <a:off x="7867964" y="4924636"/>
                  <a:ext cx="195120" cy="340560"/>
                </a:xfrm>
                <a:prstGeom prst="rect">
                  <a:avLst/>
                </a:prstGeom>
              </p:spPr>
            </p:pic>
          </mc:Fallback>
        </mc:AlternateContent>
      </p:grpSp>
      <p:grpSp>
        <p:nvGrpSpPr>
          <p:cNvPr id="204" name="Gruppieren 203">
            <a:extLst>
              <a:ext uri="{FF2B5EF4-FFF2-40B4-BE49-F238E27FC236}">
                <a16:creationId xmlns:a16="http://schemas.microsoft.com/office/drawing/2014/main" id="{848D1EB7-AF7D-4050-8DC5-9C30DD37D4EE}"/>
              </a:ext>
            </a:extLst>
          </p:cNvPr>
          <p:cNvGrpSpPr/>
          <p:nvPr/>
        </p:nvGrpSpPr>
        <p:grpSpPr>
          <a:xfrm>
            <a:off x="5933684" y="5347276"/>
            <a:ext cx="2535840" cy="910080"/>
            <a:chOff x="5933684" y="5347276"/>
            <a:chExt cx="2535840" cy="910080"/>
          </a:xfrm>
        </p:grpSpPr>
        <mc:AlternateContent xmlns:mc="http://schemas.openxmlformats.org/markup-compatibility/2006">
          <mc:Choice xmlns:p14="http://schemas.microsoft.com/office/powerpoint/2010/main" Requires="p14">
            <p:contentPart p14:bwMode="auto" r:id="rId62">
              <p14:nvContentPartPr>
                <p14:cNvPr id="181" name="Freihand 180">
                  <a:extLst>
                    <a:ext uri="{FF2B5EF4-FFF2-40B4-BE49-F238E27FC236}">
                      <a16:creationId xmlns:a16="http://schemas.microsoft.com/office/drawing/2014/main" id="{997E62F7-5161-4F38-BF13-5428C088EBE0}"/>
                    </a:ext>
                  </a:extLst>
                </p14:cNvPr>
                <p14:cNvContentPartPr/>
                <p14:nvPr/>
              </p14:nvContentPartPr>
              <p14:xfrm>
                <a:off x="6353444" y="5546356"/>
                <a:ext cx="229680" cy="269280"/>
              </p14:xfrm>
            </p:contentPart>
          </mc:Choice>
          <mc:Fallback>
            <p:pic>
              <p:nvPicPr>
                <p:cNvPr id="181" name="Freihand 180">
                  <a:extLst>
                    <a:ext uri="{FF2B5EF4-FFF2-40B4-BE49-F238E27FC236}">
                      <a16:creationId xmlns:a16="http://schemas.microsoft.com/office/drawing/2014/main" id="{997E62F7-5161-4F38-BF13-5428C088EBE0}"/>
                    </a:ext>
                  </a:extLst>
                </p:cNvPr>
                <p:cNvPicPr/>
                <p:nvPr/>
              </p:nvPicPr>
              <p:blipFill>
                <a:blip r:embed="rId63"/>
                <a:stretch>
                  <a:fillRect/>
                </a:stretch>
              </p:blipFill>
              <p:spPr>
                <a:xfrm>
                  <a:off x="6344444" y="5537716"/>
                  <a:ext cx="2473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82" name="Freihand 181">
                  <a:extLst>
                    <a:ext uri="{FF2B5EF4-FFF2-40B4-BE49-F238E27FC236}">
                      <a16:creationId xmlns:a16="http://schemas.microsoft.com/office/drawing/2014/main" id="{E0FBE40A-3DA0-451D-B60D-D5C6BF2DF145}"/>
                    </a:ext>
                  </a:extLst>
                </p14:cNvPr>
                <p14:cNvContentPartPr/>
                <p14:nvPr/>
              </p14:nvContentPartPr>
              <p14:xfrm>
                <a:off x="6748364" y="5528356"/>
                <a:ext cx="93960" cy="256320"/>
              </p14:xfrm>
            </p:contentPart>
          </mc:Choice>
          <mc:Fallback>
            <p:pic>
              <p:nvPicPr>
                <p:cNvPr id="182" name="Freihand 181">
                  <a:extLst>
                    <a:ext uri="{FF2B5EF4-FFF2-40B4-BE49-F238E27FC236}">
                      <a16:creationId xmlns:a16="http://schemas.microsoft.com/office/drawing/2014/main" id="{E0FBE40A-3DA0-451D-B60D-D5C6BF2DF145}"/>
                    </a:ext>
                  </a:extLst>
                </p:cNvPr>
                <p:cNvPicPr/>
                <p:nvPr/>
              </p:nvPicPr>
              <p:blipFill>
                <a:blip r:embed="rId65"/>
                <a:stretch>
                  <a:fillRect/>
                </a:stretch>
              </p:blipFill>
              <p:spPr>
                <a:xfrm>
                  <a:off x="6739724" y="5519716"/>
                  <a:ext cx="1116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83" name="Freihand 182">
                  <a:extLst>
                    <a:ext uri="{FF2B5EF4-FFF2-40B4-BE49-F238E27FC236}">
                      <a16:creationId xmlns:a16="http://schemas.microsoft.com/office/drawing/2014/main" id="{A45DF834-FD94-4064-9CD0-4F1E92031DB1}"/>
                    </a:ext>
                  </a:extLst>
                </p14:cNvPr>
                <p14:cNvContentPartPr/>
                <p14:nvPr/>
              </p14:nvContentPartPr>
              <p14:xfrm>
                <a:off x="6909284" y="5615116"/>
                <a:ext cx="112680" cy="123840"/>
              </p14:xfrm>
            </p:contentPart>
          </mc:Choice>
          <mc:Fallback>
            <p:pic>
              <p:nvPicPr>
                <p:cNvPr id="183" name="Freihand 182">
                  <a:extLst>
                    <a:ext uri="{FF2B5EF4-FFF2-40B4-BE49-F238E27FC236}">
                      <a16:creationId xmlns:a16="http://schemas.microsoft.com/office/drawing/2014/main" id="{A45DF834-FD94-4064-9CD0-4F1E92031DB1}"/>
                    </a:ext>
                  </a:extLst>
                </p:cNvPr>
                <p:cNvPicPr/>
                <p:nvPr/>
              </p:nvPicPr>
              <p:blipFill>
                <a:blip r:embed="rId67"/>
                <a:stretch>
                  <a:fillRect/>
                </a:stretch>
              </p:blipFill>
              <p:spPr>
                <a:xfrm>
                  <a:off x="6900644" y="5606476"/>
                  <a:ext cx="1303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84" name="Freihand 183">
                  <a:extLst>
                    <a:ext uri="{FF2B5EF4-FFF2-40B4-BE49-F238E27FC236}">
                      <a16:creationId xmlns:a16="http://schemas.microsoft.com/office/drawing/2014/main" id="{4921D379-A26A-4BFC-B450-7134EB2D8624}"/>
                    </a:ext>
                  </a:extLst>
                </p14:cNvPr>
                <p14:cNvContentPartPr/>
                <p14:nvPr/>
              </p14:nvContentPartPr>
              <p14:xfrm>
                <a:off x="7025924" y="5419636"/>
                <a:ext cx="110160" cy="147960"/>
              </p14:xfrm>
            </p:contentPart>
          </mc:Choice>
          <mc:Fallback>
            <p:pic>
              <p:nvPicPr>
                <p:cNvPr id="184" name="Freihand 183">
                  <a:extLst>
                    <a:ext uri="{FF2B5EF4-FFF2-40B4-BE49-F238E27FC236}">
                      <a16:creationId xmlns:a16="http://schemas.microsoft.com/office/drawing/2014/main" id="{4921D379-A26A-4BFC-B450-7134EB2D8624}"/>
                    </a:ext>
                  </a:extLst>
                </p:cNvPr>
                <p:cNvPicPr/>
                <p:nvPr/>
              </p:nvPicPr>
              <p:blipFill>
                <a:blip r:embed="rId69"/>
                <a:stretch>
                  <a:fillRect/>
                </a:stretch>
              </p:blipFill>
              <p:spPr>
                <a:xfrm>
                  <a:off x="7017284" y="5410636"/>
                  <a:ext cx="127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85" name="Freihand 184">
                  <a:extLst>
                    <a:ext uri="{FF2B5EF4-FFF2-40B4-BE49-F238E27FC236}">
                      <a16:creationId xmlns:a16="http://schemas.microsoft.com/office/drawing/2014/main" id="{56848BDC-B5E2-4CC9-8DBF-AEE7674E0ACB}"/>
                    </a:ext>
                  </a:extLst>
                </p14:cNvPr>
                <p14:cNvContentPartPr/>
                <p14:nvPr/>
              </p14:nvContentPartPr>
              <p14:xfrm>
                <a:off x="7171364" y="5424316"/>
                <a:ext cx="82800" cy="334800"/>
              </p14:xfrm>
            </p:contentPart>
          </mc:Choice>
          <mc:Fallback>
            <p:pic>
              <p:nvPicPr>
                <p:cNvPr id="185" name="Freihand 184">
                  <a:extLst>
                    <a:ext uri="{FF2B5EF4-FFF2-40B4-BE49-F238E27FC236}">
                      <a16:creationId xmlns:a16="http://schemas.microsoft.com/office/drawing/2014/main" id="{56848BDC-B5E2-4CC9-8DBF-AEE7674E0ACB}"/>
                    </a:ext>
                  </a:extLst>
                </p:cNvPr>
                <p:cNvPicPr/>
                <p:nvPr/>
              </p:nvPicPr>
              <p:blipFill>
                <a:blip r:embed="rId71"/>
                <a:stretch>
                  <a:fillRect/>
                </a:stretch>
              </p:blipFill>
              <p:spPr>
                <a:xfrm>
                  <a:off x="7162724" y="5415316"/>
                  <a:ext cx="10044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86" name="Freihand 185">
                  <a:extLst>
                    <a:ext uri="{FF2B5EF4-FFF2-40B4-BE49-F238E27FC236}">
                      <a16:creationId xmlns:a16="http://schemas.microsoft.com/office/drawing/2014/main" id="{0CF79F47-911D-45F7-BB09-AD97B589C7F2}"/>
                    </a:ext>
                  </a:extLst>
                </p14:cNvPr>
                <p14:cNvContentPartPr/>
                <p14:nvPr/>
              </p14:nvContentPartPr>
              <p14:xfrm>
                <a:off x="7334444" y="5640316"/>
                <a:ext cx="155520" cy="21960"/>
              </p14:xfrm>
            </p:contentPart>
          </mc:Choice>
          <mc:Fallback>
            <p:pic>
              <p:nvPicPr>
                <p:cNvPr id="186" name="Freihand 185">
                  <a:extLst>
                    <a:ext uri="{FF2B5EF4-FFF2-40B4-BE49-F238E27FC236}">
                      <a16:creationId xmlns:a16="http://schemas.microsoft.com/office/drawing/2014/main" id="{0CF79F47-911D-45F7-BB09-AD97B589C7F2}"/>
                    </a:ext>
                  </a:extLst>
                </p:cNvPr>
                <p:cNvPicPr/>
                <p:nvPr/>
              </p:nvPicPr>
              <p:blipFill>
                <a:blip r:embed="rId73"/>
                <a:stretch>
                  <a:fillRect/>
                </a:stretch>
              </p:blipFill>
              <p:spPr>
                <a:xfrm>
                  <a:off x="7325804" y="5631676"/>
                  <a:ext cx="1731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87" name="Freihand 186">
                  <a:extLst>
                    <a:ext uri="{FF2B5EF4-FFF2-40B4-BE49-F238E27FC236}">
                      <a16:creationId xmlns:a16="http://schemas.microsoft.com/office/drawing/2014/main" id="{99ED5CB6-0ECC-4324-A67D-47A6DB0342EB}"/>
                    </a:ext>
                  </a:extLst>
                </p14:cNvPr>
                <p14:cNvContentPartPr/>
                <p14:nvPr/>
              </p14:nvContentPartPr>
              <p14:xfrm>
                <a:off x="7344884" y="5677036"/>
                <a:ext cx="162720" cy="21600"/>
              </p14:xfrm>
            </p:contentPart>
          </mc:Choice>
          <mc:Fallback>
            <p:pic>
              <p:nvPicPr>
                <p:cNvPr id="187" name="Freihand 186">
                  <a:extLst>
                    <a:ext uri="{FF2B5EF4-FFF2-40B4-BE49-F238E27FC236}">
                      <a16:creationId xmlns:a16="http://schemas.microsoft.com/office/drawing/2014/main" id="{99ED5CB6-0ECC-4324-A67D-47A6DB0342EB}"/>
                    </a:ext>
                  </a:extLst>
                </p:cNvPr>
                <p:cNvPicPr/>
                <p:nvPr/>
              </p:nvPicPr>
              <p:blipFill>
                <a:blip r:embed="rId75"/>
                <a:stretch>
                  <a:fillRect/>
                </a:stretch>
              </p:blipFill>
              <p:spPr>
                <a:xfrm>
                  <a:off x="7335884" y="5668396"/>
                  <a:ext cx="1803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88" name="Freihand 187">
                  <a:extLst>
                    <a:ext uri="{FF2B5EF4-FFF2-40B4-BE49-F238E27FC236}">
                      <a16:creationId xmlns:a16="http://schemas.microsoft.com/office/drawing/2014/main" id="{09C28334-8F83-4622-9436-798EA81F7A37}"/>
                    </a:ext>
                  </a:extLst>
                </p14:cNvPr>
                <p14:cNvContentPartPr/>
                <p14:nvPr/>
              </p14:nvContentPartPr>
              <p14:xfrm>
                <a:off x="7579964" y="5505676"/>
                <a:ext cx="197280" cy="188640"/>
              </p14:xfrm>
            </p:contentPart>
          </mc:Choice>
          <mc:Fallback>
            <p:pic>
              <p:nvPicPr>
                <p:cNvPr id="188" name="Freihand 187">
                  <a:extLst>
                    <a:ext uri="{FF2B5EF4-FFF2-40B4-BE49-F238E27FC236}">
                      <a16:creationId xmlns:a16="http://schemas.microsoft.com/office/drawing/2014/main" id="{09C28334-8F83-4622-9436-798EA81F7A37}"/>
                    </a:ext>
                  </a:extLst>
                </p:cNvPr>
                <p:cNvPicPr/>
                <p:nvPr/>
              </p:nvPicPr>
              <p:blipFill>
                <a:blip r:embed="rId77"/>
                <a:stretch>
                  <a:fillRect/>
                </a:stretch>
              </p:blipFill>
              <p:spPr>
                <a:xfrm>
                  <a:off x="7570964" y="5497036"/>
                  <a:ext cx="2149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89" name="Freihand 188">
                  <a:extLst>
                    <a:ext uri="{FF2B5EF4-FFF2-40B4-BE49-F238E27FC236}">
                      <a16:creationId xmlns:a16="http://schemas.microsoft.com/office/drawing/2014/main" id="{5752E4A9-F8A3-4A83-A00A-2C31CE3BE122}"/>
                    </a:ext>
                  </a:extLst>
                </p14:cNvPr>
                <p14:cNvContentPartPr/>
                <p14:nvPr/>
              </p14:nvContentPartPr>
              <p14:xfrm>
                <a:off x="7826924" y="5517196"/>
                <a:ext cx="203040" cy="213840"/>
              </p14:xfrm>
            </p:contentPart>
          </mc:Choice>
          <mc:Fallback>
            <p:pic>
              <p:nvPicPr>
                <p:cNvPr id="189" name="Freihand 188">
                  <a:extLst>
                    <a:ext uri="{FF2B5EF4-FFF2-40B4-BE49-F238E27FC236}">
                      <a16:creationId xmlns:a16="http://schemas.microsoft.com/office/drawing/2014/main" id="{5752E4A9-F8A3-4A83-A00A-2C31CE3BE122}"/>
                    </a:ext>
                  </a:extLst>
                </p:cNvPr>
                <p:cNvPicPr/>
                <p:nvPr/>
              </p:nvPicPr>
              <p:blipFill>
                <a:blip r:embed="rId79"/>
                <a:stretch>
                  <a:fillRect/>
                </a:stretch>
              </p:blipFill>
              <p:spPr>
                <a:xfrm>
                  <a:off x="7817924" y="5508196"/>
                  <a:ext cx="2206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90" name="Freihand 189">
                  <a:extLst>
                    <a:ext uri="{FF2B5EF4-FFF2-40B4-BE49-F238E27FC236}">
                      <a16:creationId xmlns:a16="http://schemas.microsoft.com/office/drawing/2014/main" id="{04734420-0177-4F6E-B28D-E645E689DA53}"/>
                    </a:ext>
                  </a:extLst>
                </p14:cNvPr>
                <p14:cNvContentPartPr/>
                <p14:nvPr/>
              </p14:nvContentPartPr>
              <p14:xfrm>
                <a:off x="7946444" y="5599636"/>
                <a:ext cx="195840" cy="57240"/>
              </p14:xfrm>
            </p:contentPart>
          </mc:Choice>
          <mc:Fallback>
            <p:pic>
              <p:nvPicPr>
                <p:cNvPr id="190" name="Freihand 189">
                  <a:extLst>
                    <a:ext uri="{FF2B5EF4-FFF2-40B4-BE49-F238E27FC236}">
                      <a16:creationId xmlns:a16="http://schemas.microsoft.com/office/drawing/2014/main" id="{04734420-0177-4F6E-B28D-E645E689DA53}"/>
                    </a:ext>
                  </a:extLst>
                </p:cNvPr>
                <p:cNvPicPr/>
                <p:nvPr/>
              </p:nvPicPr>
              <p:blipFill>
                <a:blip r:embed="rId81"/>
                <a:stretch>
                  <a:fillRect/>
                </a:stretch>
              </p:blipFill>
              <p:spPr>
                <a:xfrm>
                  <a:off x="7937804" y="5590996"/>
                  <a:ext cx="213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91" name="Freihand 190">
                  <a:extLst>
                    <a:ext uri="{FF2B5EF4-FFF2-40B4-BE49-F238E27FC236}">
                      <a16:creationId xmlns:a16="http://schemas.microsoft.com/office/drawing/2014/main" id="{F3B0BC8E-E358-4DBE-A5A7-4F1AD0ED29D1}"/>
                    </a:ext>
                  </a:extLst>
                </p14:cNvPr>
                <p14:cNvContentPartPr/>
                <p14:nvPr/>
              </p14:nvContentPartPr>
              <p14:xfrm>
                <a:off x="8218964" y="5509996"/>
                <a:ext cx="162000" cy="167400"/>
              </p14:xfrm>
            </p:contentPart>
          </mc:Choice>
          <mc:Fallback>
            <p:pic>
              <p:nvPicPr>
                <p:cNvPr id="191" name="Freihand 190">
                  <a:extLst>
                    <a:ext uri="{FF2B5EF4-FFF2-40B4-BE49-F238E27FC236}">
                      <a16:creationId xmlns:a16="http://schemas.microsoft.com/office/drawing/2014/main" id="{F3B0BC8E-E358-4DBE-A5A7-4F1AD0ED29D1}"/>
                    </a:ext>
                  </a:extLst>
                </p:cNvPr>
                <p:cNvPicPr/>
                <p:nvPr/>
              </p:nvPicPr>
              <p:blipFill>
                <a:blip r:embed="rId83"/>
                <a:stretch>
                  <a:fillRect/>
                </a:stretch>
              </p:blipFill>
              <p:spPr>
                <a:xfrm>
                  <a:off x="8209964" y="5500996"/>
                  <a:ext cx="1796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92" name="Freihand 191">
                  <a:extLst>
                    <a:ext uri="{FF2B5EF4-FFF2-40B4-BE49-F238E27FC236}">
                      <a16:creationId xmlns:a16="http://schemas.microsoft.com/office/drawing/2014/main" id="{CDB29313-2788-4560-AE8D-47E289BEB2D8}"/>
                    </a:ext>
                  </a:extLst>
                </p14:cNvPr>
                <p14:cNvContentPartPr/>
                <p14:nvPr/>
              </p14:nvContentPartPr>
              <p14:xfrm>
                <a:off x="8333444" y="5442676"/>
                <a:ext cx="136080" cy="334080"/>
              </p14:xfrm>
            </p:contentPart>
          </mc:Choice>
          <mc:Fallback>
            <p:pic>
              <p:nvPicPr>
                <p:cNvPr id="192" name="Freihand 191">
                  <a:extLst>
                    <a:ext uri="{FF2B5EF4-FFF2-40B4-BE49-F238E27FC236}">
                      <a16:creationId xmlns:a16="http://schemas.microsoft.com/office/drawing/2014/main" id="{CDB29313-2788-4560-AE8D-47E289BEB2D8}"/>
                    </a:ext>
                  </a:extLst>
                </p:cNvPr>
                <p:cNvPicPr/>
                <p:nvPr/>
              </p:nvPicPr>
              <p:blipFill>
                <a:blip r:embed="rId85"/>
                <a:stretch>
                  <a:fillRect/>
                </a:stretch>
              </p:blipFill>
              <p:spPr>
                <a:xfrm>
                  <a:off x="8324804" y="5434036"/>
                  <a:ext cx="15372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94" name="Freihand 193">
                  <a:extLst>
                    <a:ext uri="{FF2B5EF4-FFF2-40B4-BE49-F238E27FC236}">
                      <a16:creationId xmlns:a16="http://schemas.microsoft.com/office/drawing/2014/main" id="{B093DA6C-4998-49D4-A47B-6A1A6D2B87A3}"/>
                    </a:ext>
                  </a:extLst>
                </p14:cNvPr>
                <p14:cNvContentPartPr/>
                <p14:nvPr/>
              </p14:nvContentPartPr>
              <p14:xfrm>
                <a:off x="7281524" y="6127396"/>
                <a:ext cx="225360" cy="49320"/>
              </p14:xfrm>
            </p:contentPart>
          </mc:Choice>
          <mc:Fallback>
            <p:pic>
              <p:nvPicPr>
                <p:cNvPr id="194" name="Freihand 193">
                  <a:extLst>
                    <a:ext uri="{FF2B5EF4-FFF2-40B4-BE49-F238E27FC236}">
                      <a16:creationId xmlns:a16="http://schemas.microsoft.com/office/drawing/2014/main" id="{B093DA6C-4998-49D4-A47B-6A1A6D2B87A3}"/>
                    </a:ext>
                  </a:extLst>
                </p:cNvPr>
                <p:cNvPicPr/>
                <p:nvPr/>
              </p:nvPicPr>
              <p:blipFill>
                <a:blip r:embed="rId87"/>
                <a:stretch>
                  <a:fillRect/>
                </a:stretch>
              </p:blipFill>
              <p:spPr>
                <a:xfrm>
                  <a:off x="7272524" y="6118756"/>
                  <a:ext cx="243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95" name="Freihand 194">
                  <a:extLst>
                    <a:ext uri="{FF2B5EF4-FFF2-40B4-BE49-F238E27FC236}">
                      <a16:creationId xmlns:a16="http://schemas.microsoft.com/office/drawing/2014/main" id="{D1C2DF3E-D5DF-466A-BF0B-5615A7A3146F}"/>
                    </a:ext>
                  </a:extLst>
                </p14:cNvPr>
                <p14:cNvContentPartPr/>
                <p14:nvPr/>
              </p14:nvContentPartPr>
              <p14:xfrm>
                <a:off x="7307084" y="6235396"/>
                <a:ext cx="145800" cy="11160"/>
              </p14:xfrm>
            </p:contentPart>
          </mc:Choice>
          <mc:Fallback>
            <p:pic>
              <p:nvPicPr>
                <p:cNvPr id="195" name="Freihand 194">
                  <a:extLst>
                    <a:ext uri="{FF2B5EF4-FFF2-40B4-BE49-F238E27FC236}">
                      <a16:creationId xmlns:a16="http://schemas.microsoft.com/office/drawing/2014/main" id="{D1C2DF3E-D5DF-466A-BF0B-5615A7A3146F}"/>
                    </a:ext>
                  </a:extLst>
                </p:cNvPr>
                <p:cNvPicPr/>
                <p:nvPr/>
              </p:nvPicPr>
              <p:blipFill>
                <a:blip r:embed="rId89"/>
                <a:stretch>
                  <a:fillRect/>
                </a:stretch>
              </p:blipFill>
              <p:spPr>
                <a:xfrm>
                  <a:off x="7298444" y="6226396"/>
                  <a:ext cx="163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96" name="Freihand 195">
                  <a:extLst>
                    <a:ext uri="{FF2B5EF4-FFF2-40B4-BE49-F238E27FC236}">
                      <a16:creationId xmlns:a16="http://schemas.microsoft.com/office/drawing/2014/main" id="{E6219A0F-9285-495E-8EEE-70D379746D03}"/>
                    </a:ext>
                  </a:extLst>
                </p14:cNvPr>
                <p14:cNvContentPartPr/>
                <p14:nvPr/>
              </p14:nvContentPartPr>
              <p14:xfrm>
                <a:off x="7612004" y="6014716"/>
                <a:ext cx="149400" cy="242640"/>
              </p14:xfrm>
            </p:contentPart>
          </mc:Choice>
          <mc:Fallback>
            <p:pic>
              <p:nvPicPr>
                <p:cNvPr id="196" name="Freihand 195">
                  <a:extLst>
                    <a:ext uri="{FF2B5EF4-FFF2-40B4-BE49-F238E27FC236}">
                      <a16:creationId xmlns:a16="http://schemas.microsoft.com/office/drawing/2014/main" id="{E6219A0F-9285-495E-8EEE-70D379746D03}"/>
                    </a:ext>
                  </a:extLst>
                </p:cNvPr>
                <p:cNvPicPr/>
                <p:nvPr/>
              </p:nvPicPr>
              <p:blipFill>
                <a:blip r:embed="rId91"/>
                <a:stretch>
                  <a:fillRect/>
                </a:stretch>
              </p:blipFill>
              <p:spPr>
                <a:xfrm>
                  <a:off x="7603364" y="6006076"/>
                  <a:ext cx="1670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97" name="Freihand 196">
                  <a:extLst>
                    <a:ext uri="{FF2B5EF4-FFF2-40B4-BE49-F238E27FC236}">
                      <a16:creationId xmlns:a16="http://schemas.microsoft.com/office/drawing/2014/main" id="{72DC43FA-CE62-4100-9DF0-BAC438ECC465}"/>
                    </a:ext>
                  </a:extLst>
                </p14:cNvPr>
                <p14:cNvContentPartPr/>
                <p14:nvPr/>
              </p14:nvContentPartPr>
              <p14:xfrm>
                <a:off x="7879124" y="6024436"/>
                <a:ext cx="245880" cy="203040"/>
              </p14:xfrm>
            </p:contentPart>
          </mc:Choice>
          <mc:Fallback>
            <p:pic>
              <p:nvPicPr>
                <p:cNvPr id="197" name="Freihand 196">
                  <a:extLst>
                    <a:ext uri="{FF2B5EF4-FFF2-40B4-BE49-F238E27FC236}">
                      <a16:creationId xmlns:a16="http://schemas.microsoft.com/office/drawing/2014/main" id="{72DC43FA-CE62-4100-9DF0-BAC438ECC465}"/>
                    </a:ext>
                  </a:extLst>
                </p:cNvPr>
                <p:cNvPicPr/>
                <p:nvPr/>
              </p:nvPicPr>
              <p:blipFill>
                <a:blip r:embed="rId93"/>
                <a:stretch>
                  <a:fillRect/>
                </a:stretch>
              </p:blipFill>
              <p:spPr>
                <a:xfrm>
                  <a:off x="7870484" y="6015436"/>
                  <a:ext cx="2635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99" name="Freihand 198">
                  <a:extLst>
                    <a:ext uri="{FF2B5EF4-FFF2-40B4-BE49-F238E27FC236}">
                      <a16:creationId xmlns:a16="http://schemas.microsoft.com/office/drawing/2014/main" id="{DD82E8A9-70FD-4816-9401-EE916B34F9BE}"/>
                    </a:ext>
                  </a:extLst>
                </p14:cNvPr>
                <p14:cNvContentPartPr/>
                <p14:nvPr/>
              </p14:nvContentPartPr>
              <p14:xfrm>
                <a:off x="8246324" y="6015076"/>
                <a:ext cx="189720" cy="212760"/>
              </p14:xfrm>
            </p:contentPart>
          </mc:Choice>
          <mc:Fallback>
            <p:pic>
              <p:nvPicPr>
                <p:cNvPr id="199" name="Freihand 198">
                  <a:extLst>
                    <a:ext uri="{FF2B5EF4-FFF2-40B4-BE49-F238E27FC236}">
                      <a16:creationId xmlns:a16="http://schemas.microsoft.com/office/drawing/2014/main" id="{DD82E8A9-70FD-4816-9401-EE916B34F9BE}"/>
                    </a:ext>
                  </a:extLst>
                </p:cNvPr>
                <p:cNvPicPr/>
                <p:nvPr/>
              </p:nvPicPr>
              <p:blipFill>
                <a:blip r:embed="rId95"/>
                <a:stretch>
                  <a:fillRect/>
                </a:stretch>
              </p:blipFill>
              <p:spPr>
                <a:xfrm>
                  <a:off x="8237324" y="6006076"/>
                  <a:ext cx="2073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00" name="Freihand 199">
                  <a:extLst>
                    <a:ext uri="{FF2B5EF4-FFF2-40B4-BE49-F238E27FC236}">
                      <a16:creationId xmlns:a16="http://schemas.microsoft.com/office/drawing/2014/main" id="{32C73DBE-47AA-4998-8CB8-9742AB0A859C}"/>
                    </a:ext>
                  </a:extLst>
                </p14:cNvPr>
                <p14:cNvContentPartPr/>
                <p14:nvPr/>
              </p14:nvContentPartPr>
              <p14:xfrm>
                <a:off x="8256764" y="6028036"/>
                <a:ext cx="156600" cy="206640"/>
              </p14:xfrm>
            </p:contentPart>
          </mc:Choice>
          <mc:Fallback>
            <p:pic>
              <p:nvPicPr>
                <p:cNvPr id="200" name="Freihand 199">
                  <a:extLst>
                    <a:ext uri="{FF2B5EF4-FFF2-40B4-BE49-F238E27FC236}">
                      <a16:creationId xmlns:a16="http://schemas.microsoft.com/office/drawing/2014/main" id="{32C73DBE-47AA-4998-8CB8-9742AB0A859C}"/>
                    </a:ext>
                  </a:extLst>
                </p:cNvPr>
                <p:cNvPicPr/>
                <p:nvPr/>
              </p:nvPicPr>
              <p:blipFill>
                <a:blip r:embed="rId97"/>
                <a:stretch>
                  <a:fillRect/>
                </a:stretch>
              </p:blipFill>
              <p:spPr>
                <a:xfrm>
                  <a:off x="8247764" y="6019036"/>
                  <a:ext cx="1742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02" name="Freihand 201">
                  <a:extLst>
                    <a:ext uri="{FF2B5EF4-FFF2-40B4-BE49-F238E27FC236}">
                      <a16:creationId xmlns:a16="http://schemas.microsoft.com/office/drawing/2014/main" id="{F626B234-D4B0-46A4-B8A3-AAE091EBB80B}"/>
                    </a:ext>
                  </a:extLst>
                </p14:cNvPr>
                <p14:cNvContentPartPr/>
                <p14:nvPr/>
              </p14:nvContentPartPr>
              <p14:xfrm>
                <a:off x="6031244" y="5347276"/>
                <a:ext cx="954360" cy="472320"/>
              </p14:xfrm>
            </p:contentPart>
          </mc:Choice>
          <mc:Fallback>
            <p:pic>
              <p:nvPicPr>
                <p:cNvPr id="202" name="Freihand 201">
                  <a:extLst>
                    <a:ext uri="{FF2B5EF4-FFF2-40B4-BE49-F238E27FC236}">
                      <a16:creationId xmlns:a16="http://schemas.microsoft.com/office/drawing/2014/main" id="{F626B234-D4B0-46A4-B8A3-AAE091EBB80B}"/>
                    </a:ext>
                  </a:extLst>
                </p:cNvPr>
                <p:cNvPicPr/>
                <p:nvPr/>
              </p:nvPicPr>
              <p:blipFill>
                <a:blip r:embed="rId99"/>
                <a:stretch>
                  <a:fillRect/>
                </a:stretch>
              </p:blipFill>
              <p:spPr>
                <a:xfrm>
                  <a:off x="6022244" y="5338276"/>
                  <a:ext cx="97200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03" name="Freihand 202">
                  <a:extLst>
                    <a:ext uri="{FF2B5EF4-FFF2-40B4-BE49-F238E27FC236}">
                      <a16:creationId xmlns:a16="http://schemas.microsoft.com/office/drawing/2014/main" id="{13AAA53B-6B1F-4982-84B4-E2848ADF7D3C}"/>
                    </a:ext>
                  </a:extLst>
                </p14:cNvPr>
                <p14:cNvContentPartPr/>
                <p14:nvPr/>
              </p14:nvContentPartPr>
              <p14:xfrm>
                <a:off x="5933684" y="5704036"/>
                <a:ext cx="237960" cy="226440"/>
              </p14:xfrm>
            </p:contentPart>
          </mc:Choice>
          <mc:Fallback>
            <p:pic>
              <p:nvPicPr>
                <p:cNvPr id="203" name="Freihand 202">
                  <a:extLst>
                    <a:ext uri="{FF2B5EF4-FFF2-40B4-BE49-F238E27FC236}">
                      <a16:creationId xmlns:a16="http://schemas.microsoft.com/office/drawing/2014/main" id="{13AAA53B-6B1F-4982-84B4-E2848ADF7D3C}"/>
                    </a:ext>
                  </a:extLst>
                </p:cNvPr>
                <p:cNvPicPr/>
                <p:nvPr/>
              </p:nvPicPr>
              <p:blipFill>
                <a:blip r:embed="rId101"/>
                <a:stretch>
                  <a:fillRect/>
                </a:stretch>
              </p:blipFill>
              <p:spPr>
                <a:xfrm>
                  <a:off x="5925044" y="5695036"/>
                  <a:ext cx="255600" cy="244080"/>
                </a:xfrm>
                <a:prstGeom prst="rect">
                  <a:avLst/>
                </a:prstGeom>
              </p:spPr>
            </p:pic>
          </mc:Fallback>
        </mc:AlternateContent>
      </p:grpSp>
      <p:grpSp>
        <p:nvGrpSpPr>
          <p:cNvPr id="285" name="Gruppieren 284">
            <a:extLst>
              <a:ext uri="{FF2B5EF4-FFF2-40B4-BE49-F238E27FC236}">
                <a16:creationId xmlns:a16="http://schemas.microsoft.com/office/drawing/2014/main" id="{5F2974EB-45B7-4136-95B0-E6EDA2824D31}"/>
              </a:ext>
            </a:extLst>
          </p:cNvPr>
          <p:cNvGrpSpPr/>
          <p:nvPr/>
        </p:nvGrpSpPr>
        <p:grpSpPr>
          <a:xfrm>
            <a:off x="83684" y="4219396"/>
            <a:ext cx="5700600" cy="2244600"/>
            <a:chOff x="83684" y="4219396"/>
            <a:chExt cx="5700600" cy="2244600"/>
          </a:xfrm>
        </p:grpSpPr>
        <mc:AlternateContent xmlns:mc="http://schemas.openxmlformats.org/markup-compatibility/2006">
          <mc:Choice xmlns:p14="http://schemas.microsoft.com/office/powerpoint/2010/main" Requires="p14">
            <p:contentPart p14:bwMode="auto" r:id="rId102">
              <p14:nvContentPartPr>
                <p14:cNvPr id="238" name="Freihand 237">
                  <a:extLst>
                    <a:ext uri="{FF2B5EF4-FFF2-40B4-BE49-F238E27FC236}">
                      <a16:creationId xmlns:a16="http://schemas.microsoft.com/office/drawing/2014/main" id="{087548A7-0AED-4445-A3F1-8E39E1AF3BB8}"/>
                    </a:ext>
                  </a:extLst>
                </p14:cNvPr>
                <p14:cNvContentPartPr/>
                <p14:nvPr/>
              </p14:nvContentPartPr>
              <p14:xfrm>
                <a:off x="534404" y="5975836"/>
                <a:ext cx="190080" cy="8640"/>
              </p14:xfrm>
            </p:contentPart>
          </mc:Choice>
          <mc:Fallback>
            <p:pic>
              <p:nvPicPr>
                <p:cNvPr id="238" name="Freihand 237">
                  <a:extLst>
                    <a:ext uri="{FF2B5EF4-FFF2-40B4-BE49-F238E27FC236}">
                      <a16:creationId xmlns:a16="http://schemas.microsoft.com/office/drawing/2014/main" id="{087548A7-0AED-4445-A3F1-8E39E1AF3BB8}"/>
                    </a:ext>
                  </a:extLst>
                </p:cNvPr>
                <p:cNvPicPr/>
                <p:nvPr/>
              </p:nvPicPr>
              <p:blipFill>
                <a:blip r:embed="rId103"/>
                <a:stretch>
                  <a:fillRect/>
                </a:stretch>
              </p:blipFill>
              <p:spPr>
                <a:xfrm>
                  <a:off x="525404" y="5966836"/>
                  <a:ext cx="2077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39" name="Freihand 238">
                  <a:extLst>
                    <a:ext uri="{FF2B5EF4-FFF2-40B4-BE49-F238E27FC236}">
                      <a16:creationId xmlns:a16="http://schemas.microsoft.com/office/drawing/2014/main" id="{B914AF84-2D86-4374-B791-D09DD9CB05C8}"/>
                    </a:ext>
                  </a:extLst>
                </p14:cNvPr>
                <p14:cNvContentPartPr/>
                <p14:nvPr/>
              </p14:nvContentPartPr>
              <p14:xfrm>
                <a:off x="544844" y="5998516"/>
                <a:ext cx="194400" cy="10800"/>
              </p14:xfrm>
            </p:contentPart>
          </mc:Choice>
          <mc:Fallback>
            <p:pic>
              <p:nvPicPr>
                <p:cNvPr id="239" name="Freihand 238">
                  <a:extLst>
                    <a:ext uri="{FF2B5EF4-FFF2-40B4-BE49-F238E27FC236}">
                      <a16:creationId xmlns:a16="http://schemas.microsoft.com/office/drawing/2014/main" id="{B914AF84-2D86-4374-B791-D09DD9CB05C8}"/>
                    </a:ext>
                  </a:extLst>
                </p:cNvPr>
                <p:cNvPicPr/>
                <p:nvPr/>
              </p:nvPicPr>
              <p:blipFill>
                <a:blip r:embed="rId105"/>
                <a:stretch>
                  <a:fillRect/>
                </a:stretch>
              </p:blipFill>
              <p:spPr>
                <a:xfrm>
                  <a:off x="535844" y="5989516"/>
                  <a:ext cx="212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40" name="Freihand 239">
                  <a:extLst>
                    <a:ext uri="{FF2B5EF4-FFF2-40B4-BE49-F238E27FC236}">
                      <a16:creationId xmlns:a16="http://schemas.microsoft.com/office/drawing/2014/main" id="{3159D8D1-1050-4AD8-B72E-DE522445C3AE}"/>
                    </a:ext>
                  </a:extLst>
                </p14:cNvPr>
                <p14:cNvContentPartPr/>
                <p14:nvPr/>
              </p14:nvContentPartPr>
              <p14:xfrm>
                <a:off x="788924" y="5882956"/>
                <a:ext cx="89640" cy="225360"/>
              </p14:xfrm>
            </p:contentPart>
          </mc:Choice>
          <mc:Fallback>
            <p:pic>
              <p:nvPicPr>
                <p:cNvPr id="240" name="Freihand 239">
                  <a:extLst>
                    <a:ext uri="{FF2B5EF4-FFF2-40B4-BE49-F238E27FC236}">
                      <a16:creationId xmlns:a16="http://schemas.microsoft.com/office/drawing/2014/main" id="{3159D8D1-1050-4AD8-B72E-DE522445C3AE}"/>
                    </a:ext>
                  </a:extLst>
                </p:cNvPr>
                <p:cNvPicPr/>
                <p:nvPr/>
              </p:nvPicPr>
              <p:blipFill>
                <a:blip r:embed="rId107"/>
                <a:stretch>
                  <a:fillRect/>
                </a:stretch>
              </p:blipFill>
              <p:spPr>
                <a:xfrm>
                  <a:off x="779924" y="5873956"/>
                  <a:ext cx="1072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41" name="Freihand 240">
                  <a:extLst>
                    <a:ext uri="{FF2B5EF4-FFF2-40B4-BE49-F238E27FC236}">
                      <a16:creationId xmlns:a16="http://schemas.microsoft.com/office/drawing/2014/main" id="{89E8AF64-CB18-4F9A-A478-FE89C5E08609}"/>
                    </a:ext>
                  </a:extLst>
                </p14:cNvPr>
                <p14:cNvContentPartPr/>
                <p14:nvPr/>
              </p14:nvContentPartPr>
              <p14:xfrm>
                <a:off x="1060724" y="5832916"/>
                <a:ext cx="190800" cy="216360"/>
              </p14:xfrm>
            </p:contentPart>
          </mc:Choice>
          <mc:Fallback>
            <p:pic>
              <p:nvPicPr>
                <p:cNvPr id="241" name="Freihand 240">
                  <a:extLst>
                    <a:ext uri="{FF2B5EF4-FFF2-40B4-BE49-F238E27FC236}">
                      <a16:creationId xmlns:a16="http://schemas.microsoft.com/office/drawing/2014/main" id="{89E8AF64-CB18-4F9A-A478-FE89C5E08609}"/>
                    </a:ext>
                  </a:extLst>
                </p:cNvPr>
                <p:cNvPicPr/>
                <p:nvPr/>
              </p:nvPicPr>
              <p:blipFill>
                <a:blip r:embed="rId109"/>
                <a:stretch>
                  <a:fillRect/>
                </a:stretch>
              </p:blipFill>
              <p:spPr>
                <a:xfrm>
                  <a:off x="1051724" y="5824276"/>
                  <a:ext cx="2084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42" name="Freihand 241">
                  <a:extLst>
                    <a:ext uri="{FF2B5EF4-FFF2-40B4-BE49-F238E27FC236}">
                      <a16:creationId xmlns:a16="http://schemas.microsoft.com/office/drawing/2014/main" id="{7E05A86D-BC14-4554-9535-A5F21D8C26A2}"/>
                    </a:ext>
                  </a:extLst>
                </p14:cNvPr>
                <p14:cNvContentPartPr/>
                <p14:nvPr/>
              </p14:nvContentPartPr>
              <p14:xfrm>
                <a:off x="1345484" y="5930116"/>
                <a:ext cx="15480" cy="88920"/>
              </p14:xfrm>
            </p:contentPart>
          </mc:Choice>
          <mc:Fallback>
            <p:pic>
              <p:nvPicPr>
                <p:cNvPr id="242" name="Freihand 241">
                  <a:extLst>
                    <a:ext uri="{FF2B5EF4-FFF2-40B4-BE49-F238E27FC236}">
                      <a16:creationId xmlns:a16="http://schemas.microsoft.com/office/drawing/2014/main" id="{7E05A86D-BC14-4554-9535-A5F21D8C26A2}"/>
                    </a:ext>
                  </a:extLst>
                </p:cNvPr>
                <p:cNvPicPr/>
                <p:nvPr/>
              </p:nvPicPr>
              <p:blipFill>
                <a:blip r:embed="rId111"/>
                <a:stretch>
                  <a:fillRect/>
                </a:stretch>
              </p:blipFill>
              <p:spPr>
                <a:xfrm>
                  <a:off x="1336844" y="5921476"/>
                  <a:ext cx="331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45" name="Freihand 244">
                  <a:extLst>
                    <a:ext uri="{FF2B5EF4-FFF2-40B4-BE49-F238E27FC236}">
                      <a16:creationId xmlns:a16="http://schemas.microsoft.com/office/drawing/2014/main" id="{FF91F73B-B191-4003-B389-0A2A678C5388}"/>
                    </a:ext>
                  </a:extLst>
                </p14:cNvPr>
                <p14:cNvContentPartPr/>
                <p14:nvPr/>
              </p14:nvContentPartPr>
              <p14:xfrm>
                <a:off x="1461404" y="5935516"/>
                <a:ext cx="89640" cy="80640"/>
              </p14:xfrm>
            </p:contentPart>
          </mc:Choice>
          <mc:Fallback>
            <p:pic>
              <p:nvPicPr>
                <p:cNvPr id="245" name="Freihand 244">
                  <a:extLst>
                    <a:ext uri="{FF2B5EF4-FFF2-40B4-BE49-F238E27FC236}">
                      <a16:creationId xmlns:a16="http://schemas.microsoft.com/office/drawing/2014/main" id="{FF91F73B-B191-4003-B389-0A2A678C5388}"/>
                    </a:ext>
                  </a:extLst>
                </p:cNvPr>
                <p:cNvPicPr/>
                <p:nvPr/>
              </p:nvPicPr>
              <p:blipFill>
                <a:blip r:embed="rId113"/>
                <a:stretch>
                  <a:fillRect/>
                </a:stretch>
              </p:blipFill>
              <p:spPr>
                <a:xfrm>
                  <a:off x="1452764" y="5926876"/>
                  <a:ext cx="107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46" name="Freihand 245">
                  <a:extLst>
                    <a:ext uri="{FF2B5EF4-FFF2-40B4-BE49-F238E27FC236}">
                      <a16:creationId xmlns:a16="http://schemas.microsoft.com/office/drawing/2014/main" id="{803DD57C-FB52-46CB-8619-1609F38CE8A6}"/>
                    </a:ext>
                  </a:extLst>
                </p14:cNvPr>
                <p14:cNvContentPartPr/>
                <p14:nvPr/>
              </p14:nvContentPartPr>
              <p14:xfrm>
                <a:off x="1580924" y="5939836"/>
                <a:ext cx="88560" cy="62640"/>
              </p14:xfrm>
            </p:contentPart>
          </mc:Choice>
          <mc:Fallback>
            <p:pic>
              <p:nvPicPr>
                <p:cNvPr id="246" name="Freihand 245">
                  <a:extLst>
                    <a:ext uri="{FF2B5EF4-FFF2-40B4-BE49-F238E27FC236}">
                      <a16:creationId xmlns:a16="http://schemas.microsoft.com/office/drawing/2014/main" id="{803DD57C-FB52-46CB-8619-1609F38CE8A6}"/>
                    </a:ext>
                  </a:extLst>
                </p:cNvPr>
                <p:cNvPicPr/>
                <p:nvPr/>
              </p:nvPicPr>
              <p:blipFill>
                <a:blip r:embed="rId115"/>
                <a:stretch>
                  <a:fillRect/>
                </a:stretch>
              </p:blipFill>
              <p:spPr>
                <a:xfrm>
                  <a:off x="1571924" y="5930836"/>
                  <a:ext cx="106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47" name="Freihand 246">
                  <a:extLst>
                    <a:ext uri="{FF2B5EF4-FFF2-40B4-BE49-F238E27FC236}">
                      <a16:creationId xmlns:a16="http://schemas.microsoft.com/office/drawing/2014/main" id="{649317BE-6C80-40EA-8758-06DD3BDC7D71}"/>
                    </a:ext>
                  </a:extLst>
                </p14:cNvPr>
                <p14:cNvContentPartPr/>
                <p14:nvPr/>
              </p14:nvContentPartPr>
              <p14:xfrm>
                <a:off x="1697924" y="5913556"/>
                <a:ext cx="183960" cy="78120"/>
              </p14:xfrm>
            </p:contentPart>
          </mc:Choice>
          <mc:Fallback>
            <p:pic>
              <p:nvPicPr>
                <p:cNvPr id="247" name="Freihand 246">
                  <a:extLst>
                    <a:ext uri="{FF2B5EF4-FFF2-40B4-BE49-F238E27FC236}">
                      <a16:creationId xmlns:a16="http://schemas.microsoft.com/office/drawing/2014/main" id="{649317BE-6C80-40EA-8758-06DD3BDC7D71}"/>
                    </a:ext>
                  </a:extLst>
                </p:cNvPr>
                <p:cNvPicPr/>
                <p:nvPr/>
              </p:nvPicPr>
              <p:blipFill>
                <a:blip r:embed="rId117"/>
                <a:stretch>
                  <a:fillRect/>
                </a:stretch>
              </p:blipFill>
              <p:spPr>
                <a:xfrm>
                  <a:off x="1688924" y="5904556"/>
                  <a:ext cx="201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48" name="Freihand 247">
                  <a:extLst>
                    <a:ext uri="{FF2B5EF4-FFF2-40B4-BE49-F238E27FC236}">
                      <a16:creationId xmlns:a16="http://schemas.microsoft.com/office/drawing/2014/main" id="{D0B710A7-510A-4519-BEE6-59A6FF288E74}"/>
                    </a:ext>
                  </a:extLst>
                </p14:cNvPr>
                <p14:cNvContentPartPr/>
                <p14:nvPr/>
              </p14:nvContentPartPr>
              <p14:xfrm>
                <a:off x="2170604" y="5800156"/>
                <a:ext cx="276120" cy="209520"/>
              </p14:xfrm>
            </p:contentPart>
          </mc:Choice>
          <mc:Fallback>
            <p:pic>
              <p:nvPicPr>
                <p:cNvPr id="248" name="Freihand 247">
                  <a:extLst>
                    <a:ext uri="{FF2B5EF4-FFF2-40B4-BE49-F238E27FC236}">
                      <a16:creationId xmlns:a16="http://schemas.microsoft.com/office/drawing/2014/main" id="{D0B710A7-510A-4519-BEE6-59A6FF288E74}"/>
                    </a:ext>
                  </a:extLst>
                </p:cNvPr>
                <p:cNvPicPr/>
                <p:nvPr/>
              </p:nvPicPr>
              <p:blipFill>
                <a:blip r:embed="rId119"/>
                <a:stretch>
                  <a:fillRect/>
                </a:stretch>
              </p:blipFill>
              <p:spPr>
                <a:xfrm>
                  <a:off x="2161964" y="5791156"/>
                  <a:ext cx="2937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49" name="Freihand 248">
                  <a:extLst>
                    <a:ext uri="{FF2B5EF4-FFF2-40B4-BE49-F238E27FC236}">
                      <a16:creationId xmlns:a16="http://schemas.microsoft.com/office/drawing/2014/main" id="{94BF0B86-DF74-4E64-8CED-7922C1048951}"/>
                    </a:ext>
                  </a:extLst>
                </p14:cNvPr>
                <p14:cNvContentPartPr/>
                <p14:nvPr/>
              </p14:nvContentPartPr>
              <p14:xfrm>
                <a:off x="2454644" y="5828236"/>
                <a:ext cx="231840" cy="269280"/>
              </p14:xfrm>
            </p:contentPart>
          </mc:Choice>
          <mc:Fallback>
            <p:pic>
              <p:nvPicPr>
                <p:cNvPr id="249" name="Freihand 248">
                  <a:extLst>
                    <a:ext uri="{FF2B5EF4-FFF2-40B4-BE49-F238E27FC236}">
                      <a16:creationId xmlns:a16="http://schemas.microsoft.com/office/drawing/2014/main" id="{94BF0B86-DF74-4E64-8CED-7922C1048951}"/>
                    </a:ext>
                  </a:extLst>
                </p:cNvPr>
                <p:cNvPicPr/>
                <p:nvPr/>
              </p:nvPicPr>
              <p:blipFill>
                <a:blip r:embed="rId121"/>
                <a:stretch>
                  <a:fillRect/>
                </a:stretch>
              </p:blipFill>
              <p:spPr>
                <a:xfrm>
                  <a:off x="2446004" y="5819596"/>
                  <a:ext cx="2494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50" name="Freihand 249">
                  <a:extLst>
                    <a:ext uri="{FF2B5EF4-FFF2-40B4-BE49-F238E27FC236}">
                      <a16:creationId xmlns:a16="http://schemas.microsoft.com/office/drawing/2014/main" id="{29C4843A-3AD1-4414-B081-7EF8998EFFD0}"/>
                    </a:ext>
                  </a:extLst>
                </p14:cNvPr>
                <p14:cNvContentPartPr/>
                <p14:nvPr/>
              </p14:nvContentPartPr>
              <p14:xfrm>
                <a:off x="2739044" y="5841556"/>
                <a:ext cx="91080" cy="121320"/>
              </p14:xfrm>
            </p:contentPart>
          </mc:Choice>
          <mc:Fallback>
            <p:pic>
              <p:nvPicPr>
                <p:cNvPr id="250" name="Freihand 249">
                  <a:extLst>
                    <a:ext uri="{FF2B5EF4-FFF2-40B4-BE49-F238E27FC236}">
                      <a16:creationId xmlns:a16="http://schemas.microsoft.com/office/drawing/2014/main" id="{29C4843A-3AD1-4414-B081-7EF8998EFFD0}"/>
                    </a:ext>
                  </a:extLst>
                </p:cNvPr>
                <p:cNvPicPr/>
                <p:nvPr/>
              </p:nvPicPr>
              <p:blipFill>
                <a:blip r:embed="rId123"/>
                <a:stretch>
                  <a:fillRect/>
                </a:stretch>
              </p:blipFill>
              <p:spPr>
                <a:xfrm>
                  <a:off x="2730044" y="5832916"/>
                  <a:ext cx="108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51" name="Freihand 250">
                  <a:extLst>
                    <a:ext uri="{FF2B5EF4-FFF2-40B4-BE49-F238E27FC236}">
                      <a16:creationId xmlns:a16="http://schemas.microsoft.com/office/drawing/2014/main" id="{7260B0AA-F9BC-47A0-AC5F-7CF9D90B53C3}"/>
                    </a:ext>
                  </a:extLst>
                </p14:cNvPr>
                <p14:cNvContentPartPr/>
                <p14:nvPr/>
              </p14:nvContentPartPr>
              <p14:xfrm>
                <a:off x="2835884" y="5863156"/>
                <a:ext cx="90360" cy="115920"/>
              </p14:xfrm>
            </p:contentPart>
          </mc:Choice>
          <mc:Fallback>
            <p:pic>
              <p:nvPicPr>
                <p:cNvPr id="251" name="Freihand 250">
                  <a:extLst>
                    <a:ext uri="{FF2B5EF4-FFF2-40B4-BE49-F238E27FC236}">
                      <a16:creationId xmlns:a16="http://schemas.microsoft.com/office/drawing/2014/main" id="{7260B0AA-F9BC-47A0-AC5F-7CF9D90B53C3}"/>
                    </a:ext>
                  </a:extLst>
                </p:cNvPr>
                <p:cNvPicPr/>
                <p:nvPr/>
              </p:nvPicPr>
              <p:blipFill>
                <a:blip r:embed="rId125"/>
                <a:stretch>
                  <a:fillRect/>
                </a:stretch>
              </p:blipFill>
              <p:spPr>
                <a:xfrm>
                  <a:off x="2827244" y="5854156"/>
                  <a:ext cx="108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52" name="Freihand 251">
                  <a:extLst>
                    <a:ext uri="{FF2B5EF4-FFF2-40B4-BE49-F238E27FC236}">
                      <a16:creationId xmlns:a16="http://schemas.microsoft.com/office/drawing/2014/main" id="{7BF0E7CD-A6F6-41D7-867E-17FA9EE56849}"/>
                    </a:ext>
                  </a:extLst>
                </p14:cNvPr>
                <p14:cNvContentPartPr/>
                <p14:nvPr/>
              </p14:nvContentPartPr>
              <p14:xfrm>
                <a:off x="2999324" y="5751196"/>
                <a:ext cx="31680" cy="201600"/>
              </p14:xfrm>
            </p:contentPart>
          </mc:Choice>
          <mc:Fallback>
            <p:pic>
              <p:nvPicPr>
                <p:cNvPr id="252" name="Freihand 251">
                  <a:extLst>
                    <a:ext uri="{FF2B5EF4-FFF2-40B4-BE49-F238E27FC236}">
                      <a16:creationId xmlns:a16="http://schemas.microsoft.com/office/drawing/2014/main" id="{7BF0E7CD-A6F6-41D7-867E-17FA9EE56849}"/>
                    </a:ext>
                  </a:extLst>
                </p:cNvPr>
                <p:cNvPicPr/>
                <p:nvPr/>
              </p:nvPicPr>
              <p:blipFill>
                <a:blip r:embed="rId127"/>
                <a:stretch>
                  <a:fillRect/>
                </a:stretch>
              </p:blipFill>
              <p:spPr>
                <a:xfrm>
                  <a:off x="2990324" y="5742556"/>
                  <a:ext cx="493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53" name="Freihand 252">
                  <a:extLst>
                    <a:ext uri="{FF2B5EF4-FFF2-40B4-BE49-F238E27FC236}">
                      <a16:creationId xmlns:a16="http://schemas.microsoft.com/office/drawing/2014/main" id="{1995AA06-1563-46DB-96D0-BC30F4AB8EF2}"/>
                    </a:ext>
                  </a:extLst>
                </p14:cNvPr>
                <p14:cNvContentPartPr/>
                <p14:nvPr/>
              </p14:nvContentPartPr>
              <p14:xfrm>
                <a:off x="3084284" y="5852356"/>
                <a:ext cx="186840" cy="70560"/>
              </p14:xfrm>
            </p:contentPart>
          </mc:Choice>
          <mc:Fallback>
            <p:pic>
              <p:nvPicPr>
                <p:cNvPr id="253" name="Freihand 252">
                  <a:extLst>
                    <a:ext uri="{FF2B5EF4-FFF2-40B4-BE49-F238E27FC236}">
                      <a16:creationId xmlns:a16="http://schemas.microsoft.com/office/drawing/2014/main" id="{1995AA06-1563-46DB-96D0-BC30F4AB8EF2}"/>
                    </a:ext>
                  </a:extLst>
                </p:cNvPr>
                <p:cNvPicPr/>
                <p:nvPr/>
              </p:nvPicPr>
              <p:blipFill>
                <a:blip r:embed="rId129"/>
                <a:stretch>
                  <a:fillRect/>
                </a:stretch>
              </p:blipFill>
              <p:spPr>
                <a:xfrm>
                  <a:off x="3075284" y="5843716"/>
                  <a:ext cx="204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1" name="Freihand 120">
                  <a:extLst>
                    <a:ext uri="{FF2B5EF4-FFF2-40B4-BE49-F238E27FC236}">
                      <a16:creationId xmlns:a16="http://schemas.microsoft.com/office/drawing/2014/main" id="{D933E2C0-45AE-454D-9C78-6C29BD08401D}"/>
                    </a:ext>
                  </a:extLst>
                </p14:cNvPr>
                <p14:cNvContentPartPr/>
                <p14:nvPr/>
              </p14:nvContentPartPr>
              <p14:xfrm>
                <a:off x="499844" y="4573276"/>
                <a:ext cx="39960" cy="285120"/>
              </p14:xfrm>
            </p:contentPart>
          </mc:Choice>
          <mc:Fallback>
            <p:pic>
              <p:nvPicPr>
                <p:cNvPr id="121" name="Freihand 120">
                  <a:extLst>
                    <a:ext uri="{FF2B5EF4-FFF2-40B4-BE49-F238E27FC236}">
                      <a16:creationId xmlns:a16="http://schemas.microsoft.com/office/drawing/2014/main" id="{D933E2C0-45AE-454D-9C78-6C29BD08401D}"/>
                    </a:ext>
                  </a:extLst>
                </p:cNvPr>
                <p:cNvPicPr/>
                <p:nvPr/>
              </p:nvPicPr>
              <p:blipFill>
                <a:blip r:embed="rId131"/>
                <a:stretch>
                  <a:fillRect/>
                </a:stretch>
              </p:blipFill>
              <p:spPr>
                <a:xfrm>
                  <a:off x="490844" y="4564276"/>
                  <a:ext cx="5760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2" name="Freihand 121">
                  <a:extLst>
                    <a:ext uri="{FF2B5EF4-FFF2-40B4-BE49-F238E27FC236}">
                      <a16:creationId xmlns:a16="http://schemas.microsoft.com/office/drawing/2014/main" id="{5AB42901-A379-4CFA-B9FF-C77680D2DBA8}"/>
                    </a:ext>
                  </a:extLst>
                </p14:cNvPr>
                <p14:cNvContentPartPr/>
                <p14:nvPr/>
              </p14:nvContentPartPr>
              <p14:xfrm>
                <a:off x="533684" y="4611076"/>
                <a:ext cx="114120" cy="243360"/>
              </p14:xfrm>
            </p:contentPart>
          </mc:Choice>
          <mc:Fallback>
            <p:pic>
              <p:nvPicPr>
                <p:cNvPr id="122" name="Freihand 121">
                  <a:extLst>
                    <a:ext uri="{FF2B5EF4-FFF2-40B4-BE49-F238E27FC236}">
                      <a16:creationId xmlns:a16="http://schemas.microsoft.com/office/drawing/2014/main" id="{5AB42901-A379-4CFA-B9FF-C77680D2DBA8}"/>
                    </a:ext>
                  </a:extLst>
                </p:cNvPr>
                <p:cNvPicPr/>
                <p:nvPr/>
              </p:nvPicPr>
              <p:blipFill>
                <a:blip r:embed="rId133"/>
                <a:stretch>
                  <a:fillRect/>
                </a:stretch>
              </p:blipFill>
              <p:spPr>
                <a:xfrm>
                  <a:off x="525044" y="4602436"/>
                  <a:ext cx="1317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09" name="Freihand 208">
                  <a:extLst>
                    <a:ext uri="{FF2B5EF4-FFF2-40B4-BE49-F238E27FC236}">
                      <a16:creationId xmlns:a16="http://schemas.microsoft.com/office/drawing/2014/main" id="{EEAC6FEB-AB7E-4406-827D-4B797DEB9C2E}"/>
                    </a:ext>
                  </a:extLst>
                </p14:cNvPr>
                <p14:cNvContentPartPr/>
                <p14:nvPr/>
              </p14:nvContentPartPr>
              <p14:xfrm>
                <a:off x="388244" y="4400116"/>
                <a:ext cx="102600" cy="456480"/>
              </p14:xfrm>
            </p:contentPart>
          </mc:Choice>
          <mc:Fallback>
            <p:pic>
              <p:nvPicPr>
                <p:cNvPr id="209" name="Freihand 208">
                  <a:extLst>
                    <a:ext uri="{FF2B5EF4-FFF2-40B4-BE49-F238E27FC236}">
                      <a16:creationId xmlns:a16="http://schemas.microsoft.com/office/drawing/2014/main" id="{EEAC6FEB-AB7E-4406-827D-4B797DEB9C2E}"/>
                    </a:ext>
                  </a:extLst>
                </p:cNvPr>
                <p:cNvPicPr/>
                <p:nvPr/>
              </p:nvPicPr>
              <p:blipFill>
                <a:blip r:embed="rId135"/>
                <a:stretch>
                  <a:fillRect/>
                </a:stretch>
              </p:blipFill>
              <p:spPr>
                <a:xfrm>
                  <a:off x="379604" y="4391116"/>
                  <a:ext cx="12024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0" name="Freihand 209">
                  <a:extLst>
                    <a:ext uri="{FF2B5EF4-FFF2-40B4-BE49-F238E27FC236}">
                      <a16:creationId xmlns:a16="http://schemas.microsoft.com/office/drawing/2014/main" id="{18C6754D-CA68-424E-A94D-EBD0B7772087}"/>
                    </a:ext>
                  </a:extLst>
                </p14:cNvPr>
                <p14:cNvContentPartPr/>
                <p14:nvPr/>
              </p14:nvContentPartPr>
              <p14:xfrm>
                <a:off x="83684" y="4433956"/>
                <a:ext cx="191520" cy="377640"/>
              </p14:xfrm>
            </p:contentPart>
          </mc:Choice>
          <mc:Fallback>
            <p:pic>
              <p:nvPicPr>
                <p:cNvPr id="210" name="Freihand 209">
                  <a:extLst>
                    <a:ext uri="{FF2B5EF4-FFF2-40B4-BE49-F238E27FC236}">
                      <a16:creationId xmlns:a16="http://schemas.microsoft.com/office/drawing/2014/main" id="{18C6754D-CA68-424E-A94D-EBD0B7772087}"/>
                    </a:ext>
                  </a:extLst>
                </p:cNvPr>
                <p:cNvPicPr/>
                <p:nvPr/>
              </p:nvPicPr>
              <p:blipFill>
                <a:blip r:embed="rId137"/>
                <a:stretch>
                  <a:fillRect/>
                </a:stretch>
              </p:blipFill>
              <p:spPr>
                <a:xfrm>
                  <a:off x="74684" y="4425316"/>
                  <a:ext cx="20916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48" name="Freihand 147">
                  <a:extLst>
                    <a:ext uri="{FF2B5EF4-FFF2-40B4-BE49-F238E27FC236}">
                      <a16:creationId xmlns:a16="http://schemas.microsoft.com/office/drawing/2014/main" id="{93DD3E9E-9703-426A-82D9-E69904FC8EF6}"/>
                    </a:ext>
                  </a:extLst>
                </p14:cNvPr>
                <p14:cNvContentPartPr/>
                <p14:nvPr/>
              </p14:nvContentPartPr>
              <p14:xfrm>
                <a:off x="3857924" y="4392556"/>
                <a:ext cx="25920" cy="417960"/>
              </p14:xfrm>
            </p:contentPart>
          </mc:Choice>
          <mc:Fallback>
            <p:pic>
              <p:nvPicPr>
                <p:cNvPr id="148" name="Freihand 147">
                  <a:extLst>
                    <a:ext uri="{FF2B5EF4-FFF2-40B4-BE49-F238E27FC236}">
                      <a16:creationId xmlns:a16="http://schemas.microsoft.com/office/drawing/2014/main" id="{93DD3E9E-9703-426A-82D9-E69904FC8EF6}"/>
                    </a:ext>
                  </a:extLst>
                </p:cNvPr>
                <p:cNvPicPr/>
                <p:nvPr/>
              </p:nvPicPr>
              <p:blipFill>
                <a:blip r:embed="rId139"/>
                <a:stretch>
                  <a:fillRect/>
                </a:stretch>
              </p:blipFill>
              <p:spPr>
                <a:xfrm>
                  <a:off x="3848924" y="4383916"/>
                  <a:ext cx="4356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49" name="Freihand 148">
                  <a:extLst>
                    <a:ext uri="{FF2B5EF4-FFF2-40B4-BE49-F238E27FC236}">
                      <a16:creationId xmlns:a16="http://schemas.microsoft.com/office/drawing/2014/main" id="{15104F28-4A69-4CCF-BA77-0B63BB76ADB8}"/>
                    </a:ext>
                  </a:extLst>
                </p14:cNvPr>
                <p14:cNvContentPartPr/>
                <p14:nvPr/>
              </p14:nvContentPartPr>
              <p14:xfrm>
                <a:off x="4157444" y="4426036"/>
                <a:ext cx="95040" cy="255240"/>
              </p14:xfrm>
            </p:contentPart>
          </mc:Choice>
          <mc:Fallback>
            <p:pic>
              <p:nvPicPr>
                <p:cNvPr id="149" name="Freihand 148">
                  <a:extLst>
                    <a:ext uri="{FF2B5EF4-FFF2-40B4-BE49-F238E27FC236}">
                      <a16:creationId xmlns:a16="http://schemas.microsoft.com/office/drawing/2014/main" id="{15104F28-4A69-4CCF-BA77-0B63BB76ADB8}"/>
                    </a:ext>
                  </a:extLst>
                </p:cNvPr>
                <p:cNvPicPr/>
                <p:nvPr/>
              </p:nvPicPr>
              <p:blipFill>
                <a:blip r:embed="rId141"/>
                <a:stretch>
                  <a:fillRect/>
                </a:stretch>
              </p:blipFill>
              <p:spPr>
                <a:xfrm>
                  <a:off x="4148444" y="4417036"/>
                  <a:ext cx="1126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50" name="Freihand 149">
                  <a:extLst>
                    <a:ext uri="{FF2B5EF4-FFF2-40B4-BE49-F238E27FC236}">
                      <a16:creationId xmlns:a16="http://schemas.microsoft.com/office/drawing/2014/main" id="{17250BED-13A3-4DC4-9B6E-38E0EA92FB64}"/>
                    </a:ext>
                  </a:extLst>
                </p14:cNvPr>
                <p14:cNvContentPartPr/>
                <p14:nvPr/>
              </p14:nvContentPartPr>
              <p14:xfrm>
                <a:off x="4244924" y="4599916"/>
                <a:ext cx="133200" cy="79920"/>
              </p14:xfrm>
            </p:contentPart>
          </mc:Choice>
          <mc:Fallback>
            <p:pic>
              <p:nvPicPr>
                <p:cNvPr id="150" name="Freihand 149">
                  <a:extLst>
                    <a:ext uri="{FF2B5EF4-FFF2-40B4-BE49-F238E27FC236}">
                      <a16:creationId xmlns:a16="http://schemas.microsoft.com/office/drawing/2014/main" id="{17250BED-13A3-4DC4-9B6E-38E0EA92FB64}"/>
                    </a:ext>
                  </a:extLst>
                </p:cNvPr>
                <p:cNvPicPr/>
                <p:nvPr/>
              </p:nvPicPr>
              <p:blipFill>
                <a:blip r:embed="rId143"/>
                <a:stretch>
                  <a:fillRect/>
                </a:stretch>
              </p:blipFill>
              <p:spPr>
                <a:xfrm>
                  <a:off x="4235924" y="4591276"/>
                  <a:ext cx="150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51" name="Freihand 150">
                  <a:extLst>
                    <a:ext uri="{FF2B5EF4-FFF2-40B4-BE49-F238E27FC236}">
                      <a16:creationId xmlns:a16="http://schemas.microsoft.com/office/drawing/2014/main" id="{87B946D8-47E5-47F6-B654-8FE0C81EF7AD}"/>
                    </a:ext>
                  </a:extLst>
                </p14:cNvPr>
                <p14:cNvContentPartPr/>
                <p14:nvPr/>
              </p14:nvContentPartPr>
              <p14:xfrm>
                <a:off x="4433924" y="4584436"/>
                <a:ext cx="126000" cy="262080"/>
              </p14:xfrm>
            </p:contentPart>
          </mc:Choice>
          <mc:Fallback>
            <p:pic>
              <p:nvPicPr>
                <p:cNvPr id="151" name="Freihand 150">
                  <a:extLst>
                    <a:ext uri="{FF2B5EF4-FFF2-40B4-BE49-F238E27FC236}">
                      <a16:creationId xmlns:a16="http://schemas.microsoft.com/office/drawing/2014/main" id="{87B946D8-47E5-47F6-B654-8FE0C81EF7AD}"/>
                    </a:ext>
                  </a:extLst>
                </p:cNvPr>
                <p:cNvPicPr/>
                <p:nvPr/>
              </p:nvPicPr>
              <p:blipFill>
                <a:blip r:embed="rId145"/>
                <a:stretch>
                  <a:fillRect/>
                </a:stretch>
              </p:blipFill>
              <p:spPr>
                <a:xfrm>
                  <a:off x="4425284" y="4575436"/>
                  <a:ext cx="1436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52" name="Freihand 151">
                  <a:extLst>
                    <a:ext uri="{FF2B5EF4-FFF2-40B4-BE49-F238E27FC236}">
                      <a16:creationId xmlns:a16="http://schemas.microsoft.com/office/drawing/2014/main" id="{2C6E7386-CDD6-4654-9B4E-15D96BDF6A11}"/>
                    </a:ext>
                  </a:extLst>
                </p14:cNvPr>
                <p14:cNvContentPartPr/>
                <p14:nvPr/>
              </p14:nvContentPartPr>
              <p14:xfrm>
                <a:off x="4579724" y="4533676"/>
                <a:ext cx="228240" cy="116280"/>
              </p14:xfrm>
            </p:contentPart>
          </mc:Choice>
          <mc:Fallback>
            <p:pic>
              <p:nvPicPr>
                <p:cNvPr id="152" name="Freihand 151">
                  <a:extLst>
                    <a:ext uri="{FF2B5EF4-FFF2-40B4-BE49-F238E27FC236}">
                      <a16:creationId xmlns:a16="http://schemas.microsoft.com/office/drawing/2014/main" id="{2C6E7386-CDD6-4654-9B4E-15D96BDF6A11}"/>
                    </a:ext>
                  </a:extLst>
                </p:cNvPr>
                <p:cNvPicPr/>
                <p:nvPr/>
              </p:nvPicPr>
              <p:blipFill>
                <a:blip r:embed="rId147"/>
                <a:stretch>
                  <a:fillRect/>
                </a:stretch>
              </p:blipFill>
              <p:spPr>
                <a:xfrm>
                  <a:off x="4571084" y="4525036"/>
                  <a:ext cx="245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53" name="Freihand 152">
                  <a:extLst>
                    <a:ext uri="{FF2B5EF4-FFF2-40B4-BE49-F238E27FC236}">
                      <a16:creationId xmlns:a16="http://schemas.microsoft.com/office/drawing/2014/main" id="{298C13AF-02EC-41FB-863B-5DDCF9F42FF9}"/>
                    </a:ext>
                  </a:extLst>
                </p14:cNvPr>
                <p14:cNvContentPartPr/>
                <p14:nvPr/>
              </p14:nvContentPartPr>
              <p14:xfrm>
                <a:off x="4815524" y="4508476"/>
                <a:ext cx="11880" cy="113760"/>
              </p14:xfrm>
            </p:contentPart>
          </mc:Choice>
          <mc:Fallback>
            <p:pic>
              <p:nvPicPr>
                <p:cNvPr id="153" name="Freihand 152">
                  <a:extLst>
                    <a:ext uri="{FF2B5EF4-FFF2-40B4-BE49-F238E27FC236}">
                      <a16:creationId xmlns:a16="http://schemas.microsoft.com/office/drawing/2014/main" id="{298C13AF-02EC-41FB-863B-5DDCF9F42FF9}"/>
                    </a:ext>
                  </a:extLst>
                </p:cNvPr>
                <p:cNvPicPr/>
                <p:nvPr/>
              </p:nvPicPr>
              <p:blipFill>
                <a:blip r:embed="rId149"/>
                <a:stretch>
                  <a:fillRect/>
                </a:stretch>
              </p:blipFill>
              <p:spPr>
                <a:xfrm>
                  <a:off x="4806524" y="4499476"/>
                  <a:ext cx="29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54" name="Freihand 153">
                  <a:extLst>
                    <a:ext uri="{FF2B5EF4-FFF2-40B4-BE49-F238E27FC236}">
                      <a16:creationId xmlns:a16="http://schemas.microsoft.com/office/drawing/2014/main" id="{DE9761B1-5E37-41B3-93CD-A64DF833C5F8}"/>
                    </a:ext>
                  </a:extLst>
                </p14:cNvPr>
                <p14:cNvContentPartPr/>
                <p14:nvPr/>
              </p14:nvContentPartPr>
              <p14:xfrm>
                <a:off x="4880324" y="4341796"/>
                <a:ext cx="161640" cy="255960"/>
              </p14:xfrm>
            </p:contentPart>
          </mc:Choice>
          <mc:Fallback>
            <p:pic>
              <p:nvPicPr>
                <p:cNvPr id="154" name="Freihand 153">
                  <a:extLst>
                    <a:ext uri="{FF2B5EF4-FFF2-40B4-BE49-F238E27FC236}">
                      <a16:creationId xmlns:a16="http://schemas.microsoft.com/office/drawing/2014/main" id="{DE9761B1-5E37-41B3-93CD-A64DF833C5F8}"/>
                    </a:ext>
                  </a:extLst>
                </p:cNvPr>
                <p:cNvPicPr/>
                <p:nvPr/>
              </p:nvPicPr>
              <p:blipFill>
                <a:blip r:embed="rId151"/>
                <a:stretch>
                  <a:fillRect/>
                </a:stretch>
              </p:blipFill>
              <p:spPr>
                <a:xfrm>
                  <a:off x="4871684" y="4333156"/>
                  <a:ext cx="1792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55" name="Freihand 154">
                  <a:extLst>
                    <a:ext uri="{FF2B5EF4-FFF2-40B4-BE49-F238E27FC236}">
                      <a16:creationId xmlns:a16="http://schemas.microsoft.com/office/drawing/2014/main" id="{F759ACAA-E138-4513-AAB5-1D6B0962A136}"/>
                    </a:ext>
                  </a:extLst>
                </p14:cNvPr>
                <p14:cNvContentPartPr/>
                <p14:nvPr/>
              </p14:nvContentPartPr>
              <p14:xfrm>
                <a:off x="4814804" y="4371316"/>
                <a:ext cx="24480" cy="15480"/>
              </p14:xfrm>
            </p:contentPart>
          </mc:Choice>
          <mc:Fallback>
            <p:pic>
              <p:nvPicPr>
                <p:cNvPr id="155" name="Freihand 154">
                  <a:extLst>
                    <a:ext uri="{FF2B5EF4-FFF2-40B4-BE49-F238E27FC236}">
                      <a16:creationId xmlns:a16="http://schemas.microsoft.com/office/drawing/2014/main" id="{F759ACAA-E138-4513-AAB5-1D6B0962A136}"/>
                    </a:ext>
                  </a:extLst>
                </p:cNvPr>
                <p:cNvPicPr/>
                <p:nvPr/>
              </p:nvPicPr>
              <p:blipFill>
                <a:blip r:embed="rId153"/>
                <a:stretch>
                  <a:fillRect/>
                </a:stretch>
              </p:blipFill>
              <p:spPr>
                <a:xfrm>
                  <a:off x="4806164" y="4362316"/>
                  <a:ext cx="42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56" name="Freihand 155">
                  <a:extLst>
                    <a:ext uri="{FF2B5EF4-FFF2-40B4-BE49-F238E27FC236}">
                      <a16:creationId xmlns:a16="http://schemas.microsoft.com/office/drawing/2014/main" id="{C1365394-E10E-494A-9278-05CC23FE9B2D}"/>
                    </a:ext>
                  </a:extLst>
                </p14:cNvPr>
                <p14:cNvContentPartPr/>
                <p14:nvPr/>
              </p14:nvContentPartPr>
              <p14:xfrm>
                <a:off x="5081564" y="4437556"/>
                <a:ext cx="702720" cy="156600"/>
              </p14:xfrm>
            </p:contentPart>
          </mc:Choice>
          <mc:Fallback>
            <p:pic>
              <p:nvPicPr>
                <p:cNvPr id="156" name="Freihand 155">
                  <a:extLst>
                    <a:ext uri="{FF2B5EF4-FFF2-40B4-BE49-F238E27FC236}">
                      <a16:creationId xmlns:a16="http://schemas.microsoft.com/office/drawing/2014/main" id="{C1365394-E10E-494A-9278-05CC23FE9B2D}"/>
                    </a:ext>
                  </a:extLst>
                </p:cNvPr>
                <p:cNvPicPr/>
                <p:nvPr/>
              </p:nvPicPr>
              <p:blipFill>
                <a:blip r:embed="rId155"/>
                <a:stretch>
                  <a:fillRect/>
                </a:stretch>
              </p:blipFill>
              <p:spPr>
                <a:xfrm>
                  <a:off x="5072924" y="4428916"/>
                  <a:ext cx="7203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57" name="Freihand 156">
                  <a:extLst>
                    <a:ext uri="{FF2B5EF4-FFF2-40B4-BE49-F238E27FC236}">
                      <a16:creationId xmlns:a16="http://schemas.microsoft.com/office/drawing/2014/main" id="{0A69F762-1CF0-4B08-ABAC-1C8C37F36688}"/>
                    </a:ext>
                  </a:extLst>
                </p14:cNvPr>
                <p14:cNvContentPartPr/>
                <p14:nvPr/>
              </p14:nvContentPartPr>
              <p14:xfrm>
                <a:off x="5395124" y="4231276"/>
                <a:ext cx="20880" cy="12240"/>
              </p14:xfrm>
            </p:contentPart>
          </mc:Choice>
          <mc:Fallback>
            <p:pic>
              <p:nvPicPr>
                <p:cNvPr id="157" name="Freihand 156">
                  <a:extLst>
                    <a:ext uri="{FF2B5EF4-FFF2-40B4-BE49-F238E27FC236}">
                      <a16:creationId xmlns:a16="http://schemas.microsoft.com/office/drawing/2014/main" id="{0A69F762-1CF0-4B08-ABAC-1C8C37F36688}"/>
                    </a:ext>
                  </a:extLst>
                </p:cNvPr>
                <p:cNvPicPr/>
                <p:nvPr/>
              </p:nvPicPr>
              <p:blipFill>
                <a:blip r:embed="rId157"/>
                <a:stretch>
                  <a:fillRect/>
                </a:stretch>
              </p:blipFill>
              <p:spPr>
                <a:xfrm>
                  <a:off x="5386124" y="4222636"/>
                  <a:ext cx="385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60" name="Freihand 159">
                  <a:extLst>
                    <a:ext uri="{FF2B5EF4-FFF2-40B4-BE49-F238E27FC236}">
                      <a16:creationId xmlns:a16="http://schemas.microsoft.com/office/drawing/2014/main" id="{CD435611-A9C1-4B4B-AB1A-73118DFF95EE}"/>
                    </a:ext>
                  </a:extLst>
                </p14:cNvPr>
                <p14:cNvContentPartPr/>
                <p14:nvPr/>
              </p14:nvContentPartPr>
              <p14:xfrm>
                <a:off x="840764" y="5422876"/>
                <a:ext cx="18000" cy="230040"/>
              </p14:xfrm>
            </p:contentPart>
          </mc:Choice>
          <mc:Fallback>
            <p:pic>
              <p:nvPicPr>
                <p:cNvPr id="160" name="Freihand 159">
                  <a:extLst>
                    <a:ext uri="{FF2B5EF4-FFF2-40B4-BE49-F238E27FC236}">
                      <a16:creationId xmlns:a16="http://schemas.microsoft.com/office/drawing/2014/main" id="{CD435611-A9C1-4B4B-AB1A-73118DFF95EE}"/>
                    </a:ext>
                  </a:extLst>
                </p:cNvPr>
                <p:cNvPicPr/>
                <p:nvPr/>
              </p:nvPicPr>
              <p:blipFill>
                <a:blip r:embed="rId159"/>
                <a:stretch>
                  <a:fillRect/>
                </a:stretch>
              </p:blipFill>
              <p:spPr>
                <a:xfrm>
                  <a:off x="831764" y="5414236"/>
                  <a:ext cx="356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61" name="Freihand 160">
                  <a:extLst>
                    <a:ext uri="{FF2B5EF4-FFF2-40B4-BE49-F238E27FC236}">
                      <a16:creationId xmlns:a16="http://schemas.microsoft.com/office/drawing/2014/main" id="{3C4FD9CB-EEC5-4952-9965-42B843C56E0D}"/>
                    </a:ext>
                  </a:extLst>
                </p14:cNvPr>
                <p14:cNvContentPartPr/>
                <p14:nvPr/>
              </p14:nvContentPartPr>
              <p14:xfrm>
                <a:off x="840764" y="5438716"/>
                <a:ext cx="131040" cy="196920"/>
              </p14:xfrm>
            </p:contentPart>
          </mc:Choice>
          <mc:Fallback>
            <p:pic>
              <p:nvPicPr>
                <p:cNvPr id="161" name="Freihand 160">
                  <a:extLst>
                    <a:ext uri="{FF2B5EF4-FFF2-40B4-BE49-F238E27FC236}">
                      <a16:creationId xmlns:a16="http://schemas.microsoft.com/office/drawing/2014/main" id="{3C4FD9CB-EEC5-4952-9965-42B843C56E0D}"/>
                    </a:ext>
                  </a:extLst>
                </p:cNvPr>
                <p:cNvPicPr/>
                <p:nvPr/>
              </p:nvPicPr>
              <p:blipFill>
                <a:blip r:embed="rId161"/>
                <a:stretch>
                  <a:fillRect/>
                </a:stretch>
              </p:blipFill>
              <p:spPr>
                <a:xfrm>
                  <a:off x="832124" y="5429716"/>
                  <a:ext cx="1486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4" name="Freihand 123">
                  <a:extLst>
                    <a:ext uri="{FF2B5EF4-FFF2-40B4-BE49-F238E27FC236}">
                      <a16:creationId xmlns:a16="http://schemas.microsoft.com/office/drawing/2014/main" id="{B592AA7E-17A0-479E-B2C6-D789AB668E59}"/>
                    </a:ext>
                  </a:extLst>
                </p14:cNvPr>
                <p14:cNvContentPartPr/>
                <p14:nvPr/>
              </p14:nvContentPartPr>
              <p14:xfrm>
                <a:off x="976484" y="4635196"/>
                <a:ext cx="187200" cy="37440"/>
              </p14:xfrm>
            </p:contentPart>
          </mc:Choice>
          <mc:Fallback>
            <p:pic>
              <p:nvPicPr>
                <p:cNvPr id="124" name="Freihand 123">
                  <a:extLst>
                    <a:ext uri="{FF2B5EF4-FFF2-40B4-BE49-F238E27FC236}">
                      <a16:creationId xmlns:a16="http://schemas.microsoft.com/office/drawing/2014/main" id="{B592AA7E-17A0-479E-B2C6-D789AB668E59}"/>
                    </a:ext>
                  </a:extLst>
                </p:cNvPr>
                <p:cNvPicPr/>
                <p:nvPr/>
              </p:nvPicPr>
              <p:blipFill>
                <a:blip r:embed="rId163"/>
                <a:stretch>
                  <a:fillRect/>
                </a:stretch>
              </p:blipFill>
              <p:spPr>
                <a:xfrm>
                  <a:off x="967844" y="4626556"/>
                  <a:ext cx="204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5" name="Freihand 124">
                  <a:extLst>
                    <a:ext uri="{FF2B5EF4-FFF2-40B4-BE49-F238E27FC236}">
                      <a16:creationId xmlns:a16="http://schemas.microsoft.com/office/drawing/2014/main" id="{A6CD04C5-B0A6-46C4-8FB6-7D77741EDC5C}"/>
                    </a:ext>
                  </a:extLst>
                </p14:cNvPr>
                <p14:cNvContentPartPr/>
                <p14:nvPr/>
              </p14:nvContentPartPr>
              <p14:xfrm>
                <a:off x="998804" y="4693516"/>
                <a:ext cx="159120" cy="32760"/>
              </p14:xfrm>
            </p:contentPart>
          </mc:Choice>
          <mc:Fallback>
            <p:pic>
              <p:nvPicPr>
                <p:cNvPr id="125" name="Freihand 124">
                  <a:extLst>
                    <a:ext uri="{FF2B5EF4-FFF2-40B4-BE49-F238E27FC236}">
                      <a16:creationId xmlns:a16="http://schemas.microsoft.com/office/drawing/2014/main" id="{A6CD04C5-B0A6-46C4-8FB6-7D77741EDC5C}"/>
                    </a:ext>
                  </a:extLst>
                </p:cNvPr>
                <p:cNvPicPr/>
                <p:nvPr/>
              </p:nvPicPr>
              <p:blipFill>
                <a:blip r:embed="rId165"/>
                <a:stretch>
                  <a:fillRect/>
                </a:stretch>
              </p:blipFill>
              <p:spPr>
                <a:xfrm>
                  <a:off x="989804" y="4684876"/>
                  <a:ext cx="1767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7" name="Freihand 126">
                  <a:extLst>
                    <a:ext uri="{FF2B5EF4-FFF2-40B4-BE49-F238E27FC236}">
                      <a16:creationId xmlns:a16="http://schemas.microsoft.com/office/drawing/2014/main" id="{543826A0-E5E4-45BC-9E85-8C310677641F}"/>
                    </a:ext>
                  </a:extLst>
                </p14:cNvPr>
                <p14:cNvContentPartPr/>
                <p14:nvPr/>
              </p14:nvContentPartPr>
              <p14:xfrm>
                <a:off x="1595684" y="4513876"/>
                <a:ext cx="99360" cy="69120"/>
              </p14:xfrm>
            </p:contentPart>
          </mc:Choice>
          <mc:Fallback>
            <p:pic>
              <p:nvPicPr>
                <p:cNvPr id="127" name="Freihand 126">
                  <a:extLst>
                    <a:ext uri="{FF2B5EF4-FFF2-40B4-BE49-F238E27FC236}">
                      <a16:creationId xmlns:a16="http://schemas.microsoft.com/office/drawing/2014/main" id="{543826A0-E5E4-45BC-9E85-8C310677641F}"/>
                    </a:ext>
                  </a:extLst>
                </p:cNvPr>
                <p:cNvPicPr/>
                <p:nvPr/>
              </p:nvPicPr>
              <p:blipFill>
                <a:blip r:embed="rId167"/>
                <a:stretch>
                  <a:fillRect/>
                </a:stretch>
              </p:blipFill>
              <p:spPr>
                <a:xfrm>
                  <a:off x="1587044" y="4504876"/>
                  <a:ext cx="117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8" name="Freihand 127">
                  <a:extLst>
                    <a:ext uri="{FF2B5EF4-FFF2-40B4-BE49-F238E27FC236}">
                      <a16:creationId xmlns:a16="http://schemas.microsoft.com/office/drawing/2014/main" id="{A8F12AEC-A3EA-4C02-B2F6-EC5415CDF364}"/>
                    </a:ext>
                  </a:extLst>
                </p14:cNvPr>
                <p14:cNvContentPartPr/>
                <p14:nvPr/>
              </p14:nvContentPartPr>
              <p14:xfrm>
                <a:off x="1672004" y="4471756"/>
                <a:ext cx="60840" cy="243000"/>
              </p14:xfrm>
            </p:contentPart>
          </mc:Choice>
          <mc:Fallback>
            <p:pic>
              <p:nvPicPr>
                <p:cNvPr id="128" name="Freihand 127">
                  <a:extLst>
                    <a:ext uri="{FF2B5EF4-FFF2-40B4-BE49-F238E27FC236}">
                      <a16:creationId xmlns:a16="http://schemas.microsoft.com/office/drawing/2014/main" id="{A8F12AEC-A3EA-4C02-B2F6-EC5415CDF364}"/>
                    </a:ext>
                  </a:extLst>
                </p:cNvPr>
                <p:cNvPicPr/>
                <p:nvPr/>
              </p:nvPicPr>
              <p:blipFill>
                <a:blip r:embed="rId169"/>
                <a:stretch>
                  <a:fillRect/>
                </a:stretch>
              </p:blipFill>
              <p:spPr>
                <a:xfrm>
                  <a:off x="1663364" y="4463116"/>
                  <a:ext cx="784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0" name="Freihand 129">
                  <a:extLst>
                    <a:ext uri="{FF2B5EF4-FFF2-40B4-BE49-F238E27FC236}">
                      <a16:creationId xmlns:a16="http://schemas.microsoft.com/office/drawing/2014/main" id="{AAFB6A0D-D354-420C-ABA1-756F372B18DB}"/>
                    </a:ext>
                  </a:extLst>
                </p14:cNvPr>
                <p14:cNvContentPartPr/>
                <p14:nvPr/>
              </p14:nvContentPartPr>
              <p14:xfrm>
                <a:off x="1790444" y="4356196"/>
                <a:ext cx="113040" cy="82800"/>
              </p14:xfrm>
            </p:contentPart>
          </mc:Choice>
          <mc:Fallback>
            <p:pic>
              <p:nvPicPr>
                <p:cNvPr id="130" name="Freihand 129">
                  <a:extLst>
                    <a:ext uri="{FF2B5EF4-FFF2-40B4-BE49-F238E27FC236}">
                      <a16:creationId xmlns:a16="http://schemas.microsoft.com/office/drawing/2014/main" id="{AAFB6A0D-D354-420C-ABA1-756F372B18DB}"/>
                    </a:ext>
                  </a:extLst>
                </p:cNvPr>
                <p:cNvPicPr/>
                <p:nvPr/>
              </p:nvPicPr>
              <p:blipFill>
                <a:blip r:embed="rId171"/>
                <a:stretch>
                  <a:fillRect/>
                </a:stretch>
              </p:blipFill>
              <p:spPr>
                <a:xfrm>
                  <a:off x="1781804" y="4347556"/>
                  <a:ext cx="130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2" name="Freihand 131">
                  <a:extLst>
                    <a:ext uri="{FF2B5EF4-FFF2-40B4-BE49-F238E27FC236}">
                      <a16:creationId xmlns:a16="http://schemas.microsoft.com/office/drawing/2014/main" id="{B72FBD9D-9473-4181-859D-DA94065EB456}"/>
                    </a:ext>
                  </a:extLst>
                </p14:cNvPr>
                <p14:cNvContentPartPr/>
                <p14:nvPr/>
              </p14:nvContentPartPr>
              <p14:xfrm>
                <a:off x="1762364" y="4608556"/>
                <a:ext cx="87120" cy="70560"/>
              </p14:xfrm>
            </p:contentPart>
          </mc:Choice>
          <mc:Fallback>
            <p:pic>
              <p:nvPicPr>
                <p:cNvPr id="132" name="Freihand 131">
                  <a:extLst>
                    <a:ext uri="{FF2B5EF4-FFF2-40B4-BE49-F238E27FC236}">
                      <a16:creationId xmlns:a16="http://schemas.microsoft.com/office/drawing/2014/main" id="{B72FBD9D-9473-4181-859D-DA94065EB456}"/>
                    </a:ext>
                  </a:extLst>
                </p:cNvPr>
                <p:cNvPicPr/>
                <p:nvPr/>
              </p:nvPicPr>
              <p:blipFill>
                <a:blip r:embed="rId173"/>
                <a:stretch>
                  <a:fillRect/>
                </a:stretch>
              </p:blipFill>
              <p:spPr>
                <a:xfrm>
                  <a:off x="1753364" y="4599556"/>
                  <a:ext cx="104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3" name="Freihand 132">
                  <a:extLst>
                    <a:ext uri="{FF2B5EF4-FFF2-40B4-BE49-F238E27FC236}">
                      <a16:creationId xmlns:a16="http://schemas.microsoft.com/office/drawing/2014/main" id="{F1B8B71D-78BD-4350-8563-B5B927683BB3}"/>
                    </a:ext>
                  </a:extLst>
                </p14:cNvPr>
                <p14:cNvContentPartPr/>
                <p14:nvPr/>
              </p14:nvContentPartPr>
              <p14:xfrm>
                <a:off x="2104004" y="4450156"/>
                <a:ext cx="69480" cy="82440"/>
              </p14:xfrm>
            </p:contentPart>
          </mc:Choice>
          <mc:Fallback>
            <p:pic>
              <p:nvPicPr>
                <p:cNvPr id="133" name="Freihand 132">
                  <a:extLst>
                    <a:ext uri="{FF2B5EF4-FFF2-40B4-BE49-F238E27FC236}">
                      <a16:creationId xmlns:a16="http://schemas.microsoft.com/office/drawing/2014/main" id="{F1B8B71D-78BD-4350-8563-B5B927683BB3}"/>
                    </a:ext>
                  </a:extLst>
                </p:cNvPr>
                <p:cNvPicPr/>
                <p:nvPr/>
              </p:nvPicPr>
              <p:blipFill>
                <a:blip r:embed="rId175"/>
                <a:stretch>
                  <a:fillRect/>
                </a:stretch>
              </p:blipFill>
              <p:spPr>
                <a:xfrm>
                  <a:off x="2095004" y="4441156"/>
                  <a:ext cx="87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4" name="Freihand 133">
                  <a:extLst>
                    <a:ext uri="{FF2B5EF4-FFF2-40B4-BE49-F238E27FC236}">
                      <a16:creationId xmlns:a16="http://schemas.microsoft.com/office/drawing/2014/main" id="{0CA9454B-2045-4FDC-B255-767CB17AB459}"/>
                    </a:ext>
                  </a:extLst>
                </p14:cNvPr>
                <p14:cNvContentPartPr/>
                <p14:nvPr/>
              </p14:nvContentPartPr>
              <p14:xfrm>
                <a:off x="2142524" y="4439716"/>
                <a:ext cx="59760" cy="213840"/>
              </p14:xfrm>
            </p:contentPart>
          </mc:Choice>
          <mc:Fallback>
            <p:pic>
              <p:nvPicPr>
                <p:cNvPr id="134" name="Freihand 133">
                  <a:extLst>
                    <a:ext uri="{FF2B5EF4-FFF2-40B4-BE49-F238E27FC236}">
                      <a16:creationId xmlns:a16="http://schemas.microsoft.com/office/drawing/2014/main" id="{0CA9454B-2045-4FDC-B255-767CB17AB459}"/>
                    </a:ext>
                  </a:extLst>
                </p:cNvPr>
                <p:cNvPicPr/>
                <p:nvPr/>
              </p:nvPicPr>
              <p:blipFill>
                <a:blip r:embed="rId177"/>
                <a:stretch>
                  <a:fillRect/>
                </a:stretch>
              </p:blipFill>
              <p:spPr>
                <a:xfrm>
                  <a:off x="2133884" y="4431076"/>
                  <a:ext cx="774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5" name="Freihand 134">
                  <a:extLst>
                    <a:ext uri="{FF2B5EF4-FFF2-40B4-BE49-F238E27FC236}">
                      <a16:creationId xmlns:a16="http://schemas.microsoft.com/office/drawing/2014/main" id="{E3B9B19B-B090-4D76-B7E0-272DB0967FE0}"/>
                    </a:ext>
                  </a:extLst>
                </p14:cNvPr>
                <p14:cNvContentPartPr/>
                <p14:nvPr/>
              </p14:nvContentPartPr>
              <p14:xfrm>
                <a:off x="2209124" y="4581916"/>
                <a:ext cx="99360" cy="98280"/>
              </p14:xfrm>
            </p:contentPart>
          </mc:Choice>
          <mc:Fallback>
            <p:pic>
              <p:nvPicPr>
                <p:cNvPr id="135" name="Freihand 134">
                  <a:extLst>
                    <a:ext uri="{FF2B5EF4-FFF2-40B4-BE49-F238E27FC236}">
                      <a16:creationId xmlns:a16="http://schemas.microsoft.com/office/drawing/2014/main" id="{E3B9B19B-B090-4D76-B7E0-272DB0967FE0}"/>
                    </a:ext>
                  </a:extLst>
                </p:cNvPr>
                <p:cNvPicPr/>
                <p:nvPr/>
              </p:nvPicPr>
              <p:blipFill>
                <a:blip r:embed="rId179"/>
                <a:stretch>
                  <a:fillRect/>
                </a:stretch>
              </p:blipFill>
              <p:spPr>
                <a:xfrm>
                  <a:off x="2200484" y="4573276"/>
                  <a:ext cx="117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6" name="Freihand 135">
                  <a:extLst>
                    <a:ext uri="{FF2B5EF4-FFF2-40B4-BE49-F238E27FC236}">
                      <a16:creationId xmlns:a16="http://schemas.microsoft.com/office/drawing/2014/main" id="{E70F5728-321D-4A13-BA8B-941C2E5F30CC}"/>
                    </a:ext>
                  </a:extLst>
                </p14:cNvPr>
                <p14:cNvContentPartPr/>
                <p14:nvPr/>
              </p14:nvContentPartPr>
              <p14:xfrm>
                <a:off x="2294444" y="4312636"/>
                <a:ext cx="153720" cy="251640"/>
              </p14:xfrm>
            </p:contentPart>
          </mc:Choice>
          <mc:Fallback>
            <p:pic>
              <p:nvPicPr>
                <p:cNvPr id="136" name="Freihand 135">
                  <a:extLst>
                    <a:ext uri="{FF2B5EF4-FFF2-40B4-BE49-F238E27FC236}">
                      <a16:creationId xmlns:a16="http://schemas.microsoft.com/office/drawing/2014/main" id="{E70F5728-321D-4A13-BA8B-941C2E5F30CC}"/>
                    </a:ext>
                  </a:extLst>
                </p:cNvPr>
                <p:cNvPicPr/>
                <p:nvPr/>
              </p:nvPicPr>
              <p:blipFill>
                <a:blip r:embed="rId181"/>
                <a:stretch>
                  <a:fillRect/>
                </a:stretch>
              </p:blipFill>
              <p:spPr>
                <a:xfrm>
                  <a:off x="2285444" y="4303636"/>
                  <a:ext cx="1713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7" name="Freihand 136">
                  <a:extLst>
                    <a:ext uri="{FF2B5EF4-FFF2-40B4-BE49-F238E27FC236}">
                      <a16:creationId xmlns:a16="http://schemas.microsoft.com/office/drawing/2014/main" id="{FC191084-F922-43AD-972B-808AF4AFFC7A}"/>
                    </a:ext>
                  </a:extLst>
                </p14:cNvPr>
                <p14:cNvContentPartPr/>
                <p14:nvPr/>
              </p14:nvContentPartPr>
              <p14:xfrm>
                <a:off x="1566164" y="4789276"/>
                <a:ext cx="777960" cy="121680"/>
              </p14:xfrm>
            </p:contentPart>
          </mc:Choice>
          <mc:Fallback>
            <p:pic>
              <p:nvPicPr>
                <p:cNvPr id="137" name="Freihand 136">
                  <a:extLst>
                    <a:ext uri="{FF2B5EF4-FFF2-40B4-BE49-F238E27FC236}">
                      <a16:creationId xmlns:a16="http://schemas.microsoft.com/office/drawing/2014/main" id="{FC191084-F922-43AD-972B-808AF4AFFC7A}"/>
                    </a:ext>
                  </a:extLst>
                </p:cNvPr>
                <p:cNvPicPr/>
                <p:nvPr/>
              </p:nvPicPr>
              <p:blipFill>
                <a:blip r:embed="rId183"/>
                <a:stretch>
                  <a:fillRect/>
                </a:stretch>
              </p:blipFill>
              <p:spPr>
                <a:xfrm>
                  <a:off x="1557524" y="4780276"/>
                  <a:ext cx="795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8" name="Freihand 137">
                  <a:extLst>
                    <a:ext uri="{FF2B5EF4-FFF2-40B4-BE49-F238E27FC236}">
                      <a16:creationId xmlns:a16="http://schemas.microsoft.com/office/drawing/2014/main" id="{555018D7-5D08-4839-A9D9-D3CDDAEDA01C}"/>
                    </a:ext>
                  </a:extLst>
                </p14:cNvPr>
                <p14:cNvContentPartPr/>
                <p14:nvPr/>
              </p14:nvContentPartPr>
              <p14:xfrm>
                <a:off x="1966844" y="5035876"/>
                <a:ext cx="23400" cy="150120"/>
              </p14:xfrm>
            </p:contentPart>
          </mc:Choice>
          <mc:Fallback>
            <p:pic>
              <p:nvPicPr>
                <p:cNvPr id="138" name="Freihand 137">
                  <a:extLst>
                    <a:ext uri="{FF2B5EF4-FFF2-40B4-BE49-F238E27FC236}">
                      <a16:creationId xmlns:a16="http://schemas.microsoft.com/office/drawing/2014/main" id="{555018D7-5D08-4839-A9D9-D3CDDAEDA01C}"/>
                    </a:ext>
                  </a:extLst>
                </p:cNvPr>
                <p:cNvPicPr/>
                <p:nvPr/>
              </p:nvPicPr>
              <p:blipFill>
                <a:blip r:embed="rId185"/>
                <a:stretch>
                  <a:fillRect/>
                </a:stretch>
              </p:blipFill>
              <p:spPr>
                <a:xfrm>
                  <a:off x="1957844" y="5026876"/>
                  <a:ext cx="41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9" name="Freihand 138">
                  <a:extLst>
                    <a:ext uri="{FF2B5EF4-FFF2-40B4-BE49-F238E27FC236}">
                      <a16:creationId xmlns:a16="http://schemas.microsoft.com/office/drawing/2014/main" id="{12441FD2-AE21-4934-B07B-2F5BD7DF27B5}"/>
                    </a:ext>
                  </a:extLst>
                </p14:cNvPr>
                <p14:cNvContentPartPr/>
                <p14:nvPr/>
              </p14:nvContentPartPr>
              <p14:xfrm>
                <a:off x="1851284" y="5007076"/>
                <a:ext cx="257400" cy="208440"/>
              </p14:xfrm>
            </p:contentPart>
          </mc:Choice>
          <mc:Fallback>
            <p:pic>
              <p:nvPicPr>
                <p:cNvPr id="139" name="Freihand 138">
                  <a:extLst>
                    <a:ext uri="{FF2B5EF4-FFF2-40B4-BE49-F238E27FC236}">
                      <a16:creationId xmlns:a16="http://schemas.microsoft.com/office/drawing/2014/main" id="{12441FD2-AE21-4934-B07B-2F5BD7DF27B5}"/>
                    </a:ext>
                  </a:extLst>
                </p:cNvPr>
                <p:cNvPicPr/>
                <p:nvPr/>
              </p:nvPicPr>
              <p:blipFill>
                <a:blip r:embed="rId187"/>
                <a:stretch>
                  <a:fillRect/>
                </a:stretch>
              </p:blipFill>
              <p:spPr>
                <a:xfrm>
                  <a:off x="1842644" y="4998436"/>
                  <a:ext cx="2750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1" name="Freihand 140">
                  <a:extLst>
                    <a:ext uri="{FF2B5EF4-FFF2-40B4-BE49-F238E27FC236}">
                      <a16:creationId xmlns:a16="http://schemas.microsoft.com/office/drawing/2014/main" id="{7D9E2829-484C-4FEC-BC59-8B52490771E0}"/>
                    </a:ext>
                  </a:extLst>
                </p14:cNvPr>
                <p14:cNvContentPartPr/>
                <p14:nvPr/>
              </p14:nvContentPartPr>
              <p14:xfrm>
                <a:off x="2157284" y="4920676"/>
                <a:ext cx="18000" cy="72720"/>
              </p14:xfrm>
            </p:contentPart>
          </mc:Choice>
          <mc:Fallback>
            <p:pic>
              <p:nvPicPr>
                <p:cNvPr id="141" name="Freihand 140">
                  <a:extLst>
                    <a:ext uri="{FF2B5EF4-FFF2-40B4-BE49-F238E27FC236}">
                      <a16:creationId xmlns:a16="http://schemas.microsoft.com/office/drawing/2014/main" id="{7D9E2829-484C-4FEC-BC59-8B52490771E0}"/>
                    </a:ext>
                  </a:extLst>
                </p:cNvPr>
                <p:cNvPicPr/>
                <p:nvPr/>
              </p:nvPicPr>
              <p:blipFill>
                <a:blip r:embed="rId189"/>
                <a:stretch>
                  <a:fillRect/>
                </a:stretch>
              </p:blipFill>
              <p:spPr>
                <a:xfrm>
                  <a:off x="2148284" y="4911676"/>
                  <a:ext cx="35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2" name="Freihand 141">
                  <a:extLst>
                    <a:ext uri="{FF2B5EF4-FFF2-40B4-BE49-F238E27FC236}">
                      <a16:creationId xmlns:a16="http://schemas.microsoft.com/office/drawing/2014/main" id="{0214432E-73F1-4E0E-BDC0-6AD2A593B2B4}"/>
                    </a:ext>
                  </a:extLst>
                </p14:cNvPr>
                <p14:cNvContentPartPr/>
                <p14:nvPr/>
              </p14:nvContentPartPr>
              <p14:xfrm>
                <a:off x="2149724" y="4892956"/>
                <a:ext cx="120240" cy="194760"/>
              </p14:xfrm>
            </p:contentPart>
          </mc:Choice>
          <mc:Fallback>
            <p:pic>
              <p:nvPicPr>
                <p:cNvPr id="142" name="Freihand 141">
                  <a:extLst>
                    <a:ext uri="{FF2B5EF4-FFF2-40B4-BE49-F238E27FC236}">
                      <a16:creationId xmlns:a16="http://schemas.microsoft.com/office/drawing/2014/main" id="{0214432E-73F1-4E0E-BDC0-6AD2A593B2B4}"/>
                    </a:ext>
                  </a:extLst>
                </p:cNvPr>
                <p:cNvPicPr/>
                <p:nvPr/>
              </p:nvPicPr>
              <p:blipFill>
                <a:blip r:embed="rId191"/>
                <a:stretch>
                  <a:fillRect/>
                </a:stretch>
              </p:blipFill>
              <p:spPr>
                <a:xfrm>
                  <a:off x="2140724" y="4883956"/>
                  <a:ext cx="137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4" name="Freihand 143">
                  <a:extLst>
                    <a:ext uri="{FF2B5EF4-FFF2-40B4-BE49-F238E27FC236}">
                      <a16:creationId xmlns:a16="http://schemas.microsoft.com/office/drawing/2014/main" id="{3987C59E-F859-4324-825D-49209589120D}"/>
                    </a:ext>
                  </a:extLst>
                </p14:cNvPr>
                <p14:cNvContentPartPr/>
                <p14:nvPr/>
              </p14:nvContentPartPr>
              <p14:xfrm>
                <a:off x="1279244" y="4725196"/>
                <a:ext cx="123840" cy="185760"/>
              </p14:xfrm>
            </p:contentPart>
          </mc:Choice>
          <mc:Fallback>
            <p:pic>
              <p:nvPicPr>
                <p:cNvPr id="144" name="Freihand 143">
                  <a:extLst>
                    <a:ext uri="{FF2B5EF4-FFF2-40B4-BE49-F238E27FC236}">
                      <a16:creationId xmlns:a16="http://schemas.microsoft.com/office/drawing/2014/main" id="{3987C59E-F859-4324-825D-49209589120D}"/>
                    </a:ext>
                  </a:extLst>
                </p:cNvPr>
                <p:cNvPicPr/>
                <p:nvPr/>
              </p:nvPicPr>
              <p:blipFill>
                <a:blip r:embed="rId193"/>
                <a:stretch>
                  <a:fillRect/>
                </a:stretch>
              </p:blipFill>
              <p:spPr>
                <a:xfrm>
                  <a:off x="1270604" y="4716556"/>
                  <a:ext cx="1414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5" name="Freihand 144">
                  <a:extLst>
                    <a:ext uri="{FF2B5EF4-FFF2-40B4-BE49-F238E27FC236}">
                      <a16:creationId xmlns:a16="http://schemas.microsoft.com/office/drawing/2014/main" id="{7AAC467A-9EB5-426B-9F91-CBABBDDDEF80}"/>
                    </a:ext>
                  </a:extLst>
                </p14:cNvPr>
                <p14:cNvContentPartPr/>
                <p14:nvPr/>
              </p14:nvContentPartPr>
              <p14:xfrm>
                <a:off x="1387964" y="4851916"/>
                <a:ext cx="37080" cy="136440"/>
              </p14:xfrm>
            </p:contentPart>
          </mc:Choice>
          <mc:Fallback>
            <p:pic>
              <p:nvPicPr>
                <p:cNvPr id="145" name="Freihand 144">
                  <a:extLst>
                    <a:ext uri="{FF2B5EF4-FFF2-40B4-BE49-F238E27FC236}">
                      <a16:creationId xmlns:a16="http://schemas.microsoft.com/office/drawing/2014/main" id="{7AAC467A-9EB5-426B-9F91-CBABBDDDEF80}"/>
                    </a:ext>
                  </a:extLst>
                </p:cNvPr>
                <p:cNvPicPr/>
                <p:nvPr/>
              </p:nvPicPr>
              <p:blipFill>
                <a:blip r:embed="rId195"/>
                <a:stretch>
                  <a:fillRect/>
                </a:stretch>
              </p:blipFill>
              <p:spPr>
                <a:xfrm>
                  <a:off x="1378964" y="4843276"/>
                  <a:ext cx="547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6" name="Freihand 145">
                  <a:extLst>
                    <a:ext uri="{FF2B5EF4-FFF2-40B4-BE49-F238E27FC236}">
                      <a16:creationId xmlns:a16="http://schemas.microsoft.com/office/drawing/2014/main" id="{B66E66D1-2139-40E4-82DF-46939EF38D6D}"/>
                    </a:ext>
                  </a:extLst>
                </p14:cNvPr>
                <p14:cNvContentPartPr/>
                <p14:nvPr/>
              </p14:nvContentPartPr>
              <p14:xfrm>
                <a:off x="1432244" y="4626556"/>
                <a:ext cx="9720" cy="188640"/>
              </p14:xfrm>
            </p:contentPart>
          </mc:Choice>
          <mc:Fallback>
            <p:pic>
              <p:nvPicPr>
                <p:cNvPr id="146" name="Freihand 145">
                  <a:extLst>
                    <a:ext uri="{FF2B5EF4-FFF2-40B4-BE49-F238E27FC236}">
                      <a16:creationId xmlns:a16="http://schemas.microsoft.com/office/drawing/2014/main" id="{B66E66D1-2139-40E4-82DF-46939EF38D6D}"/>
                    </a:ext>
                  </a:extLst>
                </p:cNvPr>
                <p:cNvPicPr/>
                <p:nvPr/>
              </p:nvPicPr>
              <p:blipFill>
                <a:blip r:embed="rId197"/>
                <a:stretch>
                  <a:fillRect/>
                </a:stretch>
              </p:blipFill>
              <p:spPr>
                <a:xfrm>
                  <a:off x="1423244" y="4617916"/>
                  <a:ext cx="273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07" name="Freihand 206">
                  <a:extLst>
                    <a:ext uri="{FF2B5EF4-FFF2-40B4-BE49-F238E27FC236}">
                      <a16:creationId xmlns:a16="http://schemas.microsoft.com/office/drawing/2014/main" id="{022ED07A-529E-4F0C-BE95-1164267044BD}"/>
                    </a:ext>
                  </a:extLst>
                </p14:cNvPr>
                <p14:cNvContentPartPr/>
                <p14:nvPr/>
              </p14:nvContentPartPr>
              <p14:xfrm>
                <a:off x="1149284" y="4353316"/>
                <a:ext cx="182520" cy="660600"/>
              </p14:xfrm>
            </p:contentPart>
          </mc:Choice>
          <mc:Fallback>
            <p:pic>
              <p:nvPicPr>
                <p:cNvPr id="207" name="Freihand 206">
                  <a:extLst>
                    <a:ext uri="{FF2B5EF4-FFF2-40B4-BE49-F238E27FC236}">
                      <a16:creationId xmlns:a16="http://schemas.microsoft.com/office/drawing/2014/main" id="{022ED07A-529E-4F0C-BE95-1164267044BD}"/>
                    </a:ext>
                  </a:extLst>
                </p:cNvPr>
                <p:cNvPicPr/>
                <p:nvPr/>
              </p:nvPicPr>
              <p:blipFill>
                <a:blip r:embed="rId199"/>
                <a:stretch>
                  <a:fillRect/>
                </a:stretch>
              </p:blipFill>
              <p:spPr>
                <a:xfrm>
                  <a:off x="1140644" y="4344316"/>
                  <a:ext cx="200160" cy="678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08" name="Freihand 207">
                  <a:extLst>
                    <a:ext uri="{FF2B5EF4-FFF2-40B4-BE49-F238E27FC236}">
                      <a16:creationId xmlns:a16="http://schemas.microsoft.com/office/drawing/2014/main" id="{1BDD9BB4-B263-4320-8F0A-3E2249C947D6}"/>
                    </a:ext>
                  </a:extLst>
                </p14:cNvPr>
                <p14:cNvContentPartPr/>
                <p14:nvPr/>
              </p14:nvContentPartPr>
              <p14:xfrm>
                <a:off x="2444204" y="4360156"/>
                <a:ext cx="175680" cy="594360"/>
              </p14:xfrm>
            </p:contentPart>
          </mc:Choice>
          <mc:Fallback>
            <p:pic>
              <p:nvPicPr>
                <p:cNvPr id="208" name="Freihand 207">
                  <a:extLst>
                    <a:ext uri="{FF2B5EF4-FFF2-40B4-BE49-F238E27FC236}">
                      <a16:creationId xmlns:a16="http://schemas.microsoft.com/office/drawing/2014/main" id="{1BDD9BB4-B263-4320-8F0A-3E2249C947D6}"/>
                    </a:ext>
                  </a:extLst>
                </p:cNvPr>
                <p:cNvPicPr/>
                <p:nvPr/>
              </p:nvPicPr>
              <p:blipFill>
                <a:blip r:embed="rId201"/>
                <a:stretch>
                  <a:fillRect/>
                </a:stretch>
              </p:blipFill>
              <p:spPr>
                <a:xfrm>
                  <a:off x="2435204" y="4351516"/>
                  <a:ext cx="193320" cy="612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11" name="Freihand 210">
                  <a:extLst>
                    <a:ext uri="{FF2B5EF4-FFF2-40B4-BE49-F238E27FC236}">
                      <a16:creationId xmlns:a16="http://schemas.microsoft.com/office/drawing/2014/main" id="{429E2392-D314-406A-836A-A1C16DCED3FA}"/>
                    </a:ext>
                  </a:extLst>
                </p14:cNvPr>
                <p14:cNvContentPartPr/>
                <p14:nvPr/>
              </p14:nvContentPartPr>
              <p14:xfrm>
                <a:off x="851564" y="4219396"/>
                <a:ext cx="204480" cy="180720"/>
              </p14:xfrm>
            </p:contentPart>
          </mc:Choice>
          <mc:Fallback>
            <p:pic>
              <p:nvPicPr>
                <p:cNvPr id="211" name="Freihand 210">
                  <a:extLst>
                    <a:ext uri="{FF2B5EF4-FFF2-40B4-BE49-F238E27FC236}">
                      <a16:creationId xmlns:a16="http://schemas.microsoft.com/office/drawing/2014/main" id="{429E2392-D314-406A-836A-A1C16DCED3FA}"/>
                    </a:ext>
                  </a:extLst>
                </p:cNvPr>
                <p:cNvPicPr/>
                <p:nvPr/>
              </p:nvPicPr>
              <p:blipFill>
                <a:blip r:embed="rId203"/>
                <a:stretch>
                  <a:fillRect/>
                </a:stretch>
              </p:blipFill>
              <p:spPr>
                <a:xfrm>
                  <a:off x="842924" y="4210756"/>
                  <a:ext cx="2221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05" name="Freihand 204">
                  <a:extLst>
                    <a:ext uri="{FF2B5EF4-FFF2-40B4-BE49-F238E27FC236}">
                      <a16:creationId xmlns:a16="http://schemas.microsoft.com/office/drawing/2014/main" id="{44DCD939-6AEA-402A-8B65-69B071AFF1A0}"/>
                    </a:ext>
                  </a:extLst>
                </p14:cNvPr>
                <p14:cNvContentPartPr/>
                <p14:nvPr/>
              </p14:nvContentPartPr>
              <p14:xfrm>
                <a:off x="1149284" y="5523676"/>
                <a:ext cx="126720" cy="8640"/>
              </p14:xfrm>
            </p:contentPart>
          </mc:Choice>
          <mc:Fallback>
            <p:pic>
              <p:nvPicPr>
                <p:cNvPr id="205" name="Freihand 204">
                  <a:extLst>
                    <a:ext uri="{FF2B5EF4-FFF2-40B4-BE49-F238E27FC236}">
                      <a16:creationId xmlns:a16="http://schemas.microsoft.com/office/drawing/2014/main" id="{44DCD939-6AEA-402A-8B65-69B071AFF1A0}"/>
                    </a:ext>
                  </a:extLst>
                </p:cNvPr>
                <p:cNvPicPr/>
                <p:nvPr/>
              </p:nvPicPr>
              <p:blipFill>
                <a:blip r:embed="rId205"/>
                <a:stretch>
                  <a:fillRect/>
                </a:stretch>
              </p:blipFill>
              <p:spPr>
                <a:xfrm>
                  <a:off x="1140644" y="5515036"/>
                  <a:ext cx="1443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06" name="Freihand 205">
                  <a:extLst>
                    <a:ext uri="{FF2B5EF4-FFF2-40B4-BE49-F238E27FC236}">
                      <a16:creationId xmlns:a16="http://schemas.microsoft.com/office/drawing/2014/main" id="{C8C66700-44C0-4948-9858-576586207E18}"/>
                    </a:ext>
                  </a:extLst>
                </p14:cNvPr>
                <p14:cNvContentPartPr/>
                <p14:nvPr/>
              </p14:nvContentPartPr>
              <p14:xfrm>
                <a:off x="1145684" y="5592796"/>
                <a:ext cx="115560" cy="19440"/>
              </p14:xfrm>
            </p:contentPart>
          </mc:Choice>
          <mc:Fallback>
            <p:pic>
              <p:nvPicPr>
                <p:cNvPr id="206" name="Freihand 205">
                  <a:extLst>
                    <a:ext uri="{FF2B5EF4-FFF2-40B4-BE49-F238E27FC236}">
                      <a16:creationId xmlns:a16="http://schemas.microsoft.com/office/drawing/2014/main" id="{C8C66700-44C0-4948-9858-576586207E18}"/>
                    </a:ext>
                  </a:extLst>
                </p:cNvPr>
                <p:cNvPicPr/>
                <p:nvPr/>
              </p:nvPicPr>
              <p:blipFill>
                <a:blip r:embed="rId207"/>
                <a:stretch>
                  <a:fillRect/>
                </a:stretch>
              </p:blipFill>
              <p:spPr>
                <a:xfrm>
                  <a:off x="1137044" y="5584156"/>
                  <a:ext cx="1332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4" name="Freihand 213">
                  <a:extLst>
                    <a:ext uri="{FF2B5EF4-FFF2-40B4-BE49-F238E27FC236}">
                      <a16:creationId xmlns:a16="http://schemas.microsoft.com/office/drawing/2014/main" id="{526A8399-AE88-4A8C-959A-A26FBDF758D3}"/>
                    </a:ext>
                  </a:extLst>
                </p14:cNvPr>
                <p14:cNvContentPartPr/>
                <p14:nvPr/>
              </p14:nvContentPartPr>
              <p14:xfrm>
                <a:off x="1378604" y="5395876"/>
                <a:ext cx="175320" cy="216360"/>
              </p14:xfrm>
            </p:contentPart>
          </mc:Choice>
          <mc:Fallback>
            <p:pic>
              <p:nvPicPr>
                <p:cNvPr id="214" name="Freihand 213">
                  <a:extLst>
                    <a:ext uri="{FF2B5EF4-FFF2-40B4-BE49-F238E27FC236}">
                      <a16:creationId xmlns:a16="http://schemas.microsoft.com/office/drawing/2014/main" id="{526A8399-AE88-4A8C-959A-A26FBDF758D3}"/>
                    </a:ext>
                  </a:extLst>
                </p:cNvPr>
                <p:cNvPicPr/>
                <p:nvPr/>
              </p:nvPicPr>
              <p:blipFill>
                <a:blip r:embed="rId209"/>
                <a:stretch>
                  <a:fillRect/>
                </a:stretch>
              </p:blipFill>
              <p:spPr>
                <a:xfrm>
                  <a:off x="1369604" y="5386876"/>
                  <a:ext cx="1929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5" name="Freihand 214">
                  <a:extLst>
                    <a:ext uri="{FF2B5EF4-FFF2-40B4-BE49-F238E27FC236}">
                      <a16:creationId xmlns:a16="http://schemas.microsoft.com/office/drawing/2014/main" id="{B5641DBE-3C08-417A-A528-DDABE877E820}"/>
                    </a:ext>
                  </a:extLst>
                </p14:cNvPr>
                <p14:cNvContentPartPr/>
                <p14:nvPr/>
              </p14:nvContentPartPr>
              <p14:xfrm>
                <a:off x="1679924" y="5459596"/>
                <a:ext cx="116640" cy="174960"/>
              </p14:xfrm>
            </p:contentPart>
          </mc:Choice>
          <mc:Fallback>
            <p:pic>
              <p:nvPicPr>
                <p:cNvPr id="215" name="Freihand 214">
                  <a:extLst>
                    <a:ext uri="{FF2B5EF4-FFF2-40B4-BE49-F238E27FC236}">
                      <a16:creationId xmlns:a16="http://schemas.microsoft.com/office/drawing/2014/main" id="{B5641DBE-3C08-417A-A528-DDABE877E820}"/>
                    </a:ext>
                  </a:extLst>
                </p:cNvPr>
                <p:cNvPicPr/>
                <p:nvPr/>
              </p:nvPicPr>
              <p:blipFill>
                <a:blip r:embed="rId211"/>
                <a:stretch>
                  <a:fillRect/>
                </a:stretch>
              </p:blipFill>
              <p:spPr>
                <a:xfrm>
                  <a:off x="1670924" y="5450956"/>
                  <a:ext cx="1342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6" name="Freihand 215">
                  <a:extLst>
                    <a:ext uri="{FF2B5EF4-FFF2-40B4-BE49-F238E27FC236}">
                      <a16:creationId xmlns:a16="http://schemas.microsoft.com/office/drawing/2014/main" id="{C1E8E322-B461-4A1A-AA1F-2E3A2548D7AC}"/>
                    </a:ext>
                  </a:extLst>
                </p14:cNvPr>
                <p14:cNvContentPartPr/>
                <p14:nvPr/>
              </p14:nvContentPartPr>
              <p14:xfrm>
                <a:off x="2081324" y="5462476"/>
                <a:ext cx="32400" cy="162000"/>
              </p14:xfrm>
            </p:contentPart>
          </mc:Choice>
          <mc:Fallback>
            <p:pic>
              <p:nvPicPr>
                <p:cNvPr id="216" name="Freihand 215">
                  <a:extLst>
                    <a:ext uri="{FF2B5EF4-FFF2-40B4-BE49-F238E27FC236}">
                      <a16:creationId xmlns:a16="http://schemas.microsoft.com/office/drawing/2014/main" id="{C1E8E322-B461-4A1A-AA1F-2E3A2548D7AC}"/>
                    </a:ext>
                  </a:extLst>
                </p:cNvPr>
                <p:cNvPicPr/>
                <p:nvPr/>
              </p:nvPicPr>
              <p:blipFill>
                <a:blip r:embed="rId213"/>
                <a:stretch>
                  <a:fillRect/>
                </a:stretch>
              </p:blipFill>
              <p:spPr>
                <a:xfrm>
                  <a:off x="2072324" y="5453476"/>
                  <a:ext cx="500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7" name="Freihand 216">
                  <a:extLst>
                    <a:ext uri="{FF2B5EF4-FFF2-40B4-BE49-F238E27FC236}">
                      <a16:creationId xmlns:a16="http://schemas.microsoft.com/office/drawing/2014/main" id="{7B345142-7F5D-48D9-93E7-1D8CB386B006}"/>
                    </a:ext>
                  </a:extLst>
                </p14:cNvPr>
                <p14:cNvContentPartPr/>
                <p14:nvPr/>
              </p14:nvContentPartPr>
              <p14:xfrm>
                <a:off x="2028044" y="5540236"/>
                <a:ext cx="124200" cy="32760"/>
              </p14:xfrm>
            </p:contentPart>
          </mc:Choice>
          <mc:Fallback>
            <p:pic>
              <p:nvPicPr>
                <p:cNvPr id="217" name="Freihand 216">
                  <a:extLst>
                    <a:ext uri="{FF2B5EF4-FFF2-40B4-BE49-F238E27FC236}">
                      <a16:creationId xmlns:a16="http://schemas.microsoft.com/office/drawing/2014/main" id="{7B345142-7F5D-48D9-93E7-1D8CB386B006}"/>
                    </a:ext>
                  </a:extLst>
                </p:cNvPr>
                <p:cNvPicPr/>
                <p:nvPr/>
              </p:nvPicPr>
              <p:blipFill>
                <a:blip r:embed="rId215"/>
                <a:stretch>
                  <a:fillRect/>
                </a:stretch>
              </p:blipFill>
              <p:spPr>
                <a:xfrm>
                  <a:off x="2019404" y="5531596"/>
                  <a:ext cx="1418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8" name="Freihand 217">
                  <a:extLst>
                    <a:ext uri="{FF2B5EF4-FFF2-40B4-BE49-F238E27FC236}">
                      <a16:creationId xmlns:a16="http://schemas.microsoft.com/office/drawing/2014/main" id="{FCB9E331-4DAE-412A-BB18-C37015CB84E6}"/>
                    </a:ext>
                  </a:extLst>
                </p14:cNvPr>
                <p14:cNvContentPartPr/>
                <p14:nvPr/>
              </p14:nvContentPartPr>
              <p14:xfrm>
                <a:off x="2233964" y="5449516"/>
                <a:ext cx="147960" cy="121680"/>
              </p14:xfrm>
            </p:contentPart>
          </mc:Choice>
          <mc:Fallback>
            <p:pic>
              <p:nvPicPr>
                <p:cNvPr id="218" name="Freihand 217">
                  <a:extLst>
                    <a:ext uri="{FF2B5EF4-FFF2-40B4-BE49-F238E27FC236}">
                      <a16:creationId xmlns:a16="http://schemas.microsoft.com/office/drawing/2014/main" id="{FCB9E331-4DAE-412A-BB18-C37015CB84E6}"/>
                    </a:ext>
                  </a:extLst>
                </p:cNvPr>
                <p:cNvPicPr/>
                <p:nvPr/>
              </p:nvPicPr>
              <p:blipFill>
                <a:blip r:embed="rId217"/>
                <a:stretch>
                  <a:fillRect/>
                </a:stretch>
              </p:blipFill>
              <p:spPr>
                <a:xfrm>
                  <a:off x="2225324" y="5440876"/>
                  <a:ext cx="165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21" name="Freihand 220">
                  <a:extLst>
                    <a:ext uri="{FF2B5EF4-FFF2-40B4-BE49-F238E27FC236}">
                      <a16:creationId xmlns:a16="http://schemas.microsoft.com/office/drawing/2014/main" id="{4CDC1AAA-21C8-49CE-A89E-3DCA0056E1A4}"/>
                    </a:ext>
                  </a:extLst>
                </p14:cNvPr>
                <p14:cNvContentPartPr/>
                <p14:nvPr/>
              </p14:nvContentPartPr>
              <p14:xfrm>
                <a:off x="2518004" y="5282836"/>
                <a:ext cx="213840" cy="239760"/>
              </p14:xfrm>
            </p:contentPart>
          </mc:Choice>
          <mc:Fallback>
            <p:pic>
              <p:nvPicPr>
                <p:cNvPr id="221" name="Freihand 220">
                  <a:extLst>
                    <a:ext uri="{FF2B5EF4-FFF2-40B4-BE49-F238E27FC236}">
                      <a16:creationId xmlns:a16="http://schemas.microsoft.com/office/drawing/2014/main" id="{4CDC1AAA-21C8-49CE-A89E-3DCA0056E1A4}"/>
                    </a:ext>
                  </a:extLst>
                </p:cNvPr>
                <p:cNvPicPr/>
                <p:nvPr/>
              </p:nvPicPr>
              <p:blipFill>
                <a:blip r:embed="rId219"/>
                <a:stretch>
                  <a:fillRect/>
                </a:stretch>
              </p:blipFill>
              <p:spPr>
                <a:xfrm>
                  <a:off x="2509364" y="5274196"/>
                  <a:ext cx="2314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22" name="Freihand 221">
                  <a:extLst>
                    <a:ext uri="{FF2B5EF4-FFF2-40B4-BE49-F238E27FC236}">
                      <a16:creationId xmlns:a16="http://schemas.microsoft.com/office/drawing/2014/main" id="{10E90924-CF27-4ED7-ACDA-B45952CF854D}"/>
                    </a:ext>
                  </a:extLst>
                </p14:cNvPr>
                <p14:cNvContentPartPr/>
                <p14:nvPr/>
              </p14:nvContentPartPr>
              <p14:xfrm>
                <a:off x="2829764" y="5336116"/>
                <a:ext cx="201960" cy="234720"/>
              </p14:xfrm>
            </p:contentPart>
          </mc:Choice>
          <mc:Fallback>
            <p:pic>
              <p:nvPicPr>
                <p:cNvPr id="222" name="Freihand 221">
                  <a:extLst>
                    <a:ext uri="{FF2B5EF4-FFF2-40B4-BE49-F238E27FC236}">
                      <a16:creationId xmlns:a16="http://schemas.microsoft.com/office/drawing/2014/main" id="{10E90924-CF27-4ED7-ACDA-B45952CF854D}"/>
                    </a:ext>
                  </a:extLst>
                </p:cNvPr>
                <p:cNvPicPr/>
                <p:nvPr/>
              </p:nvPicPr>
              <p:blipFill>
                <a:blip r:embed="rId221"/>
                <a:stretch>
                  <a:fillRect/>
                </a:stretch>
              </p:blipFill>
              <p:spPr>
                <a:xfrm>
                  <a:off x="2820764" y="5327116"/>
                  <a:ext cx="2196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23" name="Freihand 222">
                  <a:extLst>
                    <a:ext uri="{FF2B5EF4-FFF2-40B4-BE49-F238E27FC236}">
                      <a16:creationId xmlns:a16="http://schemas.microsoft.com/office/drawing/2014/main" id="{646E5948-DA66-4519-94BF-2755E64E5C62}"/>
                    </a:ext>
                  </a:extLst>
                </p14:cNvPr>
                <p14:cNvContentPartPr/>
                <p14:nvPr/>
              </p14:nvContentPartPr>
              <p14:xfrm>
                <a:off x="3007244" y="5470396"/>
                <a:ext cx="78120" cy="159840"/>
              </p14:xfrm>
            </p:contentPart>
          </mc:Choice>
          <mc:Fallback>
            <p:pic>
              <p:nvPicPr>
                <p:cNvPr id="223" name="Freihand 222">
                  <a:extLst>
                    <a:ext uri="{FF2B5EF4-FFF2-40B4-BE49-F238E27FC236}">
                      <a16:creationId xmlns:a16="http://schemas.microsoft.com/office/drawing/2014/main" id="{646E5948-DA66-4519-94BF-2755E64E5C62}"/>
                    </a:ext>
                  </a:extLst>
                </p:cNvPr>
                <p:cNvPicPr/>
                <p:nvPr/>
              </p:nvPicPr>
              <p:blipFill>
                <a:blip r:embed="rId223"/>
                <a:stretch>
                  <a:fillRect/>
                </a:stretch>
              </p:blipFill>
              <p:spPr>
                <a:xfrm>
                  <a:off x="2998604" y="5461756"/>
                  <a:ext cx="95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24" name="Freihand 223">
                  <a:extLst>
                    <a:ext uri="{FF2B5EF4-FFF2-40B4-BE49-F238E27FC236}">
                      <a16:creationId xmlns:a16="http://schemas.microsoft.com/office/drawing/2014/main" id="{6C990BFA-D5AF-4286-9D8F-5EC442E23396}"/>
                    </a:ext>
                  </a:extLst>
                </p14:cNvPr>
                <p14:cNvContentPartPr/>
                <p14:nvPr/>
              </p14:nvContentPartPr>
              <p14:xfrm>
                <a:off x="3288044" y="5356276"/>
                <a:ext cx="16200" cy="198000"/>
              </p14:xfrm>
            </p:contentPart>
          </mc:Choice>
          <mc:Fallback>
            <p:pic>
              <p:nvPicPr>
                <p:cNvPr id="224" name="Freihand 223">
                  <a:extLst>
                    <a:ext uri="{FF2B5EF4-FFF2-40B4-BE49-F238E27FC236}">
                      <a16:creationId xmlns:a16="http://schemas.microsoft.com/office/drawing/2014/main" id="{6C990BFA-D5AF-4286-9D8F-5EC442E23396}"/>
                    </a:ext>
                  </a:extLst>
                </p:cNvPr>
                <p:cNvPicPr/>
                <p:nvPr/>
              </p:nvPicPr>
              <p:blipFill>
                <a:blip r:embed="rId225"/>
                <a:stretch>
                  <a:fillRect/>
                </a:stretch>
              </p:blipFill>
              <p:spPr>
                <a:xfrm>
                  <a:off x="3279404" y="5347276"/>
                  <a:ext cx="338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25" name="Freihand 224">
                  <a:extLst>
                    <a:ext uri="{FF2B5EF4-FFF2-40B4-BE49-F238E27FC236}">
                      <a16:creationId xmlns:a16="http://schemas.microsoft.com/office/drawing/2014/main" id="{EEDC4A2B-A38A-4821-9535-03C5DA408ADD}"/>
                    </a:ext>
                  </a:extLst>
                </p14:cNvPr>
                <p14:cNvContentPartPr/>
                <p14:nvPr/>
              </p14:nvContentPartPr>
              <p14:xfrm>
                <a:off x="3230444" y="5442676"/>
                <a:ext cx="157680" cy="51840"/>
              </p14:xfrm>
            </p:contentPart>
          </mc:Choice>
          <mc:Fallback>
            <p:pic>
              <p:nvPicPr>
                <p:cNvPr id="225" name="Freihand 224">
                  <a:extLst>
                    <a:ext uri="{FF2B5EF4-FFF2-40B4-BE49-F238E27FC236}">
                      <a16:creationId xmlns:a16="http://schemas.microsoft.com/office/drawing/2014/main" id="{EEDC4A2B-A38A-4821-9535-03C5DA408ADD}"/>
                    </a:ext>
                  </a:extLst>
                </p:cNvPr>
                <p:cNvPicPr/>
                <p:nvPr/>
              </p:nvPicPr>
              <p:blipFill>
                <a:blip r:embed="rId227"/>
                <a:stretch>
                  <a:fillRect/>
                </a:stretch>
              </p:blipFill>
              <p:spPr>
                <a:xfrm>
                  <a:off x="3221444" y="5434036"/>
                  <a:ext cx="1753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26" name="Freihand 225">
                  <a:extLst>
                    <a:ext uri="{FF2B5EF4-FFF2-40B4-BE49-F238E27FC236}">
                      <a16:creationId xmlns:a16="http://schemas.microsoft.com/office/drawing/2014/main" id="{72EE8F27-4E31-4539-BA47-BD8053596018}"/>
                    </a:ext>
                  </a:extLst>
                </p14:cNvPr>
                <p14:cNvContentPartPr/>
                <p14:nvPr/>
              </p14:nvContentPartPr>
              <p14:xfrm>
                <a:off x="3424844" y="5264116"/>
                <a:ext cx="178920" cy="392760"/>
              </p14:xfrm>
            </p:contentPart>
          </mc:Choice>
          <mc:Fallback>
            <p:pic>
              <p:nvPicPr>
                <p:cNvPr id="226" name="Freihand 225">
                  <a:extLst>
                    <a:ext uri="{FF2B5EF4-FFF2-40B4-BE49-F238E27FC236}">
                      <a16:creationId xmlns:a16="http://schemas.microsoft.com/office/drawing/2014/main" id="{72EE8F27-4E31-4539-BA47-BD8053596018}"/>
                    </a:ext>
                  </a:extLst>
                </p:cNvPr>
                <p:cNvPicPr/>
                <p:nvPr/>
              </p:nvPicPr>
              <p:blipFill>
                <a:blip r:embed="rId229"/>
                <a:stretch>
                  <a:fillRect/>
                </a:stretch>
              </p:blipFill>
              <p:spPr>
                <a:xfrm>
                  <a:off x="3416204" y="5255116"/>
                  <a:ext cx="19656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28" name="Freihand 227">
                  <a:extLst>
                    <a:ext uri="{FF2B5EF4-FFF2-40B4-BE49-F238E27FC236}">
                      <a16:creationId xmlns:a16="http://schemas.microsoft.com/office/drawing/2014/main" id="{C9606678-5229-421E-B866-79B2C0E08017}"/>
                    </a:ext>
                  </a:extLst>
                </p14:cNvPr>
                <p14:cNvContentPartPr/>
                <p14:nvPr/>
              </p14:nvContentPartPr>
              <p14:xfrm>
                <a:off x="3698804" y="5202196"/>
                <a:ext cx="185400" cy="265680"/>
              </p14:xfrm>
            </p:contentPart>
          </mc:Choice>
          <mc:Fallback>
            <p:pic>
              <p:nvPicPr>
                <p:cNvPr id="228" name="Freihand 227">
                  <a:extLst>
                    <a:ext uri="{FF2B5EF4-FFF2-40B4-BE49-F238E27FC236}">
                      <a16:creationId xmlns:a16="http://schemas.microsoft.com/office/drawing/2014/main" id="{C9606678-5229-421E-B866-79B2C0E08017}"/>
                    </a:ext>
                  </a:extLst>
                </p:cNvPr>
                <p:cNvPicPr/>
                <p:nvPr/>
              </p:nvPicPr>
              <p:blipFill>
                <a:blip r:embed="rId231"/>
                <a:stretch>
                  <a:fillRect/>
                </a:stretch>
              </p:blipFill>
              <p:spPr>
                <a:xfrm>
                  <a:off x="3690164" y="5193556"/>
                  <a:ext cx="20304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30" name="Freihand 229">
                  <a:extLst>
                    <a:ext uri="{FF2B5EF4-FFF2-40B4-BE49-F238E27FC236}">
                      <a16:creationId xmlns:a16="http://schemas.microsoft.com/office/drawing/2014/main" id="{7E54484D-F9D0-4C85-8F06-001ABDD87772}"/>
                    </a:ext>
                  </a:extLst>
                </p14:cNvPr>
                <p14:cNvContentPartPr/>
                <p14:nvPr/>
              </p14:nvContentPartPr>
              <p14:xfrm>
                <a:off x="3970244" y="5302276"/>
                <a:ext cx="133200" cy="209160"/>
              </p14:xfrm>
            </p:contentPart>
          </mc:Choice>
          <mc:Fallback>
            <p:pic>
              <p:nvPicPr>
                <p:cNvPr id="230" name="Freihand 229">
                  <a:extLst>
                    <a:ext uri="{FF2B5EF4-FFF2-40B4-BE49-F238E27FC236}">
                      <a16:creationId xmlns:a16="http://schemas.microsoft.com/office/drawing/2014/main" id="{7E54484D-F9D0-4C85-8F06-001ABDD87772}"/>
                    </a:ext>
                  </a:extLst>
                </p:cNvPr>
                <p:cNvPicPr/>
                <p:nvPr/>
              </p:nvPicPr>
              <p:blipFill>
                <a:blip r:embed="rId233"/>
                <a:stretch>
                  <a:fillRect/>
                </a:stretch>
              </p:blipFill>
              <p:spPr>
                <a:xfrm>
                  <a:off x="3961604" y="5293276"/>
                  <a:ext cx="1508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31" name="Freihand 230">
                  <a:extLst>
                    <a:ext uri="{FF2B5EF4-FFF2-40B4-BE49-F238E27FC236}">
                      <a16:creationId xmlns:a16="http://schemas.microsoft.com/office/drawing/2014/main" id="{E892F12F-2A8D-4956-BD2C-A1E0461318D1}"/>
                    </a:ext>
                  </a:extLst>
                </p14:cNvPr>
                <p14:cNvContentPartPr/>
                <p14:nvPr/>
              </p14:nvContentPartPr>
              <p14:xfrm>
                <a:off x="4081484" y="5430796"/>
                <a:ext cx="79560" cy="146520"/>
              </p14:xfrm>
            </p:contentPart>
          </mc:Choice>
          <mc:Fallback>
            <p:pic>
              <p:nvPicPr>
                <p:cNvPr id="231" name="Freihand 230">
                  <a:extLst>
                    <a:ext uri="{FF2B5EF4-FFF2-40B4-BE49-F238E27FC236}">
                      <a16:creationId xmlns:a16="http://schemas.microsoft.com/office/drawing/2014/main" id="{E892F12F-2A8D-4956-BD2C-A1E0461318D1}"/>
                    </a:ext>
                  </a:extLst>
                </p:cNvPr>
                <p:cNvPicPr/>
                <p:nvPr/>
              </p:nvPicPr>
              <p:blipFill>
                <a:blip r:embed="rId235"/>
                <a:stretch>
                  <a:fillRect/>
                </a:stretch>
              </p:blipFill>
              <p:spPr>
                <a:xfrm>
                  <a:off x="4072484" y="5422156"/>
                  <a:ext cx="97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32" name="Freihand 231">
                  <a:extLst>
                    <a:ext uri="{FF2B5EF4-FFF2-40B4-BE49-F238E27FC236}">
                      <a16:creationId xmlns:a16="http://schemas.microsoft.com/office/drawing/2014/main" id="{25DE30B0-2BD7-49A6-B220-B66732B5D373}"/>
                    </a:ext>
                  </a:extLst>
                </p14:cNvPr>
                <p14:cNvContentPartPr/>
                <p14:nvPr/>
              </p14:nvContentPartPr>
              <p14:xfrm>
                <a:off x="4248884" y="5330716"/>
                <a:ext cx="148320" cy="15480"/>
              </p14:xfrm>
            </p:contentPart>
          </mc:Choice>
          <mc:Fallback>
            <p:pic>
              <p:nvPicPr>
                <p:cNvPr id="232" name="Freihand 231">
                  <a:extLst>
                    <a:ext uri="{FF2B5EF4-FFF2-40B4-BE49-F238E27FC236}">
                      <a16:creationId xmlns:a16="http://schemas.microsoft.com/office/drawing/2014/main" id="{25DE30B0-2BD7-49A6-B220-B66732B5D373}"/>
                    </a:ext>
                  </a:extLst>
                </p:cNvPr>
                <p:cNvPicPr/>
                <p:nvPr/>
              </p:nvPicPr>
              <p:blipFill>
                <a:blip r:embed="rId237"/>
                <a:stretch>
                  <a:fillRect/>
                </a:stretch>
              </p:blipFill>
              <p:spPr>
                <a:xfrm>
                  <a:off x="4240244" y="5322076"/>
                  <a:ext cx="1659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33" name="Freihand 232">
                  <a:extLst>
                    <a:ext uri="{FF2B5EF4-FFF2-40B4-BE49-F238E27FC236}">
                      <a16:creationId xmlns:a16="http://schemas.microsoft.com/office/drawing/2014/main" id="{ECC7C561-EA2A-468C-A297-1F358EEA805C}"/>
                    </a:ext>
                  </a:extLst>
                </p14:cNvPr>
                <p14:cNvContentPartPr/>
                <p14:nvPr/>
              </p14:nvContentPartPr>
              <p14:xfrm>
                <a:off x="4436804" y="5226676"/>
                <a:ext cx="178920" cy="353880"/>
              </p14:xfrm>
            </p:contentPart>
          </mc:Choice>
          <mc:Fallback>
            <p:pic>
              <p:nvPicPr>
                <p:cNvPr id="233" name="Freihand 232">
                  <a:extLst>
                    <a:ext uri="{FF2B5EF4-FFF2-40B4-BE49-F238E27FC236}">
                      <a16:creationId xmlns:a16="http://schemas.microsoft.com/office/drawing/2014/main" id="{ECC7C561-EA2A-468C-A297-1F358EEA805C}"/>
                    </a:ext>
                  </a:extLst>
                </p:cNvPr>
                <p:cNvPicPr/>
                <p:nvPr/>
              </p:nvPicPr>
              <p:blipFill>
                <a:blip r:embed="rId239"/>
                <a:stretch>
                  <a:fillRect/>
                </a:stretch>
              </p:blipFill>
              <p:spPr>
                <a:xfrm>
                  <a:off x="4428164" y="5217676"/>
                  <a:ext cx="19656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34" name="Freihand 233">
                  <a:extLst>
                    <a:ext uri="{FF2B5EF4-FFF2-40B4-BE49-F238E27FC236}">
                      <a16:creationId xmlns:a16="http://schemas.microsoft.com/office/drawing/2014/main" id="{F4212D5F-18F5-413D-9DF3-7D36505F9E2D}"/>
                    </a:ext>
                  </a:extLst>
                </p14:cNvPr>
                <p14:cNvContentPartPr/>
                <p14:nvPr/>
              </p14:nvContentPartPr>
              <p14:xfrm>
                <a:off x="4677644" y="5090956"/>
                <a:ext cx="202320" cy="297000"/>
              </p14:xfrm>
            </p:contentPart>
          </mc:Choice>
          <mc:Fallback>
            <p:pic>
              <p:nvPicPr>
                <p:cNvPr id="234" name="Freihand 233">
                  <a:extLst>
                    <a:ext uri="{FF2B5EF4-FFF2-40B4-BE49-F238E27FC236}">
                      <a16:creationId xmlns:a16="http://schemas.microsoft.com/office/drawing/2014/main" id="{F4212D5F-18F5-413D-9DF3-7D36505F9E2D}"/>
                    </a:ext>
                  </a:extLst>
                </p:cNvPr>
                <p:cNvPicPr/>
                <p:nvPr/>
              </p:nvPicPr>
              <p:blipFill>
                <a:blip r:embed="rId241"/>
                <a:stretch>
                  <a:fillRect/>
                </a:stretch>
              </p:blipFill>
              <p:spPr>
                <a:xfrm>
                  <a:off x="4669004" y="5081956"/>
                  <a:ext cx="21996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35" name="Freihand 234">
                  <a:extLst>
                    <a:ext uri="{FF2B5EF4-FFF2-40B4-BE49-F238E27FC236}">
                      <a16:creationId xmlns:a16="http://schemas.microsoft.com/office/drawing/2014/main" id="{C98D4D27-1F9A-475C-B612-F275D2BBE7FE}"/>
                    </a:ext>
                  </a:extLst>
                </p14:cNvPr>
                <p14:cNvContentPartPr/>
                <p14:nvPr/>
              </p14:nvContentPartPr>
              <p14:xfrm>
                <a:off x="5030084" y="5172316"/>
                <a:ext cx="10080" cy="176760"/>
              </p14:xfrm>
            </p:contentPart>
          </mc:Choice>
          <mc:Fallback>
            <p:pic>
              <p:nvPicPr>
                <p:cNvPr id="235" name="Freihand 234">
                  <a:extLst>
                    <a:ext uri="{FF2B5EF4-FFF2-40B4-BE49-F238E27FC236}">
                      <a16:creationId xmlns:a16="http://schemas.microsoft.com/office/drawing/2014/main" id="{C98D4D27-1F9A-475C-B612-F275D2BBE7FE}"/>
                    </a:ext>
                  </a:extLst>
                </p:cNvPr>
                <p:cNvPicPr/>
                <p:nvPr/>
              </p:nvPicPr>
              <p:blipFill>
                <a:blip r:embed="rId243"/>
                <a:stretch>
                  <a:fillRect/>
                </a:stretch>
              </p:blipFill>
              <p:spPr>
                <a:xfrm>
                  <a:off x="5021444" y="5163676"/>
                  <a:ext cx="277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36" name="Freihand 235">
                  <a:extLst>
                    <a:ext uri="{FF2B5EF4-FFF2-40B4-BE49-F238E27FC236}">
                      <a16:creationId xmlns:a16="http://schemas.microsoft.com/office/drawing/2014/main" id="{8CCEF66B-D277-44D2-8B4B-B3E50E96A0D7}"/>
                    </a:ext>
                  </a:extLst>
                </p14:cNvPr>
                <p14:cNvContentPartPr/>
                <p14:nvPr/>
              </p14:nvContentPartPr>
              <p14:xfrm>
                <a:off x="4870244" y="5101756"/>
                <a:ext cx="275400" cy="333000"/>
              </p14:xfrm>
            </p:contentPart>
          </mc:Choice>
          <mc:Fallback>
            <p:pic>
              <p:nvPicPr>
                <p:cNvPr id="236" name="Freihand 235">
                  <a:extLst>
                    <a:ext uri="{FF2B5EF4-FFF2-40B4-BE49-F238E27FC236}">
                      <a16:creationId xmlns:a16="http://schemas.microsoft.com/office/drawing/2014/main" id="{8CCEF66B-D277-44D2-8B4B-B3E50E96A0D7}"/>
                    </a:ext>
                  </a:extLst>
                </p:cNvPr>
                <p:cNvPicPr/>
                <p:nvPr/>
              </p:nvPicPr>
              <p:blipFill>
                <a:blip r:embed="rId245"/>
                <a:stretch>
                  <a:fillRect/>
                </a:stretch>
              </p:blipFill>
              <p:spPr>
                <a:xfrm>
                  <a:off x="4861244" y="5093116"/>
                  <a:ext cx="29304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56" name="Freihand 255">
                  <a:extLst>
                    <a:ext uri="{FF2B5EF4-FFF2-40B4-BE49-F238E27FC236}">
                      <a16:creationId xmlns:a16="http://schemas.microsoft.com/office/drawing/2014/main" id="{21514E44-FD96-42E2-B828-BFBA1E66FC3A}"/>
                    </a:ext>
                  </a:extLst>
                </p14:cNvPr>
                <p14:cNvContentPartPr/>
                <p14:nvPr/>
              </p14:nvContentPartPr>
              <p14:xfrm>
                <a:off x="2164124" y="5340796"/>
                <a:ext cx="300240" cy="309960"/>
              </p14:xfrm>
            </p:contentPart>
          </mc:Choice>
          <mc:Fallback>
            <p:pic>
              <p:nvPicPr>
                <p:cNvPr id="256" name="Freihand 255">
                  <a:extLst>
                    <a:ext uri="{FF2B5EF4-FFF2-40B4-BE49-F238E27FC236}">
                      <a16:creationId xmlns:a16="http://schemas.microsoft.com/office/drawing/2014/main" id="{21514E44-FD96-42E2-B828-BFBA1E66FC3A}"/>
                    </a:ext>
                  </a:extLst>
                </p:cNvPr>
                <p:cNvPicPr/>
                <p:nvPr/>
              </p:nvPicPr>
              <p:blipFill>
                <a:blip r:embed="rId247"/>
                <a:stretch>
                  <a:fillRect/>
                </a:stretch>
              </p:blipFill>
              <p:spPr>
                <a:xfrm>
                  <a:off x="2155124" y="5331796"/>
                  <a:ext cx="3178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57" name="Freihand 256">
                  <a:extLst>
                    <a:ext uri="{FF2B5EF4-FFF2-40B4-BE49-F238E27FC236}">
                      <a16:creationId xmlns:a16="http://schemas.microsoft.com/office/drawing/2014/main" id="{9DA5A389-D056-45B4-B27E-EFAC86DA8628}"/>
                    </a:ext>
                  </a:extLst>
                </p14:cNvPr>
                <p14:cNvContentPartPr/>
                <p14:nvPr/>
              </p14:nvContentPartPr>
              <p14:xfrm>
                <a:off x="3294524" y="5185996"/>
                <a:ext cx="386640" cy="479520"/>
              </p14:xfrm>
            </p:contentPart>
          </mc:Choice>
          <mc:Fallback>
            <p:pic>
              <p:nvPicPr>
                <p:cNvPr id="257" name="Freihand 256">
                  <a:extLst>
                    <a:ext uri="{FF2B5EF4-FFF2-40B4-BE49-F238E27FC236}">
                      <a16:creationId xmlns:a16="http://schemas.microsoft.com/office/drawing/2014/main" id="{9DA5A389-D056-45B4-B27E-EFAC86DA8628}"/>
                    </a:ext>
                  </a:extLst>
                </p:cNvPr>
                <p:cNvPicPr/>
                <p:nvPr/>
              </p:nvPicPr>
              <p:blipFill>
                <a:blip r:embed="rId249"/>
                <a:stretch>
                  <a:fillRect/>
                </a:stretch>
              </p:blipFill>
              <p:spPr>
                <a:xfrm>
                  <a:off x="3285524" y="5176996"/>
                  <a:ext cx="404280"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59" name="Freihand 258">
                  <a:extLst>
                    <a:ext uri="{FF2B5EF4-FFF2-40B4-BE49-F238E27FC236}">
                      <a16:creationId xmlns:a16="http://schemas.microsoft.com/office/drawing/2014/main" id="{5F90D1F7-CDC4-4BD2-BA64-7C90F00FA75D}"/>
                    </a:ext>
                  </a:extLst>
                </p14:cNvPr>
                <p14:cNvContentPartPr/>
                <p14:nvPr/>
              </p14:nvContentPartPr>
              <p14:xfrm>
                <a:off x="4312244" y="5049196"/>
                <a:ext cx="324360" cy="577080"/>
              </p14:xfrm>
            </p:contentPart>
          </mc:Choice>
          <mc:Fallback>
            <p:pic>
              <p:nvPicPr>
                <p:cNvPr id="259" name="Freihand 258">
                  <a:extLst>
                    <a:ext uri="{FF2B5EF4-FFF2-40B4-BE49-F238E27FC236}">
                      <a16:creationId xmlns:a16="http://schemas.microsoft.com/office/drawing/2014/main" id="{5F90D1F7-CDC4-4BD2-BA64-7C90F00FA75D}"/>
                    </a:ext>
                  </a:extLst>
                </p:cNvPr>
                <p:cNvPicPr/>
                <p:nvPr/>
              </p:nvPicPr>
              <p:blipFill>
                <a:blip r:embed="rId251"/>
                <a:stretch>
                  <a:fillRect/>
                </a:stretch>
              </p:blipFill>
              <p:spPr>
                <a:xfrm>
                  <a:off x="4303244" y="5040556"/>
                  <a:ext cx="342000" cy="594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60" name="Freihand 259">
                  <a:extLst>
                    <a:ext uri="{FF2B5EF4-FFF2-40B4-BE49-F238E27FC236}">
                      <a16:creationId xmlns:a16="http://schemas.microsoft.com/office/drawing/2014/main" id="{1E79D21A-3F57-485E-8438-7D5C338C9649}"/>
                    </a:ext>
                  </a:extLst>
                </p14:cNvPr>
                <p14:cNvContentPartPr/>
                <p14:nvPr/>
              </p14:nvContentPartPr>
              <p14:xfrm>
                <a:off x="2384804" y="5632756"/>
                <a:ext cx="64800" cy="538560"/>
              </p14:xfrm>
            </p:contentPart>
          </mc:Choice>
          <mc:Fallback>
            <p:pic>
              <p:nvPicPr>
                <p:cNvPr id="260" name="Freihand 259">
                  <a:extLst>
                    <a:ext uri="{FF2B5EF4-FFF2-40B4-BE49-F238E27FC236}">
                      <a16:creationId xmlns:a16="http://schemas.microsoft.com/office/drawing/2014/main" id="{1E79D21A-3F57-485E-8438-7D5C338C9649}"/>
                    </a:ext>
                  </a:extLst>
                </p:cNvPr>
                <p:cNvPicPr/>
                <p:nvPr/>
              </p:nvPicPr>
              <p:blipFill>
                <a:blip r:embed="rId253"/>
                <a:stretch>
                  <a:fillRect/>
                </a:stretch>
              </p:blipFill>
              <p:spPr>
                <a:xfrm>
                  <a:off x="2375804" y="5623756"/>
                  <a:ext cx="82440" cy="556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61" name="Freihand 260">
                  <a:extLst>
                    <a:ext uri="{FF2B5EF4-FFF2-40B4-BE49-F238E27FC236}">
                      <a16:creationId xmlns:a16="http://schemas.microsoft.com/office/drawing/2014/main" id="{52E888CB-EA9D-4783-AC5C-7EE543316E69}"/>
                    </a:ext>
                  </a:extLst>
                </p14:cNvPr>
                <p14:cNvContentPartPr/>
                <p14:nvPr/>
              </p14:nvContentPartPr>
              <p14:xfrm>
                <a:off x="3374444" y="5590276"/>
                <a:ext cx="186480" cy="506520"/>
              </p14:xfrm>
            </p:contentPart>
          </mc:Choice>
          <mc:Fallback>
            <p:pic>
              <p:nvPicPr>
                <p:cNvPr id="261" name="Freihand 260">
                  <a:extLst>
                    <a:ext uri="{FF2B5EF4-FFF2-40B4-BE49-F238E27FC236}">
                      <a16:creationId xmlns:a16="http://schemas.microsoft.com/office/drawing/2014/main" id="{52E888CB-EA9D-4783-AC5C-7EE543316E69}"/>
                    </a:ext>
                  </a:extLst>
                </p:cNvPr>
                <p:cNvPicPr/>
                <p:nvPr/>
              </p:nvPicPr>
              <p:blipFill>
                <a:blip r:embed="rId255"/>
                <a:stretch>
                  <a:fillRect/>
                </a:stretch>
              </p:blipFill>
              <p:spPr>
                <a:xfrm>
                  <a:off x="3365444" y="5581636"/>
                  <a:ext cx="20412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62" name="Freihand 261">
                  <a:extLst>
                    <a:ext uri="{FF2B5EF4-FFF2-40B4-BE49-F238E27FC236}">
                      <a16:creationId xmlns:a16="http://schemas.microsoft.com/office/drawing/2014/main" id="{2DF7D1C9-FE43-4F4A-A87B-C13A552CFDA0}"/>
                    </a:ext>
                  </a:extLst>
                </p14:cNvPr>
                <p14:cNvContentPartPr/>
                <p14:nvPr/>
              </p14:nvContentPartPr>
              <p14:xfrm>
                <a:off x="3662804" y="5540236"/>
                <a:ext cx="777600" cy="530280"/>
              </p14:xfrm>
            </p:contentPart>
          </mc:Choice>
          <mc:Fallback>
            <p:pic>
              <p:nvPicPr>
                <p:cNvPr id="262" name="Freihand 261">
                  <a:extLst>
                    <a:ext uri="{FF2B5EF4-FFF2-40B4-BE49-F238E27FC236}">
                      <a16:creationId xmlns:a16="http://schemas.microsoft.com/office/drawing/2014/main" id="{2DF7D1C9-FE43-4F4A-A87B-C13A552CFDA0}"/>
                    </a:ext>
                  </a:extLst>
                </p:cNvPr>
                <p:cNvPicPr/>
                <p:nvPr/>
              </p:nvPicPr>
              <p:blipFill>
                <a:blip r:embed="rId257"/>
                <a:stretch>
                  <a:fillRect/>
                </a:stretch>
              </p:blipFill>
              <p:spPr>
                <a:xfrm>
                  <a:off x="3653804" y="5531596"/>
                  <a:ext cx="795240" cy="547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64" name="Freihand 263">
                  <a:extLst>
                    <a:ext uri="{FF2B5EF4-FFF2-40B4-BE49-F238E27FC236}">
                      <a16:creationId xmlns:a16="http://schemas.microsoft.com/office/drawing/2014/main" id="{6D95D3C9-2C8A-4D4E-B7E3-78940CDC2DA2}"/>
                    </a:ext>
                  </a:extLst>
                </p14:cNvPr>
                <p14:cNvContentPartPr/>
                <p14:nvPr/>
              </p14:nvContentPartPr>
              <p14:xfrm>
                <a:off x="2180324" y="6342676"/>
                <a:ext cx="220320" cy="37080"/>
              </p14:xfrm>
            </p:contentPart>
          </mc:Choice>
          <mc:Fallback>
            <p:pic>
              <p:nvPicPr>
                <p:cNvPr id="264" name="Freihand 263">
                  <a:extLst>
                    <a:ext uri="{FF2B5EF4-FFF2-40B4-BE49-F238E27FC236}">
                      <a16:creationId xmlns:a16="http://schemas.microsoft.com/office/drawing/2014/main" id="{6D95D3C9-2C8A-4D4E-B7E3-78940CDC2DA2}"/>
                    </a:ext>
                  </a:extLst>
                </p:cNvPr>
                <p:cNvPicPr/>
                <p:nvPr/>
              </p:nvPicPr>
              <p:blipFill>
                <a:blip r:embed="rId259"/>
                <a:stretch>
                  <a:fillRect/>
                </a:stretch>
              </p:blipFill>
              <p:spPr>
                <a:xfrm>
                  <a:off x="2171684" y="6333676"/>
                  <a:ext cx="237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65" name="Freihand 264">
                  <a:extLst>
                    <a:ext uri="{FF2B5EF4-FFF2-40B4-BE49-F238E27FC236}">
                      <a16:creationId xmlns:a16="http://schemas.microsoft.com/office/drawing/2014/main" id="{9F5F3A24-7276-48B0-BA98-73124DAC7F92}"/>
                    </a:ext>
                  </a:extLst>
                </p14:cNvPr>
                <p14:cNvContentPartPr/>
                <p14:nvPr/>
              </p14:nvContentPartPr>
              <p14:xfrm>
                <a:off x="2154404" y="6399556"/>
                <a:ext cx="187200" cy="21960"/>
              </p14:xfrm>
            </p:contentPart>
          </mc:Choice>
          <mc:Fallback>
            <p:pic>
              <p:nvPicPr>
                <p:cNvPr id="265" name="Freihand 264">
                  <a:extLst>
                    <a:ext uri="{FF2B5EF4-FFF2-40B4-BE49-F238E27FC236}">
                      <a16:creationId xmlns:a16="http://schemas.microsoft.com/office/drawing/2014/main" id="{9F5F3A24-7276-48B0-BA98-73124DAC7F92}"/>
                    </a:ext>
                  </a:extLst>
                </p:cNvPr>
                <p:cNvPicPr/>
                <p:nvPr/>
              </p:nvPicPr>
              <p:blipFill>
                <a:blip r:embed="rId261"/>
                <a:stretch>
                  <a:fillRect/>
                </a:stretch>
              </p:blipFill>
              <p:spPr>
                <a:xfrm>
                  <a:off x="2145764" y="6390556"/>
                  <a:ext cx="204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66" name="Freihand 265">
                  <a:extLst>
                    <a:ext uri="{FF2B5EF4-FFF2-40B4-BE49-F238E27FC236}">
                      <a16:creationId xmlns:a16="http://schemas.microsoft.com/office/drawing/2014/main" id="{75F71CA4-4723-42C8-9A84-FD4057CABB40}"/>
                    </a:ext>
                  </a:extLst>
                </p14:cNvPr>
                <p14:cNvContentPartPr/>
                <p14:nvPr/>
              </p14:nvContentPartPr>
              <p14:xfrm>
                <a:off x="2413604" y="6242956"/>
                <a:ext cx="126360" cy="221040"/>
              </p14:xfrm>
            </p:contentPart>
          </mc:Choice>
          <mc:Fallback>
            <p:pic>
              <p:nvPicPr>
                <p:cNvPr id="266" name="Freihand 265">
                  <a:extLst>
                    <a:ext uri="{FF2B5EF4-FFF2-40B4-BE49-F238E27FC236}">
                      <a16:creationId xmlns:a16="http://schemas.microsoft.com/office/drawing/2014/main" id="{75F71CA4-4723-42C8-9A84-FD4057CABB40}"/>
                    </a:ext>
                  </a:extLst>
                </p:cNvPr>
                <p:cNvPicPr/>
                <p:nvPr/>
              </p:nvPicPr>
              <p:blipFill>
                <a:blip r:embed="rId263"/>
                <a:stretch>
                  <a:fillRect/>
                </a:stretch>
              </p:blipFill>
              <p:spPr>
                <a:xfrm>
                  <a:off x="2404604" y="6234316"/>
                  <a:ext cx="1440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68" name="Freihand 267">
                  <a:extLst>
                    <a:ext uri="{FF2B5EF4-FFF2-40B4-BE49-F238E27FC236}">
                      <a16:creationId xmlns:a16="http://schemas.microsoft.com/office/drawing/2014/main" id="{CB60EC25-6F3E-47D4-8161-603D85DEFEA9}"/>
                    </a:ext>
                  </a:extLst>
                </p14:cNvPr>
                <p14:cNvContentPartPr/>
                <p14:nvPr/>
              </p14:nvContentPartPr>
              <p14:xfrm>
                <a:off x="2756324" y="6160156"/>
                <a:ext cx="36360" cy="244440"/>
              </p14:xfrm>
            </p:contentPart>
          </mc:Choice>
          <mc:Fallback>
            <p:pic>
              <p:nvPicPr>
                <p:cNvPr id="268" name="Freihand 267">
                  <a:extLst>
                    <a:ext uri="{FF2B5EF4-FFF2-40B4-BE49-F238E27FC236}">
                      <a16:creationId xmlns:a16="http://schemas.microsoft.com/office/drawing/2014/main" id="{CB60EC25-6F3E-47D4-8161-603D85DEFEA9}"/>
                    </a:ext>
                  </a:extLst>
                </p:cNvPr>
                <p:cNvPicPr/>
                <p:nvPr/>
              </p:nvPicPr>
              <p:blipFill>
                <a:blip r:embed="rId265"/>
                <a:stretch>
                  <a:fillRect/>
                </a:stretch>
              </p:blipFill>
              <p:spPr>
                <a:xfrm>
                  <a:off x="2747324" y="6151156"/>
                  <a:ext cx="540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69" name="Freihand 268">
                  <a:extLst>
                    <a:ext uri="{FF2B5EF4-FFF2-40B4-BE49-F238E27FC236}">
                      <a16:creationId xmlns:a16="http://schemas.microsoft.com/office/drawing/2014/main" id="{2B1EFD6B-6595-47EE-8413-E8C68FB7C45B}"/>
                    </a:ext>
                  </a:extLst>
                </p14:cNvPr>
                <p14:cNvContentPartPr/>
                <p14:nvPr/>
              </p14:nvContentPartPr>
              <p14:xfrm>
                <a:off x="2795924" y="6169876"/>
                <a:ext cx="275400" cy="215280"/>
              </p14:xfrm>
            </p:contentPart>
          </mc:Choice>
          <mc:Fallback>
            <p:pic>
              <p:nvPicPr>
                <p:cNvPr id="269" name="Freihand 268">
                  <a:extLst>
                    <a:ext uri="{FF2B5EF4-FFF2-40B4-BE49-F238E27FC236}">
                      <a16:creationId xmlns:a16="http://schemas.microsoft.com/office/drawing/2014/main" id="{2B1EFD6B-6595-47EE-8413-E8C68FB7C45B}"/>
                    </a:ext>
                  </a:extLst>
                </p:cNvPr>
                <p:cNvPicPr/>
                <p:nvPr/>
              </p:nvPicPr>
              <p:blipFill>
                <a:blip r:embed="rId267"/>
                <a:stretch>
                  <a:fillRect/>
                </a:stretch>
              </p:blipFill>
              <p:spPr>
                <a:xfrm>
                  <a:off x="2786924" y="6161236"/>
                  <a:ext cx="2930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70" name="Freihand 269">
                  <a:extLst>
                    <a:ext uri="{FF2B5EF4-FFF2-40B4-BE49-F238E27FC236}">
                      <a16:creationId xmlns:a16="http://schemas.microsoft.com/office/drawing/2014/main" id="{BA5E4501-25A4-4E96-9F2B-62E5F34A8861}"/>
                    </a:ext>
                  </a:extLst>
                </p14:cNvPr>
                <p14:cNvContentPartPr/>
                <p14:nvPr/>
              </p14:nvContentPartPr>
              <p14:xfrm>
                <a:off x="3113444" y="6141076"/>
                <a:ext cx="121320" cy="236880"/>
              </p14:xfrm>
            </p:contentPart>
          </mc:Choice>
          <mc:Fallback>
            <p:pic>
              <p:nvPicPr>
                <p:cNvPr id="270" name="Freihand 269">
                  <a:extLst>
                    <a:ext uri="{FF2B5EF4-FFF2-40B4-BE49-F238E27FC236}">
                      <a16:creationId xmlns:a16="http://schemas.microsoft.com/office/drawing/2014/main" id="{BA5E4501-25A4-4E96-9F2B-62E5F34A8861}"/>
                    </a:ext>
                  </a:extLst>
                </p:cNvPr>
                <p:cNvPicPr/>
                <p:nvPr/>
              </p:nvPicPr>
              <p:blipFill>
                <a:blip r:embed="rId269"/>
                <a:stretch>
                  <a:fillRect/>
                </a:stretch>
              </p:blipFill>
              <p:spPr>
                <a:xfrm>
                  <a:off x="3104804" y="6132076"/>
                  <a:ext cx="1389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71" name="Freihand 270">
                  <a:extLst>
                    <a:ext uri="{FF2B5EF4-FFF2-40B4-BE49-F238E27FC236}">
                      <a16:creationId xmlns:a16="http://schemas.microsoft.com/office/drawing/2014/main" id="{8700DE04-BE57-48A5-A03A-966A0EABFD93}"/>
                    </a:ext>
                  </a:extLst>
                </p14:cNvPr>
                <p14:cNvContentPartPr/>
                <p14:nvPr/>
              </p14:nvContentPartPr>
              <p14:xfrm>
                <a:off x="3310724" y="6079156"/>
                <a:ext cx="227160" cy="255960"/>
              </p14:xfrm>
            </p:contentPart>
          </mc:Choice>
          <mc:Fallback>
            <p:pic>
              <p:nvPicPr>
                <p:cNvPr id="271" name="Freihand 270">
                  <a:extLst>
                    <a:ext uri="{FF2B5EF4-FFF2-40B4-BE49-F238E27FC236}">
                      <a16:creationId xmlns:a16="http://schemas.microsoft.com/office/drawing/2014/main" id="{8700DE04-BE57-48A5-A03A-966A0EABFD93}"/>
                    </a:ext>
                  </a:extLst>
                </p:cNvPr>
                <p:cNvPicPr/>
                <p:nvPr/>
              </p:nvPicPr>
              <p:blipFill>
                <a:blip r:embed="rId271"/>
                <a:stretch>
                  <a:fillRect/>
                </a:stretch>
              </p:blipFill>
              <p:spPr>
                <a:xfrm>
                  <a:off x="3302084" y="6070516"/>
                  <a:ext cx="2448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72" name="Freihand 271">
                  <a:extLst>
                    <a:ext uri="{FF2B5EF4-FFF2-40B4-BE49-F238E27FC236}">
                      <a16:creationId xmlns:a16="http://schemas.microsoft.com/office/drawing/2014/main" id="{2F08C6D1-820C-47B8-9342-558BD782BE22}"/>
                    </a:ext>
                  </a:extLst>
                </p14:cNvPr>
                <p14:cNvContentPartPr/>
                <p14:nvPr/>
              </p14:nvContentPartPr>
              <p14:xfrm>
                <a:off x="3532844" y="6184636"/>
                <a:ext cx="100800" cy="127080"/>
              </p14:xfrm>
            </p:contentPart>
          </mc:Choice>
          <mc:Fallback>
            <p:pic>
              <p:nvPicPr>
                <p:cNvPr id="272" name="Freihand 271">
                  <a:extLst>
                    <a:ext uri="{FF2B5EF4-FFF2-40B4-BE49-F238E27FC236}">
                      <a16:creationId xmlns:a16="http://schemas.microsoft.com/office/drawing/2014/main" id="{2F08C6D1-820C-47B8-9342-558BD782BE22}"/>
                    </a:ext>
                  </a:extLst>
                </p:cNvPr>
                <p:cNvPicPr/>
                <p:nvPr/>
              </p:nvPicPr>
              <p:blipFill>
                <a:blip r:embed="rId273"/>
                <a:stretch>
                  <a:fillRect/>
                </a:stretch>
              </p:blipFill>
              <p:spPr>
                <a:xfrm>
                  <a:off x="3523844" y="6175996"/>
                  <a:ext cx="1184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73" name="Freihand 272">
                  <a:extLst>
                    <a:ext uri="{FF2B5EF4-FFF2-40B4-BE49-F238E27FC236}">
                      <a16:creationId xmlns:a16="http://schemas.microsoft.com/office/drawing/2014/main" id="{52179F93-E72D-4860-92A6-0116978EC507}"/>
                    </a:ext>
                  </a:extLst>
                </p14:cNvPr>
                <p14:cNvContentPartPr/>
                <p14:nvPr/>
              </p14:nvContentPartPr>
              <p14:xfrm>
                <a:off x="3721124" y="5998156"/>
                <a:ext cx="226080" cy="284760"/>
              </p14:xfrm>
            </p:contentPart>
          </mc:Choice>
          <mc:Fallback>
            <p:pic>
              <p:nvPicPr>
                <p:cNvPr id="273" name="Freihand 272">
                  <a:extLst>
                    <a:ext uri="{FF2B5EF4-FFF2-40B4-BE49-F238E27FC236}">
                      <a16:creationId xmlns:a16="http://schemas.microsoft.com/office/drawing/2014/main" id="{52179F93-E72D-4860-92A6-0116978EC507}"/>
                    </a:ext>
                  </a:extLst>
                </p:cNvPr>
                <p:cNvPicPr/>
                <p:nvPr/>
              </p:nvPicPr>
              <p:blipFill>
                <a:blip r:embed="rId275"/>
                <a:stretch>
                  <a:fillRect/>
                </a:stretch>
              </p:blipFill>
              <p:spPr>
                <a:xfrm>
                  <a:off x="3712124" y="5989156"/>
                  <a:ext cx="2437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74" name="Freihand 273">
                  <a:extLst>
                    <a:ext uri="{FF2B5EF4-FFF2-40B4-BE49-F238E27FC236}">
                      <a16:creationId xmlns:a16="http://schemas.microsoft.com/office/drawing/2014/main" id="{BEBA0B7D-A1F0-4C3D-87AC-158CF1267498}"/>
                    </a:ext>
                  </a:extLst>
                </p14:cNvPr>
                <p14:cNvContentPartPr/>
                <p14:nvPr/>
              </p14:nvContentPartPr>
              <p14:xfrm>
                <a:off x="3960164" y="6159076"/>
                <a:ext cx="78120" cy="92520"/>
              </p14:xfrm>
            </p:contentPart>
          </mc:Choice>
          <mc:Fallback>
            <p:pic>
              <p:nvPicPr>
                <p:cNvPr id="274" name="Freihand 273">
                  <a:extLst>
                    <a:ext uri="{FF2B5EF4-FFF2-40B4-BE49-F238E27FC236}">
                      <a16:creationId xmlns:a16="http://schemas.microsoft.com/office/drawing/2014/main" id="{BEBA0B7D-A1F0-4C3D-87AC-158CF1267498}"/>
                    </a:ext>
                  </a:extLst>
                </p:cNvPr>
                <p:cNvPicPr/>
                <p:nvPr/>
              </p:nvPicPr>
              <p:blipFill>
                <a:blip r:embed="rId277"/>
                <a:stretch>
                  <a:fillRect/>
                </a:stretch>
              </p:blipFill>
              <p:spPr>
                <a:xfrm>
                  <a:off x="3951164" y="6150076"/>
                  <a:ext cx="95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75" name="Freihand 274">
                  <a:extLst>
                    <a:ext uri="{FF2B5EF4-FFF2-40B4-BE49-F238E27FC236}">
                      <a16:creationId xmlns:a16="http://schemas.microsoft.com/office/drawing/2014/main" id="{6399E57F-F9C5-4599-983F-BCE52748F6F1}"/>
                    </a:ext>
                  </a:extLst>
                </p14:cNvPr>
                <p14:cNvContentPartPr/>
                <p14:nvPr/>
              </p14:nvContentPartPr>
              <p14:xfrm>
                <a:off x="4104524" y="6090316"/>
                <a:ext cx="148680" cy="170280"/>
              </p14:xfrm>
            </p:contentPart>
          </mc:Choice>
          <mc:Fallback>
            <p:pic>
              <p:nvPicPr>
                <p:cNvPr id="275" name="Freihand 274">
                  <a:extLst>
                    <a:ext uri="{FF2B5EF4-FFF2-40B4-BE49-F238E27FC236}">
                      <a16:creationId xmlns:a16="http://schemas.microsoft.com/office/drawing/2014/main" id="{6399E57F-F9C5-4599-983F-BCE52748F6F1}"/>
                    </a:ext>
                  </a:extLst>
                </p:cNvPr>
                <p:cNvPicPr/>
                <p:nvPr/>
              </p:nvPicPr>
              <p:blipFill>
                <a:blip r:embed="rId279"/>
                <a:stretch>
                  <a:fillRect/>
                </a:stretch>
              </p:blipFill>
              <p:spPr>
                <a:xfrm>
                  <a:off x="4095524" y="6081316"/>
                  <a:ext cx="1663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76" name="Freihand 275">
                  <a:extLst>
                    <a:ext uri="{FF2B5EF4-FFF2-40B4-BE49-F238E27FC236}">
                      <a16:creationId xmlns:a16="http://schemas.microsoft.com/office/drawing/2014/main" id="{7D2CD7E8-1E6F-495E-B73C-0F455306670F}"/>
                    </a:ext>
                  </a:extLst>
                </p14:cNvPr>
                <p14:cNvContentPartPr/>
                <p14:nvPr/>
              </p14:nvContentPartPr>
              <p14:xfrm>
                <a:off x="4278044" y="5984476"/>
                <a:ext cx="130680" cy="265680"/>
              </p14:xfrm>
            </p:contentPart>
          </mc:Choice>
          <mc:Fallback>
            <p:pic>
              <p:nvPicPr>
                <p:cNvPr id="276" name="Freihand 275">
                  <a:extLst>
                    <a:ext uri="{FF2B5EF4-FFF2-40B4-BE49-F238E27FC236}">
                      <a16:creationId xmlns:a16="http://schemas.microsoft.com/office/drawing/2014/main" id="{7D2CD7E8-1E6F-495E-B73C-0F455306670F}"/>
                    </a:ext>
                  </a:extLst>
                </p:cNvPr>
                <p:cNvPicPr/>
                <p:nvPr/>
              </p:nvPicPr>
              <p:blipFill>
                <a:blip r:embed="rId281"/>
                <a:stretch>
                  <a:fillRect/>
                </a:stretch>
              </p:blipFill>
              <p:spPr>
                <a:xfrm>
                  <a:off x="4269404" y="5975836"/>
                  <a:ext cx="1483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77" name="Freihand 276">
                  <a:extLst>
                    <a:ext uri="{FF2B5EF4-FFF2-40B4-BE49-F238E27FC236}">
                      <a16:creationId xmlns:a16="http://schemas.microsoft.com/office/drawing/2014/main" id="{F6778FE0-E403-41CB-A530-78AE8612C1BE}"/>
                    </a:ext>
                  </a:extLst>
                </p14:cNvPr>
                <p14:cNvContentPartPr/>
                <p14:nvPr/>
              </p14:nvContentPartPr>
              <p14:xfrm>
                <a:off x="4401164" y="5977276"/>
                <a:ext cx="6120" cy="9000"/>
              </p14:xfrm>
            </p:contentPart>
          </mc:Choice>
          <mc:Fallback>
            <p:pic>
              <p:nvPicPr>
                <p:cNvPr id="277" name="Freihand 276">
                  <a:extLst>
                    <a:ext uri="{FF2B5EF4-FFF2-40B4-BE49-F238E27FC236}">
                      <a16:creationId xmlns:a16="http://schemas.microsoft.com/office/drawing/2014/main" id="{F6778FE0-E403-41CB-A530-78AE8612C1BE}"/>
                    </a:ext>
                  </a:extLst>
                </p:cNvPr>
                <p:cNvPicPr/>
                <p:nvPr/>
              </p:nvPicPr>
              <p:blipFill>
                <a:blip r:embed="rId283"/>
                <a:stretch>
                  <a:fillRect/>
                </a:stretch>
              </p:blipFill>
              <p:spPr>
                <a:xfrm>
                  <a:off x="4392164" y="5968636"/>
                  <a:ext cx="23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78" name="Freihand 277">
                  <a:extLst>
                    <a:ext uri="{FF2B5EF4-FFF2-40B4-BE49-F238E27FC236}">
                      <a16:creationId xmlns:a16="http://schemas.microsoft.com/office/drawing/2014/main" id="{E6D759D9-7BE2-443D-AC45-4C7DAFA5B356}"/>
                    </a:ext>
                  </a:extLst>
                </p14:cNvPr>
                <p14:cNvContentPartPr/>
                <p14:nvPr/>
              </p14:nvContentPartPr>
              <p14:xfrm>
                <a:off x="4474604" y="6042796"/>
                <a:ext cx="146160" cy="187920"/>
              </p14:xfrm>
            </p:contentPart>
          </mc:Choice>
          <mc:Fallback>
            <p:pic>
              <p:nvPicPr>
                <p:cNvPr id="278" name="Freihand 277">
                  <a:extLst>
                    <a:ext uri="{FF2B5EF4-FFF2-40B4-BE49-F238E27FC236}">
                      <a16:creationId xmlns:a16="http://schemas.microsoft.com/office/drawing/2014/main" id="{E6D759D9-7BE2-443D-AC45-4C7DAFA5B356}"/>
                    </a:ext>
                  </a:extLst>
                </p:cNvPr>
                <p:cNvPicPr/>
                <p:nvPr/>
              </p:nvPicPr>
              <p:blipFill>
                <a:blip r:embed="rId285"/>
                <a:stretch>
                  <a:fillRect/>
                </a:stretch>
              </p:blipFill>
              <p:spPr>
                <a:xfrm>
                  <a:off x="4465604" y="6033796"/>
                  <a:ext cx="1638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79" name="Freihand 278">
                  <a:extLst>
                    <a:ext uri="{FF2B5EF4-FFF2-40B4-BE49-F238E27FC236}">
                      <a16:creationId xmlns:a16="http://schemas.microsoft.com/office/drawing/2014/main" id="{628717DB-1478-4EF1-8144-A4CFD959F121}"/>
                    </a:ext>
                  </a:extLst>
                </p14:cNvPr>
                <p14:cNvContentPartPr/>
                <p14:nvPr/>
              </p14:nvContentPartPr>
              <p14:xfrm>
                <a:off x="4516364" y="6077356"/>
                <a:ext cx="177840" cy="96480"/>
              </p14:xfrm>
            </p:contentPart>
          </mc:Choice>
          <mc:Fallback>
            <p:pic>
              <p:nvPicPr>
                <p:cNvPr id="279" name="Freihand 278">
                  <a:extLst>
                    <a:ext uri="{FF2B5EF4-FFF2-40B4-BE49-F238E27FC236}">
                      <a16:creationId xmlns:a16="http://schemas.microsoft.com/office/drawing/2014/main" id="{628717DB-1478-4EF1-8144-A4CFD959F121}"/>
                    </a:ext>
                  </a:extLst>
                </p:cNvPr>
                <p:cNvPicPr/>
                <p:nvPr/>
              </p:nvPicPr>
              <p:blipFill>
                <a:blip r:embed="rId287"/>
                <a:stretch>
                  <a:fillRect/>
                </a:stretch>
              </p:blipFill>
              <p:spPr>
                <a:xfrm>
                  <a:off x="4507364" y="6068716"/>
                  <a:ext cx="195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81" name="Freihand 280">
                  <a:extLst>
                    <a:ext uri="{FF2B5EF4-FFF2-40B4-BE49-F238E27FC236}">
                      <a16:creationId xmlns:a16="http://schemas.microsoft.com/office/drawing/2014/main" id="{47AFCD9F-B7E2-49C4-A835-4FD25438BA15}"/>
                    </a:ext>
                  </a:extLst>
                </p14:cNvPr>
                <p14:cNvContentPartPr/>
                <p14:nvPr/>
              </p14:nvContentPartPr>
              <p14:xfrm>
                <a:off x="4760444" y="5874676"/>
                <a:ext cx="540360" cy="310320"/>
              </p14:xfrm>
            </p:contentPart>
          </mc:Choice>
          <mc:Fallback>
            <p:pic>
              <p:nvPicPr>
                <p:cNvPr id="281" name="Freihand 280">
                  <a:extLst>
                    <a:ext uri="{FF2B5EF4-FFF2-40B4-BE49-F238E27FC236}">
                      <a16:creationId xmlns:a16="http://schemas.microsoft.com/office/drawing/2014/main" id="{47AFCD9F-B7E2-49C4-A835-4FD25438BA15}"/>
                    </a:ext>
                  </a:extLst>
                </p:cNvPr>
                <p:cNvPicPr/>
                <p:nvPr/>
              </p:nvPicPr>
              <p:blipFill>
                <a:blip r:embed="rId289"/>
                <a:stretch>
                  <a:fillRect/>
                </a:stretch>
              </p:blipFill>
              <p:spPr>
                <a:xfrm>
                  <a:off x="4751444" y="5866036"/>
                  <a:ext cx="55800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82" name="Freihand 281">
                  <a:extLst>
                    <a:ext uri="{FF2B5EF4-FFF2-40B4-BE49-F238E27FC236}">
                      <a16:creationId xmlns:a16="http://schemas.microsoft.com/office/drawing/2014/main" id="{E3838CFE-8045-4BF4-AEE2-33BF474ACBB4}"/>
                    </a:ext>
                  </a:extLst>
                </p14:cNvPr>
                <p14:cNvContentPartPr/>
                <p14:nvPr/>
              </p14:nvContentPartPr>
              <p14:xfrm>
                <a:off x="4899044" y="5864956"/>
                <a:ext cx="101520" cy="42840"/>
              </p14:xfrm>
            </p:contentPart>
          </mc:Choice>
          <mc:Fallback>
            <p:pic>
              <p:nvPicPr>
                <p:cNvPr id="282" name="Freihand 281">
                  <a:extLst>
                    <a:ext uri="{FF2B5EF4-FFF2-40B4-BE49-F238E27FC236}">
                      <a16:creationId xmlns:a16="http://schemas.microsoft.com/office/drawing/2014/main" id="{E3838CFE-8045-4BF4-AEE2-33BF474ACBB4}"/>
                    </a:ext>
                  </a:extLst>
                </p:cNvPr>
                <p:cNvPicPr/>
                <p:nvPr/>
              </p:nvPicPr>
              <p:blipFill>
                <a:blip r:embed="rId291"/>
                <a:stretch>
                  <a:fillRect/>
                </a:stretch>
              </p:blipFill>
              <p:spPr>
                <a:xfrm>
                  <a:off x="4890404" y="5855956"/>
                  <a:ext cx="119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84" name="Freihand 283">
                  <a:extLst>
                    <a:ext uri="{FF2B5EF4-FFF2-40B4-BE49-F238E27FC236}">
                      <a16:creationId xmlns:a16="http://schemas.microsoft.com/office/drawing/2014/main" id="{663FC52D-FC90-41D3-837E-205596D98078}"/>
                    </a:ext>
                  </a:extLst>
                </p14:cNvPr>
                <p14:cNvContentPartPr/>
                <p14:nvPr/>
              </p14:nvContentPartPr>
              <p14:xfrm>
                <a:off x="2181764" y="5318836"/>
                <a:ext cx="226800" cy="283680"/>
              </p14:xfrm>
            </p:contentPart>
          </mc:Choice>
          <mc:Fallback>
            <p:pic>
              <p:nvPicPr>
                <p:cNvPr id="284" name="Freihand 283">
                  <a:extLst>
                    <a:ext uri="{FF2B5EF4-FFF2-40B4-BE49-F238E27FC236}">
                      <a16:creationId xmlns:a16="http://schemas.microsoft.com/office/drawing/2014/main" id="{663FC52D-FC90-41D3-837E-205596D98078}"/>
                    </a:ext>
                  </a:extLst>
                </p:cNvPr>
                <p:cNvPicPr/>
                <p:nvPr/>
              </p:nvPicPr>
              <p:blipFill>
                <a:blip r:embed="rId293"/>
                <a:stretch>
                  <a:fillRect/>
                </a:stretch>
              </p:blipFill>
              <p:spPr>
                <a:xfrm>
                  <a:off x="2173124" y="5309836"/>
                  <a:ext cx="244440" cy="301320"/>
                </a:xfrm>
                <a:prstGeom prst="rect">
                  <a:avLst/>
                </a:prstGeom>
              </p:spPr>
            </p:pic>
          </mc:Fallback>
        </mc:AlternateContent>
      </p:grpSp>
      <p:grpSp>
        <p:nvGrpSpPr>
          <p:cNvPr id="290" name="Gruppieren 289">
            <a:extLst>
              <a:ext uri="{FF2B5EF4-FFF2-40B4-BE49-F238E27FC236}">
                <a16:creationId xmlns:a16="http://schemas.microsoft.com/office/drawing/2014/main" id="{E83CBCE9-59D4-4092-B6A1-8DD7AACDF4CE}"/>
              </a:ext>
            </a:extLst>
          </p:cNvPr>
          <p:cNvGrpSpPr/>
          <p:nvPr/>
        </p:nvGrpSpPr>
        <p:grpSpPr>
          <a:xfrm>
            <a:off x="9243524" y="-132644"/>
            <a:ext cx="3139200" cy="3381480"/>
            <a:chOff x="9243524" y="-132644"/>
            <a:chExt cx="3139200" cy="3381480"/>
          </a:xfrm>
        </p:grpSpPr>
        <mc:AlternateContent xmlns:mc="http://schemas.openxmlformats.org/markup-compatibility/2006">
          <mc:Choice xmlns:p14="http://schemas.microsoft.com/office/powerpoint/2010/main" Requires="p14">
            <p:contentPart p14:bwMode="auto" r:id="rId294">
              <p14:nvContentPartPr>
                <p14:cNvPr id="27" name="Freihand 26">
                  <a:extLst>
                    <a:ext uri="{FF2B5EF4-FFF2-40B4-BE49-F238E27FC236}">
                      <a16:creationId xmlns:a16="http://schemas.microsoft.com/office/drawing/2014/main" id="{FC8626DC-E4DD-4EFC-A487-E49F284126D2}"/>
                    </a:ext>
                  </a:extLst>
                </p14:cNvPr>
                <p14:cNvContentPartPr/>
                <p14:nvPr/>
              </p14:nvContentPartPr>
              <p14:xfrm>
                <a:off x="9298964" y="174796"/>
                <a:ext cx="144720" cy="219960"/>
              </p14:xfrm>
            </p:contentPart>
          </mc:Choice>
          <mc:Fallback>
            <p:pic>
              <p:nvPicPr>
                <p:cNvPr id="27" name="Freihand 26">
                  <a:extLst>
                    <a:ext uri="{FF2B5EF4-FFF2-40B4-BE49-F238E27FC236}">
                      <a16:creationId xmlns:a16="http://schemas.microsoft.com/office/drawing/2014/main" id="{FC8626DC-E4DD-4EFC-A487-E49F284126D2}"/>
                    </a:ext>
                  </a:extLst>
                </p:cNvPr>
                <p:cNvPicPr/>
                <p:nvPr/>
              </p:nvPicPr>
              <p:blipFill>
                <a:blip r:embed="rId295"/>
                <a:stretch>
                  <a:fillRect/>
                </a:stretch>
              </p:blipFill>
              <p:spPr>
                <a:xfrm>
                  <a:off x="9289964" y="166156"/>
                  <a:ext cx="1623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8" name="Freihand 27">
                  <a:extLst>
                    <a:ext uri="{FF2B5EF4-FFF2-40B4-BE49-F238E27FC236}">
                      <a16:creationId xmlns:a16="http://schemas.microsoft.com/office/drawing/2014/main" id="{37DAD063-71F6-4709-882D-050609206ABD}"/>
                    </a:ext>
                  </a:extLst>
                </p14:cNvPr>
                <p14:cNvContentPartPr/>
                <p14:nvPr/>
              </p14:nvContentPartPr>
              <p14:xfrm>
                <a:off x="9368444" y="214396"/>
                <a:ext cx="197640" cy="181800"/>
              </p14:xfrm>
            </p:contentPart>
          </mc:Choice>
          <mc:Fallback>
            <p:pic>
              <p:nvPicPr>
                <p:cNvPr id="28" name="Freihand 27">
                  <a:extLst>
                    <a:ext uri="{FF2B5EF4-FFF2-40B4-BE49-F238E27FC236}">
                      <a16:creationId xmlns:a16="http://schemas.microsoft.com/office/drawing/2014/main" id="{37DAD063-71F6-4709-882D-050609206ABD}"/>
                    </a:ext>
                  </a:extLst>
                </p:cNvPr>
                <p:cNvPicPr/>
                <p:nvPr/>
              </p:nvPicPr>
              <p:blipFill>
                <a:blip r:embed="rId297"/>
                <a:stretch>
                  <a:fillRect/>
                </a:stretch>
              </p:blipFill>
              <p:spPr>
                <a:xfrm>
                  <a:off x="9359804" y="205756"/>
                  <a:ext cx="215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9" name="Freihand 28">
                  <a:extLst>
                    <a:ext uri="{FF2B5EF4-FFF2-40B4-BE49-F238E27FC236}">
                      <a16:creationId xmlns:a16="http://schemas.microsoft.com/office/drawing/2014/main" id="{940624F9-5688-4172-A2CA-00134DAF27F8}"/>
                    </a:ext>
                  </a:extLst>
                </p14:cNvPr>
                <p14:cNvContentPartPr/>
                <p14:nvPr/>
              </p14:nvContentPartPr>
              <p14:xfrm>
                <a:off x="9561764" y="271996"/>
                <a:ext cx="103680" cy="71640"/>
              </p14:xfrm>
            </p:contentPart>
          </mc:Choice>
          <mc:Fallback>
            <p:pic>
              <p:nvPicPr>
                <p:cNvPr id="29" name="Freihand 28">
                  <a:extLst>
                    <a:ext uri="{FF2B5EF4-FFF2-40B4-BE49-F238E27FC236}">
                      <a16:creationId xmlns:a16="http://schemas.microsoft.com/office/drawing/2014/main" id="{940624F9-5688-4172-A2CA-00134DAF27F8}"/>
                    </a:ext>
                  </a:extLst>
                </p:cNvPr>
                <p:cNvPicPr/>
                <p:nvPr/>
              </p:nvPicPr>
              <p:blipFill>
                <a:blip r:embed="rId299"/>
                <a:stretch>
                  <a:fillRect/>
                </a:stretch>
              </p:blipFill>
              <p:spPr>
                <a:xfrm>
                  <a:off x="9553124" y="263356"/>
                  <a:ext cx="121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0" name="Freihand 29">
                  <a:extLst>
                    <a:ext uri="{FF2B5EF4-FFF2-40B4-BE49-F238E27FC236}">
                      <a16:creationId xmlns:a16="http://schemas.microsoft.com/office/drawing/2014/main" id="{C38C65AC-4EF1-4D06-A9DC-BE51DA41D14D}"/>
                    </a:ext>
                  </a:extLst>
                </p14:cNvPr>
                <p14:cNvContentPartPr/>
                <p14:nvPr/>
              </p14:nvContentPartPr>
              <p14:xfrm>
                <a:off x="9664724" y="275236"/>
                <a:ext cx="93600" cy="81720"/>
              </p14:xfrm>
            </p:contentPart>
          </mc:Choice>
          <mc:Fallback>
            <p:pic>
              <p:nvPicPr>
                <p:cNvPr id="30" name="Freihand 29">
                  <a:extLst>
                    <a:ext uri="{FF2B5EF4-FFF2-40B4-BE49-F238E27FC236}">
                      <a16:creationId xmlns:a16="http://schemas.microsoft.com/office/drawing/2014/main" id="{C38C65AC-4EF1-4D06-A9DC-BE51DA41D14D}"/>
                    </a:ext>
                  </a:extLst>
                </p:cNvPr>
                <p:cNvPicPr/>
                <p:nvPr/>
              </p:nvPicPr>
              <p:blipFill>
                <a:blip r:embed="rId301"/>
                <a:stretch>
                  <a:fillRect/>
                </a:stretch>
              </p:blipFill>
              <p:spPr>
                <a:xfrm>
                  <a:off x="9656084" y="266596"/>
                  <a:ext cx="111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1" name="Freihand 30">
                  <a:extLst>
                    <a:ext uri="{FF2B5EF4-FFF2-40B4-BE49-F238E27FC236}">
                      <a16:creationId xmlns:a16="http://schemas.microsoft.com/office/drawing/2014/main" id="{72B93BF1-8800-4DED-89A0-CA9C7C441A72}"/>
                    </a:ext>
                  </a:extLst>
                </p14:cNvPr>
                <p14:cNvContentPartPr/>
                <p14:nvPr/>
              </p14:nvContentPartPr>
              <p14:xfrm>
                <a:off x="9796484" y="278476"/>
                <a:ext cx="100800" cy="72000"/>
              </p14:xfrm>
            </p:contentPart>
          </mc:Choice>
          <mc:Fallback>
            <p:pic>
              <p:nvPicPr>
                <p:cNvPr id="31" name="Freihand 30">
                  <a:extLst>
                    <a:ext uri="{FF2B5EF4-FFF2-40B4-BE49-F238E27FC236}">
                      <a16:creationId xmlns:a16="http://schemas.microsoft.com/office/drawing/2014/main" id="{72B93BF1-8800-4DED-89A0-CA9C7C441A72}"/>
                    </a:ext>
                  </a:extLst>
                </p:cNvPr>
                <p:cNvPicPr/>
                <p:nvPr/>
              </p:nvPicPr>
              <p:blipFill>
                <a:blip r:embed="rId303"/>
                <a:stretch>
                  <a:fillRect/>
                </a:stretch>
              </p:blipFill>
              <p:spPr>
                <a:xfrm>
                  <a:off x="9787844" y="269836"/>
                  <a:ext cx="118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2" name="Freihand 31">
                  <a:extLst>
                    <a:ext uri="{FF2B5EF4-FFF2-40B4-BE49-F238E27FC236}">
                      <a16:creationId xmlns:a16="http://schemas.microsoft.com/office/drawing/2014/main" id="{F493BBD4-EFF5-4ADB-BB49-4A061DA6A496}"/>
                    </a:ext>
                  </a:extLst>
                </p14:cNvPr>
                <p14:cNvContentPartPr/>
                <p14:nvPr/>
              </p14:nvContentPartPr>
              <p14:xfrm>
                <a:off x="9922844" y="261916"/>
                <a:ext cx="204120" cy="227520"/>
              </p14:xfrm>
            </p:contentPart>
          </mc:Choice>
          <mc:Fallback>
            <p:pic>
              <p:nvPicPr>
                <p:cNvPr id="32" name="Freihand 31">
                  <a:extLst>
                    <a:ext uri="{FF2B5EF4-FFF2-40B4-BE49-F238E27FC236}">
                      <a16:creationId xmlns:a16="http://schemas.microsoft.com/office/drawing/2014/main" id="{F493BBD4-EFF5-4ADB-BB49-4A061DA6A496}"/>
                    </a:ext>
                  </a:extLst>
                </p:cNvPr>
                <p:cNvPicPr/>
                <p:nvPr/>
              </p:nvPicPr>
              <p:blipFill>
                <a:blip r:embed="rId305"/>
                <a:stretch>
                  <a:fillRect/>
                </a:stretch>
              </p:blipFill>
              <p:spPr>
                <a:xfrm>
                  <a:off x="9914204" y="253276"/>
                  <a:ext cx="2217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4" name="Freihand 33">
                  <a:extLst>
                    <a:ext uri="{FF2B5EF4-FFF2-40B4-BE49-F238E27FC236}">
                      <a16:creationId xmlns:a16="http://schemas.microsoft.com/office/drawing/2014/main" id="{79360FA3-6B79-4ACB-A731-4E21F9021B83}"/>
                    </a:ext>
                  </a:extLst>
                </p14:cNvPr>
                <p14:cNvContentPartPr/>
                <p14:nvPr/>
              </p14:nvContentPartPr>
              <p14:xfrm>
                <a:off x="10351604" y="275956"/>
                <a:ext cx="3600" cy="1800"/>
              </p14:xfrm>
            </p:contentPart>
          </mc:Choice>
          <mc:Fallback>
            <p:pic>
              <p:nvPicPr>
                <p:cNvPr id="34" name="Freihand 33">
                  <a:extLst>
                    <a:ext uri="{FF2B5EF4-FFF2-40B4-BE49-F238E27FC236}">
                      <a16:creationId xmlns:a16="http://schemas.microsoft.com/office/drawing/2014/main" id="{79360FA3-6B79-4ACB-A731-4E21F9021B83}"/>
                    </a:ext>
                  </a:extLst>
                </p:cNvPr>
                <p:cNvPicPr/>
                <p:nvPr/>
              </p:nvPicPr>
              <p:blipFill>
                <a:blip r:embed="rId307"/>
                <a:stretch>
                  <a:fillRect/>
                </a:stretch>
              </p:blipFill>
              <p:spPr>
                <a:xfrm>
                  <a:off x="10342604" y="267316"/>
                  <a:ext cx="212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5" name="Freihand 34">
                  <a:extLst>
                    <a:ext uri="{FF2B5EF4-FFF2-40B4-BE49-F238E27FC236}">
                      <a16:creationId xmlns:a16="http://schemas.microsoft.com/office/drawing/2014/main" id="{02FDF3C5-0A36-4B2B-9521-6FDCBA847FD7}"/>
                    </a:ext>
                  </a:extLst>
                </p14:cNvPr>
                <p14:cNvContentPartPr/>
                <p14:nvPr/>
              </p14:nvContentPartPr>
              <p14:xfrm>
                <a:off x="10351604" y="352996"/>
                <a:ext cx="5400" cy="24480"/>
              </p14:xfrm>
            </p:contentPart>
          </mc:Choice>
          <mc:Fallback>
            <p:pic>
              <p:nvPicPr>
                <p:cNvPr id="35" name="Freihand 34">
                  <a:extLst>
                    <a:ext uri="{FF2B5EF4-FFF2-40B4-BE49-F238E27FC236}">
                      <a16:creationId xmlns:a16="http://schemas.microsoft.com/office/drawing/2014/main" id="{02FDF3C5-0A36-4B2B-9521-6FDCBA847FD7}"/>
                    </a:ext>
                  </a:extLst>
                </p:cNvPr>
                <p:cNvPicPr/>
                <p:nvPr/>
              </p:nvPicPr>
              <p:blipFill>
                <a:blip r:embed="rId309"/>
                <a:stretch>
                  <a:fillRect/>
                </a:stretch>
              </p:blipFill>
              <p:spPr>
                <a:xfrm>
                  <a:off x="10342604" y="343996"/>
                  <a:ext cx="23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7" name="Freihand 36">
                  <a:extLst>
                    <a:ext uri="{FF2B5EF4-FFF2-40B4-BE49-F238E27FC236}">
                      <a16:creationId xmlns:a16="http://schemas.microsoft.com/office/drawing/2014/main" id="{243212AC-59C3-4205-B972-564CD3A9B2B4}"/>
                    </a:ext>
                  </a:extLst>
                </p14:cNvPr>
                <p14:cNvContentPartPr/>
                <p14:nvPr/>
              </p14:nvContentPartPr>
              <p14:xfrm>
                <a:off x="10598564" y="216556"/>
                <a:ext cx="4320" cy="94680"/>
              </p14:xfrm>
            </p:contentPart>
          </mc:Choice>
          <mc:Fallback>
            <p:pic>
              <p:nvPicPr>
                <p:cNvPr id="37" name="Freihand 36">
                  <a:extLst>
                    <a:ext uri="{FF2B5EF4-FFF2-40B4-BE49-F238E27FC236}">
                      <a16:creationId xmlns:a16="http://schemas.microsoft.com/office/drawing/2014/main" id="{243212AC-59C3-4205-B972-564CD3A9B2B4}"/>
                    </a:ext>
                  </a:extLst>
                </p:cNvPr>
                <p:cNvPicPr/>
                <p:nvPr/>
              </p:nvPicPr>
              <p:blipFill>
                <a:blip r:embed="rId311"/>
                <a:stretch>
                  <a:fillRect/>
                </a:stretch>
              </p:blipFill>
              <p:spPr>
                <a:xfrm>
                  <a:off x="10589924" y="207916"/>
                  <a:ext cx="21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8" name="Freihand 37">
                  <a:extLst>
                    <a:ext uri="{FF2B5EF4-FFF2-40B4-BE49-F238E27FC236}">
                      <a16:creationId xmlns:a16="http://schemas.microsoft.com/office/drawing/2014/main" id="{BC49D309-CE81-41CE-B2FE-6D11975BBB7D}"/>
                    </a:ext>
                  </a:extLst>
                </p14:cNvPr>
                <p14:cNvContentPartPr/>
                <p14:nvPr/>
              </p14:nvContentPartPr>
              <p14:xfrm>
                <a:off x="10540244" y="178036"/>
                <a:ext cx="142200" cy="168480"/>
              </p14:xfrm>
            </p:contentPart>
          </mc:Choice>
          <mc:Fallback>
            <p:pic>
              <p:nvPicPr>
                <p:cNvPr id="38" name="Freihand 37">
                  <a:extLst>
                    <a:ext uri="{FF2B5EF4-FFF2-40B4-BE49-F238E27FC236}">
                      <a16:creationId xmlns:a16="http://schemas.microsoft.com/office/drawing/2014/main" id="{BC49D309-CE81-41CE-B2FE-6D11975BBB7D}"/>
                    </a:ext>
                  </a:extLst>
                </p:cNvPr>
                <p:cNvPicPr/>
                <p:nvPr/>
              </p:nvPicPr>
              <p:blipFill>
                <a:blip r:embed="rId313"/>
                <a:stretch>
                  <a:fillRect/>
                </a:stretch>
              </p:blipFill>
              <p:spPr>
                <a:xfrm>
                  <a:off x="10531604" y="169036"/>
                  <a:ext cx="1598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9" name="Freihand 38">
                  <a:extLst>
                    <a:ext uri="{FF2B5EF4-FFF2-40B4-BE49-F238E27FC236}">
                      <a16:creationId xmlns:a16="http://schemas.microsoft.com/office/drawing/2014/main" id="{75935F0D-EEF2-4E57-B7AA-BB9279B24042}"/>
                    </a:ext>
                  </a:extLst>
                </p14:cNvPr>
                <p14:cNvContentPartPr/>
                <p14:nvPr/>
              </p14:nvContentPartPr>
              <p14:xfrm>
                <a:off x="10785044" y="198916"/>
                <a:ext cx="167400" cy="113400"/>
              </p14:xfrm>
            </p:contentPart>
          </mc:Choice>
          <mc:Fallback>
            <p:pic>
              <p:nvPicPr>
                <p:cNvPr id="39" name="Freihand 38">
                  <a:extLst>
                    <a:ext uri="{FF2B5EF4-FFF2-40B4-BE49-F238E27FC236}">
                      <a16:creationId xmlns:a16="http://schemas.microsoft.com/office/drawing/2014/main" id="{75935F0D-EEF2-4E57-B7AA-BB9279B24042}"/>
                    </a:ext>
                  </a:extLst>
                </p:cNvPr>
                <p:cNvPicPr/>
                <p:nvPr/>
              </p:nvPicPr>
              <p:blipFill>
                <a:blip r:embed="rId315"/>
                <a:stretch>
                  <a:fillRect/>
                </a:stretch>
              </p:blipFill>
              <p:spPr>
                <a:xfrm>
                  <a:off x="10776044" y="190276"/>
                  <a:ext cx="185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0" name="Freihand 39">
                  <a:extLst>
                    <a:ext uri="{FF2B5EF4-FFF2-40B4-BE49-F238E27FC236}">
                      <a16:creationId xmlns:a16="http://schemas.microsoft.com/office/drawing/2014/main" id="{BD4DBD97-765C-4CAE-AD44-0D593745F592}"/>
                    </a:ext>
                  </a:extLst>
                </p14:cNvPr>
                <p14:cNvContentPartPr/>
                <p14:nvPr/>
              </p14:nvContentPartPr>
              <p14:xfrm>
                <a:off x="10864964" y="158596"/>
                <a:ext cx="131760" cy="99360"/>
              </p14:xfrm>
            </p:contentPart>
          </mc:Choice>
          <mc:Fallback>
            <p:pic>
              <p:nvPicPr>
                <p:cNvPr id="40" name="Freihand 39">
                  <a:extLst>
                    <a:ext uri="{FF2B5EF4-FFF2-40B4-BE49-F238E27FC236}">
                      <a16:creationId xmlns:a16="http://schemas.microsoft.com/office/drawing/2014/main" id="{BD4DBD97-765C-4CAE-AD44-0D593745F592}"/>
                    </a:ext>
                  </a:extLst>
                </p:cNvPr>
                <p:cNvPicPr/>
                <p:nvPr/>
              </p:nvPicPr>
              <p:blipFill>
                <a:blip r:embed="rId317"/>
                <a:stretch>
                  <a:fillRect/>
                </a:stretch>
              </p:blipFill>
              <p:spPr>
                <a:xfrm>
                  <a:off x="10855964" y="149956"/>
                  <a:ext cx="1494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1" name="Freihand 40">
                  <a:extLst>
                    <a:ext uri="{FF2B5EF4-FFF2-40B4-BE49-F238E27FC236}">
                      <a16:creationId xmlns:a16="http://schemas.microsoft.com/office/drawing/2014/main" id="{0D06147B-6D91-4D4F-88B0-DBD1A65D21C1}"/>
                    </a:ext>
                  </a:extLst>
                </p14:cNvPr>
                <p14:cNvContentPartPr/>
                <p14:nvPr/>
              </p14:nvContentPartPr>
              <p14:xfrm>
                <a:off x="11008244" y="41236"/>
                <a:ext cx="195840" cy="264960"/>
              </p14:xfrm>
            </p:contentPart>
          </mc:Choice>
          <mc:Fallback>
            <p:pic>
              <p:nvPicPr>
                <p:cNvPr id="41" name="Freihand 40">
                  <a:extLst>
                    <a:ext uri="{FF2B5EF4-FFF2-40B4-BE49-F238E27FC236}">
                      <a16:creationId xmlns:a16="http://schemas.microsoft.com/office/drawing/2014/main" id="{0D06147B-6D91-4D4F-88B0-DBD1A65D21C1}"/>
                    </a:ext>
                  </a:extLst>
                </p:cNvPr>
                <p:cNvPicPr/>
                <p:nvPr/>
              </p:nvPicPr>
              <p:blipFill>
                <a:blip r:embed="rId319"/>
                <a:stretch>
                  <a:fillRect/>
                </a:stretch>
              </p:blipFill>
              <p:spPr>
                <a:xfrm>
                  <a:off x="10999604" y="32596"/>
                  <a:ext cx="2134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3" name="Freihand 42">
                  <a:extLst>
                    <a:ext uri="{FF2B5EF4-FFF2-40B4-BE49-F238E27FC236}">
                      <a16:creationId xmlns:a16="http://schemas.microsoft.com/office/drawing/2014/main" id="{3A23B98B-067A-4650-98A8-B90FE6F0C5FB}"/>
                    </a:ext>
                  </a:extLst>
                </p14:cNvPr>
                <p14:cNvContentPartPr/>
                <p14:nvPr/>
              </p14:nvContentPartPr>
              <p14:xfrm>
                <a:off x="11472284" y="105676"/>
                <a:ext cx="77040" cy="174240"/>
              </p14:xfrm>
            </p:contentPart>
          </mc:Choice>
          <mc:Fallback>
            <p:pic>
              <p:nvPicPr>
                <p:cNvPr id="43" name="Freihand 42">
                  <a:extLst>
                    <a:ext uri="{FF2B5EF4-FFF2-40B4-BE49-F238E27FC236}">
                      <a16:creationId xmlns:a16="http://schemas.microsoft.com/office/drawing/2014/main" id="{3A23B98B-067A-4650-98A8-B90FE6F0C5FB}"/>
                    </a:ext>
                  </a:extLst>
                </p:cNvPr>
                <p:cNvPicPr/>
                <p:nvPr/>
              </p:nvPicPr>
              <p:blipFill>
                <a:blip r:embed="rId321"/>
                <a:stretch>
                  <a:fillRect/>
                </a:stretch>
              </p:blipFill>
              <p:spPr>
                <a:xfrm>
                  <a:off x="11463644" y="97036"/>
                  <a:ext cx="946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4" name="Freihand 43">
                  <a:extLst>
                    <a:ext uri="{FF2B5EF4-FFF2-40B4-BE49-F238E27FC236}">
                      <a16:creationId xmlns:a16="http://schemas.microsoft.com/office/drawing/2014/main" id="{E0BB8139-E1BE-4D10-BE6D-7E399749B1F6}"/>
                    </a:ext>
                  </a:extLst>
                </p14:cNvPr>
                <p14:cNvContentPartPr/>
                <p14:nvPr/>
              </p14:nvContentPartPr>
              <p14:xfrm>
                <a:off x="11480564" y="201076"/>
                <a:ext cx="102960" cy="38160"/>
              </p14:xfrm>
            </p:contentPart>
          </mc:Choice>
          <mc:Fallback>
            <p:pic>
              <p:nvPicPr>
                <p:cNvPr id="44" name="Freihand 43">
                  <a:extLst>
                    <a:ext uri="{FF2B5EF4-FFF2-40B4-BE49-F238E27FC236}">
                      <a16:creationId xmlns:a16="http://schemas.microsoft.com/office/drawing/2014/main" id="{E0BB8139-E1BE-4D10-BE6D-7E399749B1F6}"/>
                    </a:ext>
                  </a:extLst>
                </p:cNvPr>
                <p:cNvPicPr/>
                <p:nvPr/>
              </p:nvPicPr>
              <p:blipFill>
                <a:blip r:embed="rId323"/>
                <a:stretch>
                  <a:fillRect/>
                </a:stretch>
              </p:blipFill>
              <p:spPr>
                <a:xfrm>
                  <a:off x="11471564" y="192436"/>
                  <a:ext cx="1206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5" name="Freihand 44">
                  <a:extLst>
                    <a:ext uri="{FF2B5EF4-FFF2-40B4-BE49-F238E27FC236}">
                      <a16:creationId xmlns:a16="http://schemas.microsoft.com/office/drawing/2014/main" id="{42E8DC9A-53C6-4BB0-B13B-27D47AB0EC48}"/>
                    </a:ext>
                  </a:extLst>
                </p14:cNvPr>
                <p14:cNvContentPartPr/>
                <p14:nvPr/>
              </p14:nvContentPartPr>
              <p14:xfrm>
                <a:off x="11663804" y="111076"/>
                <a:ext cx="117720" cy="158400"/>
              </p14:xfrm>
            </p:contentPart>
          </mc:Choice>
          <mc:Fallback>
            <p:pic>
              <p:nvPicPr>
                <p:cNvPr id="45" name="Freihand 44">
                  <a:extLst>
                    <a:ext uri="{FF2B5EF4-FFF2-40B4-BE49-F238E27FC236}">
                      <a16:creationId xmlns:a16="http://schemas.microsoft.com/office/drawing/2014/main" id="{42E8DC9A-53C6-4BB0-B13B-27D47AB0EC48}"/>
                    </a:ext>
                  </a:extLst>
                </p:cNvPr>
                <p:cNvPicPr/>
                <p:nvPr/>
              </p:nvPicPr>
              <p:blipFill>
                <a:blip r:embed="rId325"/>
                <a:stretch>
                  <a:fillRect/>
                </a:stretch>
              </p:blipFill>
              <p:spPr>
                <a:xfrm>
                  <a:off x="11654804" y="102076"/>
                  <a:ext cx="135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6" name="Freihand 45">
                  <a:extLst>
                    <a:ext uri="{FF2B5EF4-FFF2-40B4-BE49-F238E27FC236}">
                      <a16:creationId xmlns:a16="http://schemas.microsoft.com/office/drawing/2014/main" id="{64934004-C08B-4318-9324-9442FC9FCF17}"/>
                    </a:ext>
                  </a:extLst>
                </p14:cNvPr>
                <p14:cNvContentPartPr/>
                <p14:nvPr/>
              </p14:nvContentPartPr>
              <p14:xfrm>
                <a:off x="11893844" y="87316"/>
                <a:ext cx="8640" cy="203760"/>
              </p14:xfrm>
            </p:contentPart>
          </mc:Choice>
          <mc:Fallback>
            <p:pic>
              <p:nvPicPr>
                <p:cNvPr id="46" name="Freihand 45">
                  <a:extLst>
                    <a:ext uri="{FF2B5EF4-FFF2-40B4-BE49-F238E27FC236}">
                      <a16:creationId xmlns:a16="http://schemas.microsoft.com/office/drawing/2014/main" id="{64934004-C08B-4318-9324-9442FC9FCF17}"/>
                    </a:ext>
                  </a:extLst>
                </p:cNvPr>
                <p:cNvPicPr/>
                <p:nvPr/>
              </p:nvPicPr>
              <p:blipFill>
                <a:blip r:embed="rId327"/>
                <a:stretch>
                  <a:fillRect/>
                </a:stretch>
              </p:blipFill>
              <p:spPr>
                <a:xfrm>
                  <a:off x="11884844" y="78676"/>
                  <a:ext cx="262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7" name="Freihand 46">
                  <a:extLst>
                    <a:ext uri="{FF2B5EF4-FFF2-40B4-BE49-F238E27FC236}">
                      <a16:creationId xmlns:a16="http://schemas.microsoft.com/office/drawing/2014/main" id="{D085494A-9D39-4525-9A56-6EDC6517B3CF}"/>
                    </a:ext>
                  </a:extLst>
                </p14:cNvPr>
                <p14:cNvContentPartPr/>
                <p14:nvPr/>
              </p14:nvContentPartPr>
              <p14:xfrm>
                <a:off x="11774684" y="40876"/>
                <a:ext cx="225000" cy="93600"/>
              </p14:xfrm>
            </p:contentPart>
          </mc:Choice>
          <mc:Fallback>
            <p:pic>
              <p:nvPicPr>
                <p:cNvPr id="47" name="Freihand 46">
                  <a:extLst>
                    <a:ext uri="{FF2B5EF4-FFF2-40B4-BE49-F238E27FC236}">
                      <a16:creationId xmlns:a16="http://schemas.microsoft.com/office/drawing/2014/main" id="{D085494A-9D39-4525-9A56-6EDC6517B3CF}"/>
                    </a:ext>
                  </a:extLst>
                </p:cNvPr>
                <p:cNvPicPr/>
                <p:nvPr/>
              </p:nvPicPr>
              <p:blipFill>
                <a:blip r:embed="rId329"/>
                <a:stretch>
                  <a:fillRect/>
                </a:stretch>
              </p:blipFill>
              <p:spPr>
                <a:xfrm>
                  <a:off x="11765684" y="31876"/>
                  <a:ext cx="242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87" name="Freihand 86">
                  <a:extLst>
                    <a:ext uri="{FF2B5EF4-FFF2-40B4-BE49-F238E27FC236}">
                      <a16:creationId xmlns:a16="http://schemas.microsoft.com/office/drawing/2014/main" id="{DB1D0138-81DC-488A-8188-22296F8BFC56}"/>
                    </a:ext>
                  </a:extLst>
                </p14:cNvPr>
                <p14:cNvContentPartPr/>
                <p14:nvPr/>
              </p14:nvContentPartPr>
              <p14:xfrm>
                <a:off x="11398124" y="-22844"/>
                <a:ext cx="690840" cy="506160"/>
              </p14:xfrm>
            </p:contentPart>
          </mc:Choice>
          <mc:Fallback>
            <p:pic>
              <p:nvPicPr>
                <p:cNvPr id="87" name="Freihand 86">
                  <a:extLst>
                    <a:ext uri="{FF2B5EF4-FFF2-40B4-BE49-F238E27FC236}">
                      <a16:creationId xmlns:a16="http://schemas.microsoft.com/office/drawing/2014/main" id="{DB1D0138-81DC-488A-8188-22296F8BFC56}"/>
                    </a:ext>
                  </a:extLst>
                </p:cNvPr>
                <p:cNvPicPr/>
                <p:nvPr/>
              </p:nvPicPr>
              <p:blipFill>
                <a:blip r:embed="rId331"/>
                <a:stretch>
                  <a:fillRect/>
                </a:stretch>
              </p:blipFill>
              <p:spPr>
                <a:xfrm>
                  <a:off x="11389484" y="-31844"/>
                  <a:ext cx="708480" cy="5238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88" name="Freihand 87">
                  <a:extLst>
                    <a:ext uri="{FF2B5EF4-FFF2-40B4-BE49-F238E27FC236}">
                      <a16:creationId xmlns:a16="http://schemas.microsoft.com/office/drawing/2014/main" id="{9D949C38-0736-4B3A-A08E-043F256215AD}"/>
                    </a:ext>
                  </a:extLst>
                </p14:cNvPr>
                <p14:cNvContentPartPr/>
                <p14:nvPr/>
              </p14:nvContentPartPr>
              <p14:xfrm>
                <a:off x="10523684" y="33676"/>
                <a:ext cx="708120" cy="463320"/>
              </p14:xfrm>
            </p:contentPart>
          </mc:Choice>
          <mc:Fallback>
            <p:pic>
              <p:nvPicPr>
                <p:cNvPr id="88" name="Freihand 87">
                  <a:extLst>
                    <a:ext uri="{FF2B5EF4-FFF2-40B4-BE49-F238E27FC236}">
                      <a16:creationId xmlns:a16="http://schemas.microsoft.com/office/drawing/2014/main" id="{9D949C38-0736-4B3A-A08E-043F256215AD}"/>
                    </a:ext>
                  </a:extLst>
                </p:cNvPr>
                <p:cNvPicPr/>
                <p:nvPr/>
              </p:nvPicPr>
              <p:blipFill>
                <a:blip r:embed="rId333"/>
                <a:stretch>
                  <a:fillRect/>
                </a:stretch>
              </p:blipFill>
              <p:spPr>
                <a:xfrm>
                  <a:off x="10515044" y="24676"/>
                  <a:ext cx="725760" cy="4809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6" name="Freihand 15">
                  <a:extLst>
                    <a:ext uri="{FF2B5EF4-FFF2-40B4-BE49-F238E27FC236}">
                      <a16:creationId xmlns:a16="http://schemas.microsoft.com/office/drawing/2014/main" id="{BCDEB2F0-7808-4231-AAA3-2C73E6041EE4}"/>
                    </a:ext>
                  </a:extLst>
                </p14:cNvPr>
                <p14:cNvContentPartPr/>
                <p14:nvPr/>
              </p14:nvContentPartPr>
              <p14:xfrm>
                <a:off x="9608564" y="2271076"/>
                <a:ext cx="516240" cy="295920"/>
              </p14:xfrm>
            </p:contentPart>
          </mc:Choice>
          <mc:Fallback>
            <p:pic>
              <p:nvPicPr>
                <p:cNvPr id="16" name="Freihand 15">
                  <a:extLst>
                    <a:ext uri="{FF2B5EF4-FFF2-40B4-BE49-F238E27FC236}">
                      <a16:creationId xmlns:a16="http://schemas.microsoft.com/office/drawing/2014/main" id="{BCDEB2F0-7808-4231-AAA3-2C73E6041EE4}"/>
                    </a:ext>
                  </a:extLst>
                </p:cNvPr>
                <p:cNvPicPr/>
                <p:nvPr/>
              </p:nvPicPr>
              <p:blipFill>
                <a:blip r:embed="rId335"/>
                <a:stretch>
                  <a:fillRect/>
                </a:stretch>
              </p:blipFill>
              <p:spPr>
                <a:xfrm>
                  <a:off x="9599564" y="2262076"/>
                  <a:ext cx="53388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7" name="Freihand 16">
                  <a:extLst>
                    <a:ext uri="{FF2B5EF4-FFF2-40B4-BE49-F238E27FC236}">
                      <a16:creationId xmlns:a16="http://schemas.microsoft.com/office/drawing/2014/main" id="{DF90E212-8BAF-476A-A83B-C2AAAE3848F1}"/>
                    </a:ext>
                  </a:extLst>
                </p14:cNvPr>
                <p14:cNvContentPartPr/>
                <p14:nvPr/>
              </p14:nvContentPartPr>
              <p14:xfrm>
                <a:off x="10344044" y="2311036"/>
                <a:ext cx="596520" cy="273240"/>
              </p14:xfrm>
            </p:contentPart>
          </mc:Choice>
          <mc:Fallback>
            <p:pic>
              <p:nvPicPr>
                <p:cNvPr id="17" name="Freihand 16">
                  <a:extLst>
                    <a:ext uri="{FF2B5EF4-FFF2-40B4-BE49-F238E27FC236}">
                      <a16:creationId xmlns:a16="http://schemas.microsoft.com/office/drawing/2014/main" id="{DF90E212-8BAF-476A-A83B-C2AAAE3848F1}"/>
                    </a:ext>
                  </a:extLst>
                </p:cNvPr>
                <p:cNvPicPr/>
                <p:nvPr/>
              </p:nvPicPr>
              <p:blipFill>
                <a:blip r:embed="rId337"/>
                <a:stretch>
                  <a:fillRect/>
                </a:stretch>
              </p:blipFill>
              <p:spPr>
                <a:xfrm>
                  <a:off x="10335044" y="2302396"/>
                  <a:ext cx="6141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 name="Freihand 18">
                  <a:extLst>
                    <a:ext uri="{FF2B5EF4-FFF2-40B4-BE49-F238E27FC236}">
                      <a16:creationId xmlns:a16="http://schemas.microsoft.com/office/drawing/2014/main" id="{BF2E49AE-A005-4287-8D2A-035EBB0A15E7}"/>
                    </a:ext>
                  </a:extLst>
                </p14:cNvPr>
                <p14:cNvContentPartPr/>
                <p14:nvPr/>
              </p14:nvContentPartPr>
              <p14:xfrm>
                <a:off x="10037684" y="2596156"/>
                <a:ext cx="519120" cy="350280"/>
              </p14:xfrm>
            </p:contentPart>
          </mc:Choice>
          <mc:Fallback>
            <p:pic>
              <p:nvPicPr>
                <p:cNvPr id="19" name="Freihand 18">
                  <a:extLst>
                    <a:ext uri="{FF2B5EF4-FFF2-40B4-BE49-F238E27FC236}">
                      <a16:creationId xmlns:a16="http://schemas.microsoft.com/office/drawing/2014/main" id="{BF2E49AE-A005-4287-8D2A-035EBB0A15E7}"/>
                    </a:ext>
                  </a:extLst>
                </p:cNvPr>
                <p:cNvPicPr/>
                <p:nvPr/>
              </p:nvPicPr>
              <p:blipFill>
                <a:blip r:embed="rId339"/>
                <a:stretch>
                  <a:fillRect/>
                </a:stretch>
              </p:blipFill>
              <p:spPr>
                <a:xfrm>
                  <a:off x="10028684" y="2587156"/>
                  <a:ext cx="53676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65" name="Freihand 64">
                  <a:extLst>
                    <a:ext uri="{FF2B5EF4-FFF2-40B4-BE49-F238E27FC236}">
                      <a16:creationId xmlns:a16="http://schemas.microsoft.com/office/drawing/2014/main" id="{B5F56E5B-6E3B-457C-A29A-404A0E7739EC}"/>
                    </a:ext>
                  </a:extLst>
                </p14:cNvPr>
                <p14:cNvContentPartPr/>
                <p14:nvPr/>
              </p14:nvContentPartPr>
              <p14:xfrm>
                <a:off x="9243524" y="1567276"/>
                <a:ext cx="49320" cy="174240"/>
              </p14:xfrm>
            </p:contentPart>
          </mc:Choice>
          <mc:Fallback>
            <p:pic>
              <p:nvPicPr>
                <p:cNvPr id="65" name="Freihand 64">
                  <a:extLst>
                    <a:ext uri="{FF2B5EF4-FFF2-40B4-BE49-F238E27FC236}">
                      <a16:creationId xmlns:a16="http://schemas.microsoft.com/office/drawing/2014/main" id="{B5F56E5B-6E3B-457C-A29A-404A0E7739EC}"/>
                    </a:ext>
                  </a:extLst>
                </p:cNvPr>
                <p:cNvPicPr/>
                <p:nvPr/>
              </p:nvPicPr>
              <p:blipFill>
                <a:blip r:embed="rId341"/>
                <a:stretch>
                  <a:fillRect/>
                </a:stretch>
              </p:blipFill>
              <p:spPr>
                <a:xfrm>
                  <a:off x="9234884" y="1558636"/>
                  <a:ext cx="66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66" name="Freihand 65">
                  <a:extLst>
                    <a:ext uri="{FF2B5EF4-FFF2-40B4-BE49-F238E27FC236}">
                      <a16:creationId xmlns:a16="http://schemas.microsoft.com/office/drawing/2014/main" id="{93E7ADB0-C1A5-4371-A0E5-33761A427499}"/>
                    </a:ext>
                  </a:extLst>
                </p14:cNvPr>
                <p14:cNvContentPartPr/>
                <p14:nvPr/>
              </p14:nvContentPartPr>
              <p14:xfrm>
                <a:off x="9268004" y="1497796"/>
                <a:ext cx="163800" cy="218520"/>
              </p14:xfrm>
            </p:contentPart>
          </mc:Choice>
          <mc:Fallback>
            <p:pic>
              <p:nvPicPr>
                <p:cNvPr id="66" name="Freihand 65">
                  <a:extLst>
                    <a:ext uri="{FF2B5EF4-FFF2-40B4-BE49-F238E27FC236}">
                      <a16:creationId xmlns:a16="http://schemas.microsoft.com/office/drawing/2014/main" id="{93E7ADB0-C1A5-4371-A0E5-33761A427499}"/>
                    </a:ext>
                  </a:extLst>
                </p:cNvPr>
                <p:cNvPicPr/>
                <p:nvPr/>
              </p:nvPicPr>
              <p:blipFill>
                <a:blip r:embed="rId343"/>
                <a:stretch>
                  <a:fillRect/>
                </a:stretch>
              </p:blipFill>
              <p:spPr>
                <a:xfrm>
                  <a:off x="9259004" y="1488796"/>
                  <a:ext cx="1814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67" name="Freihand 66">
                  <a:extLst>
                    <a:ext uri="{FF2B5EF4-FFF2-40B4-BE49-F238E27FC236}">
                      <a16:creationId xmlns:a16="http://schemas.microsoft.com/office/drawing/2014/main" id="{6A697EB4-3BD3-4852-A1A9-502C7D0C0622}"/>
                    </a:ext>
                  </a:extLst>
                </p14:cNvPr>
                <p14:cNvContentPartPr/>
                <p14:nvPr/>
              </p14:nvContentPartPr>
              <p14:xfrm>
                <a:off x="9458444" y="1466476"/>
                <a:ext cx="423360" cy="207720"/>
              </p14:xfrm>
            </p:contentPart>
          </mc:Choice>
          <mc:Fallback>
            <p:pic>
              <p:nvPicPr>
                <p:cNvPr id="67" name="Freihand 66">
                  <a:extLst>
                    <a:ext uri="{FF2B5EF4-FFF2-40B4-BE49-F238E27FC236}">
                      <a16:creationId xmlns:a16="http://schemas.microsoft.com/office/drawing/2014/main" id="{6A697EB4-3BD3-4852-A1A9-502C7D0C0622}"/>
                    </a:ext>
                  </a:extLst>
                </p:cNvPr>
                <p:cNvPicPr/>
                <p:nvPr/>
              </p:nvPicPr>
              <p:blipFill>
                <a:blip r:embed="rId345"/>
                <a:stretch>
                  <a:fillRect/>
                </a:stretch>
              </p:blipFill>
              <p:spPr>
                <a:xfrm>
                  <a:off x="9449444" y="1457476"/>
                  <a:ext cx="4410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68" name="Freihand 67">
                  <a:extLst>
                    <a:ext uri="{FF2B5EF4-FFF2-40B4-BE49-F238E27FC236}">
                      <a16:creationId xmlns:a16="http://schemas.microsoft.com/office/drawing/2014/main" id="{35AC1FD5-85FD-44BD-A3D1-649851CC2A39}"/>
                    </a:ext>
                  </a:extLst>
                </p14:cNvPr>
                <p14:cNvContentPartPr/>
                <p14:nvPr/>
              </p14:nvContentPartPr>
              <p14:xfrm>
                <a:off x="9752924" y="1622716"/>
                <a:ext cx="125640" cy="10080"/>
              </p14:xfrm>
            </p:contentPart>
          </mc:Choice>
          <mc:Fallback>
            <p:pic>
              <p:nvPicPr>
                <p:cNvPr id="68" name="Freihand 67">
                  <a:extLst>
                    <a:ext uri="{FF2B5EF4-FFF2-40B4-BE49-F238E27FC236}">
                      <a16:creationId xmlns:a16="http://schemas.microsoft.com/office/drawing/2014/main" id="{35AC1FD5-85FD-44BD-A3D1-649851CC2A39}"/>
                    </a:ext>
                  </a:extLst>
                </p:cNvPr>
                <p:cNvPicPr/>
                <p:nvPr/>
              </p:nvPicPr>
              <p:blipFill>
                <a:blip r:embed="rId347"/>
                <a:stretch>
                  <a:fillRect/>
                </a:stretch>
              </p:blipFill>
              <p:spPr>
                <a:xfrm>
                  <a:off x="9744284" y="1613716"/>
                  <a:ext cx="143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9" name="Freihand 48">
                  <a:extLst>
                    <a:ext uri="{FF2B5EF4-FFF2-40B4-BE49-F238E27FC236}">
                      <a16:creationId xmlns:a16="http://schemas.microsoft.com/office/drawing/2014/main" id="{94669B5B-F9ED-4F7B-BC09-8785B8C81084}"/>
                    </a:ext>
                  </a:extLst>
                </p14:cNvPr>
                <p14:cNvContentPartPr/>
                <p14:nvPr/>
              </p14:nvContentPartPr>
              <p14:xfrm>
                <a:off x="10523324" y="648916"/>
                <a:ext cx="130320" cy="184680"/>
              </p14:xfrm>
            </p:contentPart>
          </mc:Choice>
          <mc:Fallback>
            <p:pic>
              <p:nvPicPr>
                <p:cNvPr id="49" name="Freihand 48">
                  <a:extLst>
                    <a:ext uri="{FF2B5EF4-FFF2-40B4-BE49-F238E27FC236}">
                      <a16:creationId xmlns:a16="http://schemas.microsoft.com/office/drawing/2014/main" id="{94669B5B-F9ED-4F7B-BC09-8785B8C81084}"/>
                    </a:ext>
                  </a:extLst>
                </p:cNvPr>
                <p:cNvPicPr/>
                <p:nvPr/>
              </p:nvPicPr>
              <p:blipFill>
                <a:blip r:embed="rId349"/>
                <a:stretch>
                  <a:fillRect/>
                </a:stretch>
              </p:blipFill>
              <p:spPr>
                <a:xfrm>
                  <a:off x="10514324" y="640276"/>
                  <a:ext cx="1479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50" name="Freihand 49">
                  <a:extLst>
                    <a:ext uri="{FF2B5EF4-FFF2-40B4-BE49-F238E27FC236}">
                      <a16:creationId xmlns:a16="http://schemas.microsoft.com/office/drawing/2014/main" id="{02805395-C1A5-4A3C-ADAD-0AC5FB3DF05E}"/>
                    </a:ext>
                  </a:extLst>
                </p14:cNvPr>
                <p14:cNvContentPartPr/>
                <p14:nvPr/>
              </p14:nvContentPartPr>
              <p14:xfrm>
                <a:off x="10595684" y="642436"/>
                <a:ext cx="118080" cy="193320"/>
              </p14:xfrm>
            </p:contentPart>
          </mc:Choice>
          <mc:Fallback>
            <p:pic>
              <p:nvPicPr>
                <p:cNvPr id="50" name="Freihand 49">
                  <a:extLst>
                    <a:ext uri="{FF2B5EF4-FFF2-40B4-BE49-F238E27FC236}">
                      <a16:creationId xmlns:a16="http://schemas.microsoft.com/office/drawing/2014/main" id="{02805395-C1A5-4A3C-ADAD-0AC5FB3DF05E}"/>
                    </a:ext>
                  </a:extLst>
                </p:cNvPr>
                <p:cNvPicPr/>
                <p:nvPr/>
              </p:nvPicPr>
              <p:blipFill>
                <a:blip r:embed="rId351"/>
                <a:stretch>
                  <a:fillRect/>
                </a:stretch>
              </p:blipFill>
              <p:spPr>
                <a:xfrm>
                  <a:off x="10586684" y="633436"/>
                  <a:ext cx="135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52" name="Freihand 51">
                  <a:extLst>
                    <a:ext uri="{FF2B5EF4-FFF2-40B4-BE49-F238E27FC236}">
                      <a16:creationId xmlns:a16="http://schemas.microsoft.com/office/drawing/2014/main" id="{1AE9D0EA-18FD-4AC8-A8D6-A06540C104FB}"/>
                    </a:ext>
                  </a:extLst>
                </p14:cNvPr>
                <p14:cNvContentPartPr/>
                <p14:nvPr/>
              </p14:nvContentPartPr>
              <p14:xfrm>
                <a:off x="10740764" y="652156"/>
                <a:ext cx="68400" cy="167760"/>
              </p14:xfrm>
            </p:contentPart>
          </mc:Choice>
          <mc:Fallback>
            <p:pic>
              <p:nvPicPr>
                <p:cNvPr id="52" name="Freihand 51">
                  <a:extLst>
                    <a:ext uri="{FF2B5EF4-FFF2-40B4-BE49-F238E27FC236}">
                      <a16:creationId xmlns:a16="http://schemas.microsoft.com/office/drawing/2014/main" id="{1AE9D0EA-18FD-4AC8-A8D6-A06540C104FB}"/>
                    </a:ext>
                  </a:extLst>
                </p:cNvPr>
                <p:cNvPicPr/>
                <p:nvPr/>
              </p:nvPicPr>
              <p:blipFill>
                <a:blip r:embed="rId353"/>
                <a:stretch>
                  <a:fillRect/>
                </a:stretch>
              </p:blipFill>
              <p:spPr>
                <a:xfrm>
                  <a:off x="10731764" y="643156"/>
                  <a:ext cx="86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53" name="Freihand 52">
                  <a:extLst>
                    <a:ext uri="{FF2B5EF4-FFF2-40B4-BE49-F238E27FC236}">
                      <a16:creationId xmlns:a16="http://schemas.microsoft.com/office/drawing/2014/main" id="{F56356AA-B11A-4C00-B4DB-7AD9118F1475}"/>
                    </a:ext>
                  </a:extLst>
                </p14:cNvPr>
                <p14:cNvContentPartPr/>
                <p14:nvPr/>
              </p14:nvContentPartPr>
              <p14:xfrm>
                <a:off x="10808084" y="721636"/>
                <a:ext cx="85680" cy="97200"/>
              </p14:xfrm>
            </p:contentPart>
          </mc:Choice>
          <mc:Fallback>
            <p:pic>
              <p:nvPicPr>
                <p:cNvPr id="53" name="Freihand 52">
                  <a:extLst>
                    <a:ext uri="{FF2B5EF4-FFF2-40B4-BE49-F238E27FC236}">
                      <a16:creationId xmlns:a16="http://schemas.microsoft.com/office/drawing/2014/main" id="{F56356AA-B11A-4C00-B4DB-7AD9118F1475}"/>
                    </a:ext>
                  </a:extLst>
                </p:cNvPr>
                <p:cNvPicPr/>
                <p:nvPr/>
              </p:nvPicPr>
              <p:blipFill>
                <a:blip r:embed="rId355"/>
                <a:stretch>
                  <a:fillRect/>
                </a:stretch>
              </p:blipFill>
              <p:spPr>
                <a:xfrm>
                  <a:off x="10799444" y="712996"/>
                  <a:ext cx="1033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54" name="Freihand 53">
                  <a:extLst>
                    <a:ext uri="{FF2B5EF4-FFF2-40B4-BE49-F238E27FC236}">
                      <a16:creationId xmlns:a16="http://schemas.microsoft.com/office/drawing/2014/main" id="{03D5DAA4-2190-4879-B1E7-7AA7CC696D35}"/>
                    </a:ext>
                  </a:extLst>
                </p14:cNvPr>
                <p14:cNvContentPartPr/>
                <p14:nvPr/>
              </p14:nvContentPartPr>
              <p14:xfrm>
                <a:off x="10538444" y="689956"/>
                <a:ext cx="348480" cy="103680"/>
              </p14:xfrm>
            </p:contentPart>
          </mc:Choice>
          <mc:Fallback>
            <p:pic>
              <p:nvPicPr>
                <p:cNvPr id="54" name="Freihand 53">
                  <a:extLst>
                    <a:ext uri="{FF2B5EF4-FFF2-40B4-BE49-F238E27FC236}">
                      <a16:creationId xmlns:a16="http://schemas.microsoft.com/office/drawing/2014/main" id="{03D5DAA4-2190-4879-B1E7-7AA7CC696D35}"/>
                    </a:ext>
                  </a:extLst>
                </p:cNvPr>
                <p:cNvPicPr/>
                <p:nvPr/>
              </p:nvPicPr>
              <p:blipFill>
                <a:blip r:embed="rId357"/>
                <a:stretch>
                  <a:fillRect/>
                </a:stretch>
              </p:blipFill>
              <p:spPr>
                <a:xfrm>
                  <a:off x="10529444" y="681316"/>
                  <a:ext cx="366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55" name="Freihand 54">
                  <a:extLst>
                    <a:ext uri="{FF2B5EF4-FFF2-40B4-BE49-F238E27FC236}">
                      <a16:creationId xmlns:a16="http://schemas.microsoft.com/office/drawing/2014/main" id="{0693F37A-0341-4168-88E2-BE97AB0DBC43}"/>
                    </a:ext>
                  </a:extLst>
                </p14:cNvPr>
                <p14:cNvContentPartPr/>
                <p14:nvPr/>
              </p14:nvContentPartPr>
              <p14:xfrm>
                <a:off x="10726724" y="1028356"/>
                <a:ext cx="22680" cy="147960"/>
              </p14:xfrm>
            </p:contentPart>
          </mc:Choice>
          <mc:Fallback>
            <p:pic>
              <p:nvPicPr>
                <p:cNvPr id="55" name="Freihand 54">
                  <a:extLst>
                    <a:ext uri="{FF2B5EF4-FFF2-40B4-BE49-F238E27FC236}">
                      <a16:creationId xmlns:a16="http://schemas.microsoft.com/office/drawing/2014/main" id="{0693F37A-0341-4168-88E2-BE97AB0DBC43}"/>
                    </a:ext>
                  </a:extLst>
                </p:cNvPr>
                <p:cNvPicPr/>
                <p:nvPr/>
              </p:nvPicPr>
              <p:blipFill>
                <a:blip r:embed="rId359"/>
                <a:stretch>
                  <a:fillRect/>
                </a:stretch>
              </p:blipFill>
              <p:spPr>
                <a:xfrm>
                  <a:off x="10717724" y="1019356"/>
                  <a:ext cx="40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56" name="Freihand 55">
                  <a:extLst>
                    <a:ext uri="{FF2B5EF4-FFF2-40B4-BE49-F238E27FC236}">
                      <a16:creationId xmlns:a16="http://schemas.microsoft.com/office/drawing/2014/main" id="{A050BE8B-2D36-4D09-A974-D05D200A3AAD}"/>
                    </a:ext>
                  </a:extLst>
                </p14:cNvPr>
                <p14:cNvContentPartPr/>
                <p14:nvPr/>
              </p14:nvContentPartPr>
              <p14:xfrm>
                <a:off x="10570124" y="952396"/>
                <a:ext cx="287640" cy="213120"/>
              </p14:xfrm>
            </p:contentPart>
          </mc:Choice>
          <mc:Fallback>
            <p:pic>
              <p:nvPicPr>
                <p:cNvPr id="56" name="Freihand 55">
                  <a:extLst>
                    <a:ext uri="{FF2B5EF4-FFF2-40B4-BE49-F238E27FC236}">
                      <a16:creationId xmlns:a16="http://schemas.microsoft.com/office/drawing/2014/main" id="{A050BE8B-2D36-4D09-A974-D05D200A3AAD}"/>
                    </a:ext>
                  </a:extLst>
                </p:cNvPr>
                <p:cNvPicPr/>
                <p:nvPr/>
              </p:nvPicPr>
              <p:blipFill>
                <a:blip r:embed="rId361"/>
                <a:stretch>
                  <a:fillRect/>
                </a:stretch>
              </p:blipFill>
              <p:spPr>
                <a:xfrm>
                  <a:off x="10561484" y="943756"/>
                  <a:ext cx="3052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57" name="Freihand 56">
                  <a:extLst>
                    <a:ext uri="{FF2B5EF4-FFF2-40B4-BE49-F238E27FC236}">
                      <a16:creationId xmlns:a16="http://schemas.microsoft.com/office/drawing/2014/main" id="{658500F1-E93B-41A9-887F-5F6CB59C5FB2}"/>
                    </a:ext>
                  </a:extLst>
                </p14:cNvPr>
                <p14:cNvContentPartPr/>
                <p14:nvPr/>
              </p14:nvContentPartPr>
              <p14:xfrm>
                <a:off x="11129204" y="990556"/>
                <a:ext cx="7200" cy="186120"/>
              </p14:xfrm>
            </p:contentPart>
          </mc:Choice>
          <mc:Fallback>
            <p:pic>
              <p:nvPicPr>
                <p:cNvPr id="57" name="Freihand 56">
                  <a:extLst>
                    <a:ext uri="{FF2B5EF4-FFF2-40B4-BE49-F238E27FC236}">
                      <a16:creationId xmlns:a16="http://schemas.microsoft.com/office/drawing/2014/main" id="{658500F1-E93B-41A9-887F-5F6CB59C5FB2}"/>
                    </a:ext>
                  </a:extLst>
                </p:cNvPr>
                <p:cNvPicPr/>
                <p:nvPr/>
              </p:nvPicPr>
              <p:blipFill>
                <a:blip r:embed="rId363"/>
                <a:stretch>
                  <a:fillRect/>
                </a:stretch>
              </p:blipFill>
              <p:spPr>
                <a:xfrm>
                  <a:off x="11120204" y="981916"/>
                  <a:ext cx="248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58" name="Freihand 57">
                  <a:extLst>
                    <a:ext uri="{FF2B5EF4-FFF2-40B4-BE49-F238E27FC236}">
                      <a16:creationId xmlns:a16="http://schemas.microsoft.com/office/drawing/2014/main" id="{F98BEB89-B939-4137-A5D6-CC88F68C6510}"/>
                    </a:ext>
                  </a:extLst>
                </p14:cNvPr>
                <p14:cNvContentPartPr/>
                <p14:nvPr/>
              </p14:nvContentPartPr>
              <p14:xfrm>
                <a:off x="11032724" y="803716"/>
                <a:ext cx="186120" cy="169560"/>
              </p14:xfrm>
            </p:contentPart>
          </mc:Choice>
          <mc:Fallback>
            <p:pic>
              <p:nvPicPr>
                <p:cNvPr id="58" name="Freihand 57">
                  <a:extLst>
                    <a:ext uri="{FF2B5EF4-FFF2-40B4-BE49-F238E27FC236}">
                      <a16:creationId xmlns:a16="http://schemas.microsoft.com/office/drawing/2014/main" id="{F98BEB89-B939-4137-A5D6-CC88F68C6510}"/>
                    </a:ext>
                  </a:extLst>
                </p:cNvPr>
                <p:cNvPicPr/>
                <p:nvPr/>
              </p:nvPicPr>
              <p:blipFill>
                <a:blip r:embed="rId365"/>
                <a:stretch>
                  <a:fillRect/>
                </a:stretch>
              </p:blipFill>
              <p:spPr>
                <a:xfrm>
                  <a:off x="11023724" y="795076"/>
                  <a:ext cx="2037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59" name="Freihand 58">
                  <a:extLst>
                    <a:ext uri="{FF2B5EF4-FFF2-40B4-BE49-F238E27FC236}">
                      <a16:creationId xmlns:a16="http://schemas.microsoft.com/office/drawing/2014/main" id="{095D3251-ED38-4E52-B487-910010F068AF}"/>
                    </a:ext>
                  </a:extLst>
                </p14:cNvPr>
                <p14:cNvContentPartPr/>
                <p14:nvPr/>
              </p14:nvContentPartPr>
              <p14:xfrm>
                <a:off x="11502164" y="904516"/>
                <a:ext cx="104040" cy="226080"/>
              </p14:xfrm>
            </p:contentPart>
          </mc:Choice>
          <mc:Fallback>
            <p:pic>
              <p:nvPicPr>
                <p:cNvPr id="59" name="Freihand 58">
                  <a:extLst>
                    <a:ext uri="{FF2B5EF4-FFF2-40B4-BE49-F238E27FC236}">
                      <a16:creationId xmlns:a16="http://schemas.microsoft.com/office/drawing/2014/main" id="{095D3251-ED38-4E52-B487-910010F068AF}"/>
                    </a:ext>
                  </a:extLst>
                </p:cNvPr>
                <p:cNvPicPr/>
                <p:nvPr/>
              </p:nvPicPr>
              <p:blipFill>
                <a:blip r:embed="rId367"/>
                <a:stretch>
                  <a:fillRect/>
                </a:stretch>
              </p:blipFill>
              <p:spPr>
                <a:xfrm>
                  <a:off x="11493524" y="895876"/>
                  <a:ext cx="1216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60" name="Freihand 59">
                  <a:extLst>
                    <a:ext uri="{FF2B5EF4-FFF2-40B4-BE49-F238E27FC236}">
                      <a16:creationId xmlns:a16="http://schemas.microsoft.com/office/drawing/2014/main" id="{CC27FE2E-C19F-4288-8DAD-833CBF972079}"/>
                    </a:ext>
                  </a:extLst>
                </p14:cNvPr>
                <p14:cNvContentPartPr/>
                <p14:nvPr/>
              </p14:nvContentPartPr>
              <p14:xfrm>
                <a:off x="11486324" y="960676"/>
                <a:ext cx="149040" cy="81360"/>
              </p14:xfrm>
            </p:contentPart>
          </mc:Choice>
          <mc:Fallback>
            <p:pic>
              <p:nvPicPr>
                <p:cNvPr id="60" name="Freihand 59">
                  <a:extLst>
                    <a:ext uri="{FF2B5EF4-FFF2-40B4-BE49-F238E27FC236}">
                      <a16:creationId xmlns:a16="http://schemas.microsoft.com/office/drawing/2014/main" id="{CC27FE2E-C19F-4288-8DAD-833CBF972079}"/>
                    </a:ext>
                  </a:extLst>
                </p:cNvPr>
                <p:cNvPicPr/>
                <p:nvPr/>
              </p:nvPicPr>
              <p:blipFill>
                <a:blip r:embed="rId369"/>
                <a:stretch>
                  <a:fillRect/>
                </a:stretch>
              </p:blipFill>
              <p:spPr>
                <a:xfrm>
                  <a:off x="11477324" y="951676"/>
                  <a:ext cx="166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61" name="Freihand 60">
                  <a:extLst>
                    <a:ext uri="{FF2B5EF4-FFF2-40B4-BE49-F238E27FC236}">
                      <a16:creationId xmlns:a16="http://schemas.microsoft.com/office/drawing/2014/main" id="{B7E90A5D-C7FE-4DED-8B84-E8890D471088}"/>
                    </a:ext>
                  </a:extLst>
                </p14:cNvPr>
                <p14:cNvContentPartPr/>
                <p14:nvPr/>
              </p14:nvContentPartPr>
              <p14:xfrm>
                <a:off x="11699804" y="860956"/>
                <a:ext cx="140400" cy="199440"/>
              </p14:xfrm>
            </p:contentPart>
          </mc:Choice>
          <mc:Fallback>
            <p:pic>
              <p:nvPicPr>
                <p:cNvPr id="61" name="Freihand 60">
                  <a:extLst>
                    <a:ext uri="{FF2B5EF4-FFF2-40B4-BE49-F238E27FC236}">
                      <a16:creationId xmlns:a16="http://schemas.microsoft.com/office/drawing/2014/main" id="{B7E90A5D-C7FE-4DED-8B84-E8890D471088}"/>
                    </a:ext>
                  </a:extLst>
                </p:cNvPr>
                <p:cNvPicPr/>
                <p:nvPr/>
              </p:nvPicPr>
              <p:blipFill>
                <a:blip r:embed="rId371"/>
                <a:stretch>
                  <a:fillRect/>
                </a:stretch>
              </p:blipFill>
              <p:spPr>
                <a:xfrm>
                  <a:off x="11690804" y="852316"/>
                  <a:ext cx="1580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62" name="Freihand 61">
                  <a:extLst>
                    <a:ext uri="{FF2B5EF4-FFF2-40B4-BE49-F238E27FC236}">
                      <a16:creationId xmlns:a16="http://schemas.microsoft.com/office/drawing/2014/main" id="{E79B27AB-C835-44BE-9468-3B965D6BAE88}"/>
                    </a:ext>
                  </a:extLst>
                </p14:cNvPr>
                <p14:cNvContentPartPr/>
                <p14:nvPr/>
              </p14:nvContentPartPr>
              <p14:xfrm>
                <a:off x="11841644" y="785716"/>
                <a:ext cx="215280" cy="437040"/>
              </p14:xfrm>
            </p:contentPart>
          </mc:Choice>
          <mc:Fallback>
            <p:pic>
              <p:nvPicPr>
                <p:cNvPr id="62" name="Freihand 61">
                  <a:extLst>
                    <a:ext uri="{FF2B5EF4-FFF2-40B4-BE49-F238E27FC236}">
                      <a16:creationId xmlns:a16="http://schemas.microsoft.com/office/drawing/2014/main" id="{E79B27AB-C835-44BE-9468-3B965D6BAE88}"/>
                    </a:ext>
                  </a:extLst>
                </p:cNvPr>
                <p:cNvPicPr/>
                <p:nvPr/>
              </p:nvPicPr>
              <p:blipFill>
                <a:blip r:embed="rId373"/>
                <a:stretch>
                  <a:fillRect/>
                </a:stretch>
              </p:blipFill>
              <p:spPr>
                <a:xfrm>
                  <a:off x="11832644" y="777076"/>
                  <a:ext cx="23292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70" name="Freihand 69">
                  <a:extLst>
                    <a:ext uri="{FF2B5EF4-FFF2-40B4-BE49-F238E27FC236}">
                      <a16:creationId xmlns:a16="http://schemas.microsoft.com/office/drawing/2014/main" id="{0D74C9F1-8F50-4015-9E69-A1E5A118E7C1}"/>
                    </a:ext>
                  </a:extLst>
                </p14:cNvPr>
                <p14:cNvContentPartPr/>
                <p14:nvPr/>
              </p14:nvContentPartPr>
              <p14:xfrm>
                <a:off x="10247924" y="1497436"/>
                <a:ext cx="17280" cy="114840"/>
              </p14:xfrm>
            </p:contentPart>
          </mc:Choice>
          <mc:Fallback>
            <p:pic>
              <p:nvPicPr>
                <p:cNvPr id="70" name="Freihand 69">
                  <a:extLst>
                    <a:ext uri="{FF2B5EF4-FFF2-40B4-BE49-F238E27FC236}">
                      <a16:creationId xmlns:a16="http://schemas.microsoft.com/office/drawing/2014/main" id="{0D74C9F1-8F50-4015-9E69-A1E5A118E7C1}"/>
                    </a:ext>
                  </a:extLst>
                </p:cNvPr>
                <p:cNvPicPr/>
                <p:nvPr/>
              </p:nvPicPr>
              <p:blipFill>
                <a:blip r:embed="rId375"/>
                <a:stretch>
                  <a:fillRect/>
                </a:stretch>
              </p:blipFill>
              <p:spPr>
                <a:xfrm>
                  <a:off x="10238924" y="1488436"/>
                  <a:ext cx="34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71" name="Freihand 70">
                  <a:extLst>
                    <a:ext uri="{FF2B5EF4-FFF2-40B4-BE49-F238E27FC236}">
                      <a16:creationId xmlns:a16="http://schemas.microsoft.com/office/drawing/2014/main" id="{4E5BD3C9-FDB9-46A9-B725-88F82CFB19C7}"/>
                    </a:ext>
                  </a:extLst>
                </p14:cNvPr>
                <p14:cNvContentPartPr/>
                <p14:nvPr/>
              </p14:nvContentPartPr>
              <p14:xfrm>
                <a:off x="10124444" y="1429396"/>
                <a:ext cx="186120" cy="218160"/>
              </p14:xfrm>
            </p:contentPart>
          </mc:Choice>
          <mc:Fallback>
            <p:pic>
              <p:nvPicPr>
                <p:cNvPr id="71" name="Freihand 70">
                  <a:extLst>
                    <a:ext uri="{FF2B5EF4-FFF2-40B4-BE49-F238E27FC236}">
                      <a16:creationId xmlns:a16="http://schemas.microsoft.com/office/drawing/2014/main" id="{4E5BD3C9-FDB9-46A9-B725-88F82CFB19C7}"/>
                    </a:ext>
                  </a:extLst>
                </p:cNvPr>
                <p:cNvPicPr/>
                <p:nvPr/>
              </p:nvPicPr>
              <p:blipFill>
                <a:blip r:embed="rId377"/>
                <a:stretch>
                  <a:fillRect/>
                </a:stretch>
              </p:blipFill>
              <p:spPr>
                <a:xfrm>
                  <a:off x="10115804" y="1420396"/>
                  <a:ext cx="2037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72" name="Freihand 71">
                  <a:extLst>
                    <a:ext uri="{FF2B5EF4-FFF2-40B4-BE49-F238E27FC236}">
                      <a16:creationId xmlns:a16="http://schemas.microsoft.com/office/drawing/2014/main" id="{68107817-34B2-4884-828C-685529C363F6}"/>
                    </a:ext>
                  </a:extLst>
                </p14:cNvPr>
                <p14:cNvContentPartPr/>
                <p14:nvPr/>
              </p14:nvContentPartPr>
              <p14:xfrm>
                <a:off x="10394444" y="1473676"/>
                <a:ext cx="21600" cy="141120"/>
              </p14:xfrm>
            </p:contentPart>
          </mc:Choice>
          <mc:Fallback>
            <p:pic>
              <p:nvPicPr>
                <p:cNvPr id="72" name="Freihand 71">
                  <a:extLst>
                    <a:ext uri="{FF2B5EF4-FFF2-40B4-BE49-F238E27FC236}">
                      <a16:creationId xmlns:a16="http://schemas.microsoft.com/office/drawing/2014/main" id="{68107817-34B2-4884-828C-685529C363F6}"/>
                    </a:ext>
                  </a:extLst>
                </p:cNvPr>
                <p:cNvPicPr/>
                <p:nvPr/>
              </p:nvPicPr>
              <p:blipFill>
                <a:blip r:embed="rId379"/>
                <a:stretch>
                  <a:fillRect/>
                </a:stretch>
              </p:blipFill>
              <p:spPr>
                <a:xfrm>
                  <a:off x="10385444" y="1464676"/>
                  <a:ext cx="39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73" name="Freihand 72">
                  <a:extLst>
                    <a:ext uri="{FF2B5EF4-FFF2-40B4-BE49-F238E27FC236}">
                      <a16:creationId xmlns:a16="http://schemas.microsoft.com/office/drawing/2014/main" id="{44DF9200-5CEB-47E2-BCE1-72BE336FC367}"/>
                    </a:ext>
                  </a:extLst>
                </p14:cNvPr>
                <p14:cNvContentPartPr/>
                <p14:nvPr/>
              </p14:nvContentPartPr>
              <p14:xfrm>
                <a:off x="10466444" y="1448116"/>
                <a:ext cx="44280" cy="156600"/>
              </p14:xfrm>
            </p:contentPart>
          </mc:Choice>
          <mc:Fallback>
            <p:pic>
              <p:nvPicPr>
                <p:cNvPr id="73" name="Freihand 72">
                  <a:extLst>
                    <a:ext uri="{FF2B5EF4-FFF2-40B4-BE49-F238E27FC236}">
                      <a16:creationId xmlns:a16="http://schemas.microsoft.com/office/drawing/2014/main" id="{44DF9200-5CEB-47E2-BCE1-72BE336FC367}"/>
                    </a:ext>
                  </a:extLst>
                </p:cNvPr>
                <p:cNvPicPr/>
                <p:nvPr/>
              </p:nvPicPr>
              <p:blipFill>
                <a:blip r:embed="rId381"/>
                <a:stretch>
                  <a:fillRect/>
                </a:stretch>
              </p:blipFill>
              <p:spPr>
                <a:xfrm>
                  <a:off x="10457804" y="1439476"/>
                  <a:ext cx="61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74" name="Freihand 73">
                  <a:extLst>
                    <a:ext uri="{FF2B5EF4-FFF2-40B4-BE49-F238E27FC236}">
                      <a16:creationId xmlns:a16="http://schemas.microsoft.com/office/drawing/2014/main" id="{D6EB40AC-A05F-43E1-8CB7-08D69A941909}"/>
                    </a:ext>
                  </a:extLst>
                </p14:cNvPr>
                <p14:cNvContentPartPr/>
                <p14:nvPr/>
              </p14:nvContentPartPr>
              <p14:xfrm>
                <a:off x="10453124" y="1420756"/>
                <a:ext cx="110160" cy="74160"/>
              </p14:xfrm>
            </p:contentPart>
          </mc:Choice>
          <mc:Fallback>
            <p:pic>
              <p:nvPicPr>
                <p:cNvPr id="74" name="Freihand 73">
                  <a:extLst>
                    <a:ext uri="{FF2B5EF4-FFF2-40B4-BE49-F238E27FC236}">
                      <a16:creationId xmlns:a16="http://schemas.microsoft.com/office/drawing/2014/main" id="{D6EB40AC-A05F-43E1-8CB7-08D69A941909}"/>
                    </a:ext>
                  </a:extLst>
                </p:cNvPr>
                <p:cNvPicPr/>
                <p:nvPr/>
              </p:nvPicPr>
              <p:blipFill>
                <a:blip r:embed="rId383"/>
                <a:stretch>
                  <a:fillRect/>
                </a:stretch>
              </p:blipFill>
              <p:spPr>
                <a:xfrm>
                  <a:off x="10444484" y="1412116"/>
                  <a:ext cx="127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75" name="Freihand 74">
                  <a:extLst>
                    <a:ext uri="{FF2B5EF4-FFF2-40B4-BE49-F238E27FC236}">
                      <a16:creationId xmlns:a16="http://schemas.microsoft.com/office/drawing/2014/main" id="{E86961F6-B452-4B4F-8B03-4C91A1C844BE}"/>
                    </a:ext>
                  </a:extLst>
                </p14:cNvPr>
                <p14:cNvContentPartPr/>
                <p14:nvPr/>
              </p14:nvContentPartPr>
              <p14:xfrm>
                <a:off x="10556804" y="1487356"/>
                <a:ext cx="272880" cy="186480"/>
              </p14:xfrm>
            </p:contentPart>
          </mc:Choice>
          <mc:Fallback>
            <p:pic>
              <p:nvPicPr>
                <p:cNvPr id="75" name="Freihand 74">
                  <a:extLst>
                    <a:ext uri="{FF2B5EF4-FFF2-40B4-BE49-F238E27FC236}">
                      <a16:creationId xmlns:a16="http://schemas.microsoft.com/office/drawing/2014/main" id="{E86961F6-B452-4B4F-8B03-4C91A1C844BE}"/>
                    </a:ext>
                  </a:extLst>
                </p:cNvPr>
                <p:cNvPicPr/>
                <p:nvPr/>
              </p:nvPicPr>
              <p:blipFill>
                <a:blip r:embed="rId385"/>
                <a:stretch>
                  <a:fillRect/>
                </a:stretch>
              </p:blipFill>
              <p:spPr>
                <a:xfrm>
                  <a:off x="10548164" y="1478716"/>
                  <a:ext cx="2905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76" name="Freihand 75">
                  <a:extLst>
                    <a:ext uri="{FF2B5EF4-FFF2-40B4-BE49-F238E27FC236}">
                      <a16:creationId xmlns:a16="http://schemas.microsoft.com/office/drawing/2014/main" id="{44EF217A-8627-40B3-B7BB-B0BF751D86EE}"/>
                    </a:ext>
                  </a:extLst>
                </p14:cNvPr>
                <p14:cNvContentPartPr/>
                <p14:nvPr/>
              </p14:nvContentPartPr>
              <p14:xfrm>
                <a:off x="10755524" y="1446316"/>
                <a:ext cx="282600" cy="151200"/>
              </p14:xfrm>
            </p:contentPart>
          </mc:Choice>
          <mc:Fallback>
            <p:pic>
              <p:nvPicPr>
                <p:cNvPr id="76" name="Freihand 75">
                  <a:extLst>
                    <a:ext uri="{FF2B5EF4-FFF2-40B4-BE49-F238E27FC236}">
                      <a16:creationId xmlns:a16="http://schemas.microsoft.com/office/drawing/2014/main" id="{44EF217A-8627-40B3-B7BB-B0BF751D86EE}"/>
                    </a:ext>
                  </a:extLst>
                </p:cNvPr>
                <p:cNvPicPr/>
                <p:nvPr/>
              </p:nvPicPr>
              <p:blipFill>
                <a:blip r:embed="rId387"/>
                <a:stretch>
                  <a:fillRect/>
                </a:stretch>
              </p:blipFill>
              <p:spPr>
                <a:xfrm>
                  <a:off x="10746524" y="1437316"/>
                  <a:ext cx="300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77" name="Freihand 76">
                  <a:extLst>
                    <a:ext uri="{FF2B5EF4-FFF2-40B4-BE49-F238E27FC236}">
                      <a16:creationId xmlns:a16="http://schemas.microsoft.com/office/drawing/2014/main" id="{E8AFA887-CFA2-4436-B341-298A8B9180CF}"/>
                    </a:ext>
                  </a:extLst>
                </p14:cNvPr>
                <p14:cNvContentPartPr/>
                <p14:nvPr/>
              </p14:nvContentPartPr>
              <p14:xfrm>
                <a:off x="10962524" y="1396996"/>
                <a:ext cx="191160" cy="191880"/>
              </p14:xfrm>
            </p:contentPart>
          </mc:Choice>
          <mc:Fallback>
            <p:pic>
              <p:nvPicPr>
                <p:cNvPr id="77" name="Freihand 76">
                  <a:extLst>
                    <a:ext uri="{FF2B5EF4-FFF2-40B4-BE49-F238E27FC236}">
                      <a16:creationId xmlns:a16="http://schemas.microsoft.com/office/drawing/2014/main" id="{E8AFA887-CFA2-4436-B341-298A8B9180CF}"/>
                    </a:ext>
                  </a:extLst>
                </p:cNvPr>
                <p:cNvPicPr/>
                <p:nvPr/>
              </p:nvPicPr>
              <p:blipFill>
                <a:blip r:embed="rId389"/>
                <a:stretch>
                  <a:fillRect/>
                </a:stretch>
              </p:blipFill>
              <p:spPr>
                <a:xfrm>
                  <a:off x="10953524" y="1387996"/>
                  <a:ext cx="2088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78" name="Freihand 77">
                  <a:extLst>
                    <a:ext uri="{FF2B5EF4-FFF2-40B4-BE49-F238E27FC236}">
                      <a16:creationId xmlns:a16="http://schemas.microsoft.com/office/drawing/2014/main" id="{E429A064-901B-4A30-9054-206535DD5F8F}"/>
                    </a:ext>
                  </a:extLst>
                </p14:cNvPr>
                <p14:cNvContentPartPr/>
                <p14:nvPr/>
              </p14:nvContentPartPr>
              <p14:xfrm>
                <a:off x="11189324" y="1429756"/>
                <a:ext cx="16200" cy="141840"/>
              </p14:xfrm>
            </p:contentPart>
          </mc:Choice>
          <mc:Fallback>
            <p:pic>
              <p:nvPicPr>
                <p:cNvPr id="78" name="Freihand 77">
                  <a:extLst>
                    <a:ext uri="{FF2B5EF4-FFF2-40B4-BE49-F238E27FC236}">
                      <a16:creationId xmlns:a16="http://schemas.microsoft.com/office/drawing/2014/main" id="{E429A064-901B-4A30-9054-206535DD5F8F}"/>
                    </a:ext>
                  </a:extLst>
                </p:cNvPr>
                <p:cNvPicPr/>
                <p:nvPr/>
              </p:nvPicPr>
              <p:blipFill>
                <a:blip r:embed="rId391"/>
                <a:stretch>
                  <a:fillRect/>
                </a:stretch>
              </p:blipFill>
              <p:spPr>
                <a:xfrm>
                  <a:off x="11180684" y="1420756"/>
                  <a:ext cx="33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79" name="Freihand 78">
                  <a:extLst>
                    <a:ext uri="{FF2B5EF4-FFF2-40B4-BE49-F238E27FC236}">
                      <a16:creationId xmlns:a16="http://schemas.microsoft.com/office/drawing/2014/main" id="{57095681-3833-4B48-AFD5-39640CEFB717}"/>
                    </a:ext>
                  </a:extLst>
                </p14:cNvPr>
                <p14:cNvContentPartPr/>
                <p14:nvPr/>
              </p14:nvContentPartPr>
              <p14:xfrm>
                <a:off x="11244044" y="1399516"/>
                <a:ext cx="178920" cy="189000"/>
              </p14:xfrm>
            </p:contentPart>
          </mc:Choice>
          <mc:Fallback>
            <p:pic>
              <p:nvPicPr>
                <p:cNvPr id="79" name="Freihand 78">
                  <a:extLst>
                    <a:ext uri="{FF2B5EF4-FFF2-40B4-BE49-F238E27FC236}">
                      <a16:creationId xmlns:a16="http://schemas.microsoft.com/office/drawing/2014/main" id="{57095681-3833-4B48-AFD5-39640CEFB717}"/>
                    </a:ext>
                  </a:extLst>
                </p:cNvPr>
                <p:cNvPicPr/>
                <p:nvPr/>
              </p:nvPicPr>
              <p:blipFill>
                <a:blip r:embed="rId393"/>
                <a:stretch>
                  <a:fillRect/>
                </a:stretch>
              </p:blipFill>
              <p:spPr>
                <a:xfrm>
                  <a:off x="11235404" y="1390876"/>
                  <a:ext cx="1965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80" name="Freihand 79">
                  <a:extLst>
                    <a:ext uri="{FF2B5EF4-FFF2-40B4-BE49-F238E27FC236}">
                      <a16:creationId xmlns:a16="http://schemas.microsoft.com/office/drawing/2014/main" id="{8D08CB50-EDDA-4BEC-A384-34E15241FA04}"/>
                    </a:ext>
                  </a:extLst>
                </p14:cNvPr>
                <p14:cNvContentPartPr/>
                <p14:nvPr/>
              </p14:nvContentPartPr>
              <p14:xfrm>
                <a:off x="11399204" y="1558276"/>
                <a:ext cx="108720" cy="88200"/>
              </p14:xfrm>
            </p:contentPart>
          </mc:Choice>
          <mc:Fallback>
            <p:pic>
              <p:nvPicPr>
                <p:cNvPr id="80" name="Freihand 79">
                  <a:extLst>
                    <a:ext uri="{FF2B5EF4-FFF2-40B4-BE49-F238E27FC236}">
                      <a16:creationId xmlns:a16="http://schemas.microsoft.com/office/drawing/2014/main" id="{8D08CB50-EDDA-4BEC-A384-34E15241FA04}"/>
                    </a:ext>
                  </a:extLst>
                </p:cNvPr>
                <p:cNvPicPr/>
                <p:nvPr/>
              </p:nvPicPr>
              <p:blipFill>
                <a:blip r:embed="rId395"/>
                <a:stretch>
                  <a:fillRect/>
                </a:stretch>
              </p:blipFill>
              <p:spPr>
                <a:xfrm>
                  <a:off x="11390564" y="1549276"/>
                  <a:ext cx="126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82" name="Freihand 81">
                  <a:extLst>
                    <a:ext uri="{FF2B5EF4-FFF2-40B4-BE49-F238E27FC236}">
                      <a16:creationId xmlns:a16="http://schemas.microsoft.com/office/drawing/2014/main" id="{EBCAF8BF-1A03-4258-BE2F-42105A2D0128}"/>
                    </a:ext>
                  </a:extLst>
                </p14:cNvPr>
                <p14:cNvContentPartPr/>
                <p14:nvPr/>
              </p14:nvContentPartPr>
              <p14:xfrm>
                <a:off x="11610884" y="1460716"/>
                <a:ext cx="167400" cy="59760"/>
              </p14:xfrm>
            </p:contentPart>
          </mc:Choice>
          <mc:Fallback>
            <p:pic>
              <p:nvPicPr>
                <p:cNvPr id="82" name="Freihand 81">
                  <a:extLst>
                    <a:ext uri="{FF2B5EF4-FFF2-40B4-BE49-F238E27FC236}">
                      <a16:creationId xmlns:a16="http://schemas.microsoft.com/office/drawing/2014/main" id="{EBCAF8BF-1A03-4258-BE2F-42105A2D0128}"/>
                    </a:ext>
                  </a:extLst>
                </p:cNvPr>
                <p:cNvPicPr/>
                <p:nvPr/>
              </p:nvPicPr>
              <p:blipFill>
                <a:blip r:embed="rId397"/>
                <a:stretch>
                  <a:fillRect/>
                </a:stretch>
              </p:blipFill>
              <p:spPr>
                <a:xfrm>
                  <a:off x="11602244" y="1451716"/>
                  <a:ext cx="185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84" name="Freihand 83">
                  <a:extLst>
                    <a:ext uri="{FF2B5EF4-FFF2-40B4-BE49-F238E27FC236}">
                      <a16:creationId xmlns:a16="http://schemas.microsoft.com/office/drawing/2014/main" id="{02DDA181-C9E6-4261-BA94-F89DC774F3C9}"/>
                    </a:ext>
                  </a:extLst>
                </p14:cNvPr>
                <p14:cNvContentPartPr/>
                <p14:nvPr/>
              </p14:nvContentPartPr>
              <p14:xfrm>
                <a:off x="11944964" y="1395196"/>
                <a:ext cx="22320" cy="140400"/>
              </p14:xfrm>
            </p:contentPart>
          </mc:Choice>
          <mc:Fallback>
            <p:pic>
              <p:nvPicPr>
                <p:cNvPr id="84" name="Freihand 83">
                  <a:extLst>
                    <a:ext uri="{FF2B5EF4-FFF2-40B4-BE49-F238E27FC236}">
                      <a16:creationId xmlns:a16="http://schemas.microsoft.com/office/drawing/2014/main" id="{02DDA181-C9E6-4261-BA94-F89DC774F3C9}"/>
                    </a:ext>
                  </a:extLst>
                </p:cNvPr>
                <p:cNvPicPr/>
                <p:nvPr/>
              </p:nvPicPr>
              <p:blipFill>
                <a:blip r:embed="rId399"/>
                <a:stretch>
                  <a:fillRect/>
                </a:stretch>
              </p:blipFill>
              <p:spPr>
                <a:xfrm>
                  <a:off x="11935964" y="1386556"/>
                  <a:ext cx="399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85" name="Freihand 84">
                  <a:extLst>
                    <a:ext uri="{FF2B5EF4-FFF2-40B4-BE49-F238E27FC236}">
                      <a16:creationId xmlns:a16="http://schemas.microsoft.com/office/drawing/2014/main" id="{B6013722-6834-4965-86AC-5F7466372AC3}"/>
                    </a:ext>
                  </a:extLst>
                </p14:cNvPr>
                <p14:cNvContentPartPr/>
                <p14:nvPr/>
              </p14:nvContentPartPr>
              <p14:xfrm>
                <a:off x="11874044" y="1381516"/>
                <a:ext cx="201240" cy="239760"/>
              </p14:xfrm>
            </p:contentPart>
          </mc:Choice>
          <mc:Fallback>
            <p:pic>
              <p:nvPicPr>
                <p:cNvPr id="85" name="Freihand 84">
                  <a:extLst>
                    <a:ext uri="{FF2B5EF4-FFF2-40B4-BE49-F238E27FC236}">
                      <a16:creationId xmlns:a16="http://schemas.microsoft.com/office/drawing/2014/main" id="{B6013722-6834-4965-86AC-5F7466372AC3}"/>
                    </a:ext>
                  </a:extLst>
                </p:cNvPr>
                <p:cNvPicPr/>
                <p:nvPr/>
              </p:nvPicPr>
              <p:blipFill>
                <a:blip r:embed="rId401"/>
                <a:stretch>
                  <a:fillRect/>
                </a:stretch>
              </p:blipFill>
              <p:spPr>
                <a:xfrm>
                  <a:off x="11865404" y="1372516"/>
                  <a:ext cx="2188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90" name="Freihand 89">
                  <a:extLst>
                    <a:ext uri="{FF2B5EF4-FFF2-40B4-BE49-F238E27FC236}">
                      <a16:creationId xmlns:a16="http://schemas.microsoft.com/office/drawing/2014/main" id="{681E28EE-CB60-4BE9-BC07-C2D72AB0A2E0}"/>
                    </a:ext>
                  </a:extLst>
                </p14:cNvPr>
                <p14:cNvContentPartPr/>
                <p14:nvPr/>
              </p14:nvContentPartPr>
              <p14:xfrm>
                <a:off x="11401004" y="711196"/>
                <a:ext cx="612000" cy="608400"/>
              </p14:xfrm>
            </p:contentPart>
          </mc:Choice>
          <mc:Fallback>
            <p:pic>
              <p:nvPicPr>
                <p:cNvPr id="90" name="Freihand 89">
                  <a:extLst>
                    <a:ext uri="{FF2B5EF4-FFF2-40B4-BE49-F238E27FC236}">
                      <a16:creationId xmlns:a16="http://schemas.microsoft.com/office/drawing/2014/main" id="{681E28EE-CB60-4BE9-BC07-C2D72AB0A2E0}"/>
                    </a:ext>
                  </a:extLst>
                </p:cNvPr>
                <p:cNvPicPr/>
                <p:nvPr/>
              </p:nvPicPr>
              <p:blipFill>
                <a:blip r:embed="rId403"/>
                <a:stretch>
                  <a:fillRect/>
                </a:stretch>
              </p:blipFill>
              <p:spPr>
                <a:xfrm>
                  <a:off x="11392004" y="702196"/>
                  <a:ext cx="629640" cy="6260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91" name="Freihand 90">
                  <a:extLst>
                    <a:ext uri="{FF2B5EF4-FFF2-40B4-BE49-F238E27FC236}">
                      <a16:creationId xmlns:a16="http://schemas.microsoft.com/office/drawing/2014/main" id="{9712AFC8-584C-407B-B81A-DEBBAD3623BF}"/>
                    </a:ext>
                  </a:extLst>
                </p14:cNvPr>
                <p14:cNvContentPartPr/>
                <p14:nvPr/>
              </p14:nvContentPartPr>
              <p14:xfrm>
                <a:off x="11642924" y="1473316"/>
                <a:ext cx="163800" cy="78120"/>
              </p14:xfrm>
            </p:contentPart>
          </mc:Choice>
          <mc:Fallback>
            <p:pic>
              <p:nvPicPr>
                <p:cNvPr id="91" name="Freihand 90">
                  <a:extLst>
                    <a:ext uri="{FF2B5EF4-FFF2-40B4-BE49-F238E27FC236}">
                      <a16:creationId xmlns:a16="http://schemas.microsoft.com/office/drawing/2014/main" id="{9712AFC8-584C-407B-B81A-DEBBAD3623BF}"/>
                    </a:ext>
                  </a:extLst>
                </p:cNvPr>
                <p:cNvPicPr/>
                <p:nvPr/>
              </p:nvPicPr>
              <p:blipFill>
                <a:blip r:embed="rId405"/>
                <a:stretch>
                  <a:fillRect/>
                </a:stretch>
              </p:blipFill>
              <p:spPr>
                <a:xfrm>
                  <a:off x="11633924" y="1464316"/>
                  <a:ext cx="181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93" name="Freihand 92">
                  <a:extLst>
                    <a:ext uri="{FF2B5EF4-FFF2-40B4-BE49-F238E27FC236}">
                      <a16:creationId xmlns:a16="http://schemas.microsoft.com/office/drawing/2014/main" id="{1D51CC6E-0533-495E-B543-09C5C0175644}"/>
                    </a:ext>
                  </a:extLst>
                </p14:cNvPr>
                <p14:cNvContentPartPr/>
                <p14:nvPr/>
              </p14:nvContentPartPr>
              <p14:xfrm>
                <a:off x="10488044" y="706876"/>
                <a:ext cx="757800" cy="644040"/>
              </p14:xfrm>
            </p:contentPart>
          </mc:Choice>
          <mc:Fallback>
            <p:pic>
              <p:nvPicPr>
                <p:cNvPr id="93" name="Freihand 92">
                  <a:extLst>
                    <a:ext uri="{FF2B5EF4-FFF2-40B4-BE49-F238E27FC236}">
                      <a16:creationId xmlns:a16="http://schemas.microsoft.com/office/drawing/2014/main" id="{1D51CC6E-0533-495E-B543-09C5C0175644}"/>
                    </a:ext>
                  </a:extLst>
                </p:cNvPr>
                <p:cNvPicPr/>
                <p:nvPr/>
              </p:nvPicPr>
              <p:blipFill>
                <a:blip r:embed="rId407"/>
                <a:stretch>
                  <a:fillRect/>
                </a:stretch>
              </p:blipFill>
              <p:spPr>
                <a:xfrm>
                  <a:off x="10479044" y="698236"/>
                  <a:ext cx="775440" cy="6616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97" name="Freihand 96">
                  <a:extLst>
                    <a:ext uri="{FF2B5EF4-FFF2-40B4-BE49-F238E27FC236}">
                      <a16:creationId xmlns:a16="http://schemas.microsoft.com/office/drawing/2014/main" id="{8D0CA5A1-D2D5-4083-AE1B-F8FEB53DF588}"/>
                    </a:ext>
                  </a:extLst>
                </p14:cNvPr>
                <p14:cNvContentPartPr/>
                <p14:nvPr/>
              </p14:nvContentPartPr>
              <p14:xfrm>
                <a:off x="10121924" y="1695796"/>
                <a:ext cx="1431720" cy="167400"/>
              </p14:xfrm>
            </p:contentPart>
          </mc:Choice>
          <mc:Fallback>
            <p:pic>
              <p:nvPicPr>
                <p:cNvPr id="97" name="Freihand 96">
                  <a:extLst>
                    <a:ext uri="{FF2B5EF4-FFF2-40B4-BE49-F238E27FC236}">
                      <a16:creationId xmlns:a16="http://schemas.microsoft.com/office/drawing/2014/main" id="{8D0CA5A1-D2D5-4083-AE1B-F8FEB53DF588}"/>
                    </a:ext>
                  </a:extLst>
                </p:cNvPr>
                <p:cNvPicPr/>
                <p:nvPr/>
              </p:nvPicPr>
              <p:blipFill>
                <a:blip r:embed="rId409"/>
                <a:stretch>
                  <a:fillRect/>
                </a:stretch>
              </p:blipFill>
              <p:spPr>
                <a:xfrm>
                  <a:off x="10113284" y="1687156"/>
                  <a:ext cx="14493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98" name="Freihand 97">
                  <a:extLst>
                    <a:ext uri="{FF2B5EF4-FFF2-40B4-BE49-F238E27FC236}">
                      <a16:creationId xmlns:a16="http://schemas.microsoft.com/office/drawing/2014/main" id="{34AFC059-5EC7-45ED-B2C1-06AA836E02A2}"/>
                    </a:ext>
                  </a:extLst>
                </p14:cNvPr>
                <p14:cNvContentPartPr/>
                <p14:nvPr/>
              </p14:nvContentPartPr>
              <p14:xfrm>
                <a:off x="10655804" y="1425796"/>
                <a:ext cx="349920" cy="339840"/>
              </p14:xfrm>
            </p:contentPart>
          </mc:Choice>
          <mc:Fallback>
            <p:pic>
              <p:nvPicPr>
                <p:cNvPr id="98" name="Freihand 97">
                  <a:extLst>
                    <a:ext uri="{FF2B5EF4-FFF2-40B4-BE49-F238E27FC236}">
                      <a16:creationId xmlns:a16="http://schemas.microsoft.com/office/drawing/2014/main" id="{34AFC059-5EC7-45ED-B2C1-06AA836E02A2}"/>
                    </a:ext>
                  </a:extLst>
                </p:cNvPr>
                <p:cNvPicPr/>
                <p:nvPr/>
              </p:nvPicPr>
              <p:blipFill>
                <a:blip r:embed="rId411"/>
                <a:stretch>
                  <a:fillRect/>
                </a:stretch>
              </p:blipFill>
              <p:spPr>
                <a:xfrm>
                  <a:off x="10646804" y="1417156"/>
                  <a:ext cx="36756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00" name="Freihand 99">
                  <a:extLst>
                    <a:ext uri="{FF2B5EF4-FFF2-40B4-BE49-F238E27FC236}">
                      <a16:creationId xmlns:a16="http://schemas.microsoft.com/office/drawing/2014/main" id="{1372E83B-D80A-4102-8C68-7FE8D7BF9F53}"/>
                    </a:ext>
                  </a:extLst>
                </p14:cNvPr>
                <p14:cNvContentPartPr/>
                <p14:nvPr/>
              </p14:nvContentPartPr>
              <p14:xfrm>
                <a:off x="10085924" y="1338316"/>
                <a:ext cx="1136880" cy="527760"/>
              </p14:xfrm>
            </p:contentPart>
          </mc:Choice>
          <mc:Fallback>
            <p:pic>
              <p:nvPicPr>
                <p:cNvPr id="100" name="Freihand 99">
                  <a:extLst>
                    <a:ext uri="{FF2B5EF4-FFF2-40B4-BE49-F238E27FC236}">
                      <a16:creationId xmlns:a16="http://schemas.microsoft.com/office/drawing/2014/main" id="{1372E83B-D80A-4102-8C68-7FE8D7BF9F53}"/>
                    </a:ext>
                  </a:extLst>
                </p:cNvPr>
                <p:cNvPicPr/>
                <p:nvPr/>
              </p:nvPicPr>
              <p:blipFill>
                <a:blip r:embed="rId413"/>
                <a:stretch>
                  <a:fillRect/>
                </a:stretch>
              </p:blipFill>
              <p:spPr>
                <a:xfrm>
                  <a:off x="10076924" y="1329316"/>
                  <a:ext cx="115452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01" name="Freihand 100">
                  <a:extLst>
                    <a:ext uri="{FF2B5EF4-FFF2-40B4-BE49-F238E27FC236}">
                      <a16:creationId xmlns:a16="http://schemas.microsoft.com/office/drawing/2014/main" id="{5C3C66AF-3015-4A34-917F-B7B6263B62FA}"/>
                    </a:ext>
                  </a:extLst>
                </p14:cNvPr>
                <p14:cNvContentPartPr/>
                <p14:nvPr/>
              </p14:nvContentPartPr>
              <p14:xfrm>
                <a:off x="10181684" y="1218436"/>
                <a:ext cx="1438200" cy="601560"/>
              </p14:xfrm>
            </p:contentPart>
          </mc:Choice>
          <mc:Fallback>
            <p:pic>
              <p:nvPicPr>
                <p:cNvPr id="101" name="Freihand 100">
                  <a:extLst>
                    <a:ext uri="{FF2B5EF4-FFF2-40B4-BE49-F238E27FC236}">
                      <a16:creationId xmlns:a16="http://schemas.microsoft.com/office/drawing/2014/main" id="{5C3C66AF-3015-4A34-917F-B7B6263B62FA}"/>
                    </a:ext>
                  </a:extLst>
                </p:cNvPr>
                <p:cNvPicPr/>
                <p:nvPr/>
              </p:nvPicPr>
              <p:blipFill>
                <a:blip r:embed="rId415"/>
                <a:stretch>
                  <a:fillRect/>
                </a:stretch>
              </p:blipFill>
              <p:spPr>
                <a:xfrm>
                  <a:off x="10173044" y="1209796"/>
                  <a:ext cx="1455840" cy="6192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03" name="Freihand 102">
                  <a:extLst>
                    <a:ext uri="{FF2B5EF4-FFF2-40B4-BE49-F238E27FC236}">
                      <a16:creationId xmlns:a16="http://schemas.microsoft.com/office/drawing/2014/main" id="{7C7563CF-B6F5-41AC-ABEF-BB452D12951A}"/>
                    </a:ext>
                  </a:extLst>
                </p14:cNvPr>
                <p14:cNvContentPartPr/>
                <p14:nvPr/>
              </p14:nvContentPartPr>
              <p14:xfrm>
                <a:off x="10259084" y="2010076"/>
                <a:ext cx="273240" cy="424440"/>
              </p14:xfrm>
            </p:contentPart>
          </mc:Choice>
          <mc:Fallback>
            <p:pic>
              <p:nvPicPr>
                <p:cNvPr id="103" name="Freihand 102">
                  <a:extLst>
                    <a:ext uri="{FF2B5EF4-FFF2-40B4-BE49-F238E27FC236}">
                      <a16:creationId xmlns:a16="http://schemas.microsoft.com/office/drawing/2014/main" id="{7C7563CF-B6F5-41AC-ABEF-BB452D12951A}"/>
                    </a:ext>
                  </a:extLst>
                </p:cNvPr>
                <p:cNvPicPr/>
                <p:nvPr/>
              </p:nvPicPr>
              <p:blipFill>
                <a:blip r:embed="rId417"/>
                <a:stretch>
                  <a:fillRect/>
                </a:stretch>
              </p:blipFill>
              <p:spPr>
                <a:xfrm>
                  <a:off x="10250444" y="2001076"/>
                  <a:ext cx="29088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04" name="Freihand 103">
                  <a:extLst>
                    <a:ext uri="{FF2B5EF4-FFF2-40B4-BE49-F238E27FC236}">
                      <a16:creationId xmlns:a16="http://schemas.microsoft.com/office/drawing/2014/main" id="{045782BA-3C9F-4225-85B8-177BD3598336}"/>
                    </a:ext>
                  </a:extLst>
                </p14:cNvPr>
                <p14:cNvContentPartPr/>
                <p14:nvPr/>
              </p14:nvContentPartPr>
              <p14:xfrm>
                <a:off x="10727084" y="1841956"/>
                <a:ext cx="143280" cy="201960"/>
              </p14:xfrm>
            </p:contentPart>
          </mc:Choice>
          <mc:Fallback>
            <p:pic>
              <p:nvPicPr>
                <p:cNvPr id="104" name="Freihand 103">
                  <a:extLst>
                    <a:ext uri="{FF2B5EF4-FFF2-40B4-BE49-F238E27FC236}">
                      <a16:creationId xmlns:a16="http://schemas.microsoft.com/office/drawing/2014/main" id="{045782BA-3C9F-4225-85B8-177BD3598336}"/>
                    </a:ext>
                  </a:extLst>
                </p:cNvPr>
                <p:cNvPicPr/>
                <p:nvPr/>
              </p:nvPicPr>
              <p:blipFill>
                <a:blip r:embed="rId419"/>
                <a:stretch>
                  <a:fillRect/>
                </a:stretch>
              </p:blipFill>
              <p:spPr>
                <a:xfrm>
                  <a:off x="10718084" y="1832956"/>
                  <a:ext cx="1609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05" name="Freihand 104">
                  <a:extLst>
                    <a:ext uri="{FF2B5EF4-FFF2-40B4-BE49-F238E27FC236}">
                      <a16:creationId xmlns:a16="http://schemas.microsoft.com/office/drawing/2014/main" id="{404154E3-0D1A-4B92-8BA7-BC4AEF30DEEF}"/>
                    </a:ext>
                  </a:extLst>
                </p14:cNvPr>
                <p14:cNvContentPartPr/>
                <p14:nvPr/>
              </p14:nvContentPartPr>
              <p14:xfrm>
                <a:off x="10888724" y="1919356"/>
                <a:ext cx="95040" cy="88920"/>
              </p14:xfrm>
            </p:contentPart>
          </mc:Choice>
          <mc:Fallback>
            <p:pic>
              <p:nvPicPr>
                <p:cNvPr id="105" name="Freihand 104">
                  <a:extLst>
                    <a:ext uri="{FF2B5EF4-FFF2-40B4-BE49-F238E27FC236}">
                      <a16:creationId xmlns:a16="http://schemas.microsoft.com/office/drawing/2014/main" id="{404154E3-0D1A-4B92-8BA7-BC4AEF30DEEF}"/>
                    </a:ext>
                  </a:extLst>
                </p:cNvPr>
                <p:cNvPicPr/>
                <p:nvPr/>
              </p:nvPicPr>
              <p:blipFill>
                <a:blip r:embed="rId421"/>
                <a:stretch>
                  <a:fillRect/>
                </a:stretch>
              </p:blipFill>
              <p:spPr>
                <a:xfrm>
                  <a:off x="10880084" y="1910356"/>
                  <a:ext cx="112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06" name="Freihand 105">
                  <a:extLst>
                    <a:ext uri="{FF2B5EF4-FFF2-40B4-BE49-F238E27FC236}">
                      <a16:creationId xmlns:a16="http://schemas.microsoft.com/office/drawing/2014/main" id="{0DD72DEC-1171-4362-8849-AB9DB54D7E80}"/>
                    </a:ext>
                  </a:extLst>
                </p14:cNvPr>
                <p14:cNvContentPartPr/>
                <p14:nvPr/>
              </p14:nvContentPartPr>
              <p14:xfrm>
                <a:off x="10974764" y="1841236"/>
                <a:ext cx="116640" cy="194760"/>
              </p14:xfrm>
            </p:contentPart>
          </mc:Choice>
          <mc:Fallback>
            <p:pic>
              <p:nvPicPr>
                <p:cNvPr id="106" name="Freihand 105">
                  <a:extLst>
                    <a:ext uri="{FF2B5EF4-FFF2-40B4-BE49-F238E27FC236}">
                      <a16:creationId xmlns:a16="http://schemas.microsoft.com/office/drawing/2014/main" id="{0DD72DEC-1171-4362-8849-AB9DB54D7E80}"/>
                    </a:ext>
                  </a:extLst>
                </p:cNvPr>
                <p:cNvPicPr/>
                <p:nvPr/>
              </p:nvPicPr>
              <p:blipFill>
                <a:blip r:embed="rId423"/>
                <a:stretch>
                  <a:fillRect/>
                </a:stretch>
              </p:blipFill>
              <p:spPr>
                <a:xfrm>
                  <a:off x="10965764" y="1832596"/>
                  <a:ext cx="1342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07" name="Freihand 106">
                  <a:extLst>
                    <a:ext uri="{FF2B5EF4-FFF2-40B4-BE49-F238E27FC236}">
                      <a16:creationId xmlns:a16="http://schemas.microsoft.com/office/drawing/2014/main" id="{76CD8F7D-7887-4922-806E-7D4ECD9C84B6}"/>
                    </a:ext>
                  </a:extLst>
                </p14:cNvPr>
                <p14:cNvContentPartPr/>
                <p14:nvPr/>
              </p14:nvContentPartPr>
              <p14:xfrm>
                <a:off x="11124164" y="1856356"/>
                <a:ext cx="124920" cy="177120"/>
              </p14:xfrm>
            </p:contentPart>
          </mc:Choice>
          <mc:Fallback>
            <p:pic>
              <p:nvPicPr>
                <p:cNvPr id="107" name="Freihand 106">
                  <a:extLst>
                    <a:ext uri="{FF2B5EF4-FFF2-40B4-BE49-F238E27FC236}">
                      <a16:creationId xmlns:a16="http://schemas.microsoft.com/office/drawing/2014/main" id="{76CD8F7D-7887-4922-806E-7D4ECD9C84B6}"/>
                    </a:ext>
                  </a:extLst>
                </p:cNvPr>
                <p:cNvPicPr/>
                <p:nvPr/>
              </p:nvPicPr>
              <p:blipFill>
                <a:blip r:embed="rId425"/>
                <a:stretch>
                  <a:fillRect/>
                </a:stretch>
              </p:blipFill>
              <p:spPr>
                <a:xfrm>
                  <a:off x="11115524" y="1847716"/>
                  <a:ext cx="1425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08" name="Freihand 107">
                  <a:extLst>
                    <a:ext uri="{FF2B5EF4-FFF2-40B4-BE49-F238E27FC236}">
                      <a16:creationId xmlns:a16="http://schemas.microsoft.com/office/drawing/2014/main" id="{BC58B0A5-A8D2-4B6F-9487-4C516BED46BC}"/>
                    </a:ext>
                  </a:extLst>
                </p14:cNvPr>
                <p14:cNvContentPartPr/>
                <p14:nvPr/>
              </p14:nvContentPartPr>
              <p14:xfrm>
                <a:off x="11240084" y="1869676"/>
                <a:ext cx="12600" cy="30960"/>
              </p14:xfrm>
            </p:contentPart>
          </mc:Choice>
          <mc:Fallback>
            <p:pic>
              <p:nvPicPr>
                <p:cNvPr id="108" name="Freihand 107">
                  <a:extLst>
                    <a:ext uri="{FF2B5EF4-FFF2-40B4-BE49-F238E27FC236}">
                      <a16:creationId xmlns:a16="http://schemas.microsoft.com/office/drawing/2014/main" id="{BC58B0A5-A8D2-4B6F-9487-4C516BED46BC}"/>
                    </a:ext>
                  </a:extLst>
                </p:cNvPr>
                <p:cNvPicPr/>
                <p:nvPr/>
              </p:nvPicPr>
              <p:blipFill>
                <a:blip r:embed="rId427"/>
                <a:stretch>
                  <a:fillRect/>
                </a:stretch>
              </p:blipFill>
              <p:spPr>
                <a:xfrm>
                  <a:off x="11231084" y="1861036"/>
                  <a:ext cx="302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09" name="Freihand 108">
                  <a:extLst>
                    <a:ext uri="{FF2B5EF4-FFF2-40B4-BE49-F238E27FC236}">
                      <a16:creationId xmlns:a16="http://schemas.microsoft.com/office/drawing/2014/main" id="{6D3AEFBA-24F4-4F86-90C6-07C120AD4C3A}"/>
                    </a:ext>
                  </a:extLst>
                </p14:cNvPr>
                <p14:cNvContentPartPr/>
                <p14:nvPr/>
              </p14:nvContentPartPr>
              <p14:xfrm>
                <a:off x="11272124" y="1866076"/>
                <a:ext cx="206640" cy="253080"/>
              </p14:xfrm>
            </p:contentPart>
          </mc:Choice>
          <mc:Fallback>
            <p:pic>
              <p:nvPicPr>
                <p:cNvPr id="109" name="Freihand 108">
                  <a:extLst>
                    <a:ext uri="{FF2B5EF4-FFF2-40B4-BE49-F238E27FC236}">
                      <a16:creationId xmlns:a16="http://schemas.microsoft.com/office/drawing/2014/main" id="{6D3AEFBA-24F4-4F86-90C6-07C120AD4C3A}"/>
                    </a:ext>
                  </a:extLst>
                </p:cNvPr>
                <p:cNvPicPr/>
                <p:nvPr/>
              </p:nvPicPr>
              <p:blipFill>
                <a:blip r:embed="rId429"/>
                <a:stretch>
                  <a:fillRect/>
                </a:stretch>
              </p:blipFill>
              <p:spPr>
                <a:xfrm>
                  <a:off x="11263124" y="1857436"/>
                  <a:ext cx="2242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10" name="Freihand 109">
                  <a:extLst>
                    <a:ext uri="{FF2B5EF4-FFF2-40B4-BE49-F238E27FC236}">
                      <a16:creationId xmlns:a16="http://schemas.microsoft.com/office/drawing/2014/main" id="{7F5C3FC5-AEC7-4D3C-9C5F-6C0DD7158251}"/>
                    </a:ext>
                  </a:extLst>
                </p14:cNvPr>
                <p14:cNvContentPartPr/>
                <p14:nvPr/>
              </p14:nvContentPartPr>
              <p14:xfrm>
                <a:off x="11491724" y="1838356"/>
                <a:ext cx="151200" cy="160920"/>
              </p14:xfrm>
            </p:contentPart>
          </mc:Choice>
          <mc:Fallback>
            <p:pic>
              <p:nvPicPr>
                <p:cNvPr id="110" name="Freihand 109">
                  <a:extLst>
                    <a:ext uri="{FF2B5EF4-FFF2-40B4-BE49-F238E27FC236}">
                      <a16:creationId xmlns:a16="http://schemas.microsoft.com/office/drawing/2014/main" id="{7F5C3FC5-AEC7-4D3C-9C5F-6C0DD7158251}"/>
                    </a:ext>
                  </a:extLst>
                </p:cNvPr>
                <p:cNvPicPr/>
                <p:nvPr/>
              </p:nvPicPr>
              <p:blipFill>
                <a:blip r:embed="rId431"/>
                <a:stretch>
                  <a:fillRect/>
                </a:stretch>
              </p:blipFill>
              <p:spPr>
                <a:xfrm>
                  <a:off x="11483084" y="1829356"/>
                  <a:ext cx="1688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11" name="Freihand 110">
                  <a:extLst>
                    <a:ext uri="{FF2B5EF4-FFF2-40B4-BE49-F238E27FC236}">
                      <a16:creationId xmlns:a16="http://schemas.microsoft.com/office/drawing/2014/main" id="{4C48B088-4299-43EA-96CF-93886EE5BA93}"/>
                    </a:ext>
                  </a:extLst>
                </p14:cNvPr>
                <p14:cNvContentPartPr/>
                <p14:nvPr/>
              </p14:nvContentPartPr>
              <p14:xfrm>
                <a:off x="11601884" y="1985956"/>
                <a:ext cx="44280" cy="23040"/>
              </p14:xfrm>
            </p:contentPart>
          </mc:Choice>
          <mc:Fallback>
            <p:pic>
              <p:nvPicPr>
                <p:cNvPr id="111" name="Freihand 110">
                  <a:extLst>
                    <a:ext uri="{FF2B5EF4-FFF2-40B4-BE49-F238E27FC236}">
                      <a16:creationId xmlns:a16="http://schemas.microsoft.com/office/drawing/2014/main" id="{4C48B088-4299-43EA-96CF-93886EE5BA93}"/>
                    </a:ext>
                  </a:extLst>
                </p:cNvPr>
                <p:cNvPicPr/>
                <p:nvPr/>
              </p:nvPicPr>
              <p:blipFill>
                <a:blip r:embed="rId433"/>
                <a:stretch>
                  <a:fillRect/>
                </a:stretch>
              </p:blipFill>
              <p:spPr>
                <a:xfrm>
                  <a:off x="11592884" y="1976956"/>
                  <a:ext cx="619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12" name="Freihand 111">
                  <a:extLst>
                    <a:ext uri="{FF2B5EF4-FFF2-40B4-BE49-F238E27FC236}">
                      <a16:creationId xmlns:a16="http://schemas.microsoft.com/office/drawing/2014/main" id="{4BA4117E-D810-44A7-8E19-AFBB03F114C1}"/>
                    </a:ext>
                  </a:extLst>
                </p14:cNvPr>
                <p14:cNvContentPartPr/>
                <p14:nvPr/>
              </p14:nvContentPartPr>
              <p14:xfrm>
                <a:off x="11633924" y="1876156"/>
                <a:ext cx="89280" cy="168840"/>
              </p14:xfrm>
            </p:contentPart>
          </mc:Choice>
          <mc:Fallback>
            <p:pic>
              <p:nvPicPr>
                <p:cNvPr id="112" name="Freihand 111">
                  <a:extLst>
                    <a:ext uri="{FF2B5EF4-FFF2-40B4-BE49-F238E27FC236}">
                      <a16:creationId xmlns:a16="http://schemas.microsoft.com/office/drawing/2014/main" id="{4BA4117E-D810-44A7-8E19-AFBB03F114C1}"/>
                    </a:ext>
                  </a:extLst>
                </p:cNvPr>
                <p:cNvPicPr/>
                <p:nvPr/>
              </p:nvPicPr>
              <p:blipFill>
                <a:blip r:embed="rId435"/>
                <a:stretch>
                  <a:fillRect/>
                </a:stretch>
              </p:blipFill>
              <p:spPr>
                <a:xfrm>
                  <a:off x="11624924" y="1867516"/>
                  <a:ext cx="1069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13" name="Freihand 112">
                  <a:extLst>
                    <a:ext uri="{FF2B5EF4-FFF2-40B4-BE49-F238E27FC236}">
                      <a16:creationId xmlns:a16="http://schemas.microsoft.com/office/drawing/2014/main" id="{5B0382EB-7854-499F-A504-779CD55952D0}"/>
                    </a:ext>
                  </a:extLst>
                </p14:cNvPr>
                <p14:cNvContentPartPr/>
                <p14:nvPr/>
              </p14:nvContentPartPr>
              <p14:xfrm>
                <a:off x="11753084" y="1799476"/>
                <a:ext cx="162720" cy="230760"/>
              </p14:xfrm>
            </p:contentPart>
          </mc:Choice>
          <mc:Fallback>
            <p:pic>
              <p:nvPicPr>
                <p:cNvPr id="113" name="Freihand 112">
                  <a:extLst>
                    <a:ext uri="{FF2B5EF4-FFF2-40B4-BE49-F238E27FC236}">
                      <a16:creationId xmlns:a16="http://schemas.microsoft.com/office/drawing/2014/main" id="{5B0382EB-7854-499F-A504-779CD55952D0}"/>
                    </a:ext>
                  </a:extLst>
                </p:cNvPr>
                <p:cNvPicPr/>
                <p:nvPr/>
              </p:nvPicPr>
              <p:blipFill>
                <a:blip r:embed="rId437"/>
                <a:stretch>
                  <a:fillRect/>
                </a:stretch>
              </p:blipFill>
              <p:spPr>
                <a:xfrm>
                  <a:off x="11744444" y="1790836"/>
                  <a:ext cx="1803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14" name="Freihand 113">
                  <a:extLst>
                    <a:ext uri="{FF2B5EF4-FFF2-40B4-BE49-F238E27FC236}">
                      <a16:creationId xmlns:a16="http://schemas.microsoft.com/office/drawing/2014/main" id="{346A9C6D-E687-4DC1-B049-67D7100CFEF0}"/>
                    </a:ext>
                  </a:extLst>
                </p14:cNvPr>
                <p14:cNvContentPartPr/>
                <p14:nvPr/>
              </p14:nvContentPartPr>
              <p14:xfrm>
                <a:off x="11916164" y="1938796"/>
                <a:ext cx="119880" cy="129960"/>
              </p14:xfrm>
            </p:contentPart>
          </mc:Choice>
          <mc:Fallback>
            <p:pic>
              <p:nvPicPr>
                <p:cNvPr id="114" name="Freihand 113">
                  <a:extLst>
                    <a:ext uri="{FF2B5EF4-FFF2-40B4-BE49-F238E27FC236}">
                      <a16:creationId xmlns:a16="http://schemas.microsoft.com/office/drawing/2014/main" id="{346A9C6D-E687-4DC1-B049-67D7100CFEF0}"/>
                    </a:ext>
                  </a:extLst>
                </p:cNvPr>
                <p:cNvPicPr/>
                <p:nvPr/>
              </p:nvPicPr>
              <p:blipFill>
                <a:blip r:embed="rId439"/>
                <a:stretch>
                  <a:fillRect/>
                </a:stretch>
              </p:blipFill>
              <p:spPr>
                <a:xfrm>
                  <a:off x="11907524" y="1930156"/>
                  <a:ext cx="1375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15" name="Freihand 114">
                  <a:extLst>
                    <a:ext uri="{FF2B5EF4-FFF2-40B4-BE49-F238E27FC236}">
                      <a16:creationId xmlns:a16="http://schemas.microsoft.com/office/drawing/2014/main" id="{6B5096A5-0D29-41D6-B488-813CFC43D050}"/>
                    </a:ext>
                  </a:extLst>
                </p14:cNvPr>
                <p14:cNvContentPartPr/>
                <p14:nvPr/>
              </p14:nvContentPartPr>
              <p14:xfrm>
                <a:off x="11108324" y="2115556"/>
                <a:ext cx="874440" cy="15480"/>
              </p14:xfrm>
            </p:contentPart>
          </mc:Choice>
          <mc:Fallback>
            <p:pic>
              <p:nvPicPr>
                <p:cNvPr id="115" name="Freihand 114">
                  <a:extLst>
                    <a:ext uri="{FF2B5EF4-FFF2-40B4-BE49-F238E27FC236}">
                      <a16:creationId xmlns:a16="http://schemas.microsoft.com/office/drawing/2014/main" id="{6B5096A5-0D29-41D6-B488-813CFC43D050}"/>
                    </a:ext>
                  </a:extLst>
                </p:cNvPr>
                <p:cNvPicPr/>
                <p:nvPr/>
              </p:nvPicPr>
              <p:blipFill>
                <a:blip r:embed="rId441"/>
                <a:stretch>
                  <a:fillRect/>
                </a:stretch>
              </p:blipFill>
              <p:spPr>
                <a:xfrm>
                  <a:off x="11099684" y="2106916"/>
                  <a:ext cx="892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86" name="Freihand 285">
                  <a:extLst>
                    <a:ext uri="{FF2B5EF4-FFF2-40B4-BE49-F238E27FC236}">
                      <a16:creationId xmlns:a16="http://schemas.microsoft.com/office/drawing/2014/main" id="{82899362-B4C9-493C-861E-03C660FB7A3C}"/>
                    </a:ext>
                  </a:extLst>
                </p14:cNvPr>
                <p14:cNvContentPartPr/>
                <p14:nvPr/>
              </p14:nvContentPartPr>
              <p14:xfrm>
                <a:off x="10794764" y="2210236"/>
                <a:ext cx="106200" cy="26640"/>
              </p14:xfrm>
            </p:contentPart>
          </mc:Choice>
          <mc:Fallback>
            <p:pic>
              <p:nvPicPr>
                <p:cNvPr id="286" name="Freihand 285">
                  <a:extLst>
                    <a:ext uri="{FF2B5EF4-FFF2-40B4-BE49-F238E27FC236}">
                      <a16:creationId xmlns:a16="http://schemas.microsoft.com/office/drawing/2014/main" id="{82899362-B4C9-493C-861E-03C660FB7A3C}"/>
                    </a:ext>
                  </a:extLst>
                </p:cNvPr>
                <p:cNvPicPr/>
                <p:nvPr/>
              </p:nvPicPr>
              <p:blipFill>
                <a:blip r:embed="rId443"/>
                <a:stretch>
                  <a:fillRect/>
                </a:stretch>
              </p:blipFill>
              <p:spPr>
                <a:xfrm>
                  <a:off x="10785764" y="2201596"/>
                  <a:ext cx="1238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87" name="Freihand 286">
                  <a:extLst>
                    <a:ext uri="{FF2B5EF4-FFF2-40B4-BE49-F238E27FC236}">
                      <a16:creationId xmlns:a16="http://schemas.microsoft.com/office/drawing/2014/main" id="{887765A3-F004-408B-9A61-F72511D86650}"/>
                    </a:ext>
                  </a:extLst>
                </p14:cNvPr>
                <p14:cNvContentPartPr/>
                <p14:nvPr/>
              </p14:nvContentPartPr>
              <p14:xfrm>
                <a:off x="9310844" y="2186476"/>
                <a:ext cx="2036160" cy="1062360"/>
              </p14:xfrm>
            </p:contentPart>
          </mc:Choice>
          <mc:Fallback>
            <p:pic>
              <p:nvPicPr>
                <p:cNvPr id="287" name="Freihand 286">
                  <a:extLst>
                    <a:ext uri="{FF2B5EF4-FFF2-40B4-BE49-F238E27FC236}">
                      <a16:creationId xmlns:a16="http://schemas.microsoft.com/office/drawing/2014/main" id="{887765A3-F004-408B-9A61-F72511D86650}"/>
                    </a:ext>
                  </a:extLst>
                </p:cNvPr>
                <p:cNvPicPr/>
                <p:nvPr/>
              </p:nvPicPr>
              <p:blipFill>
                <a:blip r:embed="rId445"/>
                <a:stretch>
                  <a:fillRect/>
                </a:stretch>
              </p:blipFill>
              <p:spPr>
                <a:xfrm>
                  <a:off x="9302204" y="2177836"/>
                  <a:ext cx="2053800" cy="10800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9" name="Freihand 288">
                  <a:extLst>
                    <a:ext uri="{FF2B5EF4-FFF2-40B4-BE49-F238E27FC236}">
                      <a16:creationId xmlns:a16="http://schemas.microsoft.com/office/drawing/2014/main" id="{0354EB23-C9C3-417F-AACB-82CE606E594C}"/>
                    </a:ext>
                  </a:extLst>
                </p14:cNvPr>
                <p14:cNvContentPartPr/>
                <p14:nvPr/>
              </p14:nvContentPartPr>
              <p14:xfrm>
                <a:off x="9879644" y="-132644"/>
                <a:ext cx="2503080" cy="1582560"/>
              </p14:xfrm>
            </p:contentPart>
          </mc:Choice>
          <mc:Fallback>
            <p:pic>
              <p:nvPicPr>
                <p:cNvPr id="289" name="Freihand 288">
                  <a:extLst>
                    <a:ext uri="{FF2B5EF4-FFF2-40B4-BE49-F238E27FC236}">
                      <a16:creationId xmlns:a16="http://schemas.microsoft.com/office/drawing/2014/main" id="{0354EB23-C9C3-417F-AACB-82CE606E594C}"/>
                    </a:ext>
                  </a:extLst>
                </p:cNvPr>
                <p:cNvPicPr/>
                <p:nvPr/>
              </p:nvPicPr>
              <p:blipFill>
                <a:blip r:embed="rId447"/>
                <a:stretch>
                  <a:fillRect/>
                </a:stretch>
              </p:blipFill>
              <p:spPr>
                <a:xfrm>
                  <a:off x="9870644" y="-141644"/>
                  <a:ext cx="2520720" cy="1600200"/>
                </a:xfrm>
                <a:prstGeom prst="rect">
                  <a:avLst/>
                </a:prstGeom>
              </p:spPr>
            </p:pic>
          </mc:Fallback>
        </mc:AlternateContent>
      </p:grpSp>
    </p:spTree>
    <p:extLst>
      <p:ext uri="{BB962C8B-B14F-4D97-AF65-F5344CB8AC3E}">
        <p14:creationId xmlns:p14="http://schemas.microsoft.com/office/powerpoint/2010/main" val="412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Distanzeffekt</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502194" y="2102974"/>
            <a:ext cx="9159830" cy="1572555"/>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gn="ctr"/>
            <a:r>
              <a:rPr lang="en-US" altLang="en-US" sz="2903" dirty="0" err="1">
                <a:solidFill>
                  <a:sysClr val="windowText" lastClr="000000"/>
                </a:solidFill>
                <a:latin typeface="Times New Roman" panose="02020603050405020304" pitchFamily="18" charset="0"/>
                <a:cs typeface="Times New Roman" panose="02020603050405020304" pitchFamily="18" charset="0"/>
              </a:rPr>
              <a:t>Schätzungen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aufgrund</a:t>
            </a:r>
            <a:r>
              <a:rPr lang="en-US" altLang="en-US" sz="2903" dirty="0">
                <a:solidFill>
                  <a:sysClr val="windowText" lastClr="000000"/>
                </a:solidFill>
                <a:latin typeface="Times New Roman" panose="02020603050405020304" pitchFamily="18" charset="0"/>
                <a:cs typeface="Times New Roman" panose="02020603050405020304" pitchFamily="18" charset="0"/>
              </a:rPr>
              <a:t> des </a:t>
            </a:r>
            <a:r>
              <a:rPr lang="en-US" altLang="en-US" sz="2903" dirty="0" err="1">
                <a:solidFill>
                  <a:sysClr val="windowText" lastClr="000000"/>
                </a:solidFill>
                <a:latin typeface="Times New Roman" panose="02020603050405020304" pitchFamily="18" charset="0"/>
                <a:cs typeface="Times New Roman" panose="02020603050405020304" pitchFamily="18" charset="0"/>
              </a:rPr>
              <a:t>Gravitationsmodells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gehen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davon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aus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dass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im</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Allgemeineneine</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Erhöhung</a:t>
            </a:r>
            <a:r>
              <a:rPr lang="en-US" altLang="en-US" sz="2903" dirty="0">
                <a:solidFill>
                  <a:sysClr val="windowText" lastClr="000000"/>
                </a:solidFill>
                <a:latin typeface="Times New Roman" panose="02020603050405020304" pitchFamily="18" charset="0"/>
                <a:cs typeface="Times New Roman" panose="02020603050405020304" pitchFamily="18" charset="0"/>
              </a:rPr>
              <a:t> der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Distanz</a:t>
            </a:r>
            <a:r>
              <a:rPr lang="en-US" altLang="en-US" sz="2903" dirty="0">
                <a:solidFill>
                  <a:sysClr val="windowText" lastClr="000000"/>
                </a:solidFill>
                <a:latin typeface="Times New Roman" panose="02020603050405020304" pitchFamily="18" charset="0"/>
                <a:cs typeface="Times New Roman" panose="02020603050405020304" pitchFamily="18" charset="0"/>
              </a:rPr>
              <a:t> um 1% das </a:t>
            </a:r>
            <a:r>
              <a:rPr lang="en-US" altLang="en-US" sz="2903" dirty="0" err="1">
                <a:solidFill>
                  <a:sysClr val="windowText" lastClr="000000"/>
                </a:solidFill>
                <a:latin typeface="Times New Roman" panose="02020603050405020304" pitchFamily="18" charset="0"/>
                <a:cs typeface="Times New Roman" panose="02020603050405020304" pitchFamily="18" charset="0"/>
              </a:rPr>
              <a:t>Handelsvolumen</a:t>
            </a:r>
            <a:r>
              <a:rPr lang="en-US" altLang="en-US" sz="2903" dirty="0">
                <a:solidFill>
                  <a:sysClr val="windowText" lastClr="000000"/>
                </a:solidFill>
                <a:latin typeface="Times New Roman" panose="02020603050405020304" pitchFamily="18" charset="0"/>
                <a:cs typeface="Times New Roman" panose="02020603050405020304" pitchFamily="18" charset="0"/>
              </a:rPr>
              <a:t> um 0.7% to 1% </a:t>
            </a:r>
            <a:r>
              <a:rPr lang="en-US" altLang="en-US" sz="2903" dirty="0" err="1">
                <a:solidFill>
                  <a:sysClr val="windowText" lastClr="000000"/>
                </a:solidFill>
                <a:latin typeface="Times New Roman" panose="02020603050405020304" pitchFamily="18" charset="0"/>
                <a:cs typeface="Times New Roman" panose="02020603050405020304" pitchFamily="18" charset="0"/>
              </a:rPr>
              <a:t>senkt</a:t>
            </a:r>
            <a:r>
              <a:rPr lang="en-US" altLang="en-US" sz="2903" dirty="0">
                <a:solidFill>
                  <a:sysClr val="windowText" lastClr="000000"/>
                </a:solidFill>
                <a:latin typeface="Times New Roman" panose="02020603050405020304" pitchFamily="18" charset="0"/>
                <a:cs typeface="Times New Roman" panose="02020603050405020304" pitchFamily="18" charset="0"/>
              </a:rPr>
              <a:t>.</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D6736E1-37D2-449B-8CA9-B3FFB2A5288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421215E-C162-4098-B5C5-6DAD56A0B8D2}"/>
                  </a:ext>
                </a:extLst>
              </p14:cNvPr>
              <p14:cNvContentPartPr/>
              <p14:nvPr/>
            </p14:nvContentPartPr>
            <p14:xfrm>
              <a:off x="6406364" y="3525742"/>
              <a:ext cx="2973240" cy="62640"/>
            </p14:xfrm>
          </p:contentPart>
        </mc:Choice>
        <mc:Fallback>
          <p:pic>
            <p:nvPicPr>
              <p:cNvPr id="2" name="Freihand 1">
                <a:extLst>
                  <a:ext uri="{FF2B5EF4-FFF2-40B4-BE49-F238E27FC236}">
                    <a16:creationId xmlns:a16="http://schemas.microsoft.com/office/drawing/2014/main" id="{2421215E-C162-4098-B5C5-6DAD56A0B8D2}"/>
                  </a:ext>
                </a:extLst>
              </p:cNvPr>
              <p:cNvPicPr/>
              <p:nvPr/>
            </p:nvPicPr>
            <p:blipFill>
              <a:blip r:embed="rId4"/>
              <a:stretch>
                <a:fillRect/>
              </a:stretch>
            </p:blipFill>
            <p:spPr>
              <a:xfrm>
                <a:off x="6397364" y="3516742"/>
                <a:ext cx="2990880" cy="80280"/>
              </a:xfrm>
              <a:prstGeom prst="rect">
                <a:avLst/>
              </a:prstGeom>
            </p:spPr>
          </p:pic>
        </mc:Fallback>
      </mc:AlternateContent>
    </p:spTree>
    <p:extLst>
      <p:ext uri="{BB962C8B-B14F-4D97-AF65-F5344CB8AC3E}">
        <p14:creationId xmlns:p14="http://schemas.microsoft.com/office/powerpoint/2010/main" val="1841526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latin typeface="Times New Roman" panose="02020603050405020304" pitchFamily="18" charset="0"/>
                <a:cs typeface="Times New Roman" panose="02020603050405020304" pitchFamily="18" charset="0"/>
              </a:rPr>
              <a:t>Grenzen</a:t>
            </a:r>
            <a:r>
              <a:rPr lang="en-US" sz="3200" dirty="0">
                <a:solidFill>
                  <a:sysClr val="windowText" lastClr="000000"/>
                </a:solidFill>
                <a:latin typeface="Times New Roman" panose="02020603050405020304" pitchFamily="18" charset="0"/>
                <a:cs typeface="Times New Roman" panose="02020603050405020304" pitchFamily="18" charset="0"/>
              </a:rPr>
              <a:t> und </a:t>
            </a:r>
            <a:r>
              <a:rPr lang="en-US" sz="3200" dirty="0" err="1">
                <a:solidFill>
                  <a:sysClr val="windowText" lastClr="000000"/>
                </a:solidFill>
                <a:latin typeface="Times New Roman" panose="02020603050405020304" pitchFamily="18" charset="0"/>
                <a:cs typeface="Times New Roman" panose="02020603050405020304" pitchFamily="18" charset="0"/>
              </a:rPr>
              <a:t>Handelsabkommen</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938720" y="1451881"/>
            <a:ext cx="7464960" cy="4105440"/>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311045" indent="-311045">
              <a:spcBef>
                <a:spcPct val="50000"/>
              </a:spcBef>
              <a:buFont typeface="Arial" panose="020B0604020202020204" pitchFamily="34" charset="0"/>
              <a:buChar char="•"/>
            </a:pP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versuchen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Formalitäten</a:t>
            </a:r>
            <a:r>
              <a:rPr lang="en-US" altLang="en-US" sz="2177" dirty="0">
                <a:solidFill>
                  <a:sysClr val="windowText" lastClr="000000"/>
                </a:solidFill>
                <a:latin typeface="Times New Roman" panose="02020603050405020304" pitchFamily="18" charset="0"/>
                <a:cs typeface="Times New Roman" panose="02020603050405020304" pitchFamily="18" charset="0"/>
              </a:rPr>
              <a:t> und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Handelsbarrieren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wie</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Zölle</a:t>
            </a:r>
            <a:r>
              <a:rPr lang="en-US" altLang="en-US" sz="2177" dirty="0">
                <a:solidFill>
                  <a:sysClr val="windowText" lastClr="000000"/>
                </a:solidFill>
                <a:latin typeface="Times New Roman" panose="02020603050405020304" pitchFamily="18" charset="0"/>
                <a:cs typeface="Times New Roman" panose="02020603050405020304" pitchFamily="18" charset="0"/>
              </a:rPr>
              <a:t> und </a:t>
            </a:r>
            <a:r>
              <a:rPr lang="en-US" altLang="en-US" sz="2177" dirty="0" err="1">
                <a:solidFill>
                  <a:sysClr val="windowText" lastClr="000000"/>
                </a:solidFill>
                <a:latin typeface="Times New Roman" panose="02020603050405020304" pitchFamily="18" charset="0"/>
                <a:cs typeface="Times New Roman" panose="02020603050405020304" pitchFamily="18" charset="0"/>
              </a:rPr>
              <a:t>Quoten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abzubauen</a:t>
            </a:r>
            <a:endParaRPr lang="en-US" altLang="en-US" sz="2177" dirty="0">
              <a:solidFill>
                <a:sysClr val="windowText" lastClr="000000"/>
              </a:solidFill>
              <a:latin typeface="Times New Roman" panose="02020603050405020304" pitchFamily="18" charset="0"/>
              <a:cs typeface="Times New Roman" panose="02020603050405020304" pitchFamily="18" charset="0"/>
            </a:endParaRPr>
          </a:p>
          <a:p>
            <a:pPr marL="311045" indent="-311045">
              <a:spcBef>
                <a:spcPct val="50000"/>
              </a:spcBef>
              <a:buFont typeface="Arial" panose="020B0604020202020204" pitchFamily="34" charset="0"/>
              <a:buChar char="•"/>
            </a:pPr>
            <a:r>
              <a:rPr lang="en-US" altLang="en-US" sz="2177" dirty="0" err="1">
                <a:solidFill>
                  <a:sysClr val="windowText" lastClr="000000"/>
                </a:solidFill>
                <a:latin typeface="Times New Roman" panose="02020603050405020304" pitchFamily="18" charset="0"/>
                <a:cs typeface="Times New Roman" panose="02020603050405020304" pitchFamily="18" charset="0"/>
              </a:rPr>
              <a:t>Mit</a:t>
            </a:r>
            <a:r>
              <a:rPr lang="en-US" altLang="en-US" sz="2177" dirty="0">
                <a:solidFill>
                  <a:sysClr val="windowText" lastClr="000000"/>
                </a:solidFill>
                <a:latin typeface="Times New Roman" panose="02020603050405020304" pitchFamily="18" charset="0"/>
                <a:cs typeface="Times New Roman" panose="02020603050405020304" pitchFamily="18" charset="0"/>
              </a:rPr>
              <a:t> dem </a:t>
            </a:r>
            <a:r>
              <a:rPr lang="en-US" altLang="en-US" sz="2177"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kann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abgeschätzt</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werden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ob</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ein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tatsächlich</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zu</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einer</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signifikanten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Erhöhung</a:t>
            </a:r>
            <a:r>
              <a:rPr lang="en-US" altLang="en-US" sz="2177" dirty="0">
                <a:solidFill>
                  <a:sysClr val="windowText" lastClr="000000"/>
                </a:solidFill>
                <a:latin typeface="Times New Roman" panose="02020603050405020304" pitchFamily="18" charset="0"/>
                <a:cs typeface="Times New Roman" panose="02020603050405020304" pitchFamily="18" charset="0"/>
              </a:rPr>
              <a:t> der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Handelsbeziehung</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verglíchen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mit</a:t>
            </a:r>
            <a:r>
              <a:rPr lang="en-US" altLang="en-US" sz="2177" dirty="0">
                <a:solidFill>
                  <a:sysClr val="windowText" lastClr="000000"/>
                </a:solidFill>
                <a:latin typeface="Times New Roman" panose="02020603050405020304" pitchFamily="18" charset="0"/>
                <a:cs typeface="Times New Roman" panose="02020603050405020304" pitchFamily="18" charset="0"/>
              </a:rPr>
              <a:t> der Situation </a:t>
            </a:r>
            <a:r>
              <a:rPr lang="en-US" altLang="en-US" sz="2177" dirty="0" err="1">
                <a:solidFill>
                  <a:sysClr val="windowText" lastClr="000000"/>
                </a:solidFill>
                <a:latin typeface="Times New Roman" panose="02020603050405020304" pitchFamily="18" charset="0"/>
                <a:cs typeface="Times New Roman" panose="02020603050405020304" pitchFamily="18" charset="0"/>
              </a:rPr>
              <a:t>ohne</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führt</a:t>
            </a:r>
            <a:r>
              <a:rPr lang="en-US" altLang="en-US" sz="2177" dirty="0">
                <a:solidFill>
                  <a:sysClr val="windowText" lastClr="000000"/>
                </a:solidFill>
                <a:latin typeface="Times New Roman" panose="02020603050405020304" pitchFamily="18" charset="0"/>
                <a:cs typeface="Times New Roman" panose="02020603050405020304" pitchFamily="18" charset="0"/>
              </a:rPr>
              <a:t>.</a:t>
            </a:r>
            <a:endParaRPr lang="en-US" sz="2177"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4996391C-01BE-4BA6-B64C-3A29EC96793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031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4440" y="104702"/>
            <a:ext cx="7464960" cy="989383"/>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latin typeface="Times New Roman" panose="02020603050405020304" pitchFamily="18" charset="0"/>
                <a:cs typeface="Times New Roman" panose="02020603050405020304" pitchFamily="18" charset="0"/>
              </a:rPr>
              <a:t>Grenzen</a:t>
            </a:r>
            <a:r>
              <a:rPr lang="en-US" sz="2800" dirty="0">
                <a:solidFill>
                  <a:sysClr val="windowText" lastClr="000000"/>
                </a:solidFill>
                <a:latin typeface="Times New Roman" panose="02020603050405020304" pitchFamily="18" charset="0"/>
                <a:cs typeface="Times New Roman" panose="02020603050405020304" pitchFamily="18" charset="0"/>
              </a:rPr>
              <a:t> und </a:t>
            </a:r>
            <a:r>
              <a:rPr lang="en-US" sz="2800" dirty="0" err="1">
                <a:solidFill>
                  <a:sysClr val="windowText" lastClr="000000"/>
                </a:solidFill>
                <a:latin typeface="Times New Roman" panose="02020603050405020304" pitchFamily="18" charset="0"/>
                <a:cs typeface="Times New Roman" panose="02020603050405020304" pitchFamily="18" charset="0"/>
              </a:rPr>
              <a:t>Handelsabkommen</a:t>
            </a:r>
            <a:br>
              <a:rPr lang="en-US" sz="2903" dirty="0">
                <a:solidFill>
                  <a:sysClr val="windowText" lastClr="000000"/>
                </a:solidFill>
                <a:latin typeface="Times New Roman" panose="02020603050405020304" pitchFamily="18" charset="0"/>
                <a:cs typeface="Times New Roman" panose="02020603050405020304" pitchFamily="18" charset="0"/>
              </a:rPr>
            </a:br>
            <a:r>
              <a:rPr lang="en-US" sz="2903" dirty="0" err="1">
                <a:solidFill>
                  <a:sysClr val="windowText" lastClr="000000"/>
                </a:solidFill>
                <a:latin typeface="Times New Roman" panose="02020603050405020304" pitchFamily="18" charset="0"/>
                <a:cs typeface="Times New Roman" panose="02020603050405020304" pitchFamily="18" charset="0"/>
              </a:rPr>
              <a:t>Beispiel</a:t>
            </a:r>
            <a:r>
              <a:rPr lang="en-US" sz="2903" dirty="0">
                <a:solidFill>
                  <a:sysClr val="windowText" lastClr="000000"/>
                </a:solidFill>
                <a:latin typeface="Times New Roman" panose="02020603050405020304" pitchFamily="18" charset="0"/>
                <a:cs typeface="Times New Roman" panose="02020603050405020304" pitchFamily="18" charset="0"/>
              </a:rPr>
              <a:t>: NAFTA/USMCA</a:t>
            </a:r>
          </a:p>
        </p:txBody>
      </p:sp>
      <p:sp>
        <p:nvSpPr>
          <p:cNvPr id="6" name="Content Placeholder 2"/>
          <p:cNvSpPr txBox="1">
            <a:spLocks/>
          </p:cNvSpPr>
          <p:nvPr/>
        </p:nvSpPr>
        <p:spPr>
          <a:xfrm>
            <a:off x="0" y="1169941"/>
            <a:ext cx="12245340" cy="3226524"/>
          </a:xfrm>
          <a:prstGeom prst="rect">
            <a:avLst/>
          </a:prstGeom>
        </p:spPr>
        <p:txBody>
          <a:bodyPr wrap="square">
            <a:sp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26" indent="-414726">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1994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unterzeichneten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Mexiko</a:t>
            </a:r>
            <a:r>
              <a:rPr lang="en-US" altLang="en-US" sz="2400" dirty="0">
                <a:solidFill>
                  <a:sysClr val="windowText" lastClr="000000"/>
                </a:solidFill>
                <a:latin typeface="Times New Roman" panose="02020603050405020304" pitchFamily="18" charset="0"/>
                <a:cs typeface="Times New Roman" panose="02020603050405020304" pitchFamily="18" charset="0"/>
              </a:rPr>
              <a:t> and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Kanada</a:t>
            </a:r>
            <a:r>
              <a:rPr lang="en-US" altLang="en-US" sz="2400" dirty="0">
                <a:solidFill>
                  <a:sysClr val="windowText" lastClr="000000"/>
                </a:solidFill>
                <a:latin typeface="Times New Roman" panose="02020603050405020304" pitchFamily="18" charset="0"/>
                <a:cs typeface="Times New Roman" panose="02020603050405020304" pitchFamily="18" charset="0"/>
              </a:rPr>
              <a:t> und die USA das North American Free Trade Agreement (NAFTA).</a:t>
            </a:r>
          </a:p>
          <a:p>
            <a:pPr marL="800100" lvl="1" indent="-342900">
              <a:spcBef>
                <a:spcPct val="50000"/>
              </a:spcBef>
              <a:buFont typeface="Wingdings" panose="05000000000000000000" pitchFamily="2" charset="2"/>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Trump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bezeichnete</a:t>
            </a:r>
            <a:r>
              <a:rPr lang="en-US" altLang="en-US" sz="2400" dirty="0">
                <a:solidFill>
                  <a:sysClr val="windowText" lastClr="000000"/>
                </a:solidFill>
                <a:latin typeface="Times New Roman" panose="02020603050405020304" pitchFamily="18" charset="0"/>
                <a:cs typeface="Times New Roman" panose="02020603050405020304" pitchFamily="18" charset="0"/>
              </a:rPr>
              <a:t> NAFTA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als</a:t>
            </a:r>
            <a:r>
              <a:rPr lang="en-US" altLang="en-US" sz="240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schlechtesten</a:t>
            </a:r>
            <a:r>
              <a:rPr lang="en-US" altLang="en-US" sz="2400" dirty="0">
                <a:solidFill>
                  <a:sysClr val="windowText" lastClr="000000"/>
                </a:solidFill>
                <a:latin typeface="Times New Roman" panose="02020603050405020304" pitchFamily="18" charset="0"/>
                <a:cs typeface="Times New Roman" panose="02020603050405020304" pitchFamily="18" charset="0"/>
              </a:rPr>
              <a:t> Deal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aller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Zeiten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Daraufhin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wurde</a:t>
            </a:r>
            <a:r>
              <a:rPr lang="en-US" altLang="en-US" sz="2400" dirty="0">
                <a:solidFill>
                  <a:sysClr val="windowText" lastClr="000000"/>
                </a:solidFill>
                <a:latin typeface="Times New Roman" panose="02020603050405020304" pitchFamily="18" charset="0"/>
                <a:cs typeface="Times New Roman" panose="02020603050405020304" pitchFamily="18" charset="0"/>
              </a:rPr>
              <a:t> 2017/2018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neu</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verhandelt</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seit</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Dezember</a:t>
            </a:r>
            <a:r>
              <a:rPr lang="en-US" altLang="en-US" sz="2400" dirty="0">
                <a:solidFill>
                  <a:sysClr val="windowText" lastClr="000000"/>
                </a:solidFill>
                <a:latin typeface="Times New Roman" panose="02020603050405020304" pitchFamily="18" charset="0"/>
                <a:cs typeface="Times New Roman" panose="02020603050405020304" pitchFamily="18" charset="0"/>
              </a:rPr>
              <a:t> 2019 hat das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unter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Kürzel</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drei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a:t>
            </a:r>
            <a:r>
              <a:rPr lang="en-US" altLang="en-US" sz="2400" dirty="0">
                <a:solidFill>
                  <a:sysClr val="windowText" lastClr="000000"/>
                </a:solidFill>
                <a:latin typeface="Times New Roman" panose="02020603050405020304" pitchFamily="18" charset="0"/>
                <a:cs typeface="Times New Roman" panose="02020603050405020304" pitchFamily="18" charset="0"/>
              </a:rPr>
              <a:t> USMCA das NFTA-</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abgelöst</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pPr marL="1257300" lvl="2" indent="-342900">
              <a:spcBef>
                <a:spcPct val="50000"/>
              </a:spcBef>
              <a:buFont typeface="Wingdings" panose="05000000000000000000" pitchFamily="2" charset="2"/>
              <a:buChar char="Ø"/>
            </a:pPr>
            <a:r>
              <a:rPr lang="en-US" altLang="en-US" sz="2400" dirty="0" err="1">
                <a:solidFill>
                  <a:sysClr val="windowText" lastClr="000000"/>
                </a:solidFill>
                <a:latin typeface="Times New Roman" panose="02020603050405020304" pitchFamily="18" charset="0"/>
                <a:cs typeface="Times New Roman" panose="02020603050405020304" pitchFamily="18" charset="0"/>
              </a:rPr>
              <a:t>Entgegen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anderer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Ankündigungen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kann</a:t>
            </a:r>
            <a:r>
              <a:rPr lang="en-US" altLang="en-US" sz="2400" dirty="0">
                <a:solidFill>
                  <a:sysClr val="windowText" lastClr="000000"/>
                </a:solidFill>
                <a:latin typeface="Times New Roman" panose="02020603050405020304" pitchFamily="18" charset="0"/>
                <a:cs typeface="Times New Roman" panose="02020603050405020304" pitchFamily="18" charset="0"/>
              </a:rPr>
              <a:t> USMCA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nur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marginale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Anpassung</a:t>
            </a:r>
            <a:r>
              <a:rPr lang="en-US" altLang="en-US" sz="2400" dirty="0">
                <a:solidFill>
                  <a:sysClr val="windowText" lastClr="000000"/>
                </a:solidFill>
                <a:latin typeface="Times New Roman" panose="02020603050405020304" pitchFamily="18" charset="0"/>
                <a:cs typeface="Times New Roman" panose="02020603050405020304" pitchFamily="18" charset="0"/>
              </a:rPr>
              <a:t> des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vorausgehenden</a:t>
            </a:r>
            <a:r>
              <a:rPr lang="en-US" altLang="en-US" sz="2400" dirty="0">
                <a:solidFill>
                  <a:sysClr val="windowText" lastClr="000000"/>
                </a:solidFill>
                <a:latin typeface="Times New Roman" panose="02020603050405020304" pitchFamily="18" charset="0"/>
                <a:cs typeface="Times New Roman" panose="02020603050405020304" pitchFamily="18" charset="0"/>
              </a:rPr>
              <a:t> NAFTA-</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angesehen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werden</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A6929D0-E1F1-4343-B9A8-3FC5F574F9F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62B97E79-6514-4240-A47E-209AF74268B7}"/>
              </a:ext>
            </a:extLst>
          </p:cNvPr>
          <p:cNvSpPr txBox="1"/>
          <p:nvPr/>
        </p:nvSpPr>
        <p:spPr>
          <a:xfrm>
            <a:off x="-1" y="4236762"/>
            <a:ext cx="8689605" cy="2677656"/>
          </a:xfrm>
          <a:prstGeom prst="rect">
            <a:avLst/>
          </a:prstGeom>
          <a:noFill/>
        </p:spPr>
        <p:txBody>
          <a:bodyPr wrap="square">
            <a:spAutoFit/>
          </a:bodyPr>
          <a:lstStyle/>
          <a:p>
            <a:pPr marL="1714500" lvl="3" indent="-342900">
              <a:spcBef>
                <a:spcPct val="50000"/>
              </a:spcBef>
              <a:buFont typeface="Symbol" panose="05050102010706020507" pitchFamily="18" charset="2"/>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Leichte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Modifozierungen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Bereich</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Automobilproduktion</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1714500" lvl="3" indent="-342900">
              <a:spcBef>
                <a:spcPct val="50000"/>
              </a:spcBef>
              <a:buFont typeface="Symbol" panose="05050102010706020507" pitchFamily="18" charset="2"/>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Anpassungen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geistigem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Eigentum</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414726" indent="-414726">
              <a:spcBef>
                <a:spcPct val="50000"/>
              </a:spcBef>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Aufgrund</a:t>
            </a:r>
            <a:r>
              <a:rPr lang="en-US" altLang="en-US" sz="2400" dirty="0">
                <a:solidFill>
                  <a:sysClr val="windowText" lastClr="000000"/>
                </a:solidFill>
                <a:latin typeface="Times New Roman" panose="02020603050405020304" pitchFamily="18" charset="0"/>
                <a:cs typeface="Times New Roman" panose="02020603050405020304" pitchFamily="18" charset="0"/>
              </a:rPr>
              <a:t> von USMCA/NAFTA und des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geringen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physischen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Abstands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dirty="0">
                <a:solidFill>
                  <a:sysClr val="windowText" lastClr="000000"/>
                </a:solidFill>
                <a:latin typeface="Times New Roman" panose="02020603050405020304" pitchFamily="18" charset="0"/>
                <a:cs typeface="Times New Roman" panose="02020603050405020304" pitchFamily="18" charset="0"/>
              </a:rPr>
              <a:t> der Handel in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dieser</a:t>
            </a:r>
            <a:r>
              <a:rPr lang="en-US" altLang="en-US" sz="2400" dirty="0">
                <a:solidFill>
                  <a:sysClr val="windowText" lastClr="000000"/>
                </a:solidFill>
                <a:latin typeface="Times New Roman" panose="02020603050405020304" pitchFamily="18" charset="0"/>
                <a:cs typeface="Times New Roman" panose="02020603050405020304" pitchFamily="18" charset="0"/>
              </a:rPr>
              <a:t> Region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viel</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ausgeprägter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den USA und den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1499154-4F76-4E94-A474-CB6E686D1CBE}"/>
                  </a:ext>
                </a:extLst>
              </p14:cNvPr>
              <p14:cNvContentPartPr/>
              <p14:nvPr/>
            </p14:nvContentPartPr>
            <p14:xfrm>
              <a:off x="5112524" y="540425"/>
              <a:ext cx="1175760" cy="633960"/>
            </p14:xfrm>
          </p:contentPart>
        </mc:Choice>
        <mc:Fallback>
          <p:pic>
            <p:nvPicPr>
              <p:cNvPr id="2" name="Freihand 1">
                <a:extLst>
                  <a:ext uri="{FF2B5EF4-FFF2-40B4-BE49-F238E27FC236}">
                    <a16:creationId xmlns:a16="http://schemas.microsoft.com/office/drawing/2014/main" id="{71499154-4F76-4E94-A474-CB6E686D1CBE}"/>
                  </a:ext>
                </a:extLst>
              </p:cNvPr>
              <p:cNvPicPr/>
              <p:nvPr/>
            </p:nvPicPr>
            <p:blipFill>
              <a:blip r:embed="rId4"/>
              <a:stretch>
                <a:fillRect/>
              </a:stretch>
            </p:blipFill>
            <p:spPr>
              <a:xfrm>
                <a:off x="5103884" y="531785"/>
                <a:ext cx="1193400" cy="651600"/>
              </a:xfrm>
              <a:prstGeom prst="rect">
                <a:avLst/>
              </a:prstGeom>
            </p:spPr>
          </p:pic>
        </mc:Fallback>
      </mc:AlternateContent>
      <p:grpSp>
        <p:nvGrpSpPr>
          <p:cNvPr id="9" name="Gruppieren 8">
            <a:extLst>
              <a:ext uri="{FF2B5EF4-FFF2-40B4-BE49-F238E27FC236}">
                <a16:creationId xmlns:a16="http://schemas.microsoft.com/office/drawing/2014/main" id="{97502CD4-743E-4F0D-8B00-5ECA98001883}"/>
              </a:ext>
            </a:extLst>
          </p:cNvPr>
          <p:cNvGrpSpPr/>
          <p:nvPr/>
        </p:nvGrpSpPr>
        <p:grpSpPr>
          <a:xfrm>
            <a:off x="6063284" y="532505"/>
            <a:ext cx="1810440" cy="473760"/>
            <a:chOff x="6063284" y="532505"/>
            <a:chExt cx="1810440" cy="47376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00FF04C-D1FF-46DE-BE24-D97232E5BB5A}"/>
                    </a:ext>
                  </a:extLst>
                </p14:cNvPr>
                <p14:cNvContentPartPr/>
                <p14:nvPr/>
              </p14:nvContentPartPr>
              <p14:xfrm>
                <a:off x="6063284" y="532505"/>
                <a:ext cx="1329120" cy="471960"/>
              </p14:xfrm>
            </p:contentPart>
          </mc:Choice>
          <mc:Fallback>
            <p:pic>
              <p:nvPicPr>
                <p:cNvPr id="3" name="Freihand 2">
                  <a:extLst>
                    <a:ext uri="{FF2B5EF4-FFF2-40B4-BE49-F238E27FC236}">
                      <a16:creationId xmlns:a16="http://schemas.microsoft.com/office/drawing/2014/main" id="{200FF04C-D1FF-46DE-BE24-D97232E5BB5A}"/>
                    </a:ext>
                  </a:extLst>
                </p:cNvPr>
                <p:cNvPicPr/>
                <p:nvPr/>
              </p:nvPicPr>
              <p:blipFill>
                <a:blip r:embed="rId6"/>
                <a:stretch>
                  <a:fillRect/>
                </a:stretch>
              </p:blipFill>
              <p:spPr>
                <a:xfrm>
                  <a:off x="6054644" y="523865"/>
                  <a:ext cx="1346760" cy="489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A844BCC1-4860-4AD8-890B-844BFB4C61BA}"/>
                    </a:ext>
                  </a:extLst>
                </p14:cNvPr>
                <p14:cNvContentPartPr/>
                <p14:nvPr/>
              </p14:nvContentPartPr>
              <p14:xfrm>
                <a:off x="7492484" y="714305"/>
                <a:ext cx="381240" cy="291960"/>
              </p14:xfrm>
            </p:contentPart>
          </mc:Choice>
          <mc:Fallback>
            <p:pic>
              <p:nvPicPr>
                <p:cNvPr id="8" name="Freihand 7">
                  <a:extLst>
                    <a:ext uri="{FF2B5EF4-FFF2-40B4-BE49-F238E27FC236}">
                      <a16:creationId xmlns:a16="http://schemas.microsoft.com/office/drawing/2014/main" id="{A844BCC1-4860-4AD8-890B-844BFB4C61BA}"/>
                    </a:ext>
                  </a:extLst>
                </p:cNvPr>
                <p:cNvPicPr/>
                <p:nvPr/>
              </p:nvPicPr>
              <p:blipFill>
                <a:blip r:embed="rId8"/>
                <a:stretch>
                  <a:fillRect/>
                </a:stretch>
              </p:blipFill>
              <p:spPr>
                <a:xfrm>
                  <a:off x="7483484" y="705665"/>
                  <a:ext cx="398880" cy="309600"/>
                </a:xfrm>
                <a:prstGeom prst="rect">
                  <a:avLst/>
                </a:prstGeom>
              </p:spPr>
            </p:pic>
          </mc:Fallback>
        </mc:AlternateContent>
      </p:grpSp>
    </p:spTree>
    <p:extLst>
      <p:ext uri="{BB962C8B-B14F-4D97-AF65-F5344CB8AC3E}">
        <p14:creationId xmlns:p14="http://schemas.microsoft.com/office/powerpoint/2010/main" val="365522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latin typeface="Times New Roman" panose="02020603050405020304" pitchFamily="18" charset="0"/>
                <a:cs typeface="Times New Roman" panose="02020603050405020304" pitchFamily="18" charset="0"/>
              </a:rPr>
              <a:t>Grenzen</a:t>
            </a:r>
            <a:r>
              <a:rPr lang="en-US" sz="3200" dirty="0">
                <a:solidFill>
                  <a:sysClr val="windowText" lastClr="000000"/>
                </a:solidFill>
                <a:latin typeface="Times New Roman" panose="02020603050405020304" pitchFamily="18" charset="0"/>
                <a:cs typeface="Times New Roman" panose="02020603050405020304" pitchFamily="18" charset="0"/>
              </a:rPr>
              <a:t> und </a:t>
            </a:r>
            <a:r>
              <a:rPr lang="en-US" sz="3200" dirty="0" err="1">
                <a:solidFill>
                  <a:sysClr val="windowText" lastClr="000000"/>
                </a:solidFill>
                <a:latin typeface="Times New Roman" panose="02020603050405020304" pitchFamily="18" charset="0"/>
                <a:cs typeface="Times New Roman" panose="02020603050405020304" pitchFamily="18" charset="0"/>
              </a:rPr>
              <a:t>Handelsabkommen</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2116806" y="1739913"/>
            <a:ext cx="7464960" cy="168908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altLang="en-US" sz="2400" dirty="0" err="1">
                <a:solidFill>
                  <a:sysClr val="windowText" lastClr="000000"/>
                </a:solidFill>
                <a:latin typeface="Times New Roman" panose="02020603050405020304" pitchFamily="18" charset="0"/>
                <a:cs typeface="Times New Roman" panose="02020603050405020304" pitchFamily="18" charset="0"/>
              </a:rPr>
              <a:t>Obwohl</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Kanada</a:t>
            </a:r>
            <a:r>
              <a:rPr lang="en-US" altLang="en-US" sz="2400" dirty="0">
                <a:solidFill>
                  <a:sysClr val="windowText" lastClr="000000"/>
                </a:solidFill>
                <a:latin typeface="Times New Roman" panose="02020603050405020304" pitchFamily="18" charset="0"/>
                <a:cs typeface="Times New Roman" panose="02020603050405020304" pitchFamily="18" charset="0"/>
              </a:rPr>
              <a:t> und den USA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besteht</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sich</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beide</a:t>
            </a:r>
            <a:r>
              <a:rPr lang="en-US" altLang="en-US" sz="2400" dirty="0">
                <a:solidFill>
                  <a:sysClr val="windowText" lastClr="000000"/>
                </a:solidFill>
                <a:latin typeface="Times New Roman" panose="02020603050405020304" pitchFamily="18" charset="0"/>
                <a:cs typeface="Times New Roman" panose="02020603050405020304" pitchFamily="18" charset="0"/>
              </a:rPr>
              <a:t> Länder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über</a:t>
            </a:r>
            <a:r>
              <a:rPr lang="en-US" altLang="en-US" sz="240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Sprache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sehr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nahe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stehen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formale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Landesgrenze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weiterhin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deutliches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Handelshemmnis</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5ACE351-6AB6-4E00-9C20-110854D7B5F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686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latin typeface="Times New Roman" panose="02020603050405020304" pitchFamily="18" charset="0"/>
                <a:cs typeface="Times New Roman" panose="02020603050405020304" pitchFamily="18" charset="0"/>
              </a:rPr>
              <a:t>18</a:t>
            </a:fld>
            <a:endParaRPr lang="de-DE"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1938720" y="171474"/>
            <a:ext cx="7464960" cy="640485"/>
          </a:xfrm>
          <a:prstGeom prst="rect">
            <a:avLst/>
          </a:prstGeom>
        </p:spPr>
        <p:txBody>
          <a:bodyPr>
            <a:normAutofit fontScale="525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3991" dirty="0">
                <a:solidFill>
                  <a:sysClr val="windowText" lastClr="000000"/>
                </a:solidFill>
                <a:latin typeface="Times New Roman" panose="02020603050405020304" pitchFamily="18" charset="0"/>
                <a:cs typeface="Times New Roman" panose="02020603050405020304" pitchFamily="18" charset="0"/>
              </a:rPr>
              <a:t> British Columbia, </a:t>
            </a:r>
            <a:r>
              <a:rPr lang="en-US" altLang="en-US" sz="3991" dirty="0" err="1">
                <a:solidFill>
                  <a:sysClr val="windowText" lastClr="000000"/>
                </a:solidFill>
                <a:latin typeface="Times New Roman" panose="02020603050405020304" pitchFamily="18" charset="0"/>
                <a:cs typeface="Times New Roman" panose="02020603050405020304" pitchFamily="18" charset="0"/>
              </a:rPr>
              <a:t>kanadischen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Provinzen</a:t>
            </a:r>
            <a:r>
              <a:rPr lang="en-US" altLang="en-US" sz="3991" dirty="0">
                <a:solidFill>
                  <a:sysClr val="windowText" lastClr="000000"/>
                </a:solidFill>
                <a:latin typeface="Times New Roman" panose="02020603050405020304" pitchFamily="18" charset="0"/>
                <a:cs typeface="Times New Roman" panose="02020603050405020304" pitchFamily="18" charset="0"/>
              </a:rPr>
              <a:t> und </a:t>
            </a:r>
            <a:r>
              <a:rPr lang="en-US" altLang="en-US" sz="3991" dirty="0" err="1">
                <a:solidFill>
                  <a:sysClr val="windowText" lastClr="000000"/>
                </a:solidFill>
                <a:latin typeface="Times New Roman" panose="02020603050405020304" pitchFamily="18" charset="0"/>
                <a:cs typeface="Times New Roman" panose="02020603050405020304" pitchFamily="18" charset="0"/>
              </a:rPr>
              <a:t>Bundesstaaten</a:t>
            </a:r>
            <a:r>
              <a:rPr lang="en-US" altLang="en-US" sz="3991" dirty="0">
                <a:solidFill>
                  <a:sysClr val="windowText" lastClr="000000"/>
                </a:solidFill>
                <a:latin typeface="Times New Roman" panose="02020603050405020304" pitchFamily="18" charset="0"/>
                <a:cs typeface="Times New Roman" panose="02020603050405020304" pitchFamily="18" charset="0"/>
              </a:rPr>
              <a:t> der 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pic>
        <p:nvPicPr>
          <p:cNvPr id="8" name="Picture 12" descr="fig02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040" y="1451881"/>
            <a:ext cx="5875200" cy="4305600"/>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4267111" y="3604681"/>
            <a:ext cx="653175" cy="804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770D2634-19B0-42E0-A6F3-636D1C0A72B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EDF638FA-2637-4FF6-901B-971604DC93E5}"/>
                  </a:ext>
                </a:extLst>
              </p14:cNvPr>
              <p14:cNvContentPartPr/>
              <p14:nvPr/>
            </p14:nvContentPartPr>
            <p14:xfrm>
              <a:off x="4309724" y="3642742"/>
              <a:ext cx="637920" cy="749520"/>
            </p14:xfrm>
          </p:contentPart>
        </mc:Choice>
        <mc:Fallback>
          <p:pic>
            <p:nvPicPr>
              <p:cNvPr id="2" name="Freihand 1">
                <a:extLst>
                  <a:ext uri="{FF2B5EF4-FFF2-40B4-BE49-F238E27FC236}">
                    <a16:creationId xmlns:a16="http://schemas.microsoft.com/office/drawing/2014/main" id="{EDF638FA-2637-4FF6-901B-971604DC93E5}"/>
                  </a:ext>
                </a:extLst>
              </p:cNvPr>
              <p:cNvPicPr/>
              <p:nvPr/>
            </p:nvPicPr>
            <p:blipFill>
              <a:blip r:embed="rId5"/>
              <a:stretch>
                <a:fillRect/>
              </a:stretch>
            </p:blipFill>
            <p:spPr>
              <a:xfrm>
                <a:off x="4301084" y="3634102"/>
                <a:ext cx="655560" cy="767160"/>
              </a:xfrm>
              <a:prstGeom prst="rect">
                <a:avLst/>
              </a:prstGeom>
            </p:spPr>
          </p:pic>
        </mc:Fallback>
      </mc:AlternateContent>
      <p:grpSp>
        <p:nvGrpSpPr>
          <p:cNvPr id="25" name="Gruppieren 24">
            <a:extLst>
              <a:ext uri="{FF2B5EF4-FFF2-40B4-BE49-F238E27FC236}">
                <a16:creationId xmlns:a16="http://schemas.microsoft.com/office/drawing/2014/main" id="{0FE6EDEC-4277-4636-B3D3-5609772E4644}"/>
              </a:ext>
            </a:extLst>
          </p:cNvPr>
          <p:cNvGrpSpPr/>
          <p:nvPr/>
        </p:nvGrpSpPr>
        <p:grpSpPr>
          <a:xfrm>
            <a:off x="4269404" y="3671182"/>
            <a:ext cx="2488680" cy="1478160"/>
            <a:chOff x="4269404" y="3671182"/>
            <a:chExt cx="2488680" cy="1478160"/>
          </a:xfrm>
        </p:grpSpPr>
        <mc:AlternateContent xmlns:mc="http://schemas.openxmlformats.org/markup-compatibility/2006">
          <mc:Choice xmlns:p14="http://schemas.microsoft.com/office/powerpoint/2010/main" Requires="p14">
            <p:contentPart p14:bwMode="auto" r:id="rId6">
              <p14:nvContentPartPr>
                <p14:cNvPr id="13" name="Freihand 12">
                  <a:extLst>
                    <a:ext uri="{FF2B5EF4-FFF2-40B4-BE49-F238E27FC236}">
                      <a16:creationId xmlns:a16="http://schemas.microsoft.com/office/drawing/2014/main" id="{E6D64619-B7FC-4036-BE18-992629C7F5DB}"/>
                    </a:ext>
                  </a:extLst>
                </p14:cNvPr>
                <p14:cNvContentPartPr/>
                <p14:nvPr/>
              </p14:nvContentPartPr>
              <p14:xfrm>
                <a:off x="4683764" y="4911382"/>
                <a:ext cx="215640" cy="237960"/>
              </p14:xfrm>
            </p:contentPart>
          </mc:Choice>
          <mc:Fallback>
            <p:pic>
              <p:nvPicPr>
                <p:cNvPr id="13" name="Freihand 12">
                  <a:extLst>
                    <a:ext uri="{FF2B5EF4-FFF2-40B4-BE49-F238E27FC236}">
                      <a16:creationId xmlns:a16="http://schemas.microsoft.com/office/drawing/2014/main" id="{E6D64619-B7FC-4036-BE18-992629C7F5DB}"/>
                    </a:ext>
                  </a:extLst>
                </p:cNvPr>
                <p:cNvPicPr/>
                <p:nvPr/>
              </p:nvPicPr>
              <p:blipFill>
                <a:blip r:embed="rId7"/>
                <a:stretch>
                  <a:fillRect/>
                </a:stretch>
              </p:blipFill>
              <p:spPr>
                <a:xfrm>
                  <a:off x="4675124" y="4902742"/>
                  <a:ext cx="2332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24A1C763-EAB2-4C36-9393-44F9761380D9}"/>
                    </a:ext>
                  </a:extLst>
                </p14:cNvPr>
                <p14:cNvContentPartPr/>
                <p14:nvPr/>
              </p14:nvContentPartPr>
              <p14:xfrm>
                <a:off x="4652084" y="4400542"/>
                <a:ext cx="227880" cy="225000"/>
              </p14:xfrm>
            </p:contentPart>
          </mc:Choice>
          <mc:Fallback>
            <p:pic>
              <p:nvPicPr>
                <p:cNvPr id="4" name="Freihand 3">
                  <a:extLst>
                    <a:ext uri="{FF2B5EF4-FFF2-40B4-BE49-F238E27FC236}">
                      <a16:creationId xmlns:a16="http://schemas.microsoft.com/office/drawing/2014/main" id="{24A1C763-EAB2-4C36-9393-44F9761380D9}"/>
                    </a:ext>
                  </a:extLst>
                </p:cNvPr>
                <p:cNvPicPr/>
                <p:nvPr/>
              </p:nvPicPr>
              <p:blipFill>
                <a:blip r:embed="rId9"/>
                <a:stretch>
                  <a:fillRect/>
                </a:stretch>
              </p:blipFill>
              <p:spPr>
                <a:xfrm>
                  <a:off x="4643084" y="4391902"/>
                  <a:ext cx="2455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0B504AC8-868C-4EBC-9EDD-9BB4DF25BEFD}"/>
                    </a:ext>
                  </a:extLst>
                </p14:cNvPr>
                <p14:cNvContentPartPr/>
                <p14:nvPr/>
              </p14:nvContentPartPr>
              <p14:xfrm>
                <a:off x="4879604" y="3903742"/>
                <a:ext cx="228600" cy="306000"/>
              </p14:xfrm>
            </p:contentPart>
          </mc:Choice>
          <mc:Fallback>
            <p:pic>
              <p:nvPicPr>
                <p:cNvPr id="9" name="Freihand 8">
                  <a:extLst>
                    <a:ext uri="{FF2B5EF4-FFF2-40B4-BE49-F238E27FC236}">
                      <a16:creationId xmlns:a16="http://schemas.microsoft.com/office/drawing/2014/main" id="{0B504AC8-868C-4EBC-9EDD-9BB4DF25BEFD}"/>
                    </a:ext>
                  </a:extLst>
                </p:cNvPr>
                <p:cNvPicPr/>
                <p:nvPr/>
              </p:nvPicPr>
              <p:blipFill>
                <a:blip r:embed="rId11"/>
                <a:stretch>
                  <a:fillRect/>
                </a:stretch>
              </p:blipFill>
              <p:spPr>
                <a:xfrm>
                  <a:off x="4870964" y="3895102"/>
                  <a:ext cx="2462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BC9E7096-B3EB-47E6-98BE-19E646C875B4}"/>
                    </a:ext>
                  </a:extLst>
                </p14:cNvPr>
                <p14:cNvContentPartPr/>
                <p14:nvPr/>
              </p14:nvContentPartPr>
              <p14:xfrm>
                <a:off x="5027924" y="4395142"/>
                <a:ext cx="235440" cy="241920"/>
              </p14:xfrm>
            </p:contentPart>
          </mc:Choice>
          <mc:Fallback>
            <p:pic>
              <p:nvPicPr>
                <p:cNvPr id="11" name="Freihand 10">
                  <a:extLst>
                    <a:ext uri="{FF2B5EF4-FFF2-40B4-BE49-F238E27FC236}">
                      <a16:creationId xmlns:a16="http://schemas.microsoft.com/office/drawing/2014/main" id="{BC9E7096-B3EB-47E6-98BE-19E646C875B4}"/>
                    </a:ext>
                  </a:extLst>
                </p:cNvPr>
                <p:cNvPicPr/>
                <p:nvPr/>
              </p:nvPicPr>
              <p:blipFill>
                <a:blip r:embed="rId13"/>
                <a:stretch>
                  <a:fillRect/>
                </a:stretch>
              </p:blipFill>
              <p:spPr>
                <a:xfrm>
                  <a:off x="5018924" y="4386142"/>
                  <a:ext cx="2530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1424840D-1BBE-4E30-95EC-DEC4F8224470}"/>
                    </a:ext>
                  </a:extLst>
                </p14:cNvPr>
                <p14:cNvContentPartPr/>
                <p14:nvPr/>
              </p14:nvContentPartPr>
              <p14:xfrm>
                <a:off x="5201084" y="3917422"/>
                <a:ext cx="224640" cy="335160"/>
              </p14:xfrm>
            </p:contentPart>
          </mc:Choice>
          <mc:Fallback>
            <p:pic>
              <p:nvPicPr>
                <p:cNvPr id="12" name="Freihand 11">
                  <a:extLst>
                    <a:ext uri="{FF2B5EF4-FFF2-40B4-BE49-F238E27FC236}">
                      <a16:creationId xmlns:a16="http://schemas.microsoft.com/office/drawing/2014/main" id="{1424840D-1BBE-4E30-95EC-DEC4F8224470}"/>
                    </a:ext>
                  </a:extLst>
                </p:cNvPr>
                <p:cNvPicPr/>
                <p:nvPr/>
              </p:nvPicPr>
              <p:blipFill>
                <a:blip r:embed="rId15"/>
                <a:stretch>
                  <a:fillRect/>
                </a:stretch>
              </p:blipFill>
              <p:spPr>
                <a:xfrm>
                  <a:off x="5192084" y="3908422"/>
                  <a:ext cx="24228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EEC52283-648D-4746-A6E0-54807949D6E6}"/>
                    </a:ext>
                  </a:extLst>
                </p14:cNvPr>
                <p14:cNvContentPartPr/>
                <p14:nvPr/>
              </p14:nvContentPartPr>
              <p14:xfrm>
                <a:off x="5509244" y="3935422"/>
                <a:ext cx="237240" cy="245520"/>
              </p14:xfrm>
            </p:contentPart>
          </mc:Choice>
          <mc:Fallback>
            <p:pic>
              <p:nvPicPr>
                <p:cNvPr id="14" name="Freihand 13">
                  <a:extLst>
                    <a:ext uri="{FF2B5EF4-FFF2-40B4-BE49-F238E27FC236}">
                      <a16:creationId xmlns:a16="http://schemas.microsoft.com/office/drawing/2014/main" id="{EEC52283-648D-4746-A6E0-54807949D6E6}"/>
                    </a:ext>
                  </a:extLst>
                </p:cNvPr>
                <p:cNvPicPr/>
                <p:nvPr/>
              </p:nvPicPr>
              <p:blipFill>
                <a:blip r:embed="rId17"/>
                <a:stretch>
                  <a:fillRect/>
                </a:stretch>
              </p:blipFill>
              <p:spPr>
                <a:xfrm>
                  <a:off x="5500244" y="3926422"/>
                  <a:ext cx="2548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2F1B8455-2626-41A8-B250-DDD4F2842B65}"/>
                    </a:ext>
                  </a:extLst>
                </p14:cNvPr>
                <p14:cNvContentPartPr/>
                <p14:nvPr/>
              </p14:nvContentPartPr>
              <p14:xfrm>
                <a:off x="5810564" y="4120822"/>
                <a:ext cx="250920" cy="320400"/>
              </p14:xfrm>
            </p:contentPart>
          </mc:Choice>
          <mc:Fallback>
            <p:pic>
              <p:nvPicPr>
                <p:cNvPr id="16" name="Freihand 15">
                  <a:extLst>
                    <a:ext uri="{FF2B5EF4-FFF2-40B4-BE49-F238E27FC236}">
                      <a16:creationId xmlns:a16="http://schemas.microsoft.com/office/drawing/2014/main" id="{2F1B8455-2626-41A8-B250-DDD4F2842B65}"/>
                    </a:ext>
                  </a:extLst>
                </p:cNvPr>
                <p:cNvPicPr/>
                <p:nvPr/>
              </p:nvPicPr>
              <p:blipFill>
                <a:blip r:embed="rId19"/>
                <a:stretch>
                  <a:fillRect/>
                </a:stretch>
              </p:blipFill>
              <p:spPr>
                <a:xfrm>
                  <a:off x="5801924" y="4111822"/>
                  <a:ext cx="26856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94A4EC4D-7593-44B6-BF88-AFE8951F8A0E}"/>
                    </a:ext>
                  </a:extLst>
                </p14:cNvPr>
                <p14:cNvContentPartPr/>
                <p14:nvPr/>
              </p14:nvContentPartPr>
              <p14:xfrm>
                <a:off x="6001004" y="4760902"/>
                <a:ext cx="155520" cy="191520"/>
              </p14:xfrm>
            </p:contentPart>
          </mc:Choice>
          <mc:Fallback>
            <p:pic>
              <p:nvPicPr>
                <p:cNvPr id="17" name="Freihand 16">
                  <a:extLst>
                    <a:ext uri="{FF2B5EF4-FFF2-40B4-BE49-F238E27FC236}">
                      <a16:creationId xmlns:a16="http://schemas.microsoft.com/office/drawing/2014/main" id="{94A4EC4D-7593-44B6-BF88-AFE8951F8A0E}"/>
                    </a:ext>
                  </a:extLst>
                </p:cNvPr>
                <p:cNvPicPr/>
                <p:nvPr/>
              </p:nvPicPr>
              <p:blipFill>
                <a:blip r:embed="rId21"/>
                <a:stretch>
                  <a:fillRect/>
                </a:stretch>
              </p:blipFill>
              <p:spPr>
                <a:xfrm>
                  <a:off x="5992364" y="4752262"/>
                  <a:ext cx="1731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3CC95F01-89DE-4D9A-B10C-6B2B0E7C1D67}"/>
                    </a:ext>
                  </a:extLst>
                </p14:cNvPr>
                <p14:cNvContentPartPr/>
                <p14:nvPr/>
              </p14:nvContentPartPr>
              <p14:xfrm>
                <a:off x="6368564" y="4025422"/>
                <a:ext cx="207720" cy="285120"/>
              </p14:xfrm>
            </p:contentPart>
          </mc:Choice>
          <mc:Fallback>
            <p:pic>
              <p:nvPicPr>
                <p:cNvPr id="19" name="Freihand 18">
                  <a:extLst>
                    <a:ext uri="{FF2B5EF4-FFF2-40B4-BE49-F238E27FC236}">
                      <a16:creationId xmlns:a16="http://schemas.microsoft.com/office/drawing/2014/main" id="{3CC95F01-89DE-4D9A-B10C-6B2B0E7C1D67}"/>
                    </a:ext>
                  </a:extLst>
                </p:cNvPr>
                <p:cNvPicPr/>
                <p:nvPr/>
              </p:nvPicPr>
              <p:blipFill>
                <a:blip r:embed="rId23"/>
                <a:stretch>
                  <a:fillRect/>
                </a:stretch>
              </p:blipFill>
              <p:spPr>
                <a:xfrm>
                  <a:off x="6359924" y="4016422"/>
                  <a:ext cx="2253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DBA6BA66-66BE-4824-8A82-3204367DF1FD}"/>
                    </a:ext>
                  </a:extLst>
                </p14:cNvPr>
                <p14:cNvContentPartPr/>
                <p14:nvPr/>
              </p14:nvContentPartPr>
              <p14:xfrm>
                <a:off x="6290804" y="4604302"/>
                <a:ext cx="176400" cy="213120"/>
              </p14:xfrm>
            </p:contentPart>
          </mc:Choice>
          <mc:Fallback>
            <p:pic>
              <p:nvPicPr>
                <p:cNvPr id="20" name="Freihand 19">
                  <a:extLst>
                    <a:ext uri="{FF2B5EF4-FFF2-40B4-BE49-F238E27FC236}">
                      <a16:creationId xmlns:a16="http://schemas.microsoft.com/office/drawing/2014/main" id="{DBA6BA66-66BE-4824-8A82-3204367DF1FD}"/>
                    </a:ext>
                  </a:extLst>
                </p:cNvPr>
                <p:cNvPicPr/>
                <p:nvPr/>
              </p:nvPicPr>
              <p:blipFill>
                <a:blip r:embed="rId25"/>
                <a:stretch>
                  <a:fillRect/>
                </a:stretch>
              </p:blipFill>
              <p:spPr>
                <a:xfrm>
                  <a:off x="6281804" y="4595302"/>
                  <a:ext cx="1940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2C1CCC5D-21CA-468F-A760-B0011026B93E}"/>
                    </a:ext>
                  </a:extLst>
                </p14:cNvPr>
                <p14:cNvContentPartPr/>
                <p14:nvPr/>
              </p14:nvContentPartPr>
              <p14:xfrm>
                <a:off x="6527324" y="4490902"/>
                <a:ext cx="149040" cy="221760"/>
              </p14:xfrm>
            </p:contentPart>
          </mc:Choice>
          <mc:Fallback>
            <p:pic>
              <p:nvPicPr>
                <p:cNvPr id="21" name="Freihand 20">
                  <a:extLst>
                    <a:ext uri="{FF2B5EF4-FFF2-40B4-BE49-F238E27FC236}">
                      <a16:creationId xmlns:a16="http://schemas.microsoft.com/office/drawing/2014/main" id="{2C1CCC5D-21CA-468F-A760-B0011026B93E}"/>
                    </a:ext>
                  </a:extLst>
                </p:cNvPr>
                <p:cNvPicPr/>
                <p:nvPr/>
              </p:nvPicPr>
              <p:blipFill>
                <a:blip r:embed="rId27"/>
                <a:stretch>
                  <a:fillRect/>
                </a:stretch>
              </p:blipFill>
              <p:spPr>
                <a:xfrm>
                  <a:off x="6518684" y="4482262"/>
                  <a:ext cx="1666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032CCE55-2042-4C91-B932-F93DE7715C3F}"/>
                    </a:ext>
                  </a:extLst>
                </p14:cNvPr>
                <p14:cNvContentPartPr/>
                <p14:nvPr/>
              </p14:nvContentPartPr>
              <p14:xfrm>
                <a:off x="6647564" y="4430782"/>
                <a:ext cx="110520" cy="212760"/>
              </p14:xfrm>
            </p:contentPart>
          </mc:Choice>
          <mc:Fallback>
            <p:pic>
              <p:nvPicPr>
                <p:cNvPr id="22" name="Freihand 21">
                  <a:extLst>
                    <a:ext uri="{FF2B5EF4-FFF2-40B4-BE49-F238E27FC236}">
                      <a16:creationId xmlns:a16="http://schemas.microsoft.com/office/drawing/2014/main" id="{032CCE55-2042-4C91-B932-F93DE7715C3F}"/>
                    </a:ext>
                  </a:extLst>
                </p:cNvPr>
                <p:cNvPicPr/>
                <p:nvPr/>
              </p:nvPicPr>
              <p:blipFill>
                <a:blip r:embed="rId29"/>
                <a:stretch>
                  <a:fillRect/>
                </a:stretch>
              </p:blipFill>
              <p:spPr>
                <a:xfrm>
                  <a:off x="6638564" y="4421782"/>
                  <a:ext cx="1281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9007DB89-C418-426C-B89D-19B0053E0D5F}"/>
                    </a:ext>
                  </a:extLst>
                </p14:cNvPr>
                <p14:cNvContentPartPr/>
                <p14:nvPr/>
              </p14:nvContentPartPr>
              <p14:xfrm>
                <a:off x="4269404" y="3671182"/>
                <a:ext cx="605520" cy="706320"/>
              </p14:xfrm>
            </p:contentPart>
          </mc:Choice>
          <mc:Fallback>
            <p:pic>
              <p:nvPicPr>
                <p:cNvPr id="24" name="Freihand 23">
                  <a:extLst>
                    <a:ext uri="{FF2B5EF4-FFF2-40B4-BE49-F238E27FC236}">
                      <a16:creationId xmlns:a16="http://schemas.microsoft.com/office/drawing/2014/main" id="{9007DB89-C418-426C-B89D-19B0053E0D5F}"/>
                    </a:ext>
                  </a:extLst>
                </p:cNvPr>
                <p:cNvPicPr/>
                <p:nvPr/>
              </p:nvPicPr>
              <p:blipFill>
                <a:blip r:embed="rId31"/>
                <a:stretch>
                  <a:fillRect/>
                </a:stretch>
              </p:blipFill>
              <p:spPr>
                <a:xfrm>
                  <a:off x="4260764" y="3662182"/>
                  <a:ext cx="623160" cy="723960"/>
                </a:xfrm>
                <a:prstGeom prst="rect">
                  <a:avLst/>
                </a:prstGeom>
              </p:spPr>
            </p:pic>
          </mc:Fallback>
        </mc:AlternateContent>
      </p:grpSp>
    </p:spTree>
    <p:extLst>
      <p:ext uri="{BB962C8B-B14F-4D97-AF65-F5344CB8AC3E}">
        <p14:creationId xmlns:p14="http://schemas.microsoft.com/office/powerpoint/2010/main" val="42196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03512" y="171474"/>
            <a:ext cx="7853648"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a:solidFill>
                  <a:sysClr val="windowText" lastClr="000000"/>
                </a:solidFill>
                <a:latin typeface="Times New Roman" panose="02020603050405020304" pitchFamily="18" charset="0"/>
                <a:cs typeface="Times New Roman" panose="02020603050405020304" pitchFamily="18" charset="0"/>
              </a:rPr>
              <a:t>Handel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a:t>
            </a:r>
            <a:r>
              <a:rPr lang="en-US" altLang="en-US" sz="2400" dirty="0">
                <a:solidFill>
                  <a:sysClr val="windowText" lastClr="000000"/>
                </a:solidFill>
                <a:latin typeface="Times New Roman" panose="02020603050405020304" pitchFamily="18" charset="0"/>
                <a:cs typeface="Times New Roman" panose="02020603050405020304" pitchFamily="18" charset="0"/>
              </a:rPr>
              <a:t> British Columbia in Relation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zum</a:t>
            </a:r>
            <a:r>
              <a:rPr lang="en-US" altLang="en-US" sz="2400" dirty="0">
                <a:solidFill>
                  <a:sysClr val="windowText" lastClr="000000"/>
                </a:solidFill>
                <a:latin typeface="Times New Roman" panose="02020603050405020304" pitchFamily="18" charset="0"/>
                <a:cs typeface="Times New Roman" panose="02020603050405020304" pitchFamily="18" charset="0"/>
              </a:rPr>
              <a:t> BIP (2009)</a:t>
            </a:r>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pic>
        <p:nvPicPr>
          <p:cNvPr id="6" name="Picture 1" descr="tbl02_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3960" y="739506"/>
            <a:ext cx="7603200" cy="272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FE4FD525-DE48-4339-902E-3C63CFF45941}"/>
              </a:ext>
            </a:extLst>
          </p:cNvPr>
          <p:cNvSpPr txBox="1"/>
          <p:nvPr/>
        </p:nvSpPr>
        <p:spPr>
          <a:xfrm>
            <a:off x="3995192" y="3426319"/>
            <a:ext cx="3652218"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Interpretieren Sie die Daten</a:t>
            </a:r>
          </a:p>
        </p:txBody>
      </p:sp>
      <p:sp>
        <p:nvSpPr>
          <p:cNvPr id="2" name="Textfeld 1"/>
          <p:cNvSpPr txBox="1"/>
          <p:nvPr/>
        </p:nvSpPr>
        <p:spPr>
          <a:xfrm>
            <a:off x="5378823" y="1679388"/>
            <a:ext cx="300082" cy="369332"/>
          </a:xfrm>
          <a:prstGeom prst="rect">
            <a:avLst/>
          </a:prstGeom>
          <a:noFill/>
        </p:spPr>
        <p:txBody>
          <a:bodyPr wrap="none" rtlCol="0">
            <a:spAutoFit/>
          </a:bodyPr>
          <a:lstStyle/>
          <a:p>
            <a:r>
              <a:rPr lang="de-DE" dirty="0">
                <a:solidFill>
                  <a:srgbClr val="FF0000"/>
                </a:solidFill>
              </a:rPr>
              <a:t>&gt;</a:t>
            </a:r>
          </a:p>
        </p:txBody>
      </p:sp>
      <p:sp>
        <p:nvSpPr>
          <p:cNvPr id="13" name="Textfeld 12"/>
          <p:cNvSpPr txBox="1"/>
          <p:nvPr/>
        </p:nvSpPr>
        <p:spPr>
          <a:xfrm>
            <a:off x="5374105" y="1425359"/>
            <a:ext cx="300082" cy="369332"/>
          </a:xfrm>
          <a:prstGeom prst="rect">
            <a:avLst/>
          </a:prstGeom>
          <a:noFill/>
        </p:spPr>
        <p:txBody>
          <a:bodyPr wrap="none" rtlCol="0">
            <a:spAutoFit/>
          </a:bodyPr>
          <a:lstStyle/>
          <a:p>
            <a:r>
              <a:rPr lang="de-DE" dirty="0">
                <a:solidFill>
                  <a:srgbClr val="FF0000"/>
                </a:solidFill>
              </a:rPr>
              <a:t>&gt;</a:t>
            </a:r>
          </a:p>
        </p:txBody>
      </p:sp>
      <p:sp>
        <p:nvSpPr>
          <p:cNvPr id="14" name="Textfeld 13"/>
          <p:cNvSpPr txBox="1"/>
          <p:nvPr/>
        </p:nvSpPr>
        <p:spPr>
          <a:xfrm>
            <a:off x="5374105" y="1951922"/>
            <a:ext cx="300082" cy="369332"/>
          </a:xfrm>
          <a:prstGeom prst="rect">
            <a:avLst/>
          </a:prstGeom>
          <a:noFill/>
        </p:spPr>
        <p:txBody>
          <a:bodyPr wrap="none" rtlCol="0">
            <a:spAutoFit/>
          </a:bodyPr>
          <a:lstStyle/>
          <a:p>
            <a:r>
              <a:rPr lang="de-DE" dirty="0">
                <a:solidFill>
                  <a:srgbClr val="FF0000"/>
                </a:solidFill>
              </a:rPr>
              <a:t>&gt;</a:t>
            </a:r>
          </a:p>
        </p:txBody>
      </p:sp>
      <p:sp>
        <p:nvSpPr>
          <p:cNvPr id="15" name="Textfeld 14"/>
          <p:cNvSpPr txBox="1"/>
          <p:nvPr/>
        </p:nvSpPr>
        <p:spPr>
          <a:xfrm>
            <a:off x="5369387" y="2212006"/>
            <a:ext cx="300082" cy="369332"/>
          </a:xfrm>
          <a:prstGeom prst="rect">
            <a:avLst/>
          </a:prstGeom>
          <a:noFill/>
        </p:spPr>
        <p:txBody>
          <a:bodyPr wrap="none" rtlCol="0">
            <a:spAutoFit/>
          </a:bodyPr>
          <a:lstStyle/>
          <a:p>
            <a:r>
              <a:rPr lang="de-DE" dirty="0">
                <a:solidFill>
                  <a:srgbClr val="FF0000"/>
                </a:solidFill>
              </a:rPr>
              <a:t>&gt;</a:t>
            </a:r>
          </a:p>
        </p:txBody>
      </p:sp>
      <p:sp>
        <p:nvSpPr>
          <p:cNvPr id="16" name="Textfeld 15"/>
          <p:cNvSpPr txBox="1"/>
          <p:nvPr/>
        </p:nvSpPr>
        <p:spPr>
          <a:xfrm>
            <a:off x="5369387" y="2704620"/>
            <a:ext cx="300082" cy="369332"/>
          </a:xfrm>
          <a:prstGeom prst="rect">
            <a:avLst/>
          </a:prstGeom>
          <a:noFill/>
        </p:spPr>
        <p:txBody>
          <a:bodyPr wrap="none" rtlCol="0">
            <a:spAutoFit/>
          </a:bodyPr>
          <a:lstStyle/>
          <a:p>
            <a:r>
              <a:rPr lang="de-DE" dirty="0">
                <a:solidFill>
                  <a:srgbClr val="FF0000"/>
                </a:solidFill>
              </a:rPr>
              <a:t>&gt;</a:t>
            </a:r>
          </a:p>
        </p:txBody>
      </p:sp>
      <p:sp>
        <p:nvSpPr>
          <p:cNvPr id="17" name="Textfeld 16"/>
          <p:cNvSpPr txBox="1"/>
          <p:nvPr/>
        </p:nvSpPr>
        <p:spPr>
          <a:xfrm>
            <a:off x="5378823" y="2444673"/>
            <a:ext cx="300082" cy="369332"/>
          </a:xfrm>
          <a:prstGeom prst="rect">
            <a:avLst/>
          </a:prstGeom>
          <a:noFill/>
        </p:spPr>
        <p:txBody>
          <a:bodyPr wrap="none" rtlCol="0">
            <a:spAutoFit/>
          </a:bodyPr>
          <a:lstStyle/>
          <a:p>
            <a:r>
              <a:rPr lang="de-DE" dirty="0">
                <a:solidFill>
                  <a:srgbClr val="FF0000"/>
                </a:solidFill>
              </a:rPr>
              <a:t>&gt;</a:t>
            </a:r>
          </a:p>
        </p:txBody>
      </p:sp>
      <p:sp>
        <p:nvSpPr>
          <p:cNvPr id="18" name="Rechteck 17">
            <a:extLst>
              <a:ext uri="{FF2B5EF4-FFF2-40B4-BE49-F238E27FC236}">
                <a16:creationId xmlns:a16="http://schemas.microsoft.com/office/drawing/2014/main" id="{E94984A0-75B2-4274-82E3-B291F96DDFD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DF48830F-88EB-43DF-9DFD-9FC6A6EB1035}"/>
              </a:ext>
            </a:extLst>
          </p:cNvPr>
          <p:cNvGrpSpPr/>
          <p:nvPr/>
        </p:nvGrpSpPr>
        <p:grpSpPr>
          <a:xfrm>
            <a:off x="7893884" y="1610542"/>
            <a:ext cx="157680" cy="1422000"/>
            <a:chOff x="7893884" y="1610542"/>
            <a:chExt cx="157680" cy="1422000"/>
          </a:xfrm>
        </p:grpSpPr>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88933C52-7E55-4847-B5AE-F7D53F25ABD1}"/>
                    </a:ext>
                  </a:extLst>
                </p14:cNvPr>
                <p14:cNvContentPartPr/>
                <p14:nvPr/>
              </p14:nvContentPartPr>
              <p14:xfrm>
                <a:off x="7966604" y="1610542"/>
                <a:ext cx="30240" cy="1319760"/>
              </p14:xfrm>
            </p:contentPart>
          </mc:Choice>
          <mc:Fallback>
            <p:pic>
              <p:nvPicPr>
                <p:cNvPr id="5" name="Freihand 4">
                  <a:extLst>
                    <a:ext uri="{FF2B5EF4-FFF2-40B4-BE49-F238E27FC236}">
                      <a16:creationId xmlns:a16="http://schemas.microsoft.com/office/drawing/2014/main" id="{88933C52-7E55-4847-B5AE-F7D53F25ABD1}"/>
                    </a:ext>
                  </a:extLst>
                </p:cNvPr>
                <p:cNvPicPr/>
                <p:nvPr/>
              </p:nvPicPr>
              <p:blipFill>
                <a:blip r:embed="rId5"/>
                <a:stretch>
                  <a:fillRect/>
                </a:stretch>
              </p:blipFill>
              <p:spPr>
                <a:xfrm>
                  <a:off x="7957964" y="1601902"/>
                  <a:ext cx="47880" cy="1337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9E175911-46CF-4E20-AFD0-A99F876FCADB}"/>
                    </a:ext>
                  </a:extLst>
                </p14:cNvPr>
                <p14:cNvContentPartPr/>
                <p14:nvPr/>
              </p14:nvContentPartPr>
              <p14:xfrm>
                <a:off x="7893884" y="2804302"/>
                <a:ext cx="157680" cy="228240"/>
              </p14:xfrm>
            </p:contentPart>
          </mc:Choice>
          <mc:Fallback>
            <p:pic>
              <p:nvPicPr>
                <p:cNvPr id="7" name="Freihand 6">
                  <a:extLst>
                    <a:ext uri="{FF2B5EF4-FFF2-40B4-BE49-F238E27FC236}">
                      <a16:creationId xmlns:a16="http://schemas.microsoft.com/office/drawing/2014/main" id="{9E175911-46CF-4E20-AFD0-A99F876FCADB}"/>
                    </a:ext>
                  </a:extLst>
                </p:cNvPr>
                <p:cNvPicPr/>
                <p:nvPr/>
              </p:nvPicPr>
              <p:blipFill>
                <a:blip r:embed="rId7"/>
                <a:stretch>
                  <a:fillRect/>
                </a:stretch>
              </p:blipFill>
              <p:spPr>
                <a:xfrm>
                  <a:off x="7884884" y="2795662"/>
                  <a:ext cx="175320" cy="245880"/>
                </a:xfrm>
                <a:prstGeom prst="rect">
                  <a:avLst/>
                </a:prstGeom>
              </p:spPr>
            </p:pic>
          </mc:Fallback>
        </mc:AlternateContent>
      </p:grpSp>
      <p:grpSp>
        <p:nvGrpSpPr>
          <p:cNvPr id="25" name="Gruppieren 24">
            <a:extLst>
              <a:ext uri="{FF2B5EF4-FFF2-40B4-BE49-F238E27FC236}">
                <a16:creationId xmlns:a16="http://schemas.microsoft.com/office/drawing/2014/main" id="{329B0384-F153-4EF7-8CEE-C8EA0597875E}"/>
              </a:ext>
            </a:extLst>
          </p:cNvPr>
          <p:cNvGrpSpPr/>
          <p:nvPr/>
        </p:nvGrpSpPr>
        <p:grpSpPr>
          <a:xfrm>
            <a:off x="1386164" y="1518742"/>
            <a:ext cx="576720" cy="1544760"/>
            <a:chOff x="1386164" y="1518742"/>
            <a:chExt cx="576720" cy="1544760"/>
          </a:xfrm>
        </p:grpSpPr>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ED97FBC0-D3F5-46BD-AC82-D7DE1F648D35}"/>
                    </a:ext>
                  </a:extLst>
                </p14:cNvPr>
                <p14:cNvContentPartPr/>
                <p14:nvPr/>
              </p14:nvContentPartPr>
              <p14:xfrm>
                <a:off x="1795124" y="1518742"/>
                <a:ext cx="62640" cy="1474920"/>
              </p14:xfrm>
            </p:contentPart>
          </mc:Choice>
          <mc:Fallback>
            <p:pic>
              <p:nvPicPr>
                <p:cNvPr id="9" name="Freihand 8">
                  <a:extLst>
                    <a:ext uri="{FF2B5EF4-FFF2-40B4-BE49-F238E27FC236}">
                      <a16:creationId xmlns:a16="http://schemas.microsoft.com/office/drawing/2014/main" id="{ED97FBC0-D3F5-46BD-AC82-D7DE1F648D35}"/>
                    </a:ext>
                  </a:extLst>
                </p:cNvPr>
                <p:cNvPicPr/>
                <p:nvPr/>
              </p:nvPicPr>
              <p:blipFill>
                <a:blip r:embed="rId9"/>
                <a:stretch>
                  <a:fillRect/>
                </a:stretch>
              </p:blipFill>
              <p:spPr>
                <a:xfrm>
                  <a:off x="1786484" y="1510102"/>
                  <a:ext cx="80280" cy="1492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AAFEBACB-280A-4417-8599-5D5AC5FDE7B6}"/>
                    </a:ext>
                  </a:extLst>
                </p14:cNvPr>
                <p14:cNvContentPartPr/>
                <p14:nvPr/>
              </p14:nvContentPartPr>
              <p14:xfrm>
                <a:off x="1648964" y="2896102"/>
                <a:ext cx="313920" cy="167400"/>
              </p14:xfrm>
            </p:contentPart>
          </mc:Choice>
          <mc:Fallback>
            <p:pic>
              <p:nvPicPr>
                <p:cNvPr id="10" name="Freihand 9">
                  <a:extLst>
                    <a:ext uri="{FF2B5EF4-FFF2-40B4-BE49-F238E27FC236}">
                      <a16:creationId xmlns:a16="http://schemas.microsoft.com/office/drawing/2014/main" id="{AAFEBACB-280A-4417-8599-5D5AC5FDE7B6}"/>
                    </a:ext>
                  </a:extLst>
                </p:cNvPr>
                <p:cNvPicPr/>
                <p:nvPr/>
              </p:nvPicPr>
              <p:blipFill>
                <a:blip r:embed="rId11"/>
                <a:stretch>
                  <a:fillRect/>
                </a:stretch>
              </p:blipFill>
              <p:spPr>
                <a:xfrm>
                  <a:off x="1640324" y="2887462"/>
                  <a:ext cx="3315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E0F4AD54-99D6-461B-B863-F03AFB5E160D}"/>
                    </a:ext>
                  </a:extLst>
                </p14:cNvPr>
                <p14:cNvContentPartPr/>
                <p14:nvPr/>
              </p14:nvContentPartPr>
              <p14:xfrm>
                <a:off x="1454924" y="1524142"/>
                <a:ext cx="76680" cy="153000"/>
              </p14:xfrm>
            </p:contentPart>
          </mc:Choice>
          <mc:Fallback>
            <p:pic>
              <p:nvPicPr>
                <p:cNvPr id="12" name="Freihand 11">
                  <a:extLst>
                    <a:ext uri="{FF2B5EF4-FFF2-40B4-BE49-F238E27FC236}">
                      <a16:creationId xmlns:a16="http://schemas.microsoft.com/office/drawing/2014/main" id="{E0F4AD54-99D6-461B-B863-F03AFB5E160D}"/>
                    </a:ext>
                  </a:extLst>
                </p:cNvPr>
                <p:cNvPicPr/>
                <p:nvPr/>
              </p:nvPicPr>
              <p:blipFill>
                <a:blip r:embed="rId13"/>
                <a:stretch>
                  <a:fillRect/>
                </a:stretch>
              </p:blipFill>
              <p:spPr>
                <a:xfrm>
                  <a:off x="1445924" y="1515502"/>
                  <a:ext cx="94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Freihand 18">
                  <a:extLst>
                    <a:ext uri="{FF2B5EF4-FFF2-40B4-BE49-F238E27FC236}">
                      <a16:creationId xmlns:a16="http://schemas.microsoft.com/office/drawing/2014/main" id="{DE165B2C-02A5-4E6C-B319-B78A5A62EC0B}"/>
                    </a:ext>
                  </a:extLst>
                </p14:cNvPr>
                <p14:cNvContentPartPr/>
                <p14:nvPr/>
              </p14:nvContentPartPr>
              <p14:xfrm>
                <a:off x="1471484" y="1802062"/>
                <a:ext cx="99360" cy="106200"/>
              </p14:xfrm>
            </p:contentPart>
          </mc:Choice>
          <mc:Fallback>
            <p:pic>
              <p:nvPicPr>
                <p:cNvPr id="19" name="Freihand 18">
                  <a:extLst>
                    <a:ext uri="{FF2B5EF4-FFF2-40B4-BE49-F238E27FC236}">
                      <a16:creationId xmlns:a16="http://schemas.microsoft.com/office/drawing/2014/main" id="{DE165B2C-02A5-4E6C-B319-B78A5A62EC0B}"/>
                    </a:ext>
                  </a:extLst>
                </p:cNvPr>
                <p:cNvPicPr/>
                <p:nvPr/>
              </p:nvPicPr>
              <p:blipFill>
                <a:blip r:embed="rId15"/>
                <a:stretch>
                  <a:fillRect/>
                </a:stretch>
              </p:blipFill>
              <p:spPr>
                <a:xfrm>
                  <a:off x="1462484" y="1793422"/>
                  <a:ext cx="117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Freihand 19">
                  <a:extLst>
                    <a:ext uri="{FF2B5EF4-FFF2-40B4-BE49-F238E27FC236}">
                      <a16:creationId xmlns:a16="http://schemas.microsoft.com/office/drawing/2014/main" id="{B301E4E9-4A5A-4294-B96A-412FDB82E44F}"/>
                    </a:ext>
                  </a:extLst>
                </p14:cNvPr>
                <p14:cNvContentPartPr/>
                <p14:nvPr/>
              </p14:nvContentPartPr>
              <p14:xfrm>
                <a:off x="1452764" y="2080702"/>
                <a:ext cx="98280" cy="153360"/>
              </p14:xfrm>
            </p:contentPart>
          </mc:Choice>
          <mc:Fallback>
            <p:pic>
              <p:nvPicPr>
                <p:cNvPr id="20" name="Freihand 19">
                  <a:extLst>
                    <a:ext uri="{FF2B5EF4-FFF2-40B4-BE49-F238E27FC236}">
                      <a16:creationId xmlns:a16="http://schemas.microsoft.com/office/drawing/2014/main" id="{B301E4E9-4A5A-4294-B96A-412FDB82E44F}"/>
                    </a:ext>
                  </a:extLst>
                </p:cNvPr>
                <p:cNvPicPr/>
                <p:nvPr/>
              </p:nvPicPr>
              <p:blipFill>
                <a:blip r:embed="rId17"/>
                <a:stretch>
                  <a:fillRect/>
                </a:stretch>
              </p:blipFill>
              <p:spPr>
                <a:xfrm>
                  <a:off x="1444124" y="2072062"/>
                  <a:ext cx="115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 name="Freihand 20">
                  <a:extLst>
                    <a:ext uri="{FF2B5EF4-FFF2-40B4-BE49-F238E27FC236}">
                      <a16:creationId xmlns:a16="http://schemas.microsoft.com/office/drawing/2014/main" id="{D18A331D-E79C-4408-A45D-21A09BD4C530}"/>
                    </a:ext>
                  </a:extLst>
                </p14:cNvPr>
                <p14:cNvContentPartPr/>
                <p14:nvPr/>
              </p14:nvContentPartPr>
              <p14:xfrm>
                <a:off x="1441604" y="2355382"/>
                <a:ext cx="78120" cy="181440"/>
              </p14:xfrm>
            </p:contentPart>
          </mc:Choice>
          <mc:Fallback>
            <p:pic>
              <p:nvPicPr>
                <p:cNvPr id="21" name="Freihand 20">
                  <a:extLst>
                    <a:ext uri="{FF2B5EF4-FFF2-40B4-BE49-F238E27FC236}">
                      <a16:creationId xmlns:a16="http://schemas.microsoft.com/office/drawing/2014/main" id="{D18A331D-E79C-4408-A45D-21A09BD4C530}"/>
                    </a:ext>
                  </a:extLst>
                </p:cNvPr>
                <p:cNvPicPr/>
                <p:nvPr/>
              </p:nvPicPr>
              <p:blipFill>
                <a:blip r:embed="rId19"/>
                <a:stretch>
                  <a:fillRect/>
                </a:stretch>
              </p:blipFill>
              <p:spPr>
                <a:xfrm>
                  <a:off x="1432604" y="2346742"/>
                  <a:ext cx="957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 name="Freihand 21">
                  <a:extLst>
                    <a:ext uri="{FF2B5EF4-FFF2-40B4-BE49-F238E27FC236}">
                      <a16:creationId xmlns:a16="http://schemas.microsoft.com/office/drawing/2014/main" id="{9DBEFC4B-77E0-411D-9962-0F5747868B61}"/>
                    </a:ext>
                  </a:extLst>
                </p14:cNvPr>
                <p14:cNvContentPartPr/>
                <p14:nvPr/>
              </p14:nvContentPartPr>
              <p14:xfrm>
                <a:off x="1402364" y="2616022"/>
                <a:ext cx="93600" cy="161640"/>
              </p14:xfrm>
            </p:contentPart>
          </mc:Choice>
          <mc:Fallback>
            <p:pic>
              <p:nvPicPr>
                <p:cNvPr id="22" name="Freihand 21">
                  <a:extLst>
                    <a:ext uri="{FF2B5EF4-FFF2-40B4-BE49-F238E27FC236}">
                      <a16:creationId xmlns:a16="http://schemas.microsoft.com/office/drawing/2014/main" id="{9DBEFC4B-77E0-411D-9962-0F5747868B61}"/>
                    </a:ext>
                  </a:extLst>
                </p:cNvPr>
                <p:cNvPicPr/>
                <p:nvPr/>
              </p:nvPicPr>
              <p:blipFill>
                <a:blip r:embed="rId21"/>
                <a:stretch>
                  <a:fillRect/>
                </a:stretch>
              </p:blipFill>
              <p:spPr>
                <a:xfrm>
                  <a:off x="1393364" y="2607022"/>
                  <a:ext cx="1112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 name="Freihand 22">
                  <a:extLst>
                    <a:ext uri="{FF2B5EF4-FFF2-40B4-BE49-F238E27FC236}">
                      <a16:creationId xmlns:a16="http://schemas.microsoft.com/office/drawing/2014/main" id="{045215D1-8D46-4648-9D48-373647EFACDB}"/>
                    </a:ext>
                  </a:extLst>
                </p14:cNvPr>
                <p14:cNvContentPartPr/>
                <p14:nvPr/>
              </p14:nvContentPartPr>
              <p14:xfrm>
                <a:off x="1440884" y="2616382"/>
                <a:ext cx="34560" cy="3960"/>
              </p14:xfrm>
            </p:contentPart>
          </mc:Choice>
          <mc:Fallback>
            <p:pic>
              <p:nvPicPr>
                <p:cNvPr id="23" name="Freihand 22">
                  <a:extLst>
                    <a:ext uri="{FF2B5EF4-FFF2-40B4-BE49-F238E27FC236}">
                      <a16:creationId xmlns:a16="http://schemas.microsoft.com/office/drawing/2014/main" id="{045215D1-8D46-4648-9D48-373647EFACDB}"/>
                    </a:ext>
                  </a:extLst>
                </p:cNvPr>
                <p:cNvPicPr/>
                <p:nvPr/>
              </p:nvPicPr>
              <p:blipFill>
                <a:blip r:embed="rId23"/>
                <a:stretch>
                  <a:fillRect/>
                </a:stretch>
              </p:blipFill>
              <p:spPr>
                <a:xfrm>
                  <a:off x="1432244" y="2607742"/>
                  <a:ext cx="52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4" name="Freihand 23">
                  <a:extLst>
                    <a:ext uri="{FF2B5EF4-FFF2-40B4-BE49-F238E27FC236}">
                      <a16:creationId xmlns:a16="http://schemas.microsoft.com/office/drawing/2014/main" id="{318ACFBE-38DA-404B-B6BF-E0541606065F}"/>
                    </a:ext>
                  </a:extLst>
                </p14:cNvPr>
                <p14:cNvContentPartPr/>
                <p14:nvPr/>
              </p14:nvContentPartPr>
              <p14:xfrm>
                <a:off x="1386164" y="2875582"/>
                <a:ext cx="75960" cy="160560"/>
              </p14:xfrm>
            </p:contentPart>
          </mc:Choice>
          <mc:Fallback>
            <p:pic>
              <p:nvPicPr>
                <p:cNvPr id="24" name="Freihand 23">
                  <a:extLst>
                    <a:ext uri="{FF2B5EF4-FFF2-40B4-BE49-F238E27FC236}">
                      <a16:creationId xmlns:a16="http://schemas.microsoft.com/office/drawing/2014/main" id="{318ACFBE-38DA-404B-B6BF-E0541606065F}"/>
                    </a:ext>
                  </a:extLst>
                </p:cNvPr>
                <p:cNvPicPr/>
                <p:nvPr/>
              </p:nvPicPr>
              <p:blipFill>
                <a:blip r:embed="rId25"/>
                <a:stretch>
                  <a:fillRect/>
                </a:stretch>
              </p:blipFill>
              <p:spPr>
                <a:xfrm>
                  <a:off x="1377164" y="2866582"/>
                  <a:ext cx="93600" cy="17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6" name="Freihand 25">
                <a:extLst>
                  <a:ext uri="{FF2B5EF4-FFF2-40B4-BE49-F238E27FC236}">
                    <a16:creationId xmlns:a16="http://schemas.microsoft.com/office/drawing/2014/main" id="{D3E532A5-683A-4EB4-8A5D-159C335C2648}"/>
                  </a:ext>
                </a:extLst>
              </p14:cNvPr>
              <p14:cNvContentPartPr/>
              <p14:nvPr/>
            </p14:nvContentPartPr>
            <p14:xfrm>
              <a:off x="5203964" y="1431262"/>
              <a:ext cx="567000" cy="1724400"/>
            </p14:xfrm>
          </p:contentPart>
        </mc:Choice>
        <mc:Fallback>
          <p:pic>
            <p:nvPicPr>
              <p:cNvPr id="26" name="Freihand 25">
                <a:extLst>
                  <a:ext uri="{FF2B5EF4-FFF2-40B4-BE49-F238E27FC236}">
                    <a16:creationId xmlns:a16="http://schemas.microsoft.com/office/drawing/2014/main" id="{D3E532A5-683A-4EB4-8A5D-159C335C2648}"/>
                  </a:ext>
                </a:extLst>
              </p:cNvPr>
              <p:cNvPicPr/>
              <p:nvPr/>
            </p:nvPicPr>
            <p:blipFill>
              <a:blip r:embed="rId27"/>
              <a:stretch>
                <a:fillRect/>
              </a:stretch>
            </p:blipFill>
            <p:spPr>
              <a:xfrm>
                <a:off x="5195324" y="1422622"/>
                <a:ext cx="584640" cy="1742040"/>
              </a:xfrm>
              <a:prstGeom prst="rect">
                <a:avLst/>
              </a:prstGeom>
            </p:spPr>
          </p:pic>
        </mc:Fallback>
      </mc:AlternateContent>
      <p:grpSp>
        <p:nvGrpSpPr>
          <p:cNvPr id="35" name="Gruppieren 34">
            <a:extLst>
              <a:ext uri="{FF2B5EF4-FFF2-40B4-BE49-F238E27FC236}">
                <a16:creationId xmlns:a16="http://schemas.microsoft.com/office/drawing/2014/main" id="{D1D675F8-277F-4A11-ADC9-3758EF8DA05F}"/>
              </a:ext>
            </a:extLst>
          </p:cNvPr>
          <p:cNvGrpSpPr/>
          <p:nvPr/>
        </p:nvGrpSpPr>
        <p:grpSpPr>
          <a:xfrm>
            <a:off x="6493484" y="3230182"/>
            <a:ext cx="1125000" cy="200880"/>
            <a:chOff x="6493484" y="3230182"/>
            <a:chExt cx="1125000" cy="200880"/>
          </a:xfrm>
        </p:grpSpPr>
        <mc:AlternateContent xmlns:mc="http://schemas.openxmlformats.org/markup-compatibility/2006">
          <mc:Choice xmlns:p14="http://schemas.microsoft.com/office/powerpoint/2010/main" Requires="p14">
            <p:contentPart p14:bwMode="auto" r:id="rId28">
              <p14:nvContentPartPr>
                <p14:cNvPr id="27" name="Freihand 26">
                  <a:extLst>
                    <a:ext uri="{FF2B5EF4-FFF2-40B4-BE49-F238E27FC236}">
                      <a16:creationId xmlns:a16="http://schemas.microsoft.com/office/drawing/2014/main" id="{C57B08E3-822F-498C-B42B-519979DF5CEE}"/>
                    </a:ext>
                  </a:extLst>
                </p14:cNvPr>
                <p14:cNvContentPartPr/>
                <p14:nvPr/>
              </p14:nvContentPartPr>
              <p14:xfrm>
                <a:off x="6493484" y="3252862"/>
                <a:ext cx="218160" cy="70200"/>
              </p14:xfrm>
            </p:contentPart>
          </mc:Choice>
          <mc:Fallback>
            <p:pic>
              <p:nvPicPr>
                <p:cNvPr id="27" name="Freihand 26">
                  <a:extLst>
                    <a:ext uri="{FF2B5EF4-FFF2-40B4-BE49-F238E27FC236}">
                      <a16:creationId xmlns:a16="http://schemas.microsoft.com/office/drawing/2014/main" id="{C57B08E3-822F-498C-B42B-519979DF5CEE}"/>
                    </a:ext>
                  </a:extLst>
                </p:cNvPr>
                <p:cNvPicPr/>
                <p:nvPr/>
              </p:nvPicPr>
              <p:blipFill>
                <a:blip r:embed="rId29"/>
                <a:stretch>
                  <a:fillRect/>
                </a:stretch>
              </p:blipFill>
              <p:spPr>
                <a:xfrm>
                  <a:off x="6484844" y="3244222"/>
                  <a:ext cx="235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8" name="Freihand 27">
                  <a:extLst>
                    <a:ext uri="{FF2B5EF4-FFF2-40B4-BE49-F238E27FC236}">
                      <a16:creationId xmlns:a16="http://schemas.microsoft.com/office/drawing/2014/main" id="{A631915F-E0C6-4FAA-B348-683C38E1603D}"/>
                    </a:ext>
                  </a:extLst>
                </p14:cNvPr>
                <p14:cNvContentPartPr/>
                <p14:nvPr/>
              </p14:nvContentPartPr>
              <p14:xfrm>
                <a:off x="6498884" y="3309022"/>
                <a:ext cx="208440" cy="65520"/>
              </p14:xfrm>
            </p:contentPart>
          </mc:Choice>
          <mc:Fallback>
            <p:pic>
              <p:nvPicPr>
                <p:cNvPr id="28" name="Freihand 27">
                  <a:extLst>
                    <a:ext uri="{FF2B5EF4-FFF2-40B4-BE49-F238E27FC236}">
                      <a16:creationId xmlns:a16="http://schemas.microsoft.com/office/drawing/2014/main" id="{A631915F-E0C6-4FAA-B348-683C38E1603D}"/>
                    </a:ext>
                  </a:extLst>
                </p:cNvPr>
                <p:cNvPicPr/>
                <p:nvPr/>
              </p:nvPicPr>
              <p:blipFill>
                <a:blip r:embed="rId31"/>
                <a:stretch>
                  <a:fillRect/>
                </a:stretch>
              </p:blipFill>
              <p:spPr>
                <a:xfrm>
                  <a:off x="6490244" y="3300022"/>
                  <a:ext cx="226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0" name="Freihand 29">
                  <a:extLst>
                    <a:ext uri="{FF2B5EF4-FFF2-40B4-BE49-F238E27FC236}">
                      <a16:creationId xmlns:a16="http://schemas.microsoft.com/office/drawing/2014/main" id="{D2545A36-EE50-4AEE-9561-F136675F0533}"/>
                    </a:ext>
                  </a:extLst>
                </p14:cNvPr>
                <p14:cNvContentPartPr/>
                <p14:nvPr/>
              </p14:nvContentPartPr>
              <p14:xfrm>
                <a:off x="6911804" y="3230182"/>
                <a:ext cx="133200" cy="200880"/>
              </p14:xfrm>
            </p:contentPart>
          </mc:Choice>
          <mc:Fallback>
            <p:pic>
              <p:nvPicPr>
                <p:cNvPr id="30" name="Freihand 29">
                  <a:extLst>
                    <a:ext uri="{FF2B5EF4-FFF2-40B4-BE49-F238E27FC236}">
                      <a16:creationId xmlns:a16="http://schemas.microsoft.com/office/drawing/2014/main" id="{D2545A36-EE50-4AEE-9561-F136675F0533}"/>
                    </a:ext>
                  </a:extLst>
                </p:cNvPr>
                <p:cNvPicPr/>
                <p:nvPr/>
              </p:nvPicPr>
              <p:blipFill>
                <a:blip r:embed="rId33"/>
                <a:stretch>
                  <a:fillRect/>
                </a:stretch>
              </p:blipFill>
              <p:spPr>
                <a:xfrm>
                  <a:off x="6902804" y="3221182"/>
                  <a:ext cx="1508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 name="Freihand 30">
                  <a:extLst>
                    <a:ext uri="{FF2B5EF4-FFF2-40B4-BE49-F238E27FC236}">
                      <a16:creationId xmlns:a16="http://schemas.microsoft.com/office/drawing/2014/main" id="{F079A745-6354-46DD-9864-C039C16FB631}"/>
                    </a:ext>
                  </a:extLst>
                </p14:cNvPr>
                <p14:cNvContentPartPr/>
                <p14:nvPr/>
              </p14:nvContentPartPr>
              <p14:xfrm>
                <a:off x="7117724" y="3298222"/>
                <a:ext cx="83520" cy="32760"/>
              </p14:xfrm>
            </p:contentPart>
          </mc:Choice>
          <mc:Fallback>
            <p:pic>
              <p:nvPicPr>
                <p:cNvPr id="31" name="Freihand 30">
                  <a:extLst>
                    <a:ext uri="{FF2B5EF4-FFF2-40B4-BE49-F238E27FC236}">
                      <a16:creationId xmlns:a16="http://schemas.microsoft.com/office/drawing/2014/main" id="{F079A745-6354-46DD-9864-C039C16FB631}"/>
                    </a:ext>
                  </a:extLst>
                </p:cNvPr>
                <p:cNvPicPr/>
                <p:nvPr/>
              </p:nvPicPr>
              <p:blipFill>
                <a:blip r:embed="rId35"/>
                <a:stretch>
                  <a:fillRect/>
                </a:stretch>
              </p:blipFill>
              <p:spPr>
                <a:xfrm>
                  <a:off x="7109084" y="3289222"/>
                  <a:ext cx="1011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2" name="Freihand 31">
                  <a:extLst>
                    <a:ext uri="{FF2B5EF4-FFF2-40B4-BE49-F238E27FC236}">
                      <a16:creationId xmlns:a16="http://schemas.microsoft.com/office/drawing/2014/main" id="{D6E37A8C-66AE-4224-9ECD-B50CF2484CD8}"/>
                    </a:ext>
                  </a:extLst>
                </p14:cNvPr>
                <p14:cNvContentPartPr/>
                <p14:nvPr/>
              </p14:nvContentPartPr>
              <p14:xfrm>
                <a:off x="7241204" y="3244942"/>
                <a:ext cx="116280" cy="147600"/>
              </p14:xfrm>
            </p:contentPart>
          </mc:Choice>
          <mc:Fallback>
            <p:pic>
              <p:nvPicPr>
                <p:cNvPr id="32" name="Freihand 31">
                  <a:extLst>
                    <a:ext uri="{FF2B5EF4-FFF2-40B4-BE49-F238E27FC236}">
                      <a16:creationId xmlns:a16="http://schemas.microsoft.com/office/drawing/2014/main" id="{D6E37A8C-66AE-4224-9ECD-B50CF2484CD8}"/>
                    </a:ext>
                  </a:extLst>
                </p:cNvPr>
                <p:cNvPicPr/>
                <p:nvPr/>
              </p:nvPicPr>
              <p:blipFill>
                <a:blip r:embed="rId37"/>
                <a:stretch>
                  <a:fillRect/>
                </a:stretch>
              </p:blipFill>
              <p:spPr>
                <a:xfrm>
                  <a:off x="7232204" y="3235942"/>
                  <a:ext cx="1339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 name="Freihand 32">
                  <a:extLst>
                    <a:ext uri="{FF2B5EF4-FFF2-40B4-BE49-F238E27FC236}">
                      <a16:creationId xmlns:a16="http://schemas.microsoft.com/office/drawing/2014/main" id="{63170EA6-5F8D-42C5-B952-02BFD890F7E0}"/>
                    </a:ext>
                  </a:extLst>
                </p14:cNvPr>
                <p14:cNvContentPartPr/>
                <p14:nvPr/>
              </p14:nvContentPartPr>
              <p14:xfrm>
                <a:off x="7484564" y="3248902"/>
                <a:ext cx="133920" cy="169200"/>
              </p14:xfrm>
            </p:contentPart>
          </mc:Choice>
          <mc:Fallback>
            <p:pic>
              <p:nvPicPr>
                <p:cNvPr id="33" name="Freihand 32">
                  <a:extLst>
                    <a:ext uri="{FF2B5EF4-FFF2-40B4-BE49-F238E27FC236}">
                      <a16:creationId xmlns:a16="http://schemas.microsoft.com/office/drawing/2014/main" id="{63170EA6-5F8D-42C5-B952-02BFD890F7E0}"/>
                    </a:ext>
                  </a:extLst>
                </p:cNvPr>
                <p:cNvPicPr/>
                <p:nvPr/>
              </p:nvPicPr>
              <p:blipFill>
                <a:blip r:embed="rId39"/>
                <a:stretch>
                  <a:fillRect/>
                </a:stretch>
              </p:blipFill>
              <p:spPr>
                <a:xfrm>
                  <a:off x="7475924" y="3240262"/>
                  <a:ext cx="151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 name="Freihand 33">
                  <a:extLst>
                    <a:ext uri="{FF2B5EF4-FFF2-40B4-BE49-F238E27FC236}">
                      <a16:creationId xmlns:a16="http://schemas.microsoft.com/office/drawing/2014/main" id="{C5866F94-610C-4158-9AE7-EE2BABBA6F0B}"/>
                    </a:ext>
                  </a:extLst>
                </p14:cNvPr>
                <p14:cNvContentPartPr/>
                <p14:nvPr/>
              </p14:nvContentPartPr>
              <p14:xfrm>
                <a:off x="7503644" y="3292462"/>
                <a:ext cx="91080" cy="99360"/>
              </p14:xfrm>
            </p:contentPart>
          </mc:Choice>
          <mc:Fallback>
            <p:pic>
              <p:nvPicPr>
                <p:cNvPr id="34" name="Freihand 33">
                  <a:extLst>
                    <a:ext uri="{FF2B5EF4-FFF2-40B4-BE49-F238E27FC236}">
                      <a16:creationId xmlns:a16="http://schemas.microsoft.com/office/drawing/2014/main" id="{C5866F94-610C-4158-9AE7-EE2BABBA6F0B}"/>
                    </a:ext>
                  </a:extLst>
                </p:cNvPr>
                <p:cNvPicPr/>
                <p:nvPr/>
              </p:nvPicPr>
              <p:blipFill>
                <a:blip r:embed="rId41"/>
                <a:stretch>
                  <a:fillRect/>
                </a:stretch>
              </p:blipFill>
              <p:spPr>
                <a:xfrm>
                  <a:off x="7495004" y="3283462"/>
                  <a:ext cx="108720" cy="117000"/>
                </a:xfrm>
                <a:prstGeom prst="rect">
                  <a:avLst/>
                </a:prstGeom>
              </p:spPr>
            </p:pic>
          </mc:Fallback>
        </mc:AlternateContent>
      </p:grpSp>
      <p:grpSp>
        <p:nvGrpSpPr>
          <p:cNvPr id="38" name="Gruppieren 37">
            <a:extLst>
              <a:ext uri="{FF2B5EF4-FFF2-40B4-BE49-F238E27FC236}">
                <a16:creationId xmlns:a16="http://schemas.microsoft.com/office/drawing/2014/main" id="{B391B043-E3DC-422B-B8F6-66FB8FDA8050}"/>
              </a:ext>
            </a:extLst>
          </p:cNvPr>
          <p:cNvGrpSpPr/>
          <p:nvPr/>
        </p:nvGrpSpPr>
        <p:grpSpPr>
          <a:xfrm>
            <a:off x="7885244" y="3274102"/>
            <a:ext cx="234720" cy="163080"/>
            <a:chOff x="7885244" y="3274102"/>
            <a:chExt cx="234720" cy="163080"/>
          </a:xfrm>
        </p:grpSpPr>
        <mc:AlternateContent xmlns:mc="http://schemas.openxmlformats.org/markup-compatibility/2006">
          <mc:Choice xmlns:p14="http://schemas.microsoft.com/office/powerpoint/2010/main" Requires="p14">
            <p:contentPart p14:bwMode="auto" r:id="rId42">
              <p14:nvContentPartPr>
                <p14:cNvPr id="36" name="Freihand 35">
                  <a:extLst>
                    <a:ext uri="{FF2B5EF4-FFF2-40B4-BE49-F238E27FC236}">
                      <a16:creationId xmlns:a16="http://schemas.microsoft.com/office/drawing/2014/main" id="{3CBF9CE1-A39D-4F4F-A7CD-81C663F733BF}"/>
                    </a:ext>
                  </a:extLst>
                </p14:cNvPr>
                <p14:cNvContentPartPr/>
                <p14:nvPr/>
              </p14:nvContentPartPr>
              <p14:xfrm>
                <a:off x="7885244" y="3274102"/>
                <a:ext cx="115560" cy="163080"/>
              </p14:xfrm>
            </p:contentPart>
          </mc:Choice>
          <mc:Fallback>
            <p:pic>
              <p:nvPicPr>
                <p:cNvPr id="36" name="Freihand 35">
                  <a:extLst>
                    <a:ext uri="{FF2B5EF4-FFF2-40B4-BE49-F238E27FC236}">
                      <a16:creationId xmlns:a16="http://schemas.microsoft.com/office/drawing/2014/main" id="{3CBF9CE1-A39D-4F4F-A7CD-81C663F733BF}"/>
                    </a:ext>
                  </a:extLst>
                </p:cNvPr>
                <p:cNvPicPr/>
                <p:nvPr/>
              </p:nvPicPr>
              <p:blipFill>
                <a:blip r:embed="rId43"/>
                <a:stretch>
                  <a:fillRect/>
                </a:stretch>
              </p:blipFill>
              <p:spPr>
                <a:xfrm>
                  <a:off x="7876604" y="3265462"/>
                  <a:ext cx="1332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7" name="Freihand 36">
                  <a:extLst>
                    <a:ext uri="{FF2B5EF4-FFF2-40B4-BE49-F238E27FC236}">
                      <a16:creationId xmlns:a16="http://schemas.microsoft.com/office/drawing/2014/main" id="{0887C1A2-FDDA-4298-B77B-323D9D692B62}"/>
                    </a:ext>
                  </a:extLst>
                </p14:cNvPr>
                <p14:cNvContentPartPr/>
                <p14:nvPr/>
              </p14:nvContentPartPr>
              <p14:xfrm>
                <a:off x="8052284" y="3295342"/>
                <a:ext cx="67680" cy="79560"/>
              </p14:xfrm>
            </p:contentPart>
          </mc:Choice>
          <mc:Fallback>
            <p:pic>
              <p:nvPicPr>
                <p:cNvPr id="37" name="Freihand 36">
                  <a:extLst>
                    <a:ext uri="{FF2B5EF4-FFF2-40B4-BE49-F238E27FC236}">
                      <a16:creationId xmlns:a16="http://schemas.microsoft.com/office/drawing/2014/main" id="{0887C1A2-FDDA-4298-B77B-323D9D692B62}"/>
                    </a:ext>
                  </a:extLst>
                </p:cNvPr>
                <p:cNvPicPr/>
                <p:nvPr/>
              </p:nvPicPr>
              <p:blipFill>
                <a:blip r:embed="rId45"/>
                <a:stretch>
                  <a:fillRect/>
                </a:stretch>
              </p:blipFill>
              <p:spPr>
                <a:xfrm>
                  <a:off x="8043284" y="3286702"/>
                  <a:ext cx="85320" cy="97200"/>
                </a:xfrm>
                <a:prstGeom prst="rect">
                  <a:avLst/>
                </a:prstGeom>
              </p:spPr>
            </p:pic>
          </mc:Fallback>
        </mc:AlternateContent>
      </p:grpSp>
      <p:grpSp>
        <p:nvGrpSpPr>
          <p:cNvPr id="51" name="Gruppieren 50">
            <a:extLst>
              <a:ext uri="{FF2B5EF4-FFF2-40B4-BE49-F238E27FC236}">
                <a16:creationId xmlns:a16="http://schemas.microsoft.com/office/drawing/2014/main" id="{1381697C-F898-4043-8DCB-058F1F9E30F4}"/>
              </a:ext>
            </a:extLst>
          </p:cNvPr>
          <p:cNvGrpSpPr/>
          <p:nvPr/>
        </p:nvGrpSpPr>
        <p:grpSpPr>
          <a:xfrm>
            <a:off x="8325884" y="3242782"/>
            <a:ext cx="827640" cy="284040"/>
            <a:chOff x="8325884" y="3242782"/>
            <a:chExt cx="827640" cy="284040"/>
          </a:xfrm>
        </p:grpSpPr>
        <mc:AlternateContent xmlns:mc="http://schemas.openxmlformats.org/markup-compatibility/2006">
          <mc:Choice xmlns:p14="http://schemas.microsoft.com/office/powerpoint/2010/main" Requires="p14">
            <p:contentPart p14:bwMode="auto" r:id="rId46">
              <p14:nvContentPartPr>
                <p14:cNvPr id="39" name="Freihand 38">
                  <a:extLst>
                    <a:ext uri="{FF2B5EF4-FFF2-40B4-BE49-F238E27FC236}">
                      <a16:creationId xmlns:a16="http://schemas.microsoft.com/office/drawing/2014/main" id="{1D49A173-422D-4E1C-A6BB-A6825A896ACC}"/>
                    </a:ext>
                  </a:extLst>
                </p14:cNvPr>
                <p14:cNvContentPartPr/>
                <p14:nvPr/>
              </p14:nvContentPartPr>
              <p14:xfrm>
                <a:off x="8325884" y="3292462"/>
                <a:ext cx="176760" cy="223560"/>
              </p14:xfrm>
            </p:contentPart>
          </mc:Choice>
          <mc:Fallback>
            <p:pic>
              <p:nvPicPr>
                <p:cNvPr id="39" name="Freihand 38">
                  <a:extLst>
                    <a:ext uri="{FF2B5EF4-FFF2-40B4-BE49-F238E27FC236}">
                      <a16:creationId xmlns:a16="http://schemas.microsoft.com/office/drawing/2014/main" id="{1D49A173-422D-4E1C-A6BB-A6825A896ACC}"/>
                    </a:ext>
                  </a:extLst>
                </p:cNvPr>
                <p:cNvPicPr/>
                <p:nvPr/>
              </p:nvPicPr>
              <p:blipFill>
                <a:blip r:embed="rId47"/>
                <a:stretch>
                  <a:fillRect/>
                </a:stretch>
              </p:blipFill>
              <p:spPr>
                <a:xfrm>
                  <a:off x="8316884" y="3283822"/>
                  <a:ext cx="1944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Freihand 39">
                  <a:extLst>
                    <a:ext uri="{FF2B5EF4-FFF2-40B4-BE49-F238E27FC236}">
                      <a16:creationId xmlns:a16="http://schemas.microsoft.com/office/drawing/2014/main" id="{31A6F62D-0743-4C02-98DD-E68BDD6EB24B}"/>
                    </a:ext>
                  </a:extLst>
                </p14:cNvPr>
                <p14:cNvContentPartPr/>
                <p14:nvPr/>
              </p14:nvContentPartPr>
              <p14:xfrm>
                <a:off x="8544764" y="3242782"/>
                <a:ext cx="344160" cy="284040"/>
              </p14:xfrm>
            </p:contentPart>
          </mc:Choice>
          <mc:Fallback>
            <p:pic>
              <p:nvPicPr>
                <p:cNvPr id="40" name="Freihand 39">
                  <a:extLst>
                    <a:ext uri="{FF2B5EF4-FFF2-40B4-BE49-F238E27FC236}">
                      <a16:creationId xmlns:a16="http://schemas.microsoft.com/office/drawing/2014/main" id="{31A6F62D-0743-4C02-98DD-E68BDD6EB24B}"/>
                    </a:ext>
                  </a:extLst>
                </p:cNvPr>
                <p:cNvPicPr/>
                <p:nvPr/>
              </p:nvPicPr>
              <p:blipFill>
                <a:blip r:embed="rId49"/>
                <a:stretch>
                  <a:fillRect/>
                </a:stretch>
              </p:blipFill>
              <p:spPr>
                <a:xfrm>
                  <a:off x="8535764" y="3234142"/>
                  <a:ext cx="3618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1" name="Freihand 40">
                  <a:extLst>
                    <a:ext uri="{FF2B5EF4-FFF2-40B4-BE49-F238E27FC236}">
                      <a16:creationId xmlns:a16="http://schemas.microsoft.com/office/drawing/2014/main" id="{3D5D8095-D76D-4B2A-BD64-F18CBEA86CA7}"/>
                    </a:ext>
                  </a:extLst>
                </p14:cNvPr>
                <p14:cNvContentPartPr/>
                <p14:nvPr/>
              </p14:nvContentPartPr>
              <p14:xfrm>
                <a:off x="9054524" y="3289942"/>
                <a:ext cx="99000" cy="160920"/>
              </p14:xfrm>
            </p:contentPart>
          </mc:Choice>
          <mc:Fallback>
            <p:pic>
              <p:nvPicPr>
                <p:cNvPr id="41" name="Freihand 40">
                  <a:extLst>
                    <a:ext uri="{FF2B5EF4-FFF2-40B4-BE49-F238E27FC236}">
                      <a16:creationId xmlns:a16="http://schemas.microsoft.com/office/drawing/2014/main" id="{3D5D8095-D76D-4B2A-BD64-F18CBEA86CA7}"/>
                    </a:ext>
                  </a:extLst>
                </p:cNvPr>
                <p:cNvPicPr/>
                <p:nvPr/>
              </p:nvPicPr>
              <p:blipFill>
                <a:blip r:embed="rId51"/>
                <a:stretch>
                  <a:fillRect/>
                </a:stretch>
              </p:blipFill>
              <p:spPr>
                <a:xfrm>
                  <a:off x="9045884" y="3281302"/>
                  <a:ext cx="116640" cy="178560"/>
                </a:xfrm>
                <a:prstGeom prst="rect">
                  <a:avLst/>
                </a:prstGeom>
              </p:spPr>
            </p:pic>
          </mc:Fallback>
        </mc:AlternateContent>
      </p:grpSp>
      <p:grpSp>
        <p:nvGrpSpPr>
          <p:cNvPr id="50" name="Gruppieren 49">
            <a:extLst>
              <a:ext uri="{FF2B5EF4-FFF2-40B4-BE49-F238E27FC236}">
                <a16:creationId xmlns:a16="http://schemas.microsoft.com/office/drawing/2014/main" id="{4998703E-5E75-49D5-BF61-447B675C40F7}"/>
              </a:ext>
            </a:extLst>
          </p:cNvPr>
          <p:cNvGrpSpPr/>
          <p:nvPr/>
        </p:nvGrpSpPr>
        <p:grpSpPr>
          <a:xfrm>
            <a:off x="9428564" y="2979262"/>
            <a:ext cx="2266200" cy="394560"/>
            <a:chOff x="9428564" y="2979262"/>
            <a:chExt cx="2266200" cy="394560"/>
          </a:xfrm>
        </p:grpSpPr>
        <mc:AlternateContent xmlns:mc="http://schemas.openxmlformats.org/markup-compatibility/2006">
          <mc:Choice xmlns:p14="http://schemas.microsoft.com/office/powerpoint/2010/main" Requires="p14">
            <p:contentPart p14:bwMode="auto" r:id="rId52">
              <p14:nvContentPartPr>
                <p14:cNvPr id="42" name="Freihand 41">
                  <a:extLst>
                    <a:ext uri="{FF2B5EF4-FFF2-40B4-BE49-F238E27FC236}">
                      <a16:creationId xmlns:a16="http://schemas.microsoft.com/office/drawing/2014/main" id="{590FF85D-E6F1-4C85-B344-92E65B7FA56B}"/>
                    </a:ext>
                  </a:extLst>
                </p14:cNvPr>
                <p14:cNvContentPartPr/>
                <p14:nvPr/>
              </p14:nvContentPartPr>
              <p14:xfrm>
                <a:off x="9428564" y="3187702"/>
                <a:ext cx="172800" cy="186120"/>
              </p14:xfrm>
            </p:contentPart>
          </mc:Choice>
          <mc:Fallback>
            <p:pic>
              <p:nvPicPr>
                <p:cNvPr id="42" name="Freihand 41">
                  <a:extLst>
                    <a:ext uri="{FF2B5EF4-FFF2-40B4-BE49-F238E27FC236}">
                      <a16:creationId xmlns:a16="http://schemas.microsoft.com/office/drawing/2014/main" id="{590FF85D-E6F1-4C85-B344-92E65B7FA56B}"/>
                    </a:ext>
                  </a:extLst>
                </p:cNvPr>
                <p:cNvPicPr/>
                <p:nvPr/>
              </p:nvPicPr>
              <p:blipFill>
                <a:blip r:embed="rId53"/>
                <a:stretch>
                  <a:fillRect/>
                </a:stretch>
              </p:blipFill>
              <p:spPr>
                <a:xfrm>
                  <a:off x="9419564" y="3179062"/>
                  <a:ext cx="1904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Freihand 42">
                  <a:extLst>
                    <a:ext uri="{FF2B5EF4-FFF2-40B4-BE49-F238E27FC236}">
                      <a16:creationId xmlns:a16="http://schemas.microsoft.com/office/drawing/2014/main" id="{15D0A3AF-1B4A-4383-8CC1-2FDC92531FCF}"/>
                    </a:ext>
                  </a:extLst>
                </p14:cNvPr>
                <p14:cNvContentPartPr/>
                <p14:nvPr/>
              </p14:nvContentPartPr>
              <p14:xfrm>
                <a:off x="9618644" y="3258262"/>
                <a:ext cx="117000" cy="113040"/>
              </p14:xfrm>
            </p:contentPart>
          </mc:Choice>
          <mc:Fallback>
            <p:pic>
              <p:nvPicPr>
                <p:cNvPr id="43" name="Freihand 42">
                  <a:extLst>
                    <a:ext uri="{FF2B5EF4-FFF2-40B4-BE49-F238E27FC236}">
                      <a16:creationId xmlns:a16="http://schemas.microsoft.com/office/drawing/2014/main" id="{15D0A3AF-1B4A-4383-8CC1-2FDC92531FCF}"/>
                    </a:ext>
                  </a:extLst>
                </p:cNvPr>
                <p:cNvPicPr/>
                <p:nvPr/>
              </p:nvPicPr>
              <p:blipFill>
                <a:blip r:embed="rId55"/>
                <a:stretch>
                  <a:fillRect/>
                </a:stretch>
              </p:blipFill>
              <p:spPr>
                <a:xfrm>
                  <a:off x="9610004" y="3249262"/>
                  <a:ext cx="1346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Freihand 43">
                  <a:extLst>
                    <a:ext uri="{FF2B5EF4-FFF2-40B4-BE49-F238E27FC236}">
                      <a16:creationId xmlns:a16="http://schemas.microsoft.com/office/drawing/2014/main" id="{D320360C-8ADC-4FEE-A218-57D738D6E74D}"/>
                    </a:ext>
                  </a:extLst>
                </p14:cNvPr>
                <p14:cNvContentPartPr/>
                <p14:nvPr/>
              </p14:nvContentPartPr>
              <p14:xfrm>
                <a:off x="9840404" y="3260782"/>
                <a:ext cx="152640" cy="69120"/>
              </p14:xfrm>
            </p:contentPart>
          </mc:Choice>
          <mc:Fallback>
            <p:pic>
              <p:nvPicPr>
                <p:cNvPr id="44" name="Freihand 43">
                  <a:extLst>
                    <a:ext uri="{FF2B5EF4-FFF2-40B4-BE49-F238E27FC236}">
                      <a16:creationId xmlns:a16="http://schemas.microsoft.com/office/drawing/2014/main" id="{D320360C-8ADC-4FEE-A218-57D738D6E74D}"/>
                    </a:ext>
                  </a:extLst>
                </p:cNvPr>
                <p:cNvPicPr/>
                <p:nvPr/>
              </p:nvPicPr>
              <p:blipFill>
                <a:blip r:embed="rId57"/>
                <a:stretch>
                  <a:fillRect/>
                </a:stretch>
              </p:blipFill>
              <p:spPr>
                <a:xfrm>
                  <a:off x="9831764" y="3252142"/>
                  <a:ext cx="170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5" name="Freihand 44">
                  <a:extLst>
                    <a:ext uri="{FF2B5EF4-FFF2-40B4-BE49-F238E27FC236}">
                      <a16:creationId xmlns:a16="http://schemas.microsoft.com/office/drawing/2014/main" id="{C75B810D-3561-48ED-BD75-770807B8BCCE}"/>
                    </a:ext>
                  </a:extLst>
                </p14:cNvPr>
                <p14:cNvContentPartPr/>
                <p14:nvPr/>
              </p14:nvContentPartPr>
              <p14:xfrm>
                <a:off x="10030124" y="3108142"/>
                <a:ext cx="408960" cy="213480"/>
              </p14:xfrm>
            </p:contentPart>
          </mc:Choice>
          <mc:Fallback>
            <p:pic>
              <p:nvPicPr>
                <p:cNvPr id="45" name="Freihand 44">
                  <a:extLst>
                    <a:ext uri="{FF2B5EF4-FFF2-40B4-BE49-F238E27FC236}">
                      <a16:creationId xmlns:a16="http://schemas.microsoft.com/office/drawing/2014/main" id="{C75B810D-3561-48ED-BD75-770807B8BCCE}"/>
                    </a:ext>
                  </a:extLst>
                </p:cNvPr>
                <p:cNvPicPr/>
                <p:nvPr/>
              </p:nvPicPr>
              <p:blipFill>
                <a:blip r:embed="rId59"/>
                <a:stretch>
                  <a:fillRect/>
                </a:stretch>
              </p:blipFill>
              <p:spPr>
                <a:xfrm>
                  <a:off x="10021484" y="3099142"/>
                  <a:ext cx="4266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6" name="Freihand 45">
                  <a:extLst>
                    <a:ext uri="{FF2B5EF4-FFF2-40B4-BE49-F238E27FC236}">
                      <a16:creationId xmlns:a16="http://schemas.microsoft.com/office/drawing/2014/main" id="{5706A109-DD34-4500-8F1F-FFAE33D8C078}"/>
                    </a:ext>
                  </a:extLst>
                </p14:cNvPr>
                <p14:cNvContentPartPr/>
                <p14:nvPr/>
              </p14:nvContentPartPr>
              <p14:xfrm>
                <a:off x="10508924" y="3196342"/>
                <a:ext cx="100080" cy="122040"/>
              </p14:xfrm>
            </p:contentPart>
          </mc:Choice>
          <mc:Fallback>
            <p:pic>
              <p:nvPicPr>
                <p:cNvPr id="46" name="Freihand 45">
                  <a:extLst>
                    <a:ext uri="{FF2B5EF4-FFF2-40B4-BE49-F238E27FC236}">
                      <a16:creationId xmlns:a16="http://schemas.microsoft.com/office/drawing/2014/main" id="{5706A109-DD34-4500-8F1F-FFAE33D8C078}"/>
                    </a:ext>
                  </a:extLst>
                </p:cNvPr>
                <p:cNvPicPr/>
                <p:nvPr/>
              </p:nvPicPr>
              <p:blipFill>
                <a:blip r:embed="rId61"/>
                <a:stretch>
                  <a:fillRect/>
                </a:stretch>
              </p:blipFill>
              <p:spPr>
                <a:xfrm>
                  <a:off x="10499924" y="3187702"/>
                  <a:ext cx="117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7" name="Freihand 46">
                  <a:extLst>
                    <a:ext uri="{FF2B5EF4-FFF2-40B4-BE49-F238E27FC236}">
                      <a16:creationId xmlns:a16="http://schemas.microsoft.com/office/drawing/2014/main" id="{67CAA337-4CBB-410F-BC7A-7A1082E545F7}"/>
                    </a:ext>
                  </a:extLst>
                </p14:cNvPr>
                <p14:cNvContentPartPr/>
                <p14:nvPr/>
              </p14:nvContentPartPr>
              <p14:xfrm>
                <a:off x="10655804" y="3043702"/>
                <a:ext cx="802800" cy="271080"/>
              </p14:xfrm>
            </p:contentPart>
          </mc:Choice>
          <mc:Fallback>
            <p:pic>
              <p:nvPicPr>
                <p:cNvPr id="47" name="Freihand 46">
                  <a:extLst>
                    <a:ext uri="{FF2B5EF4-FFF2-40B4-BE49-F238E27FC236}">
                      <a16:creationId xmlns:a16="http://schemas.microsoft.com/office/drawing/2014/main" id="{67CAA337-4CBB-410F-BC7A-7A1082E545F7}"/>
                    </a:ext>
                  </a:extLst>
                </p:cNvPr>
                <p:cNvPicPr/>
                <p:nvPr/>
              </p:nvPicPr>
              <p:blipFill>
                <a:blip r:embed="rId63"/>
                <a:stretch>
                  <a:fillRect/>
                </a:stretch>
              </p:blipFill>
              <p:spPr>
                <a:xfrm>
                  <a:off x="10647164" y="3035062"/>
                  <a:ext cx="8204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8" name="Freihand 47">
                  <a:extLst>
                    <a:ext uri="{FF2B5EF4-FFF2-40B4-BE49-F238E27FC236}">
                      <a16:creationId xmlns:a16="http://schemas.microsoft.com/office/drawing/2014/main" id="{E12B203A-9062-47D9-9C58-36089D09DA4C}"/>
                    </a:ext>
                  </a:extLst>
                </p14:cNvPr>
                <p14:cNvContentPartPr/>
                <p14:nvPr/>
              </p14:nvContentPartPr>
              <p14:xfrm>
                <a:off x="11455364" y="3083302"/>
                <a:ext cx="6480" cy="69480"/>
              </p14:xfrm>
            </p:contentPart>
          </mc:Choice>
          <mc:Fallback>
            <p:pic>
              <p:nvPicPr>
                <p:cNvPr id="48" name="Freihand 47">
                  <a:extLst>
                    <a:ext uri="{FF2B5EF4-FFF2-40B4-BE49-F238E27FC236}">
                      <a16:creationId xmlns:a16="http://schemas.microsoft.com/office/drawing/2014/main" id="{E12B203A-9062-47D9-9C58-36089D09DA4C}"/>
                    </a:ext>
                  </a:extLst>
                </p:cNvPr>
                <p:cNvPicPr/>
                <p:nvPr/>
              </p:nvPicPr>
              <p:blipFill>
                <a:blip r:embed="rId65"/>
                <a:stretch>
                  <a:fillRect/>
                </a:stretch>
              </p:blipFill>
              <p:spPr>
                <a:xfrm>
                  <a:off x="11446364" y="3074662"/>
                  <a:ext cx="241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9" name="Freihand 48">
                  <a:extLst>
                    <a:ext uri="{FF2B5EF4-FFF2-40B4-BE49-F238E27FC236}">
                      <a16:creationId xmlns:a16="http://schemas.microsoft.com/office/drawing/2014/main" id="{9C23CFD6-CD41-488B-9728-2A1EF80480FF}"/>
                    </a:ext>
                  </a:extLst>
                </p14:cNvPr>
                <p14:cNvContentPartPr/>
                <p14:nvPr/>
              </p14:nvContentPartPr>
              <p14:xfrm>
                <a:off x="11500364" y="2979262"/>
                <a:ext cx="194400" cy="294120"/>
              </p14:xfrm>
            </p:contentPart>
          </mc:Choice>
          <mc:Fallback>
            <p:pic>
              <p:nvPicPr>
                <p:cNvPr id="49" name="Freihand 48">
                  <a:extLst>
                    <a:ext uri="{FF2B5EF4-FFF2-40B4-BE49-F238E27FC236}">
                      <a16:creationId xmlns:a16="http://schemas.microsoft.com/office/drawing/2014/main" id="{9C23CFD6-CD41-488B-9728-2A1EF80480FF}"/>
                    </a:ext>
                  </a:extLst>
                </p:cNvPr>
                <p:cNvPicPr/>
                <p:nvPr/>
              </p:nvPicPr>
              <p:blipFill>
                <a:blip r:embed="rId67"/>
                <a:stretch>
                  <a:fillRect/>
                </a:stretch>
              </p:blipFill>
              <p:spPr>
                <a:xfrm>
                  <a:off x="11491724" y="2970262"/>
                  <a:ext cx="212040" cy="311760"/>
                </a:xfrm>
                <a:prstGeom prst="rect">
                  <a:avLst/>
                </a:prstGeom>
              </p:spPr>
            </p:pic>
          </mc:Fallback>
        </mc:AlternateContent>
      </p:grpSp>
      <p:grpSp>
        <p:nvGrpSpPr>
          <p:cNvPr id="64" name="Gruppieren 63">
            <a:extLst>
              <a:ext uri="{FF2B5EF4-FFF2-40B4-BE49-F238E27FC236}">
                <a16:creationId xmlns:a16="http://schemas.microsoft.com/office/drawing/2014/main" id="{F588D3A0-7954-43AA-9919-1B8E417ED3F4}"/>
              </a:ext>
            </a:extLst>
          </p:cNvPr>
          <p:cNvGrpSpPr/>
          <p:nvPr/>
        </p:nvGrpSpPr>
        <p:grpSpPr>
          <a:xfrm>
            <a:off x="9572924" y="3564622"/>
            <a:ext cx="892080" cy="209520"/>
            <a:chOff x="9572924" y="3564622"/>
            <a:chExt cx="892080" cy="209520"/>
          </a:xfrm>
        </p:grpSpPr>
        <mc:AlternateContent xmlns:mc="http://schemas.openxmlformats.org/markup-compatibility/2006">
          <mc:Choice xmlns:p14="http://schemas.microsoft.com/office/powerpoint/2010/main" Requires="p14">
            <p:contentPart p14:bwMode="auto" r:id="rId68">
              <p14:nvContentPartPr>
                <p14:cNvPr id="59" name="Freihand 58">
                  <a:extLst>
                    <a:ext uri="{FF2B5EF4-FFF2-40B4-BE49-F238E27FC236}">
                      <a16:creationId xmlns:a16="http://schemas.microsoft.com/office/drawing/2014/main" id="{38603FB4-C247-4945-BEE0-D5A405ECB746}"/>
                    </a:ext>
                  </a:extLst>
                </p14:cNvPr>
                <p14:cNvContentPartPr/>
                <p14:nvPr/>
              </p14:nvContentPartPr>
              <p14:xfrm>
                <a:off x="9572924" y="3595222"/>
                <a:ext cx="164160" cy="178920"/>
              </p14:xfrm>
            </p:contentPart>
          </mc:Choice>
          <mc:Fallback>
            <p:pic>
              <p:nvPicPr>
                <p:cNvPr id="59" name="Freihand 58">
                  <a:extLst>
                    <a:ext uri="{FF2B5EF4-FFF2-40B4-BE49-F238E27FC236}">
                      <a16:creationId xmlns:a16="http://schemas.microsoft.com/office/drawing/2014/main" id="{38603FB4-C247-4945-BEE0-D5A405ECB746}"/>
                    </a:ext>
                  </a:extLst>
                </p:cNvPr>
                <p:cNvPicPr/>
                <p:nvPr/>
              </p:nvPicPr>
              <p:blipFill>
                <a:blip r:embed="rId69"/>
                <a:stretch>
                  <a:fillRect/>
                </a:stretch>
              </p:blipFill>
              <p:spPr>
                <a:xfrm>
                  <a:off x="9563924" y="3586582"/>
                  <a:ext cx="1818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0" name="Freihand 59">
                  <a:extLst>
                    <a:ext uri="{FF2B5EF4-FFF2-40B4-BE49-F238E27FC236}">
                      <a16:creationId xmlns:a16="http://schemas.microsoft.com/office/drawing/2014/main" id="{E4C3E390-3FB3-4956-ACB6-2B1EF73C34D1}"/>
                    </a:ext>
                  </a:extLst>
                </p14:cNvPr>
                <p14:cNvContentPartPr/>
                <p14:nvPr/>
              </p14:nvContentPartPr>
              <p14:xfrm>
                <a:off x="9656444" y="3683782"/>
                <a:ext cx="400320" cy="70560"/>
              </p14:xfrm>
            </p:contentPart>
          </mc:Choice>
          <mc:Fallback>
            <p:pic>
              <p:nvPicPr>
                <p:cNvPr id="60" name="Freihand 59">
                  <a:extLst>
                    <a:ext uri="{FF2B5EF4-FFF2-40B4-BE49-F238E27FC236}">
                      <a16:creationId xmlns:a16="http://schemas.microsoft.com/office/drawing/2014/main" id="{E4C3E390-3FB3-4956-ACB6-2B1EF73C34D1}"/>
                    </a:ext>
                  </a:extLst>
                </p:cNvPr>
                <p:cNvPicPr/>
                <p:nvPr/>
              </p:nvPicPr>
              <p:blipFill>
                <a:blip r:embed="rId71"/>
                <a:stretch>
                  <a:fillRect/>
                </a:stretch>
              </p:blipFill>
              <p:spPr>
                <a:xfrm>
                  <a:off x="9647804" y="3674782"/>
                  <a:ext cx="417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1" name="Freihand 60">
                  <a:extLst>
                    <a:ext uri="{FF2B5EF4-FFF2-40B4-BE49-F238E27FC236}">
                      <a16:creationId xmlns:a16="http://schemas.microsoft.com/office/drawing/2014/main" id="{2E68D9F9-7B16-4906-8378-C2BE4DC5054E}"/>
                    </a:ext>
                  </a:extLst>
                </p14:cNvPr>
                <p14:cNvContentPartPr/>
                <p14:nvPr/>
              </p14:nvContentPartPr>
              <p14:xfrm>
                <a:off x="10099604" y="3564622"/>
                <a:ext cx="178560" cy="159480"/>
              </p14:xfrm>
            </p:contentPart>
          </mc:Choice>
          <mc:Fallback>
            <p:pic>
              <p:nvPicPr>
                <p:cNvPr id="61" name="Freihand 60">
                  <a:extLst>
                    <a:ext uri="{FF2B5EF4-FFF2-40B4-BE49-F238E27FC236}">
                      <a16:creationId xmlns:a16="http://schemas.microsoft.com/office/drawing/2014/main" id="{2E68D9F9-7B16-4906-8378-C2BE4DC5054E}"/>
                    </a:ext>
                  </a:extLst>
                </p:cNvPr>
                <p:cNvPicPr/>
                <p:nvPr/>
              </p:nvPicPr>
              <p:blipFill>
                <a:blip r:embed="rId73"/>
                <a:stretch>
                  <a:fillRect/>
                </a:stretch>
              </p:blipFill>
              <p:spPr>
                <a:xfrm>
                  <a:off x="10090604" y="3555622"/>
                  <a:ext cx="196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3" name="Freihand 62">
                  <a:extLst>
                    <a:ext uri="{FF2B5EF4-FFF2-40B4-BE49-F238E27FC236}">
                      <a16:creationId xmlns:a16="http://schemas.microsoft.com/office/drawing/2014/main" id="{7329091D-47E3-4432-9D4B-72F5D153DAE6}"/>
                    </a:ext>
                  </a:extLst>
                </p14:cNvPr>
                <p14:cNvContentPartPr/>
                <p14:nvPr/>
              </p14:nvContentPartPr>
              <p14:xfrm>
                <a:off x="10310204" y="3635902"/>
                <a:ext cx="154800" cy="83160"/>
              </p14:xfrm>
            </p:contentPart>
          </mc:Choice>
          <mc:Fallback>
            <p:pic>
              <p:nvPicPr>
                <p:cNvPr id="63" name="Freihand 62">
                  <a:extLst>
                    <a:ext uri="{FF2B5EF4-FFF2-40B4-BE49-F238E27FC236}">
                      <a16:creationId xmlns:a16="http://schemas.microsoft.com/office/drawing/2014/main" id="{7329091D-47E3-4432-9D4B-72F5D153DAE6}"/>
                    </a:ext>
                  </a:extLst>
                </p:cNvPr>
                <p:cNvPicPr/>
                <p:nvPr/>
              </p:nvPicPr>
              <p:blipFill>
                <a:blip r:embed="rId75"/>
                <a:stretch>
                  <a:fillRect/>
                </a:stretch>
              </p:blipFill>
              <p:spPr>
                <a:xfrm>
                  <a:off x="10301204" y="3627262"/>
                  <a:ext cx="172440" cy="100800"/>
                </a:xfrm>
                <a:prstGeom prst="rect">
                  <a:avLst/>
                </a:prstGeom>
              </p:spPr>
            </p:pic>
          </mc:Fallback>
        </mc:AlternateContent>
      </p:grpSp>
      <p:grpSp>
        <p:nvGrpSpPr>
          <p:cNvPr id="83" name="Gruppieren 82">
            <a:extLst>
              <a:ext uri="{FF2B5EF4-FFF2-40B4-BE49-F238E27FC236}">
                <a16:creationId xmlns:a16="http://schemas.microsoft.com/office/drawing/2014/main" id="{35558CC5-898B-4C0F-B726-42A82ABD4953}"/>
              </a:ext>
            </a:extLst>
          </p:cNvPr>
          <p:cNvGrpSpPr/>
          <p:nvPr/>
        </p:nvGrpSpPr>
        <p:grpSpPr>
          <a:xfrm>
            <a:off x="5485844" y="3677662"/>
            <a:ext cx="3729960" cy="1235520"/>
            <a:chOff x="5485844" y="3677662"/>
            <a:chExt cx="3729960" cy="1235520"/>
          </a:xfrm>
        </p:grpSpPr>
        <mc:AlternateContent xmlns:mc="http://schemas.openxmlformats.org/markup-compatibility/2006">
          <mc:Choice xmlns:p14="http://schemas.microsoft.com/office/powerpoint/2010/main" Requires="p14">
            <p:contentPart p14:bwMode="auto" r:id="rId76">
              <p14:nvContentPartPr>
                <p14:cNvPr id="52" name="Freihand 51">
                  <a:extLst>
                    <a:ext uri="{FF2B5EF4-FFF2-40B4-BE49-F238E27FC236}">
                      <a16:creationId xmlns:a16="http://schemas.microsoft.com/office/drawing/2014/main" id="{89F93E64-BF0B-435D-B1E9-475B2D1331A7}"/>
                    </a:ext>
                  </a:extLst>
                </p14:cNvPr>
                <p14:cNvContentPartPr/>
                <p14:nvPr/>
              </p14:nvContentPartPr>
              <p14:xfrm>
                <a:off x="7984244" y="3737062"/>
                <a:ext cx="228240" cy="103680"/>
              </p14:xfrm>
            </p:contentPart>
          </mc:Choice>
          <mc:Fallback>
            <p:pic>
              <p:nvPicPr>
                <p:cNvPr id="52" name="Freihand 51">
                  <a:extLst>
                    <a:ext uri="{FF2B5EF4-FFF2-40B4-BE49-F238E27FC236}">
                      <a16:creationId xmlns:a16="http://schemas.microsoft.com/office/drawing/2014/main" id="{89F93E64-BF0B-435D-B1E9-475B2D1331A7}"/>
                    </a:ext>
                  </a:extLst>
                </p:cNvPr>
                <p:cNvPicPr/>
                <p:nvPr/>
              </p:nvPicPr>
              <p:blipFill>
                <a:blip r:embed="rId77"/>
                <a:stretch>
                  <a:fillRect/>
                </a:stretch>
              </p:blipFill>
              <p:spPr>
                <a:xfrm>
                  <a:off x="7975604" y="3728422"/>
                  <a:ext cx="245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Freihand 52">
                  <a:extLst>
                    <a:ext uri="{FF2B5EF4-FFF2-40B4-BE49-F238E27FC236}">
                      <a16:creationId xmlns:a16="http://schemas.microsoft.com/office/drawing/2014/main" id="{30009D05-A029-404F-9406-2E4ED61A42F6}"/>
                    </a:ext>
                  </a:extLst>
                </p14:cNvPr>
                <p14:cNvContentPartPr/>
                <p14:nvPr/>
              </p14:nvContentPartPr>
              <p14:xfrm>
                <a:off x="8150204" y="3677662"/>
                <a:ext cx="50040" cy="43200"/>
              </p14:xfrm>
            </p:contentPart>
          </mc:Choice>
          <mc:Fallback>
            <p:pic>
              <p:nvPicPr>
                <p:cNvPr id="53" name="Freihand 52">
                  <a:extLst>
                    <a:ext uri="{FF2B5EF4-FFF2-40B4-BE49-F238E27FC236}">
                      <a16:creationId xmlns:a16="http://schemas.microsoft.com/office/drawing/2014/main" id="{30009D05-A029-404F-9406-2E4ED61A42F6}"/>
                    </a:ext>
                  </a:extLst>
                </p:cNvPr>
                <p:cNvPicPr/>
                <p:nvPr/>
              </p:nvPicPr>
              <p:blipFill>
                <a:blip r:embed="rId79"/>
                <a:stretch>
                  <a:fillRect/>
                </a:stretch>
              </p:blipFill>
              <p:spPr>
                <a:xfrm>
                  <a:off x="8141564" y="3669022"/>
                  <a:ext cx="676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Freihand 53">
                  <a:extLst>
                    <a:ext uri="{FF2B5EF4-FFF2-40B4-BE49-F238E27FC236}">
                      <a16:creationId xmlns:a16="http://schemas.microsoft.com/office/drawing/2014/main" id="{04E94C3B-0753-455E-A15F-AF8DED577D72}"/>
                    </a:ext>
                  </a:extLst>
                </p14:cNvPr>
                <p14:cNvContentPartPr/>
                <p14:nvPr/>
              </p14:nvContentPartPr>
              <p14:xfrm>
                <a:off x="8307524" y="3726262"/>
                <a:ext cx="137520" cy="106560"/>
              </p14:xfrm>
            </p:contentPart>
          </mc:Choice>
          <mc:Fallback>
            <p:pic>
              <p:nvPicPr>
                <p:cNvPr id="54" name="Freihand 53">
                  <a:extLst>
                    <a:ext uri="{FF2B5EF4-FFF2-40B4-BE49-F238E27FC236}">
                      <a16:creationId xmlns:a16="http://schemas.microsoft.com/office/drawing/2014/main" id="{04E94C3B-0753-455E-A15F-AF8DED577D72}"/>
                    </a:ext>
                  </a:extLst>
                </p:cNvPr>
                <p:cNvPicPr/>
                <p:nvPr/>
              </p:nvPicPr>
              <p:blipFill>
                <a:blip r:embed="rId81"/>
                <a:stretch>
                  <a:fillRect/>
                </a:stretch>
              </p:blipFill>
              <p:spPr>
                <a:xfrm>
                  <a:off x="8298884" y="3717622"/>
                  <a:ext cx="155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Freihand 54">
                  <a:extLst>
                    <a:ext uri="{FF2B5EF4-FFF2-40B4-BE49-F238E27FC236}">
                      <a16:creationId xmlns:a16="http://schemas.microsoft.com/office/drawing/2014/main" id="{9CE53169-C024-47C0-94D8-9AE78F5865BF}"/>
                    </a:ext>
                  </a:extLst>
                </p14:cNvPr>
                <p14:cNvContentPartPr/>
                <p14:nvPr/>
              </p14:nvContentPartPr>
              <p14:xfrm>
                <a:off x="8502284" y="3714382"/>
                <a:ext cx="230040" cy="101160"/>
              </p14:xfrm>
            </p:contentPart>
          </mc:Choice>
          <mc:Fallback>
            <p:pic>
              <p:nvPicPr>
                <p:cNvPr id="55" name="Freihand 54">
                  <a:extLst>
                    <a:ext uri="{FF2B5EF4-FFF2-40B4-BE49-F238E27FC236}">
                      <a16:creationId xmlns:a16="http://schemas.microsoft.com/office/drawing/2014/main" id="{9CE53169-C024-47C0-94D8-9AE78F5865BF}"/>
                    </a:ext>
                  </a:extLst>
                </p:cNvPr>
                <p:cNvPicPr/>
                <p:nvPr/>
              </p:nvPicPr>
              <p:blipFill>
                <a:blip r:embed="rId83"/>
                <a:stretch>
                  <a:fillRect/>
                </a:stretch>
              </p:blipFill>
              <p:spPr>
                <a:xfrm>
                  <a:off x="8493284" y="3705382"/>
                  <a:ext cx="247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 name="Freihand 55">
                  <a:extLst>
                    <a:ext uri="{FF2B5EF4-FFF2-40B4-BE49-F238E27FC236}">
                      <a16:creationId xmlns:a16="http://schemas.microsoft.com/office/drawing/2014/main" id="{46D65751-CC14-49D4-A28C-1126D7EBB834}"/>
                    </a:ext>
                  </a:extLst>
                </p14:cNvPr>
                <p14:cNvContentPartPr/>
                <p14:nvPr/>
              </p14:nvContentPartPr>
              <p14:xfrm>
                <a:off x="8805764" y="3695662"/>
                <a:ext cx="178200" cy="114120"/>
              </p14:xfrm>
            </p:contentPart>
          </mc:Choice>
          <mc:Fallback>
            <p:pic>
              <p:nvPicPr>
                <p:cNvPr id="56" name="Freihand 55">
                  <a:extLst>
                    <a:ext uri="{FF2B5EF4-FFF2-40B4-BE49-F238E27FC236}">
                      <a16:creationId xmlns:a16="http://schemas.microsoft.com/office/drawing/2014/main" id="{46D65751-CC14-49D4-A28C-1126D7EBB834}"/>
                    </a:ext>
                  </a:extLst>
                </p:cNvPr>
                <p:cNvPicPr/>
                <p:nvPr/>
              </p:nvPicPr>
              <p:blipFill>
                <a:blip r:embed="rId85"/>
                <a:stretch>
                  <a:fillRect/>
                </a:stretch>
              </p:blipFill>
              <p:spPr>
                <a:xfrm>
                  <a:off x="8796764" y="3687022"/>
                  <a:ext cx="1958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7" name="Freihand 56">
                  <a:extLst>
                    <a:ext uri="{FF2B5EF4-FFF2-40B4-BE49-F238E27FC236}">
                      <a16:creationId xmlns:a16="http://schemas.microsoft.com/office/drawing/2014/main" id="{1965AE9A-1DDF-4007-A10D-D6138B575814}"/>
                    </a:ext>
                  </a:extLst>
                </p14:cNvPr>
                <p14:cNvContentPartPr/>
                <p14:nvPr/>
              </p14:nvContentPartPr>
              <p14:xfrm>
                <a:off x="9019964" y="3709342"/>
                <a:ext cx="195840" cy="47160"/>
              </p14:xfrm>
            </p:contentPart>
          </mc:Choice>
          <mc:Fallback>
            <p:pic>
              <p:nvPicPr>
                <p:cNvPr id="57" name="Freihand 56">
                  <a:extLst>
                    <a:ext uri="{FF2B5EF4-FFF2-40B4-BE49-F238E27FC236}">
                      <a16:creationId xmlns:a16="http://schemas.microsoft.com/office/drawing/2014/main" id="{1965AE9A-1DDF-4007-A10D-D6138B575814}"/>
                    </a:ext>
                  </a:extLst>
                </p:cNvPr>
                <p:cNvPicPr/>
                <p:nvPr/>
              </p:nvPicPr>
              <p:blipFill>
                <a:blip r:embed="rId87"/>
                <a:stretch>
                  <a:fillRect/>
                </a:stretch>
              </p:blipFill>
              <p:spPr>
                <a:xfrm>
                  <a:off x="9010964" y="3700342"/>
                  <a:ext cx="2134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5" name="Freihand 64">
                  <a:extLst>
                    <a:ext uri="{FF2B5EF4-FFF2-40B4-BE49-F238E27FC236}">
                      <a16:creationId xmlns:a16="http://schemas.microsoft.com/office/drawing/2014/main" id="{18C05836-703B-4EAC-95C8-108E6FC0EB6E}"/>
                    </a:ext>
                  </a:extLst>
                </p14:cNvPr>
                <p14:cNvContentPartPr/>
                <p14:nvPr/>
              </p14:nvContentPartPr>
              <p14:xfrm>
                <a:off x="5485844" y="4088422"/>
                <a:ext cx="652680" cy="358920"/>
              </p14:xfrm>
            </p:contentPart>
          </mc:Choice>
          <mc:Fallback>
            <p:pic>
              <p:nvPicPr>
                <p:cNvPr id="65" name="Freihand 64">
                  <a:extLst>
                    <a:ext uri="{FF2B5EF4-FFF2-40B4-BE49-F238E27FC236}">
                      <a16:creationId xmlns:a16="http://schemas.microsoft.com/office/drawing/2014/main" id="{18C05836-703B-4EAC-95C8-108E6FC0EB6E}"/>
                    </a:ext>
                  </a:extLst>
                </p:cNvPr>
                <p:cNvPicPr/>
                <p:nvPr/>
              </p:nvPicPr>
              <p:blipFill>
                <a:blip r:embed="rId89"/>
                <a:stretch>
                  <a:fillRect/>
                </a:stretch>
              </p:blipFill>
              <p:spPr>
                <a:xfrm>
                  <a:off x="5477204" y="4079782"/>
                  <a:ext cx="67032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6" name="Freihand 65">
                  <a:extLst>
                    <a:ext uri="{FF2B5EF4-FFF2-40B4-BE49-F238E27FC236}">
                      <a16:creationId xmlns:a16="http://schemas.microsoft.com/office/drawing/2014/main" id="{E54B241C-2A89-4976-AEBC-82FF01E71FA8}"/>
                    </a:ext>
                  </a:extLst>
                </p14:cNvPr>
                <p14:cNvContentPartPr/>
                <p14:nvPr/>
              </p14:nvContentPartPr>
              <p14:xfrm>
                <a:off x="6230684" y="3964582"/>
                <a:ext cx="484920" cy="214920"/>
              </p14:xfrm>
            </p:contentPart>
          </mc:Choice>
          <mc:Fallback>
            <p:pic>
              <p:nvPicPr>
                <p:cNvPr id="66" name="Freihand 65">
                  <a:extLst>
                    <a:ext uri="{FF2B5EF4-FFF2-40B4-BE49-F238E27FC236}">
                      <a16:creationId xmlns:a16="http://schemas.microsoft.com/office/drawing/2014/main" id="{E54B241C-2A89-4976-AEBC-82FF01E71FA8}"/>
                    </a:ext>
                  </a:extLst>
                </p:cNvPr>
                <p:cNvPicPr/>
                <p:nvPr/>
              </p:nvPicPr>
              <p:blipFill>
                <a:blip r:embed="rId91"/>
                <a:stretch>
                  <a:fillRect/>
                </a:stretch>
              </p:blipFill>
              <p:spPr>
                <a:xfrm>
                  <a:off x="6222044" y="3955582"/>
                  <a:ext cx="5025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7" name="Freihand 66">
                  <a:extLst>
                    <a:ext uri="{FF2B5EF4-FFF2-40B4-BE49-F238E27FC236}">
                      <a16:creationId xmlns:a16="http://schemas.microsoft.com/office/drawing/2014/main" id="{3D936DCB-BAC4-4E71-AACD-AB38D86453CE}"/>
                    </a:ext>
                  </a:extLst>
                </p14:cNvPr>
                <p14:cNvContentPartPr/>
                <p14:nvPr/>
              </p14:nvContentPartPr>
              <p14:xfrm>
                <a:off x="6228884" y="3932182"/>
                <a:ext cx="94320" cy="5400"/>
              </p14:xfrm>
            </p:contentPart>
          </mc:Choice>
          <mc:Fallback>
            <p:pic>
              <p:nvPicPr>
                <p:cNvPr id="67" name="Freihand 66">
                  <a:extLst>
                    <a:ext uri="{FF2B5EF4-FFF2-40B4-BE49-F238E27FC236}">
                      <a16:creationId xmlns:a16="http://schemas.microsoft.com/office/drawing/2014/main" id="{3D936DCB-BAC4-4E71-AACD-AB38D86453CE}"/>
                    </a:ext>
                  </a:extLst>
                </p:cNvPr>
                <p:cNvPicPr/>
                <p:nvPr/>
              </p:nvPicPr>
              <p:blipFill>
                <a:blip r:embed="rId93"/>
                <a:stretch>
                  <a:fillRect/>
                </a:stretch>
              </p:blipFill>
              <p:spPr>
                <a:xfrm>
                  <a:off x="6219884" y="3923542"/>
                  <a:ext cx="111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8" name="Freihand 67">
                  <a:extLst>
                    <a:ext uri="{FF2B5EF4-FFF2-40B4-BE49-F238E27FC236}">
                      <a16:creationId xmlns:a16="http://schemas.microsoft.com/office/drawing/2014/main" id="{A98A6A1F-4DF1-4912-93E1-265F6058689B}"/>
                    </a:ext>
                  </a:extLst>
                </p14:cNvPr>
                <p14:cNvContentPartPr/>
                <p14:nvPr/>
              </p14:nvContentPartPr>
              <p14:xfrm>
                <a:off x="7079564" y="3970702"/>
                <a:ext cx="458280" cy="195840"/>
              </p14:xfrm>
            </p:contentPart>
          </mc:Choice>
          <mc:Fallback>
            <p:pic>
              <p:nvPicPr>
                <p:cNvPr id="68" name="Freihand 67">
                  <a:extLst>
                    <a:ext uri="{FF2B5EF4-FFF2-40B4-BE49-F238E27FC236}">
                      <a16:creationId xmlns:a16="http://schemas.microsoft.com/office/drawing/2014/main" id="{A98A6A1F-4DF1-4912-93E1-265F6058689B}"/>
                    </a:ext>
                  </a:extLst>
                </p:cNvPr>
                <p:cNvPicPr/>
                <p:nvPr/>
              </p:nvPicPr>
              <p:blipFill>
                <a:blip r:embed="rId95"/>
                <a:stretch>
                  <a:fillRect/>
                </a:stretch>
              </p:blipFill>
              <p:spPr>
                <a:xfrm>
                  <a:off x="7070924" y="3962062"/>
                  <a:ext cx="4759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9" name="Freihand 68">
                  <a:extLst>
                    <a:ext uri="{FF2B5EF4-FFF2-40B4-BE49-F238E27FC236}">
                      <a16:creationId xmlns:a16="http://schemas.microsoft.com/office/drawing/2014/main" id="{B332E87A-55FD-4E7E-A0FA-0269BE7B1DCD}"/>
                    </a:ext>
                  </a:extLst>
                </p14:cNvPr>
                <p14:cNvContentPartPr/>
                <p14:nvPr/>
              </p14:nvContentPartPr>
              <p14:xfrm>
                <a:off x="5992004" y="4562902"/>
                <a:ext cx="154080" cy="185400"/>
              </p14:xfrm>
            </p:contentPart>
          </mc:Choice>
          <mc:Fallback>
            <p:pic>
              <p:nvPicPr>
                <p:cNvPr id="69" name="Freihand 68">
                  <a:extLst>
                    <a:ext uri="{FF2B5EF4-FFF2-40B4-BE49-F238E27FC236}">
                      <a16:creationId xmlns:a16="http://schemas.microsoft.com/office/drawing/2014/main" id="{B332E87A-55FD-4E7E-A0FA-0269BE7B1DCD}"/>
                    </a:ext>
                  </a:extLst>
                </p:cNvPr>
                <p:cNvPicPr/>
                <p:nvPr/>
              </p:nvPicPr>
              <p:blipFill>
                <a:blip r:embed="rId97"/>
                <a:stretch>
                  <a:fillRect/>
                </a:stretch>
              </p:blipFill>
              <p:spPr>
                <a:xfrm>
                  <a:off x="5983004" y="4553902"/>
                  <a:ext cx="171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0" name="Freihand 69">
                  <a:extLst>
                    <a:ext uri="{FF2B5EF4-FFF2-40B4-BE49-F238E27FC236}">
                      <a16:creationId xmlns:a16="http://schemas.microsoft.com/office/drawing/2014/main" id="{A850961D-33F9-4002-BBFC-0C303D03A82E}"/>
                    </a:ext>
                  </a:extLst>
                </p14:cNvPr>
                <p14:cNvContentPartPr/>
                <p14:nvPr/>
              </p14:nvContentPartPr>
              <p14:xfrm>
                <a:off x="6029084" y="4559662"/>
                <a:ext cx="331200" cy="138600"/>
              </p14:xfrm>
            </p:contentPart>
          </mc:Choice>
          <mc:Fallback>
            <p:pic>
              <p:nvPicPr>
                <p:cNvPr id="70" name="Freihand 69">
                  <a:extLst>
                    <a:ext uri="{FF2B5EF4-FFF2-40B4-BE49-F238E27FC236}">
                      <a16:creationId xmlns:a16="http://schemas.microsoft.com/office/drawing/2014/main" id="{A850961D-33F9-4002-BBFC-0C303D03A82E}"/>
                    </a:ext>
                  </a:extLst>
                </p:cNvPr>
                <p:cNvPicPr/>
                <p:nvPr/>
              </p:nvPicPr>
              <p:blipFill>
                <a:blip r:embed="rId99"/>
                <a:stretch>
                  <a:fillRect/>
                </a:stretch>
              </p:blipFill>
              <p:spPr>
                <a:xfrm>
                  <a:off x="6020444" y="4550662"/>
                  <a:ext cx="348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1" name="Freihand 70">
                  <a:extLst>
                    <a:ext uri="{FF2B5EF4-FFF2-40B4-BE49-F238E27FC236}">
                      <a16:creationId xmlns:a16="http://schemas.microsoft.com/office/drawing/2014/main" id="{E667F3B8-5823-474D-BEBC-A60468D67830}"/>
                    </a:ext>
                  </a:extLst>
                </p14:cNvPr>
                <p14:cNvContentPartPr/>
                <p14:nvPr/>
              </p14:nvContentPartPr>
              <p14:xfrm>
                <a:off x="6717404" y="4526542"/>
                <a:ext cx="154440" cy="151920"/>
              </p14:xfrm>
            </p:contentPart>
          </mc:Choice>
          <mc:Fallback>
            <p:pic>
              <p:nvPicPr>
                <p:cNvPr id="71" name="Freihand 70">
                  <a:extLst>
                    <a:ext uri="{FF2B5EF4-FFF2-40B4-BE49-F238E27FC236}">
                      <a16:creationId xmlns:a16="http://schemas.microsoft.com/office/drawing/2014/main" id="{E667F3B8-5823-474D-BEBC-A60468D67830}"/>
                    </a:ext>
                  </a:extLst>
                </p:cNvPr>
                <p:cNvPicPr/>
                <p:nvPr/>
              </p:nvPicPr>
              <p:blipFill>
                <a:blip r:embed="rId101"/>
                <a:stretch>
                  <a:fillRect/>
                </a:stretch>
              </p:blipFill>
              <p:spPr>
                <a:xfrm>
                  <a:off x="6708764" y="4517902"/>
                  <a:ext cx="1720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2" name="Freihand 71">
                  <a:extLst>
                    <a:ext uri="{FF2B5EF4-FFF2-40B4-BE49-F238E27FC236}">
                      <a16:creationId xmlns:a16="http://schemas.microsoft.com/office/drawing/2014/main" id="{5BAAFCD8-7D01-49D4-AE90-5F845EE3E71B}"/>
                    </a:ext>
                  </a:extLst>
                </p14:cNvPr>
                <p14:cNvContentPartPr/>
                <p14:nvPr/>
              </p14:nvContentPartPr>
              <p14:xfrm>
                <a:off x="6792644" y="4652542"/>
                <a:ext cx="52920" cy="24480"/>
              </p14:xfrm>
            </p:contentPart>
          </mc:Choice>
          <mc:Fallback>
            <p:pic>
              <p:nvPicPr>
                <p:cNvPr id="72" name="Freihand 71">
                  <a:extLst>
                    <a:ext uri="{FF2B5EF4-FFF2-40B4-BE49-F238E27FC236}">
                      <a16:creationId xmlns:a16="http://schemas.microsoft.com/office/drawing/2014/main" id="{5BAAFCD8-7D01-49D4-AE90-5F845EE3E71B}"/>
                    </a:ext>
                  </a:extLst>
                </p:cNvPr>
                <p:cNvPicPr/>
                <p:nvPr/>
              </p:nvPicPr>
              <p:blipFill>
                <a:blip r:embed="rId103"/>
                <a:stretch>
                  <a:fillRect/>
                </a:stretch>
              </p:blipFill>
              <p:spPr>
                <a:xfrm>
                  <a:off x="6784004" y="4643542"/>
                  <a:ext cx="705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3" name="Freihand 72">
                  <a:extLst>
                    <a:ext uri="{FF2B5EF4-FFF2-40B4-BE49-F238E27FC236}">
                      <a16:creationId xmlns:a16="http://schemas.microsoft.com/office/drawing/2014/main" id="{D1BD975B-48FD-4DA2-A1BA-2B02B165552B}"/>
                    </a:ext>
                  </a:extLst>
                </p14:cNvPr>
                <p14:cNvContentPartPr/>
                <p14:nvPr/>
              </p14:nvContentPartPr>
              <p14:xfrm>
                <a:off x="6913964" y="4592062"/>
                <a:ext cx="307440" cy="93600"/>
              </p14:xfrm>
            </p:contentPart>
          </mc:Choice>
          <mc:Fallback>
            <p:pic>
              <p:nvPicPr>
                <p:cNvPr id="73" name="Freihand 72">
                  <a:extLst>
                    <a:ext uri="{FF2B5EF4-FFF2-40B4-BE49-F238E27FC236}">
                      <a16:creationId xmlns:a16="http://schemas.microsoft.com/office/drawing/2014/main" id="{D1BD975B-48FD-4DA2-A1BA-2B02B165552B}"/>
                    </a:ext>
                  </a:extLst>
                </p:cNvPr>
                <p:cNvPicPr/>
                <p:nvPr/>
              </p:nvPicPr>
              <p:blipFill>
                <a:blip r:embed="rId105"/>
                <a:stretch>
                  <a:fillRect/>
                </a:stretch>
              </p:blipFill>
              <p:spPr>
                <a:xfrm>
                  <a:off x="6905324" y="4583062"/>
                  <a:ext cx="325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4" name="Freihand 73">
                  <a:extLst>
                    <a:ext uri="{FF2B5EF4-FFF2-40B4-BE49-F238E27FC236}">
                      <a16:creationId xmlns:a16="http://schemas.microsoft.com/office/drawing/2014/main" id="{35E4CA5D-56B1-48C1-95D7-D082AF519B31}"/>
                    </a:ext>
                  </a:extLst>
                </p14:cNvPr>
                <p14:cNvContentPartPr/>
                <p14:nvPr/>
              </p14:nvContentPartPr>
              <p14:xfrm>
                <a:off x="7224284" y="4489462"/>
                <a:ext cx="278280" cy="142200"/>
              </p14:xfrm>
            </p:contentPart>
          </mc:Choice>
          <mc:Fallback>
            <p:pic>
              <p:nvPicPr>
                <p:cNvPr id="74" name="Freihand 73">
                  <a:extLst>
                    <a:ext uri="{FF2B5EF4-FFF2-40B4-BE49-F238E27FC236}">
                      <a16:creationId xmlns:a16="http://schemas.microsoft.com/office/drawing/2014/main" id="{35E4CA5D-56B1-48C1-95D7-D082AF519B31}"/>
                    </a:ext>
                  </a:extLst>
                </p:cNvPr>
                <p:cNvPicPr/>
                <p:nvPr/>
              </p:nvPicPr>
              <p:blipFill>
                <a:blip r:embed="rId107"/>
                <a:stretch>
                  <a:fillRect/>
                </a:stretch>
              </p:blipFill>
              <p:spPr>
                <a:xfrm>
                  <a:off x="7215644" y="4480822"/>
                  <a:ext cx="295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5" name="Freihand 74">
                  <a:extLst>
                    <a:ext uri="{FF2B5EF4-FFF2-40B4-BE49-F238E27FC236}">
                      <a16:creationId xmlns:a16="http://schemas.microsoft.com/office/drawing/2014/main" id="{E89FE8BF-93FE-4A41-A8F3-C5554E957513}"/>
                    </a:ext>
                  </a:extLst>
                </p14:cNvPr>
                <p14:cNvContentPartPr/>
                <p14:nvPr/>
              </p14:nvContentPartPr>
              <p14:xfrm>
                <a:off x="7612724" y="4592782"/>
                <a:ext cx="128880" cy="14760"/>
              </p14:xfrm>
            </p:contentPart>
          </mc:Choice>
          <mc:Fallback>
            <p:pic>
              <p:nvPicPr>
                <p:cNvPr id="75" name="Freihand 74">
                  <a:extLst>
                    <a:ext uri="{FF2B5EF4-FFF2-40B4-BE49-F238E27FC236}">
                      <a16:creationId xmlns:a16="http://schemas.microsoft.com/office/drawing/2014/main" id="{E89FE8BF-93FE-4A41-A8F3-C5554E957513}"/>
                    </a:ext>
                  </a:extLst>
                </p:cNvPr>
                <p:cNvPicPr/>
                <p:nvPr/>
              </p:nvPicPr>
              <p:blipFill>
                <a:blip r:embed="rId109"/>
                <a:stretch>
                  <a:fillRect/>
                </a:stretch>
              </p:blipFill>
              <p:spPr>
                <a:xfrm>
                  <a:off x="7603724" y="4583782"/>
                  <a:ext cx="1465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6" name="Freihand 75">
                  <a:extLst>
                    <a:ext uri="{FF2B5EF4-FFF2-40B4-BE49-F238E27FC236}">
                      <a16:creationId xmlns:a16="http://schemas.microsoft.com/office/drawing/2014/main" id="{14F7A6BF-4A31-4F2D-A6BE-A645A6301333}"/>
                    </a:ext>
                  </a:extLst>
                </p14:cNvPr>
                <p14:cNvContentPartPr/>
                <p14:nvPr/>
              </p14:nvContentPartPr>
              <p14:xfrm>
                <a:off x="7162004" y="4583062"/>
                <a:ext cx="69120" cy="66240"/>
              </p14:xfrm>
            </p:contentPart>
          </mc:Choice>
          <mc:Fallback>
            <p:pic>
              <p:nvPicPr>
                <p:cNvPr id="76" name="Freihand 75">
                  <a:extLst>
                    <a:ext uri="{FF2B5EF4-FFF2-40B4-BE49-F238E27FC236}">
                      <a16:creationId xmlns:a16="http://schemas.microsoft.com/office/drawing/2014/main" id="{14F7A6BF-4A31-4F2D-A6BE-A645A6301333}"/>
                    </a:ext>
                  </a:extLst>
                </p:cNvPr>
                <p:cNvPicPr/>
                <p:nvPr/>
              </p:nvPicPr>
              <p:blipFill>
                <a:blip r:embed="rId111"/>
                <a:stretch>
                  <a:fillRect/>
                </a:stretch>
              </p:blipFill>
              <p:spPr>
                <a:xfrm>
                  <a:off x="7153004" y="4574422"/>
                  <a:ext cx="86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7" name="Freihand 76">
                  <a:extLst>
                    <a:ext uri="{FF2B5EF4-FFF2-40B4-BE49-F238E27FC236}">
                      <a16:creationId xmlns:a16="http://schemas.microsoft.com/office/drawing/2014/main" id="{8DBD64D9-07AE-4A56-8ECB-FDCD022083E6}"/>
                    </a:ext>
                  </a:extLst>
                </p14:cNvPr>
                <p14:cNvContentPartPr/>
                <p14:nvPr/>
              </p14:nvContentPartPr>
              <p14:xfrm>
                <a:off x="7880564" y="4437982"/>
                <a:ext cx="139680" cy="168120"/>
              </p14:xfrm>
            </p:contentPart>
          </mc:Choice>
          <mc:Fallback>
            <p:pic>
              <p:nvPicPr>
                <p:cNvPr id="77" name="Freihand 76">
                  <a:extLst>
                    <a:ext uri="{FF2B5EF4-FFF2-40B4-BE49-F238E27FC236}">
                      <a16:creationId xmlns:a16="http://schemas.microsoft.com/office/drawing/2014/main" id="{8DBD64D9-07AE-4A56-8ECB-FDCD022083E6}"/>
                    </a:ext>
                  </a:extLst>
                </p:cNvPr>
                <p:cNvPicPr/>
                <p:nvPr/>
              </p:nvPicPr>
              <p:blipFill>
                <a:blip r:embed="rId113"/>
                <a:stretch>
                  <a:fillRect/>
                </a:stretch>
              </p:blipFill>
              <p:spPr>
                <a:xfrm>
                  <a:off x="7871564" y="4428982"/>
                  <a:ext cx="157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8" name="Freihand 77">
                  <a:extLst>
                    <a:ext uri="{FF2B5EF4-FFF2-40B4-BE49-F238E27FC236}">
                      <a16:creationId xmlns:a16="http://schemas.microsoft.com/office/drawing/2014/main" id="{E6AE20AF-18D9-44AB-AC65-FACFBA14B45B}"/>
                    </a:ext>
                  </a:extLst>
                </p14:cNvPr>
                <p14:cNvContentPartPr/>
                <p14:nvPr/>
              </p14:nvContentPartPr>
              <p14:xfrm>
                <a:off x="8034284" y="4432582"/>
                <a:ext cx="122400" cy="178920"/>
              </p14:xfrm>
            </p:contentPart>
          </mc:Choice>
          <mc:Fallback>
            <p:pic>
              <p:nvPicPr>
                <p:cNvPr id="78" name="Freihand 77">
                  <a:extLst>
                    <a:ext uri="{FF2B5EF4-FFF2-40B4-BE49-F238E27FC236}">
                      <a16:creationId xmlns:a16="http://schemas.microsoft.com/office/drawing/2014/main" id="{E6AE20AF-18D9-44AB-AC65-FACFBA14B45B}"/>
                    </a:ext>
                  </a:extLst>
                </p:cNvPr>
                <p:cNvPicPr/>
                <p:nvPr/>
              </p:nvPicPr>
              <p:blipFill>
                <a:blip r:embed="rId115"/>
                <a:stretch>
                  <a:fillRect/>
                </a:stretch>
              </p:blipFill>
              <p:spPr>
                <a:xfrm>
                  <a:off x="8025644" y="4423942"/>
                  <a:ext cx="1400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9" name="Freihand 78">
                  <a:extLst>
                    <a:ext uri="{FF2B5EF4-FFF2-40B4-BE49-F238E27FC236}">
                      <a16:creationId xmlns:a16="http://schemas.microsoft.com/office/drawing/2014/main" id="{E1804AE0-2A60-4FC1-9A40-8DC7FC78427D}"/>
                    </a:ext>
                  </a:extLst>
                </p14:cNvPr>
                <p14:cNvContentPartPr/>
                <p14:nvPr/>
              </p14:nvContentPartPr>
              <p14:xfrm>
                <a:off x="8185844" y="4415662"/>
                <a:ext cx="132120" cy="189360"/>
              </p14:xfrm>
            </p:contentPart>
          </mc:Choice>
          <mc:Fallback>
            <p:pic>
              <p:nvPicPr>
                <p:cNvPr id="79" name="Freihand 78">
                  <a:extLst>
                    <a:ext uri="{FF2B5EF4-FFF2-40B4-BE49-F238E27FC236}">
                      <a16:creationId xmlns:a16="http://schemas.microsoft.com/office/drawing/2014/main" id="{E1804AE0-2A60-4FC1-9A40-8DC7FC78427D}"/>
                    </a:ext>
                  </a:extLst>
                </p:cNvPr>
                <p:cNvPicPr/>
                <p:nvPr/>
              </p:nvPicPr>
              <p:blipFill>
                <a:blip r:embed="rId117"/>
                <a:stretch>
                  <a:fillRect/>
                </a:stretch>
              </p:blipFill>
              <p:spPr>
                <a:xfrm>
                  <a:off x="8176844" y="4406662"/>
                  <a:ext cx="1497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0" name="Freihand 79">
                  <a:extLst>
                    <a:ext uri="{FF2B5EF4-FFF2-40B4-BE49-F238E27FC236}">
                      <a16:creationId xmlns:a16="http://schemas.microsoft.com/office/drawing/2014/main" id="{F02F166B-E7C5-4A39-9BB9-DFDE1FCCEBEE}"/>
                    </a:ext>
                  </a:extLst>
                </p14:cNvPr>
                <p14:cNvContentPartPr/>
                <p14:nvPr/>
              </p14:nvContentPartPr>
              <p14:xfrm>
                <a:off x="6734324" y="4767382"/>
                <a:ext cx="1821960" cy="145800"/>
              </p14:xfrm>
            </p:contentPart>
          </mc:Choice>
          <mc:Fallback>
            <p:pic>
              <p:nvPicPr>
                <p:cNvPr id="80" name="Freihand 79">
                  <a:extLst>
                    <a:ext uri="{FF2B5EF4-FFF2-40B4-BE49-F238E27FC236}">
                      <a16:creationId xmlns:a16="http://schemas.microsoft.com/office/drawing/2014/main" id="{F02F166B-E7C5-4A39-9BB9-DFDE1FCCEBEE}"/>
                    </a:ext>
                  </a:extLst>
                </p:cNvPr>
                <p:cNvPicPr/>
                <p:nvPr/>
              </p:nvPicPr>
              <p:blipFill>
                <a:blip r:embed="rId119"/>
                <a:stretch>
                  <a:fillRect/>
                </a:stretch>
              </p:blipFill>
              <p:spPr>
                <a:xfrm>
                  <a:off x="6725324" y="4758742"/>
                  <a:ext cx="1839600" cy="163440"/>
                </a:xfrm>
                <a:prstGeom prst="rect">
                  <a:avLst/>
                </a:prstGeom>
              </p:spPr>
            </p:pic>
          </mc:Fallback>
        </mc:AlternateContent>
      </p:grpSp>
    </p:spTree>
    <p:extLst>
      <p:ext uri="{BB962C8B-B14F-4D97-AF65-F5344CB8AC3E}">
        <p14:creationId xmlns:p14="http://schemas.microsoft.com/office/powerpoint/2010/main" val="15138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1938720" y="249482"/>
            <a:ext cx="7464960" cy="145381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b="1" dirty="0">
                <a:solidFill>
                  <a:sysClr val="windowText" lastClr="000000"/>
                </a:solidFill>
                <a:latin typeface="Times New Roman" panose="02020603050405020304" pitchFamily="18" charset="0"/>
                <a:cs typeface="Times New Roman" panose="02020603050405020304" pitchFamily="18" charset="0"/>
              </a:rPr>
              <a:t>Das </a:t>
            </a:r>
            <a:r>
              <a:rPr lang="en-US" sz="2903" b="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2903" b="1" dirty="0">
                <a:solidFill>
                  <a:sysClr val="windowText" lastClr="000000"/>
                </a:solidFill>
                <a:latin typeface="Times New Roman" panose="02020603050405020304" pitchFamily="18" charset="0"/>
                <a:cs typeface="Times New Roman" panose="02020603050405020304" pitchFamily="18" charset="0"/>
              </a:rPr>
              <a:t>: </a:t>
            </a:r>
            <a:br>
              <a:rPr lang="en-US" sz="2903" dirty="0">
                <a:solidFill>
                  <a:sysClr val="windowText" lastClr="000000"/>
                </a:solidFill>
                <a:latin typeface="Times New Roman" panose="02020603050405020304" pitchFamily="18" charset="0"/>
                <a:cs typeface="Times New Roman" panose="02020603050405020304" pitchFamily="18" charset="0"/>
              </a:rPr>
            </a:br>
            <a:r>
              <a:rPr lang="en-US" sz="2903" dirty="0" err="1">
                <a:solidFill>
                  <a:sysClr val="windowText" lastClr="000000"/>
                </a:solidFill>
                <a:latin typeface="Times New Roman" panose="02020603050405020304" pitchFamily="18" charset="0"/>
                <a:cs typeface="Times New Roman" panose="02020603050405020304" pitchFamily="18" charset="0"/>
              </a:rPr>
              <a:t>Wer</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handelt</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mit</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wem</a:t>
            </a:r>
            <a:r>
              <a:rPr lang="en-US" sz="2903" dirty="0">
                <a:solidFill>
                  <a:sysClr val="windowText" lastClr="000000"/>
                </a:solidFill>
                <a:latin typeface="Times New Roman" panose="02020603050405020304" pitchFamily="18" charset="0"/>
                <a:cs typeface="Times New Roman" panose="02020603050405020304" pitchFamily="18" charset="0"/>
              </a:rPr>
              <a:t> und von </a:t>
            </a:r>
            <a:r>
              <a:rPr lang="en-US" sz="2903" dirty="0" err="1">
                <a:solidFill>
                  <a:sysClr val="windowText" lastClr="000000"/>
                </a:solidFill>
                <a:latin typeface="Times New Roman" panose="02020603050405020304" pitchFamily="18" charset="0"/>
                <a:cs typeface="Times New Roman" panose="02020603050405020304" pitchFamily="18" charset="0"/>
              </a:rPr>
              <a:t>welchen</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Größen</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hängen</a:t>
            </a:r>
            <a:r>
              <a:rPr lang="en-US" sz="2903" dirty="0">
                <a:solidFill>
                  <a:sysClr val="windowText" lastClr="000000"/>
                </a:solidFill>
                <a:latin typeface="Times New Roman" panose="02020603050405020304" pitchFamily="18" charset="0"/>
                <a:cs typeface="Times New Roman" panose="02020603050405020304" pitchFamily="18" charset="0"/>
              </a:rPr>
              <a:t> die </a:t>
            </a:r>
            <a:r>
              <a:rPr lang="en-US" sz="2903" dirty="0" err="1">
                <a:solidFill>
                  <a:sysClr val="windowText" lastClr="000000"/>
                </a:solidFill>
                <a:latin typeface="Times New Roman" panose="02020603050405020304" pitchFamily="18" charset="0"/>
                <a:cs typeface="Times New Roman" panose="02020603050405020304" pitchFamily="18" charset="0"/>
              </a:rPr>
              <a:t>Handelsvolumina</a:t>
            </a:r>
            <a:r>
              <a:rPr lang="en-US" sz="2903" dirty="0">
                <a:solidFill>
                  <a:sysClr val="windowText" lastClr="000000"/>
                </a:solidFill>
                <a:latin typeface="Times New Roman" panose="02020603050405020304" pitchFamily="18" charset="0"/>
                <a:cs typeface="Times New Roman" panose="02020603050405020304" pitchFamily="18" charset="0"/>
              </a:rPr>
              <a:t> ab?</a:t>
            </a:r>
          </a:p>
        </p:txBody>
      </p:sp>
      <p:sp>
        <p:nvSpPr>
          <p:cNvPr id="6" name="Rectangle 3"/>
          <p:cNvSpPr txBox="1">
            <a:spLocks noChangeArrowheads="1"/>
          </p:cNvSpPr>
          <p:nvPr/>
        </p:nvSpPr>
        <p:spPr>
          <a:xfrm>
            <a:off x="2270037" y="1825668"/>
            <a:ext cx="7955703" cy="4145760"/>
          </a:xfrm>
          <a:prstGeom prst="rect">
            <a:avLst/>
          </a:prstGeom>
          <a:noFill/>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n-US" altLang="en-US" sz="2177" dirty="0" err="1">
                <a:latin typeface="Times New Roman" panose="02020603050405020304" pitchFamily="18" charset="0"/>
                <a:cs typeface="Times New Roman" panose="02020603050405020304" pitchFamily="18" charset="0"/>
              </a:rPr>
              <a:t>Suchen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Sie</a:t>
            </a:r>
            <a:r>
              <a:rPr lang="en-US" altLang="en-US" sz="2177" dirty="0">
                <a:latin typeface="Times New Roman" panose="02020603050405020304" pitchFamily="18" charset="0"/>
                <a:cs typeface="Times New Roman" panose="02020603050405020304" pitchFamily="18" charset="0"/>
              </a:rPr>
              <a:t> die </a:t>
            </a:r>
            <a:r>
              <a:rPr lang="en-US" altLang="en-US" sz="2177" dirty="0" err="1">
                <a:latin typeface="Times New Roman" panose="02020603050405020304" pitchFamily="18" charset="0"/>
                <a:cs typeface="Times New Roman" panose="02020603050405020304" pitchFamily="18" charset="0"/>
              </a:rPr>
              <a:t>Daten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den </a:t>
            </a:r>
            <a:r>
              <a:rPr lang="en-US" altLang="en-US" sz="2177" dirty="0" err="1">
                <a:latin typeface="Times New Roman" panose="02020603050405020304" pitchFamily="18" charset="0"/>
                <a:cs typeface="Times New Roman" panose="02020603050405020304" pitchFamily="18" charset="0"/>
              </a:rPr>
              <a:t>Exporten</a:t>
            </a:r>
            <a:r>
              <a:rPr lang="en-US" altLang="en-US" sz="2177" dirty="0">
                <a:latin typeface="Times New Roman" panose="02020603050405020304" pitchFamily="18" charset="0"/>
                <a:cs typeface="Times New Roman" panose="02020603050405020304" pitchFamily="18" charset="0"/>
              </a:rPr>
              <a:t> und </a:t>
            </a:r>
            <a:r>
              <a:rPr lang="en-US" altLang="en-US" sz="2177" dirty="0" err="1">
                <a:latin typeface="Times New Roman" panose="02020603050405020304" pitchFamily="18" charset="0"/>
                <a:cs typeface="Times New Roman" panose="02020603050405020304" pitchFamily="18" charset="0"/>
              </a:rPr>
              <a:t>Importen</a:t>
            </a:r>
            <a:r>
              <a:rPr lang="en-US" altLang="en-US" sz="2177" dirty="0">
                <a:latin typeface="Times New Roman" panose="02020603050405020304" pitchFamily="18" charset="0"/>
                <a:cs typeface="Times New Roman" panose="02020603050405020304" pitchFamily="18" charset="0"/>
              </a:rPr>
              <a:t> der 20 </a:t>
            </a:r>
            <a:r>
              <a:rPr lang="en-US" altLang="en-US" sz="2177" dirty="0" err="1">
                <a:latin typeface="Times New Roman" panose="02020603050405020304" pitchFamily="18" charset="0"/>
                <a:cs typeface="Times New Roman" panose="02020603050405020304" pitchFamily="18" charset="0"/>
              </a:rPr>
              <a:t>größten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Handelspartner</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Länder</a:t>
            </a:r>
            <a:r>
              <a:rPr lang="en-US" altLang="en-US" sz="2177" dirty="0">
                <a:latin typeface="Times New Roman" panose="02020603050405020304" pitchFamily="18" charset="0"/>
                <a:cs typeface="Times New Roman" panose="02020603050405020304" pitchFamily="18" charset="0"/>
              </a:rPr>
              <a:t>) der USA </a:t>
            </a:r>
            <a:r>
              <a:rPr lang="en-US" altLang="en-US" sz="2177" dirty="0" err="1">
                <a:latin typeface="Times New Roman" panose="02020603050405020304" pitchFamily="18" charset="0"/>
                <a:cs typeface="Times New Roman" panose="02020603050405020304" pitchFamily="18" charset="0"/>
              </a:rPr>
              <a:t>gemessen</a:t>
            </a:r>
            <a:r>
              <a:rPr lang="en-US" altLang="en-US" sz="2177" dirty="0">
                <a:latin typeface="Times New Roman" panose="02020603050405020304" pitchFamily="18" charset="0"/>
                <a:cs typeface="Times New Roman" panose="02020603050405020304" pitchFamily="18" charset="0"/>
              </a:rPr>
              <a:t> in US-Dollar</a:t>
            </a:r>
          </a:p>
          <a:p>
            <a:pPr>
              <a:spcBef>
                <a:spcPct val="50000"/>
              </a:spcBef>
            </a:pPr>
            <a:endParaRPr lang="en-US" altLang="en-US" sz="2177" dirty="0">
              <a:latin typeface="Times New Roman" panose="02020603050405020304" pitchFamily="18" charset="0"/>
              <a:cs typeface="Times New Roman" panose="02020603050405020304" pitchFamily="18" charset="0"/>
            </a:endParaRPr>
          </a:p>
          <a:p>
            <a:pPr>
              <a:spcBef>
                <a:spcPct val="50000"/>
              </a:spcBef>
            </a:pPr>
            <a:r>
              <a:rPr lang="en-US" altLang="en-US" sz="2177" dirty="0" err="1">
                <a:latin typeface="Times New Roman" panose="02020603050405020304" pitchFamily="18" charset="0"/>
                <a:cs typeface="Times New Roman" panose="02020603050405020304" pitchFamily="18" charset="0"/>
              </a:rPr>
              <a:t>Eine</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relativ</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einfach</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verendende</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Datenbank</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internationalen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Handelsbeziehungen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findet</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sich</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bei</a:t>
            </a:r>
            <a:endParaRPr lang="en-US" altLang="en-US" sz="2177" dirty="0">
              <a:latin typeface="Times New Roman" panose="02020603050405020304" pitchFamily="18" charset="0"/>
              <a:cs typeface="Times New Roman" panose="02020603050405020304" pitchFamily="18" charset="0"/>
            </a:endParaRP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International Trade Center </a:t>
            </a: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einer</a:t>
            </a:r>
            <a:r>
              <a:rPr lang="en-US" altLang="en-US" sz="2177" dirty="0">
                <a:latin typeface="Times New Roman" panose="02020603050405020304" pitchFamily="18" charset="0"/>
                <a:cs typeface="Times New Roman" panose="02020603050405020304" pitchFamily="18" charset="0"/>
              </a:rPr>
              <a:t> Institution auf Initiative von WTO/UNCTAD</a:t>
            </a: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a:t>
            </a:r>
            <a:r>
              <a:rPr lang="en-US" altLang="en-US" sz="2177" dirty="0">
                <a:latin typeface="Times New Roman" panose="02020603050405020304" pitchFamily="18" charset="0"/>
                <a:cs typeface="Times New Roman" panose="02020603050405020304" pitchFamily="18" charset="0"/>
                <a:hlinkClick r:id="rId3"/>
              </a:rPr>
              <a:t>https://www.trademap.org</a:t>
            </a:r>
            <a:endParaRPr lang="en-US" altLang="en-US" sz="2177" dirty="0">
              <a:latin typeface="Times New Roman" panose="02020603050405020304" pitchFamily="18" charset="0"/>
              <a:cs typeface="Times New Roman" panose="02020603050405020304" pitchFamily="18" charset="0"/>
            </a:endParaRPr>
          </a:p>
          <a:p>
            <a:pPr marL="0" indent="0">
              <a:spcBef>
                <a:spcPct val="50000"/>
              </a:spcBef>
              <a:buNone/>
            </a:pPr>
            <a:endParaRPr lang="en-US" altLang="en-US" sz="2177"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72036943-52A5-445E-A8AB-565D328CCAA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036F5CC-497C-4723-9A04-AF1A960F8366}"/>
                  </a:ext>
                </a:extLst>
              </p14:cNvPr>
              <p14:cNvContentPartPr/>
              <p14:nvPr/>
            </p14:nvContentPartPr>
            <p14:xfrm>
              <a:off x="3277964" y="85222"/>
              <a:ext cx="4664520" cy="848520"/>
            </p14:xfrm>
          </p:contentPart>
        </mc:Choice>
        <mc:Fallback>
          <p:pic>
            <p:nvPicPr>
              <p:cNvPr id="2" name="Freihand 1">
                <a:extLst>
                  <a:ext uri="{FF2B5EF4-FFF2-40B4-BE49-F238E27FC236}">
                    <a16:creationId xmlns:a16="http://schemas.microsoft.com/office/drawing/2014/main" id="{8036F5CC-497C-4723-9A04-AF1A960F8366}"/>
                  </a:ext>
                </a:extLst>
              </p:cNvPr>
              <p:cNvPicPr/>
              <p:nvPr/>
            </p:nvPicPr>
            <p:blipFill>
              <a:blip r:embed="rId5"/>
              <a:stretch>
                <a:fillRect/>
              </a:stretch>
            </p:blipFill>
            <p:spPr>
              <a:xfrm>
                <a:off x="3268964" y="76582"/>
                <a:ext cx="4682160" cy="866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C926E8EA-A12F-4D0F-A2C8-0E606D3C5651}"/>
                  </a:ext>
                </a:extLst>
              </p14:cNvPr>
              <p14:cNvContentPartPr/>
              <p14:nvPr/>
            </p14:nvContentPartPr>
            <p14:xfrm>
              <a:off x="2185004" y="3944062"/>
              <a:ext cx="6298560" cy="1974240"/>
            </p14:xfrm>
          </p:contentPart>
        </mc:Choice>
        <mc:Fallback>
          <p:pic>
            <p:nvPicPr>
              <p:cNvPr id="3" name="Freihand 2">
                <a:extLst>
                  <a:ext uri="{FF2B5EF4-FFF2-40B4-BE49-F238E27FC236}">
                    <a16:creationId xmlns:a16="http://schemas.microsoft.com/office/drawing/2014/main" id="{C926E8EA-A12F-4D0F-A2C8-0E606D3C5651}"/>
                  </a:ext>
                </a:extLst>
              </p:cNvPr>
              <p:cNvPicPr/>
              <p:nvPr/>
            </p:nvPicPr>
            <p:blipFill>
              <a:blip r:embed="rId7"/>
              <a:stretch>
                <a:fillRect/>
              </a:stretch>
            </p:blipFill>
            <p:spPr>
              <a:xfrm>
                <a:off x="2176364" y="3935062"/>
                <a:ext cx="6316200" cy="1991880"/>
              </a:xfrm>
              <a:prstGeom prst="rect">
                <a:avLst/>
              </a:prstGeom>
            </p:spPr>
          </p:pic>
        </mc:Fallback>
      </mc:AlternateContent>
    </p:spTree>
    <p:extLst>
      <p:ext uri="{BB962C8B-B14F-4D97-AF65-F5344CB8AC3E}">
        <p14:creationId xmlns:p14="http://schemas.microsoft.com/office/powerpoint/2010/main" val="171268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strips(downRigh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strips(downRigh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strips(downRigh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strips(downRigh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3"/>
          <a:stretch>
            <a:fillRect/>
          </a:stretch>
        </p:blipFill>
        <p:spPr>
          <a:xfrm>
            <a:off x="309600" y="766913"/>
            <a:ext cx="8142164" cy="5040000"/>
          </a:xfrm>
          <a:prstGeom prst="rect">
            <a:avLst/>
          </a:prstGeom>
        </p:spPr>
      </p:pic>
      <p:sp>
        <p:nvSpPr>
          <p:cNvPr id="4" name="Titel 1"/>
          <p:cNvSpPr txBox="1">
            <a:spLocks/>
          </p:cNvSpPr>
          <p:nvPr/>
        </p:nvSpPr>
        <p:spPr>
          <a:xfrm>
            <a:off x="661382" y="164199"/>
            <a:ext cx="7464960" cy="299199"/>
          </a:xfrm>
          <a:prstGeom prst="rect">
            <a:avLst/>
          </a:prstGeom>
        </p:spPr>
        <p:txBody>
          <a:bodyPr>
            <a:normAutofit fontScale="25000" lnSpcReduction="20000"/>
          </a:bodyPr>
          <a:lstStyle>
            <a:lvl1pPr algn="ctr" rtl="0" hangingPunct="0">
              <a:tabLst/>
              <a:defRPr lang="de-DE" sz="4400" b="0" i="0" u="none" strike="noStrike" kern="1200">
                <a:ln>
                  <a:noFill/>
                </a:ln>
                <a:latin typeface="Arial" pitchFamily="18"/>
              </a:defRPr>
            </a:lvl1pPr>
          </a:lstStyle>
          <a:p>
            <a:r>
              <a:rPr lang="en-US" altLang="en-US" sz="11611" dirty="0" err="1">
                <a:solidFill>
                  <a:sysClr val="windowText" lastClr="000000"/>
                </a:solidFill>
                <a:latin typeface="Times New Roman" panose="02020603050405020304" pitchFamily="18" charset="0"/>
                <a:cs typeface="Times New Roman" panose="02020603050405020304" pitchFamily="18" charset="0"/>
              </a:rPr>
              <a:t>Haupthandelspartner</a:t>
            </a:r>
            <a:r>
              <a:rPr lang="en-US" altLang="en-US" sz="11611" dirty="0">
                <a:solidFill>
                  <a:sysClr val="windowText" lastClr="000000"/>
                </a:solidFill>
                <a:latin typeface="Times New Roman" panose="02020603050405020304" pitchFamily="18" charset="0"/>
                <a:cs typeface="Times New Roman" panose="02020603050405020304" pitchFamily="18" charset="0"/>
              </a:rPr>
              <a:t> der USA (2019, </a:t>
            </a:r>
            <a:r>
              <a:rPr lang="en-US" altLang="en-US" sz="11611" dirty="0" err="1">
                <a:solidFill>
                  <a:sysClr val="windowText" lastClr="000000"/>
                </a:solidFill>
                <a:latin typeface="Times New Roman" panose="02020603050405020304" pitchFamily="18" charset="0"/>
                <a:cs typeface="Times New Roman" panose="02020603050405020304" pitchFamily="18" charset="0"/>
              </a:rPr>
              <a:t>Güter</a:t>
            </a:r>
            <a:r>
              <a:rPr lang="en-US" altLang="en-US" sz="11611" dirty="0">
                <a:solidFill>
                  <a:sysClr val="windowText" lastClr="000000"/>
                </a:solidFill>
                <a:latin typeface="Times New Roman" panose="02020603050405020304" pitchFamily="18" charset="0"/>
                <a:cs typeface="Times New Roman" panose="02020603050405020304" pitchFamily="18" charset="0"/>
              </a:rPr>
              <a:t>)</a:t>
            </a:r>
          </a:p>
          <a:p>
            <a:br>
              <a:rPr lang="en-US" altLang="en-US" sz="11611" dirty="0">
                <a:solidFill>
                  <a:sysClr val="windowText" lastClr="000000"/>
                </a:solidFill>
                <a:latin typeface="Times New Roman" panose="02020603050405020304" pitchFamily="18" charset="0"/>
                <a:cs typeface="Times New Roman" panose="02020603050405020304" pitchFamily="18" charset="0"/>
              </a:rPr>
            </a:br>
            <a:endParaRPr lang="en-US" sz="1161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2699490" y="5617969"/>
            <a:ext cx="594387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1938722" y="6107017"/>
            <a:ext cx="1189749"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Quelle: ITC</a:t>
            </a:r>
          </a:p>
        </p:txBody>
      </p:sp>
      <p:sp>
        <p:nvSpPr>
          <p:cNvPr id="6" name="Rechteck 5"/>
          <p:cNvSpPr/>
          <p:nvPr/>
        </p:nvSpPr>
        <p:spPr>
          <a:xfrm>
            <a:off x="388471" y="4022165"/>
            <a:ext cx="848658" cy="10578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905379" y="4255994"/>
            <a:ext cx="583814" cy="369332"/>
          </a:xfrm>
          <a:prstGeom prst="rect">
            <a:avLst/>
          </a:prstGeom>
          <a:noFill/>
        </p:spPr>
        <p:txBody>
          <a:bodyPr wrap="none" rtlCol="0">
            <a:spAutoFit/>
          </a:bodyPr>
          <a:lstStyle/>
          <a:p>
            <a:r>
              <a:rPr lang="de-DE" dirty="0">
                <a:solidFill>
                  <a:srgbClr val="FF0000"/>
                </a:solidFill>
              </a:rPr>
              <a:t>56%</a:t>
            </a:r>
          </a:p>
        </p:txBody>
      </p:sp>
      <p:sp>
        <p:nvSpPr>
          <p:cNvPr id="27" name="Textfeld 26"/>
          <p:cNvSpPr txBox="1"/>
          <p:nvPr/>
        </p:nvSpPr>
        <p:spPr>
          <a:xfrm>
            <a:off x="6480056" y="4356867"/>
            <a:ext cx="583814" cy="369332"/>
          </a:xfrm>
          <a:prstGeom prst="rect">
            <a:avLst/>
          </a:prstGeom>
          <a:noFill/>
        </p:spPr>
        <p:txBody>
          <a:bodyPr wrap="none" rtlCol="0">
            <a:spAutoFit/>
          </a:bodyPr>
          <a:lstStyle/>
          <a:p>
            <a:r>
              <a:rPr lang="de-DE" dirty="0">
                <a:solidFill>
                  <a:srgbClr val="FF0000"/>
                </a:solidFill>
              </a:rPr>
              <a:t>49%</a:t>
            </a:r>
          </a:p>
        </p:txBody>
      </p:sp>
      <p:sp>
        <p:nvSpPr>
          <p:cNvPr id="25" name="Rechteck 24">
            <a:extLst>
              <a:ext uri="{FF2B5EF4-FFF2-40B4-BE49-F238E27FC236}">
                <a16:creationId xmlns:a16="http://schemas.microsoft.com/office/drawing/2014/main" id="{4815DE0D-1F95-41ED-BB29-AE2E3C2474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A8007971-29F6-4912-BB59-299123EF1D0B}"/>
              </a:ext>
            </a:extLst>
          </p:cNvPr>
          <p:cNvGrpSpPr/>
          <p:nvPr/>
        </p:nvGrpSpPr>
        <p:grpSpPr>
          <a:xfrm>
            <a:off x="267644" y="766342"/>
            <a:ext cx="7800120" cy="4491720"/>
            <a:chOff x="267644" y="766342"/>
            <a:chExt cx="7800120" cy="449172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3A1826E6-EC92-4A29-A35D-A03AE27D9707}"/>
                    </a:ext>
                  </a:extLst>
                </p14:cNvPr>
                <p14:cNvContentPartPr/>
                <p14:nvPr/>
              </p14:nvContentPartPr>
              <p14:xfrm>
                <a:off x="989804" y="846262"/>
                <a:ext cx="2482200" cy="302400"/>
              </p14:xfrm>
            </p:contentPart>
          </mc:Choice>
          <mc:Fallback>
            <p:pic>
              <p:nvPicPr>
                <p:cNvPr id="2" name="Freihand 1">
                  <a:extLst>
                    <a:ext uri="{FF2B5EF4-FFF2-40B4-BE49-F238E27FC236}">
                      <a16:creationId xmlns:a16="http://schemas.microsoft.com/office/drawing/2014/main" id="{3A1826E6-EC92-4A29-A35D-A03AE27D9707}"/>
                    </a:ext>
                  </a:extLst>
                </p:cNvPr>
                <p:cNvPicPr/>
                <p:nvPr/>
              </p:nvPicPr>
              <p:blipFill>
                <a:blip r:embed="rId5"/>
                <a:stretch>
                  <a:fillRect/>
                </a:stretch>
              </p:blipFill>
              <p:spPr>
                <a:xfrm>
                  <a:off x="981164" y="837622"/>
                  <a:ext cx="249984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E1CBCEDF-E2E6-4D2F-A9A1-B0AA8F716633}"/>
                    </a:ext>
                  </a:extLst>
                </p14:cNvPr>
                <p14:cNvContentPartPr/>
                <p14:nvPr/>
              </p14:nvContentPartPr>
              <p14:xfrm>
                <a:off x="2799524" y="900982"/>
                <a:ext cx="1082160" cy="483480"/>
              </p14:xfrm>
            </p:contentPart>
          </mc:Choice>
          <mc:Fallback>
            <p:pic>
              <p:nvPicPr>
                <p:cNvPr id="5" name="Freihand 4">
                  <a:extLst>
                    <a:ext uri="{FF2B5EF4-FFF2-40B4-BE49-F238E27FC236}">
                      <a16:creationId xmlns:a16="http://schemas.microsoft.com/office/drawing/2014/main" id="{E1CBCEDF-E2E6-4D2F-A9A1-B0AA8F716633}"/>
                    </a:ext>
                  </a:extLst>
                </p:cNvPr>
                <p:cNvPicPr/>
                <p:nvPr/>
              </p:nvPicPr>
              <p:blipFill>
                <a:blip r:embed="rId7"/>
                <a:stretch>
                  <a:fillRect/>
                </a:stretch>
              </p:blipFill>
              <p:spPr>
                <a:xfrm>
                  <a:off x="2790884" y="891982"/>
                  <a:ext cx="109980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E504EF5F-9099-480B-8298-3D09A2073CB2}"/>
                    </a:ext>
                  </a:extLst>
                </p14:cNvPr>
                <p14:cNvContentPartPr/>
                <p14:nvPr/>
              </p14:nvContentPartPr>
              <p14:xfrm>
                <a:off x="7049324" y="766342"/>
                <a:ext cx="258480" cy="38880"/>
              </p14:xfrm>
            </p:contentPart>
          </mc:Choice>
          <mc:Fallback>
            <p:pic>
              <p:nvPicPr>
                <p:cNvPr id="9" name="Freihand 8">
                  <a:extLst>
                    <a:ext uri="{FF2B5EF4-FFF2-40B4-BE49-F238E27FC236}">
                      <a16:creationId xmlns:a16="http://schemas.microsoft.com/office/drawing/2014/main" id="{E504EF5F-9099-480B-8298-3D09A2073CB2}"/>
                    </a:ext>
                  </a:extLst>
                </p:cNvPr>
                <p:cNvPicPr/>
                <p:nvPr/>
              </p:nvPicPr>
              <p:blipFill>
                <a:blip r:embed="rId9"/>
                <a:stretch>
                  <a:fillRect/>
                </a:stretch>
              </p:blipFill>
              <p:spPr>
                <a:xfrm>
                  <a:off x="7040324" y="757342"/>
                  <a:ext cx="276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13B80C03-CBD5-4EDE-8788-DB38BE536529}"/>
                    </a:ext>
                  </a:extLst>
                </p14:cNvPr>
                <p14:cNvContentPartPr/>
                <p14:nvPr/>
              </p14:nvContentPartPr>
              <p14:xfrm>
                <a:off x="5930444" y="768142"/>
                <a:ext cx="352440" cy="18360"/>
              </p14:xfrm>
            </p:contentPart>
          </mc:Choice>
          <mc:Fallback>
            <p:pic>
              <p:nvPicPr>
                <p:cNvPr id="10" name="Freihand 9">
                  <a:extLst>
                    <a:ext uri="{FF2B5EF4-FFF2-40B4-BE49-F238E27FC236}">
                      <a16:creationId xmlns:a16="http://schemas.microsoft.com/office/drawing/2014/main" id="{13B80C03-CBD5-4EDE-8788-DB38BE536529}"/>
                    </a:ext>
                  </a:extLst>
                </p:cNvPr>
                <p:cNvPicPr/>
                <p:nvPr/>
              </p:nvPicPr>
              <p:blipFill>
                <a:blip r:embed="rId11"/>
                <a:stretch>
                  <a:fillRect/>
                </a:stretch>
              </p:blipFill>
              <p:spPr>
                <a:xfrm>
                  <a:off x="5921804" y="759502"/>
                  <a:ext cx="3700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A76E5C21-9F3A-474D-A3DF-09A5288340D4}"/>
                    </a:ext>
                  </a:extLst>
                </p14:cNvPr>
                <p14:cNvContentPartPr/>
                <p14:nvPr/>
              </p14:nvContentPartPr>
              <p14:xfrm>
                <a:off x="5133764" y="798382"/>
                <a:ext cx="305280" cy="117360"/>
              </p14:xfrm>
            </p:contentPart>
          </mc:Choice>
          <mc:Fallback>
            <p:pic>
              <p:nvPicPr>
                <p:cNvPr id="11" name="Freihand 10">
                  <a:extLst>
                    <a:ext uri="{FF2B5EF4-FFF2-40B4-BE49-F238E27FC236}">
                      <a16:creationId xmlns:a16="http://schemas.microsoft.com/office/drawing/2014/main" id="{A76E5C21-9F3A-474D-A3DF-09A5288340D4}"/>
                    </a:ext>
                  </a:extLst>
                </p:cNvPr>
                <p:cNvPicPr/>
                <p:nvPr/>
              </p:nvPicPr>
              <p:blipFill>
                <a:blip r:embed="rId13"/>
                <a:stretch>
                  <a:fillRect/>
                </a:stretch>
              </p:blipFill>
              <p:spPr>
                <a:xfrm>
                  <a:off x="5125124" y="789382"/>
                  <a:ext cx="322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F0C47EE3-D95C-421A-93D7-60E49C3D48E5}"/>
                    </a:ext>
                  </a:extLst>
                </p14:cNvPr>
                <p14:cNvContentPartPr/>
                <p14:nvPr/>
              </p14:nvContentPartPr>
              <p14:xfrm>
                <a:off x="5157164" y="837982"/>
                <a:ext cx="2910600" cy="567000"/>
              </p14:xfrm>
            </p:contentPart>
          </mc:Choice>
          <mc:Fallback>
            <p:pic>
              <p:nvPicPr>
                <p:cNvPr id="13" name="Freihand 12">
                  <a:extLst>
                    <a:ext uri="{FF2B5EF4-FFF2-40B4-BE49-F238E27FC236}">
                      <a16:creationId xmlns:a16="http://schemas.microsoft.com/office/drawing/2014/main" id="{F0C47EE3-D95C-421A-93D7-60E49C3D48E5}"/>
                    </a:ext>
                  </a:extLst>
                </p:cNvPr>
                <p:cNvPicPr/>
                <p:nvPr/>
              </p:nvPicPr>
              <p:blipFill>
                <a:blip r:embed="rId15"/>
                <a:stretch>
                  <a:fillRect/>
                </a:stretch>
              </p:blipFill>
              <p:spPr>
                <a:xfrm>
                  <a:off x="5148164" y="828982"/>
                  <a:ext cx="2928240" cy="584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CBF31BEE-058F-48D8-91E6-83BE64B01D9F}"/>
                    </a:ext>
                  </a:extLst>
                </p14:cNvPr>
                <p14:cNvContentPartPr/>
                <p14:nvPr/>
              </p14:nvContentPartPr>
              <p14:xfrm>
                <a:off x="267644" y="3831742"/>
                <a:ext cx="1153080" cy="1317240"/>
              </p14:xfrm>
            </p:contentPart>
          </mc:Choice>
          <mc:Fallback>
            <p:pic>
              <p:nvPicPr>
                <p:cNvPr id="15" name="Freihand 14">
                  <a:extLst>
                    <a:ext uri="{FF2B5EF4-FFF2-40B4-BE49-F238E27FC236}">
                      <a16:creationId xmlns:a16="http://schemas.microsoft.com/office/drawing/2014/main" id="{CBF31BEE-058F-48D8-91E6-83BE64B01D9F}"/>
                    </a:ext>
                  </a:extLst>
                </p:cNvPr>
                <p:cNvPicPr/>
                <p:nvPr/>
              </p:nvPicPr>
              <p:blipFill>
                <a:blip r:embed="rId17"/>
                <a:stretch>
                  <a:fillRect/>
                </a:stretch>
              </p:blipFill>
              <p:spPr>
                <a:xfrm>
                  <a:off x="259004" y="3822742"/>
                  <a:ext cx="1170720" cy="1334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58D5F50B-70B0-4F8D-A9A1-D4FCA6C23EE0}"/>
                    </a:ext>
                  </a:extLst>
                </p14:cNvPr>
                <p14:cNvContentPartPr/>
                <p14:nvPr/>
              </p14:nvContentPartPr>
              <p14:xfrm>
                <a:off x="4355804" y="3891142"/>
                <a:ext cx="1080000" cy="1366920"/>
              </p14:xfrm>
            </p:contentPart>
          </mc:Choice>
          <mc:Fallback>
            <p:pic>
              <p:nvPicPr>
                <p:cNvPr id="16" name="Freihand 15">
                  <a:extLst>
                    <a:ext uri="{FF2B5EF4-FFF2-40B4-BE49-F238E27FC236}">
                      <a16:creationId xmlns:a16="http://schemas.microsoft.com/office/drawing/2014/main" id="{58D5F50B-70B0-4F8D-A9A1-D4FCA6C23EE0}"/>
                    </a:ext>
                  </a:extLst>
                </p:cNvPr>
                <p:cNvPicPr/>
                <p:nvPr/>
              </p:nvPicPr>
              <p:blipFill>
                <a:blip r:embed="rId19"/>
                <a:stretch>
                  <a:fillRect/>
                </a:stretch>
              </p:blipFill>
              <p:spPr>
                <a:xfrm>
                  <a:off x="4347164" y="3882502"/>
                  <a:ext cx="1097640" cy="1384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D808893F-3EBD-424B-8D25-69302AF58E0F}"/>
                    </a:ext>
                  </a:extLst>
                </p14:cNvPr>
                <p14:cNvContentPartPr/>
                <p14:nvPr/>
              </p14:nvContentPartPr>
              <p14:xfrm>
                <a:off x="330284" y="1363942"/>
                <a:ext cx="211320" cy="2457360"/>
              </p14:xfrm>
            </p:contentPart>
          </mc:Choice>
          <mc:Fallback>
            <p:pic>
              <p:nvPicPr>
                <p:cNvPr id="17" name="Freihand 16">
                  <a:extLst>
                    <a:ext uri="{FF2B5EF4-FFF2-40B4-BE49-F238E27FC236}">
                      <a16:creationId xmlns:a16="http://schemas.microsoft.com/office/drawing/2014/main" id="{D808893F-3EBD-424B-8D25-69302AF58E0F}"/>
                    </a:ext>
                  </a:extLst>
                </p:cNvPr>
                <p:cNvPicPr/>
                <p:nvPr/>
              </p:nvPicPr>
              <p:blipFill>
                <a:blip r:embed="rId21"/>
                <a:stretch>
                  <a:fillRect/>
                </a:stretch>
              </p:blipFill>
              <p:spPr>
                <a:xfrm>
                  <a:off x="321284" y="1354942"/>
                  <a:ext cx="228960" cy="2475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852D5D51-C9A5-4A66-A48D-096ACC05D159}"/>
                    </a:ext>
                  </a:extLst>
                </p14:cNvPr>
                <p14:cNvContentPartPr/>
                <p14:nvPr/>
              </p14:nvContentPartPr>
              <p14:xfrm>
                <a:off x="318044" y="1189342"/>
                <a:ext cx="423360" cy="336960"/>
              </p14:xfrm>
            </p:contentPart>
          </mc:Choice>
          <mc:Fallback>
            <p:pic>
              <p:nvPicPr>
                <p:cNvPr id="18" name="Freihand 17">
                  <a:extLst>
                    <a:ext uri="{FF2B5EF4-FFF2-40B4-BE49-F238E27FC236}">
                      <a16:creationId xmlns:a16="http://schemas.microsoft.com/office/drawing/2014/main" id="{852D5D51-C9A5-4A66-A48D-096ACC05D159}"/>
                    </a:ext>
                  </a:extLst>
                </p:cNvPr>
                <p:cNvPicPr/>
                <p:nvPr/>
              </p:nvPicPr>
              <p:blipFill>
                <a:blip r:embed="rId23"/>
                <a:stretch>
                  <a:fillRect/>
                </a:stretch>
              </p:blipFill>
              <p:spPr>
                <a:xfrm>
                  <a:off x="309404" y="1180342"/>
                  <a:ext cx="44100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C80B323A-7710-4AF5-8E22-EE3BA17F6086}"/>
                    </a:ext>
                  </a:extLst>
                </p14:cNvPr>
                <p14:cNvContentPartPr/>
                <p14:nvPr/>
              </p14:nvContentPartPr>
              <p14:xfrm>
                <a:off x="4252484" y="1416142"/>
                <a:ext cx="191880" cy="2657160"/>
              </p14:xfrm>
            </p:contentPart>
          </mc:Choice>
          <mc:Fallback>
            <p:pic>
              <p:nvPicPr>
                <p:cNvPr id="20" name="Freihand 19">
                  <a:extLst>
                    <a:ext uri="{FF2B5EF4-FFF2-40B4-BE49-F238E27FC236}">
                      <a16:creationId xmlns:a16="http://schemas.microsoft.com/office/drawing/2014/main" id="{C80B323A-7710-4AF5-8E22-EE3BA17F6086}"/>
                    </a:ext>
                  </a:extLst>
                </p:cNvPr>
                <p:cNvPicPr/>
                <p:nvPr/>
              </p:nvPicPr>
              <p:blipFill>
                <a:blip r:embed="rId25"/>
                <a:stretch>
                  <a:fillRect/>
                </a:stretch>
              </p:blipFill>
              <p:spPr>
                <a:xfrm>
                  <a:off x="4243484" y="1407502"/>
                  <a:ext cx="209520" cy="2674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26B5538A-4314-404C-BAEF-C52A3ED99F84}"/>
                    </a:ext>
                  </a:extLst>
                </p14:cNvPr>
                <p14:cNvContentPartPr/>
                <p14:nvPr/>
              </p14:nvContentPartPr>
              <p14:xfrm>
                <a:off x="4248884" y="1188262"/>
                <a:ext cx="383760" cy="397080"/>
              </p14:xfrm>
            </p:contentPart>
          </mc:Choice>
          <mc:Fallback>
            <p:pic>
              <p:nvPicPr>
                <p:cNvPr id="21" name="Freihand 20">
                  <a:extLst>
                    <a:ext uri="{FF2B5EF4-FFF2-40B4-BE49-F238E27FC236}">
                      <a16:creationId xmlns:a16="http://schemas.microsoft.com/office/drawing/2014/main" id="{26B5538A-4314-404C-BAEF-C52A3ED99F84}"/>
                    </a:ext>
                  </a:extLst>
                </p:cNvPr>
                <p:cNvPicPr/>
                <p:nvPr/>
              </p:nvPicPr>
              <p:blipFill>
                <a:blip r:embed="rId27"/>
                <a:stretch>
                  <a:fillRect/>
                </a:stretch>
              </p:blipFill>
              <p:spPr>
                <a:xfrm>
                  <a:off x="4239884" y="1179622"/>
                  <a:ext cx="40140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3EE8B127-5C30-40D2-B18A-8709DBBA1E5A}"/>
                    </a:ext>
                  </a:extLst>
                </p14:cNvPr>
                <p14:cNvContentPartPr/>
                <p14:nvPr/>
              </p14:nvContentPartPr>
              <p14:xfrm>
                <a:off x="785684" y="4871782"/>
                <a:ext cx="3267000" cy="275760"/>
              </p14:xfrm>
            </p:contentPart>
          </mc:Choice>
          <mc:Fallback>
            <p:pic>
              <p:nvPicPr>
                <p:cNvPr id="23" name="Freihand 22">
                  <a:extLst>
                    <a:ext uri="{FF2B5EF4-FFF2-40B4-BE49-F238E27FC236}">
                      <a16:creationId xmlns:a16="http://schemas.microsoft.com/office/drawing/2014/main" id="{3EE8B127-5C30-40D2-B18A-8709DBBA1E5A}"/>
                    </a:ext>
                  </a:extLst>
                </p:cNvPr>
                <p:cNvPicPr/>
                <p:nvPr/>
              </p:nvPicPr>
              <p:blipFill>
                <a:blip r:embed="rId29"/>
                <a:stretch>
                  <a:fillRect/>
                </a:stretch>
              </p:blipFill>
              <p:spPr>
                <a:xfrm>
                  <a:off x="777044" y="4862782"/>
                  <a:ext cx="328464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8" name="Freihand 27">
                  <a:extLst>
                    <a:ext uri="{FF2B5EF4-FFF2-40B4-BE49-F238E27FC236}">
                      <a16:creationId xmlns:a16="http://schemas.microsoft.com/office/drawing/2014/main" id="{21BA466F-7BCB-415D-BADE-BE8C419428BC}"/>
                    </a:ext>
                  </a:extLst>
                </p14:cNvPr>
                <p14:cNvContentPartPr/>
                <p14:nvPr/>
              </p14:nvContentPartPr>
              <p14:xfrm>
                <a:off x="4659284" y="4531222"/>
                <a:ext cx="1388520" cy="173880"/>
              </p14:xfrm>
            </p:contentPart>
          </mc:Choice>
          <mc:Fallback>
            <p:pic>
              <p:nvPicPr>
                <p:cNvPr id="28" name="Freihand 27">
                  <a:extLst>
                    <a:ext uri="{FF2B5EF4-FFF2-40B4-BE49-F238E27FC236}">
                      <a16:creationId xmlns:a16="http://schemas.microsoft.com/office/drawing/2014/main" id="{21BA466F-7BCB-415D-BADE-BE8C419428BC}"/>
                    </a:ext>
                  </a:extLst>
                </p:cNvPr>
                <p:cNvPicPr/>
                <p:nvPr/>
              </p:nvPicPr>
              <p:blipFill>
                <a:blip r:embed="rId31"/>
                <a:stretch>
                  <a:fillRect/>
                </a:stretch>
              </p:blipFill>
              <p:spPr>
                <a:xfrm>
                  <a:off x="4650284" y="4522582"/>
                  <a:ext cx="14061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0" name="Freihand 29">
                  <a:extLst>
                    <a:ext uri="{FF2B5EF4-FFF2-40B4-BE49-F238E27FC236}">
                      <a16:creationId xmlns:a16="http://schemas.microsoft.com/office/drawing/2014/main" id="{D25A8A88-7C4E-418E-8CF5-FE7E24D95AFF}"/>
                    </a:ext>
                  </a:extLst>
                </p14:cNvPr>
                <p14:cNvContentPartPr/>
                <p14:nvPr/>
              </p14:nvContentPartPr>
              <p14:xfrm>
                <a:off x="656084" y="4502782"/>
                <a:ext cx="2860920" cy="354600"/>
              </p14:xfrm>
            </p:contentPart>
          </mc:Choice>
          <mc:Fallback>
            <p:pic>
              <p:nvPicPr>
                <p:cNvPr id="30" name="Freihand 29">
                  <a:extLst>
                    <a:ext uri="{FF2B5EF4-FFF2-40B4-BE49-F238E27FC236}">
                      <a16:creationId xmlns:a16="http://schemas.microsoft.com/office/drawing/2014/main" id="{D25A8A88-7C4E-418E-8CF5-FE7E24D95AFF}"/>
                    </a:ext>
                  </a:extLst>
                </p:cNvPr>
                <p:cNvPicPr/>
                <p:nvPr/>
              </p:nvPicPr>
              <p:blipFill>
                <a:blip r:embed="rId33"/>
                <a:stretch>
                  <a:fillRect/>
                </a:stretch>
              </p:blipFill>
              <p:spPr>
                <a:xfrm>
                  <a:off x="647444" y="4493782"/>
                  <a:ext cx="287856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2" name="Freihand 31">
                  <a:extLst>
                    <a:ext uri="{FF2B5EF4-FFF2-40B4-BE49-F238E27FC236}">
                      <a16:creationId xmlns:a16="http://schemas.microsoft.com/office/drawing/2014/main" id="{28749F42-CB88-4468-A78B-C60F55F5FCF4}"/>
                    </a:ext>
                  </a:extLst>
                </p14:cNvPr>
                <p14:cNvContentPartPr/>
                <p14:nvPr/>
              </p14:nvContentPartPr>
              <p14:xfrm>
                <a:off x="4591964" y="4655062"/>
                <a:ext cx="2681640" cy="478800"/>
              </p14:xfrm>
            </p:contentPart>
          </mc:Choice>
          <mc:Fallback>
            <p:pic>
              <p:nvPicPr>
                <p:cNvPr id="32" name="Freihand 31">
                  <a:extLst>
                    <a:ext uri="{FF2B5EF4-FFF2-40B4-BE49-F238E27FC236}">
                      <a16:creationId xmlns:a16="http://schemas.microsoft.com/office/drawing/2014/main" id="{28749F42-CB88-4468-A78B-C60F55F5FCF4}"/>
                    </a:ext>
                  </a:extLst>
                </p:cNvPr>
                <p:cNvPicPr/>
                <p:nvPr/>
              </p:nvPicPr>
              <p:blipFill>
                <a:blip r:embed="rId35"/>
                <a:stretch>
                  <a:fillRect/>
                </a:stretch>
              </p:blipFill>
              <p:spPr>
                <a:xfrm>
                  <a:off x="4583324" y="4646062"/>
                  <a:ext cx="2699280" cy="49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34" name="Freihand 33">
                <a:extLst>
                  <a:ext uri="{FF2B5EF4-FFF2-40B4-BE49-F238E27FC236}">
                    <a16:creationId xmlns:a16="http://schemas.microsoft.com/office/drawing/2014/main" id="{9321C59C-0E83-4C8D-8211-ADC2EDC1B876}"/>
                  </a:ext>
                </a:extLst>
              </p14:cNvPr>
              <p14:cNvContentPartPr/>
              <p14:nvPr/>
            </p14:nvContentPartPr>
            <p14:xfrm>
              <a:off x="436484" y="4087702"/>
              <a:ext cx="875520" cy="331560"/>
            </p14:xfrm>
          </p:contentPart>
        </mc:Choice>
        <mc:Fallback>
          <p:pic>
            <p:nvPicPr>
              <p:cNvPr id="34" name="Freihand 33">
                <a:extLst>
                  <a:ext uri="{FF2B5EF4-FFF2-40B4-BE49-F238E27FC236}">
                    <a16:creationId xmlns:a16="http://schemas.microsoft.com/office/drawing/2014/main" id="{9321C59C-0E83-4C8D-8211-ADC2EDC1B876}"/>
                  </a:ext>
                </a:extLst>
              </p:cNvPr>
              <p:cNvPicPr/>
              <p:nvPr/>
            </p:nvPicPr>
            <p:blipFill>
              <a:blip r:embed="rId37"/>
              <a:stretch>
                <a:fillRect/>
              </a:stretch>
            </p:blipFill>
            <p:spPr>
              <a:xfrm>
                <a:off x="427484" y="4079062"/>
                <a:ext cx="89316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5" name="Freihand 34">
                <a:extLst>
                  <a:ext uri="{FF2B5EF4-FFF2-40B4-BE49-F238E27FC236}">
                    <a16:creationId xmlns:a16="http://schemas.microsoft.com/office/drawing/2014/main" id="{4BAD7C4D-46CE-43B4-ACA2-EF0DCA18ED56}"/>
                  </a:ext>
                </a:extLst>
              </p14:cNvPr>
              <p14:cNvContentPartPr/>
              <p14:nvPr/>
            </p14:nvContentPartPr>
            <p14:xfrm>
              <a:off x="4509164" y="3914902"/>
              <a:ext cx="795600" cy="284040"/>
            </p14:xfrm>
          </p:contentPart>
        </mc:Choice>
        <mc:Fallback>
          <p:pic>
            <p:nvPicPr>
              <p:cNvPr id="35" name="Freihand 34">
                <a:extLst>
                  <a:ext uri="{FF2B5EF4-FFF2-40B4-BE49-F238E27FC236}">
                    <a16:creationId xmlns:a16="http://schemas.microsoft.com/office/drawing/2014/main" id="{4BAD7C4D-46CE-43B4-ACA2-EF0DCA18ED56}"/>
                  </a:ext>
                </a:extLst>
              </p:cNvPr>
              <p:cNvPicPr/>
              <p:nvPr/>
            </p:nvPicPr>
            <p:blipFill>
              <a:blip r:embed="rId39"/>
              <a:stretch>
                <a:fillRect/>
              </a:stretch>
            </p:blipFill>
            <p:spPr>
              <a:xfrm>
                <a:off x="4500164" y="3906262"/>
                <a:ext cx="8132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6" name="Freihand 35">
                <a:extLst>
                  <a:ext uri="{FF2B5EF4-FFF2-40B4-BE49-F238E27FC236}">
                    <a16:creationId xmlns:a16="http://schemas.microsoft.com/office/drawing/2014/main" id="{A280A984-A899-4C59-9751-5F7B93A02F0D}"/>
                  </a:ext>
                </a:extLst>
              </p14:cNvPr>
              <p14:cNvContentPartPr/>
              <p14:nvPr/>
            </p14:nvContentPartPr>
            <p14:xfrm>
              <a:off x="9088364" y="1145422"/>
              <a:ext cx="297000" cy="134640"/>
            </p14:xfrm>
          </p:contentPart>
        </mc:Choice>
        <mc:Fallback>
          <p:pic>
            <p:nvPicPr>
              <p:cNvPr id="36" name="Freihand 35">
                <a:extLst>
                  <a:ext uri="{FF2B5EF4-FFF2-40B4-BE49-F238E27FC236}">
                    <a16:creationId xmlns:a16="http://schemas.microsoft.com/office/drawing/2014/main" id="{A280A984-A899-4C59-9751-5F7B93A02F0D}"/>
                  </a:ext>
                </a:extLst>
              </p:cNvPr>
              <p:cNvPicPr/>
              <p:nvPr/>
            </p:nvPicPr>
            <p:blipFill>
              <a:blip r:embed="rId41"/>
              <a:stretch>
                <a:fillRect/>
              </a:stretch>
            </p:blipFill>
            <p:spPr>
              <a:xfrm>
                <a:off x="9079364" y="1136422"/>
                <a:ext cx="314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7" name="Freihand 36">
                <a:extLst>
                  <a:ext uri="{FF2B5EF4-FFF2-40B4-BE49-F238E27FC236}">
                    <a16:creationId xmlns:a16="http://schemas.microsoft.com/office/drawing/2014/main" id="{068D80C7-0B8A-4F1A-864C-FF3EE0937957}"/>
                  </a:ext>
                </a:extLst>
              </p14:cNvPr>
              <p14:cNvContentPartPr/>
              <p14:nvPr/>
            </p14:nvContentPartPr>
            <p14:xfrm>
              <a:off x="9361964" y="1000342"/>
              <a:ext cx="11160" cy="7920"/>
            </p14:xfrm>
          </p:contentPart>
        </mc:Choice>
        <mc:Fallback>
          <p:pic>
            <p:nvPicPr>
              <p:cNvPr id="37" name="Freihand 36">
                <a:extLst>
                  <a:ext uri="{FF2B5EF4-FFF2-40B4-BE49-F238E27FC236}">
                    <a16:creationId xmlns:a16="http://schemas.microsoft.com/office/drawing/2014/main" id="{068D80C7-0B8A-4F1A-864C-FF3EE0937957}"/>
                  </a:ext>
                </a:extLst>
              </p:cNvPr>
              <p:cNvPicPr/>
              <p:nvPr/>
            </p:nvPicPr>
            <p:blipFill>
              <a:blip r:embed="rId43"/>
              <a:stretch>
                <a:fillRect/>
              </a:stretch>
            </p:blipFill>
            <p:spPr>
              <a:xfrm>
                <a:off x="9352964" y="991702"/>
                <a:ext cx="28800" cy="25560"/>
              </a:xfrm>
              <a:prstGeom prst="rect">
                <a:avLst/>
              </a:prstGeom>
            </p:spPr>
          </p:pic>
        </mc:Fallback>
      </mc:AlternateContent>
      <p:grpSp>
        <p:nvGrpSpPr>
          <p:cNvPr id="53" name="Gruppieren 52">
            <a:extLst>
              <a:ext uri="{FF2B5EF4-FFF2-40B4-BE49-F238E27FC236}">
                <a16:creationId xmlns:a16="http://schemas.microsoft.com/office/drawing/2014/main" id="{90A0C226-6519-4E19-A891-E1FCBE8991D4}"/>
              </a:ext>
            </a:extLst>
          </p:cNvPr>
          <p:cNvGrpSpPr/>
          <p:nvPr/>
        </p:nvGrpSpPr>
        <p:grpSpPr>
          <a:xfrm>
            <a:off x="9647804" y="961822"/>
            <a:ext cx="763560" cy="299880"/>
            <a:chOff x="9647804" y="961822"/>
            <a:chExt cx="763560" cy="299880"/>
          </a:xfrm>
        </p:grpSpPr>
        <mc:AlternateContent xmlns:mc="http://schemas.openxmlformats.org/markup-compatibility/2006">
          <mc:Choice xmlns:p14="http://schemas.microsoft.com/office/powerpoint/2010/main" Requires="p14">
            <p:contentPart p14:bwMode="auto" r:id="rId44">
              <p14:nvContentPartPr>
                <p14:cNvPr id="38" name="Freihand 37">
                  <a:extLst>
                    <a:ext uri="{FF2B5EF4-FFF2-40B4-BE49-F238E27FC236}">
                      <a16:creationId xmlns:a16="http://schemas.microsoft.com/office/drawing/2014/main" id="{83D50F9F-9C26-4A4C-A49C-D880B6189D13}"/>
                    </a:ext>
                  </a:extLst>
                </p14:cNvPr>
                <p14:cNvContentPartPr/>
                <p14:nvPr/>
              </p14:nvContentPartPr>
              <p14:xfrm>
                <a:off x="9647804" y="1139302"/>
                <a:ext cx="207360" cy="122400"/>
              </p14:xfrm>
            </p:contentPart>
          </mc:Choice>
          <mc:Fallback>
            <p:pic>
              <p:nvPicPr>
                <p:cNvPr id="38" name="Freihand 37">
                  <a:extLst>
                    <a:ext uri="{FF2B5EF4-FFF2-40B4-BE49-F238E27FC236}">
                      <a16:creationId xmlns:a16="http://schemas.microsoft.com/office/drawing/2014/main" id="{83D50F9F-9C26-4A4C-A49C-D880B6189D13}"/>
                    </a:ext>
                  </a:extLst>
                </p:cNvPr>
                <p:cNvPicPr/>
                <p:nvPr/>
              </p:nvPicPr>
              <p:blipFill>
                <a:blip r:embed="rId45"/>
                <a:stretch>
                  <a:fillRect/>
                </a:stretch>
              </p:blipFill>
              <p:spPr>
                <a:xfrm>
                  <a:off x="9639164" y="1130302"/>
                  <a:ext cx="225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9" name="Freihand 38">
                  <a:extLst>
                    <a:ext uri="{FF2B5EF4-FFF2-40B4-BE49-F238E27FC236}">
                      <a16:creationId xmlns:a16="http://schemas.microsoft.com/office/drawing/2014/main" id="{903BA1BA-D3D8-4932-A2A7-27C929593A35}"/>
                    </a:ext>
                  </a:extLst>
                </p14:cNvPr>
                <p14:cNvContentPartPr/>
                <p14:nvPr/>
              </p14:nvContentPartPr>
              <p14:xfrm>
                <a:off x="9912044" y="1087822"/>
                <a:ext cx="67320" cy="136440"/>
              </p14:xfrm>
            </p:contentPart>
          </mc:Choice>
          <mc:Fallback>
            <p:pic>
              <p:nvPicPr>
                <p:cNvPr id="39" name="Freihand 38">
                  <a:extLst>
                    <a:ext uri="{FF2B5EF4-FFF2-40B4-BE49-F238E27FC236}">
                      <a16:creationId xmlns:a16="http://schemas.microsoft.com/office/drawing/2014/main" id="{903BA1BA-D3D8-4932-A2A7-27C929593A35}"/>
                    </a:ext>
                  </a:extLst>
                </p:cNvPr>
                <p:cNvPicPr/>
                <p:nvPr/>
              </p:nvPicPr>
              <p:blipFill>
                <a:blip r:embed="rId47"/>
                <a:stretch>
                  <a:fillRect/>
                </a:stretch>
              </p:blipFill>
              <p:spPr>
                <a:xfrm>
                  <a:off x="9903044" y="1078822"/>
                  <a:ext cx="84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Freihand 39">
                  <a:extLst>
                    <a:ext uri="{FF2B5EF4-FFF2-40B4-BE49-F238E27FC236}">
                      <a16:creationId xmlns:a16="http://schemas.microsoft.com/office/drawing/2014/main" id="{7D2F6F23-7342-4332-99D0-E47D5D8B7D6B}"/>
                    </a:ext>
                  </a:extLst>
                </p14:cNvPr>
                <p14:cNvContentPartPr/>
                <p14:nvPr/>
              </p14:nvContentPartPr>
              <p14:xfrm>
                <a:off x="10017164" y="961822"/>
                <a:ext cx="394200" cy="225000"/>
              </p14:xfrm>
            </p:contentPart>
          </mc:Choice>
          <mc:Fallback>
            <p:pic>
              <p:nvPicPr>
                <p:cNvPr id="40" name="Freihand 39">
                  <a:extLst>
                    <a:ext uri="{FF2B5EF4-FFF2-40B4-BE49-F238E27FC236}">
                      <a16:creationId xmlns:a16="http://schemas.microsoft.com/office/drawing/2014/main" id="{7D2F6F23-7342-4332-99D0-E47D5D8B7D6B}"/>
                    </a:ext>
                  </a:extLst>
                </p:cNvPr>
                <p:cNvPicPr/>
                <p:nvPr/>
              </p:nvPicPr>
              <p:blipFill>
                <a:blip r:embed="rId49"/>
                <a:stretch>
                  <a:fillRect/>
                </a:stretch>
              </p:blipFill>
              <p:spPr>
                <a:xfrm>
                  <a:off x="10008164" y="952822"/>
                  <a:ext cx="411840" cy="242640"/>
                </a:xfrm>
                <a:prstGeom prst="rect">
                  <a:avLst/>
                </a:prstGeom>
              </p:spPr>
            </p:pic>
          </mc:Fallback>
        </mc:AlternateContent>
      </p:grpSp>
      <p:grpSp>
        <p:nvGrpSpPr>
          <p:cNvPr id="52" name="Gruppieren 51">
            <a:extLst>
              <a:ext uri="{FF2B5EF4-FFF2-40B4-BE49-F238E27FC236}">
                <a16:creationId xmlns:a16="http://schemas.microsoft.com/office/drawing/2014/main" id="{263A5426-27A8-4F0C-9278-E6E975F0F3B9}"/>
              </a:ext>
            </a:extLst>
          </p:cNvPr>
          <p:cNvGrpSpPr/>
          <p:nvPr/>
        </p:nvGrpSpPr>
        <p:grpSpPr>
          <a:xfrm>
            <a:off x="10604324" y="831502"/>
            <a:ext cx="582480" cy="430920"/>
            <a:chOff x="10604324" y="831502"/>
            <a:chExt cx="582480" cy="430920"/>
          </a:xfrm>
        </p:grpSpPr>
        <mc:AlternateContent xmlns:mc="http://schemas.openxmlformats.org/markup-compatibility/2006">
          <mc:Choice xmlns:p14="http://schemas.microsoft.com/office/powerpoint/2010/main" Requires="p14">
            <p:contentPart p14:bwMode="auto" r:id="rId50">
              <p14:nvContentPartPr>
                <p14:cNvPr id="41" name="Freihand 40">
                  <a:extLst>
                    <a:ext uri="{FF2B5EF4-FFF2-40B4-BE49-F238E27FC236}">
                      <a16:creationId xmlns:a16="http://schemas.microsoft.com/office/drawing/2014/main" id="{9FE9DE91-BB02-4892-B846-2B678DFCC049}"/>
                    </a:ext>
                  </a:extLst>
                </p14:cNvPr>
                <p14:cNvContentPartPr/>
                <p14:nvPr/>
              </p14:nvContentPartPr>
              <p14:xfrm>
                <a:off x="10698284" y="938422"/>
                <a:ext cx="37080" cy="240120"/>
              </p14:xfrm>
            </p:contentPart>
          </mc:Choice>
          <mc:Fallback>
            <p:pic>
              <p:nvPicPr>
                <p:cNvPr id="41" name="Freihand 40">
                  <a:extLst>
                    <a:ext uri="{FF2B5EF4-FFF2-40B4-BE49-F238E27FC236}">
                      <a16:creationId xmlns:a16="http://schemas.microsoft.com/office/drawing/2014/main" id="{9FE9DE91-BB02-4892-B846-2B678DFCC049}"/>
                    </a:ext>
                  </a:extLst>
                </p:cNvPr>
                <p:cNvPicPr/>
                <p:nvPr/>
              </p:nvPicPr>
              <p:blipFill>
                <a:blip r:embed="rId51"/>
                <a:stretch>
                  <a:fillRect/>
                </a:stretch>
              </p:blipFill>
              <p:spPr>
                <a:xfrm>
                  <a:off x="10689284" y="929782"/>
                  <a:ext cx="547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Freihand 41">
                  <a:extLst>
                    <a:ext uri="{FF2B5EF4-FFF2-40B4-BE49-F238E27FC236}">
                      <a16:creationId xmlns:a16="http://schemas.microsoft.com/office/drawing/2014/main" id="{69DD9AE6-0698-4CB5-872E-91BFB143A884}"/>
                    </a:ext>
                  </a:extLst>
                </p14:cNvPr>
                <p14:cNvContentPartPr/>
                <p14:nvPr/>
              </p14:nvContentPartPr>
              <p14:xfrm>
                <a:off x="10610444" y="885862"/>
                <a:ext cx="207720" cy="53640"/>
              </p14:xfrm>
            </p:contentPart>
          </mc:Choice>
          <mc:Fallback>
            <p:pic>
              <p:nvPicPr>
                <p:cNvPr id="42" name="Freihand 41">
                  <a:extLst>
                    <a:ext uri="{FF2B5EF4-FFF2-40B4-BE49-F238E27FC236}">
                      <a16:creationId xmlns:a16="http://schemas.microsoft.com/office/drawing/2014/main" id="{69DD9AE6-0698-4CB5-872E-91BFB143A884}"/>
                    </a:ext>
                  </a:extLst>
                </p:cNvPr>
                <p:cNvPicPr/>
                <p:nvPr/>
              </p:nvPicPr>
              <p:blipFill>
                <a:blip r:embed="rId53"/>
                <a:stretch>
                  <a:fillRect/>
                </a:stretch>
              </p:blipFill>
              <p:spPr>
                <a:xfrm>
                  <a:off x="10601804" y="877222"/>
                  <a:ext cx="2253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Freihand 42">
                  <a:extLst>
                    <a:ext uri="{FF2B5EF4-FFF2-40B4-BE49-F238E27FC236}">
                      <a16:creationId xmlns:a16="http://schemas.microsoft.com/office/drawing/2014/main" id="{1713B834-D9F1-4753-A186-53324BCCF823}"/>
                    </a:ext>
                  </a:extLst>
                </p14:cNvPr>
                <p14:cNvContentPartPr/>
                <p14:nvPr/>
              </p14:nvContentPartPr>
              <p14:xfrm>
                <a:off x="10604324" y="1007182"/>
                <a:ext cx="448200" cy="116280"/>
              </p14:xfrm>
            </p:contentPart>
          </mc:Choice>
          <mc:Fallback>
            <p:pic>
              <p:nvPicPr>
                <p:cNvPr id="43" name="Freihand 42">
                  <a:extLst>
                    <a:ext uri="{FF2B5EF4-FFF2-40B4-BE49-F238E27FC236}">
                      <a16:creationId xmlns:a16="http://schemas.microsoft.com/office/drawing/2014/main" id="{1713B834-D9F1-4753-A186-53324BCCF823}"/>
                    </a:ext>
                  </a:extLst>
                </p:cNvPr>
                <p:cNvPicPr/>
                <p:nvPr/>
              </p:nvPicPr>
              <p:blipFill>
                <a:blip r:embed="rId55"/>
                <a:stretch>
                  <a:fillRect/>
                </a:stretch>
              </p:blipFill>
              <p:spPr>
                <a:xfrm>
                  <a:off x="10595684" y="998542"/>
                  <a:ext cx="465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Freihand 43">
                  <a:extLst>
                    <a:ext uri="{FF2B5EF4-FFF2-40B4-BE49-F238E27FC236}">
                      <a16:creationId xmlns:a16="http://schemas.microsoft.com/office/drawing/2014/main" id="{D463CB89-87A3-42FF-9B3D-E449EA98F7DB}"/>
                    </a:ext>
                  </a:extLst>
                </p14:cNvPr>
                <p14:cNvContentPartPr/>
                <p14:nvPr/>
              </p14:nvContentPartPr>
              <p14:xfrm>
                <a:off x="11134604" y="908182"/>
                <a:ext cx="52200" cy="253440"/>
              </p14:xfrm>
            </p:contentPart>
          </mc:Choice>
          <mc:Fallback>
            <p:pic>
              <p:nvPicPr>
                <p:cNvPr id="44" name="Freihand 43">
                  <a:extLst>
                    <a:ext uri="{FF2B5EF4-FFF2-40B4-BE49-F238E27FC236}">
                      <a16:creationId xmlns:a16="http://schemas.microsoft.com/office/drawing/2014/main" id="{D463CB89-87A3-42FF-9B3D-E449EA98F7DB}"/>
                    </a:ext>
                  </a:extLst>
                </p:cNvPr>
                <p:cNvPicPr/>
                <p:nvPr/>
              </p:nvPicPr>
              <p:blipFill>
                <a:blip r:embed="rId57"/>
                <a:stretch>
                  <a:fillRect/>
                </a:stretch>
              </p:blipFill>
              <p:spPr>
                <a:xfrm>
                  <a:off x="11125604" y="899182"/>
                  <a:ext cx="698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5" name="Freihand 44">
                  <a:extLst>
                    <a:ext uri="{FF2B5EF4-FFF2-40B4-BE49-F238E27FC236}">
                      <a16:creationId xmlns:a16="http://schemas.microsoft.com/office/drawing/2014/main" id="{F1EB8090-E9E3-4072-AD79-EB3EA027C10F}"/>
                    </a:ext>
                  </a:extLst>
                </p14:cNvPr>
                <p14:cNvContentPartPr/>
                <p14:nvPr/>
              </p14:nvContentPartPr>
              <p14:xfrm>
                <a:off x="10706924" y="831502"/>
                <a:ext cx="113400" cy="430920"/>
              </p14:xfrm>
            </p:contentPart>
          </mc:Choice>
          <mc:Fallback>
            <p:pic>
              <p:nvPicPr>
                <p:cNvPr id="45" name="Freihand 44">
                  <a:extLst>
                    <a:ext uri="{FF2B5EF4-FFF2-40B4-BE49-F238E27FC236}">
                      <a16:creationId xmlns:a16="http://schemas.microsoft.com/office/drawing/2014/main" id="{F1EB8090-E9E3-4072-AD79-EB3EA027C10F}"/>
                    </a:ext>
                  </a:extLst>
                </p:cNvPr>
                <p:cNvPicPr/>
                <p:nvPr/>
              </p:nvPicPr>
              <p:blipFill>
                <a:blip r:embed="rId59"/>
                <a:stretch>
                  <a:fillRect/>
                </a:stretch>
              </p:blipFill>
              <p:spPr>
                <a:xfrm>
                  <a:off x="10698284" y="822862"/>
                  <a:ext cx="13104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6" name="Freihand 45">
                  <a:extLst>
                    <a:ext uri="{FF2B5EF4-FFF2-40B4-BE49-F238E27FC236}">
                      <a16:creationId xmlns:a16="http://schemas.microsoft.com/office/drawing/2014/main" id="{0E111D49-5272-4FFD-801B-83C5E185BD08}"/>
                    </a:ext>
                  </a:extLst>
                </p14:cNvPr>
                <p14:cNvContentPartPr/>
                <p14:nvPr/>
              </p14:nvContentPartPr>
              <p14:xfrm>
                <a:off x="10649324" y="1039222"/>
                <a:ext cx="119160" cy="42120"/>
              </p14:xfrm>
            </p:contentPart>
          </mc:Choice>
          <mc:Fallback>
            <p:pic>
              <p:nvPicPr>
                <p:cNvPr id="46" name="Freihand 45">
                  <a:extLst>
                    <a:ext uri="{FF2B5EF4-FFF2-40B4-BE49-F238E27FC236}">
                      <a16:creationId xmlns:a16="http://schemas.microsoft.com/office/drawing/2014/main" id="{0E111D49-5272-4FFD-801B-83C5E185BD08}"/>
                    </a:ext>
                  </a:extLst>
                </p:cNvPr>
                <p:cNvPicPr/>
                <p:nvPr/>
              </p:nvPicPr>
              <p:blipFill>
                <a:blip r:embed="rId61"/>
                <a:stretch>
                  <a:fillRect/>
                </a:stretch>
              </p:blipFill>
              <p:spPr>
                <a:xfrm>
                  <a:off x="10640324" y="1030222"/>
                  <a:ext cx="1368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7" name="Freihand 46">
                  <a:extLst>
                    <a:ext uri="{FF2B5EF4-FFF2-40B4-BE49-F238E27FC236}">
                      <a16:creationId xmlns:a16="http://schemas.microsoft.com/office/drawing/2014/main" id="{C2D06E3D-23ED-44BE-A275-08268A786F85}"/>
                    </a:ext>
                  </a:extLst>
                </p14:cNvPr>
                <p14:cNvContentPartPr/>
                <p14:nvPr/>
              </p14:nvContentPartPr>
              <p14:xfrm>
                <a:off x="10911404" y="881902"/>
                <a:ext cx="59400" cy="52200"/>
              </p14:xfrm>
            </p:contentPart>
          </mc:Choice>
          <mc:Fallback>
            <p:pic>
              <p:nvPicPr>
                <p:cNvPr id="47" name="Freihand 46">
                  <a:extLst>
                    <a:ext uri="{FF2B5EF4-FFF2-40B4-BE49-F238E27FC236}">
                      <a16:creationId xmlns:a16="http://schemas.microsoft.com/office/drawing/2014/main" id="{C2D06E3D-23ED-44BE-A275-08268A786F85}"/>
                    </a:ext>
                  </a:extLst>
                </p:cNvPr>
                <p:cNvPicPr/>
                <p:nvPr/>
              </p:nvPicPr>
              <p:blipFill>
                <a:blip r:embed="rId63"/>
                <a:stretch>
                  <a:fillRect/>
                </a:stretch>
              </p:blipFill>
              <p:spPr>
                <a:xfrm>
                  <a:off x="10902404" y="873262"/>
                  <a:ext cx="77040" cy="69840"/>
                </a:xfrm>
                <a:prstGeom prst="rect">
                  <a:avLst/>
                </a:prstGeom>
              </p:spPr>
            </p:pic>
          </mc:Fallback>
        </mc:AlternateContent>
      </p:grpSp>
      <p:grpSp>
        <p:nvGrpSpPr>
          <p:cNvPr id="88" name="Gruppieren 87">
            <a:extLst>
              <a:ext uri="{FF2B5EF4-FFF2-40B4-BE49-F238E27FC236}">
                <a16:creationId xmlns:a16="http://schemas.microsoft.com/office/drawing/2014/main" id="{7798489D-6EE5-4382-ABED-0EC1CCC32C69}"/>
              </a:ext>
            </a:extLst>
          </p:cNvPr>
          <p:cNvGrpSpPr/>
          <p:nvPr/>
        </p:nvGrpSpPr>
        <p:grpSpPr>
          <a:xfrm>
            <a:off x="9134804" y="1434502"/>
            <a:ext cx="2648880" cy="1245240"/>
            <a:chOff x="9134804" y="1434502"/>
            <a:chExt cx="2648880" cy="1245240"/>
          </a:xfrm>
        </p:grpSpPr>
        <mc:AlternateContent xmlns:mc="http://schemas.openxmlformats.org/markup-compatibility/2006">
          <mc:Choice xmlns:p14="http://schemas.microsoft.com/office/powerpoint/2010/main" Requires="p14">
            <p:contentPart p14:bwMode="auto" r:id="rId64">
              <p14:nvContentPartPr>
                <p14:cNvPr id="48" name="Freihand 47">
                  <a:extLst>
                    <a:ext uri="{FF2B5EF4-FFF2-40B4-BE49-F238E27FC236}">
                      <a16:creationId xmlns:a16="http://schemas.microsoft.com/office/drawing/2014/main" id="{ED1479A2-F80C-4628-981D-966D0C71DF56}"/>
                    </a:ext>
                  </a:extLst>
                </p14:cNvPr>
                <p14:cNvContentPartPr/>
                <p14:nvPr/>
              </p14:nvContentPartPr>
              <p14:xfrm>
                <a:off x="9143084" y="1550422"/>
                <a:ext cx="28080" cy="173880"/>
              </p14:xfrm>
            </p:contentPart>
          </mc:Choice>
          <mc:Fallback>
            <p:pic>
              <p:nvPicPr>
                <p:cNvPr id="48" name="Freihand 47">
                  <a:extLst>
                    <a:ext uri="{FF2B5EF4-FFF2-40B4-BE49-F238E27FC236}">
                      <a16:creationId xmlns:a16="http://schemas.microsoft.com/office/drawing/2014/main" id="{ED1479A2-F80C-4628-981D-966D0C71DF56}"/>
                    </a:ext>
                  </a:extLst>
                </p:cNvPr>
                <p:cNvPicPr/>
                <p:nvPr/>
              </p:nvPicPr>
              <p:blipFill>
                <a:blip r:embed="rId65"/>
                <a:stretch>
                  <a:fillRect/>
                </a:stretch>
              </p:blipFill>
              <p:spPr>
                <a:xfrm>
                  <a:off x="9134084" y="1541782"/>
                  <a:ext cx="457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9" name="Freihand 48">
                  <a:extLst>
                    <a:ext uri="{FF2B5EF4-FFF2-40B4-BE49-F238E27FC236}">
                      <a16:creationId xmlns:a16="http://schemas.microsoft.com/office/drawing/2014/main" id="{4021EE83-D5F8-4E18-AE51-2A47A4ED4CAE}"/>
                    </a:ext>
                  </a:extLst>
                </p14:cNvPr>
                <p14:cNvContentPartPr/>
                <p14:nvPr/>
              </p14:nvContentPartPr>
              <p14:xfrm>
                <a:off x="9162524" y="1560862"/>
                <a:ext cx="140760" cy="151920"/>
              </p14:xfrm>
            </p:contentPart>
          </mc:Choice>
          <mc:Fallback>
            <p:pic>
              <p:nvPicPr>
                <p:cNvPr id="49" name="Freihand 48">
                  <a:extLst>
                    <a:ext uri="{FF2B5EF4-FFF2-40B4-BE49-F238E27FC236}">
                      <a16:creationId xmlns:a16="http://schemas.microsoft.com/office/drawing/2014/main" id="{4021EE83-D5F8-4E18-AE51-2A47A4ED4CAE}"/>
                    </a:ext>
                  </a:extLst>
                </p:cNvPr>
                <p:cNvPicPr/>
                <p:nvPr/>
              </p:nvPicPr>
              <p:blipFill>
                <a:blip r:embed="rId67"/>
                <a:stretch>
                  <a:fillRect/>
                </a:stretch>
              </p:blipFill>
              <p:spPr>
                <a:xfrm>
                  <a:off x="9153884" y="1551862"/>
                  <a:ext cx="158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 name="Freihand 49">
                  <a:extLst>
                    <a:ext uri="{FF2B5EF4-FFF2-40B4-BE49-F238E27FC236}">
                      <a16:creationId xmlns:a16="http://schemas.microsoft.com/office/drawing/2014/main" id="{9D5A9EA4-08E2-453F-9DEE-4262F69B2363}"/>
                    </a:ext>
                  </a:extLst>
                </p14:cNvPr>
                <p14:cNvContentPartPr/>
                <p14:nvPr/>
              </p14:nvContentPartPr>
              <p14:xfrm>
                <a:off x="9352964" y="1464022"/>
                <a:ext cx="141840" cy="249480"/>
              </p14:xfrm>
            </p:contentPart>
          </mc:Choice>
          <mc:Fallback>
            <p:pic>
              <p:nvPicPr>
                <p:cNvPr id="50" name="Freihand 49">
                  <a:extLst>
                    <a:ext uri="{FF2B5EF4-FFF2-40B4-BE49-F238E27FC236}">
                      <a16:creationId xmlns:a16="http://schemas.microsoft.com/office/drawing/2014/main" id="{9D5A9EA4-08E2-453F-9DEE-4262F69B2363}"/>
                    </a:ext>
                  </a:extLst>
                </p:cNvPr>
                <p:cNvPicPr/>
                <p:nvPr/>
              </p:nvPicPr>
              <p:blipFill>
                <a:blip r:embed="rId69"/>
                <a:stretch>
                  <a:fillRect/>
                </a:stretch>
              </p:blipFill>
              <p:spPr>
                <a:xfrm>
                  <a:off x="9344324" y="1455022"/>
                  <a:ext cx="1594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4" name="Freihand 53">
                  <a:extLst>
                    <a:ext uri="{FF2B5EF4-FFF2-40B4-BE49-F238E27FC236}">
                      <a16:creationId xmlns:a16="http://schemas.microsoft.com/office/drawing/2014/main" id="{7146E405-89A0-46B0-921E-B2021A61CD2F}"/>
                    </a:ext>
                  </a:extLst>
                </p14:cNvPr>
                <p14:cNvContentPartPr/>
                <p14:nvPr/>
              </p14:nvContentPartPr>
              <p14:xfrm>
                <a:off x="9763364" y="1610542"/>
                <a:ext cx="254520" cy="87480"/>
              </p14:xfrm>
            </p:contentPart>
          </mc:Choice>
          <mc:Fallback>
            <p:pic>
              <p:nvPicPr>
                <p:cNvPr id="54" name="Freihand 53">
                  <a:extLst>
                    <a:ext uri="{FF2B5EF4-FFF2-40B4-BE49-F238E27FC236}">
                      <a16:creationId xmlns:a16="http://schemas.microsoft.com/office/drawing/2014/main" id="{7146E405-89A0-46B0-921E-B2021A61CD2F}"/>
                    </a:ext>
                  </a:extLst>
                </p:cNvPr>
                <p:cNvPicPr/>
                <p:nvPr/>
              </p:nvPicPr>
              <p:blipFill>
                <a:blip r:embed="rId71"/>
                <a:stretch>
                  <a:fillRect/>
                </a:stretch>
              </p:blipFill>
              <p:spPr>
                <a:xfrm>
                  <a:off x="9754724" y="1601902"/>
                  <a:ext cx="272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5" name="Freihand 54">
                  <a:extLst>
                    <a:ext uri="{FF2B5EF4-FFF2-40B4-BE49-F238E27FC236}">
                      <a16:creationId xmlns:a16="http://schemas.microsoft.com/office/drawing/2014/main" id="{0DE2F29A-A54B-4103-858E-A46EAAEE2DF6}"/>
                    </a:ext>
                  </a:extLst>
                </p14:cNvPr>
                <p14:cNvContentPartPr/>
                <p14:nvPr/>
              </p14:nvContentPartPr>
              <p14:xfrm>
                <a:off x="10037684" y="1463302"/>
                <a:ext cx="113760" cy="359280"/>
              </p14:xfrm>
            </p:contentPart>
          </mc:Choice>
          <mc:Fallback>
            <p:pic>
              <p:nvPicPr>
                <p:cNvPr id="55" name="Freihand 54">
                  <a:extLst>
                    <a:ext uri="{FF2B5EF4-FFF2-40B4-BE49-F238E27FC236}">
                      <a16:creationId xmlns:a16="http://schemas.microsoft.com/office/drawing/2014/main" id="{0DE2F29A-A54B-4103-858E-A46EAAEE2DF6}"/>
                    </a:ext>
                  </a:extLst>
                </p:cNvPr>
                <p:cNvPicPr/>
                <p:nvPr/>
              </p:nvPicPr>
              <p:blipFill>
                <a:blip r:embed="rId73"/>
                <a:stretch>
                  <a:fillRect/>
                </a:stretch>
              </p:blipFill>
              <p:spPr>
                <a:xfrm>
                  <a:off x="10029044" y="1454302"/>
                  <a:ext cx="13140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6" name="Freihand 55">
                  <a:extLst>
                    <a:ext uri="{FF2B5EF4-FFF2-40B4-BE49-F238E27FC236}">
                      <a16:creationId xmlns:a16="http://schemas.microsoft.com/office/drawing/2014/main" id="{41DF63A5-5B7E-4BE7-A361-4B6AAC5EFDB3}"/>
                    </a:ext>
                  </a:extLst>
                </p14:cNvPr>
                <p14:cNvContentPartPr/>
                <p14:nvPr/>
              </p14:nvContentPartPr>
              <p14:xfrm>
                <a:off x="10375724" y="1475542"/>
                <a:ext cx="30960" cy="184680"/>
              </p14:xfrm>
            </p:contentPart>
          </mc:Choice>
          <mc:Fallback>
            <p:pic>
              <p:nvPicPr>
                <p:cNvPr id="56" name="Freihand 55">
                  <a:extLst>
                    <a:ext uri="{FF2B5EF4-FFF2-40B4-BE49-F238E27FC236}">
                      <a16:creationId xmlns:a16="http://schemas.microsoft.com/office/drawing/2014/main" id="{41DF63A5-5B7E-4BE7-A361-4B6AAC5EFDB3}"/>
                    </a:ext>
                  </a:extLst>
                </p:cNvPr>
                <p:cNvPicPr/>
                <p:nvPr/>
              </p:nvPicPr>
              <p:blipFill>
                <a:blip r:embed="rId75"/>
                <a:stretch>
                  <a:fillRect/>
                </a:stretch>
              </p:blipFill>
              <p:spPr>
                <a:xfrm>
                  <a:off x="10367084" y="1466902"/>
                  <a:ext cx="486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7" name="Freihand 56">
                  <a:extLst>
                    <a:ext uri="{FF2B5EF4-FFF2-40B4-BE49-F238E27FC236}">
                      <a16:creationId xmlns:a16="http://schemas.microsoft.com/office/drawing/2014/main" id="{32AB3A90-EDEF-477B-A8BC-0C1F8A24F10D}"/>
                    </a:ext>
                  </a:extLst>
                </p14:cNvPr>
                <p14:cNvContentPartPr/>
                <p14:nvPr/>
              </p14:nvContentPartPr>
              <p14:xfrm>
                <a:off x="10398404" y="1434502"/>
                <a:ext cx="155520" cy="152640"/>
              </p14:xfrm>
            </p:contentPart>
          </mc:Choice>
          <mc:Fallback>
            <p:pic>
              <p:nvPicPr>
                <p:cNvPr id="57" name="Freihand 56">
                  <a:extLst>
                    <a:ext uri="{FF2B5EF4-FFF2-40B4-BE49-F238E27FC236}">
                      <a16:creationId xmlns:a16="http://schemas.microsoft.com/office/drawing/2014/main" id="{32AB3A90-EDEF-477B-A8BC-0C1F8A24F10D}"/>
                    </a:ext>
                  </a:extLst>
                </p:cNvPr>
                <p:cNvPicPr/>
                <p:nvPr/>
              </p:nvPicPr>
              <p:blipFill>
                <a:blip r:embed="rId77"/>
                <a:stretch>
                  <a:fillRect/>
                </a:stretch>
              </p:blipFill>
              <p:spPr>
                <a:xfrm>
                  <a:off x="10389764" y="1425502"/>
                  <a:ext cx="173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8" name="Freihand 57">
                  <a:extLst>
                    <a:ext uri="{FF2B5EF4-FFF2-40B4-BE49-F238E27FC236}">
                      <a16:creationId xmlns:a16="http://schemas.microsoft.com/office/drawing/2014/main" id="{D305FFC2-1C1A-48AB-B9F1-13A6E78EBAE1}"/>
                    </a:ext>
                  </a:extLst>
                </p14:cNvPr>
                <p14:cNvContentPartPr/>
                <p14:nvPr/>
              </p14:nvContentPartPr>
              <p14:xfrm>
                <a:off x="10411364" y="1516942"/>
                <a:ext cx="387000" cy="192240"/>
              </p14:xfrm>
            </p:contentPart>
          </mc:Choice>
          <mc:Fallback>
            <p:pic>
              <p:nvPicPr>
                <p:cNvPr id="58" name="Freihand 57">
                  <a:extLst>
                    <a:ext uri="{FF2B5EF4-FFF2-40B4-BE49-F238E27FC236}">
                      <a16:creationId xmlns:a16="http://schemas.microsoft.com/office/drawing/2014/main" id="{D305FFC2-1C1A-48AB-B9F1-13A6E78EBAE1}"/>
                    </a:ext>
                  </a:extLst>
                </p:cNvPr>
                <p:cNvPicPr/>
                <p:nvPr/>
              </p:nvPicPr>
              <p:blipFill>
                <a:blip r:embed="rId79"/>
                <a:stretch>
                  <a:fillRect/>
                </a:stretch>
              </p:blipFill>
              <p:spPr>
                <a:xfrm>
                  <a:off x="10402364" y="1508302"/>
                  <a:ext cx="4046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9" name="Freihand 58">
                  <a:extLst>
                    <a:ext uri="{FF2B5EF4-FFF2-40B4-BE49-F238E27FC236}">
                      <a16:creationId xmlns:a16="http://schemas.microsoft.com/office/drawing/2014/main" id="{8A6C182C-9939-4D46-82F3-D34B17C02E7A}"/>
                    </a:ext>
                  </a:extLst>
                </p14:cNvPr>
                <p14:cNvContentPartPr/>
                <p14:nvPr/>
              </p14:nvContentPartPr>
              <p14:xfrm>
                <a:off x="10974764" y="1507942"/>
                <a:ext cx="572040" cy="154080"/>
              </p14:xfrm>
            </p:contentPart>
          </mc:Choice>
          <mc:Fallback>
            <p:pic>
              <p:nvPicPr>
                <p:cNvPr id="59" name="Freihand 58">
                  <a:extLst>
                    <a:ext uri="{FF2B5EF4-FFF2-40B4-BE49-F238E27FC236}">
                      <a16:creationId xmlns:a16="http://schemas.microsoft.com/office/drawing/2014/main" id="{8A6C182C-9939-4D46-82F3-D34B17C02E7A}"/>
                    </a:ext>
                  </a:extLst>
                </p:cNvPr>
                <p:cNvPicPr/>
                <p:nvPr/>
              </p:nvPicPr>
              <p:blipFill>
                <a:blip r:embed="rId81"/>
                <a:stretch>
                  <a:fillRect/>
                </a:stretch>
              </p:blipFill>
              <p:spPr>
                <a:xfrm>
                  <a:off x="10966124" y="1498942"/>
                  <a:ext cx="5896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0" name="Freihand 59">
                  <a:extLst>
                    <a:ext uri="{FF2B5EF4-FFF2-40B4-BE49-F238E27FC236}">
                      <a16:creationId xmlns:a16="http://schemas.microsoft.com/office/drawing/2014/main" id="{AE0F5D1E-52AD-4956-9DEF-E00DEDBC8183}"/>
                    </a:ext>
                  </a:extLst>
                </p14:cNvPr>
                <p14:cNvContentPartPr/>
                <p14:nvPr/>
              </p14:nvContentPartPr>
              <p14:xfrm>
                <a:off x="9183764" y="1973062"/>
                <a:ext cx="41040" cy="154800"/>
              </p14:xfrm>
            </p:contentPart>
          </mc:Choice>
          <mc:Fallback>
            <p:pic>
              <p:nvPicPr>
                <p:cNvPr id="60" name="Freihand 59">
                  <a:extLst>
                    <a:ext uri="{FF2B5EF4-FFF2-40B4-BE49-F238E27FC236}">
                      <a16:creationId xmlns:a16="http://schemas.microsoft.com/office/drawing/2014/main" id="{AE0F5D1E-52AD-4956-9DEF-E00DEDBC8183}"/>
                    </a:ext>
                  </a:extLst>
                </p:cNvPr>
                <p:cNvPicPr/>
                <p:nvPr/>
              </p:nvPicPr>
              <p:blipFill>
                <a:blip r:embed="rId83"/>
                <a:stretch>
                  <a:fillRect/>
                </a:stretch>
              </p:blipFill>
              <p:spPr>
                <a:xfrm>
                  <a:off x="9175124" y="1964422"/>
                  <a:ext cx="586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1" name="Freihand 60">
                  <a:extLst>
                    <a:ext uri="{FF2B5EF4-FFF2-40B4-BE49-F238E27FC236}">
                      <a16:creationId xmlns:a16="http://schemas.microsoft.com/office/drawing/2014/main" id="{144BBFC4-D4C4-4219-AAEA-E5478B29F232}"/>
                    </a:ext>
                  </a:extLst>
                </p14:cNvPr>
                <p14:cNvContentPartPr/>
                <p14:nvPr/>
              </p14:nvContentPartPr>
              <p14:xfrm>
                <a:off x="9157844" y="2125342"/>
                <a:ext cx="207360" cy="19800"/>
              </p14:xfrm>
            </p:contentPart>
          </mc:Choice>
          <mc:Fallback>
            <p:pic>
              <p:nvPicPr>
                <p:cNvPr id="61" name="Freihand 60">
                  <a:extLst>
                    <a:ext uri="{FF2B5EF4-FFF2-40B4-BE49-F238E27FC236}">
                      <a16:creationId xmlns:a16="http://schemas.microsoft.com/office/drawing/2014/main" id="{144BBFC4-D4C4-4219-AAEA-E5478B29F232}"/>
                    </a:ext>
                  </a:extLst>
                </p:cNvPr>
                <p:cNvPicPr/>
                <p:nvPr/>
              </p:nvPicPr>
              <p:blipFill>
                <a:blip r:embed="rId85"/>
                <a:stretch>
                  <a:fillRect/>
                </a:stretch>
              </p:blipFill>
              <p:spPr>
                <a:xfrm>
                  <a:off x="9149204" y="2116342"/>
                  <a:ext cx="225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2" name="Freihand 61">
                  <a:extLst>
                    <a:ext uri="{FF2B5EF4-FFF2-40B4-BE49-F238E27FC236}">
                      <a16:creationId xmlns:a16="http://schemas.microsoft.com/office/drawing/2014/main" id="{28FE1F0C-9CCD-4706-B0B1-ECE911FD8C9B}"/>
                    </a:ext>
                  </a:extLst>
                </p14:cNvPr>
                <p14:cNvContentPartPr/>
                <p14:nvPr/>
              </p14:nvContentPartPr>
              <p14:xfrm>
                <a:off x="9134804" y="1900702"/>
                <a:ext cx="113400" cy="24120"/>
              </p14:xfrm>
            </p:contentPart>
          </mc:Choice>
          <mc:Fallback>
            <p:pic>
              <p:nvPicPr>
                <p:cNvPr id="62" name="Freihand 61">
                  <a:extLst>
                    <a:ext uri="{FF2B5EF4-FFF2-40B4-BE49-F238E27FC236}">
                      <a16:creationId xmlns:a16="http://schemas.microsoft.com/office/drawing/2014/main" id="{28FE1F0C-9CCD-4706-B0B1-ECE911FD8C9B}"/>
                    </a:ext>
                  </a:extLst>
                </p:cNvPr>
                <p:cNvPicPr/>
                <p:nvPr/>
              </p:nvPicPr>
              <p:blipFill>
                <a:blip r:embed="rId87"/>
                <a:stretch>
                  <a:fillRect/>
                </a:stretch>
              </p:blipFill>
              <p:spPr>
                <a:xfrm>
                  <a:off x="9125804" y="1892062"/>
                  <a:ext cx="1310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3" name="Freihand 62">
                  <a:extLst>
                    <a:ext uri="{FF2B5EF4-FFF2-40B4-BE49-F238E27FC236}">
                      <a16:creationId xmlns:a16="http://schemas.microsoft.com/office/drawing/2014/main" id="{3814A027-68F0-4C81-AAA9-AE1F2D741DFB}"/>
                    </a:ext>
                  </a:extLst>
                </p14:cNvPr>
                <p14:cNvContentPartPr/>
                <p14:nvPr/>
              </p14:nvContentPartPr>
              <p14:xfrm>
                <a:off x="9382124" y="2040742"/>
                <a:ext cx="289440" cy="63720"/>
              </p14:xfrm>
            </p:contentPart>
          </mc:Choice>
          <mc:Fallback>
            <p:pic>
              <p:nvPicPr>
                <p:cNvPr id="63" name="Freihand 62">
                  <a:extLst>
                    <a:ext uri="{FF2B5EF4-FFF2-40B4-BE49-F238E27FC236}">
                      <a16:creationId xmlns:a16="http://schemas.microsoft.com/office/drawing/2014/main" id="{3814A027-68F0-4C81-AAA9-AE1F2D741DFB}"/>
                    </a:ext>
                  </a:extLst>
                </p:cNvPr>
                <p:cNvPicPr/>
                <p:nvPr/>
              </p:nvPicPr>
              <p:blipFill>
                <a:blip r:embed="rId89"/>
                <a:stretch>
                  <a:fillRect/>
                </a:stretch>
              </p:blipFill>
              <p:spPr>
                <a:xfrm>
                  <a:off x="9373124" y="2031742"/>
                  <a:ext cx="307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7" name="Freihand 66">
                  <a:extLst>
                    <a:ext uri="{FF2B5EF4-FFF2-40B4-BE49-F238E27FC236}">
                      <a16:creationId xmlns:a16="http://schemas.microsoft.com/office/drawing/2014/main" id="{50CFE57D-4C07-4156-92A1-0293C85EE785}"/>
                    </a:ext>
                  </a:extLst>
                </p14:cNvPr>
                <p14:cNvContentPartPr/>
                <p14:nvPr/>
              </p14:nvContentPartPr>
              <p14:xfrm>
                <a:off x="9730604" y="1913662"/>
                <a:ext cx="416880" cy="381240"/>
              </p14:xfrm>
            </p:contentPart>
          </mc:Choice>
          <mc:Fallback>
            <p:pic>
              <p:nvPicPr>
                <p:cNvPr id="67" name="Freihand 66">
                  <a:extLst>
                    <a:ext uri="{FF2B5EF4-FFF2-40B4-BE49-F238E27FC236}">
                      <a16:creationId xmlns:a16="http://schemas.microsoft.com/office/drawing/2014/main" id="{50CFE57D-4C07-4156-92A1-0293C85EE785}"/>
                    </a:ext>
                  </a:extLst>
                </p:cNvPr>
                <p:cNvPicPr/>
                <p:nvPr/>
              </p:nvPicPr>
              <p:blipFill>
                <a:blip r:embed="rId91"/>
                <a:stretch>
                  <a:fillRect/>
                </a:stretch>
              </p:blipFill>
              <p:spPr>
                <a:xfrm>
                  <a:off x="9721964" y="1904662"/>
                  <a:ext cx="43452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8" name="Freihand 67">
                  <a:extLst>
                    <a:ext uri="{FF2B5EF4-FFF2-40B4-BE49-F238E27FC236}">
                      <a16:creationId xmlns:a16="http://schemas.microsoft.com/office/drawing/2014/main" id="{12897D27-847B-4219-A4BA-081AECDB8729}"/>
                    </a:ext>
                  </a:extLst>
                </p14:cNvPr>
                <p14:cNvContentPartPr/>
                <p14:nvPr/>
              </p14:nvContentPartPr>
              <p14:xfrm>
                <a:off x="10843724" y="1596502"/>
                <a:ext cx="86400" cy="18000"/>
              </p14:xfrm>
            </p:contentPart>
          </mc:Choice>
          <mc:Fallback>
            <p:pic>
              <p:nvPicPr>
                <p:cNvPr id="68" name="Freihand 67">
                  <a:extLst>
                    <a:ext uri="{FF2B5EF4-FFF2-40B4-BE49-F238E27FC236}">
                      <a16:creationId xmlns:a16="http://schemas.microsoft.com/office/drawing/2014/main" id="{12897D27-847B-4219-A4BA-081AECDB8729}"/>
                    </a:ext>
                  </a:extLst>
                </p:cNvPr>
                <p:cNvPicPr/>
                <p:nvPr/>
              </p:nvPicPr>
              <p:blipFill>
                <a:blip r:embed="rId93"/>
                <a:stretch>
                  <a:fillRect/>
                </a:stretch>
              </p:blipFill>
              <p:spPr>
                <a:xfrm>
                  <a:off x="10835084" y="1587502"/>
                  <a:ext cx="1040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0" name="Freihand 69">
                  <a:extLst>
                    <a:ext uri="{FF2B5EF4-FFF2-40B4-BE49-F238E27FC236}">
                      <a16:creationId xmlns:a16="http://schemas.microsoft.com/office/drawing/2014/main" id="{3FE7AF90-3063-4640-93D1-70D86E7E475E}"/>
                    </a:ext>
                  </a:extLst>
                </p14:cNvPr>
                <p14:cNvContentPartPr/>
                <p14:nvPr/>
              </p14:nvContentPartPr>
              <p14:xfrm>
                <a:off x="10193204" y="2048302"/>
                <a:ext cx="103680" cy="106200"/>
              </p14:xfrm>
            </p:contentPart>
          </mc:Choice>
          <mc:Fallback>
            <p:pic>
              <p:nvPicPr>
                <p:cNvPr id="70" name="Freihand 69">
                  <a:extLst>
                    <a:ext uri="{FF2B5EF4-FFF2-40B4-BE49-F238E27FC236}">
                      <a16:creationId xmlns:a16="http://schemas.microsoft.com/office/drawing/2014/main" id="{3FE7AF90-3063-4640-93D1-70D86E7E475E}"/>
                    </a:ext>
                  </a:extLst>
                </p:cNvPr>
                <p:cNvPicPr/>
                <p:nvPr/>
              </p:nvPicPr>
              <p:blipFill>
                <a:blip r:embed="rId95"/>
                <a:stretch>
                  <a:fillRect/>
                </a:stretch>
              </p:blipFill>
              <p:spPr>
                <a:xfrm>
                  <a:off x="10184564" y="2039662"/>
                  <a:ext cx="121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1" name="Freihand 70">
                  <a:extLst>
                    <a:ext uri="{FF2B5EF4-FFF2-40B4-BE49-F238E27FC236}">
                      <a16:creationId xmlns:a16="http://schemas.microsoft.com/office/drawing/2014/main" id="{E873368A-E882-439F-8360-875071871066}"/>
                    </a:ext>
                  </a:extLst>
                </p14:cNvPr>
                <p14:cNvContentPartPr/>
                <p14:nvPr/>
              </p14:nvContentPartPr>
              <p14:xfrm>
                <a:off x="10330364" y="1929862"/>
                <a:ext cx="383400" cy="227160"/>
              </p14:xfrm>
            </p:contentPart>
          </mc:Choice>
          <mc:Fallback>
            <p:pic>
              <p:nvPicPr>
                <p:cNvPr id="71" name="Freihand 70">
                  <a:extLst>
                    <a:ext uri="{FF2B5EF4-FFF2-40B4-BE49-F238E27FC236}">
                      <a16:creationId xmlns:a16="http://schemas.microsoft.com/office/drawing/2014/main" id="{E873368A-E882-439F-8360-875071871066}"/>
                    </a:ext>
                  </a:extLst>
                </p:cNvPr>
                <p:cNvPicPr/>
                <p:nvPr/>
              </p:nvPicPr>
              <p:blipFill>
                <a:blip r:embed="rId97"/>
                <a:stretch>
                  <a:fillRect/>
                </a:stretch>
              </p:blipFill>
              <p:spPr>
                <a:xfrm>
                  <a:off x="10321724" y="1921222"/>
                  <a:ext cx="4010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Freihand 71">
                  <a:extLst>
                    <a:ext uri="{FF2B5EF4-FFF2-40B4-BE49-F238E27FC236}">
                      <a16:creationId xmlns:a16="http://schemas.microsoft.com/office/drawing/2014/main" id="{2A180A21-33E7-4464-8A02-D336FB9A8C48}"/>
                    </a:ext>
                  </a:extLst>
                </p14:cNvPr>
                <p14:cNvContentPartPr/>
                <p14:nvPr/>
              </p14:nvContentPartPr>
              <p14:xfrm>
                <a:off x="10898444" y="2005462"/>
                <a:ext cx="239400" cy="134280"/>
              </p14:xfrm>
            </p:contentPart>
          </mc:Choice>
          <mc:Fallback>
            <p:pic>
              <p:nvPicPr>
                <p:cNvPr id="72" name="Freihand 71">
                  <a:extLst>
                    <a:ext uri="{FF2B5EF4-FFF2-40B4-BE49-F238E27FC236}">
                      <a16:creationId xmlns:a16="http://schemas.microsoft.com/office/drawing/2014/main" id="{2A180A21-33E7-4464-8A02-D336FB9A8C48}"/>
                    </a:ext>
                  </a:extLst>
                </p:cNvPr>
                <p:cNvPicPr/>
                <p:nvPr/>
              </p:nvPicPr>
              <p:blipFill>
                <a:blip r:embed="rId99"/>
                <a:stretch>
                  <a:fillRect/>
                </a:stretch>
              </p:blipFill>
              <p:spPr>
                <a:xfrm>
                  <a:off x="10889444" y="1996822"/>
                  <a:ext cx="257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3" name="Freihand 72">
                  <a:extLst>
                    <a:ext uri="{FF2B5EF4-FFF2-40B4-BE49-F238E27FC236}">
                      <a16:creationId xmlns:a16="http://schemas.microsoft.com/office/drawing/2014/main" id="{22B374B5-B5D1-495A-9059-ADB77E23B662}"/>
                    </a:ext>
                  </a:extLst>
                </p14:cNvPr>
                <p14:cNvContentPartPr/>
                <p14:nvPr/>
              </p14:nvContentPartPr>
              <p14:xfrm>
                <a:off x="11172044" y="2041102"/>
                <a:ext cx="84960" cy="90360"/>
              </p14:xfrm>
            </p:contentPart>
          </mc:Choice>
          <mc:Fallback>
            <p:pic>
              <p:nvPicPr>
                <p:cNvPr id="73" name="Freihand 72">
                  <a:extLst>
                    <a:ext uri="{FF2B5EF4-FFF2-40B4-BE49-F238E27FC236}">
                      <a16:creationId xmlns:a16="http://schemas.microsoft.com/office/drawing/2014/main" id="{22B374B5-B5D1-495A-9059-ADB77E23B662}"/>
                    </a:ext>
                  </a:extLst>
                </p:cNvPr>
                <p:cNvPicPr/>
                <p:nvPr/>
              </p:nvPicPr>
              <p:blipFill>
                <a:blip r:embed="rId101"/>
                <a:stretch>
                  <a:fillRect/>
                </a:stretch>
              </p:blipFill>
              <p:spPr>
                <a:xfrm>
                  <a:off x="11163404" y="2032462"/>
                  <a:ext cx="102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4" name="Freihand 73">
                  <a:extLst>
                    <a:ext uri="{FF2B5EF4-FFF2-40B4-BE49-F238E27FC236}">
                      <a16:creationId xmlns:a16="http://schemas.microsoft.com/office/drawing/2014/main" id="{F3C6DB02-7020-4307-9DE2-8D9806231BC4}"/>
                    </a:ext>
                  </a:extLst>
                </p14:cNvPr>
                <p14:cNvContentPartPr/>
                <p14:nvPr/>
              </p14:nvContentPartPr>
              <p14:xfrm>
                <a:off x="11335484" y="1886662"/>
                <a:ext cx="142200" cy="237960"/>
              </p14:xfrm>
            </p:contentPart>
          </mc:Choice>
          <mc:Fallback>
            <p:pic>
              <p:nvPicPr>
                <p:cNvPr id="74" name="Freihand 73">
                  <a:extLst>
                    <a:ext uri="{FF2B5EF4-FFF2-40B4-BE49-F238E27FC236}">
                      <a16:creationId xmlns:a16="http://schemas.microsoft.com/office/drawing/2014/main" id="{F3C6DB02-7020-4307-9DE2-8D9806231BC4}"/>
                    </a:ext>
                  </a:extLst>
                </p:cNvPr>
                <p:cNvPicPr/>
                <p:nvPr/>
              </p:nvPicPr>
              <p:blipFill>
                <a:blip r:embed="rId103"/>
                <a:stretch>
                  <a:fillRect/>
                </a:stretch>
              </p:blipFill>
              <p:spPr>
                <a:xfrm>
                  <a:off x="11326844" y="1878022"/>
                  <a:ext cx="1598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5" name="Freihand 74">
                  <a:extLst>
                    <a:ext uri="{FF2B5EF4-FFF2-40B4-BE49-F238E27FC236}">
                      <a16:creationId xmlns:a16="http://schemas.microsoft.com/office/drawing/2014/main" id="{38BDBBA3-FA70-40CA-BE11-F92EB63677E8}"/>
                    </a:ext>
                  </a:extLst>
                </p14:cNvPr>
                <p14:cNvContentPartPr/>
                <p14:nvPr/>
              </p14:nvContentPartPr>
              <p14:xfrm>
                <a:off x="11569484" y="1989262"/>
                <a:ext cx="214200" cy="121680"/>
              </p14:xfrm>
            </p:contentPart>
          </mc:Choice>
          <mc:Fallback>
            <p:pic>
              <p:nvPicPr>
                <p:cNvPr id="75" name="Freihand 74">
                  <a:extLst>
                    <a:ext uri="{FF2B5EF4-FFF2-40B4-BE49-F238E27FC236}">
                      <a16:creationId xmlns:a16="http://schemas.microsoft.com/office/drawing/2014/main" id="{38BDBBA3-FA70-40CA-BE11-F92EB63677E8}"/>
                    </a:ext>
                  </a:extLst>
                </p:cNvPr>
                <p:cNvPicPr/>
                <p:nvPr/>
              </p:nvPicPr>
              <p:blipFill>
                <a:blip r:embed="rId105"/>
                <a:stretch>
                  <a:fillRect/>
                </a:stretch>
              </p:blipFill>
              <p:spPr>
                <a:xfrm>
                  <a:off x="11560484" y="1980262"/>
                  <a:ext cx="2318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6" name="Freihand 75">
                  <a:extLst>
                    <a:ext uri="{FF2B5EF4-FFF2-40B4-BE49-F238E27FC236}">
                      <a16:creationId xmlns:a16="http://schemas.microsoft.com/office/drawing/2014/main" id="{F67F7AED-1EF9-4946-ABC1-9B0975245AC2}"/>
                    </a:ext>
                  </a:extLst>
                </p14:cNvPr>
                <p14:cNvContentPartPr/>
                <p14:nvPr/>
              </p14:nvContentPartPr>
              <p14:xfrm>
                <a:off x="9152444" y="2449342"/>
                <a:ext cx="178560" cy="173520"/>
              </p14:xfrm>
            </p:contentPart>
          </mc:Choice>
          <mc:Fallback>
            <p:pic>
              <p:nvPicPr>
                <p:cNvPr id="76" name="Freihand 75">
                  <a:extLst>
                    <a:ext uri="{FF2B5EF4-FFF2-40B4-BE49-F238E27FC236}">
                      <a16:creationId xmlns:a16="http://schemas.microsoft.com/office/drawing/2014/main" id="{F67F7AED-1EF9-4946-ABC1-9B0975245AC2}"/>
                    </a:ext>
                  </a:extLst>
                </p:cNvPr>
                <p:cNvPicPr/>
                <p:nvPr/>
              </p:nvPicPr>
              <p:blipFill>
                <a:blip r:embed="rId107"/>
                <a:stretch>
                  <a:fillRect/>
                </a:stretch>
              </p:blipFill>
              <p:spPr>
                <a:xfrm>
                  <a:off x="9143444" y="2440342"/>
                  <a:ext cx="1962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7" name="Freihand 76">
                  <a:extLst>
                    <a:ext uri="{FF2B5EF4-FFF2-40B4-BE49-F238E27FC236}">
                      <a16:creationId xmlns:a16="http://schemas.microsoft.com/office/drawing/2014/main" id="{B8F31347-AF5F-4204-9E7D-53DA8D631ADE}"/>
                    </a:ext>
                  </a:extLst>
                </p14:cNvPr>
                <p14:cNvContentPartPr/>
                <p14:nvPr/>
              </p14:nvContentPartPr>
              <p14:xfrm>
                <a:off x="9334964" y="2361142"/>
                <a:ext cx="273960" cy="238680"/>
              </p14:xfrm>
            </p:contentPart>
          </mc:Choice>
          <mc:Fallback>
            <p:pic>
              <p:nvPicPr>
                <p:cNvPr id="77" name="Freihand 76">
                  <a:extLst>
                    <a:ext uri="{FF2B5EF4-FFF2-40B4-BE49-F238E27FC236}">
                      <a16:creationId xmlns:a16="http://schemas.microsoft.com/office/drawing/2014/main" id="{B8F31347-AF5F-4204-9E7D-53DA8D631ADE}"/>
                    </a:ext>
                  </a:extLst>
                </p:cNvPr>
                <p:cNvPicPr/>
                <p:nvPr/>
              </p:nvPicPr>
              <p:blipFill>
                <a:blip r:embed="rId109"/>
                <a:stretch>
                  <a:fillRect/>
                </a:stretch>
              </p:blipFill>
              <p:spPr>
                <a:xfrm>
                  <a:off x="9325964" y="2352142"/>
                  <a:ext cx="2916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8" name="Freihand 77">
                  <a:extLst>
                    <a:ext uri="{FF2B5EF4-FFF2-40B4-BE49-F238E27FC236}">
                      <a16:creationId xmlns:a16="http://schemas.microsoft.com/office/drawing/2014/main" id="{1C53566E-1CD4-40A9-B00D-60B2B3EA6510}"/>
                    </a:ext>
                  </a:extLst>
                </p14:cNvPr>
                <p14:cNvContentPartPr/>
                <p14:nvPr/>
              </p14:nvContentPartPr>
              <p14:xfrm>
                <a:off x="9675164" y="2508742"/>
                <a:ext cx="160200" cy="75240"/>
              </p14:xfrm>
            </p:contentPart>
          </mc:Choice>
          <mc:Fallback>
            <p:pic>
              <p:nvPicPr>
                <p:cNvPr id="78" name="Freihand 77">
                  <a:extLst>
                    <a:ext uri="{FF2B5EF4-FFF2-40B4-BE49-F238E27FC236}">
                      <a16:creationId xmlns:a16="http://schemas.microsoft.com/office/drawing/2014/main" id="{1C53566E-1CD4-40A9-B00D-60B2B3EA6510}"/>
                    </a:ext>
                  </a:extLst>
                </p:cNvPr>
                <p:cNvPicPr/>
                <p:nvPr/>
              </p:nvPicPr>
              <p:blipFill>
                <a:blip r:embed="rId111"/>
                <a:stretch>
                  <a:fillRect/>
                </a:stretch>
              </p:blipFill>
              <p:spPr>
                <a:xfrm>
                  <a:off x="9666524" y="2499742"/>
                  <a:ext cx="177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9" name="Freihand 78">
                  <a:extLst>
                    <a:ext uri="{FF2B5EF4-FFF2-40B4-BE49-F238E27FC236}">
                      <a16:creationId xmlns:a16="http://schemas.microsoft.com/office/drawing/2014/main" id="{56B8C521-1FA6-45A8-9097-4F640230EE7C}"/>
                    </a:ext>
                  </a:extLst>
                </p14:cNvPr>
                <p14:cNvContentPartPr/>
                <p14:nvPr/>
              </p14:nvContentPartPr>
              <p14:xfrm>
                <a:off x="10131644" y="2474182"/>
                <a:ext cx="333360" cy="187560"/>
              </p14:xfrm>
            </p:contentPart>
          </mc:Choice>
          <mc:Fallback>
            <p:pic>
              <p:nvPicPr>
                <p:cNvPr id="79" name="Freihand 78">
                  <a:extLst>
                    <a:ext uri="{FF2B5EF4-FFF2-40B4-BE49-F238E27FC236}">
                      <a16:creationId xmlns:a16="http://schemas.microsoft.com/office/drawing/2014/main" id="{56B8C521-1FA6-45A8-9097-4F640230EE7C}"/>
                    </a:ext>
                  </a:extLst>
                </p:cNvPr>
                <p:cNvPicPr/>
                <p:nvPr/>
              </p:nvPicPr>
              <p:blipFill>
                <a:blip r:embed="rId113"/>
                <a:stretch>
                  <a:fillRect/>
                </a:stretch>
              </p:blipFill>
              <p:spPr>
                <a:xfrm>
                  <a:off x="10122644" y="2465182"/>
                  <a:ext cx="351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0" name="Freihand 79">
                  <a:extLst>
                    <a:ext uri="{FF2B5EF4-FFF2-40B4-BE49-F238E27FC236}">
                      <a16:creationId xmlns:a16="http://schemas.microsoft.com/office/drawing/2014/main" id="{E02C2E16-35D8-4844-B57D-7CBF9079BE02}"/>
                    </a:ext>
                  </a:extLst>
                </p14:cNvPr>
                <p14:cNvContentPartPr/>
                <p14:nvPr/>
              </p14:nvContentPartPr>
              <p14:xfrm>
                <a:off x="10438004" y="2381302"/>
                <a:ext cx="13320" cy="39960"/>
              </p14:xfrm>
            </p:contentPart>
          </mc:Choice>
          <mc:Fallback>
            <p:pic>
              <p:nvPicPr>
                <p:cNvPr id="80" name="Freihand 79">
                  <a:extLst>
                    <a:ext uri="{FF2B5EF4-FFF2-40B4-BE49-F238E27FC236}">
                      <a16:creationId xmlns:a16="http://schemas.microsoft.com/office/drawing/2014/main" id="{E02C2E16-35D8-4844-B57D-7CBF9079BE02}"/>
                    </a:ext>
                  </a:extLst>
                </p:cNvPr>
                <p:cNvPicPr/>
                <p:nvPr/>
              </p:nvPicPr>
              <p:blipFill>
                <a:blip r:embed="rId115"/>
                <a:stretch>
                  <a:fillRect/>
                </a:stretch>
              </p:blipFill>
              <p:spPr>
                <a:xfrm>
                  <a:off x="10429364" y="2372302"/>
                  <a:ext cx="30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1" name="Freihand 80">
                  <a:extLst>
                    <a:ext uri="{FF2B5EF4-FFF2-40B4-BE49-F238E27FC236}">
                      <a16:creationId xmlns:a16="http://schemas.microsoft.com/office/drawing/2014/main" id="{33A91C7B-D334-4208-9BD8-C06FD9454091}"/>
                    </a:ext>
                  </a:extLst>
                </p14:cNvPr>
                <p14:cNvContentPartPr/>
                <p14:nvPr/>
              </p14:nvContentPartPr>
              <p14:xfrm>
                <a:off x="10666964" y="2374462"/>
                <a:ext cx="354960" cy="240480"/>
              </p14:xfrm>
            </p:contentPart>
          </mc:Choice>
          <mc:Fallback>
            <p:pic>
              <p:nvPicPr>
                <p:cNvPr id="81" name="Freihand 80">
                  <a:extLst>
                    <a:ext uri="{FF2B5EF4-FFF2-40B4-BE49-F238E27FC236}">
                      <a16:creationId xmlns:a16="http://schemas.microsoft.com/office/drawing/2014/main" id="{33A91C7B-D334-4208-9BD8-C06FD9454091}"/>
                    </a:ext>
                  </a:extLst>
                </p:cNvPr>
                <p:cNvPicPr/>
                <p:nvPr/>
              </p:nvPicPr>
              <p:blipFill>
                <a:blip r:embed="rId117"/>
                <a:stretch>
                  <a:fillRect/>
                </a:stretch>
              </p:blipFill>
              <p:spPr>
                <a:xfrm>
                  <a:off x="10658324" y="2365462"/>
                  <a:ext cx="3726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2" name="Freihand 81">
                  <a:extLst>
                    <a:ext uri="{FF2B5EF4-FFF2-40B4-BE49-F238E27FC236}">
                      <a16:creationId xmlns:a16="http://schemas.microsoft.com/office/drawing/2014/main" id="{F9CDC0EB-1BEA-46FD-A298-2F148E3EE74F}"/>
                    </a:ext>
                  </a:extLst>
                </p14:cNvPr>
                <p14:cNvContentPartPr/>
                <p14:nvPr/>
              </p14:nvContentPartPr>
              <p14:xfrm>
                <a:off x="11066924" y="2381662"/>
                <a:ext cx="108360" cy="298080"/>
              </p14:xfrm>
            </p:contentPart>
          </mc:Choice>
          <mc:Fallback>
            <p:pic>
              <p:nvPicPr>
                <p:cNvPr id="82" name="Freihand 81">
                  <a:extLst>
                    <a:ext uri="{FF2B5EF4-FFF2-40B4-BE49-F238E27FC236}">
                      <a16:creationId xmlns:a16="http://schemas.microsoft.com/office/drawing/2014/main" id="{F9CDC0EB-1BEA-46FD-A298-2F148E3EE74F}"/>
                    </a:ext>
                  </a:extLst>
                </p:cNvPr>
                <p:cNvPicPr/>
                <p:nvPr/>
              </p:nvPicPr>
              <p:blipFill>
                <a:blip r:embed="rId119"/>
                <a:stretch>
                  <a:fillRect/>
                </a:stretch>
              </p:blipFill>
              <p:spPr>
                <a:xfrm>
                  <a:off x="11058284" y="2372662"/>
                  <a:ext cx="12600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3" name="Freihand 82">
                  <a:extLst>
                    <a:ext uri="{FF2B5EF4-FFF2-40B4-BE49-F238E27FC236}">
                      <a16:creationId xmlns:a16="http://schemas.microsoft.com/office/drawing/2014/main" id="{1032372E-493D-45D8-95D0-9464E3F99682}"/>
                    </a:ext>
                  </a:extLst>
                </p14:cNvPr>
                <p14:cNvContentPartPr/>
                <p14:nvPr/>
              </p14:nvContentPartPr>
              <p14:xfrm>
                <a:off x="11227484" y="2348902"/>
                <a:ext cx="179280" cy="258120"/>
              </p14:xfrm>
            </p:contentPart>
          </mc:Choice>
          <mc:Fallback>
            <p:pic>
              <p:nvPicPr>
                <p:cNvPr id="83" name="Freihand 82">
                  <a:extLst>
                    <a:ext uri="{FF2B5EF4-FFF2-40B4-BE49-F238E27FC236}">
                      <a16:creationId xmlns:a16="http://schemas.microsoft.com/office/drawing/2014/main" id="{1032372E-493D-45D8-95D0-9464E3F99682}"/>
                    </a:ext>
                  </a:extLst>
                </p:cNvPr>
                <p:cNvPicPr/>
                <p:nvPr/>
              </p:nvPicPr>
              <p:blipFill>
                <a:blip r:embed="rId121"/>
                <a:stretch>
                  <a:fillRect/>
                </a:stretch>
              </p:blipFill>
              <p:spPr>
                <a:xfrm>
                  <a:off x="11218484" y="2340262"/>
                  <a:ext cx="1969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4" name="Freihand 83">
                  <a:extLst>
                    <a:ext uri="{FF2B5EF4-FFF2-40B4-BE49-F238E27FC236}">
                      <a16:creationId xmlns:a16="http://schemas.microsoft.com/office/drawing/2014/main" id="{200CEFE9-FA91-4637-A319-40CC282EE8DF}"/>
                    </a:ext>
                  </a:extLst>
                </p14:cNvPr>
                <p14:cNvContentPartPr/>
                <p14:nvPr/>
              </p14:nvContentPartPr>
              <p14:xfrm>
                <a:off x="10739684" y="2346742"/>
                <a:ext cx="127800" cy="10800"/>
              </p14:xfrm>
            </p:contentPart>
          </mc:Choice>
          <mc:Fallback>
            <p:pic>
              <p:nvPicPr>
                <p:cNvPr id="84" name="Freihand 83">
                  <a:extLst>
                    <a:ext uri="{FF2B5EF4-FFF2-40B4-BE49-F238E27FC236}">
                      <a16:creationId xmlns:a16="http://schemas.microsoft.com/office/drawing/2014/main" id="{200CEFE9-FA91-4637-A319-40CC282EE8DF}"/>
                    </a:ext>
                  </a:extLst>
                </p:cNvPr>
                <p:cNvPicPr/>
                <p:nvPr/>
              </p:nvPicPr>
              <p:blipFill>
                <a:blip r:embed="rId123"/>
                <a:stretch>
                  <a:fillRect/>
                </a:stretch>
              </p:blipFill>
              <p:spPr>
                <a:xfrm>
                  <a:off x="10730684" y="2337742"/>
                  <a:ext cx="145440" cy="28440"/>
                </a:xfrm>
                <a:prstGeom prst="rect">
                  <a:avLst/>
                </a:prstGeom>
              </p:spPr>
            </p:pic>
          </mc:Fallback>
        </mc:AlternateContent>
      </p:grpSp>
      <p:grpSp>
        <p:nvGrpSpPr>
          <p:cNvPr id="95" name="Gruppieren 94">
            <a:extLst>
              <a:ext uri="{FF2B5EF4-FFF2-40B4-BE49-F238E27FC236}">
                <a16:creationId xmlns:a16="http://schemas.microsoft.com/office/drawing/2014/main" id="{A0985D9C-E15D-411D-82F1-DAC978B3936D}"/>
              </a:ext>
            </a:extLst>
          </p:cNvPr>
          <p:cNvGrpSpPr/>
          <p:nvPr/>
        </p:nvGrpSpPr>
        <p:grpSpPr>
          <a:xfrm>
            <a:off x="9178004" y="2875942"/>
            <a:ext cx="941040" cy="245160"/>
            <a:chOff x="9178004" y="2875942"/>
            <a:chExt cx="941040" cy="245160"/>
          </a:xfrm>
        </p:grpSpPr>
        <mc:AlternateContent xmlns:mc="http://schemas.openxmlformats.org/markup-compatibility/2006">
          <mc:Choice xmlns:p14="http://schemas.microsoft.com/office/powerpoint/2010/main" Requires="p14">
            <p:contentPart p14:bwMode="auto" r:id="rId124">
              <p14:nvContentPartPr>
                <p14:cNvPr id="89" name="Freihand 88">
                  <a:extLst>
                    <a:ext uri="{FF2B5EF4-FFF2-40B4-BE49-F238E27FC236}">
                      <a16:creationId xmlns:a16="http://schemas.microsoft.com/office/drawing/2014/main" id="{6B26BFFA-BA48-4E00-9BEF-7EC623A5E176}"/>
                    </a:ext>
                  </a:extLst>
                </p14:cNvPr>
                <p14:cNvContentPartPr/>
                <p14:nvPr/>
              </p14:nvContentPartPr>
              <p14:xfrm>
                <a:off x="9178004" y="2875942"/>
                <a:ext cx="141840" cy="211680"/>
              </p14:xfrm>
            </p:contentPart>
          </mc:Choice>
          <mc:Fallback>
            <p:pic>
              <p:nvPicPr>
                <p:cNvPr id="89" name="Freihand 88">
                  <a:extLst>
                    <a:ext uri="{FF2B5EF4-FFF2-40B4-BE49-F238E27FC236}">
                      <a16:creationId xmlns:a16="http://schemas.microsoft.com/office/drawing/2014/main" id="{6B26BFFA-BA48-4E00-9BEF-7EC623A5E176}"/>
                    </a:ext>
                  </a:extLst>
                </p:cNvPr>
                <p:cNvPicPr/>
                <p:nvPr/>
              </p:nvPicPr>
              <p:blipFill>
                <a:blip r:embed="rId125"/>
                <a:stretch>
                  <a:fillRect/>
                </a:stretch>
              </p:blipFill>
              <p:spPr>
                <a:xfrm>
                  <a:off x="9169004" y="2867302"/>
                  <a:ext cx="1594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0" name="Freihand 89">
                  <a:extLst>
                    <a:ext uri="{FF2B5EF4-FFF2-40B4-BE49-F238E27FC236}">
                      <a16:creationId xmlns:a16="http://schemas.microsoft.com/office/drawing/2014/main" id="{60B8976F-0C81-4001-8C8D-E304F58F6615}"/>
                    </a:ext>
                  </a:extLst>
                </p14:cNvPr>
                <p14:cNvContentPartPr/>
                <p14:nvPr/>
              </p14:nvContentPartPr>
              <p14:xfrm>
                <a:off x="9338564" y="2983942"/>
                <a:ext cx="70560" cy="77400"/>
              </p14:xfrm>
            </p:contentPart>
          </mc:Choice>
          <mc:Fallback>
            <p:pic>
              <p:nvPicPr>
                <p:cNvPr id="90" name="Freihand 89">
                  <a:extLst>
                    <a:ext uri="{FF2B5EF4-FFF2-40B4-BE49-F238E27FC236}">
                      <a16:creationId xmlns:a16="http://schemas.microsoft.com/office/drawing/2014/main" id="{60B8976F-0C81-4001-8C8D-E304F58F6615}"/>
                    </a:ext>
                  </a:extLst>
                </p:cNvPr>
                <p:cNvPicPr/>
                <p:nvPr/>
              </p:nvPicPr>
              <p:blipFill>
                <a:blip r:embed="rId127"/>
                <a:stretch>
                  <a:fillRect/>
                </a:stretch>
              </p:blipFill>
              <p:spPr>
                <a:xfrm>
                  <a:off x="9329924" y="2975302"/>
                  <a:ext cx="88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1" name="Freihand 90">
                  <a:extLst>
                    <a:ext uri="{FF2B5EF4-FFF2-40B4-BE49-F238E27FC236}">
                      <a16:creationId xmlns:a16="http://schemas.microsoft.com/office/drawing/2014/main" id="{CCDDF644-5944-4C94-A50D-3E845D67F184}"/>
                    </a:ext>
                  </a:extLst>
                </p14:cNvPr>
                <p14:cNvContentPartPr/>
                <p14:nvPr/>
              </p14:nvContentPartPr>
              <p14:xfrm>
                <a:off x="9433964" y="2981782"/>
                <a:ext cx="115560" cy="108000"/>
              </p14:xfrm>
            </p:contentPart>
          </mc:Choice>
          <mc:Fallback>
            <p:pic>
              <p:nvPicPr>
                <p:cNvPr id="91" name="Freihand 90">
                  <a:extLst>
                    <a:ext uri="{FF2B5EF4-FFF2-40B4-BE49-F238E27FC236}">
                      <a16:creationId xmlns:a16="http://schemas.microsoft.com/office/drawing/2014/main" id="{CCDDF644-5944-4C94-A50D-3E845D67F184}"/>
                    </a:ext>
                  </a:extLst>
                </p:cNvPr>
                <p:cNvPicPr/>
                <p:nvPr/>
              </p:nvPicPr>
              <p:blipFill>
                <a:blip r:embed="rId129"/>
                <a:stretch>
                  <a:fillRect/>
                </a:stretch>
              </p:blipFill>
              <p:spPr>
                <a:xfrm>
                  <a:off x="9424964" y="2973142"/>
                  <a:ext cx="133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2" name="Freihand 91">
                  <a:extLst>
                    <a:ext uri="{FF2B5EF4-FFF2-40B4-BE49-F238E27FC236}">
                      <a16:creationId xmlns:a16="http://schemas.microsoft.com/office/drawing/2014/main" id="{AD67582D-592B-43A2-B7B2-E85F04B0C02C}"/>
                    </a:ext>
                  </a:extLst>
                </p14:cNvPr>
                <p14:cNvContentPartPr/>
                <p14:nvPr/>
              </p14:nvContentPartPr>
              <p14:xfrm>
                <a:off x="9726284" y="2892862"/>
                <a:ext cx="122760" cy="228240"/>
              </p14:xfrm>
            </p:contentPart>
          </mc:Choice>
          <mc:Fallback>
            <p:pic>
              <p:nvPicPr>
                <p:cNvPr id="92" name="Freihand 91">
                  <a:extLst>
                    <a:ext uri="{FF2B5EF4-FFF2-40B4-BE49-F238E27FC236}">
                      <a16:creationId xmlns:a16="http://schemas.microsoft.com/office/drawing/2014/main" id="{AD67582D-592B-43A2-B7B2-E85F04B0C02C}"/>
                    </a:ext>
                  </a:extLst>
                </p:cNvPr>
                <p:cNvPicPr/>
                <p:nvPr/>
              </p:nvPicPr>
              <p:blipFill>
                <a:blip r:embed="rId131"/>
                <a:stretch>
                  <a:fillRect/>
                </a:stretch>
              </p:blipFill>
              <p:spPr>
                <a:xfrm>
                  <a:off x="9717284" y="2883862"/>
                  <a:ext cx="1404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3" name="Freihand 92">
                  <a:extLst>
                    <a:ext uri="{FF2B5EF4-FFF2-40B4-BE49-F238E27FC236}">
                      <a16:creationId xmlns:a16="http://schemas.microsoft.com/office/drawing/2014/main" id="{4EF35412-3946-4F43-807E-D739C1905957}"/>
                    </a:ext>
                  </a:extLst>
                </p14:cNvPr>
                <p14:cNvContentPartPr/>
                <p14:nvPr/>
              </p14:nvContentPartPr>
              <p14:xfrm>
                <a:off x="9759764" y="2895022"/>
                <a:ext cx="359280" cy="187560"/>
              </p14:xfrm>
            </p:contentPart>
          </mc:Choice>
          <mc:Fallback>
            <p:pic>
              <p:nvPicPr>
                <p:cNvPr id="93" name="Freihand 92">
                  <a:extLst>
                    <a:ext uri="{FF2B5EF4-FFF2-40B4-BE49-F238E27FC236}">
                      <a16:creationId xmlns:a16="http://schemas.microsoft.com/office/drawing/2014/main" id="{4EF35412-3946-4F43-807E-D739C1905957}"/>
                    </a:ext>
                  </a:extLst>
                </p:cNvPr>
                <p:cNvPicPr/>
                <p:nvPr/>
              </p:nvPicPr>
              <p:blipFill>
                <a:blip r:embed="rId133"/>
                <a:stretch>
                  <a:fillRect/>
                </a:stretch>
              </p:blipFill>
              <p:spPr>
                <a:xfrm>
                  <a:off x="9750764" y="2886382"/>
                  <a:ext cx="376920" cy="20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4">
            <p14:nvContentPartPr>
              <p14:cNvPr id="94" name="Freihand 93">
                <a:extLst>
                  <a:ext uri="{FF2B5EF4-FFF2-40B4-BE49-F238E27FC236}">
                    <a16:creationId xmlns:a16="http://schemas.microsoft.com/office/drawing/2014/main" id="{DFC3B785-8FD4-4E3B-9C66-5EE6C3EBF5A7}"/>
                  </a:ext>
                </a:extLst>
              </p14:cNvPr>
              <p14:cNvContentPartPr/>
              <p14:nvPr/>
            </p14:nvContentPartPr>
            <p14:xfrm>
              <a:off x="10425044" y="2964142"/>
              <a:ext cx="625320" cy="137160"/>
            </p14:xfrm>
          </p:contentPart>
        </mc:Choice>
        <mc:Fallback>
          <p:pic>
            <p:nvPicPr>
              <p:cNvPr id="94" name="Freihand 93">
                <a:extLst>
                  <a:ext uri="{FF2B5EF4-FFF2-40B4-BE49-F238E27FC236}">
                    <a16:creationId xmlns:a16="http://schemas.microsoft.com/office/drawing/2014/main" id="{DFC3B785-8FD4-4E3B-9C66-5EE6C3EBF5A7}"/>
                  </a:ext>
                </a:extLst>
              </p:cNvPr>
              <p:cNvPicPr/>
              <p:nvPr/>
            </p:nvPicPr>
            <p:blipFill>
              <a:blip r:embed="rId135"/>
              <a:stretch>
                <a:fillRect/>
              </a:stretch>
            </p:blipFill>
            <p:spPr>
              <a:xfrm>
                <a:off x="10416044" y="2955502"/>
                <a:ext cx="642960" cy="154800"/>
              </a:xfrm>
              <a:prstGeom prst="rect">
                <a:avLst/>
              </a:prstGeom>
            </p:spPr>
          </p:pic>
        </mc:Fallback>
      </mc:AlternateContent>
      <p:grpSp>
        <p:nvGrpSpPr>
          <p:cNvPr id="109" name="Gruppieren 108">
            <a:extLst>
              <a:ext uri="{FF2B5EF4-FFF2-40B4-BE49-F238E27FC236}">
                <a16:creationId xmlns:a16="http://schemas.microsoft.com/office/drawing/2014/main" id="{4FC9C2C6-9361-4EA7-802E-4D6D37065B34}"/>
              </a:ext>
            </a:extLst>
          </p:cNvPr>
          <p:cNvGrpSpPr/>
          <p:nvPr/>
        </p:nvGrpSpPr>
        <p:grpSpPr>
          <a:xfrm>
            <a:off x="523244" y="4427542"/>
            <a:ext cx="4920480" cy="1854720"/>
            <a:chOff x="523244" y="4427542"/>
            <a:chExt cx="4920480" cy="1854720"/>
          </a:xfrm>
        </p:grpSpPr>
        <mc:AlternateContent xmlns:mc="http://schemas.openxmlformats.org/markup-compatibility/2006">
          <mc:Choice xmlns:p14="http://schemas.microsoft.com/office/powerpoint/2010/main" Requires="p14">
            <p:contentPart p14:bwMode="auto" r:id="rId136">
              <p14:nvContentPartPr>
                <p14:cNvPr id="96" name="Freihand 95">
                  <a:extLst>
                    <a:ext uri="{FF2B5EF4-FFF2-40B4-BE49-F238E27FC236}">
                      <a16:creationId xmlns:a16="http://schemas.microsoft.com/office/drawing/2014/main" id="{7646B653-515B-497B-9F5E-9D6CD7294B15}"/>
                    </a:ext>
                  </a:extLst>
                </p14:cNvPr>
                <p14:cNvContentPartPr/>
                <p14:nvPr/>
              </p14:nvContentPartPr>
              <p14:xfrm>
                <a:off x="523244" y="4427542"/>
                <a:ext cx="885600" cy="539280"/>
              </p14:xfrm>
            </p:contentPart>
          </mc:Choice>
          <mc:Fallback>
            <p:pic>
              <p:nvPicPr>
                <p:cNvPr id="96" name="Freihand 95">
                  <a:extLst>
                    <a:ext uri="{FF2B5EF4-FFF2-40B4-BE49-F238E27FC236}">
                      <a16:creationId xmlns:a16="http://schemas.microsoft.com/office/drawing/2014/main" id="{7646B653-515B-497B-9F5E-9D6CD7294B15}"/>
                    </a:ext>
                  </a:extLst>
                </p:cNvPr>
                <p:cNvPicPr/>
                <p:nvPr/>
              </p:nvPicPr>
              <p:blipFill>
                <a:blip r:embed="rId137"/>
                <a:stretch>
                  <a:fillRect/>
                </a:stretch>
              </p:blipFill>
              <p:spPr>
                <a:xfrm>
                  <a:off x="514604" y="4418542"/>
                  <a:ext cx="903240" cy="556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7" name="Freihand 96">
                  <a:extLst>
                    <a:ext uri="{FF2B5EF4-FFF2-40B4-BE49-F238E27FC236}">
                      <a16:creationId xmlns:a16="http://schemas.microsoft.com/office/drawing/2014/main" id="{01E44151-9F9F-4FFB-AAA8-F35CB2EDABB6}"/>
                    </a:ext>
                  </a:extLst>
                </p14:cNvPr>
                <p14:cNvContentPartPr/>
                <p14:nvPr/>
              </p14:nvContentPartPr>
              <p14:xfrm>
                <a:off x="4724444" y="4632742"/>
                <a:ext cx="719280" cy="523080"/>
              </p14:xfrm>
            </p:contentPart>
          </mc:Choice>
          <mc:Fallback>
            <p:pic>
              <p:nvPicPr>
                <p:cNvPr id="97" name="Freihand 96">
                  <a:extLst>
                    <a:ext uri="{FF2B5EF4-FFF2-40B4-BE49-F238E27FC236}">
                      <a16:creationId xmlns:a16="http://schemas.microsoft.com/office/drawing/2014/main" id="{01E44151-9F9F-4FFB-AAA8-F35CB2EDABB6}"/>
                    </a:ext>
                  </a:extLst>
                </p:cNvPr>
                <p:cNvPicPr/>
                <p:nvPr/>
              </p:nvPicPr>
              <p:blipFill>
                <a:blip r:embed="rId139"/>
                <a:stretch>
                  <a:fillRect/>
                </a:stretch>
              </p:blipFill>
              <p:spPr>
                <a:xfrm>
                  <a:off x="4715444" y="4624102"/>
                  <a:ext cx="73692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3" name="Freihand 102">
                  <a:extLst>
                    <a:ext uri="{FF2B5EF4-FFF2-40B4-BE49-F238E27FC236}">
                      <a16:creationId xmlns:a16="http://schemas.microsoft.com/office/drawing/2014/main" id="{22BEFEEE-9029-4D8C-83C0-EC5C0739EE8B}"/>
                    </a:ext>
                  </a:extLst>
                </p14:cNvPr>
                <p14:cNvContentPartPr/>
                <p14:nvPr/>
              </p14:nvContentPartPr>
              <p14:xfrm>
                <a:off x="1332524" y="4812382"/>
                <a:ext cx="3688560" cy="1210320"/>
              </p14:xfrm>
            </p:contentPart>
          </mc:Choice>
          <mc:Fallback>
            <p:pic>
              <p:nvPicPr>
                <p:cNvPr id="103" name="Freihand 102">
                  <a:extLst>
                    <a:ext uri="{FF2B5EF4-FFF2-40B4-BE49-F238E27FC236}">
                      <a16:creationId xmlns:a16="http://schemas.microsoft.com/office/drawing/2014/main" id="{22BEFEEE-9029-4D8C-83C0-EC5C0739EE8B}"/>
                    </a:ext>
                  </a:extLst>
                </p:cNvPr>
                <p:cNvPicPr/>
                <p:nvPr/>
              </p:nvPicPr>
              <p:blipFill>
                <a:blip r:embed="rId141"/>
                <a:stretch>
                  <a:fillRect/>
                </a:stretch>
              </p:blipFill>
              <p:spPr>
                <a:xfrm>
                  <a:off x="1323884" y="4803742"/>
                  <a:ext cx="3706200" cy="1227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5" name="Freihand 104">
                  <a:extLst>
                    <a:ext uri="{FF2B5EF4-FFF2-40B4-BE49-F238E27FC236}">
                      <a16:creationId xmlns:a16="http://schemas.microsoft.com/office/drawing/2014/main" id="{65507718-D921-4DD8-B55E-2062CCE4AA4E}"/>
                    </a:ext>
                  </a:extLst>
                </p14:cNvPr>
                <p14:cNvContentPartPr/>
                <p14:nvPr/>
              </p14:nvContentPartPr>
              <p14:xfrm>
                <a:off x="4153844" y="6066262"/>
                <a:ext cx="169920" cy="216000"/>
              </p14:xfrm>
            </p:contentPart>
          </mc:Choice>
          <mc:Fallback>
            <p:pic>
              <p:nvPicPr>
                <p:cNvPr id="105" name="Freihand 104">
                  <a:extLst>
                    <a:ext uri="{FF2B5EF4-FFF2-40B4-BE49-F238E27FC236}">
                      <a16:creationId xmlns:a16="http://schemas.microsoft.com/office/drawing/2014/main" id="{65507718-D921-4DD8-B55E-2062CCE4AA4E}"/>
                    </a:ext>
                  </a:extLst>
                </p:cNvPr>
                <p:cNvPicPr/>
                <p:nvPr/>
              </p:nvPicPr>
              <p:blipFill>
                <a:blip r:embed="rId143"/>
                <a:stretch>
                  <a:fillRect/>
                </a:stretch>
              </p:blipFill>
              <p:spPr>
                <a:xfrm>
                  <a:off x="4145204" y="6057262"/>
                  <a:ext cx="1875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6" name="Freihand 105">
                  <a:extLst>
                    <a:ext uri="{FF2B5EF4-FFF2-40B4-BE49-F238E27FC236}">
                      <a16:creationId xmlns:a16="http://schemas.microsoft.com/office/drawing/2014/main" id="{2B4C95A9-E02A-4A1B-A10A-718BB741275F}"/>
                    </a:ext>
                  </a:extLst>
                </p14:cNvPr>
                <p14:cNvContentPartPr/>
                <p14:nvPr/>
              </p14:nvContentPartPr>
              <p14:xfrm>
                <a:off x="4402604" y="6033502"/>
                <a:ext cx="243000" cy="189360"/>
              </p14:xfrm>
            </p:contentPart>
          </mc:Choice>
          <mc:Fallback>
            <p:pic>
              <p:nvPicPr>
                <p:cNvPr id="106" name="Freihand 105">
                  <a:extLst>
                    <a:ext uri="{FF2B5EF4-FFF2-40B4-BE49-F238E27FC236}">
                      <a16:creationId xmlns:a16="http://schemas.microsoft.com/office/drawing/2014/main" id="{2B4C95A9-E02A-4A1B-A10A-718BB741275F}"/>
                    </a:ext>
                  </a:extLst>
                </p:cNvPr>
                <p:cNvPicPr/>
                <p:nvPr/>
              </p:nvPicPr>
              <p:blipFill>
                <a:blip r:embed="rId145"/>
                <a:stretch>
                  <a:fillRect/>
                </a:stretch>
              </p:blipFill>
              <p:spPr>
                <a:xfrm>
                  <a:off x="4393964" y="6024502"/>
                  <a:ext cx="2606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7" name="Freihand 106">
                  <a:extLst>
                    <a:ext uri="{FF2B5EF4-FFF2-40B4-BE49-F238E27FC236}">
                      <a16:creationId xmlns:a16="http://schemas.microsoft.com/office/drawing/2014/main" id="{F26C6D95-AC1B-47E9-88BF-C967BFF8FC68}"/>
                    </a:ext>
                  </a:extLst>
                </p14:cNvPr>
                <p14:cNvContentPartPr/>
                <p14:nvPr/>
              </p14:nvContentPartPr>
              <p14:xfrm>
                <a:off x="4675844" y="6004342"/>
                <a:ext cx="113040" cy="173880"/>
              </p14:xfrm>
            </p:contentPart>
          </mc:Choice>
          <mc:Fallback>
            <p:pic>
              <p:nvPicPr>
                <p:cNvPr id="107" name="Freihand 106">
                  <a:extLst>
                    <a:ext uri="{FF2B5EF4-FFF2-40B4-BE49-F238E27FC236}">
                      <a16:creationId xmlns:a16="http://schemas.microsoft.com/office/drawing/2014/main" id="{F26C6D95-AC1B-47E9-88BF-C967BFF8FC68}"/>
                    </a:ext>
                  </a:extLst>
                </p:cNvPr>
                <p:cNvPicPr/>
                <p:nvPr/>
              </p:nvPicPr>
              <p:blipFill>
                <a:blip r:embed="rId147"/>
                <a:stretch>
                  <a:fillRect/>
                </a:stretch>
              </p:blipFill>
              <p:spPr>
                <a:xfrm>
                  <a:off x="4666844" y="5995702"/>
                  <a:ext cx="1306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8" name="Freihand 107">
                  <a:extLst>
                    <a:ext uri="{FF2B5EF4-FFF2-40B4-BE49-F238E27FC236}">
                      <a16:creationId xmlns:a16="http://schemas.microsoft.com/office/drawing/2014/main" id="{641A984C-0B92-4F19-A270-E3B051600B26}"/>
                    </a:ext>
                  </a:extLst>
                </p14:cNvPr>
                <p14:cNvContentPartPr/>
                <p14:nvPr/>
              </p14:nvContentPartPr>
              <p14:xfrm>
                <a:off x="4807604" y="6029902"/>
                <a:ext cx="290520" cy="136080"/>
              </p14:xfrm>
            </p:contentPart>
          </mc:Choice>
          <mc:Fallback>
            <p:pic>
              <p:nvPicPr>
                <p:cNvPr id="108" name="Freihand 107">
                  <a:extLst>
                    <a:ext uri="{FF2B5EF4-FFF2-40B4-BE49-F238E27FC236}">
                      <a16:creationId xmlns:a16="http://schemas.microsoft.com/office/drawing/2014/main" id="{641A984C-0B92-4F19-A270-E3B051600B26}"/>
                    </a:ext>
                  </a:extLst>
                </p:cNvPr>
                <p:cNvPicPr/>
                <p:nvPr/>
              </p:nvPicPr>
              <p:blipFill>
                <a:blip r:embed="rId149"/>
                <a:stretch>
                  <a:fillRect/>
                </a:stretch>
              </p:blipFill>
              <p:spPr>
                <a:xfrm>
                  <a:off x="4798604" y="6020902"/>
                  <a:ext cx="308160" cy="15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0">
            <p14:nvContentPartPr>
              <p14:cNvPr id="110" name="Freihand 109">
                <a:extLst>
                  <a:ext uri="{FF2B5EF4-FFF2-40B4-BE49-F238E27FC236}">
                    <a16:creationId xmlns:a16="http://schemas.microsoft.com/office/drawing/2014/main" id="{1C0C7A7A-35AB-4DBC-8469-531EE9A06FB8}"/>
                  </a:ext>
                </a:extLst>
              </p14:cNvPr>
              <p14:cNvContentPartPr/>
              <p14:nvPr/>
            </p14:nvContentPartPr>
            <p14:xfrm>
              <a:off x="8537204" y="1927342"/>
              <a:ext cx="12240" cy="19440"/>
            </p14:xfrm>
          </p:contentPart>
        </mc:Choice>
        <mc:Fallback>
          <p:pic>
            <p:nvPicPr>
              <p:cNvPr id="110" name="Freihand 109">
                <a:extLst>
                  <a:ext uri="{FF2B5EF4-FFF2-40B4-BE49-F238E27FC236}">
                    <a16:creationId xmlns:a16="http://schemas.microsoft.com/office/drawing/2014/main" id="{1C0C7A7A-35AB-4DBC-8469-531EE9A06FB8}"/>
                  </a:ext>
                </a:extLst>
              </p:cNvPr>
              <p:cNvPicPr/>
              <p:nvPr/>
            </p:nvPicPr>
            <p:blipFill>
              <a:blip r:embed="rId151"/>
              <a:stretch>
                <a:fillRect/>
              </a:stretch>
            </p:blipFill>
            <p:spPr>
              <a:xfrm>
                <a:off x="8528564" y="1918342"/>
                <a:ext cx="29880" cy="37080"/>
              </a:xfrm>
              <a:prstGeom prst="rect">
                <a:avLst/>
              </a:prstGeom>
            </p:spPr>
          </p:pic>
        </mc:Fallback>
      </mc:AlternateContent>
      <p:grpSp>
        <p:nvGrpSpPr>
          <p:cNvPr id="144" name="Gruppieren 143">
            <a:extLst>
              <a:ext uri="{FF2B5EF4-FFF2-40B4-BE49-F238E27FC236}">
                <a16:creationId xmlns:a16="http://schemas.microsoft.com/office/drawing/2014/main" id="{CA0227AB-A32F-4540-98A3-27EB14B6E469}"/>
              </a:ext>
            </a:extLst>
          </p:cNvPr>
          <p:cNvGrpSpPr/>
          <p:nvPr/>
        </p:nvGrpSpPr>
        <p:grpSpPr>
          <a:xfrm>
            <a:off x="585164" y="3927862"/>
            <a:ext cx="7620840" cy="2618640"/>
            <a:chOff x="585164" y="3927862"/>
            <a:chExt cx="7620840" cy="2618640"/>
          </a:xfrm>
        </p:grpSpPr>
        <mc:AlternateContent xmlns:mc="http://schemas.openxmlformats.org/markup-compatibility/2006">
          <mc:Choice xmlns:p14="http://schemas.microsoft.com/office/powerpoint/2010/main" Requires="p14">
            <p:contentPart p14:bwMode="auto" r:id="rId152">
              <p14:nvContentPartPr>
                <p14:cNvPr id="98" name="Freihand 97">
                  <a:extLst>
                    <a:ext uri="{FF2B5EF4-FFF2-40B4-BE49-F238E27FC236}">
                      <a16:creationId xmlns:a16="http://schemas.microsoft.com/office/drawing/2014/main" id="{6336B737-D7AC-4783-8D38-59916A887AF1}"/>
                    </a:ext>
                  </a:extLst>
                </p14:cNvPr>
                <p14:cNvContentPartPr/>
                <p14:nvPr/>
              </p14:nvContentPartPr>
              <p14:xfrm>
                <a:off x="764444" y="4882942"/>
                <a:ext cx="530640" cy="212400"/>
              </p14:xfrm>
            </p:contentPart>
          </mc:Choice>
          <mc:Fallback>
            <p:pic>
              <p:nvPicPr>
                <p:cNvPr id="98" name="Freihand 97">
                  <a:extLst>
                    <a:ext uri="{FF2B5EF4-FFF2-40B4-BE49-F238E27FC236}">
                      <a16:creationId xmlns:a16="http://schemas.microsoft.com/office/drawing/2014/main" id="{6336B737-D7AC-4783-8D38-59916A887AF1}"/>
                    </a:ext>
                  </a:extLst>
                </p:cNvPr>
                <p:cNvPicPr/>
                <p:nvPr/>
              </p:nvPicPr>
              <p:blipFill>
                <a:blip r:embed="rId153"/>
                <a:stretch>
                  <a:fillRect/>
                </a:stretch>
              </p:blipFill>
              <p:spPr>
                <a:xfrm>
                  <a:off x="755444" y="4874302"/>
                  <a:ext cx="5482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9" name="Freihand 98">
                  <a:extLst>
                    <a:ext uri="{FF2B5EF4-FFF2-40B4-BE49-F238E27FC236}">
                      <a16:creationId xmlns:a16="http://schemas.microsoft.com/office/drawing/2014/main" id="{B606500F-E7ED-4DC5-9923-62F42D46DB7C}"/>
                    </a:ext>
                  </a:extLst>
                </p14:cNvPr>
                <p14:cNvContentPartPr/>
                <p14:nvPr/>
              </p14:nvContentPartPr>
              <p14:xfrm>
                <a:off x="585164" y="4118302"/>
                <a:ext cx="635040" cy="263160"/>
              </p14:xfrm>
            </p:contentPart>
          </mc:Choice>
          <mc:Fallback>
            <p:pic>
              <p:nvPicPr>
                <p:cNvPr id="99" name="Freihand 98">
                  <a:extLst>
                    <a:ext uri="{FF2B5EF4-FFF2-40B4-BE49-F238E27FC236}">
                      <a16:creationId xmlns:a16="http://schemas.microsoft.com/office/drawing/2014/main" id="{B606500F-E7ED-4DC5-9923-62F42D46DB7C}"/>
                    </a:ext>
                  </a:extLst>
                </p:cNvPr>
                <p:cNvPicPr/>
                <p:nvPr/>
              </p:nvPicPr>
              <p:blipFill>
                <a:blip r:embed="rId155"/>
                <a:stretch>
                  <a:fillRect/>
                </a:stretch>
              </p:blipFill>
              <p:spPr>
                <a:xfrm>
                  <a:off x="576524" y="4109302"/>
                  <a:ext cx="6526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Freihand 99">
                  <a:extLst>
                    <a:ext uri="{FF2B5EF4-FFF2-40B4-BE49-F238E27FC236}">
                      <a16:creationId xmlns:a16="http://schemas.microsoft.com/office/drawing/2014/main" id="{50D3740F-B331-434F-B7F6-B431C59C44E2}"/>
                    </a:ext>
                  </a:extLst>
                </p14:cNvPr>
                <p14:cNvContentPartPr/>
                <p14:nvPr/>
              </p14:nvContentPartPr>
              <p14:xfrm>
                <a:off x="4501604" y="3927862"/>
                <a:ext cx="771840" cy="241200"/>
              </p14:xfrm>
            </p:contentPart>
          </mc:Choice>
          <mc:Fallback>
            <p:pic>
              <p:nvPicPr>
                <p:cNvPr id="100" name="Freihand 99">
                  <a:extLst>
                    <a:ext uri="{FF2B5EF4-FFF2-40B4-BE49-F238E27FC236}">
                      <a16:creationId xmlns:a16="http://schemas.microsoft.com/office/drawing/2014/main" id="{50D3740F-B331-434F-B7F6-B431C59C44E2}"/>
                    </a:ext>
                  </a:extLst>
                </p:cNvPr>
                <p:cNvPicPr/>
                <p:nvPr/>
              </p:nvPicPr>
              <p:blipFill>
                <a:blip r:embed="rId157"/>
                <a:stretch>
                  <a:fillRect/>
                </a:stretch>
              </p:blipFill>
              <p:spPr>
                <a:xfrm>
                  <a:off x="4492964" y="3918862"/>
                  <a:ext cx="7894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B36E9E2C-4E19-448E-AD32-78E3EC292ECB}"/>
                    </a:ext>
                  </a:extLst>
                </p14:cNvPr>
                <p14:cNvContentPartPr/>
                <p14:nvPr/>
              </p14:nvContentPartPr>
              <p14:xfrm>
                <a:off x="4822004" y="4502782"/>
                <a:ext cx="505440" cy="209160"/>
              </p14:xfrm>
            </p:contentPart>
          </mc:Choice>
          <mc:Fallback>
            <p:pic>
              <p:nvPicPr>
                <p:cNvPr id="101" name="Freihand 100">
                  <a:extLst>
                    <a:ext uri="{FF2B5EF4-FFF2-40B4-BE49-F238E27FC236}">
                      <a16:creationId xmlns:a16="http://schemas.microsoft.com/office/drawing/2014/main" id="{B36E9E2C-4E19-448E-AD32-78E3EC292ECB}"/>
                    </a:ext>
                  </a:extLst>
                </p:cNvPr>
                <p:cNvPicPr/>
                <p:nvPr/>
              </p:nvPicPr>
              <p:blipFill>
                <a:blip r:embed="rId159"/>
                <a:stretch>
                  <a:fillRect/>
                </a:stretch>
              </p:blipFill>
              <p:spPr>
                <a:xfrm>
                  <a:off x="4813364" y="4494142"/>
                  <a:ext cx="5230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1" name="Freihand 110">
                  <a:extLst>
                    <a:ext uri="{FF2B5EF4-FFF2-40B4-BE49-F238E27FC236}">
                      <a16:creationId xmlns:a16="http://schemas.microsoft.com/office/drawing/2014/main" id="{FCFA0A81-4464-4C25-BD7B-38004FB127AA}"/>
                    </a:ext>
                  </a:extLst>
                </p14:cNvPr>
                <p14:cNvContentPartPr/>
                <p14:nvPr/>
              </p14:nvContentPartPr>
              <p14:xfrm>
                <a:off x="4595564" y="4209382"/>
                <a:ext cx="1236960" cy="1765800"/>
              </p14:xfrm>
            </p:contentPart>
          </mc:Choice>
          <mc:Fallback>
            <p:pic>
              <p:nvPicPr>
                <p:cNvPr id="111" name="Freihand 110">
                  <a:extLst>
                    <a:ext uri="{FF2B5EF4-FFF2-40B4-BE49-F238E27FC236}">
                      <a16:creationId xmlns:a16="http://schemas.microsoft.com/office/drawing/2014/main" id="{FCFA0A81-4464-4C25-BD7B-38004FB127AA}"/>
                    </a:ext>
                  </a:extLst>
                </p:cNvPr>
                <p:cNvPicPr/>
                <p:nvPr/>
              </p:nvPicPr>
              <p:blipFill>
                <a:blip r:embed="rId161"/>
                <a:stretch>
                  <a:fillRect/>
                </a:stretch>
              </p:blipFill>
              <p:spPr>
                <a:xfrm>
                  <a:off x="4586564" y="4200742"/>
                  <a:ext cx="1254600" cy="1783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2" name="Freihand 111">
                  <a:extLst>
                    <a:ext uri="{FF2B5EF4-FFF2-40B4-BE49-F238E27FC236}">
                      <a16:creationId xmlns:a16="http://schemas.microsoft.com/office/drawing/2014/main" id="{D7034F7A-C772-4938-ABCE-5AF1E82ABB23}"/>
                    </a:ext>
                  </a:extLst>
                </p14:cNvPr>
                <p14:cNvContentPartPr/>
                <p14:nvPr/>
              </p14:nvContentPartPr>
              <p14:xfrm>
                <a:off x="1221284" y="5098942"/>
                <a:ext cx="4561560" cy="856080"/>
              </p14:xfrm>
            </p:contentPart>
          </mc:Choice>
          <mc:Fallback>
            <p:pic>
              <p:nvPicPr>
                <p:cNvPr id="112" name="Freihand 111">
                  <a:extLst>
                    <a:ext uri="{FF2B5EF4-FFF2-40B4-BE49-F238E27FC236}">
                      <a16:creationId xmlns:a16="http://schemas.microsoft.com/office/drawing/2014/main" id="{D7034F7A-C772-4938-ABCE-5AF1E82ABB23}"/>
                    </a:ext>
                  </a:extLst>
                </p:cNvPr>
                <p:cNvPicPr/>
                <p:nvPr/>
              </p:nvPicPr>
              <p:blipFill>
                <a:blip r:embed="rId163"/>
                <a:stretch>
                  <a:fillRect/>
                </a:stretch>
              </p:blipFill>
              <p:spPr>
                <a:xfrm>
                  <a:off x="1212284" y="5089942"/>
                  <a:ext cx="4579200" cy="873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4" name="Freihand 113">
                  <a:extLst>
                    <a:ext uri="{FF2B5EF4-FFF2-40B4-BE49-F238E27FC236}">
                      <a16:creationId xmlns:a16="http://schemas.microsoft.com/office/drawing/2014/main" id="{9223D12C-BCF5-4582-8F0D-EB12C14C0128}"/>
                    </a:ext>
                  </a:extLst>
                </p14:cNvPr>
                <p14:cNvContentPartPr/>
                <p14:nvPr/>
              </p14:nvContentPartPr>
              <p14:xfrm>
                <a:off x="6021884" y="5873662"/>
                <a:ext cx="204840" cy="106920"/>
              </p14:xfrm>
            </p:contentPart>
          </mc:Choice>
          <mc:Fallback>
            <p:pic>
              <p:nvPicPr>
                <p:cNvPr id="114" name="Freihand 113">
                  <a:extLst>
                    <a:ext uri="{FF2B5EF4-FFF2-40B4-BE49-F238E27FC236}">
                      <a16:creationId xmlns:a16="http://schemas.microsoft.com/office/drawing/2014/main" id="{9223D12C-BCF5-4582-8F0D-EB12C14C0128}"/>
                    </a:ext>
                  </a:extLst>
                </p:cNvPr>
                <p:cNvPicPr/>
                <p:nvPr/>
              </p:nvPicPr>
              <p:blipFill>
                <a:blip r:embed="rId165"/>
                <a:stretch>
                  <a:fillRect/>
                </a:stretch>
              </p:blipFill>
              <p:spPr>
                <a:xfrm>
                  <a:off x="6012884" y="5865022"/>
                  <a:ext cx="222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5" name="Freihand 114">
                  <a:extLst>
                    <a:ext uri="{FF2B5EF4-FFF2-40B4-BE49-F238E27FC236}">
                      <a16:creationId xmlns:a16="http://schemas.microsoft.com/office/drawing/2014/main" id="{FBF3BF84-8AA2-47D7-B26C-E94C616C0DFD}"/>
                    </a:ext>
                  </a:extLst>
                </p14:cNvPr>
                <p14:cNvContentPartPr/>
                <p14:nvPr/>
              </p14:nvContentPartPr>
              <p14:xfrm>
                <a:off x="6252644" y="5766382"/>
                <a:ext cx="19440" cy="16200"/>
              </p14:xfrm>
            </p:contentPart>
          </mc:Choice>
          <mc:Fallback>
            <p:pic>
              <p:nvPicPr>
                <p:cNvPr id="115" name="Freihand 114">
                  <a:extLst>
                    <a:ext uri="{FF2B5EF4-FFF2-40B4-BE49-F238E27FC236}">
                      <a16:creationId xmlns:a16="http://schemas.microsoft.com/office/drawing/2014/main" id="{FBF3BF84-8AA2-47D7-B26C-E94C616C0DFD}"/>
                    </a:ext>
                  </a:extLst>
                </p:cNvPr>
                <p:cNvPicPr/>
                <p:nvPr/>
              </p:nvPicPr>
              <p:blipFill>
                <a:blip r:embed="rId167"/>
                <a:stretch>
                  <a:fillRect/>
                </a:stretch>
              </p:blipFill>
              <p:spPr>
                <a:xfrm>
                  <a:off x="6243644" y="5757742"/>
                  <a:ext cx="37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6" name="Freihand 115">
                  <a:extLst>
                    <a:ext uri="{FF2B5EF4-FFF2-40B4-BE49-F238E27FC236}">
                      <a16:creationId xmlns:a16="http://schemas.microsoft.com/office/drawing/2014/main" id="{1580A76E-FE3A-4E7A-91AC-0FC59D8D5615}"/>
                    </a:ext>
                  </a:extLst>
                </p14:cNvPr>
                <p14:cNvContentPartPr/>
                <p14:nvPr/>
              </p14:nvContentPartPr>
              <p14:xfrm>
                <a:off x="6210164" y="5860342"/>
                <a:ext cx="44280" cy="124560"/>
              </p14:xfrm>
            </p:contentPart>
          </mc:Choice>
          <mc:Fallback>
            <p:pic>
              <p:nvPicPr>
                <p:cNvPr id="116" name="Freihand 115">
                  <a:extLst>
                    <a:ext uri="{FF2B5EF4-FFF2-40B4-BE49-F238E27FC236}">
                      <a16:creationId xmlns:a16="http://schemas.microsoft.com/office/drawing/2014/main" id="{1580A76E-FE3A-4E7A-91AC-0FC59D8D5615}"/>
                    </a:ext>
                  </a:extLst>
                </p:cNvPr>
                <p:cNvPicPr/>
                <p:nvPr/>
              </p:nvPicPr>
              <p:blipFill>
                <a:blip r:embed="rId169"/>
                <a:stretch>
                  <a:fillRect/>
                </a:stretch>
              </p:blipFill>
              <p:spPr>
                <a:xfrm>
                  <a:off x="6201164" y="5851342"/>
                  <a:ext cx="61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7" name="Freihand 116">
                  <a:extLst>
                    <a:ext uri="{FF2B5EF4-FFF2-40B4-BE49-F238E27FC236}">
                      <a16:creationId xmlns:a16="http://schemas.microsoft.com/office/drawing/2014/main" id="{A5ED949C-BDA7-42D4-A425-77D8A3E79B6F}"/>
                    </a:ext>
                  </a:extLst>
                </p14:cNvPr>
                <p14:cNvContentPartPr/>
                <p14:nvPr/>
              </p14:nvContentPartPr>
              <p14:xfrm>
                <a:off x="6206564" y="5682862"/>
                <a:ext cx="116640" cy="275040"/>
              </p14:xfrm>
            </p:contentPart>
          </mc:Choice>
          <mc:Fallback>
            <p:pic>
              <p:nvPicPr>
                <p:cNvPr id="117" name="Freihand 116">
                  <a:extLst>
                    <a:ext uri="{FF2B5EF4-FFF2-40B4-BE49-F238E27FC236}">
                      <a16:creationId xmlns:a16="http://schemas.microsoft.com/office/drawing/2014/main" id="{A5ED949C-BDA7-42D4-A425-77D8A3E79B6F}"/>
                    </a:ext>
                  </a:extLst>
                </p:cNvPr>
                <p:cNvPicPr/>
                <p:nvPr/>
              </p:nvPicPr>
              <p:blipFill>
                <a:blip r:embed="rId171"/>
                <a:stretch>
                  <a:fillRect/>
                </a:stretch>
              </p:blipFill>
              <p:spPr>
                <a:xfrm>
                  <a:off x="6197924" y="5673862"/>
                  <a:ext cx="13428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8" name="Freihand 117">
                  <a:extLst>
                    <a:ext uri="{FF2B5EF4-FFF2-40B4-BE49-F238E27FC236}">
                      <a16:creationId xmlns:a16="http://schemas.microsoft.com/office/drawing/2014/main" id="{ACBC1965-BB28-4182-AD32-9998AF3D5F9E}"/>
                    </a:ext>
                  </a:extLst>
                </p14:cNvPr>
                <p14:cNvContentPartPr/>
                <p14:nvPr/>
              </p14:nvContentPartPr>
              <p14:xfrm>
                <a:off x="6497084" y="5823982"/>
                <a:ext cx="176760" cy="204840"/>
              </p14:xfrm>
            </p:contentPart>
          </mc:Choice>
          <mc:Fallback>
            <p:pic>
              <p:nvPicPr>
                <p:cNvPr id="118" name="Freihand 117">
                  <a:extLst>
                    <a:ext uri="{FF2B5EF4-FFF2-40B4-BE49-F238E27FC236}">
                      <a16:creationId xmlns:a16="http://schemas.microsoft.com/office/drawing/2014/main" id="{ACBC1965-BB28-4182-AD32-9998AF3D5F9E}"/>
                    </a:ext>
                  </a:extLst>
                </p:cNvPr>
                <p:cNvPicPr/>
                <p:nvPr/>
              </p:nvPicPr>
              <p:blipFill>
                <a:blip r:embed="rId173"/>
                <a:stretch>
                  <a:fillRect/>
                </a:stretch>
              </p:blipFill>
              <p:spPr>
                <a:xfrm>
                  <a:off x="6488444" y="5815342"/>
                  <a:ext cx="1944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0" name="Freihand 119">
                  <a:extLst>
                    <a:ext uri="{FF2B5EF4-FFF2-40B4-BE49-F238E27FC236}">
                      <a16:creationId xmlns:a16="http://schemas.microsoft.com/office/drawing/2014/main" id="{FDA42410-C887-4052-B7AF-389B8B8A2004}"/>
                    </a:ext>
                  </a:extLst>
                </p14:cNvPr>
                <p14:cNvContentPartPr/>
                <p14:nvPr/>
              </p14:nvContentPartPr>
              <p14:xfrm>
                <a:off x="6712364" y="5737222"/>
                <a:ext cx="200880" cy="253080"/>
              </p14:xfrm>
            </p:contentPart>
          </mc:Choice>
          <mc:Fallback>
            <p:pic>
              <p:nvPicPr>
                <p:cNvPr id="120" name="Freihand 119">
                  <a:extLst>
                    <a:ext uri="{FF2B5EF4-FFF2-40B4-BE49-F238E27FC236}">
                      <a16:creationId xmlns:a16="http://schemas.microsoft.com/office/drawing/2014/main" id="{FDA42410-C887-4052-B7AF-389B8B8A2004}"/>
                    </a:ext>
                  </a:extLst>
                </p:cNvPr>
                <p:cNvPicPr/>
                <p:nvPr/>
              </p:nvPicPr>
              <p:blipFill>
                <a:blip r:embed="rId175"/>
                <a:stretch>
                  <a:fillRect/>
                </a:stretch>
              </p:blipFill>
              <p:spPr>
                <a:xfrm>
                  <a:off x="6703364" y="5728582"/>
                  <a:ext cx="2185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1" name="Freihand 120">
                  <a:extLst>
                    <a:ext uri="{FF2B5EF4-FFF2-40B4-BE49-F238E27FC236}">
                      <a16:creationId xmlns:a16="http://schemas.microsoft.com/office/drawing/2014/main" id="{E8A3AFF1-B4BB-497C-882F-977CB3610EEA}"/>
                    </a:ext>
                  </a:extLst>
                </p14:cNvPr>
                <p14:cNvContentPartPr/>
                <p14:nvPr/>
              </p14:nvContentPartPr>
              <p14:xfrm>
                <a:off x="6918644" y="5728942"/>
                <a:ext cx="227880" cy="128880"/>
              </p14:xfrm>
            </p:contentPart>
          </mc:Choice>
          <mc:Fallback>
            <p:pic>
              <p:nvPicPr>
                <p:cNvPr id="121" name="Freihand 120">
                  <a:extLst>
                    <a:ext uri="{FF2B5EF4-FFF2-40B4-BE49-F238E27FC236}">
                      <a16:creationId xmlns:a16="http://schemas.microsoft.com/office/drawing/2014/main" id="{E8A3AFF1-B4BB-497C-882F-977CB3610EEA}"/>
                    </a:ext>
                  </a:extLst>
                </p:cNvPr>
                <p:cNvPicPr/>
                <p:nvPr/>
              </p:nvPicPr>
              <p:blipFill>
                <a:blip r:embed="rId177"/>
                <a:stretch>
                  <a:fillRect/>
                </a:stretch>
              </p:blipFill>
              <p:spPr>
                <a:xfrm>
                  <a:off x="6909644" y="5720302"/>
                  <a:ext cx="245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2" name="Freihand 121">
                  <a:extLst>
                    <a:ext uri="{FF2B5EF4-FFF2-40B4-BE49-F238E27FC236}">
                      <a16:creationId xmlns:a16="http://schemas.microsoft.com/office/drawing/2014/main" id="{C1C5F65A-5B2A-47EF-BA16-FB87C5DCCBDD}"/>
                    </a:ext>
                  </a:extLst>
                </p14:cNvPr>
                <p14:cNvContentPartPr/>
                <p14:nvPr/>
              </p14:nvContentPartPr>
              <p14:xfrm>
                <a:off x="6688604" y="5710582"/>
                <a:ext cx="77760" cy="14760"/>
              </p14:xfrm>
            </p:contentPart>
          </mc:Choice>
          <mc:Fallback>
            <p:pic>
              <p:nvPicPr>
                <p:cNvPr id="122" name="Freihand 121">
                  <a:extLst>
                    <a:ext uri="{FF2B5EF4-FFF2-40B4-BE49-F238E27FC236}">
                      <a16:creationId xmlns:a16="http://schemas.microsoft.com/office/drawing/2014/main" id="{C1C5F65A-5B2A-47EF-BA16-FB87C5DCCBDD}"/>
                    </a:ext>
                  </a:extLst>
                </p:cNvPr>
                <p:cNvPicPr/>
                <p:nvPr/>
              </p:nvPicPr>
              <p:blipFill>
                <a:blip r:embed="rId179"/>
                <a:stretch>
                  <a:fillRect/>
                </a:stretch>
              </p:blipFill>
              <p:spPr>
                <a:xfrm>
                  <a:off x="6679604" y="5701942"/>
                  <a:ext cx="95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4" name="Freihand 123">
                  <a:extLst>
                    <a:ext uri="{FF2B5EF4-FFF2-40B4-BE49-F238E27FC236}">
                      <a16:creationId xmlns:a16="http://schemas.microsoft.com/office/drawing/2014/main" id="{3777DDCC-9AEE-4EF3-A33B-C0E9D163D8D4}"/>
                    </a:ext>
                  </a:extLst>
                </p14:cNvPr>
                <p14:cNvContentPartPr/>
                <p14:nvPr/>
              </p14:nvContentPartPr>
              <p14:xfrm>
                <a:off x="7330124" y="5773222"/>
                <a:ext cx="287280" cy="122040"/>
              </p14:xfrm>
            </p:contentPart>
          </mc:Choice>
          <mc:Fallback>
            <p:pic>
              <p:nvPicPr>
                <p:cNvPr id="124" name="Freihand 123">
                  <a:extLst>
                    <a:ext uri="{FF2B5EF4-FFF2-40B4-BE49-F238E27FC236}">
                      <a16:creationId xmlns:a16="http://schemas.microsoft.com/office/drawing/2014/main" id="{3777DDCC-9AEE-4EF3-A33B-C0E9D163D8D4}"/>
                    </a:ext>
                  </a:extLst>
                </p:cNvPr>
                <p:cNvPicPr/>
                <p:nvPr/>
              </p:nvPicPr>
              <p:blipFill>
                <a:blip r:embed="rId181"/>
                <a:stretch>
                  <a:fillRect/>
                </a:stretch>
              </p:blipFill>
              <p:spPr>
                <a:xfrm>
                  <a:off x="7321484" y="5764582"/>
                  <a:ext cx="304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5" name="Freihand 124">
                  <a:extLst>
                    <a:ext uri="{FF2B5EF4-FFF2-40B4-BE49-F238E27FC236}">
                      <a16:creationId xmlns:a16="http://schemas.microsoft.com/office/drawing/2014/main" id="{39E92888-F445-48E1-83FE-3080E0847E4B}"/>
                    </a:ext>
                  </a:extLst>
                </p14:cNvPr>
                <p14:cNvContentPartPr/>
                <p14:nvPr/>
              </p14:nvContentPartPr>
              <p14:xfrm>
                <a:off x="7822244" y="5749462"/>
                <a:ext cx="5400" cy="98280"/>
              </p14:xfrm>
            </p:contentPart>
          </mc:Choice>
          <mc:Fallback>
            <p:pic>
              <p:nvPicPr>
                <p:cNvPr id="125" name="Freihand 124">
                  <a:extLst>
                    <a:ext uri="{FF2B5EF4-FFF2-40B4-BE49-F238E27FC236}">
                      <a16:creationId xmlns:a16="http://schemas.microsoft.com/office/drawing/2014/main" id="{39E92888-F445-48E1-83FE-3080E0847E4B}"/>
                    </a:ext>
                  </a:extLst>
                </p:cNvPr>
                <p:cNvPicPr/>
                <p:nvPr/>
              </p:nvPicPr>
              <p:blipFill>
                <a:blip r:embed="rId183"/>
                <a:stretch>
                  <a:fillRect/>
                </a:stretch>
              </p:blipFill>
              <p:spPr>
                <a:xfrm>
                  <a:off x="7813244" y="5740462"/>
                  <a:ext cx="230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6" name="Freihand 125">
                  <a:extLst>
                    <a:ext uri="{FF2B5EF4-FFF2-40B4-BE49-F238E27FC236}">
                      <a16:creationId xmlns:a16="http://schemas.microsoft.com/office/drawing/2014/main" id="{E89018FA-80B5-4C44-8302-F3183048390F}"/>
                    </a:ext>
                  </a:extLst>
                </p14:cNvPr>
                <p14:cNvContentPartPr/>
                <p14:nvPr/>
              </p14:nvContentPartPr>
              <p14:xfrm>
                <a:off x="7763204" y="5685022"/>
                <a:ext cx="122040" cy="151560"/>
              </p14:xfrm>
            </p:contentPart>
          </mc:Choice>
          <mc:Fallback>
            <p:pic>
              <p:nvPicPr>
                <p:cNvPr id="126" name="Freihand 125">
                  <a:extLst>
                    <a:ext uri="{FF2B5EF4-FFF2-40B4-BE49-F238E27FC236}">
                      <a16:creationId xmlns:a16="http://schemas.microsoft.com/office/drawing/2014/main" id="{E89018FA-80B5-4C44-8302-F3183048390F}"/>
                    </a:ext>
                  </a:extLst>
                </p:cNvPr>
                <p:cNvPicPr/>
                <p:nvPr/>
              </p:nvPicPr>
              <p:blipFill>
                <a:blip r:embed="rId185"/>
                <a:stretch>
                  <a:fillRect/>
                </a:stretch>
              </p:blipFill>
              <p:spPr>
                <a:xfrm>
                  <a:off x="7754564" y="5676022"/>
                  <a:ext cx="139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7" name="Freihand 126">
                  <a:extLst>
                    <a:ext uri="{FF2B5EF4-FFF2-40B4-BE49-F238E27FC236}">
                      <a16:creationId xmlns:a16="http://schemas.microsoft.com/office/drawing/2014/main" id="{A92D4EE7-4F3E-4D3E-96BA-94EFDD9C90E2}"/>
                    </a:ext>
                  </a:extLst>
                </p14:cNvPr>
                <p14:cNvContentPartPr/>
                <p14:nvPr/>
              </p14:nvContentPartPr>
              <p14:xfrm>
                <a:off x="7995404" y="5711302"/>
                <a:ext cx="15840" cy="142920"/>
              </p14:xfrm>
            </p:contentPart>
          </mc:Choice>
          <mc:Fallback>
            <p:pic>
              <p:nvPicPr>
                <p:cNvPr id="127" name="Freihand 126">
                  <a:extLst>
                    <a:ext uri="{FF2B5EF4-FFF2-40B4-BE49-F238E27FC236}">
                      <a16:creationId xmlns:a16="http://schemas.microsoft.com/office/drawing/2014/main" id="{A92D4EE7-4F3E-4D3E-96BA-94EFDD9C90E2}"/>
                    </a:ext>
                  </a:extLst>
                </p:cNvPr>
                <p:cNvPicPr/>
                <p:nvPr/>
              </p:nvPicPr>
              <p:blipFill>
                <a:blip r:embed="rId187"/>
                <a:stretch>
                  <a:fillRect/>
                </a:stretch>
              </p:blipFill>
              <p:spPr>
                <a:xfrm>
                  <a:off x="7986764" y="5702302"/>
                  <a:ext cx="33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8" name="Freihand 127">
                  <a:extLst>
                    <a:ext uri="{FF2B5EF4-FFF2-40B4-BE49-F238E27FC236}">
                      <a16:creationId xmlns:a16="http://schemas.microsoft.com/office/drawing/2014/main" id="{42B3467B-8C56-4721-BA0B-BC756F198421}"/>
                    </a:ext>
                  </a:extLst>
                </p14:cNvPr>
                <p14:cNvContentPartPr/>
                <p14:nvPr/>
              </p14:nvContentPartPr>
              <p14:xfrm>
                <a:off x="8024924" y="5644702"/>
                <a:ext cx="114480" cy="172800"/>
              </p14:xfrm>
            </p:contentPart>
          </mc:Choice>
          <mc:Fallback>
            <p:pic>
              <p:nvPicPr>
                <p:cNvPr id="128" name="Freihand 127">
                  <a:extLst>
                    <a:ext uri="{FF2B5EF4-FFF2-40B4-BE49-F238E27FC236}">
                      <a16:creationId xmlns:a16="http://schemas.microsoft.com/office/drawing/2014/main" id="{42B3467B-8C56-4721-BA0B-BC756F198421}"/>
                    </a:ext>
                  </a:extLst>
                </p:cNvPr>
                <p:cNvPicPr/>
                <p:nvPr/>
              </p:nvPicPr>
              <p:blipFill>
                <a:blip r:embed="rId189"/>
                <a:stretch>
                  <a:fillRect/>
                </a:stretch>
              </p:blipFill>
              <p:spPr>
                <a:xfrm>
                  <a:off x="8016284" y="5635702"/>
                  <a:ext cx="132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0" name="Freihand 129">
                  <a:extLst>
                    <a:ext uri="{FF2B5EF4-FFF2-40B4-BE49-F238E27FC236}">
                      <a16:creationId xmlns:a16="http://schemas.microsoft.com/office/drawing/2014/main" id="{E48593ED-0B80-4DAA-B340-93E26AB637C6}"/>
                    </a:ext>
                  </a:extLst>
                </p14:cNvPr>
                <p14:cNvContentPartPr/>
                <p14:nvPr/>
              </p14:nvContentPartPr>
              <p14:xfrm>
                <a:off x="6166244" y="6111262"/>
                <a:ext cx="419400" cy="286200"/>
              </p14:xfrm>
            </p:contentPart>
          </mc:Choice>
          <mc:Fallback>
            <p:pic>
              <p:nvPicPr>
                <p:cNvPr id="130" name="Freihand 129">
                  <a:extLst>
                    <a:ext uri="{FF2B5EF4-FFF2-40B4-BE49-F238E27FC236}">
                      <a16:creationId xmlns:a16="http://schemas.microsoft.com/office/drawing/2014/main" id="{E48593ED-0B80-4DAA-B340-93E26AB637C6}"/>
                    </a:ext>
                  </a:extLst>
                </p:cNvPr>
                <p:cNvPicPr/>
                <p:nvPr/>
              </p:nvPicPr>
              <p:blipFill>
                <a:blip r:embed="rId191"/>
                <a:stretch>
                  <a:fillRect/>
                </a:stretch>
              </p:blipFill>
              <p:spPr>
                <a:xfrm>
                  <a:off x="6157604" y="6102622"/>
                  <a:ext cx="43704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2" name="Freihand 131">
                  <a:extLst>
                    <a:ext uri="{FF2B5EF4-FFF2-40B4-BE49-F238E27FC236}">
                      <a16:creationId xmlns:a16="http://schemas.microsoft.com/office/drawing/2014/main" id="{B792E773-A487-4B42-9A02-ABB5B3A727D9}"/>
                    </a:ext>
                  </a:extLst>
                </p14:cNvPr>
                <p14:cNvContentPartPr/>
                <p14:nvPr/>
              </p14:nvContentPartPr>
              <p14:xfrm>
                <a:off x="6654044" y="6131422"/>
                <a:ext cx="77400" cy="126000"/>
              </p14:xfrm>
            </p:contentPart>
          </mc:Choice>
          <mc:Fallback>
            <p:pic>
              <p:nvPicPr>
                <p:cNvPr id="132" name="Freihand 131">
                  <a:extLst>
                    <a:ext uri="{FF2B5EF4-FFF2-40B4-BE49-F238E27FC236}">
                      <a16:creationId xmlns:a16="http://schemas.microsoft.com/office/drawing/2014/main" id="{B792E773-A487-4B42-9A02-ABB5B3A727D9}"/>
                    </a:ext>
                  </a:extLst>
                </p:cNvPr>
                <p:cNvPicPr/>
                <p:nvPr/>
              </p:nvPicPr>
              <p:blipFill>
                <a:blip r:embed="rId193"/>
                <a:stretch>
                  <a:fillRect/>
                </a:stretch>
              </p:blipFill>
              <p:spPr>
                <a:xfrm>
                  <a:off x="6645404" y="6122422"/>
                  <a:ext cx="95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3" name="Freihand 132">
                  <a:extLst>
                    <a:ext uri="{FF2B5EF4-FFF2-40B4-BE49-F238E27FC236}">
                      <a16:creationId xmlns:a16="http://schemas.microsoft.com/office/drawing/2014/main" id="{DA3B7092-FE1C-4BA3-9AE0-FA2850871A45}"/>
                    </a:ext>
                  </a:extLst>
                </p14:cNvPr>
                <p14:cNvContentPartPr/>
                <p14:nvPr/>
              </p14:nvContentPartPr>
              <p14:xfrm>
                <a:off x="6767444" y="6092902"/>
                <a:ext cx="110160" cy="138960"/>
              </p14:xfrm>
            </p:contentPart>
          </mc:Choice>
          <mc:Fallback>
            <p:pic>
              <p:nvPicPr>
                <p:cNvPr id="133" name="Freihand 132">
                  <a:extLst>
                    <a:ext uri="{FF2B5EF4-FFF2-40B4-BE49-F238E27FC236}">
                      <a16:creationId xmlns:a16="http://schemas.microsoft.com/office/drawing/2014/main" id="{DA3B7092-FE1C-4BA3-9AE0-FA2850871A45}"/>
                    </a:ext>
                  </a:extLst>
                </p:cNvPr>
                <p:cNvPicPr/>
                <p:nvPr/>
              </p:nvPicPr>
              <p:blipFill>
                <a:blip r:embed="rId195"/>
                <a:stretch>
                  <a:fillRect/>
                </a:stretch>
              </p:blipFill>
              <p:spPr>
                <a:xfrm>
                  <a:off x="6758444" y="6084262"/>
                  <a:ext cx="1278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4" name="Freihand 133">
                  <a:extLst>
                    <a:ext uri="{FF2B5EF4-FFF2-40B4-BE49-F238E27FC236}">
                      <a16:creationId xmlns:a16="http://schemas.microsoft.com/office/drawing/2014/main" id="{D0F665CA-43A5-4801-86A9-9E41C6F09C4C}"/>
                    </a:ext>
                  </a:extLst>
                </p14:cNvPr>
                <p14:cNvContentPartPr/>
                <p14:nvPr/>
              </p14:nvContentPartPr>
              <p14:xfrm>
                <a:off x="6907124" y="6085342"/>
                <a:ext cx="60120" cy="150120"/>
              </p14:xfrm>
            </p:contentPart>
          </mc:Choice>
          <mc:Fallback>
            <p:pic>
              <p:nvPicPr>
                <p:cNvPr id="134" name="Freihand 133">
                  <a:extLst>
                    <a:ext uri="{FF2B5EF4-FFF2-40B4-BE49-F238E27FC236}">
                      <a16:creationId xmlns:a16="http://schemas.microsoft.com/office/drawing/2014/main" id="{D0F665CA-43A5-4801-86A9-9E41C6F09C4C}"/>
                    </a:ext>
                  </a:extLst>
                </p:cNvPr>
                <p:cNvPicPr/>
                <p:nvPr/>
              </p:nvPicPr>
              <p:blipFill>
                <a:blip r:embed="rId197"/>
                <a:stretch>
                  <a:fillRect/>
                </a:stretch>
              </p:blipFill>
              <p:spPr>
                <a:xfrm>
                  <a:off x="6898124" y="6076702"/>
                  <a:ext cx="77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5" name="Freihand 134">
                  <a:extLst>
                    <a:ext uri="{FF2B5EF4-FFF2-40B4-BE49-F238E27FC236}">
                      <a16:creationId xmlns:a16="http://schemas.microsoft.com/office/drawing/2014/main" id="{25EEDD40-91BB-44A1-A07C-A9796CF396DB}"/>
                    </a:ext>
                  </a:extLst>
                </p14:cNvPr>
                <p14:cNvContentPartPr/>
                <p14:nvPr/>
              </p14:nvContentPartPr>
              <p14:xfrm>
                <a:off x="7015124" y="6112702"/>
                <a:ext cx="174960" cy="108720"/>
              </p14:xfrm>
            </p:contentPart>
          </mc:Choice>
          <mc:Fallback>
            <p:pic>
              <p:nvPicPr>
                <p:cNvPr id="135" name="Freihand 134">
                  <a:extLst>
                    <a:ext uri="{FF2B5EF4-FFF2-40B4-BE49-F238E27FC236}">
                      <a16:creationId xmlns:a16="http://schemas.microsoft.com/office/drawing/2014/main" id="{25EEDD40-91BB-44A1-A07C-A9796CF396DB}"/>
                    </a:ext>
                  </a:extLst>
                </p:cNvPr>
                <p:cNvPicPr/>
                <p:nvPr/>
              </p:nvPicPr>
              <p:blipFill>
                <a:blip r:embed="rId199"/>
                <a:stretch>
                  <a:fillRect/>
                </a:stretch>
              </p:blipFill>
              <p:spPr>
                <a:xfrm>
                  <a:off x="7006484" y="6103702"/>
                  <a:ext cx="192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6" name="Freihand 135">
                  <a:extLst>
                    <a:ext uri="{FF2B5EF4-FFF2-40B4-BE49-F238E27FC236}">
                      <a16:creationId xmlns:a16="http://schemas.microsoft.com/office/drawing/2014/main" id="{6478F625-E891-436E-A762-3A25E5C5F674}"/>
                    </a:ext>
                  </a:extLst>
                </p14:cNvPr>
                <p14:cNvContentPartPr/>
                <p14:nvPr/>
              </p14:nvContentPartPr>
              <p14:xfrm>
                <a:off x="7246244" y="6099382"/>
                <a:ext cx="174960" cy="121680"/>
              </p14:xfrm>
            </p:contentPart>
          </mc:Choice>
          <mc:Fallback>
            <p:pic>
              <p:nvPicPr>
                <p:cNvPr id="136" name="Freihand 135">
                  <a:extLst>
                    <a:ext uri="{FF2B5EF4-FFF2-40B4-BE49-F238E27FC236}">
                      <a16:creationId xmlns:a16="http://schemas.microsoft.com/office/drawing/2014/main" id="{6478F625-E891-436E-A762-3A25E5C5F674}"/>
                    </a:ext>
                  </a:extLst>
                </p:cNvPr>
                <p:cNvPicPr/>
                <p:nvPr/>
              </p:nvPicPr>
              <p:blipFill>
                <a:blip r:embed="rId201"/>
                <a:stretch>
                  <a:fillRect/>
                </a:stretch>
              </p:blipFill>
              <p:spPr>
                <a:xfrm>
                  <a:off x="7237604" y="6090742"/>
                  <a:ext cx="192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7" name="Freihand 136">
                  <a:extLst>
                    <a:ext uri="{FF2B5EF4-FFF2-40B4-BE49-F238E27FC236}">
                      <a16:creationId xmlns:a16="http://schemas.microsoft.com/office/drawing/2014/main" id="{5A0A61EB-859F-4D4C-B0C6-3B76F3EFF652}"/>
                    </a:ext>
                  </a:extLst>
                </p14:cNvPr>
                <p14:cNvContentPartPr/>
                <p14:nvPr/>
              </p14:nvContentPartPr>
              <p14:xfrm>
                <a:off x="7566284" y="5966182"/>
                <a:ext cx="37800" cy="221760"/>
              </p14:xfrm>
            </p:contentPart>
          </mc:Choice>
          <mc:Fallback>
            <p:pic>
              <p:nvPicPr>
                <p:cNvPr id="137" name="Freihand 136">
                  <a:extLst>
                    <a:ext uri="{FF2B5EF4-FFF2-40B4-BE49-F238E27FC236}">
                      <a16:creationId xmlns:a16="http://schemas.microsoft.com/office/drawing/2014/main" id="{5A0A61EB-859F-4D4C-B0C6-3B76F3EFF652}"/>
                    </a:ext>
                  </a:extLst>
                </p:cNvPr>
                <p:cNvPicPr/>
                <p:nvPr/>
              </p:nvPicPr>
              <p:blipFill>
                <a:blip r:embed="rId203"/>
                <a:stretch>
                  <a:fillRect/>
                </a:stretch>
              </p:blipFill>
              <p:spPr>
                <a:xfrm>
                  <a:off x="7557644" y="5957182"/>
                  <a:ext cx="554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8" name="Freihand 137">
                  <a:extLst>
                    <a:ext uri="{FF2B5EF4-FFF2-40B4-BE49-F238E27FC236}">
                      <a16:creationId xmlns:a16="http://schemas.microsoft.com/office/drawing/2014/main" id="{74C1A06D-DC51-420A-B6B8-005B11ED6D7F}"/>
                    </a:ext>
                  </a:extLst>
                </p14:cNvPr>
                <p14:cNvContentPartPr/>
                <p14:nvPr/>
              </p14:nvContentPartPr>
              <p14:xfrm>
                <a:off x="7607684" y="6053662"/>
                <a:ext cx="279720" cy="144720"/>
              </p14:xfrm>
            </p:contentPart>
          </mc:Choice>
          <mc:Fallback>
            <p:pic>
              <p:nvPicPr>
                <p:cNvPr id="138" name="Freihand 137">
                  <a:extLst>
                    <a:ext uri="{FF2B5EF4-FFF2-40B4-BE49-F238E27FC236}">
                      <a16:creationId xmlns:a16="http://schemas.microsoft.com/office/drawing/2014/main" id="{74C1A06D-DC51-420A-B6B8-005B11ED6D7F}"/>
                    </a:ext>
                  </a:extLst>
                </p:cNvPr>
                <p:cNvPicPr/>
                <p:nvPr/>
              </p:nvPicPr>
              <p:blipFill>
                <a:blip r:embed="rId205"/>
                <a:stretch>
                  <a:fillRect/>
                </a:stretch>
              </p:blipFill>
              <p:spPr>
                <a:xfrm>
                  <a:off x="7599044" y="6045022"/>
                  <a:ext cx="297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9" name="Freihand 138">
                  <a:extLst>
                    <a:ext uri="{FF2B5EF4-FFF2-40B4-BE49-F238E27FC236}">
                      <a16:creationId xmlns:a16="http://schemas.microsoft.com/office/drawing/2014/main" id="{B796C768-58CD-4643-95CF-02DF114111AF}"/>
                    </a:ext>
                  </a:extLst>
                </p14:cNvPr>
                <p14:cNvContentPartPr/>
                <p14:nvPr/>
              </p14:nvContentPartPr>
              <p14:xfrm>
                <a:off x="7937804" y="6015142"/>
                <a:ext cx="268200" cy="154800"/>
              </p14:xfrm>
            </p:contentPart>
          </mc:Choice>
          <mc:Fallback>
            <p:pic>
              <p:nvPicPr>
                <p:cNvPr id="139" name="Freihand 138">
                  <a:extLst>
                    <a:ext uri="{FF2B5EF4-FFF2-40B4-BE49-F238E27FC236}">
                      <a16:creationId xmlns:a16="http://schemas.microsoft.com/office/drawing/2014/main" id="{B796C768-58CD-4643-95CF-02DF114111AF}"/>
                    </a:ext>
                  </a:extLst>
                </p:cNvPr>
                <p:cNvPicPr/>
                <p:nvPr/>
              </p:nvPicPr>
              <p:blipFill>
                <a:blip r:embed="rId207"/>
                <a:stretch>
                  <a:fillRect/>
                </a:stretch>
              </p:blipFill>
              <p:spPr>
                <a:xfrm>
                  <a:off x="7929164" y="6006142"/>
                  <a:ext cx="2858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0" name="Freihand 139">
                  <a:extLst>
                    <a:ext uri="{FF2B5EF4-FFF2-40B4-BE49-F238E27FC236}">
                      <a16:creationId xmlns:a16="http://schemas.microsoft.com/office/drawing/2014/main" id="{13C50FC0-333B-4BF9-92B4-EF862CB84EA7}"/>
                    </a:ext>
                  </a:extLst>
                </p14:cNvPr>
                <p14:cNvContentPartPr/>
                <p14:nvPr/>
              </p14:nvContentPartPr>
              <p14:xfrm>
                <a:off x="7759604" y="5952862"/>
                <a:ext cx="47880" cy="16920"/>
              </p14:xfrm>
            </p:contentPart>
          </mc:Choice>
          <mc:Fallback>
            <p:pic>
              <p:nvPicPr>
                <p:cNvPr id="140" name="Freihand 139">
                  <a:extLst>
                    <a:ext uri="{FF2B5EF4-FFF2-40B4-BE49-F238E27FC236}">
                      <a16:creationId xmlns:a16="http://schemas.microsoft.com/office/drawing/2014/main" id="{13C50FC0-333B-4BF9-92B4-EF862CB84EA7}"/>
                    </a:ext>
                  </a:extLst>
                </p:cNvPr>
                <p:cNvPicPr/>
                <p:nvPr/>
              </p:nvPicPr>
              <p:blipFill>
                <a:blip r:embed="rId209"/>
                <a:stretch>
                  <a:fillRect/>
                </a:stretch>
              </p:blipFill>
              <p:spPr>
                <a:xfrm>
                  <a:off x="7750964" y="5943862"/>
                  <a:ext cx="655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1" name="Freihand 140">
                  <a:extLst>
                    <a:ext uri="{FF2B5EF4-FFF2-40B4-BE49-F238E27FC236}">
                      <a16:creationId xmlns:a16="http://schemas.microsoft.com/office/drawing/2014/main" id="{45EDECD3-683A-41BC-BD78-F5BEB8E1FE12}"/>
                    </a:ext>
                  </a:extLst>
                </p14:cNvPr>
                <p14:cNvContentPartPr/>
                <p14:nvPr/>
              </p14:nvContentPartPr>
              <p14:xfrm>
                <a:off x="6888044" y="6372262"/>
                <a:ext cx="303480" cy="174240"/>
              </p14:xfrm>
            </p:contentPart>
          </mc:Choice>
          <mc:Fallback>
            <p:pic>
              <p:nvPicPr>
                <p:cNvPr id="141" name="Freihand 140">
                  <a:extLst>
                    <a:ext uri="{FF2B5EF4-FFF2-40B4-BE49-F238E27FC236}">
                      <a16:creationId xmlns:a16="http://schemas.microsoft.com/office/drawing/2014/main" id="{45EDECD3-683A-41BC-BD78-F5BEB8E1FE12}"/>
                    </a:ext>
                  </a:extLst>
                </p:cNvPr>
                <p:cNvPicPr/>
                <p:nvPr/>
              </p:nvPicPr>
              <p:blipFill>
                <a:blip r:embed="rId211"/>
                <a:stretch>
                  <a:fillRect/>
                </a:stretch>
              </p:blipFill>
              <p:spPr>
                <a:xfrm>
                  <a:off x="6879044" y="6363622"/>
                  <a:ext cx="3211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2" name="Freihand 141">
                  <a:extLst>
                    <a:ext uri="{FF2B5EF4-FFF2-40B4-BE49-F238E27FC236}">
                      <a16:creationId xmlns:a16="http://schemas.microsoft.com/office/drawing/2014/main" id="{7EC912DA-C815-497B-AE51-EB4391E318E4}"/>
                    </a:ext>
                  </a:extLst>
                </p14:cNvPr>
                <p14:cNvContentPartPr/>
                <p14:nvPr/>
              </p14:nvContentPartPr>
              <p14:xfrm>
                <a:off x="7417604" y="6300262"/>
                <a:ext cx="206280" cy="208800"/>
              </p14:xfrm>
            </p:contentPart>
          </mc:Choice>
          <mc:Fallback>
            <p:pic>
              <p:nvPicPr>
                <p:cNvPr id="142" name="Freihand 141">
                  <a:extLst>
                    <a:ext uri="{FF2B5EF4-FFF2-40B4-BE49-F238E27FC236}">
                      <a16:creationId xmlns:a16="http://schemas.microsoft.com/office/drawing/2014/main" id="{7EC912DA-C815-497B-AE51-EB4391E318E4}"/>
                    </a:ext>
                  </a:extLst>
                </p:cNvPr>
                <p:cNvPicPr/>
                <p:nvPr/>
              </p:nvPicPr>
              <p:blipFill>
                <a:blip r:embed="rId213"/>
                <a:stretch>
                  <a:fillRect/>
                </a:stretch>
              </p:blipFill>
              <p:spPr>
                <a:xfrm>
                  <a:off x="7408964" y="6291262"/>
                  <a:ext cx="2239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3" name="Freihand 142">
                  <a:extLst>
                    <a:ext uri="{FF2B5EF4-FFF2-40B4-BE49-F238E27FC236}">
                      <a16:creationId xmlns:a16="http://schemas.microsoft.com/office/drawing/2014/main" id="{8C7E5954-CAE5-40D8-9A14-C0FD0796A2B8}"/>
                    </a:ext>
                  </a:extLst>
                </p14:cNvPr>
                <p14:cNvContentPartPr/>
                <p14:nvPr/>
              </p14:nvContentPartPr>
              <p14:xfrm>
                <a:off x="7686884" y="6309982"/>
                <a:ext cx="263520" cy="188280"/>
              </p14:xfrm>
            </p:contentPart>
          </mc:Choice>
          <mc:Fallback>
            <p:pic>
              <p:nvPicPr>
                <p:cNvPr id="143" name="Freihand 142">
                  <a:extLst>
                    <a:ext uri="{FF2B5EF4-FFF2-40B4-BE49-F238E27FC236}">
                      <a16:creationId xmlns:a16="http://schemas.microsoft.com/office/drawing/2014/main" id="{8C7E5954-CAE5-40D8-9A14-C0FD0796A2B8}"/>
                    </a:ext>
                  </a:extLst>
                </p:cNvPr>
                <p:cNvPicPr/>
                <p:nvPr/>
              </p:nvPicPr>
              <p:blipFill>
                <a:blip r:embed="rId215"/>
                <a:stretch>
                  <a:fillRect/>
                </a:stretch>
              </p:blipFill>
              <p:spPr>
                <a:xfrm>
                  <a:off x="7678244" y="6300982"/>
                  <a:ext cx="281160" cy="205920"/>
                </a:xfrm>
                <a:prstGeom prst="rect">
                  <a:avLst/>
                </a:prstGeom>
              </p:spPr>
            </p:pic>
          </mc:Fallback>
        </mc:AlternateContent>
      </p:grpSp>
    </p:spTree>
    <p:extLst>
      <p:ext uri="{BB962C8B-B14F-4D97-AF65-F5344CB8AC3E}">
        <p14:creationId xmlns:p14="http://schemas.microsoft.com/office/powerpoint/2010/main" val="73257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6934" y="1478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und </a:t>
            </a:r>
            <a:r>
              <a:rPr lang="en-US" altLang="en-US" sz="3991" dirty="0" err="1">
                <a:solidFill>
                  <a:sysClr val="windowText" lastClr="000000"/>
                </a:solidFill>
                <a:latin typeface="Times New Roman" panose="02020603050405020304" pitchFamily="18" charset="0"/>
                <a:cs typeface="Times New Roman" panose="02020603050405020304" pitchFamily="18" charset="0"/>
              </a:rPr>
              <a:t>Abstand</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773723" y="1124744"/>
            <a:ext cx="10519508"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err="1">
                <a:solidFill>
                  <a:sysClr val="windowText" lastClr="000000"/>
                </a:solidFill>
                <a:latin typeface="Times New Roman" panose="02020603050405020304" pitchFamily="18" charset="0"/>
                <a:cs typeface="Times New Roman" panose="02020603050405020304" pitchFamily="18" charset="0"/>
              </a:rPr>
              <a:t>Aus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deskriptiv</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empirischen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Befund</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regionalen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Aufteilung</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internationalen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Handelsströme</a:t>
            </a:r>
            <a:r>
              <a:rPr lang="en-US" altLang="en-US" sz="2400" dirty="0">
                <a:solidFill>
                  <a:sysClr val="windowText" lastClr="000000"/>
                </a:solidFill>
                <a:latin typeface="Times New Roman" panose="02020603050405020304" pitchFamily="18" charset="0"/>
                <a:cs typeface="Times New Roman" panose="02020603050405020304" pitchFamily="18" charset="0"/>
              </a:rPr>
              <a:t> der USA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lassen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Zusammenhänge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ablesen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a:solidFill>
                  <a:sysClr val="windowText" lastClr="000000"/>
                </a:solidFill>
                <a:latin typeface="Times New Roman" panose="02020603050405020304" pitchFamily="18" charset="0"/>
                <a:cs typeface="Times New Roman" panose="02020603050405020304" pitchFamily="18" charset="0"/>
              </a:rPr>
              <a:t>Je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Handelspartner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desto</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das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Handelsvolumen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a:solidFill>
                  <a:sysClr val="windowText" lastClr="000000"/>
                </a:solidFill>
                <a:latin typeface="Times New Roman" panose="02020603050405020304" pitchFamily="18" charset="0"/>
                <a:cs typeface="Times New Roman" panose="02020603050405020304" pitchFamily="18" charset="0"/>
              </a:rPr>
              <a:t>Je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geringer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Abstand</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Handeslpartnern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desto</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das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Handelsvolumen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9AB5373F-F4BC-4E92-AE88-CB5B684DFFB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CA42A53-169A-4741-82F0-E6B78406C6E4}"/>
                  </a:ext>
                </a:extLst>
              </p14:cNvPr>
              <p14:cNvContentPartPr/>
              <p14:nvPr/>
            </p14:nvContentPartPr>
            <p14:xfrm>
              <a:off x="5911364" y="216622"/>
              <a:ext cx="1374120" cy="710280"/>
            </p14:xfrm>
          </p:contentPart>
        </mc:Choice>
        <mc:Fallback>
          <p:pic>
            <p:nvPicPr>
              <p:cNvPr id="2" name="Freihand 1">
                <a:extLst>
                  <a:ext uri="{FF2B5EF4-FFF2-40B4-BE49-F238E27FC236}">
                    <a16:creationId xmlns:a16="http://schemas.microsoft.com/office/drawing/2014/main" id="{6CA42A53-169A-4741-82F0-E6B78406C6E4}"/>
                  </a:ext>
                </a:extLst>
              </p:cNvPr>
              <p:cNvPicPr/>
              <p:nvPr/>
            </p:nvPicPr>
            <p:blipFill>
              <a:blip r:embed="rId4"/>
              <a:stretch>
                <a:fillRect/>
              </a:stretch>
            </p:blipFill>
            <p:spPr>
              <a:xfrm>
                <a:off x="5902724" y="207982"/>
                <a:ext cx="1391760" cy="727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306241C-5D09-4F11-B99F-641D822C71B5}"/>
                  </a:ext>
                </a:extLst>
              </p14:cNvPr>
              <p14:cNvContentPartPr/>
              <p14:nvPr/>
            </p14:nvContentPartPr>
            <p14:xfrm>
              <a:off x="6217364" y="2120302"/>
              <a:ext cx="5040" cy="2520"/>
            </p14:xfrm>
          </p:contentPart>
        </mc:Choice>
        <mc:Fallback>
          <p:pic>
            <p:nvPicPr>
              <p:cNvPr id="3" name="Freihand 2">
                <a:extLst>
                  <a:ext uri="{FF2B5EF4-FFF2-40B4-BE49-F238E27FC236}">
                    <a16:creationId xmlns:a16="http://schemas.microsoft.com/office/drawing/2014/main" id="{E306241C-5D09-4F11-B99F-641D822C71B5}"/>
                  </a:ext>
                </a:extLst>
              </p:cNvPr>
              <p:cNvPicPr/>
              <p:nvPr/>
            </p:nvPicPr>
            <p:blipFill>
              <a:blip r:embed="rId6"/>
              <a:stretch>
                <a:fillRect/>
              </a:stretch>
            </p:blipFill>
            <p:spPr>
              <a:xfrm>
                <a:off x="6208724" y="2111302"/>
                <a:ext cx="22680" cy="20160"/>
              </a:xfrm>
              <a:prstGeom prst="rect">
                <a:avLst/>
              </a:prstGeom>
            </p:spPr>
          </p:pic>
        </mc:Fallback>
      </mc:AlternateContent>
      <p:grpSp>
        <p:nvGrpSpPr>
          <p:cNvPr id="9" name="Gruppieren 8">
            <a:extLst>
              <a:ext uri="{FF2B5EF4-FFF2-40B4-BE49-F238E27FC236}">
                <a16:creationId xmlns:a16="http://schemas.microsoft.com/office/drawing/2014/main" id="{44BECBBB-9DB2-471E-94EE-08E7EA704B48}"/>
              </a:ext>
            </a:extLst>
          </p:cNvPr>
          <p:cNvGrpSpPr/>
          <p:nvPr/>
        </p:nvGrpSpPr>
        <p:grpSpPr>
          <a:xfrm>
            <a:off x="5612564" y="141022"/>
            <a:ext cx="1719000" cy="970920"/>
            <a:chOff x="5612564" y="141022"/>
            <a:chExt cx="1719000" cy="97092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3C36CB89-BE75-490A-A848-1356CFE6E57A}"/>
                    </a:ext>
                  </a:extLst>
                </p14:cNvPr>
                <p14:cNvContentPartPr/>
                <p14:nvPr/>
              </p14:nvContentPartPr>
              <p14:xfrm>
                <a:off x="6000284" y="141022"/>
                <a:ext cx="522360" cy="86040"/>
              </p14:xfrm>
            </p:contentPart>
          </mc:Choice>
          <mc:Fallback>
            <p:pic>
              <p:nvPicPr>
                <p:cNvPr id="7" name="Freihand 6">
                  <a:extLst>
                    <a:ext uri="{FF2B5EF4-FFF2-40B4-BE49-F238E27FC236}">
                      <a16:creationId xmlns:a16="http://schemas.microsoft.com/office/drawing/2014/main" id="{3C36CB89-BE75-490A-A848-1356CFE6E57A}"/>
                    </a:ext>
                  </a:extLst>
                </p:cNvPr>
                <p:cNvPicPr/>
                <p:nvPr/>
              </p:nvPicPr>
              <p:blipFill>
                <a:blip r:embed="rId8"/>
                <a:stretch>
                  <a:fillRect/>
                </a:stretch>
              </p:blipFill>
              <p:spPr>
                <a:xfrm>
                  <a:off x="5991284" y="132022"/>
                  <a:ext cx="540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E284949-0459-46EF-94C5-F9C30095050F}"/>
                    </a:ext>
                  </a:extLst>
                </p14:cNvPr>
                <p14:cNvContentPartPr/>
                <p14:nvPr/>
              </p14:nvContentPartPr>
              <p14:xfrm>
                <a:off x="5612564" y="241462"/>
                <a:ext cx="1719000" cy="870480"/>
              </p14:xfrm>
            </p:contentPart>
          </mc:Choice>
          <mc:Fallback>
            <p:pic>
              <p:nvPicPr>
                <p:cNvPr id="8" name="Freihand 7">
                  <a:extLst>
                    <a:ext uri="{FF2B5EF4-FFF2-40B4-BE49-F238E27FC236}">
                      <a16:creationId xmlns:a16="http://schemas.microsoft.com/office/drawing/2014/main" id="{3E284949-0459-46EF-94C5-F9C30095050F}"/>
                    </a:ext>
                  </a:extLst>
                </p:cNvPr>
                <p:cNvPicPr/>
                <p:nvPr/>
              </p:nvPicPr>
              <p:blipFill>
                <a:blip r:embed="rId10"/>
                <a:stretch>
                  <a:fillRect/>
                </a:stretch>
              </p:blipFill>
              <p:spPr>
                <a:xfrm>
                  <a:off x="5603924" y="232822"/>
                  <a:ext cx="1736640" cy="88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440BF70C-E537-4ED5-B96E-40C5AA05FFD4}"/>
                  </a:ext>
                </a:extLst>
              </p14:cNvPr>
              <p14:cNvContentPartPr/>
              <p14:nvPr/>
            </p14:nvContentPartPr>
            <p14:xfrm>
              <a:off x="5048444" y="2660662"/>
              <a:ext cx="4241880" cy="109080"/>
            </p14:xfrm>
          </p:contentPart>
        </mc:Choice>
        <mc:Fallback>
          <p:pic>
            <p:nvPicPr>
              <p:cNvPr id="10" name="Freihand 9">
                <a:extLst>
                  <a:ext uri="{FF2B5EF4-FFF2-40B4-BE49-F238E27FC236}">
                    <a16:creationId xmlns:a16="http://schemas.microsoft.com/office/drawing/2014/main" id="{440BF70C-E537-4ED5-B96E-40C5AA05FFD4}"/>
                  </a:ext>
                </a:extLst>
              </p:cNvPr>
              <p:cNvPicPr/>
              <p:nvPr/>
            </p:nvPicPr>
            <p:blipFill>
              <a:blip r:embed="rId12"/>
              <a:stretch>
                <a:fillRect/>
              </a:stretch>
            </p:blipFill>
            <p:spPr>
              <a:xfrm>
                <a:off x="5039804" y="2651662"/>
                <a:ext cx="4259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3E99BCB4-4B6E-4514-8025-26FF30919256}"/>
                  </a:ext>
                </a:extLst>
              </p14:cNvPr>
              <p14:cNvContentPartPr/>
              <p14:nvPr/>
            </p14:nvContentPartPr>
            <p14:xfrm>
              <a:off x="8354684" y="754822"/>
              <a:ext cx="1668960" cy="151560"/>
            </p14:xfrm>
          </p:contentPart>
        </mc:Choice>
        <mc:Fallback>
          <p:pic>
            <p:nvPicPr>
              <p:cNvPr id="11" name="Freihand 10">
                <a:extLst>
                  <a:ext uri="{FF2B5EF4-FFF2-40B4-BE49-F238E27FC236}">
                    <a16:creationId xmlns:a16="http://schemas.microsoft.com/office/drawing/2014/main" id="{3E99BCB4-4B6E-4514-8025-26FF30919256}"/>
                  </a:ext>
                </a:extLst>
              </p:cNvPr>
              <p:cNvPicPr/>
              <p:nvPr/>
            </p:nvPicPr>
            <p:blipFill>
              <a:blip r:embed="rId14"/>
              <a:stretch>
                <a:fillRect/>
              </a:stretch>
            </p:blipFill>
            <p:spPr>
              <a:xfrm>
                <a:off x="8346044" y="746182"/>
                <a:ext cx="1686600" cy="169200"/>
              </a:xfrm>
              <a:prstGeom prst="rect">
                <a:avLst/>
              </a:prstGeom>
            </p:spPr>
          </p:pic>
        </mc:Fallback>
      </mc:AlternateContent>
    </p:spTree>
    <p:extLst>
      <p:ext uri="{BB962C8B-B14F-4D97-AF65-F5344CB8AC3E}">
        <p14:creationId xmlns:p14="http://schemas.microsoft.com/office/powerpoint/2010/main" val="350919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715901" y="1115791"/>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a:solidFill>
                  <a:sysClr val="windowText" lastClr="000000"/>
                </a:solidFill>
                <a:latin typeface="Times New Roman" panose="02020603050405020304" pitchFamily="18" charset="0"/>
                <a:cs typeface="Times New Roman" panose="02020603050405020304" pitchFamily="18" charset="0"/>
              </a:rPr>
              <a:t>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Erklärung</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Abhängigkeit</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Handelsvolumina</a:t>
            </a:r>
            <a:r>
              <a:rPr lang="en-US" altLang="en-US" sz="2400" dirty="0">
                <a:solidFill>
                  <a:sysClr val="windowText" lastClr="000000"/>
                </a:solidFill>
                <a:latin typeface="Times New Roman" panose="02020603050405020304" pitchFamily="18" charset="0"/>
                <a:cs typeface="Times New Roman" panose="02020603050405020304" pitchFamily="18" charset="0"/>
              </a:rPr>
              <a:t> von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theoretisch</a:t>
            </a:r>
            <a:r>
              <a:rPr lang="en-US" altLang="en-US" sz="2400" dirty="0">
                <a:solidFill>
                  <a:sysClr val="windowText" lastClr="000000"/>
                </a:solidFill>
                <a:latin typeface="Times New Roman" panose="02020603050405020304" pitchFamily="18" charset="0"/>
                <a:cs typeface="Times New Roman" panose="02020603050405020304" pitchFamily="18" charset="0"/>
              </a:rPr>
              <a:t> von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Angebots</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Nachfrageseite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motiviert</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weren</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Größere</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produzieren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Güter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können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damit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auf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Weltmärkten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anbieten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Größere</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generieren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Einkommen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können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damit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auf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Weltmärkten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nachfragen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D0E0C69C-710D-4CEE-858C-A03CC36D783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A0F0E8C-D2ED-40D3-BBA8-CAA1212A97DC}"/>
                  </a:ext>
                </a:extLst>
              </p14:cNvPr>
              <p14:cNvContentPartPr/>
              <p14:nvPr/>
            </p14:nvContentPartPr>
            <p14:xfrm>
              <a:off x="9055244" y="1824022"/>
              <a:ext cx="12600" cy="12600"/>
            </p14:xfrm>
          </p:contentPart>
        </mc:Choice>
        <mc:Fallback>
          <p:pic>
            <p:nvPicPr>
              <p:cNvPr id="2" name="Freihand 1">
                <a:extLst>
                  <a:ext uri="{FF2B5EF4-FFF2-40B4-BE49-F238E27FC236}">
                    <a16:creationId xmlns:a16="http://schemas.microsoft.com/office/drawing/2014/main" id="{5A0F0E8C-D2ED-40D3-BBA8-CAA1212A97DC}"/>
                  </a:ext>
                </a:extLst>
              </p:cNvPr>
              <p:cNvPicPr/>
              <p:nvPr/>
            </p:nvPicPr>
            <p:blipFill>
              <a:blip r:embed="rId4"/>
              <a:stretch>
                <a:fillRect/>
              </a:stretch>
            </p:blipFill>
            <p:spPr>
              <a:xfrm>
                <a:off x="9046604" y="1815022"/>
                <a:ext cx="30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083EDE9-B37F-4DC5-8953-01350B083699}"/>
                  </a:ext>
                </a:extLst>
              </p14:cNvPr>
              <p14:cNvContentPartPr/>
              <p14:nvPr/>
            </p14:nvContentPartPr>
            <p14:xfrm>
              <a:off x="7626044" y="297982"/>
              <a:ext cx="1876320" cy="779400"/>
            </p14:xfrm>
          </p:contentPart>
        </mc:Choice>
        <mc:Fallback>
          <p:pic>
            <p:nvPicPr>
              <p:cNvPr id="3" name="Freihand 2">
                <a:extLst>
                  <a:ext uri="{FF2B5EF4-FFF2-40B4-BE49-F238E27FC236}">
                    <a16:creationId xmlns:a16="http://schemas.microsoft.com/office/drawing/2014/main" id="{E083EDE9-B37F-4DC5-8953-01350B083699}"/>
                  </a:ext>
                </a:extLst>
              </p:cNvPr>
              <p:cNvPicPr/>
              <p:nvPr/>
            </p:nvPicPr>
            <p:blipFill>
              <a:blip r:embed="rId6"/>
              <a:stretch>
                <a:fillRect/>
              </a:stretch>
            </p:blipFill>
            <p:spPr>
              <a:xfrm>
                <a:off x="7617404" y="289342"/>
                <a:ext cx="1893960" cy="797040"/>
              </a:xfrm>
              <a:prstGeom prst="rect">
                <a:avLst/>
              </a:prstGeom>
            </p:spPr>
          </p:pic>
        </mc:Fallback>
      </mc:AlternateContent>
      <p:grpSp>
        <p:nvGrpSpPr>
          <p:cNvPr id="9" name="Gruppieren 8">
            <a:extLst>
              <a:ext uri="{FF2B5EF4-FFF2-40B4-BE49-F238E27FC236}">
                <a16:creationId xmlns:a16="http://schemas.microsoft.com/office/drawing/2014/main" id="{72BCD351-139C-44D4-8948-D3619E04BE80}"/>
              </a:ext>
            </a:extLst>
          </p:cNvPr>
          <p:cNvGrpSpPr/>
          <p:nvPr/>
        </p:nvGrpSpPr>
        <p:grpSpPr>
          <a:xfrm>
            <a:off x="4401164" y="3975022"/>
            <a:ext cx="3432960" cy="644760"/>
            <a:chOff x="4401164" y="3975022"/>
            <a:chExt cx="3432960" cy="64476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80CB5584-7CA4-48C9-AF65-FBDA17E52895}"/>
                    </a:ext>
                  </a:extLst>
                </p14:cNvPr>
                <p14:cNvContentPartPr/>
                <p14:nvPr/>
              </p14:nvContentPartPr>
              <p14:xfrm>
                <a:off x="4899404" y="4025782"/>
                <a:ext cx="2934720" cy="121320"/>
              </p14:xfrm>
            </p:contentPart>
          </mc:Choice>
          <mc:Fallback>
            <p:pic>
              <p:nvPicPr>
                <p:cNvPr id="7" name="Freihand 6">
                  <a:extLst>
                    <a:ext uri="{FF2B5EF4-FFF2-40B4-BE49-F238E27FC236}">
                      <a16:creationId xmlns:a16="http://schemas.microsoft.com/office/drawing/2014/main" id="{80CB5584-7CA4-48C9-AF65-FBDA17E52895}"/>
                    </a:ext>
                  </a:extLst>
                </p:cNvPr>
                <p:cNvPicPr/>
                <p:nvPr/>
              </p:nvPicPr>
              <p:blipFill>
                <a:blip r:embed="rId8"/>
                <a:stretch>
                  <a:fillRect/>
                </a:stretch>
              </p:blipFill>
              <p:spPr>
                <a:xfrm>
                  <a:off x="4890764" y="4017142"/>
                  <a:ext cx="29523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ACD2CE4A-CF34-4D68-8DDE-7A06C2D4D47B}"/>
                    </a:ext>
                  </a:extLst>
                </p14:cNvPr>
                <p14:cNvContentPartPr/>
                <p14:nvPr/>
              </p14:nvContentPartPr>
              <p14:xfrm>
                <a:off x="4401164" y="3975022"/>
                <a:ext cx="1764360" cy="644760"/>
              </p14:xfrm>
            </p:contentPart>
          </mc:Choice>
          <mc:Fallback>
            <p:pic>
              <p:nvPicPr>
                <p:cNvPr id="8" name="Freihand 7">
                  <a:extLst>
                    <a:ext uri="{FF2B5EF4-FFF2-40B4-BE49-F238E27FC236}">
                      <a16:creationId xmlns:a16="http://schemas.microsoft.com/office/drawing/2014/main" id="{ACD2CE4A-CF34-4D68-8DDE-7A06C2D4D47B}"/>
                    </a:ext>
                  </a:extLst>
                </p:cNvPr>
                <p:cNvPicPr/>
                <p:nvPr/>
              </p:nvPicPr>
              <p:blipFill>
                <a:blip r:embed="rId10"/>
                <a:stretch>
                  <a:fillRect/>
                </a:stretch>
              </p:blipFill>
              <p:spPr>
                <a:xfrm>
                  <a:off x="4392164" y="3966382"/>
                  <a:ext cx="1782000" cy="662400"/>
                </a:xfrm>
                <a:prstGeom prst="rect">
                  <a:avLst/>
                </a:prstGeom>
              </p:spPr>
            </p:pic>
          </mc:Fallback>
        </mc:AlternateContent>
      </p:grpSp>
      <p:grpSp>
        <p:nvGrpSpPr>
          <p:cNvPr id="12" name="Gruppieren 11">
            <a:extLst>
              <a:ext uri="{FF2B5EF4-FFF2-40B4-BE49-F238E27FC236}">
                <a16:creationId xmlns:a16="http://schemas.microsoft.com/office/drawing/2014/main" id="{A41C7292-DF5C-48F9-B593-FE58DF430A1A}"/>
              </a:ext>
            </a:extLst>
          </p:cNvPr>
          <p:cNvGrpSpPr/>
          <p:nvPr/>
        </p:nvGrpSpPr>
        <p:grpSpPr>
          <a:xfrm>
            <a:off x="4576844" y="2518102"/>
            <a:ext cx="2909160" cy="1036440"/>
            <a:chOff x="4576844" y="2518102"/>
            <a:chExt cx="2909160" cy="1036440"/>
          </a:xfrm>
        </p:grpSpPr>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11552C8D-0883-4F4A-ADE7-5E9C61AA3535}"/>
                    </a:ext>
                  </a:extLst>
                </p14:cNvPr>
                <p14:cNvContentPartPr/>
                <p14:nvPr/>
              </p14:nvContentPartPr>
              <p14:xfrm>
                <a:off x="4647764" y="2518102"/>
                <a:ext cx="2838240" cy="608040"/>
              </p14:xfrm>
            </p:contentPart>
          </mc:Choice>
          <mc:Fallback>
            <p:pic>
              <p:nvPicPr>
                <p:cNvPr id="10" name="Freihand 9">
                  <a:extLst>
                    <a:ext uri="{FF2B5EF4-FFF2-40B4-BE49-F238E27FC236}">
                      <a16:creationId xmlns:a16="http://schemas.microsoft.com/office/drawing/2014/main" id="{11552C8D-0883-4F4A-ADE7-5E9C61AA3535}"/>
                    </a:ext>
                  </a:extLst>
                </p:cNvPr>
                <p:cNvPicPr/>
                <p:nvPr/>
              </p:nvPicPr>
              <p:blipFill>
                <a:blip r:embed="rId12"/>
                <a:stretch>
                  <a:fillRect/>
                </a:stretch>
              </p:blipFill>
              <p:spPr>
                <a:xfrm>
                  <a:off x="4638764" y="2509462"/>
                  <a:ext cx="285588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754EF676-65B4-4246-94F7-6A820E318A68}"/>
                    </a:ext>
                  </a:extLst>
                </p14:cNvPr>
                <p14:cNvContentPartPr/>
                <p14:nvPr/>
              </p14:nvContentPartPr>
              <p14:xfrm>
                <a:off x="4576844" y="2943622"/>
                <a:ext cx="1652040" cy="610920"/>
              </p14:xfrm>
            </p:contentPart>
          </mc:Choice>
          <mc:Fallback>
            <p:pic>
              <p:nvPicPr>
                <p:cNvPr id="11" name="Freihand 10">
                  <a:extLst>
                    <a:ext uri="{FF2B5EF4-FFF2-40B4-BE49-F238E27FC236}">
                      <a16:creationId xmlns:a16="http://schemas.microsoft.com/office/drawing/2014/main" id="{754EF676-65B4-4246-94F7-6A820E318A68}"/>
                    </a:ext>
                  </a:extLst>
                </p:cNvPr>
                <p:cNvPicPr/>
                <p:nvPr/>
              </p:nvPicPr>
              <p:blipFill>
                <a:blip r:embed="rId14"/>
                <a:stretch>
                  <a:fillRect/>
                </a:stretch>
              </p:blipFill>
              <p:spPr>
                <a:xfrm>
                  <a:off x="4568204" y="2934982"/>
                  <a:ext cx="1669680" cy="628560"/>
                </a:xfrm>
                <a:prstGeom prst="rect">
                  <a:avLst/>
                </a:prstGeom>
              </p:spPr>
            </p:pic>
          </mc:Fallback>
        </mc:AlternateContent>
      </p:grpSp>
    </p:spTree>
    <p:extLst>
      <p:ext uri="{BB962C8B-B14F-4D97-AF65-F5344CB8AC3E}">
        <p14:creationId xmlns:p14="http://schemas.microsoft.com/office/powerpoint/2010/main" val="3234880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Abstand</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923302" y="1107479"/>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de-DE" altLang="en-US" sz="2400" dirty="0">
                <a:solidFill>
                  <a:sysClr val="windowText" lastClr="000000"/>
                </a:solidFill>
                <a:latin typeface="Times New Roman" panose="02020603050405020304" pitchFamily="18" charset="0"/>
                <a:cs typeface="Times New Roman" panose="02020603050405020304" pitchFamily="18" charset="0"/>
              </a:rPr>
              <a:t>Bezogen auf die Strecke zwischen zwei Märkten, die sich in unterschiedlichen Ländern befinden, bedeutet ein größerer Abstand auch höhere Transportkosten und damit auf Ex- und Importkosten</a:t>
            </a:r>
          </a:p>
          <a:p>
            <a:pPr marL="342900" indent="-342900">
              <a:spcBef>
                <a:spcPct val="50000"/>
              </a:spcBef>
              <a:buFont typeface="Wingdings" panose="05000000000000000000" pitchFamily="2" charset="2"/>
              <a:buChar char="Ø"/>
            </a:pPr>
            <a:r>
              <a:rPr lang="de-DE" altLang="en-US" sz="2400" dirty="0">
                <a:solidFill>
                  <a:sysClr val="windowText" lastClr="000000"/>
                </a:solidFill>
                <a:latin typeface="Times New Roman" panose="02020603050405020304" pitchFamily="18" charset="0"/>
                <a:cs typeface="Times New Roman" panose="02020603050405020304" pitchFamily="18" charset="0"/>
              </a:rPr>
              <a:t>Generell werden diese höheren Kosten sich in eine Reduktion der Handelsvolumina übertragen</a:t>
            </a:r>
          </a:p>
          <a:p>
            <a:pPr marL="342900" indent="-342900">
              <a:spcBef>
                <a:spcPct val="50000"/>
              </a:spcBef>
              <a:buFont typeface="Wingdings" panose="05000000000000000000" pitchFamily="2" charset="2"/>
              <a:buChar char="Ø"/>
            </a:pPr>
            <a:r>
              <a:rPr lang="de-DE" altLang="en-US" sz="2400" dirty="0">
                <a:solidFill>
                  <a:sysClr val="windowText" lastClr="000000"/>
                </a:solidFill>
                <a:latin typeface="Times New Roman" panose="02020603050405020304" pitchFamily="18" charset="0"/>
                <a:cs typeface="Times New Roman" panose="02020603050405020304" pitchFamily="18" charset="0"/>
              </a:rPr>
              <a:t>Damit ergibt sich ein umgekehrt proportionaler Zusammenhang zwischen Abstand und Handelsvolumen</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591F114-557E-43C7-8F5C-3BC7718ECD2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5EC1722-0ABE-4319-BB96-C125E964C40F}"/>
                  </a:ext>
                </a:extLst>
              </p14:cNvPr>
              <p14:cNvContentPartPr/>
              <p14:nvPr/>
            </p14:nvContentPartPr>
            <p14:xfrm>
              <a:off x="7388804" y="323182"/>
              <a:ext cx="2131560" cy="609120"/>
            </p14:xfrm>
          </p:contentPart>
        </mc:Choice>
        <mc:Fallback>
          <p:pic>
            <p:nvPicPr>
              <p:cNvPr id="2" name="Freihand 1">
                <a:extLst>
                  <a:ext uri="{FF2B5EF4-FFF2-40B4-BE49-F238E27FC236}">
                    <a16:creationId xmlns:a16="http://schemas.microsoft.com/office/drawing/2014/main" id="{E5EC1722-0ABE-4319-BB96-C125E964C40F}"/>
                  </a:ext>
                </a:extLst>
              </p:cNvPr>
              <p:cNvPicPr/>
              <p:nvPr/>
            </p:nvPicPr>
            <p:blipFill>
              <a:blip r:embed="rId4"/>
              <a:stretch>
                <a:fillRect/>
              </a:stretch>
            </p:blipFill>
            <p:spPr>
              <a:xfrm>
                <a:off x="7379804" y="314182"/>
                <a:ext cx="2149200" cy="626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3B930CF-4637-443E-8562-507EFEF87AF9}"/>
                  </a:ext>
                </a:extLst>
              </p14:cNvPr>
              <p14:cNvContentPartPr/>
              <p14:nvPr/>
            </p14:nvContentPartPr>
            <p14:xfrm>
              <a:off x="2775764" y="2255302"/>
              <a:ext cx="2800800" cy="58680"/>
            </p14:xfrm>
          </p:contentPart>
        </mc:Choice>
        <mc:Fallback>
          <p:pic>
            <p:nvPicPr>
              <p:cNvPr id="3" name="Freihand 2">
                <a:extLst>
                  <a:ext uri="{FF2B5EF4-FFF2-40B4-BE49-F238E27FC236}">
                    <a16:creationId xmlns:a16="http://schemas.microsoft.com/office/drawing/2014/main" id="{33B930CF-4637-443E-8562-507EFEF87AF9}"/>
                  </a:ext>
                </a:extLst>
              </p:cNvPr>
              <p:cNvPicPr/>
              <p:nvPr/>
            </p:nvPicPr>
            <p:blipFill>
              <a:blip r:embed="rId6"/>
              <a:stretch>
                <a:fillRect/>
              </a:stretch>
            </p:blipFill>
            <p:spPr>
              <a:xfrm>
                <a:off x="2766764" y="2246662"/>
                <a:ext cx="28184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5E15E067-289E-467A-8B48-4F8107E06A2B}"/>
                  </a:ext>
                </a:extLst>
              </p14:cNvPr>
              <p14:cNvContentPartPr/>
              <p14:nvPr/>
            </p14:nvContentPartPr>
            <p14:xfrm>
              <a:off x="3353564" y="3314782"/>
              <a:ext cx="2989800" cy="112680"/>
            </p14:xfrm>
          </p:contentPart>
        </mc:Choice>
        <mc:Fallback>
          <p:pic>
            <p:nvPicPr>
              <p:cNvPr id="7" name="Freihand 6">
                <a:extLst>
                  <a:ext uri="{FF2B5EF4-FFF2-40B4-BE49-F238E27FC236}">
                    <a16:creationId xmlns:a16="http://schemas.microsoft.com/office/drawing/2014/main" id="{5E15E067-289E-467A-8B48-4F8107E06A2B}"/>
                  </a:ext>
                </a:extLst>
              </p:cNvPr>
              <p:cNvPicPr/>
              <p:nvPr/>
            </p:nvPicPr>
            <p:blipFill>
              <a:blip r:embed="rId8"/>
              <a:stretch>
                <a:fillRect/>
              </a:stretch>
            </p:blipFill>
            <p:spPr>
              <a:xfrm>
                <a:off x="3344924" y="3305782"/>
                <a:ext cx="3007440" cy="130320"/>
              </a:xfrm>
              <a:prstGeom prst="rect">
                <a:avLst/>
              </a:prstGeom>
            </p:spPr>
          </p:pic>
        </mc:Fallback>
      </mc:AlternateContent>
      <p:grpSp>
        <p:nvGrpSpPr>
          <p:cNvPr id="10" name="Gruppieren 9">
            <a:extLst>
              <a:ext uri="{FF2B5EF4-FFF2-40B4-BE49-F238E27FC236}">
                <a16:creationId xmlns:a16="http://schemas.microsoft.com/office/drawing/2014/main" id="{29D73FB5-7B75-4D78-BED0-F26EFD638CA7}"/>
              </a:ext>
            </a:extLst>
          </p:cNvPr>
          <p:cNvGrpSpPr/>
          <p:nvPr/>
        </p:nvGrpSpPr>
        <p:grpSpPr>
          <a:xfrm>
            <a:off x="1407044" y="3778102"/>
            <a:ext cx="3884040" cy="52560"/>
            <a:chOff x="1407044" y="3778102"/>
            <a:chExt cx="3884040" cy="5256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E97077F2-DE8C-45F0-8F27-FE35962E2983}"/>
                    </a:ext>
                  </a:extLst>
                </p14:cNvPr>
                <p14:cNvContentPartPr/>
                <p14:nvPr/>
              </p14:nvContentPartPr>
              <p14:xfrm>
                <a:off x="1407044" y="3782062"/>
                <a:ext cx="90000" cy="20520"/>
              </p14:xfrm>
            </p:contentPart>
          </mc:Choice>
          <mc:Fallback>
            <p:pic>
              <p:nvPicPr>
                <p:cNvPr id="8" name="Freihand 7">
                  <a:extLst>
                    <a:ext uri="{FF2B5EF4-FFF2-40B4-BE49-F238E27FC236}">
                      <a16:creationId xmlns:a16="http://schemas.microsoft.com/office/drawing/2014/main" id="{E97077F2-DE8C-45F0-8F27-FE35962E2983}"/>
                    </a:ext>
                  </a:extLst>
                </p:cNvPr>
                <p:cNvPicPr/>
                <p:nvPr/>
              </p:nvPicPr>
              <p:blipFill>
                <a:blip r:embed="rId10"/>
                <a:stretch>
                  <a:fillRect/>
                </a:stretch>
              </p:blipFill>
              <p:spPr>
                <a:xfrm>
                  <a:off x="1398044" y="3773062"/>
                  <a:ext cx="1076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FC1882C5-2FFD-442F-9C20-06DAC37F2C95}"/>
                    </a:ext>
                  </a:extLst>
                </p14:cNvPr>
                <p14:cNvContentPartPr/>
                <p14:nvPr/>
              </p14:nvContentPartPr>
              <p14:xfrm>
                <a:off x="1782164" y="3778102"/>
                <a:ext cx="3508920" cy="52560"/>
              </p14:xfrm>
            </p:contentPart>
          </mc:Choice>
          <mc:Fallback>
            <p:pic>
              <p:nvPicPr>
                <p:cNvPr id="9" name="Freihand 8">
                  <a:extLst>
                    <a:ext uri="{FF2B5EF4-FFF2-40B4-BE49-F238E27FC236}">
                      <a16:creationId xmlns:a16="http://schemas.microsoft.com/office/drawing/2014/main" id="{FC1882C5-2FFD-442F-9C20-06DAC37F2C95}"/>
                    </a:ext>
                  </a:extLst>
                </p:cNvPr>
                <p:cNvPicPr/>
                <p:nvPr/>
              </p:nvPicPr>
              <p:blipFill>
                <a:blip r:embed="rId12"/>
                <a:stretch>
                  <a:fillRect/>
                </a:stretch>
              </p:blipFill>
              <p:spPr>
                <a:xfrm>
                  <a:off x="1773164" y="3769102"/>
                  <a:ext cx="3526560" cy="7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16FFCF0D-7438-43A4-92B8-F443A563CEFD}"/>
                  </a:ext>
                </a:extLst>
              </p14:cNvPr>
              <p14:cNvContentPartPr/>
              <p14:nvPr/>
            </p14:nvContentPartPr>
            <p14:xfrm>
              <a:off x="3877004" y="4366702"/>
              <a:ext cx="3651480" cy="133200"/>
            </p14:xfrm>
          </p:contentPart>
        </mc:Choice>
        <mc:Fallback>
          <p:pic>
            <p:nvPicPr>
              <p:cNvPr id="11" name="Freihand 10">
                <a:extLst>
                  <a:ext uri="{FF2B5EF4-FFF2-40B4-BE49-F238E27FC236}">
                    <a16:creationId xmlns:a16="http://schemas.microsoft.com/office/drawing/2014/main" id="{16FFCF0D-7438-43A4-92B8-F443A563CEFD}"/>
                  </a:ext>
                </a:extLst>
              </p:cNvPr>
              <p:cNvPicPr/>
              <p:nvPr/>
            </p:nvPicPr>
            <p:blipFill>
              <a:blip r:embed="rId14"/>
              <a:stretch>
                <a:fillRect/>
              </a:stretch>
            </p:blipFill>
            <p:spPr>
              <a:xfrm>
                <a:off x="3868004" y="4357702"/>
                <a:ext cx="3669120" cy="150840"/>
              </a:xfrm>
              <a:prstGeom prst="rect">
                <a:avLst/>
              </a:prstGeom>
            </p:spPr>
          </p:pic>
        </mc:Fallback>
      </mc:AlternateContent>
      <p:grpSp>
        <p:nvGrpSpPr>
          <p:cNvPr id="43" name="Gruppieren 42">
            <a:extLst>
              <a:ext uri="{FF2B5EF4-FFF2-40B4-BE49-F238E27FC236}">
                <a16:creationId xmlns:a16="http://schemas.microsoft.com/office/drawing/2014/main" id="{6B0E44FD-EADF-4CFF-BCBB-47D97A09BD97}"/>
              </a:ext>
            </a:extLst>
          </p:cNvPr>
          <p:cNvGrpSpPr/>
          <p:nvPr/>
        </p:nvGrpSpPr>
        <p:grpSpPr>
          <a:xfrm>
            <a:off x="3945044" y="4839382"/>
            <a:ext cx="3734280" cy="1048680"/>
            <a:chOff x="3945044" y="4839382"/>
            <a:chExt cx="3734280" cy="1048680"/>
          </a:xfrm>
        </p:grpSpPr>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7DDA41C6-7FA9-406B-8712-8C9E0101B67D}"/>
                    </a:ext>
                  </a:extLst>
                </p14:cNvPr>
                <p14:cNvContentPartPr/>
                <p14:nvPr/>
              </p14:nvContentPartPr>
              <p14:xfrm>
                <a:off x="4873124" y="4879342"/>
                <a:ext cx="150120" cy="317880"/>
              </p14:xfrm>
            </p:contentPart>
          </mc:Choice>
          <mc:Fallback>
            <p:pic>
              <p:nvPicPr>
                <p:cNvPr id="12" name="Freihand 11">
                  <a:extLst>
                    <a:ext uri="{FF2B5EF4-FFF2-40B4-BE49-F238E27FC236}">
                      <a16:creationId xmlns:a16="http://schemas.microsoft.com/office/drawing/2014/main" id="{7DDA41C6-7FA9-406B-8712-8C9E0101B67D}"/>
                    </a:ext>
                  </a:extLst>
                </p:cNvPr>
                <p:cNvPicPr/>
                <p:nvPr/>
              </p:nvPicPr>
              <p:blipFill>
                <a:blip r:embed="rId16"/>
                <a:stretch>
                  <a:fillRect/>
                </a:stretch>
              </p:blipFill>
              <p:spPr>
                <a:xfrm>
                  <a:off x="4864124" y="4870702"/>
                  <a:ext cx="16776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406A9A53-ACC1-45F1-B414-ECA894EE7EC5}"/>
                    </a:ext>
                  </a:extLst>
                </p14:cNvPr>
                <p14:cNvContentPartPr/>
                <p14:nvPr/>
              </p14:nvContentPartPr>
              <p14:xfrm>
                <a:off x="4847924" y="4839382"/>
                <a:ext cx="185040" cy="146160"/>
              </p14:xfrm>
            </p:contentPart>
          </mc:Choice>
          <mc:Fallback>
            <p:pic>
              <p:nvPicPr>
                <p:cNvPr id="13" name="Freihand 12">
                  <a:extLst>
                    <a:ext uri="{FF2B5EF4-FFF2-40B4-BE49-F238E27FC236}">
                      <a16:creationId xmlns:a16="http://schemas.microsoft.com/office/drawing/2014/main" id="{406A9A53-ACC1-45F1-B414-ECA894EE7EC5}"/>
                    </a:ext>
                  </a:extLst>
                </p:cNvPr>
                <p:cNvPicPr/>
                <p:nvPr/>
              </p:nvPicPr>
              <p:blipFill>
                <a:blip r:embed="rId18"/>
                <a:stretch>
                  <a:fillRect/>
                </a:stretch>
              </p:blipFill>
              <p:spPr>
                <a:xfrm>
                  <a:off x="4839284" y="4830742"/>
                  <a:ext cx="2026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DCE7E410-5606-4FA3-A3BB-6BC5D255E0A4}"/>
                    </a:ext>
                  </a:extLst>
                </p14:cNvPr>
                <p14:cNvContentPartPr/>
                <p14:nvPr/>
              </p14:nvContentPartPr>
              <p14:xfrm>
                <a:off x="3945044" y="5338342"/>
                <a:ext cx="211320" cy="153000"/>
              </p14:xfrm>
            </p:contentPart>
          </mc:Choice>
          <mc:Fallback>
            <p:pic>
              <p:nvPicPr>
                <p:cNvPr id="15" name="Freihand 14">
                  <a:extLst>
                    <a:ext uri="{FF2B5EF4-FFF2-40B4-BE49-F238E27FC236}">
                      <a16:creationId xmlns:a16="http://schemas.microsoft.com/office/drawing/2014/main" id="{DCE7E410-5606-4FA3-A3BB-6BC5D255E0A4}"/>
                    </a:ext>
                  </a:extLst>
                </p:cNvPr>
                <p:cNvPicPr/>
                <p:nvPr/>
              </p:nvPicPr>
              <p:blipFill>
                <a:blip r:embed="rId20"/>
                <a:stretch>
                  <a:fillRect/>
                </a:stretch>
              </p:blipFill>
              <p:spPr>
                <a:xfrm>
                  <a:off x="3936404" y="5329342"/>
                  <a:ext cx="228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780BFA78-A14D-47DD-94BA-CAF5858F5836}"/>
                    </a:ext>
                  </a:extLst>
                </p14:cNvPr>
                <p14:cNvContentPartPr/>
                <p14:nvPr/>
              </p14:nvContentPartPr>
              <p14:xfrm>
                <a:off x="4198844" y="5349142"/>
                <a:ext cx="186120" cy="70560"/>
              </p14:xfrm>
            </p:contentPart>
          </mc:Choice>
          <mc:Fallback>
            <p:pic>
              <p:nvPicPr>
                <p:cNvPr id="16" name="Freihand 15">
                  <a:extLst>
                    <a:ext uri="{FF2B5EF4-FFF2-40B4-BE49-F238E27FC236}">
                      <a16:creationId xmlns:a16="http://schemas.microsoft.com/office/drawing/2014/main" id="{780BFA78-A14D-47DD-94BA-CAF5858F5836}"/>
                    </a:ext>
                  </a:extLst>
                </p:cNvPr>
                <p:cNvPicPr/>
                <p:nvPr/>
              </p:nvPicPr>
              <p:blipFill>
                <a:blip r:embed="rId22"/>
                <a:stretch>
                  <a:fillRect/>
                </a:stretch>
              </p:blipFill>
              <p:spPr>
                <a:xfrm>
                  <a:off x="4189844" y="5340142"/>
                  <a:ext cx="203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53330DAF-B3A5-4FA1-B6A5-E5359E63433E}"/>
                    </a:ext>
                  </a:extLst>
                </p14:cNvPr>
                <p14:cNvContentPartPr/>
                <p14:nvPr/>
              </p14:nvContentPartPr>
              <p14:xfrm>
                <a:off x="4417004" y="5323582"/>
                <a:ext cx="76680" cy="124560"/>
              </p14:xfrm>
            </p:contentPart>
          </mc:Choice>
          <mc:Fallback>
            <p:pic>
              <p:nvPicPr>
                <p:cNvPr id="17" name="Freihand 16">
                  <a:extLst>
                    <a:ext uri="{FF2B5EF4-FFF2-40B4-BE49-F238E27FC236}">
                      <a16:creationId xmlns:a16="http://schemas.microsoft.com/office/drawing/2014/main" id="{53330DAF-B3A5-4FA1-B6A5-E5359E63433E}"/>
                    </a:ext>
                  </a:extLst>
                </p:cNvPr>
                <p:cNvPicPr/>
                <p:nvPr/>
              </p:nvPicPr>
              <p:blipFill>
                <a:blip r:embed="rId24"/>
                <a:stretch>
                  <a:fillRect/>
                </a:stretch>
              </p:blipFill>
              <p:spPr>
                <a:xfrm>
                  <a:off x="4408364" y="5314942"/>
                  <a:ext cx="94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037978EB-F94B-4F96-9C83-B476D38B6B5E}"/>
                    </a:ext>
                  </a:extLst>
                </p14:cNvPr>
                <p14:cNvContentPartPr/>
                <p14:nvPr/>
              </p14:nvContentPartPr>
              <p14:xfrm>
                <a:off x="4488284" y="5238982"/>
                <a:ext cx="121320" cy="181800"/>
              </p14:xfrm>
            </p:contentPart>
          </mc:Choice>
          <mc:Fallback>
            <p:pic>
              <p:nvPicPr>
                <p:cNvPr id="18" name="Freihand 17">
                  <a:extLst>
                    <a:ext uri="{FF2B5EF4-FFF2-40B4-BE49-F238E27FC236}">
                      <a16:creationId xmlns:a16="http://schemas.microsoft.com/office/drawing/2014/main" id="{037978EB-F94B-4F96-9C83-B476D38B6B5E}"/>
                    </a:ext>
                  </a:extLst>
                </p:cNvPr>
                <p:cNvPicPr/>
                <p:nvPr/>
              </p:nvPicPr>
              <p:blipFill>
                <a:blip r:embed="rId26"/>
                <a:stretch>
                  <a:fillRect/>
                </a:stretch>
              </p:blipFill>
              <p:spPr>
                <a:xfrm>
                  <a:off x="4479284" y="5229982"/>
                  <a:ext cx="1389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666C6DE1-222B-4D42-97A1-821A8279575C}"/>
                    </a:ext>
                  </a:extLst>
                </p14:cNvPr>
                <p14:cNvContentPartPr/>
                <p14:nvPr/>
              </p14:nvContentPartPr>
              <p14:xfrm>
                <a:off x="3963404" y="5571982"/>
                <a:ext cx="493200" cy="18720"/>
              </p14:xfrm>
            </p:contentPart>
          </mc:Choice>
          <mc:Fallback>
            <p:pic>
              <p:nvPicPr>
                <p:cNvPr id="19" name="Freihand 18">
                  <a:extLst>
                    <a:ext uri="{FF2B5EF4-FFF2-40B4-BE49-F238E27FC236}">
                      <a16:creationId xmlns:a16="http://schemas.microsoft.com/office/drawing/2014/main" id="{666C6DE1-222B-4D42-97A1-821A8279575C}"/>
                    </a:ext>
                  </a:extLst>
                </p:cNvPr>
                <p:cNvPicPr/>
                <p:nvPr/>
              </p:nvPicPr>
              <p:blipFill>
                <a:blip r:embed="rId28"/>
                <a:stretch>
                  <a:fillRect/>
                </a:stretch>
              </p:blipFill>
              <p:spPr>
                <a:xfrm>
                  <a:off x="3954764" y="5562982"/>
                  <a:ext cx="5108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0EDEB679-BD63-4429-8E9D-98C9AF6AC18B}"/>
                    </a:ext>
                  </a:extLst>
                </p14:cNvPr>
                <p14:cNvContentPartPr/>
                <p14:nvPr/>
              </p14:nvContentPartPr>
              <p14:xfrm>
                <a:off x="4985804" y="5336902"/>
                <a:ext cx="120960" cy="230400"/>
              </p14:xfrm>
            </p:contentPart>
          </mc:Choice>
          <mc:Fallback>
            <p:pic>
              <p:nvPicPr>
                <p:cNvPr id="21" name="Freihand 20">
                  <a:extLst>
                    <a:ext uri="{FF2B5EF4-FFF2-40B4-BE49-F238E27FC236}">
                      <a16:creationId xmlns:a16="http://schemas.microsoft.com/office/drawing/2014/main" id="{0EDEB679-BD63-4429-8E9D-98C9AF6AC18B}"/>
                    </a:ext>
                  </a:extLst>
                </p:cNvPr>
                <p:cNvPicPr/>
                <p:nvPr/>
              </p:nvPicPr>
              <p:blipFill>
                <a:blip r:embed="rId30"/>
                <a:stretch>
                  <a:fillRect/>
                </a:stretch>
              </p:blipFill>
              <p:spPr>
                <a:xfrm>
                  <a:off x="4976804" y="5328262"/>
                  <a:ext cx="1386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9D043C8B-774A-47DE-89E5-BE86AA339D88}"/>
                    </a:ext>
                  </a:extLst>
                </p14:cNvPr>
                <p14:cNvContentPartPr/>
                <p14:nvPr/>
              </p14:nvContentPartPr>
              <p14:xfrm>
                <a:off x="5143484" y="5172022"/>
                <a:ext cx="221040" cy="352080"/>
              </p14:xfrm>
            </p:contentPart>
          </mc:Choice>
          <mc:Fallback>
            <p:pic>
              <p:nvPicPr>
                <p:cNvPr id="22" name="Freihand 21">
                  <a:extLst>
                    <a:ext uri="{FF2B5EF4-FFF2-40B4-BE49-F238E27FC236}">
                      <a16:creationId xmlns:a16="http://schemas.microsoft.com/office/drawing/2014/main" id="{9D043C8B-774A-47DE-89E5-BE86AA339D88}"/>
                    </a:ext>
                  </a:extLst>
                </p:cNvPr>
                <p:cNvPicPr/>
                <p:nvPr/>
              </p:nvPicPr>
              <p:blipFill>
                <a:blip r:embed="rId32"/>
                <a:stretch>
                  <a:fillRect/>
                </a:stretch>
              </p:blipFill>
              <p:spPr>
                <a:xfrm>
                  <a:off x="5134844" y="5163382"/>
                  <a:ext cx="23868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D64640B0-8E11-4734-A669-75D32D9FED7F}"/>
                    </a:ext>
                  </a:extLst>
                </p14:cNvPr>
                <p14:cNvContentPartPr/>
                <p14:nvPr/>
              </p14:nvContentPartPr>
              <p14:xfrm>
                <a:off x="5372444" y="5250502"/>
                <a:ext cx="110520" cy="127440"/>
              </p14:xfrm>
            </p:contentPart>
          </mc:Choice>
          <mc:Fallback>
            <p:pic>
              <p:nvPicPr>
                <p:cNvPr id="23" name="Freihand 22">
                  <a:extLst>
                    <a:ext uri="{FF2B5EF4-FFF2-40B4-BE49-F238E27FC236}">
                      <a16:creationId xmlns:a16="http://schemas.microsoft.com/office/drawing/2014/main" id="{D64640B0-8E11-4734-A669-75D32D9FED7F}"/>
                    </a:ext>
                  </a:extLst>
                </p:cNvPr>
                <p:cNvPicPr/>
                <p:nvPr/>
              </p:nvPicPr>
              <p:blipFill>
                <a:blip r:embed="rId34"/>
                <a:stretch>
                  <a:fillRect/>
                </a:stretch>
              </p:blipFill>
              <p:spPr>
                <a:xfrm>
                  <a:off x="5363804" y="5241502"/>
                  <a:ext cx="128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41346D83-3B78-46F5-A334-1EA2817C104D}"/>
                    </a:ext>
                  </a:extLst>
                </p14:cNvPr>
                <p14:cNvContentPartPr/>
                <p14:nvPr/>
              </p14:nvContentPartPr>
              <p14:xfrm>
                <a:off x="5533724" y="5102902"/>
                <a:ext cx="19800" cy="232920"/>
              </p14:xfrm>
            </p:contentPart>
          </mc:Choice>
          <mc:Fallback>
            <p:pic>
              <p:nvPicPr>
                <p:cNvPr id="24" name="Freihand 23">
                  <a:extLst>
                    <a:ext uri="{FF2B5EF4-FFF2-40B4-BE49-F238E27FC236}">
                      <a16:creationId xmlns:a16="http://schemas.microsoft.com/office/drawing/2014/main" id="{41346D83-3B78-46F5-A334-1EA2817C104D}"/>
                    </a:ext>
                  </a:extLst>
                </p:cNvPr>
                <p:cNvPicPr/>
                <p:nvPr/>
              </p:nvPicPr>
              <p:blipFill>
                <a:blip r:embed="rId36"/>
                <a:stretch>
                  <a:fillRect/>
                </a:stretch>
              </p:blipFill>
              <p:spPr>
                <a:xfrm>
                  <a:off x="5525084" y="5094262"/>
                  <a:ext cx="374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3A41A39F-5826-4FAB-9D72-B7A20C14CA1C}"/>
                    </a:ext>
                  </a:extLst>
                </p14:cNvPr>
                <p14:cNvContentPartPr/>
                <p14:nvPr/>
              </p14:nvContentPartPr>
              <p14:xfrm>
                <a:off x="5627684" y="5235742"/>
                <a:ext cx="88560" cy="95760"/>
              </p14:xfrm>
            </p:contentPart>
          </mc:Choice>
          <mc:Fallback>
            <p:pic>
              <p:nvPicPr>
                <p:cNvPr id="25" name="Freihand 24">
                  <a:extLst>
                    <a:ext uri="{FF2B5EF4-FFF2-40B4-BE49-F238E27FC236}">
                      <a16:creationId xmlns:a16="http://schemas.microsoft.com/office/drawing/2014/main" id="{3A41A39F-5826-4FAB-9D72-B7A20C14CA1C}"/>
                    </a:ext>
                  </a:extLst>
                </p:cNvPr>
                <p:cNvPicPr/>
                <p:nvPr/>
              </p:nvPicPr>
              <p:blipFill>
                <a:blip r:embed="rId38"/>
                <a:stretch>
                  <a:fillRect/>
                </a:stretch>
              </p:blipFill>
              <p:spPr>
                <a:xfrm>
                  <a:off x="5619044" y="5227102"/>
                  <a:ext cx="106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63A31313-AB44-416D-AA26-79C12033C380}"/>
                    </a:ext>
                  </a:extLst>
                </p14:cNvPr>
                <p14:cNvContentPartPr/>
                <p14:nvPr/>
              </p14:nvContentPartPr>
              <p14:xfrm>
                <a:off x="5793284" y="5089942"/>
                <a:ext cx="155160" cy="224640"/>
              </p14:xfrm>
            </p:contentPart>
          </mc:Choice>
          <mc:Fallback>
            <p:pic>
              <p:nvPicPr>
                <p:cNvPr id="26" name="Freihand 25">
                  <a:extLst>
                    <a:ext uri="{FF2B5EF4-FFF2-40B4-BE49-F238E27FC236}">
                      <a16:creationId xmlns:a16="http://schemas.microsoft.com/office/drawing/2014/main" id="{63A31313-AB44-416D-AA26-79C12033C380}"/>
                    </a:ext>
                  </a:extLst>
                </p:cNvPr>
                <p:cNvPicPr/>
                <p:nvPr/>
              </p:nvPicPr>
              <p:blipFill>
                <a:blip r:embed="rId40"/>
                <a:stretch>
                  <a:fillRect/>
                </a:stretch>
              </p:blipFill>
              <p:spPr>
                <a:xfrm>
                  <a:off x="5784644" y="5081302"/>
                  <a:ext cx="1728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8EA64D4F-2689-43D2-9891-54C686F4468A}"/>
                    </a:ext>
                  </a:extLst>
                </p14:cNvPr>
                <p14:cNvContentPartPr/>
                <p14:nvPr/>
              </p14:nvContentPartPr>
              <p14:xfrm>
                <a:off x="6195764" y="5098222"/>
                <a:ext cx="209160" cy="210960"/>
              </p14:xfrm>
            </p:contentPart>
          </mc:Choice>
          <mc:Fallback>
            <p:pic>
              <p:nvPicPr>
                <p:cNvPr id="27" name="Freihand 26">
                  <a:extLst>
                    <a:ext uri="{FF2B5EF4-FFF2-40B4-BE49-F238E27FC236}">
                      <a16:creationId xmlns:a16="http://schemas.microsoft.com/office/drawing/2014/main" id="{8EA64D4F-2689-43D2-9891-54C686F4468A}"/>
                    </a:ext>
                  </a:extLst>
                </p:cNvPr>
                <p:cNvPicPr/>
                <p:nvPr/>
              </p:nvPicPr>
              <p:blipFill>
                <a:blip r:embed="rId42"/>
                <a:stretch>
                  <a:fillRect/>
                </a:stretch>
              </p:blipFill>
              <p:spPr>
                <a:xfrm>
                  <a:off x="6187124" y="5089222"/>
                  <a:ext cx="2268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1BA3D735-56D8-4728-8867-B86405EC4040}"/>
                    </a:ext>
                  </a:extLst>
                </p14:cNvPr>
                <p14:cNvContentPartPr/>
                <p14:nvPr/>
              </p14:nvContentPartPr>
              <p14:xfrm>
                <a:off x="6420764" y="5174182"/>
                <a:ext cx="97200" cy="144000"/>
              </p14:xfrm>
            </p:contentPart>
          </mc:Choice>
          <mc:Fallback>
            <p:pic>
              <p:nvPicPr>
                <p:cNvPr id="28" name="Freihand 27">
                  <a:extLst>
                    <a:ext uri="{FF2B5EF4-FFF2-40B4-BE49-F238E27FC236}">
                      <a16:creationId xmlns:a16="http://schemas.microsoft.com/office/drawing/2014/main" id="{1BA3D735-56D8-4728-8867-B86405EC4040}"/>
                    </a:ext>
                  </a:extLst>
                </p:cNvPr>
                <p:cNvPicPr/>
                <p:nvPr/>
              </p:nvPicPr>
              <p:blipFill>
                <a:blip r:embed="rId44"/>
                <a:stretch>
                  <a:fillRect/>
                </a:stretch>
              </p:blipFill>
              <p:spPr>
                <a:xfrm>
                  <a:off x="6412124" y="5165182"/>
                  <a:ext cx="114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1591FDF7-EF00-49B8-8138-86E5DFD8B7BE}"/>
                    </a:ext>
                  </a:extLst>
                </p14:cNvPr>
                <p14:cNvContentPartPr/>
                <p14:nvPr/>
              </p14:nvContentPartPr>
              <p14:xfrm>
                <a:off x="6721364" y="5084542"/>
                <a:ext cx="161280" cy="202680"/>
              </p14:xfrm>
            </p:contentPart>
          </mc:Choice>
          <mc:Fallback>
            <p:pic>
              <p:nvPicPr>
                <p:cNvPr id="29" name="Freihand 28">
                  <a:extLst>
                    <a:ext uri="{FF2B5EF4-FFF2-40B4-BE49-F238E27FC236}">
                      <a16:creationId xmlns:a16="http://schemas.microsoft.com/office/drawing/2014/main" id="{1591FDF7-EF00-49B8-8138-86E5DFD8B7BE}"/>
                    </a:ext>
                  </a:extLst>
                </p:cNvPr>
                <p:cNvPicPr/>
                <p:nvPr/>
              </p:nvPicPr>
              <p:blipFill>
                <a:blip r:embed="rId46"/>
                <a:stretch>
                  <a:fillRect/>
                </a:stretch>
              </p:blipFill>
              <p:spPr>
                <a:xfrm>
                  <a:off x="6712364" y="5075542"/>
                  <a:ext cx="1789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713BB353-2B64-42C6-A6CC-DC4ED294F5C2}"/>
                    </a:ext>
                  </a:extLst>
                </p14:cNvPr>
                <p14:cNvContentPartPr/>
                <p14:nvPr/>
              </p14:nvContentPartPr>
              <p14:xfrm>
                <a:off x="6907844" y="5046022"/>
                <a:ext cx="231840" cy="208080"/>
              </p14:xfrm>
            </p:contentPart>
          </mc:Choice>
          <mc:Fallback>
            <p:pic>
              <p:nvPicPr>
                <p:cNvPr id="30" name="Freihand 29">
                  <a:extLst>
                    <a:ext uri="{FF2B5EF4-FFF2-40B4-BE49-F238E27FC236}">
                      <a16:creationId xmlns:a16="http://schemas.microsoft.com/office/drawing/2014/main" id="{713BB353-2B64-42C6-A6CC-DC4ED294F5C2}"/>
                    </a:ext>
                  </a:extLst>
                </p:cNvPr>
                <p:cNvPicPr/>
                <p:nvPr/>
              </p:nvPicPr>
              <p:blipFill>
                <a:blip r:embed="rId48"/>
                <a:stretch>
                  <a:fillRect/>
                </a:stretch>
              </p:blipFill>
              <p:spPr>
                <a:xfrm>
                  <a:off x="6899204" y="5037022"/>
                  <a:ext cx="2494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4C18180F-3F8E-4779-87AA-F4C7A80CAEC0}"/>
                    </a:ext>
                  </a:extLst>
                </p14:cNvPr>
                <p14:cNvContentPartPr/>
                <p14:nvPr/>
              </p14:nvContentPartPr>
              <p14:xfrm>
                <a:off x="7181084" y="4988422"/>
                <a:ext cx="183600" cy="263160"/>
              </p14:xfrm>
            </p:contentPart>
          </mc:Choice>
          <mc:Fallback>
            <p:pic>
              <p:nvPicPr>
                <p:cNvPr id="32" name="Freihand 31">
                  <a:extLst>
                    <a:ext uri="{FF2B5EF4-FFF2-40B4-BE49-F238E27FC236}">
                      <a16:creationId xmlns:a16="http://schemas.microsoft.com/office/drawing/2014/main" id="{4C18180F-3F8E-4779-87AA-F4C7A80CAEC0}"/>
                    </a:ext>
                  </a:extLst>
                </p:cNvPr>
                <p:cNvPicPr/>
                <p:nvPr/>
              </p:nvPicPr>
              <p:blipFill>
                <a:blip r:embed="rId50"/>
                <a:stretch>
                  <a:fillRect/>
                </a:stretch>
              </p:blipFill>
              <p:spPr>
                <a:xfrm>
                  <a:off x="7172444" y="4979782"/>
                  <a:ext cx="2012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E7B31D22-EEB7-4551-9174-E4D0431CB22C}"/>
                    </a:ext>
                  </a:extLst>
                </p14:cNvPr>
                <p14:cNvContentPartPr/>
                <p14:nvPr/>
              </p14:nvContentPartPr>
              <p14:xfrm>
                <a:off x="7398884" y="5128462"/>
                <a:ext cx="125640" cy="132840"/>
              </p14:xfrm>
            </p:contentPart>
          </mc:Choice>
          <mc:Fallback>
            <p:pic>
              <p:nvPicPr>
                <p:cNvPr id="33" name="Freihand 32">
                  <a:extLst>
                    <a:ext uri="{FF2B5EF4-FFF2-40B4-BE49-F238E27FC236}">
                      <a16:creationId xmlns:a16="http://schemas.microsoft.com/office/drawing/2014/main" id="{E7B31D22-EEB7-4551-9174-E4D0431CB22C}"/>
                    </a:ext>
                  </a:extLst>
                </p:cNvPr>
                <p:cNvPicPr/>
                <p:nvPr/>
              </p:nvPicPr>
              <p:blipFill>
                <a:blip r:embed="rId52"/>
                <a:stretch>
                  <a:fillRect/>
                </a:stretch>
              </p:blipFill>
              <p:spPr>
                <a:xfrm>
                  <a:off x="7390244" y="5119822"/>
                  <a:ext cx="143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5EC86949-F349-40A5-94DF-50FDBC4D2AD7}"/>
                    </a:ext>
                  </a:extLst>
                </p14:cNvPr>
                <p14:cNvContentPartPr/>
                <p14:nvPr/>
              </p14:nvContentPartPr>
              <p14:xfrm>
                <a:off x="6768884" y="5383702"/>
                <a:ext cx="910440" cy="33480"/>
              </p14:xfrm>
            </p:contentPart>
          </mc:Choice>
          <mc:Fallback>
            <p:pic>
              <p:nvPicPr>
                <p:cNvPr id="35" name="Freihand 34">
                  <a:extLst>
                    <a:ext uri="{FF2B5EF4-FFF2-40B4-BE49-F238E27FC236}">
                      <a16:creationId xmlns:a16="http://schemas.microsoft.com/office/drawing/2014/main" id="{5EC86949-F349-40A5-94DF-50FDBC4D2AD7}"/>
                    </a:ext>
                  </a:extLst>
                </p:cNvPr>
                <p:cNvPicPr/>
                <p:nvPr/>
              </p:nvPicPr>
              <p:blipFill>
                <a:blip r:embed="rId54"/>
                <a:stretch>
                  <a:fillRect/>
                </a:stretch>
              </p:blipFill>
              <p:spPr>
                <a:xfrm>
                  <a:off x="6760244" y="5375062"/>
                  <a:ext cx="9280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7D120A07-52E3-48EE-9C5B-A3A3E499C395}"/>
                    </a:ext>
                  </a:extLst>
                </p14:cNvPr>
                <p14:cNvContentPartPr/>
                <p14:nvPr/>
              </p14:nvContentPartPr>
              <p14:xfrm>
                <a:off x="5825324" y="5741542"/>
                <a:ext cx="274320" cy="119880"/>
              </p14:xfrm>
            </p:contentPart>
          </mc:Choice>
          <mc:Fallback>
            <p:pic>
              <p:nvPicPr>
                <p:cNvPr id="36" name="Freihand 35">
                  <a:extLst>
                    <a:ext uri="{FF2B5EF4-FFF2-40B4-BE49-F238E27FC236}">
                      <a16:creationId xmlns:a16="http://schemas.microsoft.com/office/drawing/2014/main" id="{7D120A07-52E3-48EE-9C5B-A3A3E499C395}"/>
                    </a:ext>
                  </a:extLst>
                </p:cNvPr>
                <p:cNvPicPr/>
                <p:nvPr/>
              </p:nvPicPr>
              <p:blipFill>
                <a:blip r:embed="rId56"/>
                <a:stretch>
                  <a:fillRect/>
                </a:stretch>
              </p:blipFill>
              <p:spPr>
                <a:xfrm>
                  <a:off x="5816324" y="5732902"/>
                  <a:ext cx="291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6A9C2F7C-D8BF-4A03-B12E-7C91DE164473}"/>
                    </a:ext>
                  </a:extLst>
                </p14:cNvPr>
                <p14:cNvContentPartPr/>
                <p14:nvPr/>
              </p14:nvContentPartPr>
              <p14:xfrm>
                <a:off x="6192164" y="5625622"/>
                <a:ext cx="199080" cy="172080"/>
              </p14:xfrm>
            </p:contentPart>
          </mc:Choice>
          <mc:Fallback>
            <p:pic>
              <p:nvPicPr>
                <p:cNvPr id="37" name="Freihand 36">
                  <a:extLst>
                    <a:ext uri="{FF2B5EF4-FFF2-40B4-BE49-F238E27FC236}">
                      <a16:creationId xmlns:a16="http://schemas.microsoft.com/office/drawing/2014/main" id="{6A9C2F7C-D8BF-4A03-B12E-7C91DE164473}"/>
                    </a:ext>
                  </a:extLst>
                </p:cNvPr>
                <p:cNvPicPr/>
                <p:nvPr/>
              </p:nvPicPr>
              <p:blipFill>
                <a:blip r:embed="rId58"/>
                <a:stretch>
                  <a:fillRect/>
                </a:stretch>
              </p:blipFill>
              <p:spPr>
                <a:xfrm>
                  <a:off x="6183524" y="5616622"/>
                  <a:ext cx="216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05586DED-7FA1-49C6-8A4B-CB11DAF5A9EE}"/>
                    </a:ext>
                  </a:extLst>
                </p14:cNvPr>
                <p14:cNvContentPartPr/>
                <p14:nvPr/>
              </p14:nvContentPartPr>
              <p14:xfrm>
                <a:off x="6003884" y="5535982"/>
                <a:ext cx="13320" cy="5040"/>
              </p14:xfrm>
            </p:contentPart>
          </mc:Choice>
          <mc:Fallback>
            <p:pic>
              <p:nvPicPr>
                <p:cNvPr id="38" name="Freihand 37">
                  <a:extLst>
                    <a:ext uri="{FF2B5EF4-FFF2-40B4-BE49-F238E27FC236}">
                      <a16:creationId xmlns:a16="http://schemas.microsoft.com/office/drawing/2014/main" id="{05586DED-7FA1-49C6-8A4B-CB11DAF5A9EE}"/>
                    </a:ext>
                  </a:extLst>
                </p:cNvPr>
                <p:cNvPicPr/>
                <p:nvPr/>
              </p:nvPicPr>
              <p:blipFill>
                <a:blip r:embed="rId60"/>
                <a:stretch>
                  <a:fillRect/>
                </a:stretch>
              </p:blipFill>
              <p:spPr>
                <a:xfrm>
                  <a:off x="5994884" y="5526982"/>
                  <a:ext cx="30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A131AC60-76C2-42FF-AFAA-939A6D147CA8}"/>
                    </a:ext>
                  </a:extLst>
                </p14:cNvPr>
                <p14:cNvContentPartPr/>
                <p14:nvPr/>
              </p14:nvContentPartPr>
              <p14:xfrm>
                <a:off x="6448484" y="5637502"/>
                <a:ext cx="197280" cy="250560"/>
              </p14:xfrm>
            </p:contentPart>
          </mc:Choice>
          <mc:Fallback>
            <p:pic>
              <p:nvPicPr>
                <p:cNvPr id="39" name="Freihand 38">
                  <a:extLst>
                    <a:ext uri="{FF2B5EF4-FFF2-40B4-BE49-F238E27FC236}">
                      <a16:creationId xmlns:a16="http://schemas.microsoft.com/office/drawing/2014/main" id="{A131AC60-76C2-42FF-AFAA-939A6D147CA8}"/>
                    </a:ext>
                  </a:extLst>
                </p:cNvPr>
                <p:cNvPicPr/>
                <p:nvPr/>
              </p:nvPicPr>
              <p:blipFill>
                <a:blip r:embed="rId62"/>
                <a:stretch>
                  <a:fillRect/>
                </a:stretch>
              </p:blipFill>
              <p:spPr>
                <a:xfrm>
                  <a:off x="6439844" y="5628502"/>
                  <a:ext cx="2149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FB5E427E-84AE-4C39-A6A5-D520BF18307F}"/>
                    </a:ext>
                  </a:extLst>
                </p14:cNvPr>
                <p14:cNvContentPartPr/>
                <p14:nvPr/>
              </p14:nvContentPartPr>
              <p14:xfrm>
                <a:off x="6677804" y="5634622"/>
                <a:ext cx="167400" cy="123120"/>
              </p14:xfrm>
            </p:contentPart>
          </mc:Choice>
          <mc:Fallback>
            <p:pic>
              <p:nvPicPr>
                <p:cNvPr id="40" name="Freihand 39">
                  <a:extLst>
                    <a:ext uri="{FF2B5EF4-FFF2-40B4-BE49-F238E27FC236}">
                      <a16:creationId xmlns:a16="http://schemas.microsoft.com/office/drawing/2014/main" id="{FB5E427E-84AE-4C39-A6A5-D520BF18307F}"/>
                    </a:ext>
                  </a:extLst>
                </p:cNvPr>
                <p:cNvPicPr/>
                <p:nvPr/>
              </p:nvPicPr>
              <p:blipFill>
                <a:blip r:embed="rId64"/>
                <a:stretch>
                  <a:fillRect/>
                </a:stretch>
              </p:blipFill>
              <p:spPr>
                <a:xfrm>
                  <a:off x="6669164" y="5625982"/>
                  <a:ext cx="185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EA5EA236-8DDB-4A48-8083-FA702A288ED3}"/>
                    </a:ext>
                  </a:extLst>
                </p14:cNvPr>
                <p14:cNvContentPartPr/>
                <p14:nvPr/>
              </p14:nvContentPartPr>
              <p14:xfrm>
                <a:off x="6882284" y="5537422"/>
                <a:ext cx="378000" cy="205920"/>
              </p14:xfrm>
            </p:contentPart>
          </mc:Choice>
          <mc:Fallback>
            <p:pic>
              <p:nvPicPr>
                <p:cNvPr id="41" name="Freihand 40">
                  <a:extLst>
                    <a:ext uri="{FF2B5EF4-FFF2-40B4-BE49-F238E27FC236}">
                      <a16:creationId xmlns:a16="http://schemas.microsoft.com/office/drawing/2014/main" id="{EA5EA236-8DDB-4A48-8083-FA702A288ED3}"/>
                    </a:ext>
                  </a:extLst>
                </p:cNvPr>
                <p:cNvPicPr/>
                <p:nvPr/>
              </p:nvPicPr>
              <p:blipFill>
                <a:blip r:embed="rId66"/>
                <a:stretch>
                  <a:fillRect/>
                </a:stretch>
              </p:blipFill>
              <p:spPr>
                <a:xfrm>
                  <a:off x="6873644" y="5528422"/>
                  <a:ext cx="3956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6FAA6FB4-EBBF-4B7D-97A0-B569208ED028}"/>
                    </a:ext>
                  </a:extLst>
                </p14:cNvPr>
                <p14:cNvContentPartPr/>
                <p14:nvPr/>
              </p14:nvContentPartPr>
              <p14:xfrm>
                <a:off x="7042484" y="5474782"/>
                <a:ext cx="3960" cy="24480"/>
              </p14:xfrm>
            </p:contentPart>
          </mc:Choice>
          <mc:Fallback>
            <p:pic>
              <p:nvPicPr>
                <p:cNvPr id="42" name="Freihand 41">
                  <a:extLst>
                    <a:ext uri="{FF2B5EF4-FFF2-40B4-BE49-F238E27FC236}">
                      <a16:creationId xmlns:a16="http://schemas.microsoft.com/office/drawing/2014/main" id="{6FAA6FB4-EBBF-4B7D-97A0-B569208ED028}"/>
                    </a:ext>
                  </a:extLst>
                </p:cNvPr>
                <p:cNvPicPr/>
                <p:nvPr/>
              </p:nvPicPr>
              <p:blipFill>
                <a:blip r:embed="rId68"/>
                <a:stretch>
                  <a:fillRect/>
                </a:stretch>
              </p:blipFill>
              <p:spPr>
                <a:xfrm>
                  <a:off x="7033484" y="5466142"/>
                  <a:ext cx="21600" cy="42120"/>
                </a:xfrm>
                <a:prstGeom prst="rect">
                  <a:avLst/>
                </a:prstGeom>
              </p:spPr>
            </p:pic>
          </mc:Fallback>
        </mc:AlternateContent>
      </p:grpSp>
    </p:spTree>
    <p:extLst>
      <p:ext uri="{BB962C8B-B14F-4D97-AF65-F5344CB8AC3E}">
        <p14:creationId xmlns:p14="http://schemas.microsoft.com/office/powerpoint/2010/main" val="288785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2924" y="184164"/>
            <a:ext cx="9182572" cy="155866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err="1">
                <a:solidFill>
                  <a:sysClr val="windowText" lastClr="000000"/>
                </a:solidFill>
                <a:latin typeface="Times New Roman" panose="02020603050405020304" pitchFamily="18" charset="0"/>
                <a:cs typeface="Times New Roman" panose="02020603050405020304" pitchFamily="18" charset="0"/>
              </a:rPr>
              <a:t>Fallstudie</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2400" dirty="0">
                <a:solidFill>
                  <a:sysClr val="windowText" lastClr="000000"/>
                </a:solidFill>
                <a:latin typeface="Times New Roman" panose="02020603050405020304" pitchFamily="18" charset="0"/>
                <a:cs typeface="Times New Roman" panose="02020603050405020304" pitchFamily="18" charset="0"/>
              </a:rPr>
              <a:t> USA-EU</a:t>
            </a:r>
          </a:p>
          <a:p>
            <a:pPr marL="342900" indent="-342900" algn="l">
              <a:buFont typeface="Arial" panose="020B0604020202020204" pitchFamily="34" charset="0"/>
              <a:buChar char="•"/>
            </a:pPr>
            <a:r>
              <a:rPr lang="en-US" sz="2400" dirty="0" err="1">
                <a:solidFill>
                  <a:sysClr val="windowText" lastClr="000000"/>
                </a:solidFill>
                <a:latin typeface="Times New Roman" panose="02020603050405020304" pitchFamily="18" charset="0"/>
                <a:cs typeface="Times New Roman" panose="02020603050405020304" pitchFamily="18" charset="0"/>
              </a:rPr>
              <a:t>Volumen</a:t>
            </a:r>
            <a:r>
              <a:rPr lang="en-US" sz="2400" dirty="0">
                <a:solidFill>
                  <a:sysClr val="windowText" lastClr="000000"/>
                </a:solidFill>
                <a:latin typeface="Times New Roman" panose="02020603050405020304" pitchFamily="18" charset="0"/>
                <a:cs typeface="Times New Roman" panose="02020603050405020304" pitchFamily="18" charset="0"/>
              </a:rPr>
              <a:t> der </a:t>
            </a:r>
            <a:r>
              <a:rPr lang="en-US" sz="2400" dirty="0" err="1">
                <a:solidFill>
                  <a:sysClr val="windowText" lastClr="000000"/>
                </a:solidFill>
                <a:latin typeface="Times New Roman" panose="02020603050405020304" pitchFamily="18" charset="0"/>
                <a:cs typeface="Times New Roman" panose="02020603050405020304" pitchFamily="18" charset="0"/>
              </a:rPr>
              <a:t>Handelsvolumina</a:t>
            </a:r>
            <a:r>
              <a:rPr lang="en-US" sz="2400" dirty="0">
                <a:solidFill>
                  <a:sysClr val="windowText" lastClr="000000"/>
                </a:solidFill>
                <a:latin typeface="Times New Roman" panose="02020603050405020304" pitchFamily="18" charset="0"/>
                <a:cs typeface="Times New Roman" panose="02020603050405020304" pitchFamily="18" charset="0"/>
              </a:rPr>
              <a:t> USA-CA und USA-MEX vs USA-EU</a:t>
            </a:r>
          </a:p>
        </p:txBody>
      </p:sp>
      <p:sp>
        <p:nvSpPr>
          <p:cNvPr id="3" name="Textfeld 2"/>
          <p:cNvSpPr txBox="1"/>
          <p:nvPr/>
        </p:nvSpPr>
        <p:spPr>
          <a:xfrm>
            <a:off x="583781" y="5643727"/>
            <a:ext cx="262924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a:t>
            </a:r>
            <a:r>
              <a:rPr lang="de-DE" sz="1633" dirty="0" err="1">
                <a:latin typeface="Times New Roman" panose="02020603050405020304" pitchFamily="18" charset="0"/>
                <a:cs typeface="Times New Roman" panose="02020603050405020304" pitchFamily="18" charset="0"/>
              </a:rPr>
              <a:t>Eurostat</a:t>
            </a:r>
            <a:r>
              <a:rPr lang="de-DE" sz="1633" dirty="0">
                <a:latin typeface="Times New Roman" panose="02020603050405020304" pitchFamily="18" charset="0"/>
                <a:cs typeface="Times New Roman" panose="02020603050405020304" pitchFamily="18" charset="0"/>
              </a:rPr>
              <a:t> (2019)</a:t>
            </a:r>
          </a:p>
        </p:txBody>
      </p:sp>
      <p:sp>
        <p:nvSpPr>
          <p:cNvPr id="10" name="Textfeld 9">
            <a:extLst>
              <a:ext uri="{FF2B5EF4-FFF2-40B4-BE49-F238E27FC236}">
                <a16:creationId xmlns:a16="http://schemas.microsoft.com/office/drawing/2014/main" id="{70ABDD23-FFB0-4FC7-A0A4-D7C69934B6E7}"/>
              </a:ext>
            </a:extLst>
          </p:cNvPr>
          <p:cNvSpPr txBox="1"/>
          <p:nvPr/>
        </p:nvSpPr>
        <p:spPr>
          <a:xfrm>
            <a:off x="583781" y="5032210"/>
            <a:ext cx="7560841"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Führen Sie eine lineare Regression durch und interpretieren Sie das Ergebnis</a:t>
            </a:r>
          </a:p>
        </p:txBody>
      </p:sp>
      <p:sp>
        <p:nvSpPr>
          <p:cNvPr id="8" name="Title 1"/>
          <p:cNvSpPr txBox="1">
            <a:spLocks/>
          </p:cNvSpPr>
          <p:nvPr/>
        </p:nvSpPr>
        <p:spPr>
          <a:xfrm>
            <a:off x="242924" y="2053645"/>
            <a:ext cx="8752726" cy="155866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Bestimmen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gemessen</a:t>
            </a:r>
            <a:r>
              <a:rPr lang="en-US" altLang="en-US" sz="2400" dirty="0">
                <a:solidFill>
                  <a:sysClr val="windowText" lastClr="000000"/>
                </a:solidFill>
                <a:latin typeface="Times New Roman" panose="02020603050405020304" pitchFamily="18" charset="0"/>
                <a:cs typeface="Times New Roman" panose="02020603050405020304" pitchFamily="18" charset="0"/>
              </a:rPr>
              <a:t> am BIP (Euro nominal) der EU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Anteil</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Mitglieder</a:t>
            </a:r>
            <a:r>
              <a:rPr lang="en-US" altLang="en-US" sz="2400" dirty="0">
                <a:solidFill>
                  <a:sysClr val="windowText" lastClr="000000"/>
                </a:solidFill>
                <a:latin typeface="Times New Roman" panose="02020603050405020304" pitchFamily="18" charset="0"/>
                <a:cs typeface="Times New Roman" panose="02020603050405020304" pitchFamily="18" charset="0"/>
              </a:rPr>
              <a:t> an der EU</a:t>
            </a:r>
          </a:p>
          <a:p>
            <a:pPr marL="342900" indent="-342900" algn="l">
              <a:buFont typeface="Arial" panose="020B0604020202020204" pitchFamily="34" charset="0"/>
              <a:buChar char="•"/>
            </a:pP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Bestimmen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gemessen</a:t>
            </a:r>
            <a:r>
              <a:rPr lang="en-US" altLang="en-US" sz="2400" dirty="0">
                <a:solidFill>
                  <a:sysClr val="windowText" lastClr="000000"/>
                </a:solidFill>
                <a:latin typeface="Times New Roman" panose="02020603050405020304" pitchFamily="18" charset="0"/>
                <a:cs typeface="Times New Roman" panose="02020603050405020304" pitchFamily="18" charset="0"/>
              </a:rPr>
              <a:t> am BIP (Euro nominal) der EU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Anteil</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Mitglieder</a:t>
            </a:r>
            <a:r>
              <a:rPr lang="en-US" altLang="en-US" sz="2400" dirty="0">
                <a:solidFill>
                  <a:sysClr val="windowText" lastClr="000000"/>
                </a:solidFill>
                <a:latin typeface="Times New Roman" panose="02020603050405020304" pitchFamily="18" charset="0"/>
                <a:cs typeface="Times New Roman" panose="02020603050405020304" pitchFamily="18" charset="0"/>
              </a:rPr>
              <a:t> an der EU</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2" name="Textfeld 1"/>
          <p:cNvSpPr txBox="1"/>
          <p:nvPr/>
        </p:nvSpPr>
        <p:spPr>
          <a:xfrm>
            <a:off x="583781" y="4137595"/>
            <a:ext cx="4216282" cy="369332"/>
          </a:xfrm>
          <a:prstGeom prst="rect">
            <a:avLst/>
          </a:prstGeom>
          <a:noFill/>
        </p:spPr>
        <p:txBody>
          <a:bodyPr wrap="none" rtlCol="0">
            <a:spAutoFit/>
          </a:bodyPr>
          <a:lstStyle/>
          <a:p>
            <a:r>
              <a:rPr lang="de-DE" dirty="0"/>
              <a:t>US-Handelsdaten: ITC </a:t>
            </a:r>
            <a:r>
              <a:rPr lang="de-DE" dirty="0">
                <a:hlinkClick r:id="rId3"/>
              </a:rPr>
              <a:t>Importe</a:t>
            </a:r>
            <a:r>
              <a:rPr lang="de-DE" dirty="0"/>
              <a:t> und </a:t>
            </a:r>
            <a:r>
              <a:rPr lang="de-DE" dirty="0">
                <a:hlinkClick r:id="rId4"/>
              </a:rPr>
              <a:t>Exporte</a:t>
            </a:r>
            <a:endParaRPr lang="de-DE" dirty="0"/>
          </a:p>
        </p:txBody>
      </p:sp>
      <p:sp>
        <p:nvSpPr>
          <p:cNvPr id="9" name="Textfeld 8"/>
          <p:cNvSpPr txBox="1"/>
          <p:nvPr/>
        </p:nvSpPr>
        <p:spPr>
          <a:xfrm>
            <a:off x="583781" y="4506927"/>
            <a:ext cx="2325701" cy="369332"/>
          </a:xfrm>
          <a:prstGeom prst="rect">
            <a:avLst/>
          </a:prstGeom>
          <a:noFill/>
        </p:spPr>
        <p:txBody>
          <a:bodyPr wrap="none" rtlCol="0">
            <a:spAutoFit/>
          </a:bodyPr>
          <a:lstStyle/>
          <a:p>
            <a:r>
              <a:rPr lang="de-DE" dirty="0"/>
              <a:t>Eurozone-BIP: </a:t>
            </a:r>
            <a:r>
              <a:rPr lang="de-DE" dirty="0" err="1">
                <a:hlinkClick r:id="rId5"/>
              </a:rPr>
              <a:t>Eurostat</a:t>
            </a:r>
            <a:endParaRPr lang="de-DE" dirty="0"/>
          </a:p>
        </p:txBody>
      </p:sp>
      <p:sp>
        <p:nvSpPr>
          <p:cNvPr id="11" name="Rechteck 10">
            <a:extLst>
              <a:ext uri="{FF2B5EF4-FFF2-40B4-BE49-F238E27FC236}">
                <a16:creationId xmlns:a16="http://schemas.microsoft.com/office/drawing/2014/main" id="{CCA33B01-E00A-48B4-9D3F-7100CA261E6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F1CBC6DD-D8B5-495D-AAE0-B1693C4E036A}"/>
                  </a:ext>
                </a:extLst>
              </p14:cNvPr>
              <p14:cNvContentPartPr/>
              <p14:nvPr/>
            </p14:nvContentPartPr>
            <p14:xfrm>
              <a:off x="765524" y="3521422"/>
              <a:ext cx="4230000" cy="171000"/>
            </p14:xfrm>
          </p:contentPart>
        </mc:Choice>
        <mc:Fallback>
          <p:pic>
            <p:nvPicPr>
              <p:cNvPr id="5" name="Freihand 4">
                <a:extLst>
                  <a:ext uri="{FF2B5EF4-FFF2-40B4-BE49-F238E27FC236}">
                    <a16:creationId xmlns:a16="http://schemas.microsoft.com/office/drawing/2014/main" id="{F1CBC6DD-D8B5-495D-AAE0-B1693C4E036A}"/>
                  </a:ext>
                </a:extLst>
              </p:cNvPr>
              <p:cNvPicPr/>
              <p:nvPr/>
            </p:nvPicPr>
            <p:blipFill>
              <a:blip r:embed="rId7"/>
              <a:stretch>
                <a:fillRect/>
              </a:stretch>
            </p:blipFill>
            <p:spPr>
              <a:xfrm>
                <a:off x="756884" y="3512782"/>
                <a:ext cx="4247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70846BA4-6DB5-4601-9100-6A8024E1F33B}"/>
                  </a:ext>
                </a:extLst>
              </p14:cNvPr>
              <p14:cNvContentPartPr/>
              <p14:nvPr/>
            </p14:nvContentPartPr>
            <p14:xfrm>
              <a:off x="814124" y="3923182"/>
              <a:ext cx="4256640" cy="83520"/>
            </p14:xfrm>
          </p:contentPart>
        </mc:Choice>
        <mc:Fallback>
          <p:pic>
            <p:nvPicPr>
              <p:cNvPr id="6" name="Freihand 5">
                <a:extLst>
                  <a:ext uri="{FF2B5EF4-FFF2-40B4-BE49-F238E27FC236}">
                    <a16:creationId xmlns:a16="http://schemas.microsoft.com/office/drawing/2014/main" id="{70846BA4-6DB5-4601-9100-6A8024E1F33B}"/>
                  </a:ext>
                </a:extLst>
              </p:cNvPr>
              <p:cNvPicPr/>
              <p:nvPr/>
            </p:nvPicPr>
            <p:blipFill>
              <a:blip r:embed="rId9"/>
              <a:stretch>
                <a:fillRect/>
              </a:stretch>
            </p:blipFill>
            <p:spPr>
              <a:xfrm>
                <a:off x="805124" y="3914542"/>
                <a:ext cx="4274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19D270E5-93E4-4BA8-9B0C-BAF0C20D2CF6}"/>
                  </a:ext>
                </a:extLst>
              </p14:cNvPr>
              <p14:cNvContentPartPr/>
              <p14:nvPr/>
            </p14:nvContentPartPr>
            <p14:xfrm>
              <a:off x="648884" y="2923462"/>
              <a:ext cx="4475520" cy="80280"/>
            </p14:xfrm>
          </p:contentPart>
        </mc:Choice>
        <mc:Fallback>
          <p:pic>
            <p:nvPicPr>
              <p:cNvPr id="7" name="Freihand 6">
                <a:extLst>
                  <a:ext uri="{FF2B5EF4-FFF2-40B4-BE49-F238E27FC236}">
                    <a16:creationId xmlns:a16="http://schemas.microsoft.com/office/drawing/2014/main" id="{19D270E5-93E4-4BA8-9B0C-BAF0C20D2CF6}"/>
                  </a:ext>
                </a:extLst>
              </p:cNvPr>
              <p:cNvPicPr/>
              <p:nvPr/>
            </p:nvPicPr>
            <p:blipFill>
              <a:blip r:embed="rId11"/>
              <a:stretch>
                <a:fillRect/>
              </a:stretch>
            </p:blipFill>
            <p:spPr>
              <a:xfrm>
                <a:off x="640244" y="2914822"/>
                <a:ext cx="4493160" cy="97920"/>
              </a:xfrm>
              <a:prstGeom prst="rect">
                <a:avLst/>
              </a:prstGeom>
            </p:spPr>
          </p:pic>
        </mc:Fallback>
      </mc:AlternateContent>
      <p:grpSp>
        <p:nvGrpSpPr>
          <p:cNvPr id="14" name="Gruppieren 13">
            <a:extLst>
              <a:ext uri="{FF2B5EF4-FFF2-40B4-BE49-F238E27FC236}">
                <a16:creationId xmlns:a16="http://schemas.microsoft.com/office/drawing/2014/main" id="{C8EAD221-38EE-4562-A843-FD02CD6FFC66}"/>
              </a:ext>
            </a:extLst>
          </p:cNvPr>
          <p:cNvGrpSpPr/>
          <p:nvPr/>
        </p:nvGrpSpPr>
        <p:grpSpPr>
          <a:xfrm>
            <a:off x="255764" y="3982942"/>
            <a:ext cx="6401880" cy="2215080"/>
            <a:chOff x="255764" y="3982942"/>
            <a:chExt cx="6401880" cy="2215080"/>
          </a:xfrm>
        </p:grpSpPr>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BE994692-75BA-461D-9D8F-5CDF47428B4F}"/>
                    </a:ext>
                  </a:extLst>
                </p14:cNvPr>
                <p14:cNvContentPartPr/>
                <p14:nvPr/>
              </p14:nvContentPartPr>
              <p14:xfrm>
                <a:off x="255764" y="3982942"/>
                <a:ext cx="6401880" cy="2215080"/>
              </p14:xfrm>
            </p:contentPart>
          </mc:Choice>
          <mc:Fallback>
            <p:pic>
              <p:nvPicPr>
                <p:cNvPr id="12" name="Freihand 11">
                  <a:extLst>
                    <a:ext uri="{FF2B5EF4-FFF2-40B4-BE49-F238E27FC236}">
                      <a16:creationId xmlns:a16="http://schemas.microsoft.com/office/drawing/2014/main" id="{BE994692-75BA-461D-9D8F-5CDF47428B4F}"/>
                    </a:ext>
                  </a:extLst>
                </p:cNvPr>
                <p:cNvPicPr/>
                <p:nvPr/>
              </p:nvPicPr>
              <p:blipFill>
                <a:blip r:embed="rId13"/>
                <a:stretch>
                  <a:fillRect/>
                </a:stretch>
              </p:blipFill>
              <p:spPr>
                <a:xfrm>
                  <a:off x="247124" y="3973942"/>
                  <a:ext cx="6419520" cy="2232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0C47D5B2-8683-4B0F-8F26-D6EFE5638F2C}"/>
                    </a:ext>
                  </a:extLst>
                </p14:cNvPr>
                <p14:cNvContentPartPr/>
                <p14:nvPr/>
              </p14:nvContentPartPr>
              <p14:xfrm>
                <a:off x="1460684" y="4399822"/>
                <a:ext cx="1903320" cy="504720"/>
              </p14:xfrm>
            </p:contentPart>
          </mc:Choice>
          <mc:Fallback>
            <p:pic>
              <p:nvPicPr>
                <p:cNvPr id="13" name="Freihand 12">
                  <a:extLst>
                    <a:ext uri="{FF2B5EF4-FFF2-40B4-BE49-F238E27FC236}">
                      <a16:creationId xmlns:a16="http://schemas.microsoft.com/office/drawing/2014/main" id="{0C47D5B2-8683-4B0F-8F26-D6EFE5638F2C}"/>
                    </a:ext>
                  </a:extLst>
                </p:cNvPr>
                <p:cNvPicPr/>
                <p:nvPr/>
              </p:nvPicPr>
              <p:blipFill>
                <a:blip r:embed="rId15"/>
                <a:stretch>
                  <a:fillRect/>
                </a:stretch>
              </p:blipFill>
              <p:spPr>
                <a:xfrm>
                  <a:off x="1451684" y="4390822"/>
                  <a:ext cx="1920960" cy="522360"/>
                </a:xfrm>
                <a:prstGeom prst="rect">
                  <a:avLst/>
                </a:prstGeom>
              </p:spPr>
            </p:pic>
          </mc:Fallback>
        </mc:AlternateContent>
      </p:grpSp>
    </p:spTree>
    <p:extLst>
      <p:ext uri="{BB962C8B-B14F-4D97-AF65-F5344CB8AC3E}">
        <p14:creationId xmlns:p14="http://schemas.microsoft.com/office/powerpoint/2010/main" val="205267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84164"/>
            <a:ext cx="7464960" cy="640485"/>
          </a:xfrm>
          <a:prstGeom prst="rect">
            <a:avLst/>
          </a:prstGeom>
        </p:spPr>
        <p:txBody>
          <a:bodyPr>
            <a:normAutofit fontScale="600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der EU-Länder vs </a:t>
            </a:r>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zu</a:t>
            </a:r>
            <a:r>
              <a:rPr lang="en-US" altLang="en-US" sz="3991" dirty="0">
                <a:solidFill>
                  <a:sysClr val="windowText" lastClr="000000"/>
                </a:solidFill>
                <a:latin typeface="Times New Roman" panose="02020603050405020304" pitchFamily="18" charset="0"/>
                <a:cs typeface="Times New Roman" panose="02020603050405020304" pitchFamily="18" charset="0"/>
              </a:rPr>
              <a:t> den 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9094962" y="481029"/>
            <a:ext cx="262924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a:t>
            </a:r>
            <a:r>
              <a:rPr lang="de-DE" sz="1633" dirty="0" err="1">
                <a:latin typeface="Times New Roman" panose="02020603050405020304" pitchFamily="18" charset="0"/>
                <a:cs typeface="Times New Roman" panose="02020603050405020304" pitchFamily="18" charset="0"/>
              </a:rPr>
              <a:t>Eurostat</a:t>
            </a:r>
            <a:r>
              <a:rPr lang="de-DE" sz="1633" dirty="0">
                <a:latin typeface="Times New Roman" panose="02020603050405020304" pitchFamily="18" charset="0"/>
                <a:cs typeface="Times New Roman" panose="02020603050405020304" pitchFamily="18" charset="0"/>
              </a:rPr>
              <a:t> (2019)</a:t>
            </a:r>
          </a:p>
        </p:txBody>
      </p:sp>
      <p:sp>
        <p:nvSpPr>
          <p:cNvPr id="10" name="Textfeld 9">
            <a:extLst>
              <a:ext uri="{FF2B5EF4-FFF2-40B4-BE49-F238E27FC236}">
                <a16:creationId xmlns:a16="http://schemas.microsoft.com/office/drawing/2014/main" id="{70ABDD23-FFB0-4FC7-A0A4-D7C69934B6E7}"/>
              </a:ext>
            </a:extLst>
          </p:cNvPr>
          <p:cNvSpPr txBox="1"/>
          <p:nvPr/>
        </p:nvSpPr>
        <p:spPr>
          <a:xfrm>
            <a:off x="693271" y="6308195"/>
            <a:ext cx="11030937"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Führen Sie eine lineare Regression durch und interpretieren Sie das Ergebnis, Daten verfügbar durch </a:t>
            </a:r>
            <a:r>
              <a:rPr lang="de-DE" dirty="0" err="1">
                <a:latin typeface="Times New Roman" panose="02020603050405020304" pitchFamily="18" charset="0"/>
                <a:cs typeface="Times New Roman" panose="02020603050405020304" pitchFamily="18" charset="0"/>
              </a:rPr>
              <a:t>Doppelelklick</a:t>
            </a:r>
            <a:endParaRPr lang="de-DE" dirty="0">
              <a:latin typeface="Times New Roman" panose="02020603050405020304" pitchFamily="18" charset="0"/>
              <a:cs typeface="Times New Roman" panose="02020603050405020304" pitchFamily="18" charset="0"/>
            </a:endParaRPr>
          </a:p>
        </p:txBody>
      </p:sp>
      <p:graphicFrame>
        <p:nvGraphicFramePr>
          <p:cNvPr id="2" name="Objekt 1"/>
          <p:cNvGraphicFramePr>
            <a:graphicFrameLocks noChangeAspect="1"/>
          </p:cNvGraphicFramePr>
          <p:nvPr/>
        </p:nvGraphicFramePr>
        <p:xfrm>
          <a:off x="246063" y="523875"/>
          <a:ext cx="8329612" cy="5629275"/>
        </p:xfrm>
        <a:graphic>
          <a:graphicData uri="http://schemas.openxmlformats.org/presentationml/2006/ole">
            <mc:AlternateContent xmlns:mc="http://schemas.openxmlformats.org/markup-compatibility/2006">
              <mc:Choice xmlns:v="urn:schemas-microsoft-com:vml" Requires="v">
                <p:oleObj spid="_x0000_s1029" name="Arbeitsblatt" r:id="rId4" imgW="8329690" imgH="5629110" progId="Excel.Sheet.12">
                  <p:embed/>
                </p:oleObj>
              </mc:Choice>
              <mc:Fallback>
                <p:oleObj name="Arbeitsblatt" r:id="rId4" imgW="8329690" imgH="5629110" progId="Excel.Sheet.12">
                  <p:embed/>
                  <p:pic>
                    <p:nvPicPr>
                      <p:cNvPr id="2" name="Objekt 1"/>
                      <p:cNvPicPr/>
                      <p:nvPr/>
                    </p:nvPicPr>
                    <p:blipFill>
                      <a:blip r:embed="rId5"/>
                      <a:stretch>
                        <a:fillRect/>
                      </a:stretch>
                    </p:blipFill>
                    <p:spPr>
                      <a:xfrm>
                        <a:off x="246063" y="523875"/>
                        <a:ext cx="8329612" cy="5629275"/>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03038BE8-9778-4844-98CB-332413DCED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14" name="Freihand 13">
                <a:extLst>
                  <a:ext uri="{FF2B5EF4-FFF2-40B4-BE49-F238E27FC236}">
                    <a16:creationId xmlns:a16="http://schemas.microsoft.com/office/drawing/2014/main" id="{7B191675-9B6C-4AA3-9DDA-7937AC120B80}"/>
                  </a:ext>
                </a:extLst>
              </p14:cNvPr>
              <p14:cNvContentPartPr/>
              <p14:nvPr/>
            </p14:nvContentPartPr>
            <p14:xfrm>
              <a:off x="1164764" y="275662"/>
              <a:ext cx="1125720" cy="4648680"/>
            </p14:xfrm>
          </p:contentPart>
        </mc:Choice>
        <mc:Fallback>
          <p:pic>
            <p:nvPicPr>
              <p:cNvPr id="14" name="Freihand 13">
                <a:extLst>
                  <a:ext uri="{FF2B5EF4-FFF2-40B4-BE49-F238E27FC236}">
                    <a16:creationId xmlns:a16="http://schemas.microsoft.com/office/drawing/2014/main" id="{7B191675-9B6C-4AA3-9DDA-7937AC120B80}"/>
                  </a:ext>
                </a:extLst>
              </p:cNvPr>
              <p:cNvPicPr/>
              <p:nvPr/>
            </p:nvPicPr>
            <p:blipFill>
              <a:blip r:embed="rId7"/>
              <a:stretch>
                <a:fillRect/>
              </a:stretch>
            </p:blipFill>
            <p:spPr>
              <a:xfrm>
                <a:off x="1156124" y="266662"/>
                <a:ext cx="1143360" cy="4666320"/>
              </a:xfrm>
              <a:prstGeom prst="rect">
                <a:avLst/>
              </a:prstGeom>
            </p:spPr>
          </p:pic>
        </mc:Fallback>
      </mc:AlternateContent>
      <p:grpSp>
        <p:nvGrpSpPr>
          <p:cNvPr id="16" name="Gruppieren 15">
            <a:extLst>
              <a:ext uri="{FF2B5EF4-FFF2-40B4-BE49-F238E27FC236}">
                <a16:creationId xmlns:a16="http://schemas.microsoft.com/office/drawing/2014/main" id="{1B735F65-C34D-440C-B0CB-42981FE5255E}"/>
              </a:ext>
            </a:extLst>
          </p:cNvPr>
          <p:cNvGrpSpPr/>
          <p:nvPr/>
        </p:nvGrpSpPr>
        <p:grpSpPr>
          <a:xfrm>
            <a:off x="1150364" y="487702"/>
            <a:ext cx="3299040" cy="4552200"/>
            <a:chOff x="1150364" y="487702"/>
            <a:chExt cx="3299040" cy="455220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43E68334-E50D-4C35-B8B4-83F63D86BD1D}"/>
                    </a:ext>
                  </a:extLst>
                </p14:cNvPr>
                <p14:cNvContentPartPr/>
                <p14:nvPr/>
              </p14:nvContentPartPr>
              <p14:xfrm>
                <a:off x="1836884" y="5012182"/>
                <a:ext cx="33840" cy="18000"/>
              </p14:xfrm>
            </p:contentPart>
          </mc:Choice>
          <mc:Fallback>
            <p:pic>
              <p:nvPicPr>
                <p:cNvPr id="5" name="Freihand 4">
                  <a:extLst>
                    <a:ext uri="{FF2B5EF4-FFF2-40B4-BE49-F238E27FC236}">
                      <a16:creationId xmlns:a16="http://schemas.microsoft.com/office/drawing/2014/main" id="{43E68334-E50D-4C35-B8B4-83F63D86BD1D}"/>
                    </a:ext>
                  </a:extLst>
                </p:cNvPr>
                <p:cNvPicPr/>
                <p:nvPr/>
              </p:nvPicPr>
              <p:blipFill>
                <a:blip r:embed="rId9"/>
                <a:stretch>
                  <a:fillRect/>
                </a:stretch>
              </p:blipFill>
              <p:spPr>
                <a:xfrm>
                  <a:off x="1827884" y="5003182"/>
                  <a:ext cx="514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9040C7AD-309C-4F03-9F98-5539E90FE1D3}"/>
                    </a:ext>
                  </a:extLst>
                </p14:cNvPr>
                <p14:cNvContentPartPr/>
                <p14:nvPr/>
              </p14:nvContentPartPr>
              <p14:xfrm>
                <a:off x="4396484" y="663742"/>
                <a:ext cx="2880" cy="5400"/>
              </p14:xfrm>
            </p:contentPart>
          </mc:Choice>
          <mc:Fallback>
            <p:pic>
              <p:nvPicPr>
                <p:cNvPr id="6" name="Freihand 5">
                  <a:extLst>
                    <a:ext uri="{FF2B5EF4-FFF2-40B4-BE49-F238E27FC236}">
                      <a16:creationId xmlns:a16="http://schemas.microsoft.com/office/drawing/2014/main" id="{9040C7AD-309C-4F03-9F98-5539E90FE1D3}"/>
                    </a:ext>
                  </a:extLst>
                </p:cNvPr>
                <p:cNvPicPr/>
                <p:nvPr/>
              </p:nvPicPr>
              <p:blipFill>
                <a:blip r:embed="rId11"/>
                <a:stretch>
                  <a:fillRect/>
                </a:stretch>
              </p:blipFill>
              <p:spPr>
                <a:xfrm>
                  <a:off x="4387844" y="654742"/>
                  <a:ext cx="205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CC511197-E27D-47B9-A22F-243D6A48F329}"/>
                    </a:ext>
                  </a:extLst>
                </p14:cNvPr>
                <p14:cNvContentPartPr/>
                <p14:nvPr/>
              </p14:nvContentPartPr>
              <p14:xfrm>
                <a:off x="4398284" y="607582"/>
                <a:ext cx="51120" cy="20880"/>
              </p14:xfrm>
            </p:contentPart>
          </mc:Choice>
          <mc:Fallback>
            <p:pic>
              <p:nvPicPr>
                <p:cNvPr id="9" name="Freihand 8">
                  <a:extLst>
                    <a:ext uri="{FF2B5EF4-FFF2-40B4-BE49-F238E27FC236}">
                      <a16:creationId xmlns:a16="http://schemas.microsoft.com/office/drawing/2014/main" id="{CC511197-E27D-47B9-A22F-243D6A48F329}"/>
                    </a:ext>
                  </a:extLst>
                </p:cNvPr>
                <p:cNvPicPr/>
                <p:nvPr/>
              </p:nvPicPr>
              <p:blipFill>
                <a:blip r:embed="rId13"/>
                <a:stretch>
                  <a:fillRect/>
                </a:stretch>
              </p:blipFill>
              <p:spPr>
                <a:xfrm>
                  <a:off x="4389284" y="598942"/>
                  <a:ext cx="68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3FAB99EC-688A-46E4-94E6-7AB558113AFE}"/>
                    </a:ext>
                  </a:extLst>
                </p14:cNvPr>
                <p14:cNvContentPartPr/>
                <p14:nvPr/>
              </p14:nvContentPartPr>
              <p14:xfrm>
                <a:off x="2012924" y="517942"/>
                <a:ext cx="1573560" cy="4521960"/>
              </p14:xfrm>
            </p:contentPart>
          </mc:Choice>
          <mc:Fallback>
            <p:pic>
              <p:nvPicPr>
                <p:cNvPr id="11" name="Freihand 10">
                  <a:extLst>
                    <a:ext uri="{FF2B5EF4-FFF2-40B4-BE49-F238E27FC236}">
                      <a16:creationId xmlns:a16="http://schemas.microsoft.com/office/drawing/2014/main" id="{3FAB99EC-688A-46E4-94E6-7AB558113AFE}"/>
                    </a:ext>
                  </a:extLst>
                </p:cNvPr>
                <p:cNvPicPr/>
                <p:nvPr/>
              </p:nvPicPr>
              <p:blipFill>
                <a:blip r:embed="rId15"/>
                <a:stretch>
                  <a:fillRect/>
                </a:stretch>
              </p:blipFill>
              <p:spPr>
                <a:xfrm>
                  <a:off x="2004284" y="509302"/>
                  <a:ext cx="1591200" cy="4539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A53EB918-C332-4199-9674-3E46CD7FA1F7}"/>
                    </a:ext>
                  </a:extLst>
                </p14:cNvPr>
                <p14:cNvContentPartPr/>
                <p14:nvPr/>
              </p14:nvContentPartPr>
              <p14:xfrm>
                <a:off x="3221084" y="487702"/>
                <a:ext cx="417960" cy="3204360"/>
              </p14:xfrm>
            </p:contentPart>
          </mc:Choice>
          <mc:Fallback>
            <p:pic>
              <p:nvPicPr>
                <p:cNvPr id="12" name="Freihand 11">
                  <a:extLst>
                    <a:ext uri="{FF2B5EF4-FFF2-40B4-BE49-F238E27FC236}">
                      <a16:creationId xmlns:a16="http://schemas.microsoft.com/office/drawing/2014/main" id="{A53EB918-C332-4199-9674-3E46CD7FA1F7}"/>
                    </a:ext>
                  </a:extLst>
                </p:cNvPr>
                <p:cNvPicPr/>
                <p:nvPr/>
              </p:nvPicPr>
              <p:blipFill>
                <a:blip r:embed="rId17"/>
                <a:stretch>
                  <a:fillRect/>
                </a:stretch>
              </p:blipFill>
              <p:spPr>
                <a:xfrm>
                  <a:off x="3212444" y="478702"/>
                  <a:ext cx="435600" cy="3222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2250BB07-7147-4BC3-9C76-8980B7C46072}"/>
                    </a:ext>
                  </a:extLst>
                </p14:cNvPr>
                <p14:cNvContentPartPr/>
                <p14:nvPr/>
              </p14:nvContentPartPr>
              <p14:xfrm>
                <a:off x="1150364" y="971542"/>
                <a:ext cx="2545200" cy="432720"/>
              </p14:xfrm>
            </p:contentPart>
          </mc:Choice>
          <mc:Fallback>
            <p:pic>
              <p:nvPicPr>
                <p:cNvPr id="15" name="Freihand 14">
                  <a:extLst>
                    <a:ext uri="{FF2B5EF4-FFF2-40B4-BE49-F238E27FC236}">
                      <a16:creationId xmlns:a16="http://schemas.microsoft.com/office/drawing/2014/main" id="{2250BB07-7147-4BC3-9C76-8980B7C46072}"/>
                    </a:ext>
                  </a:extLst>
                </p:cNvPr>
                <p:cNvPicPr/>
                <p:nvPr/>
              </p:nvPicPr>
              <p:blipFill>
                <a:blip r:embed="rId19"/>
                <a:stretch>
                  <a:fillRect/>
                </a:stretch>
              </p:blipFill>
              <p:spPr>
                <a:xfrm>
                  <a:off x="1141364" y="962542"/>
                  <a:ext cx="2562840" cy="45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DB283FE9-8ED8-4204-AE0F-ABAB36F9008B}"/>
                  </a:ext>
                </a:extLst>
              </p14:cNvPr>
              <p14:cNvContentPartPr/>
              <p14:nvPr/>
            </p14:nvContentPartPr>
            <p14:xfrm>
              <a:off x="6952844" y="1020142"/>
              <a:ext cx="686520" cy="439200"/>
            </p14:xfrm>
          </p:contentPart>
        </mc:Choice>
        <mc:Fallback>
          <p:pic>
            <p:nvPicPr>
              <p:cNvPr id="17" name="Freihand 16">
                <a:extLst>
                  <a:ext uri="{FF2B5EF4-FFF2-40B4-BE49-F238E27FC236}">
                    <a16:creationId xmlns:a16="http://schemas.microsoft.com/office/drawing/2014/main" id="{DB283FE9-8ED8-4204-AE0F-ABAB36F9008B}"/>
                  </a:ext>
                </a:extLst>
              </p:cNvPr>
              <p:cNvPicPr/>
              <p:nvPr/>
            </p:nvPicPr>
            <p:blipFill>
              <a:blip r:embed="rId21"/>
              <a:stretch>
                <a:fillRect/>
              </a:stretch>
            </p:blipFill>
            <p:spPr>
              <a:xfrm>
                <a:off x="6943844" y="1011142"/>
                <a:ext cx="70416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56F0676C-C1C4-4951-AEEC-3F9CD9D6A74F}"/>
                  </a:ext>
                </a:extLst>
              </p14:cNvPr>
              <p14:cNvContentPartPr/>
              <p14:nvPr/>
            </p14:nvContentPartPr>
            <p14:xfrm>
              <a:off x="7586444" y="1036702"/>
              <a:ext cx="979200" cy="436320"/>
            </p14:xfrm>
          </p:contentPart>
        </mc:Choice>
        <mc:Fallback>
          <p:pic>
            <p:nvPicPr>
              <p:cNvPr id="18" name="Freihand 17">
                <a:extLst>
                  <a:ext uri="{FF2B5EF4-FFF2-40B4-BE49-F238E27FC236}">
                    <a16:creationId xmlns:a16="http://schemas.microsoft.com/office/drawing/2014/main" id="{56F0676C-C1C4-4951-AEEC-3F9CD9D6A74F}"/>
                  </a:ext>
                </a:extLst>
              </p:cNvPr>
              <p:cNvPicPr/>
              <p:nvPr/>
            </p:nvPicPr>
            <p:blipFill>
              <a:blip r:embed="rId23"/>
              <a:stretch>
                <a:fillRect/>
              </a:stretch>
            </p:blipFill>
            <p:spPr>
              <a:xfrm>
                <a:off x="7577444" y="1027702"/>
                <a:ext cx="996840" cy="453960"/>
              </a:xfrm>
              <a:prstGeom prst="rect">
                <a:avLst/>
              </a:prstGeom>
            </p:spPr>
          </p:pic>
        </mc:Fallback>
      </mc:AlternateContent>
      <p:grpSp>
        <p:nvGrpSpPr>
          <p:cNvPr id="24" name="Gruppieren 23">
            <a:extLst>
              <a:ext uri="{FF2B5EF4-FFF2-40B4-BE49-F238E27FC236}">
                <a16:creationId xmlns:a16="http://schemas.microsoft.com/office/drawing/2014/main" id="{7B56688C-6ED9-4FFF-9D1F-5BC9F9298BD6}"/>
              </a:ext>
            </a:extLst>
          </p:cNvPr>
          <p:cNvGrpSpPr/>
          <p:nvPr/>
        </p:nvGrpSpPr>
        <p:grpSpPr>
          <a:xfrm>
            <a:off x="7612004" y="1288342"/>
            <a:ext cx="128880" cy="3309120"/>
            <a:chOff x="7612004" y="1288342"/>
            <a:chExt cx="128880" cy="3309120"/>
          </a:xfrm>
        </p:grpSpPr>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9F4C2903-E921-4852-A650-E8BAA7C855F5}"/>
                    </a:ext>
                  </a:extLst>
                </p14:cNvPr>
                <p14:cNvContentPartPr/>
                <p14:nvPr/>
              </p14:nvContentPartPr>
              <p14:xfrm>
                <a:off x="7638284" y="1288342"/>
                <a:ext cx="69480" cy="3255840"/>
              </p14:xfrm>
            </p:contentPart>
          </mc:Choice>
          <mc:Fallback>
            <p:pic>
              <p:nvPicPr>
                <p:cNvPr id="19" name="Freihand 18">
                  <a:extLst>
                    <a:ext uri="{FF2B5EF4-FFF2-40B4-BE49-F238E27FC236}">
                      <a16:creationId xmlns:a16="http://schemas.microsoft.com/office/drawing/2014/main" id="{9F4C2903-E921-4852-A650-E8BAA7C855F5}"/>
                    </a:ext>
                  </a:extLst>
                </p:cNvPr>
                <p:cNvPicPr/>
                <p:nvPr/>
              </p:nvPicPr>
              <p:blipFill>
                <a:blip r:embed="rId25"/>
                <a:stretch>
                  <a:fillRect/>
                </a:stretch>
              </p:blipFill>
              <p:spPr>
                <a:xfrm>
                  <a:off x="7629644" y="1279702"/>
                  <a:ext cx="87120" cy="3273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94658EF4-C071-414E-AFE5-3AE4820FA84A}"/>
                    </a:ext>
                  </a:extLst>
                </p14:cNvPr>
                <p14:cNvContentPartPr/>
                <p14:nvPr/>
              </p14:nvContentPartPr>
              <p14:xfrm>
                <a:off x="7612004" y="4367782"/>
                <a:ext cx="128880" cy="229680"/>
              </p14:xfrm>
            </p:contentPart>
          </mc:Choice>
          <mc:Fallback>
            <p:pic>
              <p:nvPicPr>
                <p:cNvPr id="20" name="Freihand 19">
                  <a:extLst>
                    <a:ext uri="{FF2B5EF4-FFF2-40B4-BE49-F238E27FC236}">
                      <a16:creationId xmlns:a16="http://schemas.microsoft.com/office/drawing/2014/main" id="{94658EF4-C071-414E-AFE5-3AE4820FA84A}"/>
                    </a:ext>
                  </a:extLst>
                </p:cNvPr>
                <p:cNvPicPr/>
                <p:nvPr/>
              </p:nvPicPr>
              <p:blipFill>
                <a:blip r:embed="rId27"/>
                <a:stretch>
                  <a:fillRect/>
                </a:stretch>
              </p:blipFill>
              <p:spPr>
                <a:xfrm>
                  <a:off x="7603364" y="4358782"/>
                  <a:ext cx="146520" cy="247320"/>
                </a:xfrm>
                <a:prstGeom prst="rect">
                  <a:avLst/>
                </a:prstGeom>
              </p:spPr>
            </p:pic>
          </mc:Fallback>
        </mc:AlternateContent>
      </p:grpSp>
      <p:grpSp>
        <p:nvGrpSpPr>
          <p:cNvPr id="23" name="Gruppieren 22">
            <a:extLst>
              <a:ext uri="{FF2B5EF4-FFF2-40B4-BE49-F238E27FC236}">
                <a16:creationId xmlns:a16="http://schemas.microsoft.com/office/drawing/2014/main" id="{68BA5AF4-9903-4895-AC46-385C2F41DB43}"/>
              </a:ext>
            </a:extLst>
          </p:cNvPr>
          <p:cNvGrpSpPr/>
          <p:nvPr/>
        </p:nvGrpSpPr>
        <p:grpSpPr>
          <a:xfrm>
            <a:off x="8289524" y="1381222"/>
            <a:ext cx="231120" cy="3383640"/>
            <a:chOff x="8289524" y="1381222"/>
            <a:chExt cx="231120" cy="3383640"/>
          </a:xfrm>
        </p:grpSpPr>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165470B5-3FBE-4613-809C-9B7D34CB1566}"/>
                    </a:ext>
                  </a:extLst>
                </p14:cNvPr>
                <p14:cNvContentPartPr/>
                <p14:nvPr/>
              </p14:nvContentPartPr>
              <p14:xfrm>
                <a:off x="8318684" y="1381222"/>
                <a:ext cx="180360" cy="3275280"/>
              </p14:xfrm>
            </p:contentPart>
          </mc:Choice>
          <mc:Fallback>
            <p:pic>
              <p:nvPicPr>
                <p:cNvPr id="21" name="Freihand 20">
                  <a:extLst>
                    <a:ext uri="{FF2B5EF4-FFF2-40B4-BE49-F238E27FC236}">
                      <a16:creationId xmlns:a16="http://schemas.microsoft.com/office/drawing/2014/main" id="{165470B5-3FBE-4613-809C-9B7D34CB1566}"/>
                    </a:ext>
                  </a:extLst>
                </p:cNvPr>
                <p:cNvPicPr/>
                <p:nvPr/>
              </p:nvPicPr>
              <p:blipFill>
                <a:blip r:embed="rId29"/>
                <a:stretch>
                  <a:fillRect/>
                </a:stretch>
              </p:blipFill>
              <p:spPr>
                <a:xfrm>
                  <a:off x="8309684" y="1372582"/>
                  <a:ext cx="198000" cy="3292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7DE78856-F546-49DC-9AB8-02331544D76E}"/>
                    </a:ext>
                  </a:extLst>
                </p14:cNvPr>
                <p14:cNvContentPartPr/>
                <p14:nvPr/>
              </p14:nvContentPartPr>
              <p14:xfrm>
                <a:off x="8289524" y="4386142"/>
                <a:ext cx="231120" cy="378720"/>
              </p14:xfrm>
            </p:contentPart>
          </mc:Choice>
          <mc:Fallback>
            <p:pic>
              <p:nvPicPr>
                <p:cNvPr id="22" name="Freihand 21">
                  <a:extLst>
                    <a:ext uri="{FF2B5EF4-FFF2-40B4-BE49-F238E27FC236}">
                      <a16:creationId xmlns:a16="http://schemas.microsoft.com/office/drawing/2014/main" id="{7DE78856-F546-49DC-9AB8-02331544D76E}"/>
                    </a:ext>
                  </a:extLst>
                </p:cNvPr>
                <p:cNvPicPr/>
                <p:nvPr/>
              </p:nvPicPr>
              <p:blipFill>
                <a:blip r:embed="rId31"/>
                <a:stretch>
                  <a:fillRect/>
                </a:stretch>
              </p:blipFill>
              <p:spPr>
                <a:xfrm>
                  <a:off x="8280884" y="4377502"/>
                  <a:ext cx="248760" cy="396360"/>
                </a:xfrm>
                <a:prstGeom prst="rect">
                  <a:avLst/>
                </a:prstGeom>
              </p:spPr>
            </p:pic>
          </mc:Fallback>
        </mc:AlternateContent>
      </p:grpSp>
      <p:grpSp>
        <p:nvGrpSpPr>
          <p:cNvPr id="50" name="Gruppieren 49">
            <a:extLst>
              <a:ext uri="{FF2B5EF4-FFF2-40B4-BE49-F238E27FC236}">
                <a16:creationId xmlns:a16="http://schemas.microsoft.com/office/drawing/2014/main" id="{3FDAF55D-4252-4CA6-B226-75FEB706D594}"/>
              </a:ext>
            </a:extLst>
          </p:cNvPr>
          <p:cNvGrpSpPr/>
          <p:nvPr/>
        </p:nvGrpSpPr>
        <p:grpSpPr>
          <a:xfrm>
            <a:off x="8902604" y="1210942"/>
            <a:ext cx="2933280" cy="734760"/>
            <a:chOff x="8902604" y="1210942"/>
            <a:chExt cx="2933280" cy="734760"/>
          </a:xfrm>
        </p:grpSpPr>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B4BE6AA4-16FA-4B1A-861C-509D6D765AF3}"/>
                    </a:ext>
                  </a:extLst>
                </p14:cNvPr>
                <p14:cNvContentPartPr/>
                <p14:nvPr/>
              </p14:nvContentPartPr>
              <p14:xfrm>
                <a:off x="8902604" y="1301662"/>
                <a:ext cx="86760" cy="173160"/>
              </p14:xfrm>
            </p:contentPart>
          </mc:Choice>
          <mc:Fallback>
            <p:pic>
              <p:nvPicPr>
                <p:cNvPr id="25" name="Freihand 24">
                  <a:extLst>
                    <a:ext uri="{FF2B5EF4-FFF2-40B4-BE49-F238E27FC236}">
                      <a16:creationId xmlns:a16="http://schemas.microsoft.com/office/drawing/2014/main" id="{B4BE6AA4-16FA-4B1A-861C-509D6D765AF3}"/>
                    </a:ext>
                  </a:extLst>
                </p:cNvPr>
                <p:cNvPicPr/>
                <p:nvPr/>
              </p:nvPicPr>
              <p:blipFill>
                <a:blip r:embed="rId33"/>
                <a:stretch>
                  <a:fillRect/>
                </a:stretch>
              </p:blipFill>
              <p:spPr>
                <a:xfrm>
                  <a:off x="8893604" y="1293022"/>
                  <a:ext cx="104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58935C7A-FF4D-499F-B8CB-4FC2F27E3337}"/>
                    </a:ext>
                  </a:extLst>
                </p14:cNvPr>
                <p14:cNvContentPartPr/>
                <p14:nvPr/>
              </p14:nvContentPartPr>
              <p14:xfrm>
                <a:off x="8938964" y="1292662"/>
                <a:ext cx="53280" cy="210600"/>
              </p14:xfrm>
            </p:contentPart>
          </mc:Choice>
          <mc:Fallback>
            <p:pic>
              <p:nvPicPr>
                <p:cNvPr id="26" name="Freihand 25">
                  <a:extLst>
                    <a:ext uri="{FF2B5EF4-FFF2-40B4-BE49-F238E27FC236}">
                      <a16:creationId xmlns:a16="http://schemas.microsoft.com/office/drawing/2014/main" id="{58935C7A-FF4D-499F-B8CB-4FC2F27E3337}"/>
                    </a:ext>
                  </a:extLst>
                </p:cNvPr>
                <p:cNvPicPr/>
                <p:nvPr/>
              </p:nvPicPr>
              <p:blipFill>
                <a:blip r:embed="rId35"/>
                <a:stretch>
                  <a:fillRect/>
                </a:stretch>
              </p:blipFill>
              <p:spPr>
                <a:xfrm>
                  <a:off x="8930324" y="1283662"/>
                  <a:ext cx="709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4F73FCA0-244F-42A8-BC80-6602FF191B5D}"/>
                    </a:ext>
                  </a:extLst>
                </p14:cNvPr>
                <p14:cNvContentPartPr/>
                <p14:nvPr/>
              </p14:nvContentPartPr>
              <p14:xfrm>
                <a:off x="9037964" y="1410022"/>
                <a:ext cx="108360" cy="71640"/>
              </p14:xfrm>
            </p:contentPart>
          </mc:Choice>
          <mc:Fallback>
            <p:pic>
              <p:nvPicPr>
                <p:cNvPr id="27" name="Freihand 26">
                  <a:extLst>
                    <a:ext uri="{FF2B5EF4-FFF2-40B4-BE49-F238E27FC236}">
                      <a16:creationId xmlns:a16="http://schemas.microsoft.com/office/drawing/2014/main" id="{4F73FCA0-244F-42A8-BC80-6602FF191B5D}"/>
                    </a:ext>
                  </a:extLst>
                </p:cNvPr>
                <p:cNvPicPr/>
                <p:nvPr/>
              </p:nvPicPr>
              <p:blipFill>
                <a:blip r:embed="rId37"/>
                <a:stretch>
                  <a:fillRect/>
                </a:stretch>
              </p:blipFill>
              <p:spPr>
                <a:xfrm>
                  <a:off x="9029324" y="1401382"/>
                  <a:ext cx="126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C36CD06F-FF20-43AD-B5E1-7972518CE200}"/>
                    </a:ext>
                  </a:extLst>
                </p14:cNvPr>
                <p14:cNvContentPartPr/>
                <p14:nvPr/>
              </p14:nvContentPartPr>
              <p14:xfrm>
                <a:off x="9206084" y="1251262"/>
                <a:ext cx="219240" cy="250200"/>
              </p14:xfrm>
            </p:contentPart>
          </mc:Choice>
          <mc:Fallback>
            <p:pic>
              <p:nvPicPr>
                <p:cNvPr id="28" name="Freihand 27">
                  <a:extLst>
                    <a:ext uri="{FF2B5EF4-FFF2-40B4-BE49-F238E27FC236}">
                      <a16:creationId xmlns:a16="http://schemas.microsoft.com/office/drawing/2014/main" id="{C36CD06F-FF20-43AD-B5E1-7972518CE200}"/>
                    </a:ext>
                  </a:extLst>
                </p:cNvPr>
                <p:cNvPicPr/>
                <p:nvPr/>
              </p:nvPicPr>
              <p:blipFill>
                <a:blip r:embed="rId39"/>
                <a:stretch>
                  <a:fillRect/>
                </a:stretch>
              </p:blipFill>
              <p:spPr>
                <a:xfrm>
                  <a:off x="9197084" y="1242262"/>
                  <a:ext cx="2368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FD577C17-FA6E-464F-91EB-82A62333A378}"/>
                    </a:ext>
                  </a:extLst>
                </p14:cNvPr>
                <p14:cNvContentPartPr/>
                <p14:nvPr/>
              </p14:nvContentPartPr>
              <p14:xfrm>
                <a:off x="9360164" y="1251262"/>
                <a:ext cx="9720" cy="1800"/>
              </p14:xfrm>
            </p:contentPart>
          </mc:Choice>
          <mc:Fallback>
            <p:pic>
              <p:nvPicPr>
                <p:cNvPr id="29" name="Freihand 28">
                  <a:extLst>
                    <a:ext uri="{FF2B5EF4-FFF2-40B4-BE49-F238E27FC236}">
                      <a16:creationId xmlns:a16="http://schemas.microsoft.com/office/drawing/2014/main" id="{FD577C17-FA6E-464F-91EB-82A62333A378}"/>
                    </a:ext>
                  </a:extLst>
                </p:cNvPr>
                <p:cNvPicPr/>
                <p:nvPr/>
              </p:nvPicPr>
              <p:blipFill>
                <a:blip r:embed="rId41"/>
                <a:stretch>
                  <a:fillRect/>
                </a:stretch>
              </p:blipFill>
              <p:spPr>
                <a:xfrm>
                  <a:off x="9351524" y="1242262"/>
                  <a:ext cx="27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3845F1BA-595E-4C00-8B71-32860E56B894}"/>
                    </a:ext>
                  </a:extLst>
                </p14:cNvPr>
                <p14:cNvContentPartPr/>
                <p14:nvPr/>
              </p14:nvContentPartPr>
              <p14:xfrm>
                <a:off x="9425324" y="1210942"/>
                <a:ext cx="21960" cy="352440"/>
              </p14:xfrm>
            </p:contentPart>
          </mc:Choice>
          <mc:Fallback>
            <p:pic>
              <p:nvPicPr>
                <p:cNvPr id="30" name="Freihand 29">
                  <a:extLst>
                    <a:ext uri="{FF2B5EF4-FFF2-40B4-BE49-F238E27FC236}">
                      <a16:creationId xmlns:a16="http://schemas.microsoft.com/office/drawing/2014/main" id="{3845F1BA-595E-4C00-8B71-32860E56B894}"/>
                    </a:ext>
                  </a:extLst>
                </p:cNvPr>
                <p:cNvPicPr/>
                <p:nvPr/>
              </p:nvPicPr>
              <p:blipFill>
                <a:blip r:embed="rId43"/>
                <a:stretch>
                  <a:fillRect/>
                </a:stretch>
              </p:blipFill>
              <p:spPr>
                <a:xfrm>
                  <a:off x="9416324" y="1202302"/>
                  <a:ext cx="3960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551ED421-ADD3-4352-B613-98B348BEC1FA}"/>
                    </a:ext>
                  </a:extLst>
                </p14:cNvPr>
                <p14:cNvContentPartPr/>
                <p14:nvPr/>
              </p14:nvContentPartPr>
              <p14:xfrm>
                <a:off x="9496604" y="1389862"/>
                <a:ext cx="104040" cy="123840"/>
              </p14:xfrm>
            </p:contentPart>
          </mc:Choice>
          <mc:Fallback>
            <p:pic>
              <p:nvPicPr>
                <p:cNvPr id="31" name="Freihand 30">
                  <a:extLst>
                    <a:ext uri="{FF2B5EF4-FFF2-40B4-BE49-F238E27FC236}">
                      <a16:creationId xmlns:a16="http://schemas.microsoft.com/office/drawing/2014/main" id="{551ED421-ADD3-4352-B613-98B348BEC1FA}"/>
                    </a:ext>
                  </a:extLst>
                </p:cNvPr>
                <p:cNvPicPr/>
                <p:nvPr/>
              </p:nvPicPr>
              <p:blipFill>
                <a:blip r:embed="rId45"/>
                <a:stretch>
                  <a:fillRect/>
                </a:stretch>
              </p:blipFill>
              <p:spPr>
                <a:xfrm>
                  <a:off x="9487604" y="1380862"/>
                  <a:ext cx="121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16589BAE-8C6A-4B5F-A640-A48B5A795A51}"/>
                    </a:ext>
                  </a:extLst>
                </p14:cNvPr>
                <p14:cNvContentPartPr/>
                <p14:nvPr/>
              </p14:nvContentPartPr>
              <p14:xfrm>
                <a:off x="9841844" y="1377262"/>
                <a:ext cx="120960" cy="303840"/>
              </p14:xfrm>
            </p:contentPart>
          </mc:Choice>
          <mc:Fallback>
            <p:pic>
              <p:nvPicPr>
                <p:cNvPr id="33" name="Freihand 32">
                  <a:extLst>
                    <a:ext uri="{FF2B5EF4-FFF2-40B4-BE49-F238E27FC236}">
                      <a16:creationId xmlns:a16="http://schemas.microsoft.com/office/drawing/2014/main" id="{16589BAE-8C6A-4B5F-A640-A48B5A795A51}"/>
                    </a:ext>
                  </a:extLst>
                </p:cNvPr>
                <p:cNvPicPr/>
                <p:nvPr/>
              </p:nvPicPr>
              <p:blipFill>
                <a:blip r:embed="rId47"/>
                <a:stretch>
                  <a:fillRect/>
                </a:stretch>
              </p:blipFill>
              <p:spPr>
                <a:xfrm>
                  <a:off x="9832844" y="1368262"/>
                  <a:ext cx="13860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E5800D93-18AC-4985-860B-C0323116251D}"/>
                    </a:ext>
                  </a:extLst>
                </p14:cNvPr>
                <p14:cNvContentPartPr/>
                <p14:nvPr/>
              </p14:nvContentPartPr>
              <p14:xfrm>
                <a:off x="10017524" y="1426942"/>
                <a:ext cx="232920" cy="112680"/>
              </p14:xfrm>
            </p:contentPart>
          </mc:Choice>
          <mc:Fallback>
            <p:pic>
              <p:nvPicPr>
                <p:cNvPr id="34" name="Freihand 33">
                  <a:extLst>
                    <a:ext uri="{FF2B5EF4-FFF2-40B4-BE49-F238E27FC236}">
                      <a16:creationId xmlns:a16="http://schemas.microsoft.com/office/drawing/2014/main" id="{E5800D93-18AC-4985-860B-C0323116251D}"/>
                    </a:ext>
                  </a:extLst>
                </p:cNvPr>
                <p:cNvPicPr/>
                <p:nvPr/>
              </p:nvPicPr>
              <p:blipFill>
                <a:blip r:embed="rId49"/>
                <a:stretch>
                  <a:fillRect/>
                </a:stretch>
              </p:blipFill>
              <p:spPr>
                <a:xfrm>
                  <a:off x="10008884" y="1418302"/>
                  <a:ext cx="250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D4088991-0551-4F02-8F98-0DA00A482AFC}"/>
                    </a:ext>
                  </a:extLst>
                </p14:cNvPr>
                <p14:cNvContentPartPr/>
                <p14:nvPr/>
              </p14:nvContentPartPr>
              <p14:xfrm>
                <a:off x="10312004" y="1411462"/>
                <a:ext cx="144360" cy="127440"/>
              </p14:xfrm>
            </p:contentPart>
          </mc:Choice>
          <mc:Fallback>
            <p:pic>
              <p:nvPicPr>
                <p:cNvPr id="35" name="Freihand 34">
                  <a:extLst>
                    <a:ext uri="{FF2B5EF4-FFF2-40B4-BE49-F238E27FC236}">
                      <a16:creationId xmlns:a16="http://schemas.microsoft.com/office/drawing/2014/main" id="{D4088991-0551-4F02-8F98-0DA00A482AFC}"/>
                    </a:ext>
                  </a:extLst>
                </p:cNvPr>
                <p:cNvPicPr/>
                <p:nvPr/>
              </p:nvPicPr>
              <p:blipFill>
                <a:blip r:embed="rId51"/>
                <a:stretch>
                  <a:fillRect/>
                </a:stretch>
              </p:blipFill>
              <p:spPr>
                <a:xfrm>
                  <a:off x="10303004" y="1402462"/>
                  <a:ext cx="162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C9D7D250-B271-4C81-A8F5-D36EE5BFA628}"/>
                    </a:ext>
                  </a:extLst>
                </p14:cNvPr>
                <p14:cNvContentPartPr/>
                <p14:nvPr/>
              </p14:nvContentPartPr>
              <p14:xfrm>
                <a:off x="10523684" y="1294102"/>
                <a:ext cx="118800" cy="189720"/>
              </p14:xfrm>
            </p:contentPart>
          </mc:Choice>
          <mc:Fallback>
            <p:pic>
              <p:nvPicPr>
                <p:cNvPr id="36" name="Freihand 35">
                  <a:extLst>
                    <a:ext uri="{FF2B5EF4-FFF2-40B4-BE49-F238E27FC236}">
                      <a16:creationId xmlns:a16="http://schemas.microsoft.com/office/drawing/2014/main" id="{C9D7D250-B271-4C81-A8F5-D36EE5BFA628}"/>
                    </a:ext>
                  </a:extLst>
                </p:cNvPr>
                <p:cNvPicPr/>
                <p:nvPr/>
              </p:nvPicPr>
              <p:blipFill>
                <a:blip r:embed="rId53"/>
                <a:stretch>
                  <a:fillRect/>
                </a:stretch>
              </p:blipFill>
              <p:spPr>
                <a:xfrm>
                  <a:off x="10515044" y="1285462"/>
                  <a:ext cx="1364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A85E49D3-5054-4E57-99B1-7F088D9B2F2F}"/>
                    </a:ext>
                  </a:extLst>
                </p14:cNvPr>
                <p14:cNvContentPartPr/>
                <p14:nvPr/>
              </p14:nvContentPartPr>
              <p14:xfrm>
                <a:off x="10668404" y="1237942"/>
                <a:ext cx="293400" cy="218520"/>
              </p14:xfrm>
            </p:contentPart>
          </mc:Choice>
          <mc:Fallback>
            <p:pic>
              <p:nvPicPr>
                <p:cNvPr id="37" name="Freihand 36">
                  <a:extLst>
                    <a:ext uri="{FF2B5EF4-FFF2-40B4-BE49-F238E27FC236}">
                      <a16:creationId xmlns:a16="http://schemas.microsoft.com/office/drawing/2014/main" id="{A85E49D3-5054-4E57-99B1-7F088D9B2F2F}"/>
                    </a:ext>
                  </a:extLst>
                </p:cNvPr>
                <p:cNvPicPr/>
                <p:nvPr/>
              </p:nvPicPr>
              <p:blipFill>
                <a:blip r:embed="rId55"/>
                <a:stretch>
                  <a:fillRect/>
                </a:stretch>
              </p:blipFill>
              <p:spPr>
                <a:xfrm>
                  <a:off x="10659404" y="1228942"/>
                  <a:ext cx="3110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C31E6AA0-0C93-4160-96B4-F326A4C44F90}"/>
                    </a:ext>
                  </a:extLst>
                </p14:cNvPr>
                <p14:cNvContentPartPr/>
                <p14:nvPr/>
              </p14:nvContentPartPr>
              <p14:xfrm>
                <a:off x="9266924" y="1857142"/>
                <a:ext cx="130320" cy="82440"/>
              </p14:xfrm>
            </p:contentPart>
          </mc:Choice>
          <mc:Fallback>
            <p:pic>
              <p:nvPicPr>
                <p:cNvPr id="39" name="Freihand 38">
                  <a:extLst>
                    <a:ext uri="{FF2B5EF4-FFF2-40B4-BE49-F238E27FC236}">
                      <a16:creationId xmlns:a16="http://schemas.microsoft.com/office/drawing/2014/main" id="{C31E6AA0-0C93-4160-96B4-F326A4C44F90}"/>
                    </a:ext>
                  </a:extLst>
                </p:cNvPr>
                <p:cNvPicPr/>
                <p:nvPr/>
              </p:nvPicPr>
              <p:blipFill>
                <a:blip r:embed="rId57"/>
                <a:stretch>
                  <a:fillRect/>
                </a:stretch>
              </p:blipFill>
              <p:spPr>
                <a:xfrm>
                  <a:off x="9258284" y="1848142"/>
                  <a:ext cx="147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4190B01C-F793-44E6-8F74-2B2435F90C9C}"/>
                    </a:ext>
                  </a:extLst>
                </p14:cNvPr>
                <p14:cNvContentPartPr/>
                <p14:nvPr/>
              </p14:nvContentPartPr>
              <p14:xfrm>
                <a:off x="9405524" y="1871542"/>
                <a:ext cx="118800" cy="73440"/>
              </p14:xfrm>
            </p:contentPart>
          </mc:Choice>
          <mc:Fallback>
            <p:pic>
              <p:nvPicPr>
                <p:cNvPr id="40" name="Freihand 39">
                  <a:extLst>
                    <a:ext uri="{FF2B5EF4-FFF2-40B4-BE49-F238E27FC236}">
                      <a16:creationId xmlns:a16="http://schemas.microsoft.com/office/drawing/2014/main" id="{4190B01C-F793-44E6-8F74-2B2435F90C9C}"/>
                    </a:ext>
                  </a:extLst>
                </p:cNvPr>
                <p:cNvPicPr/>
                <p:nvPr/>
              </p:nvPicPr>
              <p:blipFill>
                <a:blip r:embed="rId59"/>
                <a:stretch>
                  <a:fillRect/>
                </a:stretch>
              </p:blipFill>
              <p:spPr>
                <a:xfrm>
                  <a:off x="9396524" y="1862902"/>
                  <a:ext cx="136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033367E3-9630-4FD0-BFE2-79BDFB429CB6}"/>
                    </a:ext>
                  </a:extLst>
                </p14:cNvPr>
                <p14:cNvContentPartPr/>
                <p14:nvPr/>
              </p14:nvContentPartPr>
              <p14:xfrm>
                <a:off x="9538364" y="1757422"/>
                <a:ext cx="129240" cy="188280"/>
              </p14:xfrm>
            </p:contentPart>
          </mc:Choice>
          <mc:Fallback>
            <p:pic>
              <p:nvPicPr>
                <p:cNvPr id="41" name="Freihand 40">
                  <a:extLst>
                    <a:ext uri="{FF2B5EF4-FFF2-40B4-BE49-F238E27FC236}">
                      <a16:creationId xmlns:a16="http://schemas.microsoft.com/office/drawing/2014/main" id="{033367E3-9630-4FD0-BFE2-79BDFB429CB6}"/>
                    </a:ext>
                  </a:extLst>
                </p:cNvPr>
                <p:cNvPicPr/>
                <p:nvPr/>
              </p:nvPicPr>
              <p:blipFill>
                <a:blip r:embed="rId61"/>
                <a:stretch>
                  <a:fillRect/>
                </a:stretch>
              </p:blipFill>
              <p:spPr>
                <a:xfrm>
                  <a:off x="9529364" y="1748422"/>
                  <a:ext cx="1468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272F2D2E-3075-4EB6-A019-46184D0C99F0}"/>
                    </a:ext>
                  </a:extLst>
                </p14:cNvPr>
                <p14:cNvContentPartPr/>
                <p14:nvPr/>
              </p14:nvContentPartPr>
              <p14:xfrm>
                <a:off x="9879644" y="1732582"/>
                <a:ext cx="579240" cy="189360"/>
              </p14:xfrm>
            </p:contentPart>
          </mc:Choice>
          <mc:Fallback>
            <p:pic>
              <p:nvPicPr>
                <p:cNvPr id="42" name="Freihand 41">
                  <a:extLst>
                    <a:ext uri="{FF2B5EF4-FFF2-40B4-BE49-F238E27FC236}">
                      <a16:creationId xmlns:a16="http://schemas.microsoft.com/office/drawing/2014/main" id="{272F2D2E-3075-4EB6-A019-46184D0C99F0}"/>
                    </a:ext>
                  </a:extLst>
                </p:cNvPr>
                <p:cNvPicPr/>
                <p:nvPr/>
              </p:nvPicPr>
              <p:blipFill>
                <a:blip r:embed="rId63"/>
                <a:stretch>
                  <a:fillRect/>
                </a:stretch>
              </p:blipFill>
              <p:spPr>
                <a:xfrm>
                  <a:off x="9871004" y="1723942"/>
                  <a:ext cx="5968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E1CDA357-E769-4546-BF7D-FE620456D7EF}"/>
                    </a:ext>
                  </a:extLst>
                </p14:cNvPr>
                <p14:cNvContentPartPr/>
                <p14:nvPr/>
              </p14:nvContentPartPr>
              <p14:xfrm>
                <a:off x="10682444" y="1816102"/>
                <a:ext cx="98640" cy="81000"/>
              </p14:xfrm>
            </p:contentPart>
          </mc:Choice>
          <mc:Fallback>
            <p:pic>
              <p:nvPicPr>
                <p:cNvPr id="43" name="Freihand 42">
                  <a:extLst>
                    <a:ext uri="{FF2B5EF4-FFF2-40B4-BE49-F238E27FC236}">
                      <a16:creationId xmlns:a16="http://schemas.microsoft.com/office/drawing/2014/main" id="{E1CDA357-E769-4546-BF7D-FE620456D7EF}"/>
                    </a:ext>
                  </a:extLst>
                </p:cNvPr>
                <p:cNvPicPr/>
                <p:nvPr/>
              </p:nvPicPr>
              <p:blipFill>
                <a:blip r:embed="rId65"/>
                <a:stretch>
                  <a:fillRect/>
                </a:stretch>
              </p:blipFill>
              <p:spPr>
                <a:xfrm>
                  <a:off x="10673444" y="1807462"/>
                  <a:ext cx="116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1E3BE8A2-16A0-4BEB-ADE7-AD175EF0FCA3}"/>
                    </a:ext>
                  </a:extLst>
                </p14:cNvPr>
                <p14:cNvContentPartPr/>
                <p14:nvPr/>
              </p14:nvContentPartPr>
              <p14:xfrm>
                <a:off x="10783964" y="1730422"/>
                <a:ext cx="85680" cy="167040"/>
              </p14:xfrm>
            </p:contentPart>
          </mc:Choice>
          <mc:Fallback>
            <p:pic>
              <p:nvPicPr>
                <p:cNvPr id="44" name="Freihand 43">
                  <a:extLst>
                    <a:ext uri="{FF2B5EF4-FFF2-40B4-BE49-F238E27FC236}">
                      <a16:creationId xmlns:a16="http://schemas.microsoft.com/office/drawing/2014/main" id="{1E3BE8A2-16A0-4BEB-ADE7-AD175EF0FCA3}"/>
                    </a:ext>
                  </a:extLst>
                </p:cNvPr>
                <p:cNvPicPr/>
                <p:nvPr/>
              </p:nvPicPr>
              <p:blipFill>
                <a:blip r:embed="rId67"/>
                <a:stretch>
                  <a:fillRect/>
                </a:stretch>
              </p:blipFill>
              <p:spPr>
                <a:xfrm>
                  <a:off x="10774964" y="1721422"/>
                  <a:ext cx="1033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903624D1-4FF4-48D8-8D52-158C92002E0B}"/>
                    </a:ext>
                  </a:extLst>
                </p14:cNvPr>
                <p14:cNvContentPartPr/>
                <p14:nvPr/>
              </p14:nvContentPartPr>
              <p14:xfrm>
                <a:off x="10902764" y="1832662"/>
                <a:ext cx="86760" cy="55800"/>
              </p14:xfrm>
            </p:contentPart>
          </mc:Choice>
          <mc:Fallback>
            <p:pic>
              <p:nvPicPr>
                <p:cNvPr id="45" name="Freihand 44">
                  <a:extLst>
                    <a:ext uri="{FF2B5EF4-FFF2-40B4-BE49-F238E27FC236}">
                      <a16:creationId xmlns:a16="http://schemas.microsoft.com/office/drawing/2014/main" id="{903624D1-4FF4-48D8-8D52-158C92002E0B}"/>
                    </a:ext>
                  </a:extLst>
                </p:cNvPr>
                <p:cNvPicPr/>
                <p:nvPr/>
              </p:nvPicPr>
              <p:blipFill>
                <a:blip r:embed="rId69"/>
                <a:stretch>
                  <a:fillRect/>
                </a:stretch>
              </p:blipFill>
              <p:spPr>
                <a:xfrm>
                  <a:off x="10894124" y="1823662"/>
                  <a:ext cx="1044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00365CA6-DC24-4622-9849-5C62568C119B}"/>
                    </a:ext>
                  </a:extLst>
                </p14:cNvPr>
                <p14:cNvContentPartPr/>
                <p14:nvPr/>
              </p14:nvContentPartPr>
              <p14:xfrm>
                <a:off x="11051804" y="1802422"/>
                <a:ext cx="111240" cy="82080"/>
              </p14:xfrm>
            </p:contentPart>
          </mc:Choice>
          <mc:Fallback>
            <p:pic>
              <p:nvPicPr>
                <p:cNvPr id="46" name="Freihand 45">
                  <a:extLst>
                    <a:ext uri="{FF2B5EF4-FFF2-40B4-BE49-F238E27FC236}">
                      <a16:creationId xmlns:a16="http://schemas.microsoft.com/office/drawing/2014/main" id="{00365CA6-DC24-4622-9849-5C62568C119B}"/>
                    </a:ext>
                  </a:extLst>
                </p:cNvPr>
                <p:cNvPicPr/>
                <p:nvPr/>
              </p:nvPicPr>
              <p:blipFill>
                <a:blip r:embed="rId71"/>
                <a:stretch>
                  <a:fillRect/>
                </a:stretch>
              </p:blipFill>
              <p:spPr>
                <a:xfrm>
                  <a:off x="11042804" y="1793422"/>
                  <a:ext cx="128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A09B2390-94E9-48CE-8966-39F9F01AF3E7}"/>
                    </a:ext>
                  </a:extLst>
                </p14:cNvPr>
                <p14:cNvContentPartPr/>
                <p14:nvPr/>
              </p14:nvContentPartPr>
              <p14:xfrm>
                <a:off x="11207324" y="1651222"/>
                <a:ext cx="288000" cy="229680"/>
              </p14:xfrm>
            </p:contentPart>
          </mc:Choice>
          <mc:Fallback>
            <p:pic>
              <p:nvPicPr>
                <p:cNvPr id="47" name="Freihand 46">
                  <a:extLst>
                    <a:ext uri="{FF2B5EF4-FFF2-40B4-BE49-F238E27FC236}">
                      <a16:creationId xmlns:a16="http://schemas.microsoft.com/office/drawing/2014/main" id="{A09B2390-94E9-48CE-8966-39F9F01AF3E7}"/>
                    </a:ext>
                  </a:extLst>
                </p:cNvPr>
                <p:cNvPicPr/>
                <p:nvPr/>
              </p:nvPicPr>
              <p:blipFill>
                <a:blip r:embed="rId73"/>
                <a:stretch>
                  <a:fillRect/>
                </a:stretch>
              </p:blipFill>
              <p:spPr>
                <a:xfrm>
                  <a:off x="11198324" y="1642222"/>
                  <a:ext cx="3056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EDC64A1E-25FF-48AB-AC4D-31800810858F}"/>
                    </a:ext>
                  </a:extLst>
                </p14:cNvPr>
                <p14:cNvContentPartPr/>
                <p14:nvPr/>
              </p14:nvContentPartPr>
              <p14:xfrm>
                <a:off x="11593964" y="1787302"/>
                <a:ext cx="241920" cy="117720"/>
              </p14:xfrm>
            </p:contentPart>
          </mc:Choice>
          <mc:Fallback>
            <p:pic>
              <p:nvPicPr>
                <p:cNvPr id="48" name="Freihand 47">
                  <a:extLst>
                    <a:ext uri="{FF2B5EF4-FFF2-40B4-BE49-F238E27FC236}">
                      <a16:creationId xmlns:a16="http://schemas.microsoft.com/office/drawing/2014/main" id="{EDC64A1E-25FF-48AB-AC4D-31800810858F}"/>
                    </a:ext>
                  </a:extLst>
                </p:cNvPr>
                <p:cNvPicPr/>
                <p:nvPr/>
              </p:nvPicPr>
              <p:blipFill>
                <a:blip r:embed="rId75"/>
                <a:stretch>
                  <a:fillRect/>
                </a:stretch>
              </p:blipFill>
              <p:spPr>
                <a:xfrm>
                  <a:off x="11585324" y="1778662"/>
                  <a:ext cx="259560" cy="135360"/>
                </a:xfrm>
                <a:prstGeom prst="rect">
                  <a:avLst/>
                </a:prstGeom>
              </p:spPr>
            </p:pic>
          </mc:Fallback>
        </mc:AlternateContent>
      </p:grpSp>
    </p:spTree>
    <p:extLst>
      <p:ext uri="{BB962C8B-B14F-4D97-AF65-F5344CB8AC3E}">
        <p14:creationId xmlns:p14="http://schemas.microsoft.com/office/powerpoint/2010/main" val="225551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84164"/>
            <a:ext cx="8272080" cy="640485"/>
          </a:xfrm>
          <a:prstGeom prst="rect">
            <a:avLst/>
          </a:prstGeom>
        </p:spPr>
        <p:txBody>
          <a:bodyPr>
            <a:normAutofit fontScale="600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der EU-Länder vs </a:t>
            </a:r>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zu</a:t>
            </a:r>
            <a:r>
              <a:rPr lang="en-US" altLang="en-US" sz="3991" dirty="0">
                <a:solidFill>
                  <a:sysClr val="windowText" lastClr="000000"/>
                </a:solidFill>
                <a:latin typeface="Times New Roman" panose="02020603050405020304" pitchFamily="18" charset="0"/>
                <a:cs typeface="Times New Roman" panose="02020603050405020304" pitchFamily="18" charset="0"/>
              </a:rPr>
              <a:t> den USA (2019)</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29740" y="142558"/>
            <a:ext cx="2018501"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a:t>
            </a:r>
            <a:r>
              <a:rPr lang="de-DE" sz="1633" dirty="0" err="1">
                <a:latin typeface="Times New Roman" panose="02020603050405020304" pitchFamily="18" charset="0"/>
                <a:cs typeface="Times New Roman" panose="02020603050405020304" pitchFamily="18" charset="0"/>
              </a:rPr>
              <a:t>Eurostat</a:t>
            </a:r>
            <a:endParaRPr lang="de-DE" sz="1633" dirty="0">
              <a:latin typeface="Times New Roman" panose="02020603050405020304" pitchFamily="18" charset="0"/>
              <a:cs typeface="Times New Roman" panose="02020603050405020304" pitchFamily="18" charset="0"/>
            </a:endParaRPr>
          </a:p>
        </p:txBody>
      </p:sp>
      <p:pic>
        <p:nvPicPr>
          <p:cNvPr id="6" name="Grafik 5"/>
          <p:cNvPicPr>
            <a:picLocks noChangeAspect="1"/>
          </p:cNvPicPr>
          <p:nvPr/>
        </p:nvPicPr>
        <p:blipFill>
          <a:blip r:embed="rId3"/>
          <a:stretch>
            <a:fillRect/>
          </a:stretch>
        </p:blipFill>
        <p:spPr>
          <a:xfrm>
            <a:off x="322137" y="602645"/>
            <a:ext cx="7636341" cy="4589929"/>
          </a:xfrm>
          <a:prstGeom prst="rect">
            <a:avLst/>
          </a:prstGeom>
        </p:spPr>
      </p:pic>
      <p:sp>
        <p:nvSpPr>
          <p:cNvPr id="24" name="Rechteck 23">
            <a:extLst>
              <a:ext uri="{FF2B5EF4-FFF2-40B4-BE49-F238E27FC236}">
                <a16:creationId xmlns:a16="http://schemas.microsoft.com/office/drawing/2014/main" id="{75465BC0-D84C-4780-8B17-A4341E16A7E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E3021386-90F3-473F-8BB6-AB4231DBCE67}"/>
              </a:ext>
            </a:extLst>
          </p:cNvPr>
          <p:cNvSpPr txBox="1"/>
          <p:nvPr/>
        </p:nvSpPr>
        <p:spPr>
          <a:xfrm rot="16200000">
            <a:off x="-1266884" y="2318939"/>
            <a:ext cx="2982897" cy="369332"/>
          </a:xfrm>
          <a:prstGeom prst="rect">
            <a:avLst/>
          </a:prstGeom>
          <a:noFill/>
        </p:spPr>
        <p:txBody>
          <a:bodyPr wrap="square" rtlCol="0">
            <a:spAutoFit/>
          </a:bodyPr>
          <a:lstStyle/>
          <a:p>
            <a:r>
              <a:rPr lang="de-DE" dirty="0"/>
              <a:t>Anteil am US-Handel der EU</a:t>
            </a:r>
          </a:p>
        </p:txBody>
      </p:sp>
      <p:sp>
        <p:nvSpPr>
          <p:cNvPr id="25" name="Textfeld 24">
            <a:extLst>
              <a:ext uri="{FF2B5EF4-FFF2-40B4-BE49-F238E27FC236}">
                <a16:creationId xmlns:a16="http://schemas.microsoft.com/office/drawing/2014/main" id="{C37249F1-76E0-49E2-8293-9B5C4A5F743C}"/>
              </a:ext>
            </a:extLst>
          </p:cNvPr>
          <p:cNvSpPr txBox="1"/>
          <p:nvPr/>
        </p:nvSpPr>
        <p:spPr>
          <a:xfrm>
            <a:off x="2878397" y="5182759"/>
            <a:ext cx="2982897" cy="369332"/>
          </a:xfrm>
          <a:prstGeom prst="rect">
            <a:avLst/>
          </a:prstGeom>
          <a:noFill/>
        </p:spPr>
        <p:txBody>
          <a:bodyPr wrap="square" rtlCol="0">
            <a:spAutoFit/>
          </a:bodyPr>
          <a:lstStyle/>
          <a:p>
            <a:r>
              <a:rPr lang="de-DE" dirty="0"/>
              <a:t>Anteil am BIP der EU</a:t>
            </a:r>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71BED9F8-6901-41AB-9D78-0791B2690642}"/>
                  </a:ext>
                </a:extLst>
              </p14:cNvPr>
              <p14:cNvContentPartPr/>
              <p14:nvPr/>
            </p14:nvContentPartPr>
            <p14:xfrm>
              <a:off x="16004" y="1111222"/>
              <a:ext cx="513000" cy="2945520"/>
            </p14:xfrm>
          </p:contentPart>
        </mc:Choice>
        <mc:Fallback>
          <p:pic>
            <p:nvPicPr>
              <p:cNvPr id="5" name="Freihand 4">
                <a:extLst>
                  <a:ext uri="{FF2B5EF4-FFF2-40B4-BE49-F238E27FC236}">
                    <a16:creationId xmlns:a16="http://schemas.microsoft.com/office/drawing/2014/main" id="{71BED9F8-6901-41AB-9D78-0791B2690642}"/>
                  </a:ext>
                </a:extLst>
              </p:cNvPr>
              <p:cNvPicPr/>
              <p:nvPr/>
            </p:nvPicPr>
            <p:blipFill>
              <a:blip r:embed="rId5"/>
              <a:stretch>
                <a:fillRect/>
              </a:stretch>
            </p:blipFill>
            <p:spPr>
              <a:xfrm>
                <a:off x="7004" y="1102222"/>
                <a:ext cx="530640" cy="2963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C39FC423-E9F4-4808-AD9A-F531D698BA7C}"/>
                  </a:ext>
                </a:extLst>
              </p14:cNvPr>
              <p14:cNvContentPartPr/>
              <p14:nvPr/>
            </p14:nvContentPartPr>
            <p14:xfrm>
              <a:off x="2824724" y="5176702"/>
              <a:ext cx="2547360" cy="425880"/>
            </p14:xfrm>
          </p:contentPart>
        </mc:Choice>
        <mc:Fallback>
          <p:pic>
            <p:nvPicPr>
              <p:cNvPr id="8" name="Freihand 7">
                <a:extLst>
                  <a:ext uri="{FF2B5EF4-FFF2-40B4-BE49-F238E27FC236}">
                    <a16:creationId xmlns:a16="http://schemas.microsoft.com/office/drawing/2014/main" id="{C39FC423-E9F4-4808-AD9A-F531D698BA7C}"/>
                  </a:ext>
                </a:extLst>
              </p:cNvPr>
              <p:cNvPicPr/>
              <p:nvPr/>
            </p:nvPicPr>
            <p:blipFill>
              <a:blip r:embed="rId7"/>
              <a:stretch>
                <a:fillRect/>
              </a:stretch>
            </p:blipFill>
            <p:spPr>
              <a:xfrm>
                <a:off x="2815724" y="5167702"/>
                <a:ext cx="2565000" cy="443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9810A7E3-5953-43D6-B2AB-BDE482F9F1BF}"/>
                  </a:ext>
                </a:extLst>
              </p14:cNvPr>
              <p14:cNvContentPartPr/>
              <p14:nvPr/>
            </p14:nvContentPartPr>
            <p14:xfrm>
              <a:off x="2588924" y="1262062"/>
              <a:ext cx="2221560" cy="828360"/>
            </p14:xfrm>
          </p:contentPart>
        </mc:Choice>
        <mc:Fallback>
          <p:pic>
            <p:nvPicPr>
              <p:cNvPr id="9" name="Freihand 8">
                <a:extLst>
                  <a:ext uri="{FF2B5EF4-FFF2-40B4-BE49-F238E27FC236}">
                    <a16:creationId xmlns:a16="http://schemas.microsoft.com/office/drawing/2014/main" id="{9810A7E3-5953-43D6-B2AB-BDE482F9F1BF}"/>
                  </a:ext>
                </a:extLst>
              </p:cNvPr>
              <p:cNvPicPr/>
              <p:nvPr/>
            </p:nvPicPr>
            <p:blipFill>
              <a:blip r:embed="rId9"/>
              <a:stretch>
                <a:fillRect/>
              </a:stretch>
            </p:blipFill>
            <p:spPr>
              <a:xfrm>
                <a:off x="2580284" y="1253422"/>
                <a:ext cx="2239200" cy="84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5" name="Freihand 54">
                <a:extLst>
                  <a:ext uri="{FF2B5EF4-FFF2-40B4-BE49-F238E27FC236}">
                    <a16:creationId xmlns:a16="http://schemas.microsoft.com/office/drawing/2014/main" id="{FC5B2570-0C41-4104-AF7B-4613873FB0A1}"/>
                  </a:ext>
                </a:extLst>
              </p14:cNvPr>
              <p14:cNvContentPartPr/>
              <p14:nvPr/>
            </p14:nvContentPartPr>
            <p14:xfrm>
              <a:off x="3079244" y="1418662"/>
              <a:ext cx="754200" cy="323280"/>
            </p14:xfrm>
          </p:contentPart>
        </mc:Choice>
        <mc:Fallback>
          <p:pic>
            <p:nvPicPr>
              <p:cNvPr id="55" name="Freihand 54">
                <a:extLst>
                  <a:ext uri="{FF2B5EF4-FFF2-40B4-BE49-F238E27FC236}">
                    <a16:creationId xmlns:a16="http://schemas.microsoft.com/office/drawing/2014/main" id="{FC5B2570-0C41-4104-AF7B-4613873FB0A1}"/>
                  </a:ext>
                </a:extLst>
              </p:cNvPr>
              <p:cNvPicPr/>
              <p:nvPr/>
            </p:nvPicPr>
            <p:blipFill>
              <a:blip r:embed="rId11"/>
              <a:stretch>
                <a:fillRect/>
              </a:stretch>
            </p:blipFill>
            <p:spPr>
              <a:xfrm>
                <a:off x="3070244" y="1410022"/>
                <a:ext cx="77184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1" name="Freihand 120">
                <a:extLst>
                  <a:ext uri="{FF2B5EF4-FFF2-40B4-BE49-F238E27FC236}">
                    <a16:creationId xmlns:a16="http://schemas.microsoft.com/office/drawing/2014/main" id="{59A42815-CC65-4E47-B971-0A03BD8DCB2F}"/>
                  </a:ext>
                </a:extLst>
              </p14:cNvPr>
              <p14:cNvContentPartPr/>
              <p14:nvPr/>
            </p14:nvContentPartPr>
            <p14:xfrm>
              <a:off x="2076644" y="3044422"/>
              <a:ext cx="445320" cy="492120"/>
            </p14:xfrm>
          </p:contentPart>
        </mc:Choice>
        <mc:Fallback>
          <p:pic>
            <p:nvPicPr>
              <p:cNvPr id="121" name="Freihand 120">
                <a:extLst>
                  <a:ext uri="{FF2B5EF4-FFF2-40B4-BE49-F238E27FC236}">
                    <a16:creationId xmlns:a16="http://schemas.microsoft.com/office/drawing/2014/main" id="{59A42815-CC65-4E47-B971-0A03BD8DCB2F}"/>
                  </a:ext>
                </a:extLst>
              </p:cNvPr>
              <p:cNvPicPr/>
              <p:nvPr/>
            </p:nvPicPr>
            <p:blipFill>
              <a:blip r:embed="rId13"/>
              <a:stretch>
                <a:fillRect/>
              </a:stretch>
            </p:blipFill>
            <p:spPr>
              <a:xfrm>
                <a:off x="2067644" y="3035422"/>
                <a:ext cx="462960" cy="509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2" name="Freihand 121">
                <a:extLst>
                  <a:ext uri="{FF2B5EF4-FFF2-40B4-BE49-F238E27FC236}">
                    <a16:creationId xmlns:a16="http://schemas.microsoft.com/office/drawing/2014/main" id="{2C4F2AF1-8BFB-460C-B263-93A4E20B6A80}"/>
                  </a:ext>
                </a:extLst>
              </p14:cNvPr>
              <p14:cNvContentPartPr/>
              <p14:nvPr/>
            </p14:nvContentPartPr>
            <p14:xfrm>
              <a:off x="2664884" y="3954502"/>
              <a:ext cx="603360" cy="550800"/>
            </p14:xfrm>
          </p:contentPart>
        </mc:Choice>
        <mc:Fallback>
          <p:pic>
            <p:nvPicPr>
              <p:cNvPr id="122" name="Freihand 121">
                <a:extLst>
                  <a:ext uri="{FF2B5EF4-FFF2-40B4-BE49-F238E27FC236}">
                    <a16:creationId xmlns:a16="http://schemas.microsoft.com/office/drawing/2014/main" id="{2C4F2AF1-8BFB-460C-B263-93A4E20B6A80}"/>
                  </a:ext>
                </a:extLst>
              </p:cNvPr>
              <p:cNvPicPr/>
              <p:nvPr/>
            </p:nvPicPr>
            <p:blipFill>
              <a:blip r:embed="rId15"/>
              <a:stretch>
                <a:fillRect/>
              </a:stretch>
            </p:blipFill>
            <p:spPr>
              <a:xfrm>
                <a:off x="2656244" y="3945502"/>
                <a:ext cx="621000" cy="568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3" name="Freihand 122">
                <a:extLst>
                  <a:ext uri="{FF2B5EF4-FFF2-40B4-BE49-F238E27FC236}">
                    <a16:creationId xmlns:a16="http://schemas.microsoft.com/office/drawing/2014/main" id="{0CD70464-3B88-4204-910D-A84CC7AE8D8A}"/>
                  </a:ext>
                </a:extLst>
              </p14:cNvPr>
              <p14:cNvContentPartPr/>
              <p14:nvPr/>
            </p14:nvContentPartPr>
            <p14:xfrm>
              <a:off x="1365644" y="3313702"/>
              <a:ext cx="537120" cy="407880"/>
            </p14:xfrm>
          </p:contentPart>
        </mc:Choice>
        <mc:Fallback>
          <p:pic>
            <p:nvPicPr>
              <p:cNvPr id="123" name="Freihand 122">
                <a:extLst>
                  <a:ext uri="{FF2B5EF4-FFF2-40B4-BE49-F238E27FC236}">
                    <a16:creationId xmlns:a16="http://schemas.microsoft.com/office/drawing/2014/main" id="{0CD70464-3B88-4204-910D-A84CC7AE8D8A}"/>
                  </a:ext>
                </a:extLst>
              </p:cNvPr>
              <p:cNvPicPr/>
              <p:nvPr/>
            </p:nvPicPr>
            <p:blipFill>
              <a:blip r:embed="rId17"/>
              <a:stretch>
                <a:fillRect/>
              </a:stretch>
            </p:blipFill>
            <p:spPr>
              <a:xfrm>
                <a:off x="1356644" y="3304702"/>
                <a:ext cx="55476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4" name="Freihand 123">
                <a:extLst>
                  <a:ext uri="{FF2B5EF4-FFF2-40B4-BE49-F238E27FC236}">
                    <a16:creationId xmlns:a16="http://schemas.microsoft.com/office/drawing/2014/main" id="{6108DE94-BAC0-42F8-AE53-990A5BD78FA1}"/>
                  </a:ext>
                </a:extLst>
              </p14:cNvPr>
              <p14:cNvContentPartPr/>
              <p14:nvPr/>
            </p14:nvContentPartPr>
            <p14:xfrm>
              <a:off x="3539324" y="3109582"/>
              <a:ext cx="562320" cy="389880"/>
            </p14:xfrm>
          </p:contentPart>
        </mc:Choice>
        <mc:Fallback>
          <p:pic>
            <p:nvPicPr>
              <p:cNvPr id="124" name="Freihand 123">
                <a:extLst>
                  <a:ext uri="{FF2B5EF4-FFF2-40B4-BE49-F238E27FC236}">
                    <a16:creationId xmlns:a16="http://schemas.microsoft.com/office/drawing/2014/main" id="{6108DE94-BAC0-42F8-AE53-990A5BD78FA1}"/>
                  </a:ext>
                </a:extLst>
              </p:cNvPr>
              <p:cNvPicPr/>
              <p:nvPr/>
            </p:nvPicPr>
            <p:blipFill>
              <a:blip r:embed="rId19"/>
              <a:stretch>
                <a:fillRect/>
              </a:stretch>
            </p:blipFill>
            <p:spPr>
              <a:xfrm>
                <a:off x="3530684" y="3100582"/>
                <a:ext cx="579960" cy="407520"/>
              </a:xfrm>
              <a:prstGeom prst="rect">
                <a:avLst/>
              </a:prstGeom>
            </p:spPr>
          </p:pic>
        </mc:Fallback>
      </mc:AlternateContent>
      <p:grpSp>
        <p:nvGrpSpPr>
          <p:cNvPr id="126" name="Gruppieren 125">
            <a:extLst>
              <a:ext uri="{FF2B5EF4-FFF2-40B4-BE49-F238E27FC236}">
                <a16:creationId xmlns:a16="http://schemas.microsoft.com/office/drawing/2014/main" id="{29C9981F-CF16-4C66-BBEA-9E131A2A08B7}"/>
              </a:ext>
            </a:extLst>
          </p:cNvPr>
          <p:cNvGrpSpPr/>
          <p:nvPr/>
        </p:nvGrpSpPr>
        <p:grpSpPr>
          <a:xfrm>
            <a:off x="2396324" y="731062"/>
            <a:ext cx="9361800" cy="2831400"/>
            <a:chOff x="2396324" y="731062"/>
            <a:chExt cx="9361800" cy="2831400"/>
          </a:xfrm>
        </p:grpSpPr>
        <mc:AlternateContent xmlns:mc="http://schemas.openxmlformats.org/markup-compatibility/2006">
          <mc:Choice xmlns:p14="http://schemas.microsoft.com/office/powerpoint/2010/main" Requires="p14">
            <p:contentPart p14:bwMode="auto" r:id="rId20">
              <p14:nvContentPartPr>
                <p14:cNvPr id="43" name="Freihand 42">
                  <a:extLst>
                    <a:ext uri="{FF2B5EF4-FFF2-40B4-BE49-F238E27FC236}">
                      <a16:creationId xmlns:a16="http://schemas.microsoft.com/office/drawing/2014/main" id="{396E1B18-8824-4840-A767-14464070B608}"/>
                    </a:ext>
                  </a:extLst>
                </p14:cNvPr>
                <p14:cNvContentPartPr/>
                <p14:nvPr/>
              </p14:nvContentPartPr>
              <p14:xfrm>
                <a:off x="3740564" y="2060902"/>
                <a:ext cx="115920" cy="238680"/>
              </p14:xfrm>
            </p:contentPart>
          </mc:Choice>
          <mc:Fallback>
            <p:pic>
              <p:nvPicPr>
                <p:cNvPr id="43" name="Freihand 42">
                  <a:extLst>
                    <a:ext uri="{FF2B5EF4-FFF2-40B4-BE49-F238E27FC236}">
                      <a16:creationId xmlns:a16="http://schemas.microsoft.com/office/drawing/2014/main" id="{396E1B18-8824-4840-A767-14464070B608}"/>
                    </a:ext>
                  </a:extLst>
                </p:cNvPr>
                <p:cNvPicPr/>
                <p:nvPr/>
              </p:nvPicPr>
              <p:blipFill>
                <a:blip r:embed="rId21"/>
                <a:stretch>
                  <a:fillRect/>
                </a:stretch>
              </p:blipFill>
              <p:spPr>
                <a:xfrm>
                  <a:off x="3731924" y="2051902"/>
                  <a:ext cx="1335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4" name="Freihand 43">
                  <a:extLst>
                    <a:ext uri="{FF2B5EF4-FFF2-40B4-BE49-F238E27FC236}">
                      <a16:creationId xmlns:a16="http://schemas.microsoft.com/office/drawing/2014/main" id="{F56CA931-CA01-46AE-A511-E73AEF7EA4BE}"/>
                    </a:ext>
                  </a:extLst>
                </p14:cNvPr>
                <p14:cNvContentPartPr/>
                <p14:nvPr/>
              </p14:nvContentPartPr>
              <p14:xfrm>
                <a:off x="3706004" y="1937782"/>
                <a:ext cx="212040" cy="156600"/>
              </p14:xfrm>
            </p:contentPart>
          </mc:Choice>
          <mc:Fallback>
            <p:pic>
              <p:nvPicPr>
                <p:cNvPr id="44" name="Freihand 43">
                  <a:extLst>
                    <a:ext uri="{FF2B5EF4-FFF2-40B4-BE49-F238E27FC236}">
                      <a16:creationId xmlns:a16="http://schemas.microsoft.com/office/drawing/2014/main" id="{F56CA931-CA01-46AE-A511-E73AEF7EA4BE}"/>
                    </a:ext>
                  </a:extLst>
                </p:cNvPr>
                <p:cNvPicPr/>
                <p:nvPr/>
              </p:nvPicPr>
              <p:blipFill>
                <a:blip r:embed="rId23"/>
                <a:stretch>
                  <a:fillRect/>
                </a:stretch>
              </p:blipFill>
              <p:spPr>
                <a:xfrm>
                  <a:off x="3697364" y="1928782"/>
                  <a:ext cx="229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6" name="Freihand 45">
                  <a:extLst>
                    <a:ext uri="{FF2B5EF4-FFF2-40B4-BE49-F238E27FC236}">
                      <a16:creationId xmlns:a16="http://schemas.microsoft.com/office/drawing/2014/main" id="{44C92B4A-7CD3-4548-AFD9-AF4E04DA6D94}"/>
                    </a:ext>
                  </a:extLst>
                </p14:cNvPr>
                <p14:cNvContentPartPr/>
                <p14:nvPr/>
              </p14:nvContentPartPr>
              <p14:xfrm>
                <a:off x="3411884" y="2322262"/>
                <a:ext cx="92160" cy="209520"/>
              </p14:xfrm>
            </p:contentPart>
          </mc:Choice>
          <mc:Fallback>
            <p:pic>
              <p:nvPicPr>
                <p:cNvPr id="46" name="Freihand 45">
                  <a:extLst>
                    <a:ext uri="{FF2B5EF4-FFF2-40B4-BE49-F238E27FC236}">
                      <a16:creationId xmlns:a16="http://schemas.microsoft.com/office/drawing/2014/main" id="{44C92B4A-7CD3-4548-AFD9-AF4E04DA6D94}"/>
                    </a:ext>
                  </a:extLst>
                </p:cNvPr>
                <p:cNvPicPr/>
                <p:nvPr/>
              </p:nvPicPr>
              <p:blipFill>
                <a:blip r:embed="rId25"/>
                <a:stretch>
                  <a:fillRect/>
                </a:stretch>
              </p:blipFill>
              <p:spPr>
                <a:xfrm>
                  <a:off x="3403244" y="2313262"/>
                  <a:ext cx="1098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7" name="Freihand 46">
                  <a:extLst>
                    <a:ext uri="{FF2B5EF4-FFF2-40B4-BE49-F238E27FC236}">
                      <a16:creationId xmlns:a16="http://schemas.microsoft.com/office/drawing/2014/main" id="{28DD14A2-55CF-4AA7-AE32-8E2FCE12A60C}"/>
                    </a:ext>
                  </a:extLst>
                </p14:cNvPr>
                <p14:cNvContentPartPr/>
                <p14:nvPr/>
              </p14:nvContentPartPr>
              <p14:xfrm>
                <a:off x="3571364" y="2338822"/>
                <a:ext cx="102240" cy="163080"/>
              </p14:xfrm>
            </p:contentPart>
          </mc:Choice>
          <mc:Fallback>
            <p:pic>
              <p:nvPicPr>
                <p:cNvPr id="47" name="Freihand 46">
                  <a:extLst>
                    <a:ext uri="{FF2B5EF4-FFF2-40B4-BE49-F238E27FC236}">
                      <a16:creationId xmlns:a16="http://schemas.microsoft.com/office/drawing/2014/main" id="{28DD14A2-55CF-4AA7-AE32-8E2FCE12A60C}"/>
                    </a:ext>
                  </a:extLst>
                </p:cNvPr>
                <p:cNvPicPr/>
                <p:nvPr/>
              </p:nvPicPr>
              <p:blipFill>
                <a:blip r:embed="rId27"/>
                <a:stretch>
                  <a:fillRect/>
                </a:stretch>
              </p:blipFill>
              <p:spPr>
                <a:xfrm>
                  <a:off x="3562724" y="2330182"/>
                  <a:ext cx="1198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8" name="Freihand 47">
                  <a:extLst>
                    <a:ext uri="{FF2B5EF4-FFF2-40B4-BE49-F238E27FC236}">
                      <a16:creationId xmlns:a16="http://schemas.microsoft.com/office/drawing/2014/main" id="{3BE24843-6F9E-4113-BA37-B315D44BF1B9}"/>
                    </a:ext>
                  </a:extLst>
                </p14:cNvPr>
                <p14:cNvContentPartPr/>
                <p14:nvPr/>
              </p14:nvContentPartPr>
              <p14:xfrm>
                <a:off x="3596564" y="2316142"/>
                <a:ext cx="89280" cy="19800"/>
              </p14:xfrm>
            </p:contentPart>
          </mc:Choice>
          <mc:Fallback>
            <p:pic>
              <p:nvPicPr>
                <p:cNvPr id="48" name="Freihand 47">
                  <a:extLst>
                    <a:ext uri="{FF2B5EF4-FFF2-40B4-BE49-F238E27FC236}">
                      <a16:creationId xmlns:a16="http://schemas.microsoft.com/office/drawing/2014/main" id="{3BE24843-6F9E-4113-BA37-B315D44BF1B9}"/>
                    </a:ext>
                  </a:extLst>
                </p:cNvPr>
                <p:cNvPicPr/>
                <p:nvPr/>
              </p:nvPicPr>
              <p:blipFill>
                <a:blip r:embed="rId29"/>
                <a:stretch>
                  <a:fillRect/>
                </a:stretch>
              </p:blipFill>
              <p:spPr>
                <a:xfrm>
                  <a:off x="3587924" y="2307502"/>
                  <a:ext cx="106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9" name="Freihand 48">
                  <a:extLst>
                    <a:ext uri="{FF2B5EF4-FFF2-40B4-BE49-F238E27FC236}">
                      <a16:creationId xmlns:a16="http://schemas.microsoft.com/office/drawing/2014/main" id="{2ADA5E96-1502-4DCC-BF4D-61788E66DBC1}"/>
                    </a:ext>
                  </a:extLst>
                </p14:cNvPr>
                <p14:cNvContentPartPr/>
                <p14:nvPr/>
              </p14:nvContentPartPr>
              <p14:xfrm>
                <a:off x="3049364" y="2323342"/>
                <a:ext cx="205560" cy="83160"/>
              </p14:xfrm>
            </p:contentPart>
          </mc:Choice>
          <mc:Fallback>
            <p:pic>
              <p:nvPicPr>
                <p:cNvPr id="49" name="Freihand 48">
                  <a:extLst>
                    <a:ext uri="{FF2B5EF4-FFF2-40B4-BE49-F238E27FC236}">
                      <a16:creationId xmlns:a16="http://schemas.microsoft.com/office/drawing/2014/main" id="{2ADA5E96-1502-4DCC-BF4D-61788E66DBC1}"/>
                    </a:ext>
                  </a:extLst>
                </p:cNvPr>
                <p:cNvPicPr/>
                <p:nvPr/>
              </p:nvPicPr>
              <p:blipFill>
                <a:blip r:embed="rId31"/>
                <a:stretch>
                  <a:fillRect/>
                </a:stretch>
              </p:blipFill>
              <p:spPr>
                <a:xfrm>
                  <a:off x="3040724" y="2314702"/>
                  <a:ext cx="223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0" name="Freihand 49">
                  <a:extLst>
                    <a:ext uri="{FF2B5EF4-FFF2-40B4-BE49-F238E27FC236}">
                      <a16:creationId xmlns:a16="http://schemas.microsoft.com/office/drawing/2014/main" id="{3034745A-5B07-466E-81AA-2249D6E572DA}"/>
                    </a:ext>
                  </a:extLst>
                </p14:cNvPr>
                <p14:cNvContentPartPr/>
                <p14:nvPr/>
              </p14:nvContentPartPr>
              <p14:xfrm>
                <a:off x="3054044" y="2460862"/>
                <a:ext cx="252000" cy="85680"/>
              </p14:xfrm>
            </p:contentPart>
          </mc:Choice>
          <mc:Fallback>
            <p:pic>
              <p:nvPicPr>
                <p:cNvPr id="50" name="Freihand 49">
                  <a:extLst>
                    <a:ext uri="{FF2B5EF4-FFF2-40B4-BE49-F238E27FC236}">
                      <a16:creationId xmlns:a16="http://schemas.microsoft.com/office/drawing/2014/main" id="{3034745A-5B07-466E-81AA-2249D6E572DA}"/>
                    </a:ext>
                  </a:extLst>
                </p:cNvPr>
                <p:cNvPicPr/>
                <p:nvPr/>
              </p:nvPicPr>
              <p:blipFill>
                <a:blip r:embed="rId33"/>
                <a:stretch>
                  <a:fillRect/>
                </a:stretch>
              </p:blipFill>
              <p:spPr>
                <a:xfrm>
                  <a:off x="3045044" y="2452222"/>
                  <a:ext cx="269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1" name="Freihand 50">
                  <a:extLst>
                    <a:ext uri="{FF2B5EF4-FFF2-40B4-BE49-F238E27FC236}">
                      <a16:creationId xmlns:a16="http://schemas.microsoft.com/office/drawing/2014/main" id="{E289757B-116B-4E3B-90B2-61E7E03F8648}"/>
                    </a:ext>
                  </a:extLst>
                </p14:cNvPr>
                <p14:cNvContentPartPr/>
                <p14:nvPr/>
              </p14:nvContentPartPr>
              <p14:xfrm>
                <a:off x="3917684" y="2287342"/>
                <a:ext cx="93240" cy="192240"/>
              </p14:xfrm>
            </p:contentPart>
          </mc:Choice>
          <mc:Fallback>
            <p:pic>
              <p:nvPicPr>
                <p:cNvPr id="51" name="Freihand 50">
                  <a:extLst>
                    <a:ext uri="{FF2B5EF4-FFF2-40B4-BE49-F238E27FC236}">
                      <a16:creationId xmlns:a16="http://schemas.microsoft.com/office/drawing/2014/main" id="{E289757B-116B-4E3B-90B2-61E7E03F8648}"/>
                    </a:ext>
                  </a:extLst>
                </p:cNvPr>
                <p:cNvPicPr/>
                <p:nvPr/>
              </p:nvPicPr>
              <p:blipFill>
                <a:blip r:embed="rId35"/>
                <a:stretch>
                  <a:fillRect/>
                </a:stretch>
              </p:blipFill>
              <p:spPr>
                <a:xfrm>
                  <a:off x="3908684" y="2278342"/>
                  <a:ext cx="1108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2" name="Freihand 51">
                  <a:extLst>
                    <a:ext uri="{FF2B5EF4-FFF2-40B4-BE49-F238E27FC236}">
                      <a16:creationId xmlns:a16="http://schemas.microsoft.com/office/drawing/2014/main" id="{B9C43154-2AB4-4EE8-93AB-C45C50478B44}"/>
                    </a:ext>
                  </a:extLst>
                </p14:cNvPr>
                <p14:cNvContentPartPr/>
                <p14:nvPr/>
              </p14:nvContentPartPr>
              <p14:xfrm>
                <a:off x="3790244" y="2245222"/>
                <a:ext cx="287280" cy="250200"/>
              </p14:xfrm>
            </p:contentPart>
          </mc:Choice>
          <mc:Fallback>
            <p:pic>
              <p:nvPicPr>
                <p:cNvPr id="52" name="Freihand 51">
                  <a:extLst>
                    <a:ext uri="{FF2B5EF4-FFF2-40B4-BE49-F238E27FC236}">
                      <a16:creationId xmlns:a16="http://schemas.microsoft.com/office/drawing/2014/main" id="{B9C43154-2AB4-4EE8-93AB-C45C50478B44}"/>
                    </a:ext>
                  </a:extLst>
                </p:cNvPr>
                <p:cNvPicPr/>
                <p:nvPr/>
              </p:nvPicPr>
              <p:blipFill>
                <a:blip r:embed="rId37"/>
                <a:stretch>
                  <a:fillRect/>
                </a:stretch>
              </p:blipFill>
              <p:spPr>
                <a:xfrm>
                  <a:off x="3781244" y="2236222"/>
                  <a:ext cx="3049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 name="Freihand 10">
                  <a:extLst>
                    <a:ext uri="{FF2B5EF4-FFF2-40B4-BE49-F238E27FC236}">
                      <a16:creationId xmlns:a16="http://schemas.microsoft.com/office/drawing/2014/main" id="{33E6747A-AA2C-43DE-9644-B767186B9FD4}"/>
                    </a:ext>
                  </a:extLst>
                </p14:cNvPr>
                <p14:cNvContentPartPr/>
                <p14:nvPr/>
              </p14:nvContentPartPr>
              <p14:xfrm>
                <a:off x="3354284" y="1119862"/>
                <a:ext cx="126000" cy="280080"/>
              </p14:xfrm>
            </p:contentPart>
          </mc:Choice>
          <mc:Fallback>
            <p:pic>
              <p:nvPicPr>
                <p:cNvPr id="11" name="Freihand 10">
                  <a:extLst>
                    <a:ext uri="{FF2B5EF4-FFF2-40B4-BE49-F238E27FC236}">
                      <a16:creationId xmlns:a16="http://schemas.microsoft.com/office/drawing/2014/main" id="{33E6747A-AA2C-43DE-9644-B767186B9FD4}"/>
                    </a:ext>
                  </a:extLst>
                </p:cNvPr>
                <p:cNvPicPr/>
                <p:nvPr/>
              </p:nvPicPr>
              <p:blipFill>
                <a:blip r:embed="rId39"/>
                <a:stretch>
                  <a:fillRect/>
                </a:stretch>
              </p:blipFill>
              <p:spPr>
                <a:xfrm>
                  <a:off x="3345284" y="1111222"/>
                  <a:ext cx="1436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 name="Freihand 11">
                  <a:extLst>
                    <a:ext uri="{FF2B5EF4-FFF2-40B4-BE49-F238E27FC236}">
                      <a16:creationId xmlns:a16="http://schemas.microsoft.com/office/drawing/2014/main" id="{49604087-ED3D-46AC-90AD-A810E3E2BD90}"/>
                    </a:ext>
                  </a:extLst>
                </p14:cNvPr>
                <p14:cNvContentPartPr/>
                <p14:nvPr/>
              </p14:nvContentPartPr>
              <p14:xfrm>
                <a:off x="3281924" y="1347382"/>
                <a:ext cx="207360" cy="108360"/>
              </p14:xfrm>
            </p:contentPart>
          </mc:Choice>
          <mc:Fallback>
            <p:pic>
              <p:nvPicPr>
                <p:cNvPr id="12" name="Freihand 11">
                  <a:extLst>
                    <a:ext uri="{FF2B5EF4-FFF2-40B4-BE49-F238E27FC236}">
                      <a16:creationId xmlns:a16="http://schemas.microsoft.com/office/drawing/2014/main" id="{49604087-ED3D-46AC-90AD-A810E3E2BD90}"/>
                    </a:ext>
                  </a:extLst>
                </p:cNvPr>
                <p:cNvPicPr/>
                <p:nvPr/>
              </p:nvPicPr>
              <p:blipFill>
                <a:blip r:embed="rId41"/>
                <a:stretch>
                  <a:fillRect/>
                </a:stretch>
              </p:blipFill>
              <p:spPr>
                <a:xfrm>
                  <a:off x="3272924" y="1338382"/>
                  <a:ext cx="225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3" name="Freihand 12">
                  <a:extLst>
                    <a:ext uri="{FF2B5EF4-FFF2-40B4-BE49-F238E27FC236}">
                      <a16:creationId xmlns:a16="http://schemas.microsoft.com/office/drawing/2014/main" id="{380B785F-76A3-47A8-8FC7-FA6FF52FAD6D}"/>
                    </a:ext>
                  </a:extLst>
                </p14:cNvPr>
                <p14:cNvContentPartPr/>
                <p14:nvPr/>
              </p14:nvContentPartPr>
              <p14:xfrm>
                <a:off x="3239444" y="854182"/>
                <a:ext cx="90360" cy="154440"/>
              </p14:xfrm>
            </p:contentPart>
          </mc:Choice>
          <mc:Fallback>
            <p:pic>
              <p:nvPicPr>
                <p:cNvPr id="13" name="Freihand 12">
                  <a:extLst>
                    <a:ext uri="{FF2B5EF4-FFF2-40B4-BE49-F238E27FC236}">
                      <a16:creationId xmlns:a16="http://schemas.microsoft.com/office/drawing/2014/main" id="{380B785F-76A3-47A8-8FC7-FA6FF52FAD6D}"/>
                    </a:ext>
                  </a:extLst>
                </p:cNvPr>
                <p:cNvPicPr/>
                <p:nvPr/>
              </p:nvPicPr>
              <p:blipFill>
                <a:blip r:embed="rId43"/>
                <a:stretch>
                  <a:fillRect/>
                </a:stretch>
              </p:blipFill>
              <p:spPr>
                <a:xfrm>
                  <a:off x="3230804" y="845182"/>
                  <a:ext cx="108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4" name="Freihand 13">
                  <a:extLst>
                    <a:ext uri="{FF2B5EF4-FFF2-40B4-BE49-F238E27FC236}">
                      <a16:creationId xmlns:a16="http://schemas.microsoft.com/office/drawing/2014/main" id="{26C74797-3C12-4153-8282-67FA69F15B54}"/>
                    </a:ext>
                  </a:extLst>
                </p14:cNvPr>
                <p14:cNvContentPartPr/>
                <p14:nvPr/>
              </p14:nvContentPartPr>
              <p14:xfrm>
                <a:off x="3346004" y="865342"/>
                <a:ext cx="193680" cy="115920"/>
              </p14:xfrm>
            </p:contentPart>
          </mc:Choice>
          <mc:Fallback>
            <p:pic>
              <p:nvPicPr>
                <p:cNvPr id="14" name="Freihand 13">
                  <a:extLst>
                    <a:ext uri="{FF2B5EF4-FFF2-40B4-BE49-F238E27FC236}">
                      <a16:creationId xmlns:a16="http://schemas.microsoft.com/office/drawing/2014/main" id="{26C74797-3C12-4153-8282-67FA69F15B54}"/>
                    </a:ext>
                  </a:extLst>
                </p:cNvPr>
                <p:cNvPicPr/>
                <p:nvPr/>
              </p:nvPicPr>
              <p:blipFill>
                <a:blip r:embed="rId45"/>
                <a:stretch>
                  <a:fillRect/>
                </a:stretch>
              </p:blipFill>
              <p:spPr>
                <a:xfrm>
                  <a:off x="3337364" y="856342"/>
                  <a:ext cx="211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5" name="Freihand 14">
                  <a:extLst>
                    <a:ext uri="{FF2B5EF4-FFF2-40B4-BE49-F238E27FC236}">
                      <a16:creationId xmlns:a16="http://schemas.microsoft.com/office/drawing/2014/main" id="{8885FB6E-36FF-465F-ACA8-4D050909AF51}"/>
                    </a:ext>
                  </a:extLst>
                </p14:cNvPr>
                <p14:cNvContentPartPr/>
                <p14:nvPr/>
              </p14:nvContentPartPr>
              <p14:xfrm>
                <a:off x="3543644" y="831142"/>
                <a:ext cx="11880" cy="58320"/>
              </p14:xfrm>
            </p:contentPart>
          </mc:Choice>
          <mc:Fallback>
            <p:pic>
              <p:nvPicPr>
                <p:cNvPr id="15" name="Freihand 14">
                  <a:extLst>
                    <a:ext uri="{FF2B5EF4-FFF2-40B4-BE49-F238E27FC236}">
                      <a16:creationId xmlns:a16="http://schemas.microsoft.com/office/drawing/2014/main" id="{8885FB6E-36FF-465F-ACA8-4D050909AF51}"/>
                    </a:ext>
                  </a:extLst>
                </p:cNvPr>
                <p:cNvPicPr/>
                <p:nvPr/>
              </p:nvPicPr>
              <p:blipFill>
                <a:blip r:embed="rId47"/>
                <a:stretch>
                  <a:fillRect/>
                </a:stretch>
              </p:blipFill>
              <p:spPr>
                <a:xfrm>
                  <a:off x="3534644" y="822502"/>
                  <a:ext cx="29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6" name="Freihand 15">
                  <a:extLst>
                    <a:ext uri="{FF2B5EF4-FFF2-40B4-BE49-F238E27FC236}">
                      <a16:creationId xmlns:a16="http://schemas.microsoft.com/office/drawing/2014/main" id="{984EECD6-B6D3-4F4A-992A-CC22849A7999}"/>
                    </a:ext>
                  </a:extLst>
                </p14:cNvPr>
                <p14:cNvContentPartPr/>
                <p14:nvPr/>
              </p14:nvContentPartPr>
              <p14:xfrm>
                <a:off x="3594764" y="911782"/>
                <a:ext cx="391320" cy="220680"/>
              </p14:xfrm>
            </p:contentPart>
          </mc:Choice>
          <mc:Fallback>
            <p:pic>
              <p:nvPicPr>
                <p:cNvPr id="16" name="Freihand 15">
                  <a:extLst>
                    <a:ext uri="{FF2B5EF4-FFF2-40B4-BE49-F238E27FC236}">
                      <a16:creationId xmlns:a16="http://schemas.microsoft.com/office/drawing/2014/main" id="{984EECD6-B6D3-4F4A-992A-CC22849A7999}"/>
                    </a:ext>
                  </a:extLst>
                </p:cNvPr>
                <p:cNvPicPr/>
                <p:nvPr/>
              </p:nvPicPr>
              <p:blipFill>
                <a:blip r:embed="rId49"/>
                <a:stretch>
                  <a:fillRect/>
                </a:stretch>
              </p:blipFill>
              <p:spPr>
                <a:xfrm>
                  <a:off x="3586124" y="902782"/>
                  <a:ext cx="4089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7" name="Freihand 16">
                  <a:extLst>
                    <a:ext uri="{FF2B5EF4-FFF2-40B4-BE49-F238E27FC236}">
                      <a16:creationId xmlns:a16="http://schemas.microsoft.com/office/drawing/2014/main" id="{DFFFF6DE-7F03-4BEE-93CA-2CEF5D344A90}"/>
                    </a:ext>
                  </a:extLst>
                </p14:cNvPr>
                <p14:cNvContentPartPr/>
                <p14:nvPr/>
              </p14:nvContentPartPr>
              <p14:xfrm>
                <a:off x="4141964" y="908542"/>
                <a:ext cx="144720" cy="95040"/>
              </p14:xfrm>
            </p:contentPart>
          </mc:Choice>
          <mc:Fallback>
            <p:pic>
              <p:nvPicPr>
                <p:cNvPr id="17" name="Freihand 16">
                  <a:extLst>
                    <a:ext uri="{FF2B5EF4-FFF2-40B4-BE49-F238E27FC236}">
                      <a16:creationId xmlns:a16="http://schemas.microsoft.com/office/drawing/2014/main" id="{DFFFF6DE-7F03-4BEE-93CA-2CEF5D344A90}"/>
                    </a:ext>
                  </a:extLst>
                </p:cNvPr>
                <p:cNvPicPr/>
                <p:nvPr/>
              </p:nvPicPr>
              <p:blipFill>
                <a:blip r:embed="rId51"/>
                <a:stretch>
                  <a:fillRect/>
                </a:stretch>
              </p:blipFill>
              <p:spPr>
                <a:xfrm>
                  <a:off x="4133324" y="899542"/>
                  <a:ext cx="162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8" name="Freihand 17">
                  <a:extLst>
                    <a:ext uri="{FF2B5EF4-FFF2-40B4-BE49-F238E27FC236}">
                      <a16:creationId xmlns:a16="http://schemas.microsoft.com/office/drawing/2014/main" id="{E60A9593-DBCF-46EC-82BB-FF95E3DE0BF3}"/>
                    </a:ext>
                  </a:extLst>
                </p14:cNvPr>
                <p14:cNvContentPartPr/>
                <p14:nvPr/>
              </p14:nvContentPartPr>
              <p14:xfrm>
                <a:off x="4369844" y="924022"/>
                <a:ext cx="288720" cy="46440"/>
              </p14:xfrm>
            </p:contentPart>
          </mc:Choice>
          <mc:Fallback>
            <p:pic>
              <p:nvPicPr>
                <p:cNvPr id="18" name="Freihand 17">
                  <a:extLst>
                    <a:ext uri="{FF2B5EF4-FFF2-40B4-BE49-F238E27FC236}">
                      <a16:creationId xmlns:a16="http://schemas.microsoft.com/office/drawing/2014/main" id="{E60A9593-DBCF-46EC-82BB-FF95E3DE0BF3}"/>
                    </a:ext>
                  </a:extLst>
                </p:cNvPr>
                <p:cNvPicPr/>
                <p:nvPr/>
              </p:nvPicPr>
              <p:blipFill>
                <a:blip r:embed="rId53"/>
                <a:stretch>
                  <a:fillRect/>
                </a:stretch>
              </p:blipFill>
              <p:spPr>
                <a:xfrm>
                  <a:off x="4361204" y="915022"/>
                  <a:ext cx="3063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9" name="Freihand 18">
                  <a:extLst>
                    <a:ext uri="{FF2B5EF4-FFF2-40B4-BE49-F238E27FC236}">
                      <a16:creationId xmlns:a16="http://schemas.microsoft.com/office/drawing/2014/main" id="{73B3ACB4-5803-4D5D-A871-A5977828A7A5}"/>
                    </a:ext>
                  </a:extLst>
                </p14:cNvPr>
                <p14:cNvContentPartPr/>
                <p14:nvPr/>
              </p14:nvContentPartPr>
              <p14:xfrm>
                <a:off x="2905724" y="870022"/>
                <a:ext cx="183240" cy="88200"/>
              </p14:xfrm>
            </p:contentPart>
          </mc:Choice>
          <mc:Fallback>
            <p:pic>
              <p:nvPicPr>
                <p:cNvPr id="19" name="Freihand 18">
                  <a:extLst>
                    <a:ext uri="{FF2B5EF4-FFF2-40B4-BE49-F238E27FC236}">
                      <a16:creationId xmlns:a16="http://schemas.microsoft.com/office/drawing/2014/main" id="{73B3ACB4-5803-4D5D-A871-A5977828A7A5}"/>
                    </a:ext>
                  </a:extLst>
                </p:cNvPr>
                <p:cNvPicPr/>
                <p:nvPr/>
              </p:nvPicPr>
              <p:blipFill>
                <a:blip r:embed="rId55"/>
                <a:stretch>
                  <a:fillRect/>
                </a:stretch>
              </p:blipFill>
              <p:spPr>
                <a:xfrm>
                  <a:off x="2896724" y="861022"/>
                  <a:ext cx="200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0" name="Freihand 19">
                  <a:extLst>
                    <a:ext uri="{FF2B5EF4-FFF2-40B4-BE49-F238E27FC236}">
                      <a16:creationId xmlns:a16="http://schemas.microsoft.com/office/drawing/2014/main" id="{BEBD4CE5-027F-4759-875A-C6CF51409C3A}"/>
                    </a:ext>
                  </a:extLst>
                </p14:cNvPr>
                <p14:cNvContentPartPr/>
                <p14:nvPr/>
              </p14:nvContentPartPr>
              <p14:xfrm>
                <a:off x="2926604" y="990262"/>
                <a:ext cx="207720" cy="107280"/>
              </p14:xfrm>
            </p:contentPart>
          </mc:Choice>
          <mc:Fallback>
            <p:pic>
              <p:nvPicPr>
                <p:cNvPr id="20" name="Freihand 19">
                  <a:extLst>
                    <a:ext uri="{FF2B5EF4-FFF2-40B4-BE49-F238E27FC236}">
                      <a16:creationId xmlns:a16="http://schemas.microsoft.com/office/drawing/2014/main" id="{BEBD4CE5-027F-4759-875A-C6CF51409C3A}"/>
                    </a:ext>
                  </a:extLst>
                </p:cNvPr>
                <p:cNvPicPr/>
                <p:nvPr/>
              </p:nvPicPr>
              <p:blipFill>
                <a:blip r:embed="rId57"/>
                <a:stretch>
                  <a:fillRect/>
                </a:stretch>
              </p:blipFill>
              <p:spPr>
                <a:xfrm>
                  <a:off x="2917604" y="981622"/>
                  <a:ext cx="225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1" name="Freihand 20">
                  <a:extLst>
                    <a:ext uri="{FF2B5EF4-FFF2-40B4-BE49-F238E27FC236}">
                      <a16:creationId xmlns:a16="http://schemas.microsoft.com/office/drawing/2014/main" id="{640C9520-327D-46FC-A85E-3A47A72BC369}"/>
                    </a:ext>
                  </a:extLst>
                </p14:cNvPr>
                <p14:cNvContentPartPr/>
                <p14:nvPr/>
              </p14:nvContentPartPr>
              <p14:xfrm>
                <a:off x="4771244" y="809902"/>
                <a:ext cx="288720" cy="253440"/>
              </p14:xfrm>
            </p:contentPart>
          </mc:Choice>
          <mc:Fallback>
            <p:pic>
              <p:nvPicPr>
                <p:cNvPr id="21" name="Freihand 20">
                  <a:extLst>
                    <a:ext uri="{FF2B5EF4-FFF2-40B4-BE49-F238E27FC236}">
                      <a16:creationId xmlns:a16="http://schemas.microsoft.com/office/drawing/2014/main" id="{640C9520-327D-46FC-A85E-3A47A72BC369}"/>
                    </a:ext>
                  </a:extLst>
                </p:cNvPr>
                <p:cNvPicPr/>
                <p:nvPr/>
              </p:nvPicPr>
              <p:blipFill>
                <a:blip r:embed="rId59"/>
                <a:stretch>
                  <a:fillRect/>
                </a:stretch>
              </p:blipFill>
              <p:spPr>
                <a:xfrm>
                  <a:off x="4762244" y="801262"/>
                  <a:ext cx="3063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3" name="Freihand 22">
                  <a:extLst>
                    <a:ext uri="{FF2B5EF4-FFF2-40B4-BE49-F238E27FC236}">
                      <a16:creationId xmlns:a16="http://schemas.microsoft.com/office/drawing/2014/main" id="{9B0B48EF-AAE4-40AB-BB3B-3AD826142F67}"/>
                    </a:ext>
                  </a:extLst>
                </p14:cNvPr>
                <p14:cNvContentPartPr/>
                <p14:nvPr/>
              </p14:nvContentPartPr>
              <p14:xfrm>
                <a:off x="3918404" y="1390222"/>
                <a:ext cx="749160" cy="322200"/>
              </p14:xfrm>
            </p:contentPart>
          </mc:Choice>
          <mc:Fallback>
            <p:pic>
              <p:nvPicPr>
                <p:cNvPr id="23" name="Freihand 22">
                  <a:extLst>
                    <a:ext uri="{FF2B5EF4-FFF2-40B4-BE49-F238E27FC236}">
                      <a16:creationId xmlns:a16="http://schemas.microsoft.com/office/drawing/2014/main" id="{9B0B48EF-AAE4-40AB-BB3B-3AD826142F67}"/>
                    </a:ext>
                  </a:extLst>
                </p:cNvPr>
                <p:cNvPicPr/>
                <p:nvPr/>
              </p:nvPicPr>
              <p:blipFill>
                <a:blip r:embed="rId61"/>
                <a:stretch>
                  <a:fillRect/>
                </a:stretch>
              </p:blipFill>
              <p:spPr>
                <a:xfrm>
                  <a:off x="3909404" y="1381222"/>
                  <a:ext cx="76680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6" name="Freihand 25">
                  <a:extLst>
                    <a:ext uri="{FF2B5EF4-FFF2-40B4-BE49-F238E27FC236}">
                      <a16:creationId xmlns:a16="http://schemas.microsoft.com/office/drawing/2014/main" id="{72E8D516-0D5A-4457-8941-FF0291310989}"/>
                    </a:ext>
                  </a:extLst>
                </p14:cNvPr>
                <p14:cNvContentPartPr/>
                <p14:nvPr/>
              </p14:nvContentPartPr>
              <p14:xfrm>
                <a:off x="4692764" y="1129942"/>
                <a:ext cx="585360" cy="338400"/>
              </p14:xfrm>
            </p:contentPart>
          </mc:Choice>
          <mc:Fallback>
            <p:pic>
              <p:nvPicPr>
                <p:cNvPr id="26" name="Freihand 25">
                  <a:extLst>
                    <a:ext uri="{FF2B5EF4-FFF2-40B4-BE49-F238E27FC236}">
                      <a16:creationId xmlns:a16="http://schemas.microsoft.com/office/drawing/2014/main" id="{72E8D516-0D5A-4457-8941-FF0291310989}"/>
                    </a:ext>
                  </a:extLst>
                </p:cNvPr>
                <p:cNvPicPr/>
                <p:nvPr/>
              </p:nvPicPr>
              <p:blipFill>
                <a:blip r:embed="rId63"/>
                <a:stretch>
                  <a:fillRect/>
                </a:stretch>
              </p:blipFill>
              <p:spPr>
                <a:xfrm>
                  <a:off x="4683764" y="1121302"/>
                  <a:ext cx="60300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7" name="Freihand 26">
                  <a:extLst>
                    <a:ext uri="{FF2B5EF4-FFF2-40B4-BE49-F238E27FC236}">
                      <a16:creationId xmlns:a16="http://schemas.microsoft.com/office/drawing/2014/main" id="{50365D9D-C3F2-4BC2-AC8D-F55E4D732579}"/>
                    </a:ext>
                  </a:extLst>
                </p14:cNvPr>
                <p14:cNvContentPartPr/>
                <p14:nvPr/>
              </p14:nvContentPartPr>
              <p14:xfrm>
                <a:off x="4694564" y="1277542"/>
                <a:ext cx="223200" cy="213480"/>
              </p14:xfrm>
            </p:contentPart>
          </mc:Choice>
          <mc:Fallback>
            <p:pic>
              <p:nvPicPr>
                <p:cNvPr id="27" name="Freihand 26">
                  <a:extLst>
                    <a:ext uri="{FF2B5EF4-FFF2-40B4-BE49-F238E27FC236}">
                      <a16:creationId xmlns:a16="http://schemas.microsoft.com/office/drawing/2014/main" id="{50365D9D-C3F2-4BC2-AC8D-F55E4D732579}"/>
                    </a:ext>
                  </a:extLst>
                </p:cNvPr>
                <p:cNvPicPr/>
                <p:nvPr/>
              </p:nvPicPr>
              <p:blipFill>
                <a:blip r:embed="rId65"/>
                <a:stretch>
                  <a:fillRect/>
                </a:stretch>
              </p:blipFill>
              <p:spPr>
                <a:xfrm>
                  <a:off x="4685564" y="1268902"/>
                  <a:ext cx="2408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9" name="Freihand 28">
                  <a:extLst>
                    <a:ext uri="{FF2B5EF4-FFF2-40B4-BE49-F238E27FC236}">
                      <a16:creationId xmlns:a16="http://schemas.microsoft.com/office/drawing/2014/main" id="{DD6F244C-90AA-448E-8DE6-8B6CC6AB916B}"/>
                    </a:ext>
                  </a:extLst>
                </p14:cNvPr>
                <p14:cNvContentPartPr/>
                <p14:nvPr/>
              </p14:nvContentPartPr>
              <p14:xfrm>
                <a:off x="5560364" y="898462"/>
                <a:ext cx="166680" cy="197280"/>
              </p14:xfrm>
            </p:contentPart>
          </mc:Choice>
          <mc:Fallback>
            <p:pic>
              <p:nvPicPr>
                <p:cNvPr id="29" name="Freihand 28">
                  <a:extLst>
                    <a:ext uri="{FF2B5EF4-FFF2-40B4-BE49-F238E27FC236}">
                      <a16:creationId xmlns:a16="http://schemas.microsoft.com/office/drawing/2014/main" id="{DD6F244C-90AA-448E-8DE6-8B6CC6AB916B}"/>
                    </a:ext>
                  </a:extLst>
                </p:cNvPr>
                <p:cNvPicPr/>
                <p:nvPr/>
              </p:nvPicPr>
              <p:blipFill>
                <a:blip r:embed="rId67"/>
                <a:stretch>
                  <a:fillRect/>
                </a:stretch>
              </p:blipFill>
              <p:spPr>
                <a:xfrm>
                  <a:off x="5551364" y="889822"/>
                  <a:ext cx="1843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0" name="Freihand 29">
                  <a:extLst>
                    <a:ext uri="{FF2B5EF4-FFF2-40B4-BE49-F238E27FC236}">
                      <a16:creationId xmlns:a16="http://schemas.microsoft.com/office/drawing/2014/main" id="{FF4743B0-F110-4CAA-9D54-C5EAE2EEDE09}"/>
                    </a:ext>
                  </a:extLst>
                </p14:cNvPr>
                <p14:cNvContentPartPr/>
                <p14:nvPr/>
              </p14:nvContentPartPr>
              <p14:xfrm>
                <a:off x="5784284" y="873622"/>
                <a:ext cx="191880" cy="183600"/>
              </p14:xfrm>
            </p:contentPart>
          </mc:Choice>
          <mc:Fallback>
            <p:pic>
              <p:nvPicPr>
                <p:cNvPr id="30" name="Freihand 29">
                  <a:extLst>
                    <a:ext uri="{FF2B5EF4-FFF2-40B4-BE49-F238E27FC236}">
                      <a16:creationId xmlns:a16="http://schemas.microsoft.com/office/drawing/2014/main" id="{FF4743B0-F110-4CAA-9D54-C5EAE2EEDE09}"/>
                    </a:ext>
                  </a:extLst>
                </p:cNvPr>
                <p:cNvPicPr/>
                <p:nvPr/>
              </p:nvPicPr>
              <p:blipFill>
                <a:blip r:embed="rId69"/>
                <a:stretch>
                  <a:fillRect/>
                </a:stretch>
              </p:blipFill>
              <p:spPr>
                <a:xfrm>
                  <a:off x="5775284" y="864622"/>
                  <a:ext cx="2095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1" name="Freihand 30">
                  <a:extLst>
                    <a:ext uri="{FF2B5EF4-FFF2-40B4-BE49-F238E27FC236}">
                      <a16:creationId xmlns:a16="http://schemas.microsoft.com/office/drawing/2014/main" id="{EC9A1BCF-D962-4958-A20D-DFECB5AF1B1A}"/>
                    </a:ext>
                  </a:extLst>
                </p14:cNvPr>
                <p14:cNvContentPartPr/>
                <p14:nvPr/>
              </p14:nvContentPartPr>
              <p14:xfrm>
                <a:off x="6006044" y="946342"/>
                <a:ext cx="126720" cy="117720"/>
              </p14:xfrm>
            </p:contentPart>
          </mc:Choice>
          <mc:Fallback>
            <p:pic>
              <p:nvPicPr>
                <p:cNvPr id="31" name="Freihand 30">
                  <a:extLst>
                    <a:ext uri="{FF2B5EF4-FFF2-40B4-BE49-F238E27FC236}">
                      <a16:creationId xmlns:a16="http://schemas.microsoft.com/office/drawing/2014/main" id="{EC9A1BCF-D962-4958-A20D-DFECB5AF1B1A}"/>
                    </a:ext>
                  </a:extLst>
                </p:cNvPr>
                <p:cNvPicPr/>
                <p:nvPr/>
              </p:nvPicPr>
              <p:blipFill>
                <a:blip r:embed="rId71"/>
                <a:stretch>
                  <a:fillRect/>
                </a:stretch>
              </p:blipFill>
              <p:spPr>
                <a:xfrm>
                  <a:off x="5997404" y="937342"/>
                  <a:ext cx="144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2" name="Freihand 31">
                  <a:extLst>
                    <a:ext uri="{FF2B5EF4-FFF2-40B4-BE49-F238E27FC236}">
                      <a16:creationId xmlns:a16="http://schemas.microsoft.com/office/drawing/2014/main" id="{8B28914F-D709-4248-8A2B-A579D26ED803}"/>
                    </a:ext>
                  </a:extLst>
                </p14:cNvPr>
                <p14:cNvContentPartPr/>
                <p14:nvPr/>
              </p14:nvContentPartPr>
              <p14:xfrm>
                <a:off x="6167324" y="938062"/>
                <a:ext cx="178560" cy="48240"/>
              </p14:xfrm>
            </p:contentPart>
          </mc:Choice>
          <mc:Fallback>
            <p:pic>
              <p:nvPicPr>
                <p:cNvPr id="32" name="Freihand 31">
                  <a:extLst>
                    <a:ext uri="{FF2B5EF4-FFF2-40B4-BE49-F238E27FC236}">
                      <a16:creationId xmlns:a16="http://schemas.microsoft.com/office/drawing/2014/main" id="{8B28914F-D709-4248-8A2B-A579D26ED803}"/>
                    </a:ext>
                  </a:extLst>
                </p:cNvPr>
                <p:cNvPicPr/>
                <p:nvPr/>
              </p:nvPicPr>
              <p:blipFill>
                <a:blip r:embed="rId73"/>
                <a:stretch>
                  <a:fillRect/>
                </a:stretch>
              </p:blipFill>
              <p:spPr>
                <a:xfrm>
                  <a:off x="6158324" y="929062"/>
                  <a:ext cx="196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3" name="Freihand 32">
                  <a:extLst>
                    <a:ext uri="{FF2B5EF4-FFF2-40B4-BE49-F238E27FC236}">
                      <a16:creationId xmlns:a16="http://schemas.microsoft.com/office/drawing/2014/main" id="{FA4FA96B-99B9-418A-926A-31FA6B51CCF9}"/>
                    </a:ext>
                  </a:extLst>
                </p14:cNvPr>
                <p14:cNvContentPartPr/>
                <p14:nvPr/>
              </p14:nvContentPartPr>
              <p14:xfrm>
                <a:off x="6463244" y="774982"/>
                <a:ext cx="226800" cy="198720"/>
              </p14:xfrm>
            </p:contentPart>
          </mc:Choice>
          <mc:Fallback>
            <p:pic>
              <p:nvPicPr>
                <p:cNvPr id="33" name="Freihand 32">
                  <a:extLst>
                    <a:ext uri="{FF2B5EF4-FFF2-40B4-BE49-F238E27FC236}">
                      <a16:creationId xmlns:a16="http://schemas.microsoft.com/office/drawing/2014/main" id="{FA4FA96B-99B9-418A-926A-31FA6B51CCF9}"/>
                    </a:ext>
                  </a:extLst>
                </p:cNvPr>
                <p:cNvPicPr/>
                <p:nvPr/>
              </p:nvPicPr>
              <p:blipFill>
                <a:blip r:embed="rId75"/>
                <a:stretch>
                  <a:fillRect/>
                </a:stretch>
              </p:blipFill>
              <p:spPr>
                <a:xfrm>
                  <a:off x="6454604" y="765982"/>
                  <a:ext cx="2444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4" name="Freihand 33">
                  <a:extLst>
                    <a:ext uri="{FF2B5EF4-FFF2-40B4-BE49-F238E27FC236}">
                      <a16:creationId xmlns:a16="http://schemas.microsoft.com/office/drawing/2014/main" id="{958D82D2-7F4C-4B1D-8A4D-D8F960903409}"/>
                    </a:ext>
                  </a:extLst>
                </p14:cNvPr>
                <p14:cNvContentPartPr/>
                <p14:nvPr/>
              </p14:nvContentPartPr>
              <p14:xfrm>
                <a:off x="6732524" y="855622"/>
                <a:ext cx="96840" cy="91440"/>
              </p14:xfrm>
            </p:contentPart>
          </mc:Choice>
          <mc:Fallback>
            <p:pic>
              <p:nvPicPr>
                <p:cNvPr id="34" name="Freihand 33">
                  <a:extLst>
                    <a:ext uri="{FF2B5EF4-FFF2-40B4-BE49-F238E27FC236}">
                      <a16:creationId xmlns:a16="http://schemas.microsoft.com/office/drawing/2014/main" id="{958D82D2-7F4C-4B1D-8A4D-D8F960903409}"/>
                    </a:ext>
                  </a:extLst>
                </p:cNvPr>
                <p:cNvPicPr/>
                <p:nvPr/>
              </p:nvPicPr>
              <p:blipFill>
                <a:blip r:embed="rId77"/>
                <a:stretch>
                  <a:fillRect/>
                </a:stretch>
              </p:blipFill>
              <p:spPr>
                <a:xfrm>
                  <a:off x="6723884" y="846622"/>
                  <a:ext cx="114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5" name="Freihand 34">
                  <a:extLst>
                    <a:ext uri="{FF2B5EF4-FFF2-40B4-BE49-F238E27FC236}">
                      <a16:creationId xmlns:a16="http://schemas.microsoft.com/office/drawing/2014/main" id="{B1852BE9-2EEE-4F47-B1CC-650081E14B30}"/>
                    </a:ext>
                  </a:extLst>
                </p14:cNvPr>
                <p14:cNvContentPartPr/>
                <p14:nvPr/>
              </p14:nvContentPartPr>
              <p14:xfrm>
                <a:off x="6917924" y="747622"/>
                <a:ext cx="176760" cy="192240"/>
              </p14:xfrm>
            </p:contentPart>
          </mc:Choice>
          <mc:Fallback>
            <p:pic>
              <p:nvPicPr>
                <p:cNvPr id="35" name="Freihand 34">
                  <a:extLst>
                    <a:ext uri="{FF2B5EF4-FFF2-40B4-BE49-F238E27FC236}">
                      <a16:creationId xmlns:a16="http://schemas.microsoft.com/office/drawing/2014/main" id="{B1852BE9-2EEE-4F47-B1CC-650081E14B30}"/>
                    </a:ext>
                  </a:extLst>
                </p:cNvPr>
                <p:cNvPicPr/>
                <p:nvPr/>
              </p:nvPicPr>
              <p:blipFill>
                <a:blip r:embed="rId79"/>
                <a:stretch>
                  <a:fillRect/>
                </a:stretch>
              </p:blipFill>
              <p:spPr>
                <a:xfrm>
                  <a:off x="6908924" y="738982"/>
                  <a:ext cx="1944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6" name="Freihand 35">
                  <a:extLst>
                    <a:ext uri="{FF2B5EF4-FFF2-40B4-BE49-F238E27FC236}">
                      <a16:creationId xmlns:a16="http://schemas.microsoft.com/office/drawing/2014/main" id="{B42F65C2-0A07-41C5-AD2B-0ED9B310686D}"/>
                    </a:ext>
                  </a:extLst>
                </p14:cNvPr>
                <p14:cNvContentPartPr/>
                <p14:nvPr/>
              </p14:nvContentPartPr>
              <p14:xfrm>
                <a:off x="7127444" y="733582"/>
                <a:ext cx="389880" cy="187560"/>
              </p14:xfrm>
            </p:contentPart>
          </mc:Choice>
          <mc:Fallback>
            <p:pic>
              <p:nvPicPr>
                <p:cNvPr id="36" name="Freihand 35">
                  <a:extLst>
                    <a:ext uri="{FF2B5EF4-FFF2-40B4-BE49-F238E27FC236}">
                      <a16:creationId xmlns:a16="http://schemas.microsoft.com/office/drawing/2014/main" id="{B42F65C2-0A07-41C5-AD2B-0ED9B310686D}"/>
                    </a:ext>
                  </a:extLst>
                </p:cNvPr>
                <p:cNvPicPr/>
                <p:nvPr/>
              </p:nvPicPr>
              <p:blipFill>
                <a:blip r:embed="rId81"/>
                <a:stretch>
                  <a:fillRect/>
                </a:stretch>
              </p:blipFill>
              <p:spPr>
                <a:xfrm>
                  <a:off x="7118804" y="724582"/>
                  <a:ext cx="407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8" name="Freihand 37">
                  <a:extLst>
                    <a:ext uri="{FF2B5EF4-FFF2-40B4-BE49-F238E27FC236}">
                      <a16:creationId xmlns:a16="http://schemas.microsoft.com/office/drawing/2014/main" id="{961D5A7A-B1BC-4140-8EEA-F161B23BE2B8}"/>
                    </a:ext>
                  </a:extLst>
                </p14:cNvPr>
                <p14:cNvContentPartPr/>
                <p14:nvPr/>
              </p14:nvContentPartPr>
              <p14:xfrm>
                <a:off x="7676084" y="772102"/>
                <a:ext cx="256320" cy="97200"/>
              </p14:xfrm>
            </p:contentPart>
          </mc:Choice>
          <mc:Fallback>
            <p:pic>
              <p:nvPicPr>
                <p:cNvPr id="38" name="Freihand 37">
                  <a:extLst>
                    <a:ext uri="{FF2B5EF4-FFF2-40B4-BE49-F238E27FC236}">
                      <a16:creationId xmlns:a16="http://schemas.microsoft.com/office/drawing/2014/main" id="{961D5A7A-B1BC-4140-8EEA-F161B23BE2B8}"/>
                    </a:ext>
                  </a:extLst>
                </p:cNvPr>
                <p:cNvPicPr/>
                <p:nvPr/>
              </p:nvPicPr>
              <p:blipFill>
                <a:blip r:embed="rId83"/>
                <a:stretch>
                  <a:fillRect/>
                </a:stretch>
              </p:blipFill>
              <p:spPr>
                <a:xfrm>
                  <a:off x="7667444" y="763462"/>
                  <a:ext cx="273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9" name="Freihand 38">
                  <a:extLst>
                    <a:ext uri="{FF2B5EF4-FFF2-40B4-BE49-F238E27FC236}">
                      <a16:creationId xmlns:a16="http://schemas.microsoft.com/office/drawing/2014/main" id="{BCD5E2DE-1731-4B3B-BFF5-95538B73B4B7}"/>
                    </a:ext>
                  </a:extLst>
                </p14:cNvPr>
                <p14:cNvContentPartPr/>
                <p14:nvPr/>
              </p14:nvContentPartPr>
              <p14:xfrm>
                <a:off x="7688324" y="868582"/>
                <a:ext cx="309600" cy="96120"/>
              </p14:xfrm>
            </p:contentPart>
          </mc:Choice>
          <mc:Fallback>
            <p:pic>
              <p:nvPicPr>
                <p:cNvPr id="39" name="Freihand 38">
                  <a:extLst>
                    <a:ext uri="{FF2B5EF4-FFF2-40B4-BE49-F238E27FC236}">
                      <a16:creationId xmlns:a16="http://schemas.microsoft.com/office/drawing/2014/main" id="{BCD5E2DE-1731-4B3B-BFF5-95538B73B4B7}"/>
                    </a:ext>
                  </a:extLst>
                </p:cNvPr>
                <p:cNvPicPr/>
                <p:nvPr/>
              </p:nvPicPr>
              <p:blipFill>
                <a:blip r:embed="rId85"/>
                <a:stretch>
                  <a:fillRect/>
                </a:stretch>
              </p:blipFill>
              <p:spPr>
                <a:xfrm>
                  <a:off x="7679684" y="859582"/>
                  <a:ext cx="327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0" name="Freihand 39">
                  <a:extLst>
                    <a:ext uri="{FF2B5EF4-FFF2-40B4-BE49-F238E27FC236}">
                      <a16:creationId xmlns:a16="http://schemas.microsoft.com/office/drawing/2014/main" id="{69BB98B3-1A35-4F4E-8CAF-F6B7AB8586A7}"/>
                    </a:ext>
                  </a:extLst>
                </p14:cNvPr>
                <p14:cNvContentPartPr/>
                <p14:nvPr/>
              </p14:nvContentPartPr>
              <p14:xfrm>
                <a:off x="8089724" y="731062"/>
                <a:ext cx="194760" cy="185040"/>
              </p14:xfrm>
            </p:contentPart>
          </mc:Choice>
          <mc:Fallback>
            <p:pic>
              <p:nvPicPr>
                <p:cNvPr id="40" name="Freihand 39">
                  <a:extLst>
                    <a:ext uri="{FF2B5EF4-FFF2-40B4-BE49-F238E27FC236}">
                      <a16:creationId xmlns:a16="http://schemas.microsoft.com/office/drawing/2014/main" id="{69BB98B3-1A35-4F4E-8CAF-F6B7AB8586A7}"/>
                    </a:ext>
                  </a:extLst>
                </p:cNvPr>
                <p:cNvPicPr/>
                <p:nvPr/>
              </p:nvPicPr>
              <p:blipFill>
                <a:blip r:embed="rId87"/>
                <a:stretch>
                  <a:fillRect/>
                </a:stretch>
              </p:blipFill>
              <p:spPr>
                <a:xfrm>
                  <a:off x="8081084" y="722422"/>
                  <a:ext cx="2124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6DC1AE7D-9C2F-4D1B-9B5B-3F9916A4CD12}"/>
                    </a:ext>
                  </a:extLst>
                </p14:cNvPr>
                <p14:cNvContentPartPr/>
                <p14:nvPr/>
              </p14:nvContentPartPr>
              <p14:xfrm>
                <a:off x="7771124" y="1915462"/>
                <a:ext cx="300240" cy="111960"/>
              </p14:xfrm>
            </p:contentPart>
          </mc:Choice>
          <mc:Fallback>
            <p:pic>
              <p:nvPicPr>
                <p:cNvPr id="57" name="Freihand 56">
                  <a:extLst>
                    <a:ext uri="{FF2B5EF4-FFF2-40B4-BE49-F238E27FC236}">
                      <a16:creationId xmlns:a16="http://schemas.microsoft.com/office/drawing/2014/main" id="{6DC1AE7D-9C2F-4D1B-9B5B-3F9916A4CD12}"/>
                    </a:ext>
                  </a:extLst>
                </p:cNvPr>
                <p:cNvPicPr/>
                <p:nvPr/>
              </p:nvPicPr>
              <p:blipFill>
                <a:blip r:embed="rId89"/>
                <a:stretch>
                  <a:fillRect/>
                </a:stretch>
              </p:blipFill>
              <p:spPr>
                <a:xfrm>
                  <a:off x="7762124" y="1906462"/>
                  <a:ext cx="317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3F89789E-B377-43EC-8969-02A4BEC23CBC}"/>
                    </a:ext>
                  </a:extLst>
                </p14:cNvPr>
                <p14:cNvContentPartPr/>
                <p14:nvPr/>
              </p14:nvContentPartPr>
              <p14:xfrm>
                <a:off x="7805684" y="1945702"/>
                <a:ext cx="360000" cy="128160"/>
              </p14:xfrm>
            </p:contentPart>
          </mc:Choice>
          <mc:Fallback>
            <p:pic>
              <p:nvPicPr>
                <p:cNvPr id="58" name="Freihand 57">
                  <a:extLst>
                    <a:ext uri="{FF2B5EF4-FFF2-40B4-BE49-F238E27FC236}">
                      <a16:creationId xmlns:a16="http://schemas.microsoft.com/office/drawing/2014/main" id="{3F89789E-B377-43EC-8969-02A4BEC23CBC}"/>
                    </a:ext>
                  </a:extLst>
                </p:cNvPr>
                <p:cNvPicPr/>
                <p:nvPr/>
              </p:nvPicPr>
              <p:blipFill>
                <a:blip r:embed="rId91"/>
                <a:stretch>
                  <a:fillRect/>
                </a:stretch>
              </p:blipFill>
              <p:spPr>
                <a:xfrm>
                  <a:off x="7796684" y="1937062"/>
                  <a:ext cx="377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57C37FFB-DE63-407F-A434-3B6AD352D16A}"/>
                    </a:ext>
                  </a:extLst>
                </p14:cNvPr>
                <p14:cNvContentPartPr/>
                <p14:nvPr/>
              </p14:nvContentPartPr>
              <p14:xfrm>
                <a:off x="8175404" y="1795222"/>
                <a:ext cx="111600" cy="274320"/>
              </p14:xfrm>
            </p:contentPart>
          </mc:Choice>
          <mc:Fallback>
            <p:pic>
              <p:nvPicPr>
                <p:cNvPr id="59" name="Freihand 58">
                  <a:extLst>
                    <a:ext uri="{FF2B5EF4-FFF2-40B4-BE49-F238E27FC236}">
                      <a16:creationId xmlns:a16="http://schemas.microsoft.com/office/drawing/2014/main" id="{57C37FFB-DE63-407F-A434-3B6AD352D16A}"/>
                    </a:ext>
                  </a:extLst>
                </p:cNvPr>
                <p:cNvPicPr/>
                <p:nvPr/>
              </p:nvPicPr>
              <p:blipFill>
                <a:blip r:embed="rId93"/>
                <a:stretch>
                  <a:fillRect/>
                </a:stretch>
              </p:blipFill>
              <p:spPr>
                <a:xfrm>
                  <a:off x="8166764" y="1786222"/>
                  <a:ext cx="1292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B4B7E847-0D87-4B85-98B6-359405037E32}"/>
                    </a:ext>
                  </a:extLst>
                </p14:cNvPr>
                <p14:cNvContentPartPr/>
                <p14:nvPr/>
              </p14:nvContentPartPr>
              <p14:xfrm>
                <a:off x="8612804" y="1607662"/>
                <a:ext cx="176400" cy="259920"/>
              </p14:xfrm>
            </p:contentPart>
          </mc:Choice>
          <mc:Fallback>
            <p:pic>
              <p:nvPicPr>
                <p:cNvPr id="60" name="Freihand 59">
                  <a:extLst>
                    <a:ext uri="{FF2B5EF4-FFF2-40B4-BE49-F238E27FC236}">
                      <a16:creationId xmlns:a16="http://schemas.microsoft.com/office/drawing/2014/main" id="{B4B7E847-0D87-4B85-98B6-359405037E32}"/>
                    </a:ext>
                  </a:extLst>
                </p:cNvPr>
                <p:cNvPicPr/>
                <p:nvPr/>
              </p:nvPicPr>
              <p:blipFill>
                <a:blip r:embed="rId95"/>
                <a:stretch>
                  <a:fillRect/>
                </a:stretch>
              </p:blipFill>
              <p:spPr>
                <a:xfrm>
                  <a:off x="8604164" y="1598662"/>
                  <a:ext cx="1940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EA04D6A6-A0DE-468B-A122-5FB24DE08796}"/>
                    </a:ext>
                  </a:extLst>
                </p14:cNvPr>
                <p14:cNvContentPartPr/>
                <p14:nvPr/>
              </p14:nvContentPartPr>
              <p14:xfrm>
                <a:off x="8881724" y="1635742"/>
                <a:ext cx="96840" cy="126000"/>
              </p14:xfrm>
            </p:contentPart>
          </mc:Choice>
          <mc:Fallback>
            <p:pic>
              <p:nvPicPr>
                <p:cNvPr id="61" name="Freihand 60">
                  <a:extLst>
                    <a:ext uri="{FF2B5EF4-FFF2-40B4-BE49-F238E27FC236}">
                      <a16:creationId xmlns:a16="http://schemas.microsoft.com/office/drawing/2014/main" id="{EA04D6A6-A0DE-468B-A122-5FB24DE08796}"/>
                    </a:ext>
                  </a:extLst>
                </p:cNvPr>
                <p:cNvPicPr/>
                <p:nvPr/>
              </p:nvPicPr>
              <p:blipFill>
                <a:blip r:embed="rId97"/>
                <a:stretch>
                  <a:fillRect/>
                </a:stretch>
              </p:blipFill>
              <p:spPr>
                <a:xfrm>
                  <a:off x="8873084" y="1626742"/>
                  <a:ext cx="114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E27C0320-A7C7-4D17-82A9-CB903D8A6892}"/>
                    </a:ext>
                  </a:extLst>
                </p14:cNvPr>
                <p14:cNvContentPartPr/>
                <p14:nvPr/>
              </p14:nvContentPartPr>
              <p14:xfrm>
                <a:off x="8992964" y="1637542"/>
                <a:ext cx="118440" cy="86400"/>
              </p14:xfrm>
            </p:contentPart>
          </mc:Choice>
          <mc:Fallback>
            <p:pic>
              <p:nvPicPr>
                <p:cNvPr id="62" name="Freihand 61">
                  <a:extLst>
                    <a:ext uri="{FF2B5EF4-FFF2-40B4-BE49-F238E27FC236}">
                      <a16:creationId xmlns:a16="http://schemas.microsoft.com/office/drawing/2014/main" id="{E27C0320-A7C7-4D17-82A9-CB903D8A6892}"/>
                    </a:ext>
                  </a:extLst>
                </p:cNvPr>
                <p:cNvPicPr/>
                <p:nvPr/>
              </p:nvPicPr>
              <p:blipFill>
                <a:blip r:embed="rId99"/>
                <a:stretch>
                  <a:fillRect/>
                </a:stretch>
              </p:blipFill>
              <p:spPr>
                <a:xfrm>
                  <a:off x="8984324" y="1628902"/>
                  <a:ext cx="136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C2374BBC-E1EC-4C94-ABCB-75E5D033DA32}"/>
                    </a:ext>
                  </a:extLst>
                </p14:cNvPr>
                <p14:cNvContentPartPr/>
                <p14:nvPr/>
              </p14:nvContentPartPr>
              <p14:xfrm>
                <a:off x="9175124" y="1426582"/>
                <a:ext cx="130320" cy="231840"/>
              </p14:xfrm>
            </p:contentPart>
          </mc:Choice>
          <mc:Fallback>
            <p:pic>
              <p:nvPicPr>
                <p:cNvPr id="63" name="Freihand 62">
                  <a:extLst>
                    <a:ext uri="{FF2B5EF4-FFF2-40B4-BE49-F238E27FC236}">
                      <a16:creationId xmlns:a16="http://schemas.microsoft.com/office/drawing/2014/main" id="{C2374BBC-E1EC-4C94-ABCB-75E5D033DA32}"/>
                    </a:ext>
                  </a:extLst>
                </p:cNvPr>
                <p:cNvPicPr/>
                <p:nvPr/>
              </p:nvPicPr>
              <p:blipFill>
                <a:blip r:embed="rId101"/>
                <a:stretch>
                  <a:fillRect/>
                </a:stretch>
              </p:blipFill>
              <p:spPr>
                <a:xfrm>
                  <a:off x="9166484" y="1417582"/>
                  <a:ext cx="1479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68B9E6E5-0B9F-4352-9675-4D4037201103}"/>
                    </a:ext>
                  </a:extLst>
                </p14:cNvPr>
                <p14:cNvContentPartPr/>
                <p14:nvPr/>
              </p14:nvContentPartPr>
              <p14:xfrm>
                <a:off x="9248924" y="1546462"/>
                <a:ext cx="142200" cy="109080"/>
              </p14:xfrm>
            </p:contentPart>
          </mc:Choice>
          <mc:Fallback>
            <p:pic>
              <p:nvPicPr>
                <p:cNvPr id="64" name="Freihand 63">
                  <a:extLst>
                    <a:ext uri="{FF2B5EF4-FFF2-40B4-BE49-F238E27FC236}">
                      <a16:creationId xmlns:a16="http://schemas.microsoft.com/office/drawing/2014/main" id="{68B9E6E5-0B9F-4352-9675-4D4037201103}"/>
                    </a:ext>
                  </a:extLst>
                </p:cNvPr>
                <p:cNvPicPr/>
                <p:nvPr/>
              </p:nvPicPr>
              <p:blipFill>
                <a:blip r:embed="rId103"/>
                <a:stretch>
                  <a:fillRect/>
                </a:stretch>
              </p:blipFill>
              <p:spPr>
                <a:xfrm>
                  <a:off x="9239924" y="1537462"/>
                  <a:ext cx="1598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5022DFE2-894C-4EB0-A8D1-573294FA9DFA}"/>
                    </a:ext>
                  </a:extLst>
                </p14:cNvPr>
                <p14:cNvContentPartPr/>
                <p14:nvPr/>
              </p14:nvContentPartPr>
              <p14:xfrm>
                <a:off x="9413084" y="1491382"/>
                <a:ext cx="6840" cy="238320"/>
              </p14:xfrm>
            </p:contentPart>
          </mc:Choice>
          <mc:Fallback>
            <p:pic>
              <p:nvPicPr>
                <p:cNvPr id="65" name="Freihand 64">
                  <a:extLst>
                    <a:ext uri="{FF2B5EF4-FFF2-40B4-BE49-F238E27FC236}">
                      <a16:creationId xmlns:a16="http://schemas.microsoft.com/office/drawing/2014/main" id="{5022DFE2-894C-4EB0-A8D1-573294FA9DFA}"/>
                    </a:ext>
                  </a:extLst>
                </p:cNvPr>
                <p:cNvPicPr/>
                <p:nvPr/>
              </p:nvPicPr>
              <p:blipFill>
                <a:blip r:embed="rId105"/>
                <a:stretch>
                  <a:fillRect/>
                </a:stretch>
              </p:blipFill>
              <p:spPr>
                <a:xfrm>
                  <a:off x="9404084" y="1482382"/>
                  <a:ext cx="244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8" name="Freihand 67">
                  <a:extLst>
                    <a:ext uri="{FF2B5EF4-FFF2-40B4-BE49-F238E27FC236}">
                      <a16:creationId xmlns:a16="http://schemas.microsoft.com/office/drawing/2014/main" id="{B137C3EF-8F30-4BBA-A25D-EF9382892E15}"/>
                    </a:ext>
                  </a:extLst>
                </p14:cNvPr>
                <p14:cNvContentPartPr/>
                <p14:nvPr/>
              </p14:nvContentPartPr>
              <p14:xfrm>
                <a:off x="9451244" y="1480942"/>
                <a:ext cx="119520" cy="325800"/>
              </p14:xfrm>
            </p:contentPart>
          </mc:Choice>
          <mc:Fallback>
            <p:pic>
              <p:nvPicPr>
                <p:cNvPr id="68" name="Freihand 67">
                  <a:extLst>
                    <a:ext uri="{FF2B5EF4-FFF2-40B4-BE49-F238E27FC236}">
                      <a16:creationId xmlns:a16="http://schemas.microsoft.com/office/drawing/2014/main" id="{B137C3EF-8F30-4BBA-A25D-EF9382892E15}"/>
                    </a:ext>
                  </a:extLst>
                </p:cNvPr>
                <p:cNvPicPr/>
                <p:nvPr/>
              </p:nvPicPr>
              <p:blipFill>
                <a:blip r:embed="rId107"/>
                <a:stretch>
                  <a:fillRect/>
                </a:stretch>
              </p:blipFill>
              <p:spPr>
                <a:xfrm>
                  <a:off x="9442244" y="1471942"/>
                  <a:ext cx="13716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Freihand 68">
                  <a:extLst>
                    <a:ext uri="{FF2B5EF4-FFF2-40B4-BE49-F238E27FC236}">
                      <a16:creationId xmlns:a16="http://schemas.microsoft.com/office/drawing/2014/main" id="{78075B5E-97E3-4BD1-82BC-EBB071456085}"/>
                    </a:ext>
                  </a:extLst>
                </p14:cNvPr>
                <p14:cNvContentPartPr/>
                <p14:nvPr/>
              </p14:nvContentPartPr>
              <p14:xfrm>
                <a:off x="9594164" y="1345222"/>
                <a:ext cx="367200" cy="225000"/>
              </p14:xfrm>
            </p:contentPart>
          </mc:Choice>
          <mc:Fallback>
            <p:pic>
              <p:nvPicPr>
                <p:cNvPr id="69" name="Freihand 68">
                  <a:extLst>
                    <a:ext uri="{FF2B5EF4-FFF2-40B4-BE49-F238E27FC236}">
                      <a16:creationId xmlns:a16="http://schemas.microsoft.com/office/drawing/2014/main" id="{78075B5E-97E3-4BD1-82BC-EBB071456085}"/>
                    </a:ext>
                  </a:extLst>
                </p:cNvPr>
                <p:cNvPicPr/>
                <p:nvPr/>
              </p:nvPicPr>
              <p:blipFill>
                <a:blip r:embed="rId109"/>
                <a:stretch>
                  <a:fillRect/>
                </a:stretch>
              </p:blipFill>
              <p:spPr>
                <a:xfrm>
                  <a:off x="9585164" y="1336222"/>
                  <a:ext cx="3848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Freihand 69">
                  <a:extLst>
                    <a:ext uri="{FF2B5EF4-FFF2-40B4-BE49-F238E27FC236}">
                      <a16:creationId xmlns:a16="http://schemas.microsoft.com/office/drawing/2014/main" id="{35EC79CE-786F-476D-8771-9CEA2FFFD3D7}"/>
                    </a:ext>
                  </a:extLst>
                </p14:cNvPr>
                <p14:cNvContentPartPr/>
                <p14:nvPr/>
              </p14:nvContentPartPr>
              <p14:xfrm>
                <a:off x="9490484" y="1135342"/>
                <a:ext cx="335160" cy="189720"/>
              </p14:xfrm>
            </p:contentPart>
          </mc:Choice>
          <mc:Fallback>
            <p:pic>
              <p:nvPicPr>
                <p:cNvPr id="70" name="Freihand 69">
                  <a:extLst>
                    <a:ext uri="{FF2B5EF4-FFF2-40B4-BE49-F238E27FC236}">
                      <a16:creationId xmlns:a16="http://schemas.microsoft.com/office/drawing/2014/main" id="{35EC79CE-786F-476D-8771-9CEA2FFFD3D7}"/>
                    </a:ext>
                  </a:extLst>
                </p:cNvPr>
                <p:cNvPicPr/>
                <p:nvPr/>
              </p:nvPicPr>
              <p:blipFill>
                <a:blip r:embed="rId111"/>
                <a:stretch>
                  <a:fillRect/>
                </a:stretch>
              </p:blipFill>
              <p:spPr>
                <a:xfrm>
                  <a:off x="9481484" y="1126342"/>
                  <a:ext cx="3528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A60A3F09-F300-4C71-9E89-F936961D7C83}"/>
                    </a:ext>
                  </a:extLst>
                </p14:cNvPr>
                <p14:cNvContentPartPr/>
                <p14:nvPr/>
              </p14:nvContentPartPr>
              <p14:xfrm>
                <a:off x="10191044" y="1366102"/>
                <a:ext cx="113760" cy="126360"/>
              </p14:xfrm>
            </p:contentPart>
          </mc:Choice>
          <mc:Fallback>
            <p:pic>
              <p:nvPicPr>
                <p:cNvPr id="71" name="Freihand 70">
                  <a:extLst>
                    <a:ext uri="{FF2B5EF4-FFF2-40B4-BE49-F238E27FC236}">
                      <a16:creationId xmlns:a16="http://schemas.microsoft.com/office/drawing/2014/main" id="{A60A3F09-F300-4C71-9E89-F936961D7C83}"/>
                    </a:ext>
                  </a:extLst>
                </p:cNvPr>
                <p:cNvPicPr/>
                <p:nvPr/>
              </p:nvPicPr>
              <p:blipFill>
                <a:blip r:embed="rId113"/>
                <a:stretch>
                  <a:fillRect/>
                </a:stretch>
              </p:blipFill>
              <p:spPr>
                <a:xfrm>
                  <a:off x="10182404" y="1357102"/>
                  <a:ext cx="131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79E19DB3-2818-4371-92E2-22DEA239350B}"/>
                    </a:ext>
                  </a:extLst>
                </p14:cNvPr>
                <p14:cNvContentPartPr/>
                <p14:nvPr/>
              </p14:nvContentPartPr>
              <p14:xfrm>
                <a:off x="10329284" y="1162702"/>
                <a:ext cx="456120" cy="284400"/>
              </p14:xfrm>
            </p:contentPart>
          </mc:Choice>
          <mc:Fallback>
            <p:pic>
              <p:nvPicPr>
                <p:cNvPr id="72" name="Freihand 71">
                  <a:extLst>
                    <a:ext uri="{FF2B5EF4-FFF2-40B4-BE49-F238E27FC236}">
                      <a16:creationId xmlns:a16="http://schemas.microsoft.com/office/drawing/2014/main" id="{79E19DB3-2818-4371-92E2-22DEA239350B}"/>
                    </a:ext>
                  </a:extLst>
                </p:cNvPr>
                <p:cNvPicPr/>
                <p:nvPr/>
              </p:nvPicPr>
              <p:blipFill>
                <a:blip r:embed="rId115"/>
                <a:stretch>
                  <a:fillRect/>
                </a:stretch>
              </p:blipFill>
              <p:spPr>
                <a:xfrm>
                  <a:off x="10320644" y="1153702"/>
                  <a:ext cx="47376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Freihand 72">
                  <a:extLst>
                    <a:ext uri="{FF2B5EF4-FFF2-40B4-BE49-F238E27FC236}">
                      <a16:creationId xmlns:a16="http://schemas.microsoft.com/office/drawing/2014/main" id="{BD807451-DB78-4A20-A6FC-7F48801DFA96}"/>
                    </a:ext>
                  </a:extLst>
                </p14:cNvPr>
                <p14:cNvContentPartPr/>
                <p14:nvPr/>
              </p14:nvContentPartPr>
              <p14:xfrm>
                <a:off x="10788644" y="1159462"/>
                <a:ext cx="172440" cy="210240"/>
              </p14:xfrm>
            </p:contentPart>
          </mc:Choice>
          <mc:Fallback>
            <p:pic>
              <p:nvPicPr>
                <p:cNvPr id="73" name="Freihand 72">
                  <a:extLst>
                    <a:ext uri="{FF2B5EF4-FFF2-40B4-BE49-F238E27FC236}">
                      <a16:creationId xmlns:a16="http://schemas.microsoft.com/office/drawing/2014/main" id="{BD807451-DB78-4A20-A6FC-7F48801DFA96}"/>
                    </a:ext>
                  </a:extLst>
                </p:cNvPr>
                <p:cNvPicPr/>
                <p:nvPr/>
              </p:nvPicPr>
              <p:blipFill>
                <a:blip r:embed="rId117"/>
                <a:stretch>
                  <a:fillRect/>
                </a:stretch>
              </p:blipFill>
              <p:spPr>
                <a:xfrm>
                  <a:off x="10779644" y="1150462"/>
                  <a:ext cx="1900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Freihand 73">
                  <a:extLst>
                    <a:ext uri="{FF2B5EF4-FFF2-40B4-BE49-F238E27FC236}">
                      <a16:creationId xmlns:a16="http://schemas.microsoft.com/office/drawing/2014/main" id="{FF7D6CA2-803E-478B-B06C-E67E9FBB3400}"/>
                    </a:ext>
                  </a:extLst>
                </p14:cNvPr>
                <p14:cNvContentPartPr/>
                <p14:nvPr/>
              </p14:nvContentPartPr>
              <p14:xfrm>
                <a:off x="10970084" y="1061902"/>
                <a:ext cx="225000" cy="269640"/>
              </p14:xfrm>
            </p:contentPart>
          </mc:Choice>
          <mc:Fallback>
            <p:pic>
              <p:nvPicPr>
                <p:cNvPr id="74" name="Freihand 73">
                  <a:extLst>
                    <a:ext uri="{FF2B5EF4-FFF2-40B4-BE49-F238E27FC236}">
                      <a16:creationId xmlns:a16="http://schemas.microsoft.com/office/drawing/2014/main" id="{FF7D6CA2-803E-478B-B06C-E67E9FBB3400}"/>
                    </a:ext>
                  </a:extLst>
                </p:cNvPr>
                <p:cNvPicPr/>
                <p:nvPr/>
              </p:nvPicPr>
              <p:blipFill>
                <a:blip r:embed="rId119"/>
                <a:stretch>
                  <a:fillRect/>
                </a:stretch>
              </p:blipFill>
              <p:spPr>
                <a:xfrm>
                  <a:off x="10961444" y="1053262"/>
                  <a:ext cx="2426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Freihand 74">
                  <a:extLst>
                    <a:ext uri="{FF2B5EF4-FFF2-40B4-BE49-F238E27FC236}">
                      <a16:creationId xmlns:a16="http://schemas.microsoft.com/office/drawing/2014/main" id="{99AF31D5-C360-4299-8883-DC9A8A3967F7}"/>
                    </a:ext>
                  </a:extLst>
                </p14:cNvPr>
                <p14:cNvContentPartPr/>
                <p14:nvPr/>
              </p14:nvContentPartPr>
              <p14:xfrm>
                <a:off x="11117324" y="1093222"/>
                <a:ext cx="61200" cy="38520"/>
              </p14:xfrm>
            </p:contentPart>
          </mc:Choice>
          <mc:Fallback>
            <p:pic>
              <p:nvPicPr>
                <p:cNvPr id="75" name="Freihand 74">
                  <a:extLst>
                    <a:ext uri="{FF2B5EF4-FFF2-40B4-BE49-F238E27FC236}">
                      <a16:creationId xmlns:a16="http://schemas.microsoft.com/office/drawing/2014/main" id="{99AF31D5-C360-4299-8883-DC9A8A3967F7}"/>
                    </a:ext>
                  </a:extLst>
                </p:cNvPr>
                <p:cNvPicPr/>
                <p:nvPr/>
              </p:nvPicPr>
              <p:blipFill>
                <a:blip r:embed="rId121"/>
                <a:stretch>
                  <a:fillRect/>
                </a:stretch>
              </p:blipFill>
              <p:spPr>
                <a:xfrm>
                  <a:off x="11108324" y="1084582"/>
                  <a:ext cx="788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Freihand 75">
                  <a:extLst>
                    <a:ext uri="{FF2B5EF4-FFF2-40B4-BE49-F238E27FC236}">
                      <a16:creationId xmlns:a16="http://schemas.microsoft.com/office/drawing/2014/main" id="{00E94495-47A7-423A-B5D2-0E455BEBB5B6}"/>
                    </a:ext>
                  </a:extLst>
                </p14:cNvPr>
                <p14:cNvContentPartPr/>
                <p14:nvPr/>
              </p14:nvContentPartPr>
              <p14:xfrm>
                <a:off x="11197244" y="1170262"/>
                <a:ext cx="110160" cy="90000"/>
              </p14:xfrm>
            </p:contentPart>
          </mc:Choice>
          <mc:Fallback>
            <p:pic>
              <p:nvPicPr>
                <p:cNvPr id="76" name="Freihand 75">
                  <a:extLst>
                    <a:ext uri="{FF2B5EF4-FFF2-40B4-BE49-F238E27FC236}">
                      <a16:creationId xmlns:a16="http://schemas.microsoft.com/office/drawing/2014/main" id="{00E94495-47A7-423A-B5D2-0E455BEBB5B6}"/>
                    </a:ext>
                  </a:extLst>
                </p:cNvPr>
                <p:cNvPicPr/>
                <p:nvPr/>
              </p:nvPicPr>
              <p:blipFill>
                <a:blip r:embed="rId123"/>
                <a:stretch>
                  <a:fillRect/>
                </a:stretch>
              </p:blipFill>
              <p:spPr>
                <a:xfrm>
                  <a:off x="11188604" y="1161262"/>
                  <a:ext cx="1278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7" name="Freihand 76">
                  <a:extLst>
                    <a:ext uri="{FF2B5EF4-FFF2-40B4-BE49-F238E27FC236}">
                      <a16:creationId xmlns:a16="http://schemas.microsoft.com/office/drawing/2014/main" id="{2627C1E6-CBA6-431D-A76C-903EF308CBE7}"/>
                    </a:ext>
                  </a:extLst>
                </p14:cNvPr>
                <p14:cNvContentPartPr/>
                <p14:nvPr/>
              </p14:nvContentPartPr>
              <p14:xfrm>
                <a:off x="11377604" y="1054342"/>
                <a:ext cx="380520" cy="181440"/>
              </p14:xfrm>
            </p:contentPart>
          </mc:Choice>
          <mc:Fallback>
            <p:pic>
              <p:nvPicPr>
                <p:cNvPr id="77" name="Freihand 76">
                  <a:extLst>
                    <a:ext uri="{FF2B5EF4-FFF2-40B4-BE49-F238E27FC236}">
                      <a16:creationId xmlns:a16="http://schemas.microsoft.com/office/drawing/2014/main" id="{2627C1E6-CBA6-431D-A76C-903EF308CBE7}"/>
                    </a:ext>
                  </a:extLst>
                </p:cNvPr>
                <p:cNvPicPr/>
                <p:nvPr/>
              </p:nvPicPr>
              <p:blipFill>
                <a:blip r:embed="rId125"/>
                <a:stretch>
                  <a:fillRect/>
                </a:stretch>
              </p:blipFill>
              <p:spPr>
                <a:xfrm>
                  <a:off x="11368604" y="1045342"/>
                  <a:ext cx="3981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8" name="Freihand 77">
                  <a:extLst>
                    <a:ext uri="{FF2B5EF4-FFF2-40B4-BE49-F238E27FC236}">
                      <a16:creationId xmlns:a16="http://schemas.microsoft.com/office/drawing/2014/main" id="{383A03AE-7A88-417B-9BA9-DD813C842449}"/>
                    </a:ext>
                  </a:extLst>
                </p14:cNvPr>
                <p14:cNvContentPartPr/>
                <p14:nvPr/>
              </p14:nvContentPartPr>
              <p14:xfrm>
                <a:off x="9007364" y="2050822"/>
                <a:ext cx="26640" cy="170280"/>
              </p14:xfrm>
            </p:contentPart>
          </mc:Choice>
          <mc:Fallback>
            <p:pic>
              <p:nvPicPr>
                <p:cNvPr id="78" name="Freihand 77">
                  <a:extLst>
                    <a:ext uri="{FF2B5EF4-FFF2-40B4-BE49-F238E27FC236}">
                      <a16:creationId xmlns:a16="http://schemas.microsoft.com/office/drawing/2014/main" id="{383A03AE-7A88-417B-9BA9-DD813C842449}"/>
                    </a:ext>
                  </a:extLst>
                </p:cNvPr>
                <p:cNvPicPr/>
                <p:nvPr/>
              </p:nvPicPr>
              <p:blipFill>
                <a:blip r:embed="rId127"/>
                <a:stretch>
                  <a:fillRect/>
                </a:stretch>
              </p:blipFill>
              <p:spPr>
                <a:xfrm>
                  <a:off x="8998364" y="2042182"/>
                  <a:ext cx="44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9" name="Freihand 78">
                  <a:extLst>
                    <a:ext uri="{FF2B5EF4-FFF2-40B4-BE49-F238E27FC236}">
                      <a16:creationId xmlns:a16="http://schemas.microsoft.com/office/drawing/2014/main" id="{716561FE-16DA-476A-BA95-37DFF909B22B}"/>
                    </a:ext>
                  </a:extLst>
                </p14:cNvPr>
                <p14:cNvContentPartPr/>
                <p14:nvPr/>
              </p14:nvContentPartPr>
              <p14:xfrm>
                <a:off x="8937164" y="1976662"/>
                <a:ext cx="204840" cy="240480"/>
              </p14:xfrm>
            </p:contentPart>
          </mc:Choice>
          <mc:Fallback>
            <p:pic>
              <p:nvPicPr>
                <p:cNvPr id="79" name="Freihand 78">
                  <a:extLst>
                    <a:ext uri="{FF2B5EF4-FFF2-40B4-BE49-F238E27FC236}">
                      <a16:creationId xmlns:a16="http://schemas.microsoft.com/office/drawing/2014/main" id="{716561FE-16DA-476A-BA95-37DFF909B22B}"/>
                    </a:ext>
                  </a:extLst>
                </p:cNvPr>
                <p:cNvPicPr/>
                <p:nvPr/>
              </p:nvPicPr>
              <p:blipFill>
                <a:blip r:embed="rId129"/>
                <a:stretch>
                  <a:fillRect/>
                </a:stretch>
              </p:blipFill>
              <p:spPr>
                <a:xfrm>
                  <a:off x="8928164" y="1968022"/>
                  <a:ext cx="2224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0" name="Freihand 79">
                  <a:extLst>
                    <a:ext uri="{FF2B5EF4-FFF2-40B4-BE49-F238E27FC236}">
                      <a16:creationId xmlns:a16="http://schemas.microsoft.com/office/drawing/2014/main" id="{676375C4-CD2E-4810-9EC6-085D75DB3116}"/>
                    </a:ext>
                  </a:extLst>
                </p14:cNvPr>
                <p14:cNvContentPartPr/>
                <p14:nvPr/>
              </p14:nvContentPartPr>
              <p14:xfrm>
                <a:off x="9186644" y="2050102"/>
                <a:ext cx="122760" cy="96480"/>
              </p14:xfrm>
            </p:contentPart>
          </mc:Choice>
          <mc:Fallback>
            <p:pic>
              <p:nvPicPr>
                <p:cNvPr id="80" name="Freihand 79">
                  <a:extLst>
                    <a:ext uri="{FF2B5EF4-FFF2-40B4-BE49-F238E27FC236}">
                      <a16:creationId xmlns:a16="http://schemas.microsoft.com/office/drawing/2014/main" id="{676375C4-CD2E-4810-9EC6-085D75DB3116}"/>
                    </a:ext>
                  </a:extLst>
                </p:cNvPr>
                <p:cNvPicPr/>
                <p:nvPr/>
              </p:nvPicPr>
              <p:blipFill>
                <a:blip r:embed="rId131"/>
                <a:stretch>
                  <a:fillRect/>
                </a:stretch>
              </p:blipFill>
              <p:spPr>
                <a:xfrm>
                  <a:off x="9177644" y="2041102"/>
                  <a:ext cx="140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1" name="Freihand 80">
                  <a:extLst>
                    <a:ext uri="{FF2B5EF4-FFF2-40B4-BE49-F238E27FC236}">
                      <a16:creationId xmlns:a16="http://schemas.microsoft.com/office/drawing/2014/main" id="{390FC0CC-B524-4613-85C3-65B43C73C5C6}"/>
                    </a:ext>
                  </a:extLst>
                </p14:cNvPr>
                <p14:cNvContentPartPr/>
                <p14:nvPr/>
              </p14:nvContentPartPr>
              <p14:xfrm>
                <a:off x="9179084" y="2001502"/>
                <a:ext cx="170280" cy="126720"/>
              </p14:xfrm>
            </p:contentPart>
          </mc:Choice>
          <mc:Fallback>
            <p:pic>
              <p:nvPicPr>
                <p:cNvPr id="81" name="Freihand 80">
                  <a:extLst>
                    <a:ext uri="{FF2B5EF4-FFF2-40B4-BE49-F238E27FC236}">
                      <a16:creationId xmlns:a16="http://schemas.microsoft.com/office/drawing/2014/main" id="{390FC0CC-B524-4613-85C3-65B43C73C5C6}"/>
                    </a:ext>
                  </a:extLst>
                </p:cNvPr>
                <p:cNvPicPr/>
                <p:nvPr/>
              </p:nvPicPr>
              <p:blipFill>
                <a:blip r:embed="rId133"/>
                <a:stretch>
                  <a:fillRect/>
                </a:stretch>
              </p:blipFill>
              <p:spPr>
                <a:xfrm>
                  <a:off x="9170444" y="1992502"/>
                  <a:ext cx="187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2" name="Freihand 81">
                  <a:extLst>
                    <a:ext uri="{FF2B5EF4-FFF2-40B4-BE49-F238E27FC236}">
                      <a16:creationId xmlns:a16="http://schemas.microsoft.com/office/drawing/2014/main" id="{EB9E18ED-B084-4CA3-ABE2-3672F039DE5B}"/>
                    </a:ext>
                  </a:extLst>
                </p14:cNvPr>
                <p14:cNvContentPartPr/>
                <p14:nvPr/>
              </p14:nvContentPartPr>
              <p14:xfrm>
                <a:off x="9350804" y="1869022"/>
                <a:ext cx="568800" cy="321120"/>
              </p14:xfrm>
            </p:contentPart>
          </mc:Choice>
          <mc:Fallback>
            <p:pic>
              <p:nvPicPr>
                <p:cNvPr id="82" name="Freihand 81">
                  <a:extLst>
                    <a:ext uri="{FF2B5EF4-FFF2-40B4-BE49-F238E27FC236}">
                      <a16:creationId xmlns:a16="http://schemas.microsoft.com/office/drawing/2014/main" id="{EB9E18ED-B084-4CA3-ABE2-3672F039DE5B}"/>
                    </a:ext>
                  </a:extLst>
                </p:cNvPr>
                <p:cNvPicPr/>
                <p:nvPr/>
              </p:nvPicPr>
              <p:blipFill>
                <a:blip r:embed="rId135"/>
                <a:stretch>
                  <a:fillRect/>
                </a:stretch>
              </p:blipFill>
              <p:spPr>
                <a:xfrm>
                  <a:off x="9342164" y="1860022"/>
                  <a:ext cx="58644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3" name="Freihand 82">
                  <a:extLst>
                    <a:ext uri="{FF2B5EF4-FFF2-40B4-BE49-F238E27FC236}">
                      <a16:creationId xmlns:a16="http://schemas.microsoft.com/office/drawing/2014/main" id="{F4605832-FB5B-476F-BC3B-610715A96EF3}"/>
                    </a:ext>
                  </a:extLst>
                </p14:cNvPr>
                <p14:cNvContentPartPr/>
                <p14:nvPr/>
              </p14:nvContentPartPr>
              <p14:xfrm>
                <a:off x="8491484" y="2578222"/>
                <a:ext cx="171360" cy="323640"/>
              </p14:xfrm>
            </p:contentPart>
          </mc:Choice>
          <mc:Fallback>
            <p:pic>
              <p:nvPicPr>
                <p:cNvPr id="83" name="Freihand 82">
                  <a:extLst>
                    <a:ext uri="{FF2B5EF4-FFF2-40B4-BE49-F238E27FC236}">
                      <a16:creationId xmlns:a16="http://schemas.microsoft.com/office/drawing/2014/main" id="{F4605832-FB5B-476F-BC3B-610715A96EF3}"/>
                    </a:ext>
                  </a:extLst>
                </p:cNvPr>
                <p:cNvPicPr/>
                <p:nvPr/>
              </p:nvPicPr>
              <p:blipFill>
                <a:blip r:embed="rId137"/>
                <a:stretch>
                  <a:fillRect/>
                </a:stretch>
              </p:blipFill>
              <p:spPr>
                <a:xfrm>
                  <a:off x="8482484" y="2569582"/>
                  <a:ext cx="18900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4" name="Freihand 83">
                  <a:extLst>
                    <a:ext uri="{FF2B5EF4-FFF2-40B4-BE49-F238E27FC236}">
                      <a16:creationId xmlns:a16="http://schemas.microsoft.com/office/drawing/2014/main" id="{015F2639-6AA2-440B-BBC9-79ADCCAE6F65}"/>
                    </a:ext>
                  </a:extLst>
                </p14:cNvPr>
                <p14:cNvContentPartPr/>
                <p14:nvPr/>
              </p14:nvContentPartPr>
              <p14:xfrm>
                <a:off x="8551604" y="2503342"/>
                <a:ext cx="44640" cy="23400"/>
              </p14:xfrm>
            </p:contentPart>
          </mc:Choice>
          <mc:Fallback>
            <p:pic>
              <p:nvPicPr>
                <p:cNvPr id="84" name="Freihand 83">
                  <a:extLst>
                    <a:ext uri="{FF2B5EF4-FFF2-40B4-BE49-F238E27FC236}">
                      <a16:creationId xmlns:a16="http://schemas.microsoft.com/office/drawing/2014/main" id="{015F2639-6AA2-440B-BBC9-79ADCCAE6F65}"/>
                    </a:ext>
                  </a:extLst>
                </p:cNvPr>
                <p:cNvPicPr/>
                <p:nvPr/>
              </p:nvPicPr>
              <p:blipFill>
                <a:blip r:embed="rId139"/>
                <a:stretch>
                  <a:fillRect/>
                </a:stretch>
              </p:blipFill>
              <p:spPr>
                <a:xfrm>
                  <a:off x="8542964" y="2494702"/>
                  <a:ext cx="62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Freihand 84">
                  <a:extLst>
                    <a:ext uri="{FF2B5EF4-FFF2-40B4-BE49-F238E27FC236}">
                      <a16:creationId xmlns:a16="http://schemas.microsoft.com/office/drawing/2014/main" id="{E427C72F-BAB0-4A5F-9B64-55A53AEC5502}"/>
                    </a:ext>
                  </a:extLst>
                </p14:cNvPr>
                <p14:cNvContentPartPr/>
                <p14:nvPr/>
              </p14:nvContentPartPr>
              <p14:xfrm>
                <a:off x="8666804" y="2538622"/>
                <a:ext cx="110880" cy="138240"/>
              </p14:xfrm>
            </p:contentPart>
          </mc:Choice>
          <mc:Fallback>
            <p:pic>
              <p:nvPicPr>
                <p:cNvPr id="85" name="Freihand 84">
                  <a:extLst>
                    <a:ext uri="{FF2B5EF4-FFF2-40B4-BE49-F238E27FC236}">
                      <a16:creationId xmlns:a16="http://schemas.microsoft.com/office/drawing/2014/main" id="{E427C72F-BAB0-4A5F-9B64-55A53AEC5502}"/>
                    </a:ext>
                  </a:extLst>
                </p:cNvPr>
                <p:cNvPicPr/>
                <p:nvPr/>
              </p:nvPicPr>
              <p:blipFill>
                <a:blip r:embed="rId141"/>
                <a:stretch>
                  <a:fillRect/>
                </a:stretch>
              </p:blipFill>
              <p:spPr>
                <a:xfrm>
                  <a:off x="8657804" y="2529982"/>
                  <a:ext cx="128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Freihand 85">
                  <a:extLst>
                    <a:ext uri="{FF2B5EF4-FFF2-40B4-BE49-F238E27FC236}">
                      <a16:creationId xmlns:a16="http://schemas.microsoft.com/office/drawing/2014/main" id="{D2BC516D-2EA9-48DB-9A7C-AF52845C6764}"/>
                    </a:ext>
                  </a:extLst>
                </p14:cNvPr>
                <p14:cNvContentPartPr/>
                <p14:nvPr/>
              </p14:nvContentPartPr>
              <p14:xfrm>
                <a:off x="8967404" y="2487142"/>
                <a:ext cx="208080" cy="236880"/>
              </p14:xfrm>
            </p:contentPart>
          </mc:Choice>
          <mc:Fallback>
            <p:pic>
              <p:nvPicPr>
                <p:cNvPr id="86" name="Freihand 85">
                  <a:extLst>
                    <a:ext uri="{FF2B5EF4-FFF2-40B4-BE49-F238E27FC236}">
                      <a16:creationId xmlns:a16="http://schemas.microsoft.com/office/drawing/2014/main" id="{D2BC516D-2EA9-48DB-9A7C-AF52845C6764}"/>
                    </a:ext>
                  </a:extLst>
                </p:cNvPr>
                <p:cNvPicPr/>
                <p:nvPr/>
              </p:nvPicPr>
              <p:blipFill>
                <a:blip r:embed="rId143"/>
                <a:stretch>
                  <a:fillRect/>
                </a:stretch>
              </p:blipFill>
              <p:spPr>
                <a:xfrm>
                  <a:off x="8958404" y="2478502"/>
                  <a:ext cx="2257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Freihand 86">
                  <a:extLst>
                    <a:ext uri="{FF2B5EF4-FFF2-40B4-BE49-F238E27FC236}">
                      <a16:creationId xmlns:a16="http://schemas.microsoft.com/office/drawing/2014/main" id="{0161E4F1-5C23-4077-B676-81A77F0AB28F}"/>
                    </a:ext>
                  </a:extLst>
                </p14:cNvPr>
                <p14:cNvContentPartPr/>
                <p14:nvPr/>
              </p14:nvContentPartPr>
              <p14:xfrm>
                <a:off x="9288164" y="2352502"/>
                <a:ext cx="254160" cy="259560"/>
              </p14:xfrm>
            </p:contentPart>
          </mc:Choice>
          <mc:Fallback>
            <p:pic>
              <p:nvPicPr>
                <p:cNvPr id="87" name="Freihand 86">
                  <a:extLst>
                    <a:ext uri="{FF2B5EF4-FFF2-40B4-BE49-F238E27FC236}">
                      <a16:creationId xmlns:a16="http://schemas.microsoft.com/office/drawing/2014/main" id="{0161E4F1-5C23-4077-B676-81A77F0AB28F}"/>
                    </a:ext>
                  </a:extLst>
                </p:cNvPr>
                <p:cNvPicPr/>
                <p:nvPr/>
              </p:nvPicPr>
              <p:blipFill>
                <a:blip r:embed="rId145"/>
                <a:stretch>
                  <a:fillRect/>
                </a:stretch>
              </p:blipFill>
              <p:spPr>
                <a:xfrm>
                  <a:off x="9279524" y="2343502"/>
                  <a:ext cx="27180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8" name="Freihand 87">
                  <a:extLst>
                    <a:ext uri="{FF2B5EF4-FFF2-40B4-BE49-F238E27FC236}">
                      <a16:creationId xmlns:a16="http://schemas.microsoft.com/office/drawing/2014/main" id="{2203103F-B0B8-4981-8DD9-EC950652C447}"/>
                    </a:ext>
                  </a:extLst>
                </p14:cNvPr>
                <p14:cNvContentPartPr/>
                <p14:nvPr/>
              </p14:nvContentPartPr>
              <p14:xfrm>
                <a:off x="9586964" y="2284822"/>
                <a:ext cx="137160" cy="149040"/>
              </p14:xfrm>
            </p:contentPart>
          </mc:Choice>
          <mc:Fallback>
            <p:pic>
              <p:nvPicPr>
                <p:cNvPr id="88" name="Freihand 87">
                  <a:extLst>
                    <a:ext uri="{FF2B5EF4-FFF2-40B4-BE49-F238E27FC236}">
                      <a16:creationId xmlns:a16="http://schemas.microsoft.com/office/drawing/2014/main" id="{2203103F-B0B8-4981-8DD9-EC950652C447}"/>
                    </a:ext>
                  </a:extLst>
                </p:cNvPr>
                <p:cNvPicPr/>
                <p:nvPr/>
              </p:nvPicPr>
              <p:blipFill>
                <a:blip r:embed="rId147"/>
                <a:stretch>
                  <a:fillRect/>
                </a:stretch>
              </p:blipFill>
              <p:spPr>
                <a:xfrm>
                  <a:off x="9577964" y="2275822"/>
                  <a:ext cx="154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9" name="Freihand 88">
                  <a:extLst>
                    <a:ext uri="{FF2B5EF4-FFF2-40B4-BE49-F238E27FC236}">
                      <a16:creationId xmlns:a16="http://schemas.microsoft.com/office/drawing/2014/main" id="{A58BCF94-72CB-40A2-91BB-8A4DB63195E5}"/>
                    </a:ext>
                  </a:extLst>
                </p14:cNvPr>
                <p14:cNvContentPartPr/>
                <p14:nvPr/>
              </p14:nvContentPartPr>
              <p14:xfrm>
                <a:off x="9322004" y="2174302"/>
                <a:ext cx="801000" cy="165960"/>
              </p14:xfrm>
            </p:contentPart>
          </mc:Choice>
          <mc:Fallback>
            <p:pic>
              <p:nvPicPr>
                <p:cNvPr id="89" name="Freihand 88">
                  <a:extLst>
                    <a:ext uri="{FF2B5EF4-FFF2-40B4-BE49-F238E27FC236}">
                      <a16:creationId xmlns:a16="http://schemas.microsoft.com/office/drawing/2014/main" id="{A58BCF94-72CB-40A2-91BB-8A4DB63195E5}"/>
                    </a:ext>
                  </a:extLst>
                </p:cNvPr>
                <p:cNvPicPr/>
                <p:nvPr/>
              </p:nvPicPr>
              <p:blipFill>
                <a:blip r:embed="rId149"/>
                <a:stretch>
                  <a:fillRect/>
                </a:stretch>
              </p:blipFill>
              <p:spPr>
                <a:xfrm>
                  <a:off x="9313364" y="2165662"/>
                  <a:ext cx="8186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0" name="Freihand 89">
                  <a:extLst>
                    <a:ext uri="{FF2B5EF4-FFF2-40B4-BE49-F238E27FC236}">
                      <a16:creationId xmlns:a16="http://schemas.microsoft.com/office/drawing/2014/main" id="{A4BAC382-B231-438C-A323-AD828AA34249}"/>
                    </a:ext>
                  </a:extLst>
                </p14:cNvPr>
                <p14:cNvContentPartPr/>
                <p14:nvPr/>
              </p14:nvContentPartPr>
              <p14:xfrm>
                <a:off x="10031924" y="2096542"/>
                <a:ext cx="204480" cy="245880"/>
              </p14:xfrm>
            </p:contentPart>
          </mc:Choice>
          <mc:Fallback>
            <p:pic>
              <p:nvPicPr>
                <p:cNvPr id="90" name="Freihand 89">
                  <a:extLst>
                    <a:ext uri="{FF2B5EF4-FFF2-40B4-BE49-F238E27FC236}">
                      <a16:creationId xmlns:a16="http://schemas.microsoft.com/office/drawing/2014/main" id="{A4BAC382-B231-438C-A323-AD828AA34249}"/>
                    </a:ext>
                  </a:extLst>
                </p:cNvPr>
                <p:cNvPicPr/>
                <p:nvPr/>
              </p:nvPicPr>
              <p:blipFill>
                <a:blip r:embed="rId151"/>
                <a:stretch>
                  <a:fillRect/>
                </a:stretch>
              </p:blipFill>
              <p:spPr>
                <a:xfrm>
                  <a:off x="10023284" y="2087542"/>
                  <a:ext cx="2221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1" name="Freihand 90">
                  <a:extLst>
                    <a:ext uri="{FF2B5EF4-FFF2-40B4-BE49-F238E27FC236}">
                      <a16:creationId xmlns:a16="http://schemas.microsoft.com/office/drawing/2014/main" id="{CA67D4D8-56A3-43BD-8654-13CDDEB73BD1}"/>
                    </a:ext>
                  </a:extLst>
                </p14:cNvPr>
                <p14:cNvContentPartPr/>
                <p14:nvPr/>
              </p14:nvContentPartPr>
              <p14:xfrm>
                <a:off x="10288964" y="2160262"/>
                <a:ext cx="9720" cy="42840"/>
              </p14:xfrm>
            </p:contentPart>
          </mc:Choice>
          <mc:Fallback>
            <p:pic>
              <p:nvPicPr>
                <p:cNvPr id="91" name="Freihand 90">
                  <a:extLst>
                    <a:ext uri="{FF2B5EF4-FFF2-40B4-BE49-F238E27FC236}">
                      <a16:creationId xmlns:a16="http://schemas.microsoft.com/office/drawing/2014/main" id="{CA67D4D8-56A3-43BD-8654-13CDDEB73BD1}"/>
                    </a:ext>
                  </a:extLst>
                </p:cNvPr>
                <p:cNvPicPr/>
                <p:nvPr/>
              </p:nvPicPr>
              <p:blipFill>
                <a:blip r:embed="rId153"/>
                <a:stretch>
                  <a:fillRect/>
                </a:stretch>
              </p:blipFill>
              <p:spPr>
                <a:xfrm>
                  <a:off x="10280324" y="2151622"/>
                  <a:ext cx="273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2" name="Freihand 91">
                  <a:extLst>
                    <a:ext uri="{FF2B5EF4-FFF2-40B4-BE49-F238E27FC236}">
                      <a16:creationId xmlns:a16="http://schemas.microsoft.com/office/drawing/2014/main" id="{610743E8-E785-42B0-95D7-6F3A3F98FF46}"/>
                    </a:ext>
                  </a:extLst>
                </p14:cNvPr>
                <p14:cNvContentPartPr/>
                <p14:nvPr/>
              </p14:nvContentPartPr>
              <p14:xfrm>
                <a:off x="10297604" y="2105902"/>
                <a:ext cx="24480" cy="196200"/>
              </p14:xfrm>
            </p:contentPart>
          </mc:Choice>
          <mc:Fallback>
            <p:pic>
              <p:nvPicPr>
                <p:cNvPr id="92" name="Freihand 91">
                  <a:extLst>
                    <a:ext uri="{FF2B5EF4-FFF2-40B4-BE49-F238E27FC236}">
                      <a16:creationId xmlns:a16="http://schemas.microsoft.com/office/drawing/2014/main" id="{610743E8-E785-42B0-95D7-6F3A3F98FF46}"/>
                    </a:ext>
                  </a:extLst>
                </p:cNvPr>
                <p:cNvPicPr/>
                <p:nvPr/>
              </p:nvPicPr>
              <p:blipFill>
                <a:blip r:embed="rId155"/>
                <a:stretch>
                  <a:fillRect/>
                </a:stretch>
              </p:blipFill>
              <p:spPr>
                <a:xfrm>
                  <a:off x="10288604" y="2096902"/>
                  <a:ext cx="421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3" name="Freihand 92">
                  <a:extLst>
                    <a:ext uri="{FF2B5EF4-FFF2-40B4-BE49-F238E27FC236}">
                      <a16:creationId xmlns:a16="http://schemas.microsoft.com/office/drawing/2014/main" id="{DA1DD186-0EF3-46D3-A443-54F368D7C4ED}"/>
                    </a:ext>
                  </a:extLst>
                </p14:cNvPr>
                <p14:cNvContentPartPr/>
                <p14:nvPr/>
              </p14:nvContentPartPr>
              <p14:xfrm>
                <a:off x="10323524" y="2017702"/>
                <a:ext cx="225360" cy="233280"/>
              </p14:xfrm>
            </p:contentPart>
          </mc:Choice>
          <mc:Fallback>
            <p:pic>
              <p:nvPicPr>
                <p:cNvPr id="93" name="Freihand 92">
                  <a:extLst>
                    <a:ext uri="{FF2B5EF4-FFF2-40B4-BE49-F238E27FC236}">
                      <a16:creationId xmlns:a16="http://schemas.microsoft.com/office/drawing/2014/main" id="{DA1DD186-0EF3-46D3-A443-54F368D7C4ED}"/>
                    </a:ext>
                  </a:extLst>
                </p:cNvPr>
                <p:cNvPicPr/>
                <p:nvPr/>
              </p:nvPicPr>
              <p:blipFill>
                <a:blip r:embed="rId157"/>
                <a:stretch>
                  <a:fillRect/>
                </a:stretch>
              </p:blipFill>
              <p:spPr>
                <a:xfrm>
                  <a:off x="10314884" y="2008702"/>
                  <a:ext cx="2430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4" name="Freihand 93">
                  <a:extLst>
                    <a:ext uri="{FF2B5EF4-FFF2-40B4-BE49-F238E27FC236}">
                      <a16:creationId xmlns:a16="http://schemas.microsoft.com/office/drawing/2014/main" id="{C5140221-6885-4992-AF01-238B9C86A5B6}"/>
                    </a:ext>
                  </a:extLst>
                </p14:cNvPr>
                <p14:cNvContentPartPr/>
                <p14:nvPr/>
              </p14:nvContentPartPr>
              <p14:xfrm>
                <a:off x="10804844" y="1918702"/>
                <a:ext cx="320400" cy="216360"/>
              </p14:xfrm>
            </p:contentPart>
          </mc:Choice>
          <mc:Fallback>
            <p:pic>
              <p:nvPicPr>
                <p:cNvPr id="94" name="Freihand 93">
                  <a:extLst>
                    <a:ext uri="{FF2B5EF4-FFF2-40B4-BE49-F238E27FC236}">
                      <a16:creationId xmlns:a16="http://schemas.microsoft.com/office/drawing/2014/main" id="{C5140221-6885-4992-AF01-238B9C86A5B6}"/>
                    </a:ext>
                  </a:extLst>
                </p:cNvPr>
                <p:cNvPicPr/>
                <p:nvPr/>
              </p:nvPicPr>
              <p:blipFill>
                <a:blip r:embed="rId159"/>
                <a:stretch>
                  <a:fillRect/>
                </a:stretch>
              </p:blipFill>
              <p:spPr>
                <a:xfrm>
                  <a:off x="10795844" y="1909702"/>
                  <a:ext cx="3380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5" name="Freihand 94">
                  <a:extLst>
                    <a:ext uri="{FF2B5EF4-FFF2-40B4-BE49-F238E27FC236}">
                      <a16:creationId xmlns:a16="http://schemas.microsoft.com/office/drawing/2014/main" id="{01411433-4FEE-417C-ADDE-0C8F23BDD97E}"/>
                    </a:ext>
                  </a:extLst>
                </p14:cNvPr>
                <p14:cNvContentPartPr/>
                <p14:nvPr/>
              </p14:nvContentPartPr>
              <p14:xfrm>
                <a:off x="11144324" y="1933462"/>
                <a:ext cx="124200" cy="118440"/>
              </p14:xfrm>
            </p:contentPart>
          </mc:Choice>
          <mc:Fallback>
            <p:pic>
              <p:nvPicPr>
                <p:cNvPr id="95" name="Freihand 94">
                  <a:extLst>
                    <a:ext uri="{FF2B5EF4-FFF2-40B4-BE49-F238E27FC236}">
                      <a16:creationId xmlns:a16="http://schemas.microsoft.com/office/drawing/2014/main" id="{01411433-4FEE-417C-ADDE-0C8F23BDD97E}"/>
                    </a:ext>
                  </a:extLst>
                </p:cNvPr>
                <p:cNvPicPr/>
                <p:nvPr/>
              </p:nvPicPr>
              <p:blipFill>
                <a:blip r:embed="rId161"/>
                <a:stretch>
                  <a:fillRect/>
                </a:stretch>
              </p:blipFill>
              <p:spPr>
                <a:xfrm>
                  <a:off x="11135684" y="1924462"/>
                  <a:ext cx="141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6" name="Freihand 95">
                  <a:extLst>
                    <a:ext uri="{FF2B5EF4-FFF2-40B4-BE49-F238E27FC236}">
                      <a16:creationId xmlns:a16="http://schemas.microsoft.com/office/drawing/2014/main" id="{50B43D5C-6EA8-4479-8024-1A7E0A49A5C4}"/>
                    </a:ext>
                  </a:extLst>
                </p14:cNvPr>
                <p14:cNvContentPartPr/>
                <p14:nvPr/>
              </p14:nvContentPartPr>
              <p14:xfrm>
                <a:off x="11290484" y="1818262"/>
                <a:ext cx="233280" cy="194760"/>
              </p14:xfrm>
            </p:contentPart>
          </mc:Choice>
          <mc:Fallback>
            <p:pic>
              <p:nvPicPr>
                <p:cNvPr id="96" name="Freihand 95">
                  <a:extLst>
                    <a:ext uri="{FF2B5EF4-FFF2-40B4-BE49-F238E27FC236}">
                      <a16:creationId xmlns:a16="http://schemas.microsoft.com/office/drawing/2014/main" id="{50B43D5C-6EA8-4479-8024-1A7E0A49A5C4}"/>
                    </a:ext>
                  </a:extLst>
                </p:cNvPr>
                <p:cNvPicPr/>
                <p:nvPr/>
              </p:nvPicPr>
              <p:blipFill>
                <a:blip r:embed="rId163"/>
                <a:stretch>
                  <a:fillRect/>
                </a:stretch>
              </p:blipFill>
              <p:spPr>
                <a:xfrm>
                  <a:off x="11281844" y="1809622"/>
                  <a:ext cx="2509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7" name="Freihand 96">
                  <a:extLst>
                    <a:ext uri="{FF2B5EF4-FFF2-40B4-BE49-F238E27FC236}">
                      <a16:creationId xmlns:a16="http://schemas.microsoft.com/office/drawing/2014/main" id="{B1F9EB21-5AC6-4943-B41F-EA50B25FDF3B}"/>
                    </a:ext>
                  </a:extLst>
                </p14:cNvPr>
                <p14:cNvContentPartPr/>
                <p14:nvPr/>
              </p14:nvContentPartPr>
              <p14:xfrm>
                <a:off x="9448724" y="2798542"/>
                <a:ext cx="221760" cy="324000"/>
              </p14:xfrm>
            </p:contentPart>
          </mc:Choice>
          <mc:Fallback>
            <p:pic>
              <p:nvPicPr>
                <p:cNvPr id="97" name="Freihand 96">
                  <a:extLst>
                    <a:ext uri="{FF2B5EF4-FFF2-40B4-BE49-F238E27FC236}">
                      <a16:creationId xmlns:a16="http://schemas.microsoft.com/office/drawing/2014/main" id="{B1F9EB21-5AC6-4943-B41F-EA50B25FDF3B}"/>
                    </a:ext>
                  </a:extLst>
                </p:cNvPr>
                <p:cNvPicPr/>
                <p:nvPr/>
              </p:nvPicPr>
              <p:blipFill>
                <a:blip r:embed="rId165"/>
                <a:stretch>
                  <a:fillRect/>
                </a:stretch>
              </p:blipFill>
              <p:spPr>
                <a:xfrm>
                  <a:off x="9439724" y="2789542"/>
                  <a:ext cx="23940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8" name="Freihand 97">
                  <a:extLst>
                    <a:ext uri="{FF2B5EF4-FFF2-40B4-BE49-F238E27FC236}">
                      <a16:creationId xmlns:a16="http://schemas.microsoft.com/office/drawing/2014/main" id="{952C49A3-9AB3-4A1F-AD68-607A88156955}"/>
                    </a:ext>
                  </a:extLst>
                </p14:cNvPr>
                <p14:cNvContentPartPr/>
                <p14:nvPr/>
              </p14:nvContentPartPr>
              <p14:xfrm>
                <a:off x="9774884" y="2626102"/>
                <a:ext cx="271080" cy="343080"/>
              </p14:xfrm>
            </p:contentPart>
          </mc:Choice>
          <mc:Fallback>
            <p:pic>
              <p:nvPicPr>
                <p:cNvPr id="98" name="Freihand 97">
                  <a:extLst>
                    <a:ext uri="{FF2B5EF4-FFF2-40B4-BE49-F238E27FC236}">
                      <a16:creationId xmlns:a16="http://schemas.microsoft.com/office/drawing/2014/main" id="{952C49A3-9AB3-4A1F-AD68-607A88156955}"/>
                    </a:ext>
                  </a:extLst>
                </p:cNvPr>
                <p:cNvPicPr/>
                <p:nvPr/>
              </p:nvPicPr>
              <p:blipFill>
                <a:blip r:embed="rId167"/>
                <a:stretch>
                  <a:fillRect/>
                </a:stretch>
              </p:blipFill>
              <p:spPr>
                <a:xfrm>
                  <a:off x="9765884" y="2617462"/>
                  <a:ext cx="28872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9" name="Freihand 98">
                  <a:extLst>
                    <a:ext uri="{FF2B5EF4-FFF2-40B4-BE49-F238E27FC236}">
                      <a16:creationId xmlns:a16="http://schemas.microsoft.com/office/drawing/2014/main" id="{B9CA9310-87E1-4A1F-A8E1-D75A129B029B}"/>
                    </a:ext>
                  </a:extLst>
                </p14:cNvPr>
                <p14:cNvContentPartPr/>
                <p14:nvPr/>
              </p14:nvContentPartPr>
              <p14:xfrm>
                <a:off x="10066484" y="2588662"/>
                <a:ext cx="223560" cy="176040"/>
              </p14:xfrm>
            </p:contentPart>
          </mc:Choice>
          <mc:Fallback>
            <p:pic>
              <p:nvPicPr>
                <p:cNvPr id="99" name="Freihand 98">
                  <a:extLst>
                    <a:ext uri="{FF2B5EF4-FFF2-40B4-BE49-F238E27FC236}">
                      <a16:creationId xmlns:a16="http://schemas.microsoft.com/office/drawing/2014/main" id="{B9CA9310-87E1-4A1F-A8E1-D75A129B029B}"/>
                    </a:ext>
                  </a:extLst>
                </p:cNvPr>
                <p:cNvPicPr/>
                <p:nvPr/>
              </p:nvPicPr>
              <p:blipFill>
                <a:blip r:embed="rId169"/>
                <a:stretch>
                  <a:fillRect/>
                </a:stretch>
              </p:blipFill>
              <p:spPr>
                <a:xfrm>
                  <a:off x="10057844" y="2579662"/>
                  <a:ext cx="2412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0" name="Freihand 99">
                  <a:extLst>
                    <a:ext uri="{FF2B5EF4-FFF2-40B4-BE49-F238E27FC236}">
                      <a16:creationId xmlns:a16="http://schemas.microsoft.com/office/drawing/2014/main" id="{FB4A80BA-57D9-49C0-8E2C-6E5FE88DCF55}"/>
                    </a:ext>
                  </a:extLst>
                </p14:cNvPr>
                <p14:cNvContentPartPr/>
                <p14:nvPr/>
              </p14:nvContentPartPr>
              <p14:xfrm>
                <a:off x="10561124" y="2410102"/>
                <a:ext cx="33480" cy="259200"/>
              </p14:xfrm>
            </p:contentPart>
          </mc:Choice>
          <mc:Fallback>
            <p:pic>
              <p:nvPicPr>
                <p:cNvPr id="100" name="Freihand 99">
                  <a:extLst>
                    <a:ext uri="{FF2B5EF4-FFF2-40B4-BE49-F238E27FC236}">
                      <a16:creationId xmlns:a16="http://schemas.microsoft.com/office/drawing/2014/main" id="{FB4A80BA-57D9-49C0-8E2C-6E5FE88DCF55}"/>
                    </a:ext>
                  </a:extLst>
                </p:cNvPr>
                <p:cNvPicPr/>
                <p:nvPr/>
              </p:nvPicPr>
              <p:blipFill>
                <a:blip r:embed="rId171"/>
                <a:stretch>
                  <a:fillRect/>
                </a:stretch>
              </p:blipFill>
              <p:spPr>
                <a:xfrm>
                  <a:off x="10552124" y="2401462"/>
                  <a:ext cx="511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1" name="Freihand 100">
                  <a:extLst>
                    <a:ext uri="{FF2B5EF4-FFF2-40B4-BE49-F238E27FC236}">
                      <a16:creationId xmlns:a16="http://schemas.microsoft.com/office/drawing/2014/main" id="{03F80BC5-679C-49BB-B4CF-F999F713373B}"/>
                    </a:ext>
                  </a:extLst>
                </p14:cNvPr>
                <p14:cNvContentPartPr/>
                <p14:nvPr/>
              </p14:nvContentPartPr>
              <p14:xfrm>
                <a:off x="10573004" y="2415142"/>
                <a:ext cx="31320" cy="68760"/>
              </p14:xfrm>
            </p:contentPart>
          </mc:Choice>
          <mc:Fallback>
            <p:pic>
              <p:nvPicPr>
                <p:cNvPr id="101" name="Freihand 100">
                  <a:extLst>
                    <a:ext uri="{FF2B5EF4-FFF2-40B4-BE49-F238E27FC236}">
                      <a16:creationId xmlns:a16="http://schemas.microsoft.com/office/drawing/2014/main" id="{03F80BC5-679C-49BB-B4CF-F999F713373B}"/>
                    </a:ext>
                  </a:extLst>
                </p:cNvPr>
                <p:cNvPicPr/>
                <p:nvPr/>
              </p:nvPicPr>
              <p:blipFill>
                <a:blip r:embed="rId173"/>
                <a:stretch>
                  <a:fillRect/>
                </a:stretch>
              </p:blipFill>
              <p:spPr>
                <a:xfrm>
                  <a:off x="10564364" y="2406502"/>
                  <a:ext cx="48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2" name="Freihand 101">
                  <a:extLst>
                    <a:ext uri="{FF2B5EF4-FFF2-40B4-BE49-F238E27FC236}">
                      <a16:creationId xmlns:a16="http://schemas.microsoft.com/office/drawing/2014/main" id="{61DDC34A-6362-4407-87A4-689784FC9FB6}"/>
                    </a:ext>
                  </a:extLst>
                </p14:cNvPr>
                <p14:cNvContentPartPr/>
                <p14:nvPr/>
              </p14:nvContentPartPr>
              <p14:xfrm>
                <a:off x="10553924" y="2362582"/>
                <a:ext cx="178200" cy="289800"/>
              </p14:xfrm>
            </p:contentPart>
          </mc:Choice>
          <mc:Fallback>
            <p:pic>
              <p:nvPicPr>
                <p:cNvPr id="102" name="Freihand 101">
                  <a:extLst>
                    <a:ext uri="{FF2B5EF4-FFF2-40B4-BE49-F238E27FC236}">
                      <a16:creationId xmlns:a16="http://schemas.microsoft.com/office/drawing/2014/main" id="{61DDC34A-6362-4407-87A4-689784FC9FB6}"/>
                    </a:ext>
                  </a:extLst>
                </p:cNvPr>
                <p:cNvPicPr/>
                <p:nvPr/>
              </p:nvPicPr>
              <p:blipFill>
                <a:blip r:embed="rId175"/>
                <a:stretch>
                  <a:fillRect/>
                </a:stretch>
              </p:blipFill>
              <p:spPr>
                <a:xfrm>
                  <a:off x="10544924" y="2353942"/>
                  <a:ext cx="19584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3" name="Freihand 102">
                  <a:extLst>
                    <a:ext uri="{FF2B5EF4-FFF2-40B4-BE49-F238E27FC236}">
                      <a16:creationId xmlns:a16="http://schemas.microsoft.com/office/drawing/2014/main" id="{20760D8D-2F10-4D4E-805B-059CD96EFB9C}"/>
                    </a:ext>
                  </a:extLst>
                </p14:cNvPr>
                <p14:cNvContentPartPr/>
                <p14:nvPr/>
              </p14:nvContentPartPr>
              <p14:xfrm>
                <a:off x="10801604" y="2313622"/>
                <a:ext cx="229320" cy="273600"/>
              </p14:xfrm>
            </p:contentPart>
          </mc:Choice>
          <mc:Fallback>
            <p:pic>
              <p:nvPicPr>
                <p:cNvPr id="103" name="Freihand 102">
                  <a:extLst>
                    <a:ext uri="{FF2B5EF4-FFF2-40B4-BE49-F238E27FC236}">
                      <a16:creationId xmlns:a16="http://schemas.microsoft.com/office/drawing/2014/main" id="{20760D8D-2F10-4D4E-805B-059CD96EFB9C}"/>
                    </a:ext>
                  </a:extLst>
                </p:cNvPr>
                <p:cNvPicPr/>
                <p:nvPr/>
              </p:nvPicPr>
              <p:blipFill>
                <a:blip r:embed="rId177"/>
                <a:stretch>
                  <a:fillRect/>
                </a:stretch>
              </p:blipFill>
              <p:spPr>
                <a:xfrm>
                  <a:off x="10792604" y="2304982"/>
                  <a:ext cx="24696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8" name="Freihand 107">
                  <a:extLst>
                    <a:ext uri="{FF2B5EF4-FFF2-40B4-BE49-F238E27FC236}">
                      <a16:creationId xmlns:a16="http://schemas.microsoft.com/office/drawing/2014/main" id="{9E44B7FC-831D-4DFD-8F22-A99C559A1B77}"/>
                    </a:ext>
                  </a:extLst>
                </p14:cNvPr>
                <p14:cNvContentPartPr/>
                <p14:nvPr/>
              </p14:nvContentPartPr>
              <p14:xfrm>
                <a:off x="8875244" y="3307222"/>
                <a:ext cx="541800" cy="221760"/>
              </p14:xfrm>
            </p:contentPart>
          </mc:Choice>
          <mc:Fallback>
            <p:pic>
              <p:nvPicPr>
                <p:cNvPr id="108" name="Freihand 107">
                  <a:extLst>
                    <a:ext uri="{FF2B5EF4-FFF2-40B4-BE49-F238E27FC236}">
                      <a16:creationId xmlns:a16="http://schemas.microsoft.com/office/drawing/2014/main" id="{9E44B7FC-831D-4DFD-8F22-A99C559A1B77}"/>
                    </a:ext>
                  </a:extLst>
                </p:cNvPr>
                <p:cNvPicPr/>
                <p:nvPr/>
              </p:nvPicPr>
              <p:blipFill>
                <a:blip r:embed="rId179"/>
                <a:stretch>
                  <a:fillRect/>
                </a:stretch>
              </p:blipFill>
              <p:spPr>
                <a:xfrm>
                  <a:off x="8866604" y="3298582"/>
                  <a:ext cx="5594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9" name="Freihand 108">
                  <a:extLst>
                    <a:ext uri="{FF2B5EF4-FFF2-40B4-BE49-F238E27FC236}">
                      <a16:creationId xmlns:a16="http://schemas.microsoft.com/office/drawing/2014/main" id="{96DBFC8E-5E7B-4307-97B4-568BAC911B38}"/>
                    </a:ext>
                  </a:extLst>
                </p14:cNvPr>
                <p14:cNvContentPartPr/>
                <p14:nvPr/>
              </p14:nvContentPartPr>
              <p14:xfrm>
                <a:off x="9264764" y="3235222"/>
                <a:ext cx="81000" cy="27360"/>
              </p14:xfrm>
            </p:contentPart>
          </mc:Choice>
          <mc:Fallback>
            <p:pic>
              <p:nvPicPr>
                <p:cNvPr id="109" name="Freihand 108">
                  <a:extLst>
                    <a:ext uri="{FF2B5EF4-FFF2-40B4-BE49-F238E27FC236}">
                      <a16:creationId xmlns:a16="http://schemas.microsoft.com/office/drawing/2014/main" id="{96DBFC8E-5E7B-4307-97B4-568BAC911B38}"/>
                    </a:ext>
                  </a:extLst>
                </p:cNvPr>
                <p:cNvPicPr/>
                <p:nvPr/>
              </p:nvPicPr>
              <p:blipFill>
                <a:blip r:embed="rId181"/>
                <a:stretch>
                  <a:fillRect/>
                </a:stretch>
              </p:blipFill>
              <p:spPr>
                <a:xfrm>
                  <a:off x="9256124" y="3226222"/>
                  <a:ext cx="986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0" name="Freihand 109">
                  <a:extLst>
                    <a:ext uri="{FF2B5EF4-FFF2-40B4-BE49-F238E27FC236}">
                      <a16:creationId xmlns:a16="http://schemas.microsoft.com/office/drawing/2014/main" id="{46991CB3-FB33-47CD-B37C-824047F104A6}"/>
                    </a:ext>
                  </a:extLst>
                </p14:cNvPr>
                <p14:cNvContentPartPr/>
                <p14:nvPr/>
              </p14:nvContentPartPr>
              <p14:xfrm>
                <a:off x="9529364" y="3173302"/>
                <a:ext cx="145800" cy="203040"/>
              </p14:xfrm>
            </p:contentPart>
          </mc:Choice>
          <mc:Fallback>
            <p:pic>
              <p:nvPicPr>
                <p:cNvPr id="110" name="Freihand 109">
                  <a:extLst>
                    <a:ext uri="{FF2B5EF4-FFF2-40B4-BE49-F238E27FC236}">
                      <a16:creationId xmlns:a16="http://schemas.microsoft.com/office/drawing/2014/main" id="{46991CB3-FB33-47CD-B37C-824047F104A6}"/>
                    </a:ext>
                  </a:extLst>
                </p:cNvPr>
                <p:cNvPicPr/>
                <p:nvPr/>
              </p:nvPicPr>
              <p:blipFill>
                <a:blip r:embed="rId183"/>
                <a:stretch>
                  <a:fillRect/>
                </a:stretch>
              </p:blipFill>
              <p:spPr>
                <a:xfrm>
                  <a:off x="9520364" y="3164662"/>
                  <a:ext cx="1634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2" name="Freihand 111">
                  <a:extLst>
                    <a:ext uri="{FF2B5EF4-FFF2-40B4-BE49-F238E27FC236}">
                      <a16:creationId xmlns:a16="http://schemas.microsoft.com/office/drawing/2014/main" id="{331862BA-FD98-4DF0-A4F5-EA4D08ECAA7E}"/>
                    </a:ext>
                  </a:extLst>
                </p14:cNvPr>
                <p14:cNvContentPartPr/>
                <p14:nvPr/>
              </p14:nvContentPartPr>
              <p14:xfrm>
                <a:off x="9994124" y="3007702"/>
                <a:ext cx="373680" cy="554760"/>
              </p14:xfrm>
            </p:contentPart>
          </mc:Choice>
          <mc:Fallback>
            <p:pic>
              <p:nvPicPr>
                <p:cNvPr id="112" name="Freihand 111">
                  <a:extLst>
                    <a:ext uri="{FF2B5EF4-FFF2-40B4-BE49-F238E27FC236}">
                      <a16:creationId xmlns:a16="http://schemas.microsoft.com/office/drawing/2014/main" id="{331862BA-FD98-4DF0-A4F5-EA4D08ECAA7E}"/>
                    </a:ext>
                  </a:extLst>
                </p:cNvPr>
                <p:cNvPicPr/>
                <p:nvPr/>
              </p:nvPicPr>
              <p:blipFill>
                <a:blip r:embed="rId185"/>
                <a:stretch>
                  <a:fillRect/>
                </a:stretch>
              </p:blipFill>
              <p:spPr>
                <a:xfrm>
                  <a:off x="9985484" y="2998702"/>
                  <a:ext cx="39132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3" name="Freihand 112">
                  <a:extLst>
                    <a:ext uri="{FF2B5EF4-FFF2-40B4-BE49-F238E27FC236}">
                      <a16:creationId xmlns:a16="http://schemas.microsoft.com/office/drawing/2014/main" id="{C56930DF-F827-47C3-868B-B930938D01C7}"/>
                    </a:ext>
                  </a:extLst>
                </p14:cNvPr>
                <p14:cNvContentPartPr/>
                <p14:nvPr/>
              </p14:nvContentPartPr>
              <p14:xfrm>
                <a:off x="10625924" y="2931022"/>
                <a:ext cx="115920" cy="232920"/>
              </p14:xfrm>
            </p:contentPart>
          </mc:Choice>
          <mc:Fallback>
            <p:pic>
              <p:nvPicPr>
                <p:cNvPr id="113" name="Freihand 112">
                  <a:extLst>
                    <a:ext uri="{FF2B5EF4-FFF2-40B4-BE49-F238E27FC236}">
                      <a16:creationId xmlns:a16="http://schemas.microsoft.com/office/drawing/2014/main" id="{C56930DF-F827-47C3-868B-B930938D01C7}"/>
                    </a:ext>
                  </a:extLst>
                </p:cNvPr>
                <p:cNvPicPr/>
                <p:nvPr/>
              </p:nvPicPr>
              <p:blipFill>
                <a:blip r:embed="rId187"/>
                <a:stretch>
                  <a:fillRect/>
                </a:stretch>
              </p:blipFill>
              <p:spPr>
                <a:xfrm>
                  <a:off x="10617284" y="2922382"/>
                  <a:ext cx="1335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4" name="Freihand 113">
                  <a:extLst>
                    <a:ext uri="{FF2B5EF4-FFF2-40B4-BE49-F238E27FC236}">
                      <a16:creationId xmlns:a16="http://schemas.microsoft.com/office/drawing/2014/main" id="{8D768F1C-2841-47A8-B813-5B01E9312299}"/>
                    </a:ext>
                  </a:extLst>
                </p14:cNvPr>
                <p14:cNvContentPartPr/>
                <p14:nvPr/>
              </p14:nvContentPartPr>
              <p14:xfrm>
                <a:off x="10762364" y="2973862"/>
                <a:ext cx="95040" cy="136080"/>
              </p14:xfrm>
            </p:contentPart>
          </mc:Choice>
          <mc:Fallback>
            <p:pic>
              <p:nvPicPr>
                <p:cNvPr id="114" name="Freihand 113">
                  <a:extLst>
                    <a:ext uri="{FF2B5EF4-FFF2-40B4-BE49-F238E27FC236}">
                      <a16:creationId xmlns:a16="http://schemas.microsoft.com/office/drawing/2014/main" id="{8D768F1C-2841-47A8-B813-5B01E9312299}"/>
                    </a:ext>
                  </a:extLst>
                </p:cNvPr>
                <p:cNvPicPr/>
                <p:nvPr/>
              </p:nvPicPr>
              <p:blipFill>
                <a:blip r:embed="rId189"/>
                <a:stretch>
                  <a:fillRect/>
                </a:stretch>
              </p:blipFill>
              <p:spPr>
                <a:xfrm>
                  <a:off x="10753364" y="2964862"/>
                  <a:ext cx="1126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5" name="Freihand 114">
                  <a:extLst>
                    <a:ext uri="{FF2B5EF4-FFF2-40B4-BE49-F238E27FC236}">
                      <a16:creationId xmlns:a16="http://schemas.microsoft.com/office/drawing/2014/main" id="{E2A56EA5-8D3C-4CE2-BCAE-2C6A29CBD123}"/>
                    </a:ext>
                  </a:extLst>
                </p14:cNvPr>
                <p14:cNvContentPartPr/>
                <p14:nvPr/>
              </p14:nvContentPartPr>
              <p14:xfrm>
                <a:off x="10869644" y="2948662"/>
                <a:ext cx="152280" cy="168840"/>
              </p14:xfrm>
            </p:contentPart>
          </mc:Choice>
          <mc:Fallback>
            <p:pic>
              <p:nvPicPr>
                <p:cNvPr id="115" name="Freihand 114">
                  <a:extLst>
                    <a:ext uri="{FF2B5EF4-FFF2-40B4-BE49-F238E27FC236}">
                      <a16:creationId xmlns:a16="http://schemas.microsoft.com/office/drawing/2014/main" id="{E2A56EA5-8D3C-4CE2-BCAE-2C6A29CBD123}"/>
                    </a:ext>
                  </a:extLst>
                </p:cNvPr>
                <p:cNvPicPr/>
                <p:nvPr/>
              </p:nvPicPr>
              <p:blipFill>
                <a:blip r:embed="rId191"/>
                <a:stretch>
                  <a:fillRect/>
                </a:stretch>
              </p:blipFill>
              <p:spPr>
                <a:xfrm>
                  <a:off x="10861004" y="2940022"/>
                  <a:ext cx="1699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6" name="Freihand 115">
                  <a:extLst>
                    <a:ext uri="{FF2B5EF4-FFF2-40B4-BE49-F238E27FC236}">
                      <a16:creationId xmlns:a16="http://schemas.microsoft.com/office/drawing/2014/main" id="{4E5E86C2-875C-4B40-95B0-AD40706F1467}"/>
                    </a:ext>
                  </a:extLst>
                </p14:cNvPr>
                <p14:cNvContentPartPr/>
                <p14:nvPr/>
              </p14:nvContentPartPr>
              <p14:xfrm>
                <a:off x="10996364" y="2761102"/>
                <a:ext cx="482760" cy="317880"/>
              </p14:xfrm>
            </p:contentPart>
          </mc:Choice>
          <mc:Fallback>
            <p:pic>
              <p:nvPicPr>
                <p:cNvPr id="116" name="Freihand 115">
                  <a:extLst>
                    <a:ext uri="{FF2B5EF4-FFF2-40B4-BE49-F238E27FC236}">
                      <a16:creationId xmlns:a16="http://schemas.microsoft.com/office/drawing/2014/main" id="{4E5E86C2-875C-4B40-95B0-AD40706F1467}"/>
                    </a:ext>
                  </a:extLst>
                </p:cNvPr>
                <p:cNvPicPr/>
                <p:nvPr/>
              </p:nvPicPr>
              <p:blipFill>
                <a:blip r:embed="rId193"/>
                <a:stretch>
                  <a:fillRect/>
                </a:stretch>
              </p:blipFill>
              <p:spPr>
                <a:xfrm>
                  <a:off x="10987724" y="2752102"/>
                  <a:ext cx="50040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7" name="Freihand 116">
                  <a:extLst>
                    <a:ext uri="{FF2B5EF4-FFF2-40B4-BE49-F238E27FC236}">
                      <a16:creationId xmlns:a16="http://schemas.microsoft.com/office/drawing/2014/main" id="{07C67B09-B494-451B-ABAD-BE0C4FB37BE9}"/>
                    </a:ext>
                  </a:extLst>
                </p14:cNvPr>
                <p14:cNvContentPartPr/>
                <p14:nvPr/>
              </p14:nvContentPartPr>
              <p14:xfrm>
                <a:off x="11486684" y="2783062"/>
                <a:ext cx="29880" cy="42120"/>
              </p14:xfrm>
            </p:contentPart>
          </mc:Choice>
          <mc:Fallback>
            <p:pic>
              <p:nvPicPr>
                <p:cNvPr id="117" name="Freihand 116">
                  <a:extLst>
                    <a:ext uri="{FF2B5EF4-FFF2-40B4-BE49-F238E27FC236}">
                      <a16:creationId xmlns:a16="http://schemas.microsoft.com/office/drawing/2014/main" id="{07C67B09-B494-451B-ABAD-BE0C4FB37BE9}"/>
                    </a:ext>
                  </a:extLst>
                </p:cNvPr>
                <p:cNvPicPr/>
                <p:nvPr/>
              </p:nvPicPr>
              <p:blipFill>
                <a:blip r:embed="rId195"/>
                <a:stretch>
                  <a:fillRect/>
                </a:stretch>
              </p:blipFill>
              <p:spPr>
                <a:xfrm>
                  <a:off x="11477684" y="2774422"/>
                  <a:ext cx="475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8" name="Freihand 117">
                  <a:extLst>
                    <a:ext uri="{FF2B5EF4-FFF2-40B4-BE49-F238E27FC236}">
                      <a16:creationId xmlns:a16="http://schemas.microsoft.com/office/drawing/2014/main" id="{084E92CF-E48F-4AB0-B0A3-40B82F69ACD4}"/>
                    </a:ext>
                  </a:extLst>
                </p14:cNvPr>
                <p14:cNvContentPartPr/>
                <p14:nvPr/>
              </p14:nvContentPartPr>
              <p14:xfrm>
                <a:off x="11553284" y="2655622"/>
                <a:ext cx="171360" cy="447840"/>
              </p14:xfrm>
            </p:contentPart>
          </mc:Choice>
          <mc:Fallback>
            <p:pic>
              <p:nvPicPr>
                <p:cNvPr id="118" name="Freihand 117">
                  <a:extLst>
                    <a:ext uri="{FF2B5EF4-FFF2-40B4-BE49-F238E27FC236}">
                      <a16:creationId xmlns:a16="http://schemas.microsoft.com/office/drawing/2014/main" id="{084E92CF-E48F-4AB0-B0A3-40B82F69ACD4}"/>
                    </a:ext>
                  </a:extLst>
                </p:cNvPr>
                <p:cNvPicPr/>
                <p:nvPr/>
              </p:nvPicPr>
              <p:blipFill>
                <a:blip r:embed="rId197"/>
                <a:stretch>
                  <a:fillRect/>
                </a:stretch>
              </p:blipFill>
              <p:spPr>
                <a:xfrm>
                  <a:off x="11544284" y="2646622"/>
                  <a:ext cx="18900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9" name="Freihand 118">
                  <a:extLst>
                    <a:ext uri="{FF2B5EF4-FFF2-40B4-BE49-F238E27FC236}">
                      <a16:creationId xmlns:a16="http://schemas.microsoft.com/office/drawing/2014/main" id="{062EDC9D-BDBA-4F5A-AA46-7D1BA4110503}"/>
                    </a:ext>
                  </a:extLst>
                </p14:cNvPr>
                <p14:cNvContentPartPr/>
                <p14:nvPr/>
              </p14:nvContentPartPr>
              <p14:xfrm>
                <a:off x="11184284" y="2648062"/>
                <a:ext cx="70920" cy="31680"/>
              </p14:xfrm>
            </p:contentPart>
          </mc:Choice>
          <mc:Fallback>
            <p:pic>
              <p:nvPicPr>
                <p:cNvPr id="119" name="Freihand 118">
                  <a:extLst>
                    <a:ext uri="{FF2B5EF4-FFF2-40B4-BE49-F238E27FC236}">
                      <a16:creationId xmlns:a16="http://schemas.microsoft.com/office/drawing/2014/main" id="{062EDC9D-BDBA-4F5A-AA46-7D1BA4110503}"/>
                    </a:ext>
                  </a:extLst>
                </p:cNvPr>
                <p:cNvPicPr/>
                <p:nvPr/>
              </p:nvPicPr>
              <p:blipFill>
                <a:blip r:embed="rId199"/>
                <a:stretch>
                  <a:fillRect/>
                </a:stretch>
              </p:blipFill>
              <p:spPr>
                <a:xfrm>
                  <a:off x="11175644" y="2639062"/>
                  <a:ext cx="885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5" name="Freihand 124">
                  <a:extLst>
                    <a:ext uri="{FF2B5EF4-FFF2-40B4-BE49-F238E27FC236}">
                      <a16:creationId xmlns:a16="http://schemas.microsoft.com/office/drawing/2014/main" id="{500615B1-66BA-42B5-88A5-B57006828803}"/>
                    </a:ext>
                  </a:extLst>
                </p14:cNvPr>
                <p14:cNvContentPartPr/>
                <p14:nvPr/>
              </p14:nvContentPartPr>
              <p14:xfrm>
                <a:off x="2396324" y="1124182"/>
                <a:ext cx="2920320" cy="1187280"/>
              </p14:xfrm>
            </p:contentPart>
          </mc:Choice>
          <mc:Fallback>
            <p:pic>
              <p:nvPicPr>
                <p:cNvPr id="125" name="Freihand 124">
                  <a:extLst>
                    <a:ext uri="{FF2B5EF4-FFF2-40B4-BE49-F238E27FC236}">
                      <a16:creationId xmlns:a16="http://schemas.microsoft.com/office/drawing/2014/main" id="{500615B1-66BA-42B5-88A5-B57006828803}"/>
                    </a:ext>
                  </a:extLst>
                </p:cNvPr>
                <p:cNvPicPr/>
                <p:nvPr/>
              </p:nvPicPr>
              <p:blipFill>
                <a:blip r:embed="rId201"/>
                <a:stretch>
                  <a:fillRect/>
                </a:stretch>
              </p:blipFill>
              <p:spPr>
                <a:xfrm>
                  <a:off x="2387684" y="1115182"/>
                  <a:ext cx="2937960" cy="1204920"/>
                </a:xfrm>
                <a:prstGeom prst="rect">
                  <a:avLst/>
                </a:prstGeom>
              </p:spPr>
            </p:pic>
          </mc:Fallback>
        </mc:AlternateContent>
      </p:grpSp>
    </p:spTree>
    <p:extLst>
      <p:ext uri="{BB962C8B-B14F-4D97-AF65-F5344CB8AC3E}">
        <p14:creationId xmlns:p14="http://schemas.microsoft.com/office/powerpoint/2010/main" val="383912151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1168</Words>
  <Application>Microsoft Office PowerPoint</Application>
  <PresentationFormat>Breitbild</PresentationFormat>
  <Paragraphs>116</Paragraphs>
  <Slides>19</Slides>
  <Notes>19</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19</vt:i4>
      </vt:variant>
    </vt:vector>
  </HeadingPairs>
  <TitlesOfParts>
    <vt:vector size="29" baseType="lpstr">
      <vt:lpstr>Arial</vt:lpstr>
      <vt:lpstr>Calibri</vt:lpstr>
      <vt:lpstr>Calibri Light</vt:lpstr>
      <vt:lpstr>Cambria Math</vt:lpstr>
      <vt:lpstr>Sparkasse Rg</vt:lpstr>
      <vt:lpstr>Symbol</vt:lpstr>
      <vt:lpstr>Times New Roman</vt:lpstr>
      <vt:lpstr>Wingdings</vt:lpstr>
      <vt:lpstr>Office</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428</cp:revision>
  <dcterms:created xsi:type="dcterms:W3CDTF">2019-02-11T10:45:01Z</dcterms:created>
  <dcterms:modified xsi:type="dcterms:W3CDTF">2022-04-20T07:48:05Z</dcterms:modified>
</cp:coreProperties>
</file>