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2.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3.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4.xml" ContentType="application/vnd.openxmlformats-officedocument.presentationml.notesSlide+xml"/>
  <Override PartName="/ppt/charts/chart1.xml" ContentType="application/vnd.openxmlformats-officedocument.drawingml.chart+xml"/>
  <Override PartName="/ppt/ink/ink218.xml" ContentType="application/inkml+xml"/>
  <Override PartName="/ppt/ink/ink219.xml" ContentType="application/inkml+xml"/>
  <Override PartName="/ppt/ink/ink220.xml" ContentType="application/inkml+xml"/>
  <Override PartName="/ppt/notesSlides/notesSlide5.xml" ContentType="application/vnd.openxmlformats-officedocument.presentationml.notesSlide+xml"/>
  <Override PartName="/ppt/charts/chart2.xml" ContentType="application/vnd.openxmlformats-officedocument.drawingml.chart+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6.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notesSlides/notesSlide7.xml" ContentType="application/vnd.openxmlformats-officedocument.presentationml.notesSlide+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8.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9.xml" ContentType="application/vnd.openxmlformats-officedocument.presentationml.notesSlide+xml"/>
  <Override PartName="/ppt/ink/ink291.xml" ContentType="application/inkml+xml"/>
  <Override PartName="/ppt/notesSlides/notesSlide10.xml" ContentType="application/vnd.openxmlformats-officedocument.presentationml.notesSlide+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notesSlides/notesSlide11.xml" ContentType="application/vnd.openxmlformats-officedocument.presentationml.notesSlide+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notesSlides/notesSlide12.xml" ContentType="application/vnd.openxmlformats-officedocument.presentationml.notesSlide+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notesSlides/notesSlide13.xml" ContentType="application/vnd.openxmlformats-officedocument.presentationml.notesSlide+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notesSlides/notesSlide14.xml" ContentType="application/vnd.openxmlformats-officedocument.presentationml.notesSlide+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notesSlides/notesSlide15.xml" ContentType="application/vnd.openxmlformats-officedocument.presentationml.notesSlide+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notesSlides/notesSlide16.xml" ContentType="application/vnd.openxmlformats-officedocument.presentationml.notesSlide+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notesSlides/notesSlide17.xml" ContentType="application/vnd.openxmlformats-officedocument.presentationml.notesSlide+xml"/>
  <Override PartName="/ppt/ink/ink984.xml" ContentType="application/inkml+xml"/>
  <Override PartName="/ppt/ink/ink985.xml" ContentType="application/inkml+xml"/>
  <Override PartName="/ppt/ink/ink986.xml" ContentType="application/inkml+xml"/>
  <Override PartName="/ppt/notesSlides/notesSlide18.xml" ContentType="application/vnd.openxmlformats-officedocument.presentationml.notesSlide+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notesSlides/notesSlide19.xml" ContentType="application/vnd.openxmlformats-officedocument.presentationml.notesSlide+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notesSlides/notesSlide20.xml" ContentType="application/vnd.openxmlformats-officedocument.presentationml.notesSlide+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372" r:id="rId2"/>
    <p:sldId id="857" r:id="rId3"/>
    <p:sldId id="858" r:id="rId4"/>
    <p:sldId id="859" r:id="rId5"/>
    <p:sldId id="860" r:id="rId6"/>
    <p:sldId id="922" r:id="rId7"/>
    <p:sldId id="923" r:id="rId8"/>
    <p:sldId id="1201" r:id="rId9"/>
    <p:sldId id="1228" r:id="rId10"/>
    <p:sldId id="1227" r:id="rId11"/>
    <p:sldId id="861" r:id="rId12"/>
    <p:sldId id="862" r:id="rId13"/>
    <p:sldId id="863" r:id="rId14"/>
    <p:sldId id="864" r:id="rId15"/>
    <p:sldId id="865" r:id="rId16"/>
    <p:sldId id="866" r:id="rId17"/>
    <p:sldId id="867" r:id="rId18"/>
    <p:sldId id="868" r:id="rId19"/>
    <p:sldId id="869" r:id="rId20"/>
    <p:sldId id="870"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50" autoAdjust="0"/>
    <p:restoredTop sz="94660"/>
  </p:normalViewPr>
  <p:slideViewPr>
    <p:cSldViewPr snapToGrid="0">
      <p:cViewPr varScale="1">
        <p:scale>
          <a:sx n="77" d="100"/>
          <a:sy n="77" d="100"/>
        </p:scale>
        <p:origin x="5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bk\Jade\Vorlesungen\2019SS\Fiwi_AH\FIWI\Daten\2_abb_abw-globale-lufttemp_2018-05-09_1.xlsx" TargetMode="External"/><Relationship Id="rId1" Type="http://schemas.openxmlformats.org/officeDocument/2006/relationships/image" Target="../media/image126.png"/></Relationships>
</file>

<file path=ppt/charts/_rels/chart2.xml.rels><?xml version="1.0" encoding="UTF-8" standalone="yes"?>
<Relationships xmlns="http://schemas.openxmlformats.org/package/2006/relationships"><Relationship Id="rId2" Type="http://schemas.openxmlformats.org/officeDocument/2006/relationships/oleObject" Target="file:///C:\bk\Jade\Vorlesungen\2019SS\Fiwi_AH\FIWI\Daten\3-bis-4_6-bis-9_abb-tab_tmt_2018-05-09.xlsx" TargetMode="External"/><Relationship Id="rId1" Type="http://schemas.openxmlformats.org/officeDocument/2006/relationships/image" Target="../media/image126.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1665385092155E-2"/>
          <c:y val="6.8046712256171968E-2"/>
          <c:w val="0.8618014163496438"/>
          <c:h val="0.68030693138329534"/>
        </c:manualLayout>
      </c:layout>
      <c:scatterChart>
        <c:scatterStyle val="lineMarker"/>
        <c:varyColors val="0"/>
        <c:ser>
          <c:idx val="0"/>
          <c:order val="0"/>
          <c:tx>
            <c:strRef>
              <c:f>Daten!$C$12</c:f>
              <c:strCache>
                <c:ptCount val="1"/>
                <c:pt idx="0">
                  <c:v>Temperatur-Abweichung vom langjährigen Mittel
(Temperature deviation from the long-term average)</c:v>
                </c:pt>
              </c:strCache>
            </c:strRef>
          </c:tx>
          <c:spPr>
            <a:ln w="28575">
              <a:solidFill>
                <a:srgbClr val="5EAD35"/>
              </a:solidFill>
            </a:ln>
          </c:spPr>
          <c:marker>
            <c:symbol val="none"/>
          </c:marker>
          <c:dLbls>
            <c:dLbl>
              <c:idx val="167"/>
              <c:layout>
                <c:manualLayout>
                  <c:x val="-1.5323291282092944E-2"/>
                  <c:y val="2.7233255622059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26-4ADD-B2AF-8FBA125EB8CD}"/>
                </c:ext>
              </c:extLst>
            </c:dLbl>
            <c:numFmt formatCode="#,##0.00" sourceLinked="0"/>
            <c:spPr>
              <a:solidFill>
                <a:srgbClr val="333333"/>
              </a:solidFill>
              <a:ln>
                <a:noFill/>
              </a:ln>
              <a:effectLst/>
            </c:spPr>
            <c:txPr>
              <a:bodyPr wrap="square" lIns="38100" tIns="19050" rIns="38100" bIns="19050" anchor="ctr">
                <a:spAutoFit/>
              </a:bodyPr>
              <a:lstStyle/>
              <a:p>
                <a:pPr>
                  <a:defRPr sz="800" b="1">
                    <a:solidFill>
                      <a:srgbClr val="FFFFFF"/>
                    </a:solidFill>
                    <a:latin typeface="Meta Offc" panose="020B0604030101020102" pitchFamily="34" charset="0"/>
                    <a:cs typeface="Meta Offc" panose="020B0604030101020102"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Daten!$B$13:$B$180</c:f>
              <c:numCache>
                <c:formatCode>General</c:formatCode>
                <c:ptCount val="168"/>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pt idx="166">
                  <c:v>2016</c:v>
                </c:pt>
                <c:pt idx="167">
                  <c:v>2017</c:v>
                </c:pt>
              </c:numCache>
            </c:numRef>
          </c:xVal>
          <c:yVal>
            <c:numRef>
              <c:f>Daten!$C$13:$C$180</c:f>
              <c:numCache>
                <c:formatCode>0.0000</c:formatCode>
                <c:ptCount val="168"/>
                <c:pt idx="0">
                  <c:v>-0.374</c:v>
                </c:pt>
                <c:pt idx="1">
                  <c:v>-0.221</c:v>
                </c:pt>
                <c:pt idx="2">
                  <c:v>-0.224</c:v>
                </c:pt>
                <c:pt idx="3">
                  <c:v>-0.26900000000000002</c:v>
                </c:pt>
                <c:pt idx="4">
                  <c:v>-0.251</c:v>
                </c:pt>
                <c:pt idx="5">
                  <c:v>-0.27300000000000002</c:v>
                </c:pt>
                <c:pt idx="6">
                  <c:v>-0.35299999999999998</c:v>
                </c:pt>
                <c:pt idx="7">
                  <c:v>-0.46</c:v>
                </c:pt>
                <c:pt idx="8">
                  <c:v>-0.46600000000000003</c:v>
                </c:pt>
                <c:pt idx="9">
                  <c:v>-0.28699999999999998</c:v>
                </c:pt>
                <c:pt idx="10">
                  <c:v>-0.34899999999999998</c:v>
                </c:pt>
                <c:pt idx="11">
                  <c:v>-0.41299999999999998</c:v>
                </c:pt>
                <c:pt idx="12">
                  <c:v>-0.52600000000000002</c:v>
                </c:pt>
                <c:pt idx="13">
                  <c:v>-0.28100000000000003</c:v>
                </c:pt>
                <c:pt idx="14">
                  <c:v>-0.49399999999999999</c:v>
                </c:pt>
                <c:pt idx="15">
                  <c:v>-0.27400000000000002</c:v>
                </c:pt>
                <c:pt idx="16">
                  <c:v>-0.249</c:v>
                </c:pt>
                <c:pt idx="17">
                  <c:v>-0.32200000000000001</c:v>
                </c:pt>
                <c:pt idx="18">
                  <c:v>-0.23400000000000001</c:v>
                </c:pt>
                <c:pt idx="19">
                  <c:v>-0.26700000000000002</c:v>
                </c:pt>
                <c:pt idx="20">
                  <c:v>-0.27800000000000002</c:v>
                </c:pt>
                <c:pt idx="21">
                  <c:v>-0.33400000000000002</c:v>
                </c:pt>
                <c:pt idx="22">
                  <c:v>-0.23</c:v>
                </c:pt>
                <c:pt idx="23">
                  <c:v>-0.30399999999999999</c:v>
                </c:pt>
                <c:pt idx="24">
                  <c:v>-0.375</c:v>
                </c:pt>
                <c:pt idx="25">
                  <c:v>-0.39700000000000002</c:v>
                </c:pt>
                <c:pt idx="26">
                  <c:v>-0.38200000000000001</c:v>
                </c:pt>
                <c:pt idx="27">
                  <c:v>-7.5999999999999998E-2</c:v>
                </c:pt>
                <c:pt idx="28">
                  <c:v>3.5999999999999997E-2</c:v>
                </c:pt>
                <c:pt idx="29">
                  <c:v>-0.23200000000000001</c:v>
                </c:pt>
                <c:pt idx="30">
                  <c:v>-0.22900000000000001</c:v>
                </c:pt>
                <c:pt idx="31">
                  <c:v>-0.20699999999999999</c:v>
                </c:pt>
                <c:pt idx="32">
                  <c:v>-0.214</c:v>
                </c:pt>
                <c:pt idx="33">
                  <c:v>-0.29799999999999999</c:v>
                </c:pt>
                <c:pt idx="34">
                  <c:v>-0.41099999999999998</c:v>
                </c:pt>
                <c:pt idx="35">
                  <c:v>-0.39</c:v>
                </c:pt>
                <c:pt idx="36">
                  <c:v>-0.36799999999999999</c:v>
                </c:pt>
                <c:pt idx="37">
                  <c:v>-0.42199999999999999</c:v>
                </c:pt>
                <c:pt idx="38">
                  <c:v>-0.312</c:v>
                </c:pt>
                <c:pt idx="39">
                  <c:v>-0.17299999999999999</c:v>
                </c:pt>
                <c:pt idx="40">
                  <c:v>-0.41699999999999998</c:v>
                </c:pt>
                <c:pt idx="41">
                  <c:v>-0.33500000000000002</c:v>
                </c:pt>
                <c:pt idx="42">
                  <c:v>-0.45600000000000002</c:v>
                </c:pt>
                <c:pt idx="43">
                  <c:v>-0.47299999999999998</c:v>
                </c:pt>
                <c:pt idx="44">
                  <c:v>-0.40500000000000003</c:v>
                </c:pt>
                <c:pt idx="45">
                  <c:v>-0.39</c:v>
                </c:pt>
                <c:pt idx="46">
                  <c:v>-0.184</c:v>
                </c:pt>
                <c:pt idx="47">
                  <c:v>-0.20799999999999999</c:v>
                </c:pt>
                <c:pt idx="48">
                  <c:v>-0.41299999999999998</c:v>
                </c:pt>
                <c:pt idx="49">
                  <c:v>-0.28899999999999998</c:v>
                </c:pt>
                <c:pt idx="50">
                  <c:v>-0.19800000000000001</c:v>
                </c:pt>
                <c:pt idx="51">
                  <c:v>-0.26100000000000001</c:v>
                </c:pt>
                <c:pt idx="52">
                  <c:v>-0.40400000000000003</c:v>
                </c:pt>
                <c:pt idx="53">
                  <c:v>-0.48199999999999998</c:v>
                </c:pt>
                <c:pt idx="54">
                  <c:v>-0.51900000000000002</c:v>
                </c:pt>
                <c:pt idx="55">
                  <c:v>-0.377</c:v>
                </c:pt>
                <c:pt idx="56">
                  <c:v>-0.28399999999999997</c:v>
                </c:pt>
                <c:pt idx="57">
                  <c:v>-0.46600000000000003</c:v>
                </c:pt>
                <c:pt idx="58">
                  <c:v>-0.51100000000000001</c:v>
                </c:pt>
                <c:pt idx="59">
                  <c:v>-0.52300000000000002</c:v>
                </c:pt>
                <c:pt idx="60">
                  <c:v>-0.49099999999999999</c:v>
                </c:pt>
                <c:pt idx="61">
                  <c:v>-0.54300000000000004</c:v>
                </c:pt>
                <c:pt idx="62">
                  <c:v>-0.437</c:v>
                </c:pt>
                <c:pt idx="63">
                  <c:v>-0.42499999999999999</c:v>
                </c:pt>
                <c:pt idx="64">
                  <c:v>-0.245</c:v>
                </c:pt>
                <c:pt idx="65">
                  <c:v>-0.14699999999999999</c:v>
                </c:pt>
                <c:pt idx="66">
                  <c:v>-0.38200000000000001</c:v>
                </c:pt>
                <c:pt idx="67">
                  <c:v>-0.46300000000000002</c:v>
                </c:pt>
                <c:pt idx="68">
                  <c:v>-0.33100000000000002</c:v>
                </c:pt>
                <c:pt idx="69">
                  <c:v>-0.27200000000000002</c:v>
                </c:pt>
                <c:pt idx="70">
                  <c:v>-0.24099999999999999</c:v>
                </c:pt>
                <c:pt idx="71">
                  <c:v>-0.187</c:v>
                </c:pt>
                <c:pt idx="72">
                  <c:v>-0.30099999999999999</c:v>
                </c:pt>
                <c:pt idx="73">
                  <c:v>-0.27200000000000002</c:v>
                </c:pt>
                <c:pt idx="74">
                  <c:v>-0.29199999999999998</c:v>
                </c:pt>
                <c:pt idx="75">
                  <c:v>-0.214</c:v>
                </c:pt>
                <c:pt idx="76">
                  <c:v>-0.105</c:v>
                </c:pt>
                <c:pt idx="77">
                  <c:v>-0.20799999999999999</c:v>
                </c:pt>
                <c:pt idx="78">
                  <c:v>-0.20599999999999999</c:v>
                </c:pt>
                <c:pt idx="79">
                  <c:v>-0.34799999999999998</c:v>
                </c:pt>
                <c:pt idx="80">
                  <c:v>-0.13400000000000001</c:v>
                </c:pt>
                <c:pt idx="81">
                  <c:v>-8.3000000000000004E-2</c:v>
                </c:pt>
                <c:pt idx="82">
                  <c:v>-0.13400000000000001</c:v>
                </c:pt>
                <c:pt idx="83">
                  <c:v>-0.26700000000000002</c:v>
                </c:pt>
                <c:pt idx="84">
                  <c:v>-0.127</c:v>
                </c:pt>
                <c:pt idx="85">
                  <c:v>-0.17199999999999999</c:v>
                </c:pt>
                <c:pt idx="86">
                  <c:v>-0.14000000000000001</c:v>
                </c:pt>
                <c:pt idx="87">
                  <c:v>-2.1999999999999999E-2</c:v>
                </c:pt>
                <c:pt idx="88">
                  <c:v>-3.0000000000000001E-3</c:v>
                </c:pt>
                <c:pt idx="89">
                  <c:v>-4.7E-2</c:v>
                </c:pt>
                <c:pt idx="90">
                  <c:v>1.7999999999999999E-2</c:v>
                </c:pt>
                <c:pt idx="91">
                  <c:v>0.02</c:v>
                </c:pt>
                <c:pt idx="92">
                  <c:v>-2.4E-2</c:v>
                </c:pt>
                <c:pt idx="93">
                  <c:v>0</c:v>
                </c:pt>
                <c:pt idx="94">
                  <c:v>0.14899999999999999</c:v>
                </c:pt>
                <c:pt idx="95">
                  <c:v>2.7E-2</c:v>
                </c:pt>
                <c:pt idx="96">
                  <c:v>-7.1999999999999995E-2</c:v>
                </c:pt>
                <c:pt idx="97">
                  <c:v>-3.7999999999999999E-2</c:v>
                </c:pt>
                <c:pt idx="98">
                  <c:v>-3.6999999999999998E-2</c:v>
                </c:pt>
                <c:pt idx="99">
                  <c:v>-7.1999999999999995E-2</c:v>
                </c:pt>
                <c:pt idx="100">
                  <c:v>-0.17199999999999999</c:v>
                </c:pt>
                <c:pt idx="101">
                  <c:v>-5.0999999999999997E-2</c:v>
                </c:pt>
                <c:pt idx="102">
                  <c:v>3.1E-2</c:v>
                </c:pt>
                <c:pt idx="103">
                  <c:v>9.7000000000000003E-2</c:v>
                </c:pt>
                <c:pt idx="104">
                  <c:v>-0.129</c:v>
                </c:pt>
                <c:pt idx="105">
                  <c:v>-0.19</c:v>
                </c:pt>
                <c:pt idx="106">
                  <c:v>-0.26600000000000001</c:v>
                </c:pt>
                <c:pt idx="107">
                  <c:v>-4.0000000000000001E-3</c:v>
                </c:pt>
                <c:pt idx="108">
                  <c:v>4.5999999999999999E-2</c:v>
                </c:pt>
                <c:pt idx="109">
                  <c:v>1.7000000000000001E-2</c:v>
                </c:pt>
                <c:pt idx="110">
                  <c:v>-4.9000000000000002E-2</c:v>
                </c:pt>
                <c:pt idx="111">
                  <c:v>0.04</c:v>
                </c:pt>
                <c:pt idx="112">
                  <c:v>1.6E-2</c:v>
                </c:pt>
                <c:pt idx="113">
                  <c:v>4.9000000000000002E-2</c:v>
                </c:pt>
                <c:pt idx="114">
                  <c:v>-0.223</c:v>
                </c:pt>
                <c:pt idx="115">
                  <c:v>-0.14000000000000001</c:v>
                </c:pt>
                <c:pt idx="116">
                  <c:v>-6.9000000000000006E-2</c:v>
                </c:pt>
                <c:pt idx="117">
                  <c:v>-7.3999999999999996E-2</c:v>
                </c:pt>
                <c:pt idx="118">
                  <c:v>-0.112</c:v>
                </c:pt>
                <c:pt idx="119">
                  <c:v>3.1E-2</c:v>
                </c:pt>
                <c:pt idx="120">
                  <c:v>-2.7E-2</c:v>
                </c:pt>
                <c:pt idx="121">
                  <c:v>-0.187</c:v>
                </c:pt>
                <c:pt idx="122">
                  <c:v>-6.7000000000000004E-2</c:v>
                </c:pt>
                <c:pt idx="123">
                  <c:v>6.2E-2</c:v>
                </c:pt>
                <c:pt idx="124">
                  <c:v>-0.21299999999999999</c:v>
                </c:pt>
                <c:pt idx="125">
                  <c:v>-0.14699999999999999</c:v>
                </c:pt>
                <c:pt idx="126">
                  <c:v>-0.24</c:v>
                </c:pt>
                <c:pt idx="127">
                  <c:v>4.5999999999999999E-2</c:v>
                </c:pt>
                <c:pt idx="128">
                  <c:v>-6.3E-2</c:v>
                </c:pt>
                <c:pt idx="129">
                  <c:v>5.8000000000000003E-2</c:v>
                </c:pt>
                <c:pt idx="130">
                  <c:v>9.2999999999999999E-2</c:v>
                </c:pt>
                <c:pt idx="131">
                  <c:v>0.14000000000000001</c:v>
                </c:pt>
                <c:pt idx="132">
                  <c:v>1.0999999999999999E-2</c:v>
                </c:pt>
                <c:pt idx="133">
                  <c:v>0.193</c:v>
                </c:pt>
                <c:pt idx="134">
                  <c:v>-1.2999999999999999E-2</c:v>
                </c:pt>
                <c:pt idx="135">
                  <c:v>-0.03</c:v>
                </c:pt>
                <c:pt idx="136">
                  <c:v>4.5999999999999999E-2</c:v>
                </c:pt>
                <c:pt idx="137">
                  <c:v>0.191</c:v>
                </c:pt>
                <c:pt idx="138">
                  <c:v>0.19900000000000001</c:v>
                </c:pt>
                <c:pt idx="139">
                  <c:v>0.11799999999999999</c:v>
                </c:pt>
                <c:pt idx="140">
                  <c:v>0.29599999999999999</c:v>
                </c:pt>
                <c:pt idx="141">
                  <c:v>0.254</c:v>
                </c:pt>
                <c:pt idx="142">
                  <c:v>0.10299999999999999</c:v>
                </c:pt>
                <c:pt idx="143">
                  <c:v>0.14499999999999999</c:v>
                </c:pt>
                <c:pt idx="144">
                  <c:v>0.20599999999999999</c:v>
                </c:pt>
                <c:pt idx="145">
                  <c:v>0.32100000000000001</c:v>
                </c:pt>
                <c:pt idx="146">
                  <c:v>0.18</c:v>
                </c:pt>
                <c:pt idx="147">
                  <c:v>0.38900000000000001</c:v>
                </c:pt>
                <c:pt idx="148">
                  <c:v>0.53600000000000003</c:v>
                </c:pt>
                <c:pt idx="149">
                  <c:v>0.30599999999999999</c:v>
                </c:pt>
                <c:pt idx="150">
                  <c:v>0.29299999999999998</c:v>
                </c:pt>
                <c:pt idx="151">
                  <c:v>0.439</c:v>
                </c:pt>
                <c:pt idx="152">
                  <c:v>0.497</c:v>
                </c:pt>
                <c:pt idx="153">
                  <c:v>0.50800000000000001</c:v>
                </c:pt>
                <c:pt idx="154">
                  <c:v>0.44800000000000001</c:v>
                </c:pt>
                <c:pt idx="155">
                  <c:v>0.54400000000000004</c:v>
                </c:pt>
                <c:pt idx="156">
                  <c:v>0.505</c:v>
                </c:pt>
                <c:pt idx="157">
                  <c:v>0.49199999999999999</c:v>
                </c:pt>
                <c:pt idx="158">
                  <c:v>0.39400000000000002</c:v>
                </c:pt>
                <c:pt idx="159">
                  <c:v>0.50600000000000001</c:v>
                </c:pt>
                <c:pt idx="160">
                  <c:v>0.55600000000000005</c:v>
                </c:pt>
                <c:pt idx="161">
                  <c:v>0.42099999999999999</c:v>
                </c:pt>
                <c:pt idx="162">
                  <c:v>0.46899999999999997</c:v>
                </c:pt>
                <c:pt idx="163">
                  <c:v>0.51200000000000001</c:v>
                </c:pt>
                <c:pt idx="164">
                  <c:v>0.57499999999999996</c:v>
                </c:pt>
                <c:pt idx="165">
                  <c:v>0.76</c:v>
                </c:pt>
                <c:pt idx="166">
                  <c:v>0.77300000000000002</c:v>
                </c:pt>
                <c:pt idx="167">
                  <c:v>0.54200000000000004</c:v>
                </c:pt>
              </c:numCache>
            </c:numRef>
          </c:yVal>
          <c:smooth val="0"/>
          <c:extLst>
            <c:ext xmlns:c16="http://schemas.microsoft.com/office/drawing/2014/chart" uri="{C3380CC4-5D6E-409C-BE32-E72D297353CC}">
              <c16:uniqueId val="{00000001-0B26-4ADD-B2AF-8FBA125EB8CD}"/>
            </c:ext>
          </c:extLst>
        </c:ser>
        <c:dLbls>
          <c:showLegendKey val="0"/>
          <c:showVal val="0"/>
          <c:showCatName val="0"/>
          <c:showSerName val="0"/>
          <c:showPercent val="0"/>
          <c:showBubbleSize val="0"/>
        </c:dLbls>
        <c:axId val="329644016"/>
        <c:axId val="329644800"/>
      </c:scatterChart>
      <c:valAx>
        <c:axId val="329644016"/>
        <c:scaling>
          <c:orientation val="minMax"/>
          <c:max val="2020"/>
          <c:min val="1850"/>
        </c:scaling>
        <c:delete val="0"/>
        <c:axPos val="b"/>
        <c:majorGridlines>
          <c:spPr>
            <a:ln w="6350">
              <a:solidFill>
                <a:srgbClr val="080808"/>
              </a:solidFill>
            </a:ln>
          </c:spPr>
        </c:majorGridlines>
        <c:numFmt formatCode="General" sourceLinked="1"/>
        <c:majorTickMark val="none"/>
        <c:minorTickMark val="none"/>
        <c:tickLblPos val="low"/>
        <c:spPr>
          <a:ln w="12700">
            <a:solidFill>
              <a:srgbClr val="080808"/>
            </a:solidFill>
          </a:ln>
        </c:spPr>
        <c:txPr>
          <a:bodyPr/>
          <a:lstStyle/>
          <a:p>
            <a:pPr>
              <a:defRPr sz="900" baseline="0">
                <a:solidFill>
                  <a:srgbClr val="080808"/>
                </a:solidFill>
                <a:latin typeface="Meta Offc" pitchFamily="34" charset="0"/>
              </a:defRPr>
            </a:pPr>
            <a:endParaRPr lang="de-DE"/>
          </a:p>
        </c:txPr>
        <c:crossAx val="329644800"/>
        <c:crossesAt val="0"/>
        <c:crossBetween val="midCat"/>
        <c:majorUnit val="10"/>
        <c:minorUnit val="10"/>
      </c:valAx>
      <c:valAx>
        <c:axId val="329644800"/>
        <c:scaling>
          <c:orientation val="minMax"/>
          <c:min val="-0.60000000000000009"/>
        </c:scaling>
        <c:delete val="0"/>
        <c:axPos val="l"/>
        <c:majorGridlines>
          <c:spPr>
            <a:ln w="6350">
              <a:solidFill>
                <a:srgbClr val="080808"/>
              </a:solidFill>
            </a:ln>
          </c:spPr>
        </c:majorGridlines>
        <c:numFmt formatCode="General"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329644016"/>
        <c:crosses val="autoZero"/>
        <c:crossBetween val="midCat"/>
      </c:valAx>
      <c:spPr>
        <a:blipFill dpi="0" rotWithShape="1">
          <a:blip xmlns:r="http://schemas.openxmlformats.org/officeDocument/2006/relationships" r:embed="rId1"/>
          <a:srcRect/>
          <a:tile tx="0" ty="0" sx="100000" sy="100000" flip="none" algn="tl"/>
        </a:blipFill>
        <a:ln w="9525"/>
      </c:spPr>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740254612535E-2"/>
          <c:y val="6.2664690905341894E-2"/>
          <c:w val="0.86893452179213104"/>
          <c:h val="0.68568893812121334"/>
        </c:manualLayout>
      </c:layout>
      <c:lineChart>
        <c:grouping val="standard"/>
        <c:varyColors val="0"/>
        <c:ser>
          <c:idx val="0"/>
          <c:order val="0"/>
          <c:tx>
            <c:strRef>
              <c:f>'3_Daten'!$C$9</c:f>
              <c:strCache>
                <c:ptCount val="1"/>
                <c:pt idx="0">
                  <c:v>Einzelwerte</c:v>
                </c:pt>
              </c:strCache>
            </c:strRef>
          </c:tx>
          <c:spPr>
            <a:ln>
              <a:solidFill>
                <a:srgbClr val="5EAD35"/>
              </a:solidFill>
            </a:ln>
          </c:spPr>
          <c:marker>
            <c:symbol val="none"/>
          </c:marker>
          <c:trendline>
            <c:name>Linearer Trend</c:name>
            <c:spPr>
              <a:ln w="28575">
                <a:solidFill>
                  <a:schemeClr val="accent2"/>
                </a:solidFill>
              </a:ln>
            </c:spPr>
            <c:trendlineType val="linear"/>
            <c:dispRSqr val="0"/>
            <c:dispEq val="0"/>
          </c:trendline>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'3_Daten'!$C$10:$C$147</c:f>
              <c:numCache>
                <c:formatCode>#,##0.0000</c:formatCode>
                <c:ptCount val="138"/>
                <c:pt idx="0">
                  <c:v>#N/A</c:v>
                </c:pt>
                <c:pt idx="1">
                  <c:v>7.3352000000000004</c:v>
                </c:pt>
                <c:pt idx="2">
                  <c:v>8.3660999999999994</c:v>
                </c:pt>
                <c:pt idx="3">
                  <c:v>7.9099000000000004</c:v>
                </c:pt>
                <c:pt idx="4">
                  <c:v>8.5891999999999999</c:v>
                </c:pt>
                <c:pt idx="5">
                  <c:v>7.7725999999999997</c:v>
                </c:pt>
                <c:pt idx="6">
                  <c:v>8.0396999999999998</c:v>
                </c:pt>
                <c:pt idx="7">
                  <c:v>6.9744999999999999</c:v>
                </c:pt>
                <c:pt idx="8">
                  <c:v>6.8753000000000002</c:v>
                </c:pt>
                <c:pt idx="9">
                  <c:v>7.4036999999999997</c:v>
                </c:pt>
                <c:pt idx="10">
                  <c:v>7.3318000000000003</c:v>
                </c:pt>
                <c:pt idx="11">
                  <c:v>7.4462999999999999</c:v>
                </c:pt>
                <c:pt idx="12">
                  <c:v>7.5187999999999997</c:v>
                </c:pt>
                <c:pt idx="13">
                  <c:v>7.9192999999999998</c:v>
                </c:pt>
                <c:pt idx="14">
                  <c:v>8.1494999999999997</c:v>
                </c:pt>
                <c:pt idx="15">
                  <c:v>7.3304</c:v>
                </c:pt>
                <c:pt idx="16">
                  <c:v>7.5987999999999998</c:v>
                </c:pt>
                <c:pt idx="17">
                  <c:v>7.9569000000000001</c:v>
                </c:pt>
                <c:pt idx="18">
                  <c:v>8.5260999999999996</c:v>
                </c:pt>
                <c:pt idx="19">
                  <c:v>8.1045999999999996</c:v>
                </c:pt>
                <c:pt idx="20">
                  <c:v>8.3679000000000006</c:v>
                </c:pt>
                <c:pt idx="21">
                  <c:v>7.6657999999999999</c:v>
                </c:pt>
                <c:pt idx="22">
                  <c:v>7.1959</c:v>
                </c:pt>
                <c:pt idx="23">
                  <c:v>8.3747000000000007</c:v>
                </c:pt>
                <c:pt idx="24">
                  <c:v>8.3742000000000001</c:v>
                </c:pt>
                <c:pt idx="25">
                  <c:v>7.9752000000000001</c:v>
                </c:pt>
                <c:pt idx="26">
                  <c:v>8.3097999999999992</c:v>
                </c:pt>
                <c:pt idx="27">
                  <c:v>7.8265000000000002</c:v>
                </c:pt>
                <c:pt idx="28">
                  <c:v>7.4973000000000001</c:v>
                </c:pt>
                <c:pt idx="29">
                  <c:v>7.3715999999999999</c:v>
                </c:pt>
                <c:pt idx="30">
                  <c:v>8.4283000000000001</c:v>
                </c:pt>
                <c:pt idx="31">
                  <c:v>9.0655000000000001</c:v>
                </c:pt>
                <c:pt idx="32">
                  <c:v>7.8742999999999999</c:v>
                </c:pt>
                <c:pt idx="33">
                  <c:v>8.5486000000000004</c:v>
                </c:pt>
                <c:pt idx="34">
                  <c:v>8.5406999999999993</c:v>
                </c:pt>
                <c:pt idx="35">
                  <c:v>7.9341999999999997</c:v>
                </c:pt>
                <c:pt idx="36">
                  <c:v>8.4713999999999992</c:v>
                </c:pt>
                <c:pt idx="37">
                  <c:v>7.5608000000000004</c:v>
                </c:pt>
                <c:pt idx="38">
                  <c:v>8.5526999999999997</c:v>
                </c:pt>
                <c:pt idx="39">
                  <c:v>7.3367000000000004</c:v>
                </c:pt>
                <c:pt idx="40">
                  <c:v>8.6471</c:v>
                </c:pt>
                <c:pt idx="41">
                  <c:v>9.0177999999999994</c:v>
                </c:pt>
                <c:pt idx="42">
                  <c:v>7.2077</c:v>
                </c:pt>
                <c:pt idx="43">
                  <c:v>8.0028000000000006</c:v>
                </c:pt>
                <c:pt idx="44">
                  <c:v>7.5415999999999999</c:v>
                </c:pt>
                <c:pt idx="45">
                  <c:v>8.3368000000000002</c:v>
                </c:pt>
                <c:pt idx="46">
                  <c:v>8.7544000000000004</c:v>
                </c:pt>
                <c:pt idx="47">
                  <c:v>8.0520999999999994</c:v>
                </c:pt>
                <c:pt idx="48">
                  <c:v>8.3574999999999999</c:v>
                </c:pt>
                <c:pt idx="49">
                  <c:v>7.3780000000000001</c:v>
                </c:pt>
                <c:pt idx="50">
                  <c:v>8.7667999999999999</c:v>
                </c:pt>
                <c:pt idx="51">
                  <c:v>7.5613000000000001</c:v>
                </c:pt>
                <c:pt idx="52">
                  <c:v>8.3468</c:v>
                </c:pt>
                <c:pt idx="53">
                  <c:v>7.6344000000000003</c:v>
                </c:pt>
                <c:pt idx="54">
                  <c:v>9.5593000000000004</c:v>
                </c:pt>
                <c:pt idx="55">
                  <c:v>8.4436</c:v>
                </c:pt>
                <c:pt idx="56">
                  <c:v>8.3948</c:v>
                </c:pt>
                <c:pt idx="57">
                  <c:v>8.5983999999999998</c:v>
                </c:pt>
                <c:pt idx="58">
                  <c:v>8.6087000000000007</c:v>
                </c:pt>
                <c:pt idx="59">
                  <c:v>8.3173999999999992</c:v>
                </c:pt>
                <c:pt idx="60">
                  <c:v>6.6402999999999999</c:v>
                </c:pt>
                <c:pt idx="61">
                  <c:v>7.1721000000000004</c:v>
                </c:pt>
                <c:pt idx="62">
                  <c:v>7.3005000000000004</c:v>
                </c:pt>
                <c:pt idx="63">
                  <c:v>8.9002999999999997</c:v>
                </c:pt>
                <c:pt idx="64">
                  <c:v>8.3140000000000001</c:v>
                </c:pt>
                <c:pt idx="65">
                  <c:v>8.9875000000000007</c:v>
                </c:pt>
                <c:pt idx="66">
                  <c:v>8.407</c:v>
                </c:pt>
                <c:pt idx="67">
                  <c:v>8.5319000000000003</c:v>
                </c:pt>
                <c:pt idx="68">
                  <c:v>9.0715000000000003</c:v>
                </c:pt>
                <c:pt idx="69">
                  <c:v>9.1618999999999993</c:v>
                </c:pt>
                <c:pt idx="70">
                  <c:v>8.6184999999999992</c:v>
                </c:pt>
                <c:pt idx="71">
                  <c:v>8.7355999999999998</c:v>
                </c:pt>
                <c:pt idx="72">
                  <c:v>7.9542999999999999</c:v>
                </c:pt>
                <c:pt idx="73">
                  <c:v>8.9445999999999994</c:v>
                </c:pt>
                <c:pt idx="74">
                  <c:v>7.7042999999999999</c:v>
                </c:pt>
                <c:pt idx="75">
                  <c:v>7.5506000000000002</c:v>
                </c:pt>
                <c:pt idx="76">
                  <c:v>6.8460000000000001</c:v>
                </c:pt>
                <c:pt idx="77">
                  <c:v>8.5932999999999993</c:v>
                </c:pt>
                <c:pt idx="78">
                  <c:v>8.2212999999999994</c:v>
                </c:pt>
                <c:pt idx="79">
                  <c:v>9.0327999999999999</c:v>
                </c:pt>
                <c:pt idx="80">
                  <c:v>8.4079999999999995</c:v>
                </c:pt>
                <c:pt idx="81">
                  <c:v>8.9509000000000007</c:v>
                </c:pt>
                <c:pt idx="82">
                  <c:v>7.1547000000000001</c:v>
                </c:pt>
                <c:pt idx="83">
                  <c:v>7.11</c:v>
                </c:pt>
                <c:pt idx="84">
                  <c:v>8.1381999999999994</c:v>
                </c:pt>
                <c:pt idx="85">
                  <c:v>7.4855999999999998</c:v>
                </c:pt>
                <c:pt idx="86">
                  <c:v>8.5140999999999991</c:v>
                </c:pt>
                <c:pt idx="87">
                  <c:v>8.8941999999999997</c:v>
                </c:pt>
                <c:pt idx="88">
                  <c:v>8.1501000000000001</c:v>
                </c:pt>
                <c:pt idx="89">
                  <c:v>7.7592999999999996</c:v>
                </c:pt>
                <c:pt idx="90">
                  <c:v>7.7169999999999996</c:v>
                </c:pt>
                <c:pt idx="91">
                  <c:v>8.4300999999999995</c:v>
                </c:pt>
                <c:pt idx="92">
                  <c:v>7.8186</c:v>
                </c:pt>
                <c:pt idx="93">
                  <c:v>8.2172999999999998</c:v>
                </c:pt>
                <c:pt idx="94">
                  <c:v>8.8256999999999994</c:v>
                </c:pt>
                <c:pt idx="95">
                  <c:v>8.9265000000000008</c:v>
                </c:pt>
                <c:pt idx="96">
                  <c:v>8.4657999999999998</c:v>
                </c:pt>
                <c:pt idx="97">
                  <c:v>8.67</c:v>
                </c:pt>
                <c:pt idx="98">
                  <c:v>7.7888999999999999</c:v>
                </c:pt>
                <c:pt idx="99">
                  <c:v>7.7191999999999998</c:v>
                </c:pt>
                <c:pt idx="100">
                  <c:v>7.6288</c:v>
                </c:pt>
                <c:pt idx="101">
                  <c:v>8.1954999999999991</c:v>
                </c:pt>
                <c:pt idx="102">
                  <c:v>8.8985000000000003</c:v>
                </c:pt>
                <c:pt idx="103">
                  <c:v>9.0463000000000005</c:v>
                </c:pt>
                <c:pt idx="104">
                  <c:v>7.9729999999999999</c:v>
                </c:pt>
                <c:pt idx="105">
                  <c:v>7.4230999999999998</c:v>
                </c:pt>
                <c:pt idx="106">
                  <c:v>7.9276999999999997</c:v>
                </c:pt>
                <c:pt idx="107">
                  <c:v>7.4432</c:v>
                </c:pt>
                <c:pt idx="108">
                  <c:v>9.0665999999999993</c:v>
                </c:pt>
                <c:pt idx="109">
                  <c:v>9.4756</c:v>
                </c:pt>
                <c:pt idx="110">
                  <c:v>9.49</c:v>
                </c:pt>
                <c:pt idx="111">
                  <c:v>8.3524999999999991</c:v>
                </c:pt>
                <c:pt idx="112">
                  <c:v>9.3788999999999998</c:v>
                </c:pt>
                <c:pt idx="113">
                  <c:v>8.4727999999999994</c:v>
                </c:pt>
                <c:pt idx="114">
                  <c:v>9.7048000000000005</c:v>
                </c:pt>
                <c:pt idx="115">
                  <c:v>8.8996999999999993</c:v>
                </c:pt>
                <c:pt idx="116">
                  <c:v>7.2051999999999996</c:v>
                </c:pt>
                <c:pt idx="117">
                  <c:v>8.8901000000000003</c:v>
                </c:pt>
                <c:pt idx="118">
                  <c:v>9.0672999999999995</c:v>
                </c:pt>
                <c:pt idx="119">
                  <c:v>9.4934999999999992</c:v>
                </c:pt>
                <c:pt idx="120">
                  <c:v>9.8733000000000004</c:v>
                </c:pt>
                <c:pt idx="121">
                  <c:v>9.0198999999999998</c:v>
                </c:pt>
                <c:pt idx="122">
                  <c:v>9.5588999999999995</c:v>
                </c:pt>
                <c:pt idx="123">
                  <c:v>9.3782999999999994</c:v>
                </c:pt>
                <c:pt idx="124">
                  <c:v>8.9440000000000008</c:v>
                </c:pt>
                <c:pt idx="125">
                  <c:v>8.9914000000000005</c:v>
                </c:pt>
                <c:pt idx="126">
                  <c:v>9.5513999999999992</c:v>
                </c:pt>
                <c:pt idx="127">
                  <c:v>9.86</c:v>
                </c:pt>
                <c:pt idx="128">
                  <c:v>9.4857999999999993</c:v>
                </c:pt>
                <c:pt idx="129">
                  <c:v>9.1846999999999994</c:v>
                </c:pt>
                <c:pt idx="130">
                  <c:v>7.8535000000000004</c:v>
                </c:pt>
                <c:pt idx="131">
                  <c:v>9.6349916666666662</c:v>
                </c:pt>
                <c:pt idx="132">
                  <c:v>9.09</c:v>
                </c:pt>
                <c:pt idx="133">
                  <c:v>8.7100000000000009</c:v>
                </c:pt>
                <c:pt idx="134">
                  <c:v>10.3</c:v>
                </c:pt>
                <c:pt idx="135">
                  <c:v>9.9</c:v>
                </c:pt>
                <c:pt idx="136">
                  <c:v>9.5</c:v>
                </c:pt>
                <c:pt idx="137">
                  <c:v>9.6</c:v>
                </c:pt>
              </c:numCache>
            </c:numRef>
          </c:val>
          <c:smooth val="0"/>
          <c:extLst>
            <c:ext xmlns:c16="http://schemas.microsoft.com/office/drawing/2014/chart" uri="{C3380CC4-5D6E-409C-BE32-E72D297353CC}">
              <c16:uniqueId val="{00000001-9F9A-415C-A6D1-B5CF01F198F7}"/>
            </c:ext>
          </c:extLst>
        </c:ser>
        <c:ser>
          <c:idx val="1"/>
          <c:order val="1"/>
          <c:tx>
            <c:strRef>
              <c:f>'3_Daten'!$D$9</c:f>
              <c:strCache>
                <c:ptCount val="1"/>
                <c:pt idx="0">
                  <c:v>Mittelwert 1961-1990</c:v>
                </c:pt>
              </c:strCache>
            </c:strRef>
          </c:tx>
          <c:spPr>
            <a:ln>
              <a:solidFill>
                <a:schemeClr val="accent1"/>
              </a:solidFill>
              <a:prstDash val="sysDash"/>
            </a:ln>
          </c:spPr>
          <c:marker>
            <c:symbol val="none"/>
          </c:marker>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'3_Daten'!$D$10:$D$147</c:f>
              <c:numCache>
                <c:formatCode>#,##0.000000000</c:formatCode>
                <c:ptCount val="138"/>
                <c:pt idx="0">
                  <c:v>8.2434833333333337</c:v>
                </c:pt>
                <c:pt idx="1">
                  <c:v>8.2434833333333337</c:v>
                </c:pt>
                <c:pt idx="2">
                  <c:v>8.2434833333333337</c:v>
                </c:pt>
                <c:pt idx="3">
                  <c:v>8.2434833333333337</c:v>
                </c:pt>
                <c:pt idx="4">
                  <c:v>8.2434833333333337</c:v>
                </c:pt>
                <c:pt idx="5">
                  <c:v>8.2434833333333337</c:v>
                </c:pt>
                <c:pt idx="6">
                  <c:v>8.2434833333333337</c:v>
                </c:pt>
                <c:pt idx="7">
                  <c:v>8.2434833333333337</c:v>
                </c:pt>
                <c:pt idx="8">
                  <c:v>8.2434833333333337</c:v>
                </c:pt>
                <c:pt idx="9">
                  <c:v>8.2434833333333337</c:v>
                </c:pt>
                <c:pt idx="10">
                  <c:v>8.2434833333333337</c:v>
                </c:pt>
                <c:pt idx="11">
                  <c:v>8.2434833333333337</c:v>
                </c:pt>
                <c:pt idx="12">
                  <c:v>8.2434833333333337</c:v>
                </c:pt>
                <c:pt idx="13">
                  <c:v>8.2434833333333337</c:v>
                </c:pt>
                <c:pt idx="14">
                  <c:v>8.2434833333333337</c:v>
                </c:pt>
                <c:pt idx="15">
                  <c:v>8.2434833333333337</c:v>
                </c:pt>
                <c:pt idx="16">
                  <c:v>8.2434833333333337</c:v>
                </c:pt>
                <c:pt idx="17">
                  <c:v>8.2434833333333337</c:v>
                </c:pt>
                <c:pt idx="18">
                  <c:v>8.2434833333333337</c:v>
                </c:pt>
                <c:pt idx="19">
                  <c:v>8.2434833333333337</c:v>
                </c:pt>
                <c:pt idx="20">
                  <c:v>8.2434833333333337</c:v>
                </c:pt>
                <c:pt idx="21">
                  <c:v>8.2434833333333337</c:v>
                </c:pt>
                <c:pt idx="22">
                  <c:v>8.2434833333333337</c:v>
                </c:pt>
                <c:pt idx="23">
                  <c:v>8.2434833333333337</c:v>
                </c:pt>
                <c:pt idx="24">
                  <c:v>8.2434833333333337</c:v>
                </c:pt>
                <c:pt idx="25">
                  <c:v>8.2434833333333337</c:v>
                </c:pt>
                <c:pt idx="26">
                  <c:v>8.2434833333333337</c:v>
                </c:pt>
                <c:pt idx="27">
                  <c:v>8.2434833333333337</c:v>
                </c:pt>
                <c:pt idx="28">
                  <c:v>8.2434833333333337</c:v>
                </c:pt>
                <c:pt idx="29">
                  <c:v>8.2434833333333337</c:v>
                </c:pt>
                <c:pt idx="30">
                  <c:v>8.2434833333333337</c:v>
                </c:pt>
                <c:pt idx="31">
                  <c:v>8.2434833333333337</c:v>
                </c:pt>
                <c:pt idx="32">
                  <c:v>8.2434833333333337</c:v>
                </c:pt>
                <c:pt idx="33">
                  <c:v>8.2434833333333337</c:v>
                </c:pt>
                <c:pt idx="34">
                  <c:v>8.2434833333333337</c:v>
                </c:pt>
                <c:pt idx="35">
                  <c:v>8.2434833333333337</c:v>
                </c:pt>
                <c:pt idx="36">
                  <c:v>8.2434833333333337</c:v>
                </c:pt>
                <c:pt idx="37">
                  <c:v>8.2434833333333337</c:v>
                </c:pt>
                <c:pt idx="38">
                  <c:v>8.2434833333333337</c:v>
                </c:pt>
                <c:pt idx="39">
                  <c:v>8.2434833333333337</c:v>
                </c:pt>
                <c:pt idx="40">
                  <c:v>8.2434833333333337</c:v>
                </c:pt>
                <c:pt idx="41">
                  <c:v>8.2434833333333337</c:v>
                </c:pt>
                <c:pt idx="42">
                  <c:v>8.2434833333333337</c:v>
                </c:pt>
                <c:pt idx="43">
                  <c:v>8.2434833333333337</c:v>
                </c:pt>
                <c:pt idx="44">
                  <c:v>8.2434833333333337</c:v>
                </c:pt>
                <c:pt idx="45">
                  <c:v>8.2434833333333337</c:v>
                </c:pt>
                <c:pt idx="46">
                  <c:v>8.2434833333333337</c:v>
                </c:pt>
                <c:pt idx="47">
                  <c:v>8.2434833333333337</c:v>
                </c:pt>
                <c:pt idx="48">
                  <c:v>8.2434833333333337</c:v>
                </c:pt>
                <c:pt idx="49">
                  <c:v>8.2434833333333337</c:v>
                </c:pt>
                <c:pt idx="50">
                  <c:v>8.2434833333333337</c:v>
                </c:pt>
                <c:pt idx="51">
                  <c:v>8.2434833333333337</c:v>
                </c:pt>
                <c:pt idx="52">
                  <c:v>8.2434833333333337</c:v>
                </c:pt>
                <c:pt idx="53">
                  <c:v>8.2434833333333337</c:v>
                </c:pt>
                <c:pt idx="54">
                  <c:v>8.2434833333333337</c:v>
                </c:pt>
                <c:pt idx="55">
                  <c:v>8.2434833333333337</c:v>
                </c:pt>
                <c:pt idx="56">
                  <c:v>8.2434833333333337</c:v>
                </c:pt>
                <c:pt idx="57">
                  <c:v>8.2434833333333337</c:v>
                </c:pt>
                <c:pt idx="58">
                  <c:v>8.2434833333333337</c:v>
                </c:pt>
                <c:pt idx="59">
                  <c:v>8.2434833333333337</c:v>
                </c:pt>
                <c:pt idx="60">
                  <c:v>8.2434833333333337</c:v>
                </c:pt>
                <c:pt idx="61">
                  <c:v>8.2434833333333337</c:v>
                </c:pt>
                <c:pt idx="62">
                  <c:v>8.2434833333333337</c:v>
                </c:pt>
                <c:pt idx="63">
                  <c:v>8.2434833333333337</c:v>
                </c:pt>
                <c:pt idx="64">
                  <c:v>8.2434833333333337</c:v>
                </c:pt>
                <c:pt idx="65">
                  <c:v>8.2434833333333337</c:v>
                </c:pt>
                <c:pt idx="66">
                  <c:v>8.2434833333333337</c:v>
                </c:pt>
                <c:pt idx="67">
                  <c:v>8.2434833333333337</c:v>
                </c:pt>
                <c:pt idx="68">
                  <c:v>8.2434833333333337</c:v>
                </c:pt>
                <c:pt idx="69">
                  <c:v>8.2434833333333337</c:v>
                </c:pt>
                <c:pt idx="70">
                  <c:v>8.2434833333333337</c:v>
                </c:pt>
                <c:pt idx="71">
                  <c:v>8.2434833333333337</c:v>
                </c:pt>
                <c:pt idx="72">
                  <c:v>8.2434833333333337</c:v>
                </c:pt>
                <c:pt idx="73">
                  <c:v>8.2434833333333337</c:v>
                </c:pt>
                <c:pt idx="74">
                  <c:v>8.2434833333333337</c:v>
                </c:pt>
                <c:pt idx="75">
                  <c:v>8.2434833333333337</c:v>
                </c:pt>
                <c:pt idx="76">
                  <c:v>8.2434833333333337</c:v>
                </c:pt>
                <c:pt idx="77">
                  <c:v>8.2434833333333337</c:v>
                </c:pt>
                <c:pt idx="78">
                  <c:v>8.2434833333333337</c:v>
                </c:pt>
                <c:pt idx="79">
                  <c:v>8.2434833333333337</c:v>
                </c:pt>
                <c:pt idx="80">
                  <c:v>8.2434833333333337</c:v>
                </c:pt>
                <c:pt idx="81">
                  <c:v>8.2434833333333337</c:v>
                </c:pt>
                <c:pt idx="82">
                  <c:v>8.2434833333333337</c:v>
                </c:pt>
                <c:pt idx="83">
                  <c:v>8.2434833333333337</c:v>
                </c:pt>
                <c:pt idx="84">
                  <c:v>8.2434833333333337</c:v>
                </c:pt>
                <c:pt idx="85">
                  <c:v>8.2434833333333337</c:v>
                </c:pt>
                <c:pt idx="86">
                  <c:v>8.2434833333333337</c:v>
                </c:pt>
                <c:pt idx="87">
                  <c:v>8.2434833333333337</c:v>
                </c:pt>
                <c:pt idx="88">
                  <c:v>8.2434833333333337</c:v>
                </c:pt>
                <c:pt idx="89">
                  <c:v>8.2434833333333337</c:v>
                </c:pt>
                <c:pt idx="90">
                  <c:v>8.2434833333333337</c:v>
                </c:pt>
                <c:pt idx="91">
                  <c:v>8.2434833333333337</c:v>
                </c:pt>
                <c:pt idx="92">
                  <c:v>8.2434833333333337</c:v>
                </c:pt>
                <c:pt idx="93">
                  <c:v>8.2434833333333337</c:v>
                </c:pt>
                <c:pt idx="94">
                  <c:v>8.2434833333333337</c:v>
                </c:pt>
                <c:pt idx="95">
                  <c:v>8.2434833333333337</c:v>
                </c:pt>
                <c:pt idx="96">
                  <c:v>8.2434833333333337</c:v>
                </c:pt>
                <c:pt idx="97">
                  <c:v>8.2434833333333337</c:v>
                </c:pt>
                <c:pt idx="98">
                  <c:v>8.2434833333333337</c:v>
                </c:pt>
                <c:pt idx="99">
                  <c:v>8.2434833333333337</c:v>
                </c:pt>
                <c:pt idx="100">
                  <c:v>8.2434833333333337</c:v>
                </c:pt>
                <c:pt idx="101">
                  <c:v>8.2434833333333337</c:v>
                </c:pt>
                <c:pt idx="102">
                  <c:v>8.2434833333333337</c:v>
                </c:pt>
                <c:pt idx="103">
                  <c:v>8.2434833333333337</c:v>
                </c:pt>
                <c:pt idx="104">
                  <c:v>8.2434833333333337</c:v>
                </c:pt>
                <c:pt idx="105">
                  <c:v>8.2434833333333337</c:v>
                </c:pt>
                <c:pt idx="106">
                  <c:v>8.2434833333333337</c:v>
                </c:pt>
                <c:pt idx="107">
                  <c:v>8.2434833333333337</c:v>
                </c:pt>
                <c:pt idx="108">
                  <c:v>8.2434833333333337</c:v>
                </c:pt>
                <c:pt idx="109">
                  <c:v>8.2434833333333337</c:v>
                </c:pt>
                <c:pt idx="110">
                  <c:v>8.2434833333333337</c:v>
                </c:pt>
                <c:pt idx="111">
                  <c:v>8.2434833333333337</c:v>
                </c:pt>
                <c:pt idx="112">
                  <c:v>8.2434833333333337</c:v>
                </c:pt>
                <c:pt idx="113">
                  <c:v>8.2434833333333337</c:v>
                </c:pt>
                <c:pt idx="114">
                  <c:v>8.2434833333333337</c:v>
                </c:pt>
                <c:pt idx="115">
                  <c:v>8.2434833333333337</c:v>
                </c:pt>
                <c:pt idx="116">
                  <c:v>8.2434833333333337</c:v>
                </c:pt>
                <c:pt idx="117">
                  <c:v>8.2434833333333337</c:v>
                </c:pt>
                <c:pt idx="118">
                  <c:v>8.2434833333333337</c:v>
                </c:pt>
                <c:pt idx="119">
                  <c:v>8.2434833333333337</c:v>
                </c:pt>
                <c:pt idx="120">
                  <c:v>8.2434833333333337</c:v>
                </c:pt>
                <c:pt idx="121">
                  <c:v>8.2434833333333337</c:v>
                </c:pt>
                <c:pt idx="122">
                  <c:v>8.2434833333333337</c:v>
                </c:pt>
                <c:pt idx="123">
                  <c:v>8.2434833333333337</c:v>
                </c:pt>
                <c:pt idx="124">
                  <c:v>8.2434833333333337</c:v>
                </c:pt>
                <c:pt idx="125">
                  <c:v>8.2434833333333337</c:v>
                </c:pt>
                <c:pt idx="126">
                  <c:v>8.2434833333333337</c:v>
                </c:pt>
                <c:pt idx="127">
                  <c:v>8.2434833333333337</c:v>
                </c:pt>
                <c:pt idx="128">
                  <c:v>8.2434833333333337</c:v>
                </c:pt>
                <c:pt idx="129">
                  <c:v>8.2434833333333337</c:v>
                </c:pt>
                <c:pt idx="130">
                  <c:v>8.2434833333333337</c:v>
                </c:pt>
                <c:pt idx="131">
                  <c:v>8.2434833333333337</c:v>
                </c:pt>
                <c:pt idx="132">
                  <c:v>8.2434833333333337</c:v>
                </c:pt>
                <c:pt idx="133">
                  <c:v>8.2434833333333337</c:v>
                </c:pt>
                <c:pt idx="134">
                  <c:v>8.2434833333333337</c:v>
                </c:pt>
                <c:pt idx="135">
                  <c:v>8.2434833333333337</c:v>
                </c:pt>
                <c:pt idx="136">
                  <c:v>8.2434833333333337</c:v>
                </c:pt>
                <c:pt idx="137">
                  <c:v>8.2434833333333337</c:v>
                </c:pt>
              </c:numCache>
            </c:numRef>
          </c:val>
          <c:smooth val="0"/>
          <c:extLst>
            <c:ext xmlns:c16="http://schemas.microsoft.com/office/drawing/2014/chart" uri="{C3380CC4-5D6E-409C-BE32-E72D297353CC}">
              <c16:uniqueId val="{00000002-9F9A-415C-A6D1-B5CF01F198F7}"/>
            </c:ext>
          </c:extLst>
        </c:ser>
        <c:dLbls>
          <c:showLegendKey val="0"/>
          <c:showVal val="0"/>
          <c:showCatName val="0"/>
          <c:showSerName val="0"/>
          <c:showPercent val="0"/>
          <c:showBubbleSize val="0"/>
        </c:dLbls>
        <c:smooth val="0"/>
        <c:axId val="467743160"/>
        <c:axId val="467743552"/>
      </c:lineChart>
      <c:catAx>
        <c:axId val="467743160"/>
        <c:scaling>
          <c:orientation val="minMax"/>
        </c:scaling>
        <c:delete val="0"/>
        <c:axPos val="b"/>
        <c:title>
          <c:tx>
            <c:strRef>
              <c:f>'3_Daten'!$B$6</c:f>
              <c:strCache>
                <c:ptCount val="1"/>
              </c:strCache>
            </c:strRef>
          </c:tx>
          <c:overlay val="0"/>
          <c:txPr>
            <a:bodyPr/>
            <a:lstStyle/>
            <a:p>
              <a:pPr>
                <a:defRPr sz="900">
                  <a:solidFill>
                    <a:srgbClr val="080808"/>
                  </a:solidFill>
                  <a:latin typeface="Meta Offc" pitchFamily="34" charset="0"/>
                  <a:cs typeface="Meta Offc" pitchFamily="34" charset="0"/>
                </a:defRPr>
              </a:pPr>
              <a:endParaRPr lang="de-DE"/>
            </a:p>
          </c:txPr>
        </c:title>
        <c:numFmt formatCode="General" sourceLinked="1"/>
        <c:majorTickMark val="out"/>
        <c:minorTickMark val="none"/>
        <c:tickLblPos val="nextTo"/>
        <c:spPr>
          <a:ln w="12700">
            <a:solidFill>
              <a:srgbClr val="080808"/>
            </a:solidFill>
          </a:ln>
        </c:spPr>
        <c:txPr>
          <a:bodyPr/>
          <a:lstStyle/>
          <a:p>
            <a:pPr>
              <a:defRPr sz="900" baseline="0">
                <a:solidFill>
                  <a:srgbClr val="080808"/>
                </a:solidFill>
                <a:latin typeface="Meta Offc" pitchFamily="34" charset="0"/>
              </a:defRPr>
            </a:pPr>
            <a:endParaRPr lang="de-DE"/>
          </a:p>
        </c:txPr>
        <c:crossAx val="467743552"/>
        <c:crosses val="autoZero"/>
        <c:auto val="1"/>
        <c:lblAlgn val="ctr"/>
        <c:lblOffset val="100"/>
        <c:tickLblSkip val="10"/>
        <c:tickMarkSkip val="5"/>
        <c:noMultiLvlLbl val="0"/>
      </c:catAx>
      <c:valAx>
        <c:axId val="467743552"/>
        <c:scaling>
          <c:orientation val="minMax"/>
          <c:max val="11"/>
          <c:min val="6"/>
        </c:scaling>
        <c:delete val="0"/>
        <c:axPos val="l"/>
        <c:majorGridlines>
          <c:spPr>
            <a:ln w="6350">
              <a:solidFill>
                <a:srgbClr val="080808"/>
              </a:solidFill>
            </a:ln>
          </c:spPr>
        </c:majorGridlines>
        <c:title>
          <c:tx>
            <c:strRef>
              <c:f>'3_Daten'!$B$5</c:f>
              <c:strCache>
                <c:ptCount val="1"/>
                <c:pt idx="0">
                  <c:v>Grad Celsius</c:v>
                </c:pt>
              </c:strCache>
            </c:strRef>
          </c:tx>
          <c:layout>
            <c:manualLayout>
              <c:xMode val="edge"/>
              <c:yMode val="edge"/>
              <c:x val="6.9557222886417608E-2"/>
              <c:y val="8.2616492669152584E-3"/>
            </c:manualLayout>
          </c:layout>
          <c:overlay val="0"/>
          <c:txPr>
            <a:bodyPr rot="0" vert="horz"/>
            <a:lstStyle/>
            <a:p>
              <a:pPr>
                <a:defRPr sz="900">
                  <a:solidFill>
                    <a:srgbClr val="080808"/>
                  </a:solidFill>
                  <a:latin typeface="Meta Offc" pitchFamily="34" charset="0"/>
                  <a:cs typeface="Meta Offc" pitchFamily="34" charset="0"/>
                </a:defRPr>
              </a:pPr>
              <a:endParaRPr lang="de-DE"/>
            </a:p>
          </c:txPr>
        </c:title>
        <c:numFmt formatCode="#,##0.0"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467743160"/>
        <c:crosses val="autoZero"/>
        <c:crossBetween val="midCat"/>
        <c:majorUnit val="0.5"/>
      </c:valAx>
      <c:spPr>
        <a:blipFill dpi="0" rotWithShape="1">
          <a:blip xmlns:r="http://schemas.openxmlformats.org/officeDocument/2006/relationships" r:embed="rId1"/>
          <a:srcRect/>
          <a:tile tx="0" ty="0" sx="100000" sy="100000" flip="none" algn="tl"/>
        </a:blipFill>
        <a:ln w="9525"/>
      </c:spPr>
    </c:plotArea>
    <c:legend>
      <c:legendPos val="b"/>
      <c:legendEntry>
        <c:idx val="0"/>
        <c:txPr>
          <a:bodyPr/>
          <a:lstStyle/>
          <a:p>
            <a:pPr>
              <a:defRPr sz="700">
                <a:solidFill>
                  <a:srgbClr val="080808"/>
                </a:solidFill>
                <a:latin typeface="Meta Offc" pitchFamily="34" charset="0"/>
                <a:cs typeface="Meta Offc" pitchFamily="34" charset="0"/>
              </a:defRPr>
            </a:pPr>
            <a:endParaRPr lang="de-DE"/>
          </a:p>
        </c:txPr>
      </c:legendEntry>
      <c:layout>
        <c:manualLayout>
          <c:xMode val="edge"/>
          <c:yMode val="edge"/>
          <c:x val="7.093634409440451E-2"/>
          <c:y val="0.87187503535713551"/>
          <c:w val="0.86653487134425011"/>
          <c:h val="3.9390804954211288E-2"/>
        </c:manualLayout>
      </c:layout>
      <c:overlay val="0"/>
      <c:spPr>
        <a:noFill/>
        <a:ln>
          <a:noFill/>
        </a:ln>
      </c:spPr>
      <c:txPr>
        <a:bodyPr/>
        <a:lstStyle/>
        <a:p>
          <a:pPr>
            <a:defRPr sz="700">
              <a:solidFill>
                <a:srgbClr val="080808"/>
              </a:solidFill>
              <a:latin typeface="Meta Offc" pitchFamily="34" charset="0"/>
              <a:cs typeface="Meta Offc" pitchFamily="34" charset="0"/>
            </a:defRPr>
          </a:pPr>
          <a:endParaRPr lang="de-DE"/>
        </a:p>
      </c:txPr>
    </c:legend>
    <c:plotVisOnly val="1"/>
    <c:dispBlanksAs val="zero"/>
    <c:showDLblsOverMax val="0"/>
  </c:chart>
  <c:spPr>
    <a:noFill/>
    <a:ln>
      <a:noFill/>
    </a:ln>
  </c:spPr>
  <c:externalData r:id="rId2">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4.052"/>
    </inkml:context>
    <inkml:brush xml:id="br0">
      <inkml:brushProperty name="width" value="0.05" units="cm"/>
      <inkml:brushProperty name="height" value="0.05" units="cm"/>
    </inkml:brush>
  </inkml:definitions>
  <inkml:trace contextRef="#ctx0" brushRef="#br0">1 15 18180,'10'10'1264,"-1"-4"-1432,-2-1-416,0-6 360,17-8 96,6-1-160,10-5-160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5.680"/>
    </inkml:context>
    <inkml:brush xml:id="br0">
      <inkml:brushProperty name="width" value="0.05" units="cm"/>
      <inkml:brushProperty name="height" value="0.05" units="cm"/>
    </inkml:brush>
  </inkml:definitions>
  <inkml:trace contextRef="#ctx0" brushRef="#br0">153 11 14395,'-1'-1'69,"1"0"0,-1 1-1,1-1 1,-1 0 0,1 1 0,-1-1 0,0 0-1,1 1 1,-1-1 0,0 1 0,1-1-1,-1 1 1,0-1 0,0 1 0,0 0-1,1-1 1,-1 1 0,0 0 0,0 0 0,0 0-1,0-1 1,0 1 0,1 0 0,-1 0-1,0 0 1,-1 1 0,0-1-25,0 1-1,1 0 1,-1 0-1,1 0 1,-1-1-1,1 2 1,-1-1-1,1 0 1,-1 0 0,1 0-1,0 1 1,-2 1-1,-3 6-56,0 0 1,1 0-1,-7 14 0,11-20 76,-14 30-98,2 1 1,1 0-1,1 1 0,2 0 0,2 1 0,-6 70 0,13-100 12,0 1 1,0-1-1,1 0 0,-1 0 0,3 7 0,-3-12 18,0 0 0,1 1 0,-1-1 0,1 0 0,-1 0 0,0 0 0,1 0 0,0 0 0,-1 0 0,1 0 0,0 0 0,-1-1 0,1 1 0,0 0 0,0 0 0,0 0 0,0-1 0,0 1 1,-1 0-1,1-1 0,1 1 0,-1-1 0,0 0 0,0 1 0,0-1 0,0 0 0,0 1 0,0-1 0,0 0 0,0 0 0,1 0 0,-1 0 0,0 0 0,0 0 0,0 0 0,2-1 0,1 0-6,1-1-1,-1 1 1,1-1 0,-1-1 0,0 1 0,0 0 0,0-1 0,0 0-1,0 0 1,-1 0 0,5-5 0,33-43-53,-39 49 62,17-24 41,0-2 0,-2 1 0,-1-2 0,-2 0 1,-1-1-1,-1 0 0,11-42 0,-21 59-58,-3 16-4,-5 20-24,5-21 42,-5 49-377,6-47 357,0 0-1,0 0 0,0 0 0,1-1 0,-1 1 0,1 0 0,0 0 0,0 0 0,1 0 0,2 6 0,8 6-12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2.652"/>
    </inkml:context>
    <inkml:brush xml:id="br0">
      <inkml:brushProperty name="width" value="0.05" units="cm"/>
      <inkml:brushProperty name="height" value="0.05" units="cm"/>
    </inkml:brush>
  </inkml:definitions>
  <inkml:trace contextRef="#ctx0" brushRef="#br0">204 147 17524,'0'-2'70,"0"1"0,0 0 0,0-1 1,0 1-1,0-1 0,0 1 0,-1 0 0,1-1 1,0 1-1,-1 0 0,1 0 0,-1-1 1,1 1-1,-1 0 0,0 0 0,0 0 0,1 0 1,-1-1-1,0 1 0,0 0 0,0 1 0,0-1 1,-2-2-1,1 2 1,0 1 0,0-1 0,0 1 0,-1-1 0,1 1 0,0 0 0,0-1 0,0 1 0,0 0 0,0 0 0,0 1 0,-1-1 0,-3 1 0,-1 1 32,-1 1 0,1 0 0,0 0 1,0 0-1,0 1 0,0 0 0,-10 8 0,9-5-123,0 0 0,1 1-1,0 0 1,0 0 0,0 1-1,1 0 1,1 0-1,-1 0 1,2 1 0,-1 0-1,1 0 1,1 0-1,0 0 1,0 1 0,1-1-1,-1 14 1,3-22 15,-1 0 1,1 0-1,0 0 0,0 0 1,1-1-1,-1 1 1,0 0-1,1 0 0,-1 0 1,1 0-1,-1 0 0,1-1 1,0 1-1,0 0 1,0 0-1,0-1 0,0 1 1,0-1-1,0 1 1,1-1-1,-1 1 0,0-1 1,1 0-1,-1 0 1,1 0-1,0 0 0,-1 0 1,1 0-1,0 0 1,-1 0-1,1-1 0,0 1 1,0-1-1,0 1 0,0-1 1,0 0-1,0 1 1,-1-1-1,1 0 0,3-1 1,4 1 2,0-2 0,0 1 0,-1-1 0,1-1 0,-1 1 1,1-2-1,10-4 0,7-7 31,0-1 0,-1-1 0,-1-1 0,-1-1 0,-1-1 1,0-1-1,-2-1 0,0-1 0,-1-1 0,-2 0 0,0-2 0,15-31 0,-22 28-65,-9 18-13,-2 10 47,1 1 0,0 0 1,0 0-1,0 0 0,0 0 0,0 0 1,-1 0-1,1-1 0,0 1 0,0 0 1,0 0-1,0 0 0,-1 0 0,1 0 1,0 0-1,0 0 0,0 0 0,-1 0 1,1 0-1,0 0 0,0 0 0,0 0 1,0 0-1,-1 0 0,1 0 0,0 0 1,0 0-1,0 0 0,-1 0 0,1 0 1,0 1-1,0-1 0,0 0 0,0 0 0,0 0 1,-1 0-1,1 0 0,0 0 0,0 0 1,0 1-1,0-1 0,0 0 0,0 0 1,0 0-1,-1 0 0,1 1 0,-4 3-22,0 0 0,1 0 0,-1 1 1,1 0-1,0-1 0,0 1 0,1 0 0,-1 1 0,-1 5 0,-16 54-202,18-56 194,-2 6 5,0 0 0,1 0 0,1 0-1,1 0 1,0 23 0,2-34 24,-1 0-1,1 0 0,-1 0 1,1 0-1,0 0 1,1-1-1,-1 1 0,1 0 1,-1-1-1,1 1 0,4 4 1,-4-6-4,0 0-1,0 0 1,0 0 0,0-1-1,0 1 1,0 0 0,1-1-1,-1 0 1,1 0 0,-1 1-1,1-1 1,-1-1 0,1 1-1,0 0 1,-1-1 0,1 1-1,0-1 1,4 0 0,-2 0-66,1 0 1,0-1 0,-1 0 0,1 0 0,-1 0 0,1-1-1,-1 1 1,1-2 0,-1 1 0,0 0 0,8-6 0,2-2-347,1-2 1,14-14 0,-29 24 379,9-5 93,-1 0-1,1 1 1,17-8-1,11-8 223,-28 15-197,3-1 116,0-1 1,-1 0-1,0-1 0,-1 0 1,0-1-1,12-14 1,-23 24-170,1 1 1,-1-1-1,1 0 0,-1 1 1,1-1-1,-1 0 0,0 0 1,1 1-1,-1-1 1,0 0-1,0 0 0,1 0 1,-1 1-1,0-1 0,0 0 1,0 0-1,0 0 0,0-1 1,0 2-12,-1-1-1,1 1 1,0 0-1,0 0 1,-1-1 0,1 1-1,0 0 1,-1 0 0,1-1-1,-1 1 1,1 0 0,0 0-1,-1 0 1,1 0 0,0 0-1,-1 0 1,1-1 0,-1 1-1,1 0 1,0 0 0,-1 0-1,1 0 1,-1 0 0,1 1-1,-1-1 1,-3 1 48,0-1 0,0 2 0,0-1 0,0 0 0,-7 4 0,4 0-49,-1 0 0,1 1-1,-1 0 1,1 0 0,1 1-1,-1 0 1,-8 13 0,12-17-47,0 0 0,1 1 1,0 0-1,0-1 0,0 1 1,0 0-1,1 0 0,-1 0 0,1 0 1,0 0-1,0 1 0,1-1 0,-1 0 1,1 0-1,0 1 0,0-1 0,0 0 1,2 8-1,-1-9-5,0-1 0,1 0 0,-1 1 0,0-1 1,1 0-1,0 0 0,-1 0 0,1 0 0,0 0 0,0 0 0,0-1 0,0 1 0,1 0 0,-1-1 1,0 0-1,1 0 0,-1 0 0,0 0 0,1 0 0,0 0 0,-1 0 0,1-1 0,3 1 0,22 2-187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38.778"/>
    </inkml:context>
    <inkml:brush xml:id="br0">
      <inkml:brushProperty name="width" value="0.05" units="cm"/>
      <inkml:brushProperty name="height" value="0.05" units="cm"/>
    </inkml:brush>
  </inkml:definitions>
  <inkml:trace contextRef="#ctx0" brushRef="#br0">0 547 9410,'11'4'364,"-1"0"-1,0 1 1,0 0-1,18 13 1,9 5 199,6-2-426,0-1 1,2-2-1,0-2 1,1-2-1,1-2 0,0-2 1,1-2-1,-1-2 1,71-1-1,-112-5-131,-1 0-1,1-1 0,-1 1 0,0-1 0,0 0 0,1-1 0,-1 1 0,0-1 0,0 0 0,0 0 1,0-1-1,4-2 0,-6 2 7,1 0 0,-1 0 0,-1 0 0,1 0-1,0 0 1,-1-1 0,1 1 0,-1-1 0,0 0 0,0 0 0,-1 0 0,1 0 0,-1 0 0,0 0 0,2-7 0,0-8 74,-1-1-1,-1 0 1,-2-36 0,-12-61 149,3 39-82,1-4 2,-11-159 2122,18 223-1867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47.898"/>
    </inkml:context>
    <inkml:brush xml:id="br0">
      <inkml:brushProperty name="width" value="0.05" units="cm"/>
      <inkml:brushProperty name="height" value="0.05" units="cm"/>
    </inkml:brush>
  </inkml:definitions>
  <inkml:trace contextRef="#ctx0" brushRef="#br0">134 1 9274,'2'6'3150,"-2"3"-3186,0 49-234,-8 59 1,-3-30 214,4 1 0,7 149 0,0 49 697,-3-194-564,-3 176 185,-2-216-204,0-12 2,1-3-37,-1 9 0,-8 135-66,7-3 33,-3-12 29,1-23-127,3 12-106,-2 63-20,7 24 201,11 441-371,4-445-58,1 3 131,10 125 144,-3-40 45,10 246 54,-23 1-57,-1-56 111,-6-490 89,2 965 1481,-22-232-1611,4-379 2,-1 99 283,31-240 165,-1-79-251,-12-134-119,2-1 0,11 52 0,-3-20-29,-9-45 55,-2-7 19,-2-7 31,7-32-10,-4-82-181,-20-176 1,17 273 55,-30-513-2076,42-506 2877,17 605-997,15-453-106,-40 777 299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48.264"/>
    </inkml:context>
    <inkml:brush xml:id="br0">
      <inkml:brushProperty name="width" value="0.05" units="cm"/>
      <inkml:brushProperty name="height" value="0.05" units="cm"/>
    </inkml:brush>
  </inkml:definitions>
  <inkml:trace contextRef="#ctx0" brushRef="#br0">1 2404 3961,'39'-1090'2171,"-33"855"-1064,1-744-2118,-9 879 696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48.623"/>
    </inkml:context>
    <inkml:brush xml:id="br0">
      <inkml:brushProperty name="width" value="0.05" units="cm"/>
      <inkml:brushProperty name="height" value="0.05" units="cm"/>
    </inkml:brush>
  </inkml:definitions>
  <inkml:trace contextRef="#ctx0" brushRef="#br0">134 872 7042,'-7'-76'541,"-76"-594"3768,79 650-4601,-2 0 0,0 1 0,-17-38 0,19 47 66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51.402"/>
    </inkml:context>
    <inkml:brush xml:id="br0">
      <inkml:brushProperty name="width" value="0.05" units="cm"/>
      <inkml:brushProperty name="height" value="0.05" units="cm"/>
    </inkml:brush>
  </inkml:definitions>
  <inkml:trace contextRef="#ctx0" brushRef="#br0">702 253 11963,'-5'-7'75,"-1"1"0,0-1 1,0 1-1,-1 0 0,1 1 1,-1-1-1,-1 1 0,1 1 1,-1-1-1,0 1 0,0 1 1,0-1-1,0 2 1,-1-1-1,1 1 0,-1 0 1,1 1-1,-1 0 0,-17 0 1,9 1-27,1 1-1,0 1 1,0 0 0,-1 2 0,2 0-1,-1 0 1,0 1 0,1 1 0,-28 16 0,20-8 5,0 1 0,1 1 0,1 1 0,0 1 0,1 1 0,1 0 0,1 2 0,-20 29 0,21-23 21,1 0 1,1 2-1,1 0 0,1 0 1,2 1-1,-13 56 0,13-27 69,1 0-1,4 0 0,0 82 0,7-101-85,2 0-1,1 0 0,3 0 0,1-1 0,25 74 0,-25-93-60,1-1-1,1 0 1,1-1-1,0 0 1,1-1-1,2 0 1,-1-1-1,2 0 1,0-1-1,22 17 1,-27-24-6,1 0 0,0-1 0,0-1 0,0 1 1,1-2-1,0 1 0,0-2 0,0 0 0,1 0 1,0-1-1,-1 0 0,1-1 0,0-1 0,0 0 0,0-1 1,0 0-1,25-4 0,-19-2 17,0 1 1,0-2-1,-1-1 0,0 0 1,-1-1-1,0-1 0,0-1 1,-1 0-1,27-24 0,-7 0 63,-2-1 0,52-68 0,-23 13-51,-4-2 0,57-122 0,-99 178-101,-1-1-1,-2 0 1,-1-1-1,-2 0 1,-2-1-1,-2 0 1,4-75-1,-10 91 130,-2-1-1,0 1 0,-1 0 1,-2 0-1,0 0 0,-2 1 1,0-1-1,-2 1 1,0 1-1,-2-1 0,0 2 1,-2-1-1,0 1 0,-23-28 1,25 37 13,-1 1 0,0 0 0,-1 1 0,0 0 0,0 1 0,-1 1 1,0-1-1,-1 2 0,0 0 0,0 1 0,-1 0 0,1 1 0,-1 1 0,0 0 0,0 1 1,-19-1-1,11 3-124,-1 0 0,0 2 0,1 1 0,-1 0 0,1 2 0,0 1 0,0 0 0,0 2 0,-42 19 0,-7 14-168,68-37 214,-25 15-150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7:03.257"/>
    </inkml:context>
    <inkml:brush xml:id="br0">
      <inkml:brushProperty name="width" value="0.05" units="cm"/>
      <inkml:brushProperty name="height" value="0.05" units="cm"/>
    </inkml:brush>
  </inkml:definitions>
  <inkml:trace contextRef="#ctx0" brushRef="#br0">86 8992 8618,'0'-2'113,"-1"0"0,1 0 0,0 0 0,0 1 0,0-1 0,0 0 0,0 0 0,0 0 0,1 0 0,-1 0 0,1 0 0,-1 0 0,1 0 0,0 0 0,-1 1 1,3-4-1,2-9-281,1-20 147,-2 0 1,-1 0 0,-2 0 0,-4-42 0,1 31 15,-27-454 271,1 25 814,10-5-748,-13-519 604,47-2-749,53-52-393,12-262 13,-64 428 96,-11 359-26,-5-267-671,-3 689 649,-27-180 0,28 277 259,-1 1 0,0 0 1,0 0-1,0-1 1,-1 2-1,0-1 0,-8-11 1,10 15-77,-1 0 0,1-1 1,0 1-1,0 0 1,0 0-1,0-1 0,0 1 1,1-1-1,-1 1 1,1-5-1,3-40-53,-2 24 54,3-51 2566,-10 64-2457,6 5-151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7:06.112"/>
    </inkml:context>
    <inkml:brush xml:id="br0">
      <inkml:brushProperty name="width" value="0.05" units="cm"/>
      <inkml:brushProperty name="height" value="0.05" units="cm"/>
    </inkml:brush>
  </inkml:definitions>
  <inkml:trace contextRef="#ctx0" brushRef="#br0">0 1 3729,'49'289'1736,"-33"-190"-2151,17 271-12,-16-137 1932,1-58-708,17 222 320,-20-24 0,39 451 307,-42-689-1393,6 60-3,55 796-118,-46-148-70,23 508-104,-17-360-982,-20-788 2130,0 16 1745,-13-219-2607,0 0 1,0 0-1,0 0 0,0 0 1,0 0-1,0 0 1,0 0-1,0 0 1,-1 0-1,1-1 1,0 1-1,0 0 1,0 0-1,0 0 1,0 0-1,0 0 0,0 0 1,0 0-1,0 1 1,0-1-1,0 0 1,0 0-1,0 0 1,0 0-1,0 0 1,0 0-1,0 0 1,0 0-1,-1 0 0,1 0 1,0 0-1,0 0 1,0 0-1,0 0 1,0 0-1,0 0 1,0 0-1,0 0 1,0 0-1,0 0 1,0 0-1,0 0 0,0 0 1,0 0-1,0 0 1,0 0-1,0 1 1,0-1-1,0 0 1,0 0-1,0 0 1,0 0-1,0 0 1,-4-7 417,-3-2-1272,6 10 772,1-1 55,0-1-1,0 1 1,0 0-1,0 0 1,0 0-1,0 0 1,0 0-1,0-1 1,0 1-1,0 0 1,0 0-1,0 0 1,0 0-1,-1 0 1,1 0-1,0-1 1,0 1-1,0 0 1,0 0-1,0 0 1,0 0-1,-1 0 1,1 0-1,0 0 1,0 0-1,0 0 1,0 0-1,0 0 1,-1 0-1,1 0 1,0 0-1,0 0 1,0 0-1,0 0 1,0 0-1,-1 0 1,1 0-1,0 0 1,0 0-1,0 0 1,0 0-1,0 0 1,-1 0-1,1 0 1,0 0-1,0 0 1,0 0-1,0 1 1,0-1-1,0 0 1,-1 0-1,1 0 1,0 0-1,0 0 1,0 0-1,0 0 1,0 1-1,0-1 1,0 0-1,0 0 1,0 0-1,0 0 1,0 1-1,-6-17-195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7:06.764"/>
    </inkml:context>
    <inkml:brush xml:id="br0">
      <inkml:brushProperty name="width" value="0.05" units="cm"/>
      <inkml:brushProperty name="height" value="0.05" units="cm"/>
    </inkml:brush>
  </inkml:definitions>
  <inkml:trace contextRef="#ctx0" brushRef="#br0">5 1 10122,'0'0'59,"0"0"0,0 0 0,0 0 0,-1 0 0,1 0 0,0 0 0,0 0 0,0 0 0,0 0 0,-1 0 0,1 0 0,0 0 0,0 0 0,0 0 0,0 0 0,0 0 0,-1 0 0,1 0 0,0 1 0,0-1 0,0 0 0,0 0 0,0 0 0,-1 0 0,1 0 0,0 0 0,0 1 0,0-1 0,0 0 0,0 0 0,0 0 0,0 0 0,0 0 0,0 1 0,0-1 0,-1 0 0,1 0 0,0 0 0,0 0 0,0 1 0,0-1 0,4 9 928,9 8-731,-9-12-211,1-1-1,0 0 1,0 0-1,0 0 1,0 0-1,1-1 1,0 1-1,-1-1 1,1-1 0,0 1-1,8 1 1,-14-4-26,0 0-1,0 0 1,1 0 0,-1 0 0,0 0 0,0 0-1,1 0 1,-1 0 0,0 0 0,0 0 0,1 0 0,-1 0-1,0 0 1,0 0 0,1 0 0,-1 0 0,0 0 0,0 0-1,1 0 1,-1 0 0,0-1 0,0 1 0,0 0-1,1 0 1,-1 0 0,0 0 0,0 0 0,0-1 0,0 1-1,1 0 1,-1 0 0,0 0 0,0-1 0,0 1 0,0 0-1,0 0 1,0-1 0,0 1 0,0-1 0,-2-12 605,1 10-472,-1 1 0,1-1 0,0 1 0,-1-1-1,0 1 1,1-1 0,-5-3 0,6 6-143,-1-1 0,0 1 0,1 0-1,-1-1 1,0 1 0,1 0 0,-1 0-1,0-1 1,1 1 0,-1 0 0,0 0-1,1 0 1,-1 0 0,0 0 0,0 0-1,1 0 1,-1 0 0,0 0 0,1 0-1,-1 0 1,0 1 0,1-1 0,-1 0-1,0 0 1,1 1 0,-1-1 0,0 0-1,1 1 1,-1-1 0,1 1 0,-1-1-1,1 1 1,-1-1 0,1 1 0,-1-1-1,1 1 1,-1-1 0,1 1 0,0 0-1,-1-1 1,1 1 0,0 0 0,0-1-1,-1 1 1,1 0 0,0-1 0,0 1-1,0 0 1,0 1 0,-5 40-434,4-39 478,0 24-175,4-2-52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7:08.440"/>
    </inkml:context>
    <inkml:brush xml:id="br0">
      <inkml:brushProperty name="width" value="0.05" units="cm"/>
      <inkml:brushProperty name="height" value="0.05" units="cm"/>
    </inkml:brush>
  </inkml:definitions>
  <inkml:trace contextRef="#ctx0" brushRef="#br0">171 254 9586,'-2'-2'114,"0"0"1,0 0-1,0 0 0,0 0 1,-1 0-1,1 1 0,0-1 1,-1 1-1,0 0 0,1 0 1,-1 0-1,1 0 0,-1 0 0,0 0 1,0 1-1,0 0 0,-3-1 1,5 1-85,0 0 1,0 1-1,-1-1 0,1 0 1,0 1-1,0-1 1,0 1-1,0-1 0,0 1 1,0-1-1,1 1 1,-1-1-1,0 1 0,0 0 1,0 0-1,1-1 1,-1 1-1,-1 2 0,1-1-18,0 0 0,0 1 0,0-1 0,0 1 0,0-1 0,1 1-1,-1-1 1,1 1 0,-1-1 0,1 6 0,2 48 181,14 84 0,-6-65-102,62 482 532,-36-257 116,-66-557 1,17 174-678,-99-734 16,130 934-698,32 594 625,-48-685 57,-2-26-60,0 0 1,0 0 0,0 0-1,0 0 1,0 0-1,0 0 1,0 0 0,1 0-1,-1 0 1,0 0 0,0 0-1,0 0 1,0 0-1,0 0 1,0 0 0,0 0-1,0 0 1,0 0-1,0 0 1,0 0 0,0 0-1,0 0 1,1 0-1,-1 0 1,0 1 0,0-1-1,0 0 1,0 0-1,3-47 80,-28-428 64,9 293-183,12 110-13,-3-22-156,-19-107 0,17 174 54,4 24 0,1 10 91,0 13-9,-26 358-171,25-269 231,-8 273 501,9-355-399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7:54.355"/>
    </inkml:context>
    <inkml:brush xml:id="br0">
      <inkml:brushProperty name="width" value="0.05" units="cm"/>
      <inkml:brushProperty name="height" value="0.05" units="cm"/>
    </inkml:brush>
  </inkml:definitions>
  <inkml:trace contextRef="#ctx0" brushRef="#br0">4182 382 9730,'-164'-2'1268,"-147"-4"211,0-26-1707,41-19-1482,-86-13-554,-331 2-979,414 53 4656,-569-33 1049,231-28-4846,421 46 1900,24 4-146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3.076"/>
    </inkml:context>
    <inkml:brush xml:id="br0">
      <inkml:brushProperty name="width" value="0.05" units="cm"/>
      <inkml:brushProperty name="height" value="0.05" units="cm"/>
    </inkml:brush>
  </inkml:definitions>
  <inkml:trace contextRef="#ctx0" brushRef="#br0">264 3 16275,'-13'-1'68,"1"0"-1,-1 0 0,1 2 1,0 0-1,-1 0 0,1 1 0,-1 0 1,1 1-1,0 1 0,1-1 1,-1 2-1,0 0 0,1 0 0,0 1 1,1 1-1,-1 0 0,1 0 1,0 1-1,-14 15 0,22-21-79,0-1 1,1 1-1,-1 0 0,1 0 1,0 0-1,-1 0 0,1 1 1,0-1-1,0 0 1,0 0-1,1 1 0,-1-1 1,0 0-1,1 1 0,0-1 1,-1 1-1,1-1 0,0 4 1,1-3-11,0-1 1,-1 1 0,1-1 0,0 0 0,1 0 0,-1 1 0,0-1 0,1 0-1,-1 0 1,1 0 0,-1 0 0,1-1 0,0 1 0,0 0 0,2 1 0,9 5-119,-1-1 0,1 0 0,1-1 0,27 8 1,-28-9 54,33 9-166,-19-6 37,34 15 0,-55-21 196,0 1-1,1 1 1,-2-1-1,1 1 1,0 0 0,-1 0-1,0 1 1,0-1-1,0 1 1,7 9 0,-11-11 17,1 0 1,-1 0 0,0 0-1,0 0 1,0 0 0,0 0 0,0 0-1,-1 0 1,1 1 0,-1-1-1,0 0 1,0 0 0,0 0 0,-1 1-1,1-1 1,-1 0 0,1 0-1,-1 0 1,0 0 0,0 0 0,-1 0-1,1 0 1,-1 0 0,1 0-1,-1 0 1,0-1 0,-4 5 0,-4 5 15,0-1 1,-1 0 0,0-1 0,-18 13-1,14-11-13,-2-1 0,0-1 0,0 0 0,-1-1 0,0-1 0,-34 10 0,39-16-4,9-4-18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7:54.785"/>
    </inkml:context>
    <inkml:brush xml:id="br0">
      <inkml:brushProperty name="width" value="0.05" units="cm"/>
      <inkml:brushProperty name="height" value="0.05" units="cm"/>
    </inkml:brush>
  </inkml:definitions>
  <inkml:trace contextRef="#ctx0" brushRef="#br0">4294 27 3249,'-301'-11'1100,"-483"-4"500,287 32-1194,3 34 46,215 0 1,2 11 0,-307 113 0,468-133-84,-115 60 0,179-74-342,0 2 0,2 2 0,2 2 0,-57 52 0,72-53-50,0 0 0,2 3 0,2 0 0,2 2 0,1 1 0,1 1-1,3 1 1,-25 62 0,14-19 253,3 1 1,4 2-1,-24 146 0,45-188-194,1 0-1,2 0 1,2 1-1,2-1 1,2 0-1,2 0 1,2-1-1,2 0 1,19 53-1,-11-51-310,1-1 0,3-1 0,2 0 0,2-2 0,1-1-1,2-1 1,2-2 0,55 54 0,-31-42-269,2-3 1,2-2-1,2-2 0,2-4 1,76 37-1,-1-13-112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7:55.501"/>
    </inkml:context>
    <inkml:brush xml:id="br0">
      <inkml:brushProperty name="width" value="0.05" units="cm"/>
      <inkml:brushProperty name="height" value="0.05" units="cm"/>
    </inkml:brush>
  </inkml:definitions>
  <inkml:trace contextRef="#ctx0" brushRef="#br0">1 3370 3369,'122'13'207,"470"44"913,3-28 105,452-64-174,-2-52-803,-363 27-62,1285-79 1418,-1826 132-1463,559-33 425,-4-38-456,-32-44-451,-13-50-94,-469 112 739,215-101-1,-331 129-73,-1-3-1,-2-3 0,-2-3 1,-1-3-1,-3-2 0,72-73 1,56-93 126,-154 172-304,-3-1 0,-1-2 0,34-71 0,-51 88-18,-1 0 1,-1 0 0,-1-1-1,-1 0 1,-1 0-1,-2 0 1,-1-1 0,-1 1-1,-1-1 1,-2 1-1,0-1 1,-2 1-1,-1 0 1,-14-44 0,1 20 13,-3 2 0,-1 0 1,-3 1-1,-1 2 1,-3 1-1,-53-65 0,28 46 34,-2 3 0,-100-84 0,63 72-8,-123-75 0,128 98-69,-2 3 0,-2 4 0,-2 5 0,-1 3 0,-2 5 0,-141-25 0,56 26 33,-1 8-1,-302 5 1,120 29-176,-520 87 1,536-42 98,-12 6-39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46.191"/>
    </inkml:context>
    <inkml:brush xml:id="br0">
      <inkml:brushProperty name="width" value="0.05" units="cm"/>
      <inkml:brushProperty name="height" value="0.05" units="cm"/>
    </inkml:brush>
  </inkml:definitions>
  <inkml:trace contextRef="#ctx0" brushRef="#br0">231 36 9538,'1'-10'392,"-2"-14"2142,-2 23-1228,-2 13-532,1-4-698,1 1 0,1 0-1,-1 1 1,2-1-1,-2 17 1,-13 159-47,-4 70-51,9-13 50,-13 129-6,-1 120-2,7-61-8,2-153-20,20 252 23,1-356-44,-30 324-1,25-494 30,-41 421-291,44 155-23,0-555 366,-2 0 1,-1 0-1,-1 1 1,-2-1-1,-6 33 0,9-56-70,0-1-1,0 1 0,0-1 0,0 1 1,-1-1-1,1 1 0,0-1 0,0 1 0,0-1 1,-1 0-1,1 1 0,0-1 0,-1 1 1,1-1-1,0 0 0,-1 1 0,1-1 0,0 0 1,-1 1-1,1-1 0,-1 0 0,1 0 1,-1 1-1,-5-2-80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47.483"/>
    </inkml:context>
    <inkml:brush xml:id="br0">
      <inkml:brushProperty name="width" value="0.05" units="cm"/>
      <inkml:brushProperty name="height" value="0.05" units="cm"/>
    </inkml:brush>
  </inkml:definitions>
  <inkml:trace contextRef="#ctx0" brushRef="#br0">4398 148 11755,'-6'-4'144,"0"1"1,-1 0 0,0 0 0,0 0-1,0 0 1,0 1 0,-12-2 0,10 3-93,0-2 0,0 1 0,0-1 0,-14-7 0,12 4 14,-12-8-26,0 1 0,-1 1 0,0 1 1,-1 2-1,0 0 0,-33-7 0,11 10-99,-1 1-1,-66 2 1,31 5 29,-100 16 1,16 11 49,-357 55 91,-4-33 109,124-45-94,-4 0-114,231 6 19,79-3 140,-157-7-1,60-29 22,131 16-103,0 2 1,-79 0-1,100 10 38,1 2 0,0 3-1,0 0 1,1 3-1,0 2 1,0 1-1,1 2 1,1 2-1,-55 30 1,72-34-69,12-8-67,1 1 0,0 0 0,0 0 0,1 1 0,-14 12 0,21-18 8,1 1 0,0-1 0,0 0-1,-1 0 1,1 1 0,0-1 0,0 0 0,-1 1 0,1-1 0,0 0-1,0 1 1,0-1 0,0 0 0,0 1 0,-1-1 0,1 0 0,0 1-1,0-1 1,0 1 0,0-1 0,0 0 0,0 1 0,0-1 0,0 0-1,0 1 1,0-1 0,0 1 0,1-1 0,-1 0 0,0 1 0,0-1-1,0 0 1,0 1 0,1-1 0,-1 1-1,1-1 0,0 1 0,-1-1 0,1 0 0,-1 1-1,1-1 1,0 0 0,-1 0 0,1 1 0,0-1 0,-1 0 0,1 0 0,0 0 0,0 0 0,-1 0 0,1 0-1,0 0 1,-1 0 0,1 0 0,1-1 0,15-4-105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55.299"/>
    </inkml:context>
    <inkml:brush xml:id="br0">
      <inkml:brushProperty name="width" value="0.05" units="cm"/>
      <inkml:brushProperty name="height" value="0.05" units="cm"/>
    </inkml:brush>
  </inkml:definitions>
  <inkml:trace contextRef="#ctx0" brushRef="#br0">12 4492 7154,'-4'9'-62,"-3"4"3396,7-27-333,4-3-2773,1-1 0,1 1 0,0 0 0,1 0-1,0 1 1,20-30 0,71-87-412,-89 121 208,334-422-1742,378-410-1353,-646 765 3248,279-285 1070,-214 231-905,436-384 287,-409 381-491,223-166 276,562-261 286,316-54-246,-1142 562-470,129-75 1,-209 97 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56.430"/>
    </inkml:context>
    <inkml:brush xml:id="br0">
      <inkml:brushProperty name="width" value="0.05" units="cm"/>
      <inkml:brushProperty name="height" value="0.05" units="cm"/>
    </inkml:brush>
  </inkml:definitions>
  <inkml:trace contextRef="#ctx0" brushRef="#br0">606 235 12331,'4'-7'182,"9"-23"374,12-34 0,-22 56-450,-1 0-1,0 1 1,0-1 0,-1 0 0,0 0 0,-1 0-1,0 0 1,0 0 0,0 0 0,-3-11 0,3 17-70,-1 0 0,0 0 1,0 0-1,0 1 1,0-1-1,0 0 1,0 0-1,0 1 1,0-1-1,-1 0 1,1 1-1,-1-1 1,1 1-1,-1 0 1,1 0-1,-1-1 1,0 1-1,0 0 0,0 0 1,1 1-1,-1-1 1,0 0-1,0 1 1,0-1-1,0 1 1,0-1-1,0 1 1,-1 0-1,1 0 1,0 0-1,0 0 1,0 0-1,0 1 1,-3 0-1,-6 1 62,-1 1 1,1 0-1,0 0 1,-21 11-1,0 3-17,1 1 0,0 1-1,1 2 1,1 1 0,-43 44 0,33-27-55,3 3 1,1 1-1,-31 51 1,46-62-11,2 0 1,1 1 0,-24 69 0,35-86-13,2 1 0,0 0 0,0 0 0,2 0 0,0 1 0,1-1 0,1 0 0,1 1 1,0-1-1,7 29 0,-7-41-4,0-1 0,0 1 0,1-1 0,-1 0 0,1 1 0,1-1 0,-1 0 0,0 0 0,1-1 0,0 1 0,0 0 0,0-1 0,0 0 0,1 1 0,-1-1 0,1-1 0,0 1 0,0 0 0,0-1 0,0 0 0,0 0 0,0 0 0,1-1 0,-1 1 0,1-1 0,-1 0 0,1 0 0,-1-1 0,1 1 0,0-1 0,-1 0 0,8-1 0,0-1 2,0 0 1,-1-1 0,1 0 0,-1-1 0,0-1-1,1 1 1,-2-2 0,1 0 0,-1 0 0,14-11-1,2-3 34,-1-2 0,34-38-1,-44 43-4,0 0-1,14-25 1,-25 37-23,-1 0-1,0 0 0,-1-1 0,1 1 1,-1-1-1,0 1 0,0-1 1,-1 0-1,0 0 0,0 0 1,0 0-1,-1 0 0,0-8 1,0 12-7,0 1 1,0-1-1,-1 0 1,1 0 0,-1 1-1,0-1 1,1 0-1,-1 1 1,0-1 0,0 0-1,0 1 1,0-1-1,0 1 1,0 0-1,-1-1 1,1 1 0,0 0-1,-1 0 1,-2-3-1,1 3-1,0 0 0,0 0-1,0 0 1,0 0-1,0 0 1,-1 0 0,1 1-1,0-1 1,0 1 0,-6 0-1,3 1-6,0-1 0,0 1 1,0 0-1,0 1 0,1-1 0,-1 1 0,0 0 0,1 1 1,0-1-1,-1 1 0,-8 6 0,13-8 3,0 0 0,-1 1 1,1-1-1,0 0 0,-1 1 0,1-1 0,0 1 0,0-1 0,0 1 1,0 0-1,1-1 0,-1 1 0,0 0 0,1-1 0,-1 5 0,1-5 0,0 0 0,0 0-1,0 1 1,0-1 0,0 0-1,1 1 1,-1-1 0,1 0-1,-1 0 1,1 0 0,-1 1-1,1-1 1,-1 0 0,1 0-1,0 0 1,0 0 0,1 1-1,2 1-7,-1 0-1,1 0 1,0-1 0,0 1-1,0-1 1,0 0 0,0 0-1,1-1 1,-1 1-1,10 1 1,10 0-39,1-1 0,39-2-1,-30 0 15,-32 0 39,0 0 0,0-1 0,0 2 0,0-1 0,0 0-1,0 0 1,0 1 0,0-1 0,0 1 0,0-1 0,0 1 0,0 0-1,0 0 1,0 0 0,-1 0 0,1 0 0,0 0 0,-1 1-1,4 2 1,-4-2 8,0 0-1,0 1 1,0-1-1,0 1 1,-1-1-1,1 1 0,-1-1 1,1 1-1,-1-1 1,0 1-1,0-1 1,0 1-1,0-1 0,0 1 1,-1-1-1,0 4 1,-16 65 185,12-53-188,0-1 0,1 1 0,1 0 0,1 0 0,0 28 0,2-45-61,0 0 1,0 1-1,0-1 0,0 0 0,0 0 1,0 0-1,1 1 0,-1-1 1,0 0-1,1 0 0,-1 0 0,1 0 1,-1 0-1,1 0 0,0 0 1,-1 0-1,1 0 0,0 0 0,0 0 1,-1 0-1,3 1 0,-2-2 3,0 1 0,0-1 0,0 0 0,1 0 0,-1 0 0,0 0 0,0 0 0,0 0 0,0 0 0,0 0 0,0 0 0,0 0 0,1-1 0,-1 1 1,0 0-1,0-1 0,0 1 0,1-2 0,6-2-117,-1-1 0,0 0 1,-1-1-1,11-11 0,18-22-449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56.881"/>
    </inkml:context>
    <inkml:brush xml:id="br0">
      <inkml:brushProperty name="width" value="0.05" units="cm"/>
      <inkml:brushProperty name="height" value="0.05" units="cm"/>
    </inkml:brush>
  </inkml:definitions>
  <inkml:trace contextRef="#ctx0" brushRef="#br0">129 1 14115,'-1'7'202,"0"-1"0,0 1-1,-1 0 1,0-1 0,0 0-1,0 1 1,-1-1 0,-5 9 0,-9 24 585,-7 34-485,-23 124-1,39-151-381,3 0-1,1 1 0,3 0 1,4 47-1,-2-88-67,4 35-295,-5-40 356,0 0 0,0 0 0,1 1 0,-1-1 0,0 0 0,1 0-1,-1 0 1,0 0 0,1 1 0,0-1 0,-1 0 0,1 0 0,0 0 0,-1 0 0,1-1 0,0 1 0,0 0 0,0 0 0,0 0-1,0 0 1,0-1 0,0 1 0,0-1 0,0 1 0,2 0 0,-2-1-22,0 0 1,0 0-1,0 0 1,0-1-1,0 1 1,1 0-1,-1-1 0,0 1 1,0-1-1,0 1 1,-1-1-1,1 0 0,0 1 1,0-1-1,0 0 1,0 1-1,0-1 1,-1 0-1,1 0 0,0-1 1,14-23-460,-10 17 189,12-23-495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57.303"/>
    </inkml:context>
    <inkml:brush xml:id="br0">
      <inkml:brushProperty name="width" value="0.05" units="cm"/>
      <inkml:brushProperty name="height" value="0.05" units="cm"/>
    </inkml:brush>
  </inkml:definitions>
  <inkml:trace contextRef="#ctx0" brushRef="#br0">12 73 10186,'0'-9'1332,"-5"14"-188,4-3-968,0 0 1,0 0-1,0 1 1,1-1-1,-1 0 0,0 1 1,1-1-1,-1 4 1,2-4-122,-1 1-1,0-1 1,0 1 0,1-1 0,0 1-1,-1-1 1,1 0 0,0 1 0,0-1 0,0 0-1,1 0 1,-1 1 0,0-1 0,1 0-1,-1 0 1,1-1 0,0 1 0,2 2 0,-1-2 2,1 1 0,0-1 0,0 0 0,0 0 0,1 0 0,-1 0 0,0-1 0,1 1 0,5 0 0,3 0 70,1-1 1,-1 0 0,1-1 0,-1-1 0,26-4 0,-28 3-37,-1 0 1,1-2 0,-1 1 0,0-1-1,0-1 1,-1 1 0,11-8 0,-16 9-60,0 1 1,-1-1 0,1 1 0,-1-1 0,0 0 0,0-1 0,0 1 0,0 0 0,0-1 0,-1 0 0,0 1 0,1-1-1,-1 0 1,-1 0 0,1 0 0,-1-1 0,1 1 0,-1 0 0,1-8 0,-2 10-33,0 1 0,0-1 1,0 1-1,0-1 0,0 1 0,0-1 1,0 1-1,0-1 0,-1 1 0,1-1 1,-1 1-1,1 0 0,-1-1 0,1 1 1,-1 0-1,0-1 0,0 1 0,0 0 0,1 0 1,-1-1-1,0 1 0,-1 0 0,1 0 1,0 0-1,0 0 0,0 1 0,-1-1 1,1 0-1,0 0 0,-1 1 0,1-1 1,0 1-1,-1-1 0,1 1 0,-1 0 1,1-1-1,-1 1 0,1 0 0,-1 0 1,1 0-1,-3 0 0,-2 1-7,1 0 0,-1 0-1,1 0 1,0 0 0,0 1 0,-1 0-1,1 0 1,0 0 0,1 1 0,-7 3 0,5 0 14,-1-1 0,2 1 0,-1 0 1,1 0-1,-1 0 0,2 1 1,-1 0-1,1 0 0,0 0 1,-5 15-1,8-19 0,0 0-1,0 0 1,0 0-1,1 0 1,-1 0 0,1 0-1,0 0 1,0 0 0,0 0-1,0 0 1,1 0 0,-1 0-1,1 0 1,1 3 0,-1-4-2,0 0 1,0 0-1,1 0 1,-1 0 0,0 0-1,1 0 1,0 0-1,0-1 1,-1 1-1,1 0 1,0-1 0,0 0-1,0 1 1,1-1-1,-1 0 1,0 0 0,0 0-1,1-1 1,-1 1-1,3 0 1,6 1-4,1 0 0,0-1 1,0-1-1,0 0 0,0 0 1,0-1-1,0-1 0,0 0 0,0 0 1,21-8-1,2-4-26,0-1-1,37-21 1,-58 28 7,-1 2-17,-1-1 0,0 0 0,0 0 1,-1-1-1,20-19 0,-56 46 78,20-13-7,0 0 1,0 0-1,0 1 1,1-1-1,0 1 1,0 0-1,1 0 1,0 0-1,0 1 1,-2 9-1,4-15-20,1 1 0,-1 0 0,1-1 0,0 1 0,0 0-1,0 0 1,0-1 0,0 1 0,0 0 0,1 0 0,0-1 0,-1 1 0,1 0 0,0-1-1,0 1 1,0-1 0,1 1 0,-1-1 0,1 0 0,-1 1 0,1-1 0,0 0 0,0 0-1,0 0 1,0 0 0,0-1 0,0 1 0,0 0 0,1-1 0,-1 0 0,1 1-1,2 0 1,0 0-43,1 0-1,-1-1 1,1 1-1,-1-1 1,1 0-1,-1-1 0,1 1 1,0-1-1,-1 0 1,1-1-1,0 1 1,-1-1-1,1 0 0,-1-1 1,1 1-1,-1-1 1,10-5-1,-5 2-73,1-1 0,-1 0-1,0-1 1,0-1 0,-1 1 0,0-1-1,11-14 1,7-13-185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57.708"/>
    </inkml:context>
    <inkml:brush xml:id="br0">
      <inkml:brushProperty name="width" value="0.05" units="cm"/>
      <inkml:brushProperty name="height" value="0.05" units="cm"/>
    </inkml:brush>
  </inkml:definitions>
  <inkml:trace contextRef="#ctx0" brushRef="#br0">19 0 15899,'-14'15'1113,"10"2"-937,4 2-176,17-1-64,9 1-520,11-6 528,4 4-145,7-8-127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58.080"/>
    </inkml:context>
    <inkml:brush xml:id="br0">
      <inkml:brushProperty name="width" value="0.05" units="cm"/>
      <inkml:brushProperty name="height" value="0.05" units="cm"/>
    </inkml:brush>
  </inkml:definitions>
  <inkml:trace contextRef="#ctx0" brushRef="#br0">122 362 11915,'-23'20'1063,"5"-5"194,-26 27-1,40-38-1064,0 0 0,1 1-1,-1 0 1,1-1 0,0 1-1,0 1 1,1-1 0,0 0 0,0 0-1,0 1 1,-2 9 0,4-13-164,0-1-1,-1 1 1,1-1 0,0 1 0,0 0 0,0-1-1,0 1 1,1-1 0,-1 1 0,0-1 0,1 1-1,-1-1 1,1 1 0,-1-1 0,1 1 0,0-1-1,0 1 1,0-1 0,-1 0 0,1 0 0,0 1-1,1-1 1,1 2 0,-1-2-12,1 1 0,-1-1 0,1 0-1,0 0 1,0 0 0,-1 0 0,1-1 0,0 1 0,0-1 0,0 1 0,0-1 0,3 0 0,6-1-11,-1 0 0,1-1 0,0 0 1,-1-1-1,17-5 0,-9-1 3,1 0 0,-2-1 0,1-1 0,-1-1 0,-1 0 0,0-1-1,-1-1 1,0-1 0,-1 0 0,22-30 0,-26 31-26,-1 0 1,-1-1-1,0-1 1,-1 0-1,-1 0 0,0 0 1,-1-1-1,-1 0 0,-1 0 1,0 0-1,-1 0 1,-1-1-1,1-24 0,-4 36 4,1 0 0,-1-1 0,0 1 0,0 0 0,-1-1 0,0 1 0,0 0 0,0 0 0,-1 0 0,0 1 0,0-1 0,-7-8 0,8 11 8,-1 0 0,0 0 0,0 0 0,0 1 0,0 0 1,0-1-1,0 1 0,0 0 0,-1 1 0,1-1 0,-1 1 0,1-1 1,-1 1-1,0 0 0,0 0 0,1 1 0,-1-1 0,0 1 0,0 0 0,0 0 1,0 0-1,-4 1 0,0 0 17,0 1 0,-1 0-1,1 1 1,0 0 0,0 0 0,1 1 0,-1 0 0,1 0 0,0 0-1,-8 8 1,5-5 26,1 1-1,1 1 0,0 0 0,0 0 1,0 0-1,1 1 0,-7 13 0,10-15-10,0 1-1,0-1 1,1 1-1,0 0 1,0-1-1,1 2 1,1-1-1,-1 0 1,1 15-1,1-18-24,0 0 0,1 0 0,0 1 0,0-1 0,0 0 0,1 0 0,0 0 0,0-1 0,1 1 0,0 0 0,0-1 0,0 1 0,0-1 0,9 9 0,0-2-143,1-2 0,0 1 1,1-2-1,-1 0 0,2 0 1,23 9-1,-20-9-224,-1 0 0,0 1-1,29 22 1,-43-30 314,-1 0 0,0 0 0,0 1 0,0-1 0,0 0-1,0 1 1,0 0 0,-1-1 0,1 1 0,-1 0 0,0 0 0,0-1 0,0 1-1,0 0 1,0 0 0,-1 0 0,1 0 0,-1 0 0,0 0 0,0 1-1,0-1 1,-1 4 0,0-1-4,-1-1 0,1 1 0,-2 0 0,1 0 0,-1-1 0,1 1 0,-1-1 0,-1 0 0,-5 8 0,1-2-8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3.501"/>
    </inkml:context>
    <inkml:brush xml:id="br0">
      <inkml:brushProperty name="width" value="0.05" units="cm"/>
      <inkml:brushProperty name="height" value="0.05" units="cm"/>
    </inkml:brush>
  </inkml:definitions>
  <inkml:trace contextRef="#ctx0" brushRef="#br0">141 0 16748,'0'0'34,"0"0"0,1 0 1,-1 0-1,1 0 1,-1 0-1,1 1 0,-1-1 1,0 0-1,1 0 1,-1 0-1,0 0 0,1 0 1,-1 1-1,0-1 1,1 0-1,-1 0 0,0 1 1,1-1-1,-1 0 1,0 1-1,1-1 0,-1 0 1,0 0-1,0 1 1,0-1-1,1 1 0,-1-1 1,0 0-1,0 1 0,0-1 1,0 0-1,0 1 1,0-1-1,0 1 0,1-1 1,-1 0-1,0 1 1,0-1-1,-1 1 0,1-1 1,0 1-1,0-1 1,0 0-1,0 1 0,0-1 1,0 0-1,0 1 1,-1-1-1,1 1 0,0-1 1,0 0-1,-1 1 1,1-1-1,-17 30 242,9-18 200,-15 35-431,2 0 0,2 1 0,3 1 0,-18 81 0,31-121-47,1 1 0,0 0 0,1 0 1,0 0-1,1 1 0,0-1 0,0 0 1,1 0-1,4 19 0,-5-28 2,0 0-1,1 1 0,-1-1 1,1 0-1,0 1 1,-1-1-1,1 0 0,0 0 1,0 1-1,0-1 1,-1 0-1,1 0 1,1 0-1,-1 0 0,0 0 1,0-1-1,0 1 1,0 0-1,1 0 0,-1-1 1,2 2-1,0-2 3,-1 0 1,0 1-1,0-1 0,1 0 0,-1 0 0,0 0 1,0-1-1,1 1 0,-1-1 0,0 1 0,0-1 1,4-1-1,4-3 11,0 0 1,0-1-1,-1-1 0,13-9 1,14-13-133,0-2 0,-2-1 1,-2-2-1,51-67 0,-83 101 107,1-1 0,-1 1 0,0-1 0,1 1 0,-1-1 0,1 1 0,-1-1 0,0 1 0,0-1 0,1 1 0,-1-1 0,0 1 0,0-1 0,0 0 0,0 1 0,1-1 0,-1 1 0,0-1 0,0 0 0,0 1 0,0-1 0,-1-1 0,-6 2-193</inkml:trace>
  <inkml:trace contextRef="#ctx0" brushRef="#br0" timeOffset="1">231 539 9330,'7'10'1056,"5"0"-656,2-1-168,9-5 713,1-4-313,6-1-352,2-4-112,1-3-112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59.404"/>
    </inkml:context>
    <inkml:brush xml:id="br0">
      <inkml:brushProperty name="width" value="0.05" units="cm"/>
      <inkml:brushProperty name="height" value="0.05" units="cm"/>
    </inkml:brush>
  </inkml:definitions>
  <inkml:trace contextRef="#ctx0" brushRef="#br0">341 186 13411,'0'-2'85,"1"1"1,-1-1-1,0 0 0,0 0 1,1 0-1,-1 0 1,-1 1-1,1-1 1,0 0-1,0 0 0,-1 0 1,1 1-1,-1-1 1,0 0-1,1 1 0,-1-1 1,0 0-1,0 1 1,0-1-1,0 1 0,0-1 1,0 1-1,-1 0 1,1-1-1,-3-1 0,1 2 4,0-1 0,0 1 0,0 0 0,0 0 0,0 1 0,0-1 0,0 1 0,0-1 0,0 1 0,0 0 0,0 0 0,0 1 0,0-1-1,-1 1 1,-2 0 0,-7 3-35,0 0-1,0 1 0,1 1 1,0 0-1,0 1 0,0 0 1,1 0-1,0 1 0,0 1 1,1 0-1,0 0 0,1 1 1,0 0-1,0 1 0,1 0 1,1 0-1,0 1 1,-9 19-1,16-29-48,-1 0 0,0 0 1,0 0-1,1 0 0,-1 1 0,1-1 1,-1 0-1,1 0 0,0 1 0,0-1 1,0 0-1,0 0 0,1 1 0,-1-1 0,2 4 1,-2-5-3,1 0 0,0 0 0,0 0 0,0 0 1,0 0-1,0 0 0,0 0 0,0-1 0,0 1 1,0 0-1,0-1 0,0 1 0,1-1 0,-1 1 1,0-1-1,0 1 0,1-1 0,-1 0 0,0 0 1,1 1-1,-1-1 0,0 0 0,0 0 0,1 0 1,-1-1-1,0 1 0,3-1 0,4 0 3,0-1-1,0 0 1,-1 0-1,1-1 1,0 0 0,-1 0-1,10-6 1,48-36-5,-35 24-68,-29 20 58,-1 0 1,1 1-1,0-1 1,0 0-1,0 1 0,0-1 1,0 1-1,0-1 1,0 1-1,0 0 1,0-1-1,0 1 1,0 0-1,2 0 0,-3 0 6,1 0-1,-1 0 1,0 0-1,0 1 1,1-1-1,-1 0 0,0 0 1,0 0-1,1 1 1,-1-1-1,0 0 1,0 0-1,0 1 1,1-1-1,-1 0 0,0 1 1,0-1-1,0 0 1,0 0-1,0 1 1,0-1-1,0 0 1,0 1-1,1-1 0,-1 0 1,0 1-1,0-1 1,0 0-1,-1 1 1,1-1-1,0 1 0,-10 36-150,6-23 129,-32 129 46,-11 41 484,37-154-302,-1 0 1,-1 0-1,-29 49 0,34-68-139,0-1-1,-1 0 1,-11 12-1,18-20-56,-1 0-1,0 0 0,0-1 1,0 1-1,0-1 0,0 1 1,0-1-1,0 1 1,0-1-1,0 0 0,0 0 1,-1 0-1,1-1 0,-1 1 1,1 0-1,0-1 1,-1 1-1,1-1 0,-1 0 1,1 0-1,-1 0 0,1 0 1,-4-1-1,5 0-10,0 1 0,0-1 0,0 1 0,0-1 0,0 1 0,0-1 0,0 0 0,1 1 0,-1-1 0,0 0 0,0 0 0,1 1 0,-1-1 0,1 0 0,-1 0 0,0 0 0,1 0 0,0 0 0,-1 0 0,0-1 0,1-2-10,-1 1 0,1-1-1,-1 1 1,1-1 0,0 1 0,1-6 0,0-4-39,2 0 1,5-18 0,3-4-5,3 1 1,0 0-1,3 0 0,0 2 0,2 0 1,2 1-1,0 1 0,35-37 0,-18 28-84,1 2-1,2 1 1,2 3-1,0 1 0,53-29 1,-69 47-7,39-26-281,-58 35 347,-2 0 1,1 0-1,0-1 0,-1 0 1,0 0-1,7-11 1,-12 17 74,-1-1 1,0 1-1,1 0 1,-1-1 0,0 1-1,1-1 1,-1 1 0,0 0-1,1-1 1,-1 1-1,0-1 1,0 1 0,0-1-1,1 1 1,-1-1 0,0 0-1,0 1 1,0-1 0,0 1-1,0-1 1,0 1-1,0-1 1,0 1 0,0-1-1,0 1 1,-1-1 0,1 0-1,-1 0 6,1 1-1,-1 0 1,0 0 0,1 0-1,-1-1 1,0 1 0,0 0-1,1 0 1,-1 0-1,0 0 1,0 0 0,1 0-1,-1 1 1,0-1-1,1 0 1,-1 0 0,-1 1-1,-32 14 132,17-5-1,1 1-1,0 0 0,-26 27 1,37-33-90,-1 1 1,1-1 0,0 1 0,1 1 0,-1-1-1,1 1 1,0 0 0,1-1 0,0 2 0,0-1-1,1 0 1,-3 13 0,4-19-29,1 1-1,0-1 1,0 1 0,0-1 0,0 1-1,0-1 1,0 1 0,1-1-1,-1 0 1,0 1 0,1-1-1,-1 1 1,1-1 0,0 0-1,-1 1 1,1-1 0,0 0-1,0 0 1,0 1 0,0-1-1,1 1 1,0 0 1,0-1-1,0 1 1,1-1-1,-1 0 1,0 0-1,1 0 1,-1 0-1,1 0 1,-1-1-1,1 1 1,3-1-1,3 1 4,0-1-1,0 0 1,0-1-1,0 0 1,0 0-1,12-4 1,-2-2-4,-1 0-1,0-1 1,-1-1 0,0 0 0,0-2-1,-1 0 1,0 0 0,-1-2 0,0 0-1,-1-1 1,-1 0 0,0-1 0,-1 0-1,0-1 1,16-31 0,-23 36 3,-8 11 3,-9 17 11,-11 40 70,22-52-83,-1-1-1,1 1 1,1-1-1,-1 1 1,0-1-1,1 1 0,0 0 1,0-1-1,1 1 1,-1 0-1,2 4 1,-1-7-7,0 0-1,0 0 1,0-1 0,0 1 0,0 0 0,0-1 0,1 1 0,-1-1 0,1 0-1,-1 1 1,1-1 0,-1 0 0,1 0 0,-1 0 0,1 0 0,0 0 0,0 0-1,0-1 1,0 1 0,-1-1 0,1 1 0,0-1 0,0 0 0,2 1 0,5 0 21,1-1 1,-1 0 0,17-2 0,-10 0-1,0-1 1,0-1-1,0 0 1,27-12 0,54-34 6,-32 15-162,-82 62-3,14-22 136,1 0 0,-1 0 0,1 0 0,0 0 0,0 1 0,0-1 0,1 1-1,0-1 1,0 1 0,0 7 0,1-11 0,0 0 0,0 1 0,0-1 0,0 0 0,1 0 0,-1 1 0,0-1 0,1 0 0,0 0 0,0 1 0,0-1 0,0 0 0,0 0 0,0 0 0,0 0 0,0 0 0,1 0 0,-1-1 0,1 1 0,0 0 0,-1-1 0,1 1 0,0-1 0,0 0 0,0 1 0,0-1 0,3 1 0,3 1 10,0-1-1,1 0 1,-1-1 0,1 0 0,-1 0-1,1-1 1,0 0 0,-1-1-1,1 1 1,-1-2 0,1 1-1,-1-1 1,1 0 0,-1-1-1,0 0 1,0 0 0,0-1-1,-1 0 1,11-8 0,-11 8-39,1-1 1,-2 0 0,1-1-1,-1 1 1,1-1-1,-2-1 1,1 1-1,-1-1 1,0 0 0,0 0-1,-1 0 1,0-1-1,0 0 1,-1 0 0,0 0-1,0 0 1,-1 0-1,0-1 1,2-12-1,-8-2-140,4 23 158,0-1 0,0 1 0,0-1 1,0 1-1,0 0 0,0-1 1,0 1-1,0-1 0,0 1 1,-1 0-1,1-1 0,0 1 0,0 0 1,0-1-1,-1 1 0,1-1 1,0 1-1,0 0 0,-1 0 0,1-1 1,0 1-1,-1 0 0,1-1 1,0 1-1,-1 0 0,1 0 1,0 0-1,-1-1 0,1 1 0,-1 0 1,1 0-1,0 0 0,-1 0 1,1 0-1,-1 0 0,1 0 0,0 0 1,-1 0-1,1 0 0,-1 0 1,1 0-1,-1 0 0,1 0 1,0 0-1,-1 0 0,1 1 0,-1-1 1,1 0-1,-1 0 0,1 1 5,0-1 1,-1 0-1,1 0 0,-1 0 0,1 1 0,0-1 0,-1 0 1,1 1-1,0-1 0,-1 0 0,1 1 0,0-1 0,0 0 0,-1 1 1,1-1-1,0 1 0,0-1 0,0 0 0,-1 1 0,1-1 0,0 1 1,0-1-1,0 1 0,0-1 0,0 0 0,0 1 0,0-1 1,0 1-1,0-1 0,0 1 0,0-1 0,0 1 0,0-1 0,1 0 1,-1 1-1,0-1 0,0 1 0,0-1 0,1 1 0,-1-1 1,0 0-1,0 1 0,1-1 0,-1 0 0,0 1 0,1-1 0,-1 0 1,0 0-1,1 1 0,-1-1 0,1 0 0,-1 0 0,0 1 0,1-1 1,-1 0-1,1 0 0,-1 0 0,1 0 0,2 2 2,0-1-1,0 0 1,0 0-1,0-1 1,0 1-1,0 0 1,0-1-1,3 0 1,4-1-21,1-1 1,-1 0-1,1-1 1,-1 0-1,0-1 1,0 0-1,-1 0 1,17-11-1,-2 0-330,42-38 1,-80 82 277,10-23 105,-46 84 746,45-80-644,1 0 0,0 1 0,0 0 0,1-1 0,1 1 0,0 0 0,-1 14 1,3-24-143,0 1 1,-1-1 0,1 0-1,0 1 1,0-1 0,0 1-1,0-1 1,1 1 0,-1-1-1,0 0 1,1 1 0,-1-1-1,0 0 1,1 1 0,0-1 0,-1 0-1,1 1 1,0-1 0,0 0-1,-1 0 1,1 0 0,0 0-1,0 0 1,0 0 0,0 0-1,1 0 1,-1 0 0,0-1-1,0 1 1,0 0 0,1-1-1,-1 1 1,0-1 0,1 1 0,-1-1-1,0 1 1,1-1 0,-1 0-1,1 0 1,-1 0 0,1 0-1,-1 0 1,0 0 0,1 0-1,-1 0 1,1-1 0,-1 1-1,0-1 1,1 1 0,0-1 0,4-2-69,0 1 1,-1-1 0,0 0 0,0 0 0,1 0-1,-2-1 1,1 0 0,0 0 0,-1 0 0,0-1 0,0 1-1,0-1 1,-1 0 0,1 0 0,3-8 0,17-39-303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59.804"/>
    </inkml:context>
    <inkml:brush xml:id="br0">
      <inkml:brushProperty name="width" value="0.05" units="cm"/>
      <inkml:brushProperty name="height" value="0.05" units="cm"/>
    </inkml:brush>
  </inkml:definitions>
  <inkml:trace contextRef="#ctx0" brushRef="#br0">0 0 13907,'3'13'936,"4"3"-840,2 0-160,11-3-816,6 1 912,8-7-216,7 0-120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0.440"/>
    </inkml:context>
    <inkml:brush xml:id="br0">
      <inkml:brushProperty name="width" value="0.05" units="cm"/>
      <inkml:brushProperty name="height" value="0.05" units="cm"/>
    </inkml:brush>
  </inkml:definitions>
  <inkml:trace contextRef="#ctx0" brushRef="#br0">133 319 13451,'-40'54'1894,"20"-29"-1022,-22 37-1,37-54-686,1 0 0,0 0 0,1 0 0,0 1 0,0 0 0,1-1 1,-1 1-1,2 0 0,-1 12 0,1-20-165,1 1 0,0 0 0,0-1 0,0 1 1,1-1-1,-1 1 0,0-1 0,0 1 0,1 0 1,-1-1-1,1 1 0,0-1 0,-1 0 0,1 1 1,0-1-1,0 1 0,0-1 0,0 0 0,0 0 1,0 0-1,0 1 0,0-1 0,3 1 0,-2-1-13,1 0-1,-1 0 0,1 0 0,-1 0 0,1 0 0,0-1 1,0 0-1,-1 1 0,1-1 0,0 0 0,0-1 0,4 1 1,2-2-25,1 0 0,-1-1 1,0 0-1,0 0 0,0-1 1,16-9-1,-7 0-36,0-1-1,-1-1 1,-1 0-1,-1-1 1,24-31 0,-15 12-206,-1 0 0,20-42 1,-33 59 104,-2 0 0,0 0 0,-1-1 0,0 0 0,-2 0 0,-1-1 1,4-29-1,-8 45 120,1 0 1,-1 0-1,-1 0 1,1 0 0,0 0-1,-1 0 1,0 0-1,0 0 1,-2-5 0,2 8 29,1 0 0,-1-1 0,0 1 1,0 0-1,0 0 0,0 0 0,0 0 0,0 0 1,0 0-1,0 0 0,0 0 0,-1 1 1,1-1-1,0 0 0,0 1 0,-1-1 0,1 1 1,0-1-1,-1 1 0,1 0 0,-1-1 1,1 1-1,-1 0 0,1 0 0,0 0 0,-1 0 1,1 0-1,-1 0 0,1 1 0,-2 0 1,-4 0 62,1 1 1,0 1 0,-1-1 0,1 1-1,0 0 1,1 0 0,-1 1 0,0 0-1,1 0 1,0 0 0,0 1 0,0-1-1,1 1 1,-1 0 0,1 1 0,0-1-1,1 1 1,-6 10 0,3-5 51,1 0-1,0 1 1,1 0-1,0 0 1,1 0 0,0 1-1,1-1 1,0 1-1,0 15 1,3-20-87,-1 0 0,1 0 1,0 0-1,1 0 0,0-1 0,0 1 0,0-1 1,1 1-1,1-1 0,-1 0 0,1 0 1,0 0-1,0 0 0,1-1 0,0 0 0,0 0 1,1 0-1,0-1 0,0 1 0,0-1 0,0-1 1,1 1-1,0-1 0,0 0 0,0-1 1,13 5-1,-7-3-28,1-1-1,-1-1 1,1 0 0,0-1 0,0-1 0,0 0 0,0 0 0,0-2-1,0 1 1,0-2 0,0 0 0,0-1 0,0 0 0,20-8-1,-10 0-17,-1-1-1,-1-1 0,0-1 0,-1 0 1,0-2-1,-1 0 0,35-38 1,-36 32 3,0-1 0,-2 0 0,-1-1 0,0-1 0,-2 0 0,21-51 0,-34 71 22,1 0 6,0 1-1,0-2 1,0 1 0,-1 0-1,0 0 1,0 0 0,0-1 0,-1 1-1,0 0 1,0-6 0,0 10-5,0 0 1,0 0-1,-1 0 1,1 1-1,0-1 1,0 0-1,-1 1 1,1-1-1,0 0 1,-1 0-1,1 1 1,0-1-1,-1 1 1,1-1-1,-1 0 1,1 1-1,-1-1 1,1 1-1,-1-1 1,0 1-1,1-1 0,-1 1 1,0 0-1,1-1 1,-2 0-1,0 1 2,1 0 0,0 0 0,-1 0 0,1 0-1,-1 0 1,1 0 0,0 1 0,-1-1 0,1 0-1,0 1 1,0-1 0,-1 1 0,-1 0 0,-1 2 13,-1-1-1,1 1 1,0 0 0,0 1 0,0-1 0,0 1 0,-3 4 0,1 1 6,-1 1 1,2 1-1,0-1 0,0 1 1,1 0-1,0 0 0,1 1 1,0-1-1,1 1 0,-1 22 1,1-1 38,2 1 1,8 53 0,-1-38-10,2 0-1,21 66 1,-27-160-83,-5 12-86,0 0 0,-3 0 0,-1 1-1,-1 0 1,-15-42 0,12 58 112,9 18 43,6 8 6,-1-4-33,1 0 1,0 1-1,1-2 0,-1 1 1,1-1-1,0 0 1,1 0-1,-1 0 0,1-1 1,0 0-1,0 0 1,14 5-1,-10-6-5,1 0 0,-1 0 1,1-1-1,-1-1 0,1 0 0,0 0 1,0-1-1,14-2 0,-11 0-17,-1 0 0,0-1-1,0-1 1,0 0 0,0-1 0,-1 0 0,0-1 0,0-1-1,0 0 1,-1 0 0,0-1 0,0-1 0,-1 0 0,17-18-1,-27 26 3,18-25-74,-18 25 75,-1 0-1,1 0 0,0 0 0,-1-1 1,1 1-1,0 0 0,-1 0 1,0-1-1,1 1 0,-1 0 0,0-1 1,1 1-1,-1 0 0,0-1 0,0 1 1,0 0-1,0-1 0,-1-1 0,1 3 6,0-1-1,0 1 0,0 0 0,-1 0 0,1 0 1,0-1-1,0 1 0,0 0 0,0 0 0,-1 0 1,1-1-1,0 1 0,0 0 0,0 0 0,-1 0 1,1 0-1,0 0 0,0 0 0,0 0 0,-1-1 1,1 1-1,0 0 0,0 0 0,-1 0 0,1 0 1,0 0-1,0 0 0,-1 0 0,1 0 0,0 0 1,0 0-1,-1 0 0,1 0 0,0 0 0,0 1 1,-1-1-1,-11 8-15,-7 14 50,9-8 46,1 0 0,1 0 0,0 1 0,1 0 0,0 0 0,1 1 0,1 0 0,1 0 0,0 0 0,1 1 0,1-1 1,0 1-1,1 19 0,2-32-67,-1 0 0,1 0 0,0 0 0,0 0 0,0 0 0,1 0 0,-1 0 0,1 0 0,0 0 0,0-1 0,0 1 0,0-1 0,1 0 0,0 1 0,-1-1 0,1 0 0,0-1 0,4 4 0,-5-5-66,0 0 0,0 1 0,0-1 1,0 0-1,1 0 0,-1-1 0,0 1 0,0 0 0,1-1 0,-1 0 1,0 1-1,0-1 0,1 0 0,-1 0 0,0 0 0,1 0 0,-1-1 0,0 1 1,1-1-1,-1 1 0,0-1 0,0 0 0,0 0 0,1 0 0,-1 0 1,0 0-1,0 0 0,-1-1 0,1 1 0,0-1 0,0 1 0,-1-1 1,3-2-1,5-8-325,0-1 1,0 0 0,-2-1 0,0 1-1,0-1 1,-1-1 0,6-21 0,5-23-552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0.843"/>
    </inkml:context>
    <inkml:brush xml:id="br0">
      <inkml:brushProperty name="width" value="0.05" units="cm"/>
      <inkml:brushProperty name="height" value="0.05" units="cm"/>
    </inkml:brush>
  </inkml:definitions>
  <inkml:trace contextRef="#ctx0" brushRef="#br0">12 1 14051,'-8'10'1328,"4"3"-1032,7 1-176,4 0 649,10 6-897,6-1-625,9-2 681,5-2-160,7-3-128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1.374"/>
    </inkml:context>
    <inkml:brush xml:id="br0">
      <inkml:brushProperty name="width" value="0.05" units="cm"/>
      <inkml:brushProperty name="height" value="0.05" units="cm"/>
    </inkml:brush>
  </inkml:definitions>
  <inkml:trace contextRef="#ctx0" brushRef="#br0">225 33 13755,'-21'14'935,"1"1"-1,1 2 1,0-1-1,-26 31 1,39-38-803,-1-1 0,1 1 0,0 1 0,1-1 0,0 1 0,1-1 0,0 1 0,0 1 0,1-1 0,1 0 0,-1 1 0,2-1 0,-1 15 0,2-17-121,1 0 0,0-1 0,1 1 0,0 0 0,0-1 0,1 1 0,-1-1 0,2 0-1,-1 0 1,1 0 0,0 0 0,1-1 0,-1 0 0,6 6 0,-3-3-62,-1-1 1,0 1-1,0 0 0,-1 1 1,0-1-1,4 15 1,-8-18 33,0-1 1,0 1-1,-1 0 1,0-1 0,0 1-1,-1 0 1,1-1-1,-1 1 1,-1-1-1,1 1 1,-1-1 0,0 0-1,0 1 1,0-1-1,-1 0 1,-4 7-1,3-6 100,-1 1 0,1-1-1,-1 1 1,-1-1-1,1-1 1,-1 1 0,0-1-1,-1 0 1,1 0-1,-15 7 1,21-11-56,-1-1-1,0 1 1,0-1-1,-1 1 1,1-1-1,0 1 1,0-1-1,0 0 1,0 1 0,0-1-1,0 0 1,0 0-1,-1 0 1,1 0-1,0 0 1,0 0-1,0 0 1,0-1-1,0 1 1,0 0 0,-1-1-1,1 1 1,0 0-1,0-1 1,0 1-1,-1-2 1,1 1-11,0 0 0,0-1 0,0 1 0,1-1-1,-1 1 1,0-1 0,1 1 0,-1-1 0,1 0 0,-1 1 0,1-1 0,0 0 0,-1 1 0,1-1 0,0-2 0,1-5-95,-1 0 1,2 0 0,-1 1-1,1-1 1,5-15 0,7-6-352,1 0 0,2 1 1,0 1-1,2 0 0,38-42 1,126-111-1262,-109 116 1430,26-26 980,-133 123 569,14-15-893,0 1-1,2 0 1,-30 42-1,41-51-295,1 1-1,0-1 0,0 1 1,-6 19-1,10-28-106,1 1-1,-1 0 1,1 0 0,0 0-1,-1 0 1,1 0-1,0 0 1,0 0 0,0 0-1,0 0 1,1 0 0,-1-1-1,0 1 1,1 0 0,0 0-1,-1 0 1,1 0-1,0-1 1,0 1 0,0 0-1,0 0 1,0-1 0,0 1-1,0-1 1,1 1 0,-1-1-1,0 0 1,1 0 0,0 1-1,-1-1 1,1 0-1,-1 0 1,1 0 0,0-1-1,2 2 1,4 0-151,0 1 1,0-1-1,0-1 1,0 0-1,1 0 0,-1-1 1,0 1-1,1-2 1,-1 1-1,0-1 0,13-4 1,10-3-596,50-21-1,-51 18 564,17-8-1615,79-43 0,-100 47 1624,-1-1 1,0-2-1,-2 0 1,29-29-1,-50 44 368,1 0 1,-1 0-1,1 0 1,-1-1-1,0 1 1,2-4-1,-4 6-144,0 1-1,0 0 1,0-1 0,0 1-1,1 0 1,-1-1 0,0 1-1,0-1 1,0 1-1,0 0 1,0-1 0,0 1-1,0 0 1,0-1 0,0 1-1,0-1 1,0 1-1,0 0 1,-1-1 0,1 1-1,0 0 1,0-1 0,0 1-1,-1-1 1,1 1 46,-1 0 1,0-1 0,1 1-1,-1 0 1,1 0 0,-1 0-1,0 0 1,1 0-1,-1 0 1,0 0 0,1 0-1,-1 0 1,0 0-1,1 0 1,-1 0 0,0 0-1,1 1 1,-1-1 0,0 1-1,-2 0-31,0 0-1,1 0 1,0 0-1,-1 1 1,1-1-1,0 1 1,-1-1-1,1 1 1,0 0-1,0 0 1,1 0-1,-1 0 1,0 1-1,1-1 1,-1 0-1,1 1 1,-1-1-1,1 1 1,0-1-1,0 1 1,1-1-1,-1 1 1,0 0-1,1 0 1,0-1-1,-1 1 1,1 0-1,1 5 1,-1-1 24,1 0-1,0 0 1,0 0 0,1 0 0,0 0 0,0-1-1,0 1 1,1 0 0,0-1 0,5 8-1,5 2-181,0 0-1,0-1 0,23 19 0,-22-22-13,-1 0 0,0 1 0,-1 0 0,19 29 0,-30-40 104,0-1 1,0 1 0,-1-1 0,1 1-1,0 0 1,-1 0 0,1 0 0,-1-1-1,1 1 1,-1 0 0,0 0 0,0 0-1,1 0 1,-2 0 0,1 0 0,0 0-1,0-1 1,0 1 0,-1 0 0,-1 4-1,1-4 25,-1 1 0,1-1 0,-1 0 0,0 0 0,0 1 0,0-1 0,0 0 0,0 0 0,-1-1 0,1 1 0,-1 0 0,-3 1 1,-7 3 142,0-1 0,-1 0 0,0-1 0,-18 4 0,30-8-132,-28 6 89,-1-1 1,1-2-1,-1-1 1,-34-2-1,61 0-106,1 0 1,-1-1-1,0 1 0,0-1 1,1 0-1,-1 0 0,-5-2 1,6 1-13,1 0-1,0 1 1,-1-1 0,1 0-1,0-1 1,0 1 0,0 0-1,-2-4 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2.826"/>
    </inkml:context>
    <inkml:brush xml:id="br0">
      <inkml:brushProperty name="width" value="0.05" units="cm"/>
      <inkml:brushProperty name="height" value="0.05" units="cm"/>
    </inkml:brush>
  </inkml:definitions>
  <inkml:trace contextRef="#ctx0" brushRef="#br0">71 48 13859,'4'-16'660,"1"-13"-8,-6 26-391,-5 17 29,-4 20-95,1 0 0,-7 64 0,10-57-155,-8 59 63,-3 169 0,17-262-77,0 1 0,0 0 0,1 0 0,1-1 0,-1 1 0,1-1 0,0 1 0,4 8 0,-5-14-13,0-1 1,0 1 0,0-1 0,0 1-1,0-1 1,1 1 0,-1-1 0,0 0-1,1 0 1,-1 0 0,1 1 0,-1-1-1,1-1 1,-1 1 0,1 0 0,2 1-1,-2-2 6,1 0-1,0 1 0,-1-1 1,1 0-1,-1 0 0,1 0 1,0-1-1,-1 1 1,1 0-1,0-1 0,-1 0 1,1 0-1,-1 0 0,4-1 1,9-7 54,0 1 0,-1-2 0,0 0 0,0 0 1,-1-2-1,0 1 0,11-15 0,75-100 453,-60 68-199,32-64 1,-55 91-227,-1-1 1,-2 0-1,-1-2 0,8-34 0,-15 35-245,-7 25-155,-2 8 17,-5 10-144,4 0 310,0 0 0,1 1 0,0 0 0,-3 11 0,-3 23-333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3.302"/>
    </inkml:context>
    <inkml:brush xml:id="br0">
      <inkml:brushProperty name="width" value="0.05" units="cm"/>
      <inkml:brushProperty name="height" value="0.05" units="cm"/>
    </inkml:brush>
  </inkml:definitions>
  <inkml:trace contextRef="#ctx0" brushRef="#br0">52 204 14083,'2'-1'129,"1"0"0,0-1 0,-1 1 1,1-1-1,-1 0 0,1 1 0,-1-1 0,0 0 0,0 0 1,0-1-1,0 1 0,0 0 0,0-1 0,-1 1 0,1-1 1,-1 1-1,0-1 0,0 0 0,0 0 0,1-3 0,1-1 92,-1 0 1,0 0-1,-1 0 0,0-1 0,0 1 0,0 0 0,-1-10 0,0 15-209,0 1 0,0 0 0,0 0 0,0 0 0,0-1 0,-1 1 1,1 0-1,0 0 0,-1 0 0,1 0 0,-1 0 0,1-1 0,-1 1 0,1 0 0,-1 0 0,0 0 0,1 1 0,-1-1 0,0 0 1,0 0-1,0 0 0,0 0 0,0 1 0,0-1 0,0 0 0,0 1 0,0-1 0,0 1 0,0-1 0,0 1 0,0 0 1,-1-1-1,-1 1 0,1 0-2,0 0-1,0 1 1,0-1 0,0 1 0,0-1 0,-1 1-1,1 0 1,0 0 0,1 0 0,-1 0 0,0 0 0,0 0-1,0 1 1,1-1 0,-1 1 0,1-1 0,-1 1 0,-1 2-1,-2 3-18,0 0 0,0 0 0,1 1-1,0-1 1,1 1 0,0 0 0,0 0-1,1 0 1,0 1 0,0-1 0,0 1-1,2-1 1,-1 1 0,1-1 0,0 1-1,0-1 1,3 12 0,-2-18 4,0 1 0,0-1 0,0 0 0,0 0 0,0 0 0,1 0 0,-1 0 1,0 0-1,1 0 0,0 0 0,0 0 0,-1-1 0,1 1 0,0-1 0,0 1 0,0-1 0,1 0 1,-1 0-1,0 0 0,0 0 0,1 0 0,-1 0 0,0-1 0,1 1 0,4 0 0,4-1-19,0 1 0,1-1 0,-1-1 0,14-2 0,26-5-167,54-18 1,-65 15-46,1 1-1,69-6 1,-75 15 1230,-40-5-693,1-1 1,0 1-1,0 0 1,0-1-1,-6-14 1,-1-4 85,6 17-292,-1-2-157,1 1 0,0-1 0,1 0 0,-6-20 0,10 29 4,0 1 1,0-1-1,0 0 0,0 0 0,0 0 0,0 1 0,1-1 0,-1 0 0,0 0 0,0 0 0,1 1 0,-1-1 0,1 0 0,-1 1 1,1-1-1,-1 0 0,1 1 0,-1-1 0,1 1 0,-1-1 0,1 1 0,0-1 0,-1 1 0,1-1 0,0 1 0,0-1 0,-1 1 1,1 0-1,0 0 0,1-1 0,30-7-834,-23 6 756,26-6-428,7-1-133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3.680"/>
    </inkml:context>
    <inkml:brush xml:id="br0">
      <inkml:brushProperty name="width" value="0.05" units="cm"/>
      <inkml:brushProperty name="height" value="0.05" units="cm"/>
    </inkml:brush>
  </inkml:definitions>
  <inkml:trace contextRef="#ctx0" brushRef="#br0">170 0 15547,'-7'1'269,"1"0"1,-1 0-1,1 0 0,0 1 0,-1 0 0,1 0 1,0 0-1,-7 5 0,-43 27 1026,23-6-625,31-27-647,1 1 0,-1-1 0,1 1-1,0-1 1,0 1 0,-1 0 0,1 0 0,0 0-1,0 0 1,1 0 0,-1 0 0,0 0 0,1 0-1,-1 0 1,1 0 0,0 0 0,-1 3 0,2-4-29,-1 0 0,0-1 0,1 1 0,-1 0 0,0 0 0,1 0 0,-1-1 0,1 1 0,-1 0 1,1 0-1,0-1 0,-1 1 0,1 0 0,0-1 0,0 1 0,-1-1 0,1 1 0,0-1 0,0 1 0,0-1 1,-1 0-1,1 1 0,0-1 0,0 0 0,1 1 0,28 2-243,-22-2 169,30 2-175,70 9-341,-93-10 512,1 2 0,-1 0 1,0 0-1,25 12 0,-39-15 90,0-1 0,1 1-1,-1 0 1,0-1 0,0 1-1,0 0 1,0 0 0,0-1 0,0 1-1,0 0 1,0 0 0,0 0-1,0 0 1,0 1 0,0-1-1,-1 0 1,1 0 0,0 0 0,0 2-1,-1-2 11,0 0 0,0 0 0,0 0 0,-1 1 0,1-1 0,0 0 0,0 0 1,-1 0-1,1 0 0,0-1 0,-1 1 0,1 0 0,-1 0 0,1 0 0,-1 0 0,0 0 0,1 0 0,-1-1 0,-1 2 0,-5 4 139,0-1-1,0 0 1,-1 0 0,-13 6 0,15-8-73,4-2-53,-40 18 437,40-18-500,0 0 0,0 0 0,0-1 1,0 1-1,-1-1 0,1 1 0,0-1 0,-1 0 0,1 1 0,0-1 0,-1-1 0,1 1 0,0 0 0,-1 0 0,-3-2 0,6 2 29,-1-1-1,1 1 0,0 0 0,0 0 1,0 0-1,0-1 0,0 1 1,-1 0-1,1-1 0,0 1 1,0 0-1,0 0 0,0-1 1,0 1-1,0 0 0,0-1 0,0 1 1,0 0-1,0 0 0,0-1 1,0 1-1,0 0 0,0-1 1,0 1-1,0 0 0,1 0 1,-1-1-1,0 1 0,0 0 0,0 0 1,0-1-1,0 1 0,1 0 1,-1 0-1,0-1 0,11-10-132,15-7-135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4.406"/>
    </inkml:context>
    <inkml:brush xml:id="br0">
      <inkml:brushProperty name="width" value="0.05" units="cm"/>
      <inkml:brushProperty name="height" value="0.05" units="cm"/>
    </inkml:brush>
  </inkml:definitions>
  <inkml:trace contextRef="#ctx0" brushRef="#br0">78 453 12995,'-16'22'1317,"8"-13"-967,0 1-1,1-1 0,1 1 0,0 1 1,0-1-1,1 1 0,0 0 0,-4 16 1,9-26-316,-1 0 0,1 0 0,0 0 0,0 0 0,0 0 0,0 0 1,0-1-1,0 1 0,0 0 0,0 0 0,0 0 0,0 0 0,0 0 0,1 0 0,-1 0 1,0 0-1,1-1 0,-1 1 0,1 0 0,-1 0 0,1 0 0,-1-1 0,1 1 0,-1 0 1,1 0-1,0-1 0,1 2 0,-1-1-5,1-1 0,0 1 0,0-1 1,0 1-1,0-1 0,-1 0 0,1 0 0,0 0 0,0 0 1,0 0-1,0 0 0,0 0 0,2-1 0,5-1-15,0-1 0,0 0 0,0 0-1,15-9 1,-5 1-48,-1-2 0,1-1 1,-2 0-1,0-1 0,-1-1 0,-1 0 0,0-1 0,22-34 1,-16 16-109,-1 0 1,-1-1-1,-3-1 0,13-40 1,-5-8-218,-22 75 316,0-1 1,-1 1-1,-1-1 0,1 1 0,-3-22 0,2 31 38,0-1 0,0 1 0,-1-1 0,1 0 0,0 1 0,-1-1 0,1 1 0,-1-1 0,0 1 0,1 0 0,-1-1 0,0 1 0,0-1 0,0 1 0,0 0 0,0 0 1,0 0-1,0-1 0,-2 0 0,2 2 8,-1-1-1,1 1 1,0 0 0,0 0 0,0 0 0,0 0 0,0 0 0,0 0-1,0 0 1,-1 0 0,1 0 0,0 0 0,0 1 0,0-1-1,0 0 1,0 1 0,0-1 0,0 1 0,0-1 0,-1 2 0,-5 3 73,1 0 1,0 1 0,0-1 0,0 1-1,-9 13 1,-2 5 279,2 1 0,0 1 0,-20 47 0,29-57-217,0 1-1,1 0 1,1 0 0,0 1 0,2-1-1,0 1 1,0 27 0,2-41-138,0 0-1,0 1 1,1-1 0,0 0-1,0 0 1,0 0 0,0 0 0,1 0-1,-1 0 1,1 0 0,0 0-1,0 0 1,0-1 0,1 1-1,0-1 1,-1 0 0,1 0 0,0 0-1,0 0 1,1 0 0,-1 0-1,5 2 1,-1-2-96,-1 0-1,1-1 1,1 1 0,-1-1-1,0 0 1,1-1 0,-1 0-1,0 0 1,1-1-1,0 0 1,11-1 0,-8-1-87,0 0 1,-1-1-1,1 0 0,12-5 1,16-5-388,-39 13 575,1 0-1,-1 0 1,1 0-1,-1 0 0,1 0 1,0 0-1,-1 0 0,1 0 1,-1 0-1,0 0 0,1 1 1,-1-1-1,1 0 1,-1 0-1,1 0 0,-1 1 1,1-1-1,-1 0 0,0 1 1,1-1-1,-1 0 1,1 1-1,-1-1 0,0 1 1,1-1-1,-1 0 0,0 1 1,0-1-1,0 1 0,1-1 1,-1 1-1,0-1 1,0 1-1,0-1 0,0 1 1,0-1-1,0 1 0,0-1 1,0 1-1,0-1 1,0 1-1,0 0 0,0 33 574,-1-14-267,1-18-299,1-1-1,-1 0 1,0 1 0,1-1 0,0 0-1,-1 1 1,1-1 0,0 0-1,0 0 1,0 0 0,-1 1-1,1-1 1,0 0 0,1 0 0,-1 0-1,0-1 1,0 1 0,0 0-1,0 0 1,1-1 0,-1 1 0,0 0-1,1-1 1,-1 0 0,0 1-1,1-1 1,-1 0 0,1 1-1,-1-1 1,1 0 0,-1 0 0,0 0-1,1 0 1,-1-1 0,1 1-1,1-1 1,4 0-113,0 0 0,0-1 0,0 0 0,0-1 1,12-5-1,-4 0-576,0 0 1,-1-1 0,-1 0-1,26-23 1,-41 34 776,1 0 1,-1 1-1,1-1 1,0 1-1,0-1 1,0 1-1,0-1 1,1 1-1,-1 0 1,1-1-1,-1 1 1,1 0-1,0-1 1,0 5-1,0-6-33,0 1-1,0-1 1,0 1 0,0-1-1,0 0 1,1 1 0,-1-1-1,0 1 1,1-1 0,-1 0-1,1 1 1,0-1-1,-1 0 1,1 1 0,0-1-1,0 0 1,0 0 0,-1 0-1,1 0 1,0 0 0,1 0-1,-1 0 1,0 0-1,0 0 1,0 0 0,1 0-1,-1-1 1,0 1 0,3 0-1,0 0-12,1-1 1,0 1-1,-1-1 0,1 0 0,0-1 0,-1 1 0,1-1 0,0 0 0,-1 0 0,1 0 0,-1 0 0,0-1 0,1 0 1,6-4-1,2-3-145,0 0 0,0-1 0,11-11 0,14-12-978,-41 39 1096,0 1 1,1-1-1,0 1 1,0-1-1,0 1 1,1 0-1,0-1 1,0 1-1,1 0 1,1 13-1,0-19-10,-1 1 0,1 0-1,0-1 1,1 1 0,-1-1-1,0 0 1,0 1 0,1-1-1,-1 0 1,0 0 0,1 0-1,-1 0 1,1 0 0,0 0-1,-1 0 1,1-1 0,0 1-1,-1 0 1,1-1 0,0 0-1,0 1 1,0-1 0,-1 0-1,1 0 1,0 0 0,2 0-1,3 0-40,0-1 0,0 0 0,1 0-1,-1 0 1,9-4 0,-13 5 108,1-1 1,-1-1 0,0 1-1,0 0 1,0-1-1,0 0 1,0 1 0,0-1-1,-1 0 1,1 0 0,-1-1-1,1 1 1,-1-1 0,0 1-1,0-1 1,0 0-1,0 0 1,2-4 0,-1-16 120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5.051"/>
    </inkml:context>
    <inkml:brush xml:id="br0">
      <inkml:brushProperty name="width" value="0.05" units="cm"/>
      <inkml:brushProperty name="height" value="0.05" units="cm"/>
    </inkml:brush>
  </inkml:definitions>
  <inkml:trace contextRef="#ctx0" brushRef="#br0">106 4 14931,'-1'-1'66,"0"1"0,0-1-1,0 1 1,0 0 0,0-1 0,0 1-1,0 0 1,0 0 0,-1 0-1,1 0 1,0 0 0,0 0 0,0 0-1,0 0 1,0 0 0,0 1 0,0-1-1,0 0 1,0 1 0,0-1 0,-1 1-1,-1 1 7,1-1 0,0 1-1,0 0 1,0 0 0,0 0-1,0 0 1,0 0 0,-2 3-1,-1 4 127,0 0 0,0 0-1,-5 17 1,1 0 38,2 0 0,1 0-1,-4 33 1,8-41-166,1 0-1,1 0 1,0 0-1,1 0 1,7 32-1,-7-46-65,-1 0-1,2-1 1,-1 1-1,0-1 1,1 1-1,-1-1 0,1 1 1,0-1-1,0 0 1,0 0-1,1 0 1,-1 0-1,1-1 0,-1 1 1,1 0-1,0-1 1,0 0-1,4 3 1,-3-4-31,1 1 0,-1-1 0,0 0 0,0 0 0,1 0 1,-1 0-1,0-1 0,1 0 0,-1 0 0,1 0 0,-1-1 1,0 1-1,1-1 0,-1 0 0,5-1 0,26-10-345,-27 8 199,2 1 0,-1 0 0,0 0 1,0 1-1,1 1 0,-1-1 0,17 1 0,-25 1 147,1 1-1,-1-1 1,0 0 0,1 1-1,-1-1 1,0 1-1,0 0 1,0-1-1,1 1 1,-1 0-1,0 0 1,0 0 0,0 0-1,0 0 1,0 0-1,0 0 1,-1 0-1,1 0 1,0 0-1,0 0 1,-1 1 0,1-1-1,-1 0 1,1 0-1,-1 1 1,1-1-1,-1 0 1,0 1-1,0-1 1,0 0 0,0 1-1,0-1 1,0 3-1,0 6-25,-1 0 1,0 0-1,-4 14 0,5-22 50,-6 18 134,0 0 0,-16 31 0,14-33 234,0 1 1,-7 28-1,14-46-333,1 0-1,0 0 1,-1 0-1,1 0 1,0 0-1,0 0 1,0 0 0,0 0-1,0 0 1,0 0-1,0 1 1,0-1-1,0 0 1,1 0-1,-1 0 1,0 0 0,1 0-1,-1 0 1,0 0-1,1 0 1,0 0-1,-1 0 1,1 0-1,-1 0 1,1-1 0,0 1-1,0 0 1,0 0-1,-1-1 1,1 1-1,0 0 1,0-1 0,0 1-1,0-1 1,0 1-1,0-1 1,0 1-1,0-1 1,2 0-1,3 1 71,0 0-1,1 0 1,-1-1-1,0 0 0,10-2 1,-7 1-73,-9 1-29,30-2-20,45-10 1,-68 10-92,0 1 1,0-1-1,-1-1 1,1 1 0,0-1-1,-1 0 1,0 0-1,0-1 1,0 0-1,0 0 1,0 0 0,7-9-1,-11 12 84,-2-1 1,1 1-1,0 0 0,0 0 0,0-1 0,-1 1 1,1-1-1,0 1 0,-1-1 0,1 1 1,-1-3-1,-3-19-398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3.941"/>
    </inkml:context>
    <inkml:brush xml:id="br0">
      <inkml:brushProperty name="width" value="0.05" units="cm"/>
      <inkml:brushProperty name="height" value="0.05" units="cm"/>
    </inkml:brush>
  </inkml:definitions>
  <inkml:trace contextRef="#ctx0" brushRef="#br0">176 67 15715,'1'0'77,"-1"-1"0,1 1 0,-1-1 0,1 1-1,-1-1 1,1 1 0,-1-1 0,0 0 0,1 1 0,-1-1-1,0 0 1,0 0 0,1 1 0,-1-1 0,0 0 0,0 1-1,0-1 1,0 0 0,0 0 0,0 1 0,0-1-1,0 0 1,0 0 0,0 1 0,0-1 0,-1 0 0,1 1-1,0-1 1,0 0 0,-1 1 0,1-1 0,0 0 0,-1 1-1,1-1 1,-1 0 0,1 1 0,-1-1 0,1 1-1,-1-1 1,0 1 0,1-1 0,-1 1 0,1 0 0,-1-1-1,0 1 1,1 0 0,-1-1 0,0 1 0,0 0 0,-2-1 80,-1 1 0,1-1 0,0 1 0,0 0 1,0 0-1,0 0 0,0 0 0,0 0 0,-1 1 1,-4 1-1,-1 2-123,0 0 1,1 0-1,0 1 1,0 0-1,0 1 0,0-1 1,1 2-1,-7 6 1,8-8-61,1 1 0,0 0 0,1 0 0,-1 0 0,1 0 1,0 1-1,1-1 0,0 1 0,0 0 0,-3 11 0,5-17 18,1-1-1,0 1 0,0 0 1,-1-1-1,1 1 0,0 0 1,0-1-1,0 1 0,0 0 1,0-1-1,0 1 0,0 0 1,0-1-1,0 1 0,1 0 1,-1-1-1,0 1 0,0 0 1,1-1-1,-1 1 0,0 0 1,1-1-1,-1 1 0,0-1 1,1 1-1,-1-1 0,1 1 1,-1-1-1,1 1 0,-1-1 1,1 1-1,-1-1 0,1 0 1,0 1-1,-1-1 0,1 0 1,-1 1-1,1-1 0,0 0 1,-1 0-1,1 0 1,0 0-1,-1 1 0,1-1 1,0 0-1,1-1 0,2 1-75,0 0 0,0-1-1,0 0 1,0 0 0,0 0-1,-1 0 1,5-2 0,21-12-472,-1-2 0,0-1 1,-2 0-1,34-32 0,17-11-850,-64 55 1107,-13 15 155,-18 25 75,13-24 37,-9 17 26,0 2 1,3-1 0,-11 35-1,22-60 11,-1 0 1,1-1-1,-1 1 0,1 0 0,0-1 0,0 1 0,0 0 0,0-1 1,1 5-1,-1-6 28,1 0 1,-1 0-1,0-1 1,1 1-1,-1 0 1,1 0-1,-1-1 0,1 1 1,-1 0-1,1-1 1,0 1-1,-1 0 1,1-1-1,0 1 1,0-1-1,-1 1 1,1-1-1,0 1 1,0-1-1,0 0 1,-1 1-1,1-1 1,0 0-1,0 0 1,0 0-1,0 1 1,0-1-1,0 0 0,0 0 1,0 0-1,-1-1 1,1 1-1,1 0 1,4-1 21,-1 0-1,1-1 1,-1 1 0,1-1 0,-1 0 0,0-1-1,0 1 1,0-1 0,0 0 0,6-5 0,29-29 253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5.484"/>
    </inkml:context>
    <inkml:brush xml:id="br0">
      <inkml:brushProperty name="width" value="0.05" units="cm"/>
      <inkml:brushProperty name="height" value="0.05" units="cm"/>
    </inkml:brush>
  </inkml:definitions>
  <inkml:trace contextRef="#ctx0" brushRef="#br0">8 3 12843,'-7'0'1320,"11"0"-624,7 0-280,8 0 1137,5-1-873,9-1-272,8 2-248,7 0 1896,5 0-1720,3 2-64,2 3 89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5.861"/>
    </inkml:context>
    <inkml:brush xml:id="br0">
      <inkml:brushProperty name="width" value="0.05" units="cm"/>
      <inkml:brushProperty name="height" value="0.05" units="cm"/>
    </inkml:brush>
  </inkml:definitions>
  <inkml:trace contextRef="#ctx0" brushRef="#br0">16 1 12643,'-2'11'429,"-10"87"1621,11-88-1784,1 0-1,0 0 1,0 0-1,1 0 1,1 0-1,0-1 1,4 15-1,-5-22-219,0 1-1,1-1 0,-1 1 0,1-1 1,-1 0-1,1 0 0,0 0 1,0 0-1,0 0 0,0 0 0,0 0 1,1-1-1,-1 1 0,0-1 1,1 0-1,-1 0 0,1 1 0,-1-2 1,1 1-1,0 0 0,-1 0 1,1-1-1,0 0 0,-1 1 0,1-1 1,0 0-1,0 0 0,-1 0 1,1-1-1,3 0 0,9-1-43,-1-2 0,0 1-1,0-2 1,16-6 0,-8 0-186,-1 0 0,0-2 1,0 0-1,-1-2 1,-1 0-1,-1-1 0,0-1 1,20-25-1,-32 36 11,-3 3 78,0 0-1,-1 0 1,1 1 0,-1-2-1,0 1 1,0 0 0,0 0 0,0-1-1,-1 1 1,3-6 0,-7 17-219,2-3 368,-1 0 0,1 1 1,0-1-1,0 0 0,1 0 0,-1 7 0,2-10-41,-1-1-1,0 1 1,0-1 0,1 1-1,-1 0 1,0-1 0,1 1 0,0-1-1,-1 1 1,1-1 0,0 0-1,0 1 1,0-1 0,0 0 0,0 1-1,0-1 1,0 0 0,0 0 0,1 0-1,-1 0 1,0 0 0,1 0-1,-1 0 1,0 0 0,1-1 0,-1 1-1,1-1 1,-1 1 0,3 0-1,1 0-25,-1 0 0,1-1-1,0 1 1,0-1 0,0 0-1,0 0 1,-1-1 0,1 1-1,0-1 1,0 0 0,-1-1-1,1 1 1,0-1 0,-1 0-1,6-3 1,25-16-106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6.252"/>
    </inkml:context>
    <inkml:brush xml:id="br0">
      <inkml:brushProperty name="width" value="0.05" units="cm"/>
      <inkml:brushProperty name="height" value="0.05" units="cm"/>
    </inkml:brush>
  </inkml:definitions>
  <inkml:trace contextRef="#ctx0" brushRef="#br0">198 1 8602,'1'4'256,"-1"0"1,1 0-1,-1 1 1,0-1 0,0 1-1,0-1 1,0 0-1,-1 1 1,0-1-1,0 0 1,-2 6-1,-2 14 619,-15 316 1115,8-78-1674,10-229-97,1-9 263,-1 0 0,-2 0 0,0-1 0,-13 41 0,16-61-409,0-1-1,1 0 1,-1 0-1,0 0 1,-1 0 0,1 0-1,0 0 1,0 0-1,-1-1 1,1 1-1,-1 0 1,0-1-1,1 1 1,-1-1-1,0 0 1,0 0-1,0 1 1,0-1-1,0 0 1,0 0-1,0-1 1,0 1-1,-1 0 1,-1 0-1,1-2-34,1 1-1,0 0 0,-1 0 0,1-1 0,0 1 1,0-1-1,-1 0 0,1 0 0,0 0 0,0 0 1,0 0-1,0 0 0,0 0 0,0-1 0,1 1 1,-1-1-1,0 1 0,1-1 0,-1 0 0,1 0 1,-1 1-1,1-1 0,-2-4 0,-3-6-106,0 0 0,1-1 0,1 0 0,0 0 0,0 0 0,2-1 0,-1 1 0,2 0 0,-1-22 0,3 7-512,0 0-1,2 0 1,10-46 0,-8 53 146,1-1 0,1 1-1,1 1 1,1 0 0,22-37 0,-1 13-372</inkml:trace>
  <inkml:trace contextRef="#ctx0" brushRef="#br0" timeOffset="1">504 9 13595,'-22'4'873,"-1"0"0,-35 13 0,48-13-643,0 1 0,0 0 0,0 0-1,1 1 1,0 0 0,0 0 0,-12 12 0,19-16-195,0-1 1,1 1-1,-1-1 0,1 1 0,-1 0 1,1 0-1,0-1 0,0 1 0,0 0 1,0 0-1,0 0 0,0 0 1,0 1-1,1-1 0,-1 0 0,1 0 1,-1 3-1,1-4-41,1 1 0,-1 0 0,0-1 0,1 1 0,-1 0 0,1-1 0,0 1 0,-1-1 0,1 1 0,0-1 0,0 1 0,0-1 0,0 0 0,0 1 0,0-1 0,1 0 0,1 2 0,4 1-139,-1 1-1,1-2 1,0 1 0,1-1 0,-1 0 0,1 0-1,-1-1 1,10 2 0,20 2-1194,51 2 1,-60-7 427,0 1 0,-1 2 0,1 0 0,34 12 0,-60-16 928,-1 1 0,1-1 0,0 1 0,0 0 1,0 0-1,-1 0 0,1 0 0,0 0 0,-1 0 0,1 0 1,-1 1-1,1-1 0,-1 0 0,0 1 0,1-1 0,-1 1 1,1 2-1,-1-2 64,-1-1 0,0 0 0,1 1 0,-1-1 0,0 1 0,0-1 0,0 1 0,0-1 0,0 0 0,-1 1 0,1-1 0,0 1 0,-1-1 0,1 0 0,0 1 0,-1-1 0,0 0 0,-1 2 0,-1 2 346,0 0 1,-1 0-1,0-1 0,0 0 1,-1 1-1,1-2 0,-1 1 0,0 0 1,-9 4-1,-2 1 557,3-1-274,-1-1 0,-18 6 0,30-12-693,0 0 1,-1 0 0,1 0-1,-1 0 1,0-1 0,1 1 0,-1-1-1,1 0 1,-1 0 0,0 0-1,1 0 1,-1 0 0,0-1-1,1 1 1,-1-1 0,1 0-1,-1 1 1,1-1 0,-5-2 0,6 1-23,1 1 0,-1 0 0,0 0 0,0 0 0,1-1 0,-1 1 0,1 0 1,-1-1-1,1 1 0,-1 0 0,1-1 0,0 1 0,0-1 0,-1 1 0,1-1 1,0 1-1,1 0 0,-1-1 0,0 1 0,0-1 0,0 1 0,1 0 0,-1-1 1,1 1-1,0-2 0,12-30-262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6.668"/>
    </inkml:context>
    <inkml:brush xml:id="br0">
      <inkml:brushProperty name="width" value="0.05" units="cm"/>
      <inkml:brushProperty name="height" value="0.05" units="cm"/>
    </inkml:brush>
  </inkml:definitions>
  <inkml:trace contextRef="#ctx0" brushRef="#br0">1 58 17052,'18'1'1456,"10"-4"-1040,3-1-208,9 2 392,3-2-584,7-9 152,3-1-88,-1-5-240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8.556"/>
    </inkml:context>
    <inkml:brush xml:id="br0">
      <inkml:brushProperty name="width" value="0.05" units="cm"/>
      <inkml:brushProperty name="height" value="0.05" units="cm"/>
    </inkml:brush>
  </inkml:definitions>
  <inkml:trace contextRef="#ctx0" brushRef="#br0">30 0 13179,'2'16'273,"-2"0"0,1-1 1,-2 1-1,0 0 1,-5 25-1,0 6-62,4-29-170,-14 203 469,18-192-352,-2-29-155,0 0 1,0 0-1,0 1 0,0-1 1,1 0-1,-1 0 0,0 0 1,0 1-1,0-1 1,0 0-1,0 0 0,0 0 1,1 0-1,-1 1 0,0-1 1,0 0-1,0 0 1,1 0-1,-1 0 0,0 0 1,0 0-1,0 1 0,1-1 1,-1 0-1,0 0 1,0 0-1,0 0 0,1 0 1,-1 0-1,0 0 1,1 0-1,9-9 103,5-13-10,-2 0 1,19-42-1,-2 2-19,11-15 23,38-66 19,-78 142-116,-1 0 0,1 0 0,0 0-1,-1 0 1,1 0 0,0 0 0,0 1-1,0-1 1,-1 0 0,1 0 0,0 1-1,0-1 1,0 0 0,2 0 0,-2 1-2,-1 0 0,0 0 0,1 0 0,-1 0-1,0 1 1,0-1 0,1 0 0,-1 0 0,0 0 0,0 1 0,1-1 0,-1 0 0,0 1 0,0-1 0,0 0 0,1 0 0,-1 1 0,0-1 0,0 0 0,0 1 0,0-1 0,0 0-1,0 1 1,0-1 0,0 0 0,0 1 0,1-1 0,-2 0 0,1 1 0,0-1 0,0 1 0,-3 39 30,3-33-28,-4 23 6,-2 17 236,2 2 0,4 94 0,1-138-198,0 1 0,0 0 0,1-1 0,4 11 0,-6-15-39,0 1 0,1-1 0,-1 0 1,1 0-1,-1 0 0,1 0 0,-1 0 0,1 0 0,0 0 0,0 0 1,-1 0-1,1-1 0,0 1 0,0 0 0,0 0 0,0-1 1,0 1-1,0 0 0,0-1 0,0 1 0,0-1 0,0 1 1,0-1-1,0 0 0,1 0 0,-1 1 0,0-1 0,0 0 1,2 0-1,-2 0-6,0-1 0,0 1 1,0-1-1,0 0 0,0 1 0,0-1 1,0 0-1,0 1 0,0-1 1,0 0-1,-1 0 0,1 0 0,0 1 1,-1-1-1,1 0 0,-1 0 1,1 0-1,-1 0 0,1 0 0,-1-1 1,1 0-1,1-4 4,9-16 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8.923"/>
    </inkml:context>
    <inkml:brush xml:id="br0">
      <inkml:brushProperty name="width" value="0.05" units="cm"/>
      <inkml:brushProperty name="height" value="0.05" units="cm"/>
    </inkml:brush>
  </inkml:definitions>
  <inkml:trace contextRef="#ctx0" brushRef="#br0">10 3 16836,'3'-3'1328,"-3"9"-992,-4 7-168,1 8 584,0 5-232,2 7-296,-1 3-120,5 4-144,-1-4-72,5-6-272,0-3-128,0-15-216,0-11 408,1-15 40,-4-8-136,-1-15-8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9.300"/>
    </inkml:context>
    <inkml:brush xml:id="br0">
      <inkml:brushProperty name="width" value="0.05" units="cm"/>
      <inkml:brushProperty name="height" value="0.05" units="cm"/>
    </inkml:brush>
  </inkml:definitions>
  <inkml:trace contextRef="#ctx0" brushRef="#br0">6 14 14035,'-1'-5'2120,"-3"1"-591,4 0-1521,7 5-1689,-1 1 1473,4 3-304,1 1-200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09.956"/>
    </inkml:context>
    <inkml:brush xml:id="br0">
      <inkml:brushProperty name="width" value="0.05" units="cm"/>
      <inkml:brushProperty name="height" value="0.05" units="cm"/>
    </inkml:brush>
  </inkml:definitions>
  <inkml:trace contextRef="#ctx0" brushRef="#br0">37 0 10834,'3'2'168,"-1"1"-1,1-1 1,-1 0-1,0 1 0,0-1 1,0 1-1,0 0 1,0 0-1,0 0 0,-1 0 1,1 0-1,-1 0 1,0 0-1,0 0 0,0 1 1,-1-1-1,1 0 1,-1 1-1,1-1 0,-1 1 1,0-1-1,-1 0 1,0 6-1,-2 7 524,-1 0 0,0 0 0,-12 27 0,3-6-155,-7 36 142,18-65-640,1 0 0,0 1 0,0-1 0,1 0 0,0 1 0,2 14 0,-2-21-37,0-1-1,1 1 1,-1-1-1,0 1 1,1 0-1,-1-1 1,1 1-1,0-1 1,-1 1-1,1-1 1,0 1 0,0-1-1,0 0 1,0 1-1,0-1 1,0 0-1,1 0 1,-1 0-1,0 0 1,1 0-1,-1 0 1,0 0-1,1 0 1,-1-1 0,1 1-1,-1 0 1,1-1-1,0 1 1,-1-1-1,1 0 1,0 1-1,-1-1 1,1 0-1,0 0 1,-1 0-1,1 0 1,-1-1 0,4 1-1,1-2 1,1 0 0,-1 0-1,0 0 1,1-1 0,-1 0 0,0 0 0,-1 0-1,7-5 1,8-8 11,-1-1 0,0 0 0,-1-2 0,-1 0-1,0-1 1,-2 0 0,0-1 0,-2-1 0,14-28 0,-24 41-11,1 1 1,-1-1 0,-1 0 0,0 0-1,1-10 1,-2 16-1,-1 1 1,0-1-1,0 0 0,0 0 1,-1 1-1,1-1 1,0 0-1,-1 1 0,0-1 1,-1-2-1,2 4-1,-1 0-1,0 0 1,1 0 0,-1-1 0,0 1-1,0 0 1,0 1 0,0-1-1,0 0 1,0 0 0,0 0-1,0 0 1,0 1 0,0-1 0,-1 1-1,1-1 1,0 1 0,0-1-1,-1 1 1,1 0 0,-2-1-1,1 1 2,1 0 0,0 1 0,-1-1 0,1 0-1,-1 1 1,1-1 0,-1 1 0,1 0 0,0-1-1,0 1 1,-1 0 0,1 0 0,0 0 0,0 0-1,0 0 1,0 0 0,-2 1 0,3-2 8,-1 1 0,1-1-1,0 0 1,-1 0 0,1 1 0,0-1 0,-1 0 0,1 1 0,0-1 0,-1 0-1,1 1 1,0-1 0,-1 1 0,1-1 0,0 0 0,0 1 0,0-1 0,-1 1-1,1-1 1,0 1 0,0-1 0,0 0 0,0 1 0,0-1 0,0 1 0,0-1 0,0 1-1,0-1 1,0 1 0,0-1 0,0 1 0,0-1 0,0 1 0,1-1 0,-1 0-1,0 1 1,0-1 0,0 1 0,1-1 0,-1 0 0,0 1 0,1-1 0,-1 1 0,0-1-1,1 0 1,-1 0 0,0 1 0,1-1 0,5 2 752,-5 0-411,-5 9-354,3-6 6,1-1 1,0 1 0,0 0-1,0-1 1,0 1 0,1 0-1,0-1 1,0 1 0,0-1-1,1 1 1,1 4 0,25 50-30,-25-55 31,-1 1-4,0-1-1,1 0 1,-1 0 0,1 0-1,0 0 1,1 0-1,-1-1 1,5 5 0,-7-8 0,1 1 0,-1 0 0,1 0 0,-1-1 0,0 1 1,1-1-1,-1 1 0,1-1 0,-1 0 0,1 1 0,0-1 1,-1 0-1,1 0 0,-1 0 0,1 0 0,-1 0 0,1-1 0,-1 1 1,1 0-1,-1-1 0,1 1 0,-1-1 0,1 1 0,-1-1 1,0 0-1,1 0 0,-1 0 0,0 0 0,1 0 0,0-1 0,19-16-130,-1-1-1,-1-2 0,0 0 0,-2 0 0,0-2 0,16-30 0,-31 50 98,-1 0-1,1 0 0,-1 0 0,0 0 1,0 0-1,-1-1 0,1 1 0,0 0 1,-1-4-1,0 6 30,0 0 0,0 1 0,0-1 1,0 0-1,0 1 0,0-1 0,0 1 0,0-1 0,-1 0 0,1 1 1,0-1-1,0 1 0,-1-1 0,1 1 0,0-1 0,-1 1 0,1-1 1,0 1-1,-1-1 0,1 1 0,-1-1 0,1 1 0,-1 0 0,1-1 1,-1 1-1,1 0 0,-1-1 0,1 1 0,-1 0 0,1 0 0,-1-1 1,0 1-1,1 0 0,-1 0 0,1 0 0,-1 0 0,0 0 0,1 0 1,-1 0-1,1 0 0,-1 0 0,0 0 0,1 0 0,-1 0 0,1 1 1,-1-1-1,0 0 0,1 0 0,-1 0 0,1 1 0,-1-1 0,1 0 1,-1 1-1,-4 2 1,1-1 0,0 1 0,0 0 0,0 0 0,0 0 0,0 0 0,1 1 0,0-1 0,-1 1 0,1 0 0,1 0 0,-1 0 0,-3 7 0,-2 4 62,1 1 1,-7 24-1,11-30-15,1-1 0,0 1 0,0 0 0,1 0 1,0 0-1,1 0 0,0 0 0,2 11 0,-2-19-63,1 1 1,-1 0-1,1 0 0,-1-1 0,1 1 0,0 0 0,0-1 1,0 1-1,0-1 0,1 1 0,-1-1 0,1 0 0,-1 1 1,1-1-1,0 0 0,0 0 0,0 0 0,0 0 1,0-1-1,0 1 0,1 0 0,-1-1 0,0 0 0,1 1 1,-1-1-1,1 0 0,0 0 0,-1 0 0,1-1 0,0 1 1,0-1-1,-1 0 0,6 1 0,3-3-26,-1 0 1,1 0-1,-1-1 1,0 0-1,0-1 0,0 0 1,0 0-1,15-11 0,-19 12 10,40-23-216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10.610"/>
    </inkml:context>
    <inkml:brush xml:id="br0">
      <inkml:brushProperty name="width" value="0.05" units="cm"/>
      <inkml:brushProperty name="height" value="0.05" units="cm"/>
    </inkml:brush>
  </inkml:definitions>
  <inkml:trace contextRef="#ctx0" brushRef="#br0">217 3 11907,'-3'-1'193,"0"1"1,0-1 0,0 1 0,0 0-1,0 0 1,-1 0 0,1 0 0,0 0-1,0 1 1,0-1 0,0 1 0,0 0 0,-3 1-1,-39 19 1878,44-21-2012,-11 7 322,0 0-1,1 0 1,0 1 0,-17 16 0,23-19-277,0 0-1,0 1 1,0 0 0,1 0-1,0 0 1,0 1 0,0-1-1,1 1 1,-5 13 0,7-18-90,1 0 0,-1 0 1,1 0-1,-1 0 1,1 0-1,0-1 1,0 1-1,0 0 0,0 0 1,0 0-1,0 0 1,1 0-1,-1 0 1,0 0-1,1 0 1,0-1-1,-1 1 0,1 0 1,0 0-1,0-1 1,1 3-1,0-2-7,0-1 0,0 1 0,0-1 0,0 1-1,0-1 1,0 0 0,0 1 0,0-1 0,1 0 0,-1-1-1,0 1 1,1 0 0,-1-1 0,4 1 0,3 0-14,0-1 1,0 1-1,-1-2 1,1 1-1,0-2 1,0 1-1,17-6 1,-9 1-44,1-2 0,-1 0 0,-1-2 0,1 1 0,-2-2 0,1 0 1,-1-1-1,-1-1 0,0 0 0,-1 0 0,-1-2 0,15-20 0,-21 22-11,-12 15 35,-16 21 84,17-15-13,1 0 0,0 0 0,0 0-1,1 0 1,1 1 0,-1 0 0,1-1-1,0 1 1,0 12 0,2-19-37,-1 1-1,1-1 1,0 0-1,0 0 1,1 1-1,-1-1 1,0 0-1,1 0 1,-1 1-1,1-1 1,-1 0-1,1 0 1,0 0-1,0 0 1,0 0-1,1 0 1,-1 0-1,0 0 1,1 0-1,-1-1 1,1 1-1,-1 0 1,1-1-1,0 1 1,0-1-1,0 0 1,-1 0-1,1 0 1,1 0-1,-1 0 1,0 0-1,0 0 1,0 0-1,0-1 1,1 0-1,-1 1 1,0-1-1,0 0 1,1 0-1,-1 0 0,3 0 1,4-1-81,0 0 1,0-1-1,0 0 0,0-1 0,0 1 1,0-2-1,-1 1 0,0-1 1,1-1-1,-1 1 0,8-7 1,11-10-859,40-39 0,-50 45 391,-15 13 242,-6 8 331,-19 31 1004,22-36-975,0 1-1,0-1 1,1 1 0,-1-1-1,0 1 1,1 0 0,-1-1-1,1 1 1,-1 0 0,1 0-1,0-1 1,0 1 0,0 0-1,0 0 1,0-1-1,0 1 1,0 0 0,0-1-1,1 1 1,-1 0 0,2 2-1,-1-3-28,1 0 0,-1 0 0,1 0-1,-1 0 1,1-1 0,-1 1 0,1 0-1,0-1 1,-1 1 0,1-1 0,0 1-1,0-1 1,-1 0 0,1 0 0,0 0 0,0 0-1,0 0 1,-1 0 0,1 0 0,0-1-1,3 0 1,39-12-49,-43 13 9,40-17-1019,-1-2 1,70-46-1,-107 63 900,-7 7 238,1-1 0,0 1 0,0 0 0,0 0 1,0 0-1,-2 10 0,2-10 64,1-1-19,0 1 0,1-1 1,-1 1-1,1-1 0,0 1 0,0 0 0,0-1 1,1 1-1,0 0 0,0 5 0,0-8-119,1 0 0,-1-1-1,1 1 1,-1 0 0,1-1-1,0 1 1,0 0-1,0-1 1,0 0 0,0 1-1,0-1 1,0 1 0,0-1-1,0 0 1,1 0 0,-1 0-1,0 0 1,1 0 0,-1 0-1,1 0 1,-1 0 0,1 0-1,0-1 1,-1 1 0,1-1-1,0 1 1,0-1 0,-1 0-1,1 1 1,2-1 0,2 0-145,1 0 0,-1 0 0,1 0 1,-1-1-1,1 0 0,-1 0 0,1-1 1,-1 0-1,0 0 0,0 0 0,7-4 1,-1 1-112,-10 4-117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2.351"/>
    </inkml:context>
    <inkml:brush xml:id="br0">
      <inkml:brushProperty name="width" value="0.05" units="cm"/>
      <inkml:brushProperty name="height" value="0.05" units="cm"/>
    </inkml:brush>
  </inkml:definitions>
  <inkml:trace contextRef="#ctx0" brushRef="#br0">24 153 12731,'-11'15'1344,"2"6"-968,5-9-128,6-4 480,13-4-152,8-7-79,22-1-153,6-6-56,17-2-128,5-2-8,3-6-32,-2 1-80,-2-1-296,-5-1-128,-15-1-857,-9-1 1073,-17 0-200,-6 2-104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4.325"/>
    </inkml:context>
    <inkml:brush xml:id="br0">
      <inkml:brushProperty name="width" value="0.05" units="cm"/>
      <inkml:brushProperty name="height" value="0.05" units="cm"/>
    </inkml:brush>
  </inkml:definitions>
  <inkml:trace contextRef="#ctx0" brushRef="#br0">28 1 16027,'-8'8'1065,"3"8"-913,-1 3-64,2 8 272,1 7-200,3 11-72,-1 3 0,1 7-32,1 1-16,-1 4-64,0-1-56,0-3-128,0-5-184,-1-11 16,1-7 248,3-11-88,4-6-64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2.722"/>
    </inkml:context>
    <inkml:brush xml:id="br0">
      <inkml:brushProperty name="width" value="0.05" units="cm"/>
      <inkml:brushProperty name="height" value="0.05" units="cm"/>
    </inkml:brush>
  </inkml:definitions>
  <inkml:trace contextRef="#ctx0" brushRef="#br0">0 59 14259,'53'-15'2998,"151"-23"-1740,-175 35-1241,0 1-1,0 1 1,0 2 0,0 1-1,34 7 1,-57-8-35,0 0 0,0 0 0,0 1 0,0 0 0,0 0 0,-1 1 0,1 0 0,-1 0 0,1 0 0,-1 0 1,0 1-1,0 0 0,-1 0 0,1 1 0,-1-1 0,0 1 0,0 0 0,0 0 0,-1 0 0,0 0 0,0 1 1,0-1-1,-1 1 0,0 0 0,0 0 0,0 0 0,0 0 0,-1 0 0,1 12 0,-2-3 10,-1 0 1,0 0-1,-1 0 0,0 0 0,-1 0 0,-1 0 0,0-1 1,-9 19-1,-2 1 100,-2 0 1,-24 35-1,35-60 14,0 1-1,0 0 1,-1-1 0,0-1 0,-1 1-1,0-1 1,0 0 0,-1-1 0,-13 10-1,20-16-89,1 0 0,-1 0-1,1-1 1,-1 1-1,0 0 1,0-1 0,1 1-1,-1-1 1,0 1-1,0-1 1,0 0 0,-2 0-1,2 0-2,1-1-1,-1 1 1,1-1 0,-1 0-1,1 0 1,0 0 0,-1 0-1,1 0 1,0 0-1,0 0 1,0 0 0,-2-2-1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4.124"/>
    </inkml:context>
    <inkml:brush xml:id="br0">
      <inkml:brushProperty name="width" value="0.05" units="cm"/>
      <inkml:brushProperty name="height" value="0.05" units="cm"/>
    </inkml:brush>
  </inkml:definitions>
  <inkml:trace contextRef="#ctx0" brushRef="#br0">71 78 14099,'0'0'27,"0"-1"1,0 1-1,0 0 1,0-1-1,0 1 0,0-1 1,0 1-1,0 0 0,0-1 1,-1 1-1,1 0 1,0-1-1,0 1 0,0-1 1,-1 1-1,1 0 1,0 0-1,-1-1 0,1 1 1,0 0-1,-1-1 0,1 1 1,0 0-1,-1 0 1,1 0-1,0-1 0,-1 1 1,1 0-1,0 0 1,-1 0-1,1 0 0,-1 0 1,1 0-1,-1 0 0,1 0 1,0 0-1,-1 0 1,1 0-1,-1 0 0,1 0 1,-1 0-1,0 1-15,0-1 0,0 1 0,0 0-1,0-1 1,0 1 0,0 0 0,0 0 0,0 0-1,0 0 1,1 0 0,-1 0 0,0 0 0,1 0 0,-1 1-1,0-1 1,1 1 0,-10 26 169,1 0-1,2 0 1,1 0-1,-4 50 1,7-27-98,7 95 1,-1-121-39,9 49 1,-10-69-36,-1 1 0,1 0 1,0 0-1,1-1 0,-1 1 0,1-1 0,0 0 0,0 0 0,1 0 0,-1 0 1,1 0-1,0-1 0,9 8 0,-10-10-4,-1-1-1,1 0 1,0 1 0,-1-1 0,1 0-1,0 0 1,0-1 0,0 1 0,0 0 0,0-1-1,0 0 1,-1 0 0,1 0 0,0 0-1,0 0 1,0 0 0,0-1 0,0 0-1,0 1 1,0-1 0,-1 0 0,1 0-1,0-1 1,-1 1 0,1 0 0,2-3 0,3-2 9,1 0 0,-1-1 0,-1 0 1,1 0-1,-1-1 0,6-9 1,9-14 68,-1-1 1,-2 0-1,-1-2 1,22-59-1,-20 33 68,-2 0-1,11-66 0,-25 107-100,-2 1 0,1-1 0,-2-31 0,-5 33-3,3 17-48,1 0 0,0 0 0,0 0 0,0 0 0,-1-1 0,1 1 1,0 0-1,0 0 0,-1 0 0,1 0 0,0 0 0,0 0 0,0 0 1,-1 0-1,1 0 0,0 0 0,0 0 0,-1 0 0,1 1 1,0-1-1,0 0 0,0 0 0,-1 0 0,1 0 0,0 0 0,0 0 1,0 0-1,-1 1 0,1-1 0,0 0 0,0 0 0,0 0 1,0 0-1,-1 1 0,1-1 0,0 0 0,0 1 0,-3 2-6,1 1 0,0 0 0,0 0 0,0 1 0,-3 7 0,-5 28-9,1 1 0,2 0 1,1 0-1,3 0 0,2 66 0,2-95 21,0-1 1,0 1-1,1 0 1,1-1-1,0 0 1,0 1-1,7 12 0,-9-21-4,1 0 0,-1 0 0,1 0-1,0 0 1,0 0 0,1-1 0,-1 1-1,0-1 1,1 1 0,0-1 0,-1 0-1,1 0 1,0 0 0,0-1 0,0 1-1,0-1 1,1 1 0,-1-1 0,0 0-1,0 0 1,1 0 0,-1-1 0,1 1-1,-1-1 1,0 0 0,1 0 0,-1 0-1,1-1 1,3 0 0,6-1-6,-1-1 0,0-1 1,1 0-1,-1-1 0,0 0 1,-1-1-1,0 0 0,20-15 1,5-7-24,36-37 0,-48 42 14,-22 22 13,3-4-5,1 0-1,0 0 1,13-8 0,-19 13 6,1-1 0,0 1 0,-1-1 0,1 1 0,0 0 0,-1-1 0,1 1 0,0 0 0,0-1 0,-1 1 0,1 0 0,0 0 1,0 0-1,0 0 0,-1 0 0,1 0 0,0 0 0,0 0 0,0 0 0,-1 0 0,1 0 0,0 0 0,0 0 0,-1 1 0,1-1 0,0 0 0,0 1 0,-1-1 0,1 0 0,0 1 0,-1-1 0,1 1 0,0-1 0,-1 1 0,1 0 0,-1-1 0,1 1 0,-1-1 0,1 1 0,-1 0 0,0-1 0,1 1 0,-1 0 0,0 0 0,1-1 0,-1 1 0,0 0 0,0 0 0,0 1 1,2 11 57,0 0 0,-1 25 1,-1-28-11,0 1 0,0 0 0,2 0 0,-1 0 0,1-1 0,4 13 0,-6-22-39,1 0 0,-1 1 0,1-1 1,-1 0-1,1 0 0,0 0 0,-1 0 0,1 0 0,0 0 1,0 0-1,0 0 0,0 0 0,0 0 0,0 0 0,0 0 1,0-1-1,0 1 0,0 0 0,0-1 0,1 1 0,-1-1 1,0 0-1,0 1 0,1-1 0,-1 0 0,0 1 0,0-1 1,1 0-1,-1 0 0,0 0 0,1 0 0,-1 0 0,0-1 1,0 1-1,1 0 0,-1-1 0,0 1 0,0-1 0,1 1 1,0-1-1,6-3 29,0 0 1,0-1 0,-1 0-1,12-9 1,-17 12-36,43-40 132,-36 33-133,0-1 1,0 2-1,1-1 0,0 1 1,1 1-1,0 0 0,13-7 0,-23 14-6,1-1-1,-1 1 0,1-1 0,-1 1 1,1 0-1,0 0 0,-1-1 0,1 1 0,-1 0 1,1 0-1,-1 1 0,1-1 0,-1 0 1,1 0-1,-1 1 0,1-1 0,-1 1 0,1-1 1,-1 1-1,1 0 0,-1-1 0,0 1 0,1 0 1,0 1-1,2 3-14,1-1-1,-1 1 1,0 0 0,6 10-1,-8-10 15,1-1 0,0 1-1,1-1 1,-1 0 0,7 6-1,-6-7 9,-1-1 0,1-1-1,0 1 1,-1-1-1,1 1 1,0-1-1,0 0 1,0 0-1,0-1 1,0 1-1,0-1 1,1 0 0,-1 0-1,0 0 1,0-1-1,0 1 1,0-1-1,0 0 1,0 0-1,0-1 1,0 1-1,4-3 1,10-5 15,-1 0-1,0-1 1,18-15-1,-34 25-18,12-10 9,27-18-10,-38 27-3,0-1 0,0 1 0,-1 0-1,1 0 1,0 1 0,0-1 0,0 0 0,1 1 0,-1-1 0,0 1 0,0 0-1,0 0 1,0 0 0,0 0 0,1 0 0,-1 0 0,3 1 0,-4 0 1,0-1 0,1 1 0,-1 0 0,0 0 0,0 0 0,0 0 0,0 0 0,0 0 1,0 0-1,0 0 0,0 1 0,-1-1 0,1 0 0,0 0 0,-1 1 0,1-1 0,-1 0 0,2 4 0,4 32-173,0-4 925,-6-32-727,1 1 0,0-1-1,-1 1 1,1-1 0,0 1 0,0-1-1,0 1 1,0-1 0,0 0 0,0 0-1,1 0 1,-1 1 0,0-1 0,1 0-1,-1-1 1,1 1 0,-1 0 0,0 0-1,3 0 1,-3-1-8,0-1 1,1 1-1,-1-1 0,0 0 1,0 0-1,0 1 0,1-1 1,-1 0-1,0 0 0,0 0 1,0 0-1,1-2 0,-2 2-3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5.115"/>
    </inkml:context>
    <inkml:brush xml:id="br0">
      <inkml:brushProperty name="width" value="0.05" units="cm"/>
      <inkml:brushProperty name="height" value="0.05" units="cm"/>
    </inkml:brush>
  </inkml:definitions>
  <inkml:trace contextRef="#ctx0" brushRef="#br0">332 165 15435,'-1'-4'103,"0"1"-1,-1-1 1,1 0-1,-1 1 1,0-1-1,-1 1 1,1-1-1,0 1 1,-1 0-1,0 0 1,0 0-1,0 0 1,0 1-1,0-1 1,-1 1-1,1 0 1,-1 0-1,1 0 0,-1 0 1,0 1-1,1-1 1,-1 1-1,0 0 1,0 0-1,0 0 1,0 1-1,0-1 1,0 1-1,-1 0 1,1 0-1,0 1 1,0-1-1,0 1 1,0 0-1,0 0 1,0 0-1,1 1 1,-8 2-1,-1 4-82,-1 0 1,1 0-1,1 1 0,-1 1 0,1 0 0,1 1 1,0 0-1,1 0 0,-11 16 0,8-9-18,2 1 0,0 0 0,0 0 0,2 1 0,-11 37 0,17-47 5,-1 1 0,1 0 0,1 0 0,0 0 0,1 14 0,0-23-6,0 1-1,0-1 1,1 1 0,-1-1-1,1 1 1,-1-1-1,1 1 1,0-1-1,0 0 1,0 1-1,0-1 1,0 0-1,0 0 1,1 0 0,-1 0-1,1 0 1,0 0-1,-1 0 1,1 0-1,0-1 1,0 1-1,0-1 1,0 1-1,0-1 1,0 0 0,1 0-1,-1 0 1,4 1-1,0-1 3,-1 0-1,0-1 1,1 0-1,-1 0 0,1-1 1,-1 1-1,0-1 1,1 0-1,-1-1 1,0 1-1,0-1 0,0 0 1,0 0-1,0-1 1,0 1-1,8-8 1,1 0 0,-1-1 1,0 0-1,0-1 0,13-17 1,-9 7-3,0-2 0,-1 0 1,-1 0-1,20-48 0,-27 53-24,0-2 0,-2 1 1,0-1-1,-2 0 0,0-1 0,2-41 1,-6 60 9,0 1 0,0-1 0,0 1 0,-1 0 1,1-1-1,0 1 0,-1 0 0,0-1 0,-1-2 0,2 5 9,0 0 0,0-1 0,0 1-1,0 0 1,-1 0 0,1-1-1,0 1 1,0 0 0,-1 0-1,1 0 1,0 0 0,0-1-1,-1 1 1,1 0 0,0 0-1,0 0 1,-1 0 0,1 0-1,0 0 1,0 0 0,-1 0 0,1 0-1,0 0 1,-1 0 0,1 0-1,0 0 1,-1 0 0,1 0-1,0 0 1,0 0 0,-1 0-1,1 0 1,0 0 0,-1 0-1,1 0 1,0 1 0,0-1-1,-1 0 1,1 0 0,-3 3-21,0 0 0,0 0-1,0 1 1,1-1 0,0 0 0,-1 1 0,1 0 0,-2 6 0,-5 10 42,1-1 1,1 1 0,1 1-1,1-1 1,1 1-1,1 0 1,1 0 0,0 1-1,3 30 1,-1-48-3,0 0 1,1 0-1,0 0 0,0 0 1,0 0-1,0 0 1,1 0-1,0 0 0,-1 0 1,2 0-1,-1-1 0,0 1 1,4 4-1,-3-6-6,-1 0 0,1 0-1,0 0 1,-1 0 0,1 0-1,0-1 1,0 1 0,0-1 0,0 0-1,1 0 1,-1 0 0,0 0-1,0-1 1,1 1 0,-1-1-1,0 0 1,6 0 0,5-2-37,1 0 1,0 0 0,0-2-1,-1 0 1,14-6-1,-14 5-53,0 1-1,0 0 1,0 0-1,0 2 1,21-2-1,-31 4 56,0 1 0,0-1-1,0 1 1,-1 0-1,1 1 1,0-1-1,-1 0 1,1 1-1,-1 0 1,0 0 0,0 0-1,1 0 1,-1 0-1,0 1 1,-1 0-1,5 4 1,-4-4 21,1 1 0,0-1 1,0 0-1,-1 0 0,2 0 0,-1-1 1,0 1-1,8 2 0,-9-4 21,-1-1 0,1 1-1,-1-1 1,1 0 0,-1 1 0,1-1-1,-1-1 1,1 1 0,0 0 0,-1-1-1,1 1 1,-1-1 0,1 0-1,-1 1 1,4-3 0,-1 0 13,0 0 0,0 0 1,0-1-1,-1 0 0,1 1 1,5-8-1,1-3 56,0 0 1,-1-1 0,13-24-1,-11 14 1,-1 0 1,-1-1-1,12-45 1,-22 69-86,0 0 1,0 1 0,1-1-1,-1 0 1,1 0 0,-1 0 0,1 1-1,0-1 1,0 0 0,-1 1-1,1-1 1,0 1 0,1-1 0,0-1-1,-1 3-1,1 0-1,-1 0 0,0 0 0,0 0 0,1 0 0,-1 0 0,0 1 0,0-1 1,1 0-1,-1 1 0,0-1 0,0 1 0,0-1 0,0 1 0,0-1 0,1 1 1,-1 0-1,1 1 0,3 0 3,1 0 1,-1 0-1,1 0 1,0-1 0,-1 1-1,1-1 1,0-1-1,0 1 1,0-1-1,0 0 1,0-1-1,0 1 1,-1-1-1,1 0 1,0 0-1,0-1 1,-1 0-1,1 0 1,6-4-1,-7 4 23,1-1 0,-1 0 0,0 0 0,0 0 0,0 0 0,0-1 0,-1 0 0,0 0 0,1 0 0,-1-1 0,-1 1 0,1-1 0,-1 0 0,0 0 0,0 0 0,0-1-1,-1 1 1,0-1 0,2-6 0,-3 11-14,-1 0 1,0 0-1,0 0 0,0 1 0,1-1 0,-1 0 0,0 0 0,0 0 1,0 0-1,-1 0 0,1 0 0,0 0 0,0 0 0,0 0 0,-1 0 0,1 0 1,-1-1-1,0 1-3,1 1-1,0 0 1,-1 0 0,1-1-1,-1 1 1,1 0 0,-1 0 0,1 0-1,0-1 1,-1 1 0,1 0 0,-1 0-1,1 0 1,-1 0 0,1 0-1,-1 0 1,1 0 0,0 0 0,-1 0-1,1 0 1,-1 0 0,1 1 0,-1-1-1,1 0 1,-1 0 0,-2 2 8,1-1 0,-1 0 0,1 1 0,-1-1 0,1 1 0,0 0 0,0 0 0,0 0 0,0 0 0,-3 3 0,-2 7-5,0 0 1,1 1 0,0 0-1,1 0 1,0 0 0,1 1-1,1-1 1,0 1 0,1 0-1,0 0 1,1 0 0,1 0-1,0 0 1,1 0 0,5 27-1,-5-37-41,1 0 0,0 0 0,-1 0 0,1-1-1,0 1 1,1-1 0,-1 1 0,1-1-1,0 0 1,-1 0 0,1 0 0,0 0-1,1-1 1,-1 1 0,0-1 0,5 3-1,-6-4 21,1 0 0,-1 0 0,0 0 0,1 0 0,-1 0-1,1-1 1,-1 1 0,1-1 0,-1 1 0,1-1 0,-1 0 0,1 0-1,-1 0 1,1 0 0,-1-1 0,1 1 0,-1-1 0,1 1 0,-1-1-1,1 0 1,-1 0 0,0 0 0,1 0 0,-1 0 0,0-1-1,4-2 1,16-22-158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5.516"/>
    </inkml:context>
    <inkml:brush xml:id="br0">
      <inkml:brushProperty name="width" value="0.05" units="cm"/>
      <inkml:brushProperty name="height" value="0.05" units="cm"/>
    </inkml:brush>
  </inkml:definitions>
  <inkml:trace contextRef="#ctx0" brushRef="#br0">37 0 17716,'-6'14'262,"0"1"0,0-1 0,2 1 1,-1 0-1,2 0 0,0 1 0,1-1 0,1 1 0,0-1 1,1 1-1,3 25 0,-2-33-238,1 0 0,0 0-1,0 0 1,0 0 0,1 0 0,0 0 0,0-1 0,1 1-1,0-1 1,1 0 0,-1 0 0,1-1 0,1 1 0,-1-1-1,1 0 1,0 0 0,1-1 0,-1 0 0,1 0 0,0-1-1,0 1 1,0-2 0,10 5 0,-8-5-111,0 0 1,0-1-1,0 0 0,0-1 1,1 1-1,-1-2 1,1 1-1,-1-1 0,1-1 1,-1 0-1,0 0 1,1-1-1,-1 0 0,12-5 1,-5 1-175,-1-1 0,0 0 1,0-2-1,-1 0 0,0 0 1,-1-1-1,14-14 0,-21 19 140,16-13-333,-22 18 452,0 0 0,0 0 0,1 0 0,-1-1 0,0 1 0,0 0 0,1 0 0,-1 0-1,0 0 1,1 0 0,-1 0 0,0 0 0,0 0 0,1 0 0,-1 0 0,0 0 0,1 0 0,-1 0 0,0 0-1,0 0 1,1 0 0,-1 0 0,0 0 0,0 1 0,1-1 0,-1 0 0,0 0 0,1 0 0,1 14 204,-16 73 999,-1 1-20,17-72-1107,-2-16-53,1 0 0,-1 0 0,0 0 1,0 0-1,1 0 0,-1 1 0,0-1 1,0 0-1,1 0 0,-1 0 0,0 0 1,0 0-1,1 0 0,-1 0 0,0 0 1,0 0-1,1 0 0,-1 0 0,0 0 0,0-1 1,1 1-1,-1 0 0,0 0 0,0 0 1,1 0-1,-1 0 0,0 0 0,0 0 1,0-1-1,1 1 0,-1 0 0,0 0 1,0-1-1,19-23 778,-5-6-669,1-4 64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5.965"/>
    </inkml:context>
    <inkml:brush xml:id="br0">
      <inkml:brushProperty name="width" value="0.05" units="cm"/>
      <inkml:brushProperty name="height" value="0.05" units="cm"/>
    </inkml:brush>
  </inkml:definitions>
  <inkml:trace contextRef="#ctx0" brushRef="#br0">0 101 14707,'2'3'182,"0"0"-1,0-1 1,0 1-1,0 0 1,1-1-1,-1 0 1,1 1-1,-1-1 1,1 0-1,0 0 0,0-1 1,0 1-1,0 0 1,0-1-1,0 0 1,0 0-1,1 0 1,3 1-1,-1-2-17,-1 1 0,1-1 0,0-1 0,0 1 0,0-1 0,-1 0 0,1 0 0,0-1 0,9-3 0,-4 1-161,0-1 1,0 0-1,0 0 0,-1-1 1,0 0-1,0-1 1,-1-1-1,0 1 0,0-1 1,-1-1-1,0 1 1,12-18-1,-19 25-30,-1 0 0,1 1 0,0-1 0,-1 0 0,1 0 0,-1 0 0,0 0 0,1 0-1,-1 0 1,0 0 0,1 0 0,-1 1 0,0-1 0,0 0 0,0 0 0,0 0 0,0 0 0,0 0 0,0 0 0,0 0 0,-1-1 0,1 1 11,-1 1-1,1 0 1,-1-1 0,1 1-1,-1 0 1,1-1 0,-1 1 0,0 0-1,1 0 1,-1 0 0,1 0-1,-1 0 1,0 0 0,1 0 0,-1 0-1,0 0 1,1 0 0,-1 0-1,1 0 1,-1 0 0,0 0 0,1 1-1,-2-1 1,-3 2-20,0 0-1,0 0 0,0 0 1,1 1-1,-1 0 1,-4 3-1,4-2 74,1 0-1,-1 0 0,1 1 1,0-1-1,1 1 0,-1 0 1,1 0-1,0 0 0,0 1 1,1-1-1,-1 1 0,1-1 1,1 1-1,-1 0 0,-1 10 1,3-15-18,0 1 0,0-1 1,0 0-1,0 0 1,0 0-1,0 0 0,0 0 1,0 1-1,1-1 0,-1 0 1,0 0-1,1 0 0,-1 0 1,1 0-1,0 0 1,-1 0-1,1 0 0,0 0 1,-1 0-1,1 0 0,0-1 1,0 1-1,0 0 0,1 0 1,0 1 7,1-1 1,-1 0-1,1 0 1,-1 0-1,1-1 1,-1 1 0,1-1-1,0 1 1,-1-1-1,5 0 1,3-1 19,1 0 1,0 0 0,-1-1 0,16-5-1,2-3-112,-1-2-1,0-1 0,30-19 1,-8 4-233,-45 26 258,0 0 0,0 0 0,0 0 0,0 1 0,0-1 0,1 1 0,4-1 0,-8 2 45,0 0-1,0 0 0,0 0 0,0 0 1,0 0-1,0 1 0,0-1 0,-1 0 1,1 1-1,0-1 0,0 0 0,0 1 1,-1-1-1,1 1 0,0-1 0,0 1 1,-1 0-1,1-1 0,-1 1 0,1 0 1,0-1-1,-1 1 0,1 0 0,-1 0 1,0-1-1,1 1 0,-1 0 0,1 0 1,-1 0-1,0 0 0,0-1 1,0 1-1,1 0 0,-1 0 0,0 0 1,0 0-1,0 0 0,0 0 0,-1 0 1,1 1-1,0 13 161,0-9-26,0 1 0,0-1 0,1 1 0,0-1 0,3 11 0,-4-15-112,1-1 1,0 1-1,0 0 1,0 0-1,0-1 1,0 1-1,0-1 1,0 1-1,1-1 1,-1 1-1,0-1 1,1 0 0,-1 0-1,1 0 1,0 0-1,-1 0 1,1 0-1,0 0 1,0 0-1,-1-1 1,1 1-1,0-1 1,0 1-1,2-1 1,3 1-72,1-1-1,-1 0 1,0-1-1,0 0 1,0 0 0,1 0-1,-1-1 1,0 0 0,-1-1-1,1 1 1,8-6 0,-8 5-227,0-1 1,0 2-1,1-1 1,-1 1-1,0 0 1,1 0-1,-1 1 1,1 0 0,11 0-1,-18 1 219,0 0-1,0 1 1,0-1-1,0 0 1,0 1-1,0-1 1,0 0-1,0 1 1,-1-1-1,1 1 1,0-1-1,0 1 1,-1 0-1,1-1 1,0 1-1,-1 0 1,1 0-1,0-1 1,-1 1-1,1 0 1,-1 0-1,1 0 1,-1-1-1,0 1 1,1 0-1,-1 0 1,0 0-1,0 0 1,0 0-1,1 0 1,-1 0-1,0 0 1,0 0-1,0 0 1,-1 0-1,1 0 1,0 1-1,-10 36-789,10-37 841,-3 12-115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6.691"/>
    </inkml:context>
    <inkml:brush xml:id="br0">
      <inkml:brushProperty name="width" value="0.05" units="cm"/>
      <inkml:brushProperty name="height" value="0.05" units="cm"/>
    </inkml:brush>
  </inkml:definitions>
  <inkml:trace contextRef="#ctx0" brushRef="#br0">17 41 15747,'-1'-5'920,"0"5"-326,-4 12-66,-2 19 100,5-22-495,2 0 0,-1 0 0,1 0 0,1 1-1,0-1 1,0 0 0,1 0 0,0 0 0,0 0-1,1 0 1,0-1 0,1 1 0,8 14 0,-9-18-116,1 0 1,0 0 0,0 0 0,1 0-1,-1-1 1,1 0 0,0 0 0,0 0 0,1 0-1,-1-1 1,1 0 0,0 0 0,0-1-1,0 1 1,0-1 0,0 0 0,0-1-1,0 0 1,1 0 0,9 1 0,-7-2-24,1 0 1,-1-1-1,1 0 1,-1 0 0,1-1-1,-1 0 1,0-1-1,0 0 1,0 0 0,0-1-1,-1 0 1,1 0-1,-1-1 1,0 0-1,-1-1 1,10-8 0,2-5-22,0-1 0,-2 0 0,0-2 0,19-31 0,-36 52 28,0 1-1,0-1 1,1 1-1,-1 0 1,0 0-1,0-1 1,1 1-1,-1 0 1,0-1-1,1 1 1,-1 0-1,0 0 1,1 0-1,-1-1 1,0 1-1,1 0 1,-1 0-1,1 0 1,-1 0-1,0 0 1,1 0-1,-1 0 1,1 0-1,-1 0 1,0 0-1,1 0 1,-1 0-1,1 0 1,-1 0-1,0 0 1,1 0-1,-1 0 1,1 0-1,-1 0 1,0 1-1,1-1 1,-1 0-1,0 0 1,1 0-1,-1 1 1,0-1-1,1 0 1,-1 1-1,0-1 1,0 0-1,1 1 1,-1-1 0,0 0-1,0 1 1,1-1-1,-1 1 1,15 25 92,-9-15-20,-4-8-49,1 0 0,-1 0 0,1-1-1,-1 1 1,1 0 0,0-1 0,0 0-1,0 1 1,1-1 0,-1-1 0,0 1-1,1 0 1,-1-1 0,5 2 0,-2-2 9,0 0-1,0 0 1,1 0 0,-1-1 0,0 0 0,1 0-1,10-2 1,6-3 1,-1-1 0,-1 0 0,36-17-1,-51 20-44,132-70-1861,-55 26-338,-68 41 1409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7.096"/>
    </inkml:context>
    <inkml:brush xml:id="br0">
      <inkml:brushProperty name="width" value="0.05" units="cm"/>
      <inkml:brushProperty name="height" value="0.05" units="cm"/>
    </inkml:brush>
  </inkml:definitions>
  <inkml:trace contextRef="#ctx0" brushRef="#br0">115 240 11170,'0'-4'281,"0"1"-1,0-1 0,0 1 0,0 0 0,-1-1 1,0-4-1,0 7-230,1 1 0,0-1 0,0 1 0,-1-1 0,1 1 0,0 0 0,0-1 0,-1 1 0,1-1 0,0 1 0,-1 0 0,1-1 0,-1 1 0,1 0 0,0-1 0,-1 1 0,1 0 0,-1 0 0,1-1 0,-1 1 0,1 0 0,-1 0 0,1 0 0,-1 0 0,1-1 0,-1 1 0,1 0 0,-1 0 0,1 0-1,-1 0 1,1 1 0,-1-1 0,1 0 0,-1 0 0,0 0 0,1 0 0,0 0 0,-1 1 0,1-1 0,-1 0 0,1 0 0,-1 1 0,1-1 0,-1 0 0,1 1 0,0-1 0,-1 0 0,1 1 0,-1 0 0,-5 4 183,1-1 0,0 2-1,0-1 1,0 1 0,1 0-1,0 0 1,0 0-1,0 0 1,1 1 0,-4 9-1,-2 6 354,-10 43-1,16-57-470,1 1-1,0-1 0,1 1 0,0 0 1,0-1-1,1 1 0,0 0 0,0 0 0,1-1 1,2 11-1,-3-18-99,1 1 1,-1-1-1,1 0 1,-1 0-1,1 0 1,-1 1-1,1-1 1,-1 0 0,1 0-1,0 0 1,0 0-1,0 0 1,0 0-1,-1-1 1,1 1-1,0 0 1,1 0-1,-1-1 1,0 1-1,0 0 1,0-1 0,0 1-1,0-1 1,1 1-1,-1-1 1,0 0-1,0 0 1,1 1-1,-1-1 1,0 0-1,0 0 1,1 0-1,-1 0 1,0-1 0,0 1-1,1 0 1,-1 0-1,0-1 1,0 1-1,1-1 1,0 0-1,6-2 1,-1-1-1,0 0 0,0 0 0,0-1 1,8-7-1,31-28-104,-2-3 0,-2-2-1,-1-2 1,-3-1 0,-2-2 0,36-66 0,-69 111 51,0 0-1,0 0 1,0 0 0,-1 0 0,0 0 0,0-1-1,-1 1 1,1-1 0,-1 1 0,1-7 0,-3 12 33,1-1-1,0 1 1,0 0 0,0-1 0,0 1 0,0 0 0,-1-1 0,1 1 0,0 0 0,0-1-1,0 1 1,-1 0 0,1-1 0,0 1 0,-1 0 0,1 0 0,0-1 0,0 1 0,-1 0-1,1 0 1,0 0 0,-1-1 0,1 1 0,-1 0 0,1 0 0,0 0 0,-1 0 0,1 0-1,0 0 1,-1 0 0,1 0 0,-1 0 0,1 0 0,0 0 0,-1 0 0,1 0 0,0 0-1,-2 0 1,-14 7-109,10-2 110,0-1 0,0 2 0,0-1 0,1 1 0,0 0 0,0 0 0,0 0 0,1 0 1,0 1-1,0 0 0,1 0 0,0 0 0,-4 11 0,3-6 4,1 1 1,0-1 0,1 1 0,0 0 0,1 0-1,0 0 1,2 19 0,-1-24-17,1-1 1,1 1-1,-1-1 0,1 0 1,1 0-1,-1 0 0,1 0 0,0 0 1,1 0-1,0-1 0,0 1 1,0-1-1,1 0 0,0-1 1,0 1-1,0-1 0,1 0 1,0 0-1,0 0 0,7 3 1,-4-4-19,0 0 1,0-1 0,17 4-1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7.516"/>
    </inkml:context>
    <inkml:brush xml:id="br0">
      <inkml:brushProperty name="width" value="0.05" units="cm"/>
      <inkml:brushProperty name="height" value="0.05" units="cm"/>
    </inkml:brush>
  </inkml:definitions>
  <inkml:trace contextRef="#ctx0" brushRef="#br0">112 0 13875,'-2'7'310,"-1"0"-1,1 0 1,0 1 0,1-1-1,0 0 1,0 1 0,0-1 0,1 1-1,0 0 1,2 7 0,-2 12 744,1 79 524,15 116 0,-12-187-1765,-4-32 60,1 0 0,-1 0 1,0 0-1,0 0 1,0 0-1,0 0 1,-1 0-1,1 0 0,-2 4 1,2-6 81,-1-1 0,1 0 0,0 0 0,0 0 0,0 1 0,0-1 0,-1 0 0,1 0 0,0 1 0,0-1 0,-1 0 0,1 0 0,0 0 0,0 0 0,-1 0 0,1 1 0,0-1 0,-1 0 0,1 0 0,0 0 0,0 0 1,-1 0-1,1 0 0,0 0 0,-1 0 0,1 0 0,0 0 0,-1 0 0,1 0 0,0 0 0,0 0 0,-1-1 0,-16-11-1245,-41-54-341,23 22 680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7.887"/>
    </inkml:context>
    <inkml:brush xml:id="br0">
      <inkml:brushProperty name="width" value="0.05" units="cm"/>
      <inkml:brushProperty name="height" value="0.05" units="cm"/>
    </inkml:brush>
  </inkml:definitions>
  <inkml:trace contextRef="#ctx0" brushRef="#br0">0 126 13227,'8'-9'483,"11"-11"376,0 1 0,32-25-1,-47 40-679,1 1 0,0-1-1,1 1 1,-1 0-1,0 0 1,1 1-1,0 0 1,-1 0-1,1 0 1,0 0-1,0 1 1,0 0-1,0 0 1,0 1 0,0 0-1,0 0 1,8 1-1,-11 0-107,1 0 0,-1 0 0,0 0 0,0 0 0,0 1 0,0 0 0,0-1 0,0 1 0,0 0 0,0 0 0,-1 1 0,1-1 0,-1 0 0,3 5 0,-1-2-17,-1 0-1,0 0 0,0 1 0,-1-1 1,1 1-1,-1-1 0,2 11 1,-1 0-36,-1 0 1,-1 0-1,0 0 1,-1 0 0,-3 23-1,-2-7 33,-3 0-1,0-1 1,-2 0-1,-2 0 1,-1-1-1,-21 37 1,31-61-52,1-2 26,-1 1 0,1-1 0,0 1 0,-3 10 0,5-15-26,0 1 0,0 0-1,0-1 1,0 1 0,0 0-1,0-1 1,0 1-1,0 0 1,0-1 0,0 1-1,0 0 1,0-1-1,1 1 1,-1 0 0,0-1-1,0 1 1,1-1 0,-1 1-1,0 0 1,1-1-1,-1 1 1,1-1 0,-1 1-1,1-1 1,-1 1-1,1-1 1,-1 1 0,1-1-1,-1 0 1,1 1 0,0-1-1,-1 0 1,1 0-1,-1 1 1,1-1 0,0 0-1,-1 0 1,1 0 0,0 0-1,-1 0 1,1 1-1,0-2 1,1 1 0,27 0-719,0-1 1,1-1-1,45-11 0,-11 3-1316,35-6 396,-52 6 733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8.263"/>
    </inkml:context>
    <inkml:brush xml:id="br0">
      <inkml:brushProperty name="width" value="0.05" units="cm"/>
      <inkml:brushProperty name="height" value="0.05" units="cm"/>
    </inkml:brush>
  </inkml:definitions>
  <inkml:trace contextRef="#ctx0" brushRef="#br0">254 16 12043,'-22'-15'1523,"12"15"-531,10 0-939,0 1 1,0-1 0,-1 1 0,1-1 0,0 1-1,0-1 1,0 1 0,0 0 0,0-1 0,0 1-1,0-1 1,0 1 0,0-1 0,0 1 0,0-1-1,0 1 1,0-1 0,1 1 0,-1-1 0,0 1-1,0-1 1,0 1 0,1 0 0,6 9 1419,-6-7 223,-8-4-608,-3 0-1119,-1 0 110,0 1-1,0 0 1,0 1-1,0 0 1,0 1 0,0 0-1,0 0 1,1 1 0,-17 8-1,21-9-72,0 0-1,1 1 0,-1 0 1,1 0-1,0 1 1,0-1-1,0 1 1,0 0-1,1 1 1,0-1-1,-1 1 0,2 0 1,-1 0-1,0 0 1,1 0-1,0 0 1,1 1-1,-5 10 0,7-15-3,-1 1-1,1 0 0,0 0 1,-1-1-1,1 1 0,0 0 1,0 0-1,0 0 0,0 0 1,1-1-1,-1 1 0,0 0 1,1 0-1,-1 0 0,1-1 1,0 1-1,0 0 0,-1-1 1,1 1-1,0-1 0,2 4 1,0-3-47,-1 0 0,1 0 0,0 0 1,0 0-1,0 0 0,0-1 0,0 1 0,0-1 1,0 0-1,0 1 0,4-1 0,7 2-81,-1-1-1,1-1 0,0 0 1,24-1-1,-8-3-46,41-9 0,-18-1-140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4.760"/>
    </inkml:context>
    <inkml:brush xml:id="br0">
      <inkml:brushProperty name="width" value="0.05" units="cm"/>
      <inkml:brushProperty name="height" value="0.05" units="cm"/>
    </inkml:brush>
  </inkml:definitions>
  <inkml:trace contextRef="#ctx0" brushRef="#br0">0 63 12907,'15'16'992,"-14"-13"-961,1-1 0,0 1 0,0-1 0,0 0 0,1 1 0,-1-1 0,1 0 0,-1-1 0,1 1 0,-1 0 0,1-1 0,4 2 0,-2-1-14,0-1-1,0 0 1,0-1 0,0 1 0,0-1 0,1 0-1,-1 0 1,0-1 0,0 0 0,0 1 0,0-2-1,0 1 1,0 0 0,0-1 0,6-3-1,-9 4-2,0 0-1,0 0 1,0 0-1,0-1 0,0 1 1,0 0-1,0-1 0,0 1 1,-1-1-1,1 0 0,0 1 1,-1-1-1,0 0 0,1 0 1,-1 0-1,0 0 1,0 0-1,0 0 0,0-1 1,0 1-1,-1 0 0,1 0 1,-1-1-1,1 1 0,-1 0 1,0-1-1,0 1 0,0 0 1,0-1-1,-1 1 0,1 0 1,0-1-1,-1 1 1,0 0-1,-1-4 0,2 5-1,-1-1 0,0 1-1,0-1 1,0 1 0,1-1-1,-1 1 1,-1-1 0,1 1-1,0 0 1,0 0 0,0 0-1,-1 0 1,1 0 0,-1 0-1,1 0 1,-1 0 0,1 0-1,-1 0 1,1 1 0,-1-1-1,1 1 1,-1-1 0,0 1-1,1 0 1,-1 0 0,0 0-1,0 0 1,1 0 0,-1 0-1,0 0 1,1 0 0,-1 0-1,0 1 1,1-1 0,-4 2-1,1 0 28,-1-1 0,1 1 0,0 1 0,0-1 0,0 0 0,1 1-1,-1 0 1,0 0 0,1 0 0,0 0 0,0 0 0,-5 7 0,5-5 33,0 1 1,0 0 0,0 1 0,0-1-1,1 0 1,0 1 0,1-1 0,-1 1-1,0 11 1,2-16-46,0 0 1,0 1-1,0-1 1,0 0-1,0 1 1,1-1-1,-1 0 1,1 0-1,0 1 0,-1-1 1,1 0-1,0 0 1,0 0-1,0 0 1,1 0-1,-1 0 1,0 0-1,1 0 1,-1-1-1,1 1 0,0 0 1,0-1-1,-1 0 1,1 1-1,0-1 1,0 0-1,0 0 1,0 0-1,0 0 1,1 0-1,2 1 0,5-1-65,-1 1 0,0-1 0,1 0 0,0-1 0,-1 0 0,1-1 0,15-2 0,70-21-840,-55 13 471,-15 4 122,-11 3-13,0 0 1,1 1-1,-1 0 1,18 0-1,-31 3 284,0 0 0,0 0 0,0 0 0,0 0 0,0 0-1,0 0 1,0 0 0,0 1 0,0-1 0,0 0 0,0 1-1,-1-1 1,1 0 0,0 1 0,0-1 0,0 1 0,0 0-1,-1-1 1,1 1 0,0 0 0,0-1 0,-1 1 0,1 0 0,-1 0-1,1 0 1,-1-1 0,1 1 0,-1 0 0,1 0 0,-1 0-1,0 0 1,1 0 0,-1 0 0,0 0 0,0 0 0,0 0-1,0 0 1,0 0 0,0 0 0,0 0 0,0 2 0,-1 4 136,0 0 1,-1 0-1,0 0 1,-4 10 0,4-11-43,-1 2 76,-9 27 556,12-34-687,0-1 1,0 1-1,0 0 0,0-1 0,0 1 1,-1-1-1,1 1 0,0-1 1,0 1-1,0 0 0,1-1 1,-1 1-1,0-1 0,0 1 1,0-1-1,0 1 0,1 0 1,-1-1-1,0 1 0,0-1 1,1 1-1,-1-1 0,0 1 1,1-1-1,-1 0 0,0 1 1,1-1-1,-1 1 0,1-1 0,-1 0 1,1 1-1,-1-1 0,1 0 1,-1 0-1,1 1 0,-1-1 1,1 0-1,-1 0 0,1 0 1,0 0-1,-1 0 0,1 0 1,-1 1-1,1-1 0,-1 0 1,1-1-1,0 1 0,-1 0 1,1 0-1,-1 0 0,2-1 1,6-1 3,0-1 1,0 0 0,0 0 0,-1-1 0,12-7 0,-8 4-1,16-8 23</inkml:trace>
  <inkml:trace contextRef="#ctx0" brushRef="#br0" timeOffset="1">624 272 6505,'-3'13'272,"3"-3"-184,0-7-112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8.660"/>
    </inkml:context>
    <inkml:brush xml:id="br0">
      <inkml:brushProperty name="width" value="0.05" units="cm"/>
      <inkml:brushProperty name="height" value="0.05" units="cm"/>
    </inkml:brush>
  </inkml:definitions>
  <inkml:trace contextRef="#ctx0" brushRef="#br0">131 406 13363,'-2'-1'71,"-1"0"0,1 0 0,-1 0 0,1 0 1,-1 1-1,0-1 0,1 0 0,-1 1 0,0 0 0,1 0 1,-1 0-1,0 0 0,0 0 0,1 0 0,-1 1 0,0-1 0,1 1 1,-5 2-1,3-1 12,0 0 1,0 0 0,1 1-1,-1-1 1,1 1 0,-1 0-1,1 0 1,0 0 0,0 1-1,-4 5 1,3-1 40,-1-1 0,1 1-1,0-1 1,1 1 0,0 0 0,0 1 0,1-1 0,0 0-1,0 1 1,1-1 0,0 14 0,1-19-76,0-1 0,0 1 0,1 0 0,-1 0 0,1 0 0,-1 0 0,1 0 0,0 0 0,0 0 0,1-1 0,-1 1 0,1 0 0,-1-1 1,1 1-1,0-1 0,0 0 0,0 0 0,0 1 0,3 1 0,-2-2 3,0 0 1,1 0-1,0-1 1,-1 1-1,1-1 1,0 0-1,0 0 1,0 0-1,-1 0 1,1-1-1,0 0 1,7 0-1,3-1 20,-1 0 1,0-2-1,0 0 0,0 0 1,0-1-1,-1 0 0,19-10 0,-7 0-15,-1 0 0,0-2 0,-1 0-1,0-1 1,-2-2 0,27-29-1,-32 31-100,-1-1-1,0-1 1,-1-1-1,-1 1 1,-1-2-1,-1 0 1,-1 0-1,7-23 0,-13 34-27,-1 0 0,0 0 0,-1 0 0,0 0 0,0 0 0,-1-1 0,-1 1 0,-2-18 0,2 25 47,1 1 1,-1-1 0,0 1-1,0-1 1,0 0 0,0 1 0,-1 0-1,1-1 1,-1 1 0,1 0 0,-1 0-1,0 0 1,0 0 0,0 0 0,-3-3-1,2 4 13,0 0 0,0 0 0,1 0 0,-1 0 0,0 0 0,0 1 0,0-1 0,0 1 0,0 0-1,0-1 1,0 1 0,0 1 0,0-1 0,0 0 0,1 1 0,-1 0 0,-5 1 0,-1 1 54,0 1 0,1 0 0,-1 1 0,1-1-1,0 2 1,0-1 0,0 1 0,1 0 0,0 1 0,0-1 0,1 1 0,-10 15 0,10-14 54,0 0-1,1 0 1,1 1 0,-1 0-1,1 0 1,1 0 0,0 0-1,0 1 1,1 0 0,0-1 0,0 1-1,1 13 1,1-20-88,0 0 0,0-1 0,0 1 0,1 0 0,0 0 0,-1 0 0,1 0 0,0-1 0,0 1 0,0-1 0,1 1 0,-1 0 0,1-1 0,-1 0 0,1 1 0,0-1 0,0 0 0,0 0 0,0 0 0,0 0 0,1 0 0,-1-1 0,0 1 0,1-1 0,-1 0 0,1 1 0,0-1 0,-1 0 0,1 0 0,0-1 0,0 1 0,0 0 0,-1-1 0,5 0 0,4 1-203,0-1 0,0 0 1,0-1-1,-1 0 0,1-1 0,0 0 0,-1 0 0,11-5 0,13-6-655,-23 7 336,1 2 1,0-1 0,0 2 0,1-1 0,23-2-1,-34 7 473,1-1-1,-1 0 0,1 1 1,-1 0-1,1-1 0,-1 1 1,1 0-1,-1 1 0,0-1 0,1 0 1,-1 0-1,0 1 0,0 0 1,0-1-1,0 1 0,0 0 1,-1 0-1,1 0 0,0 0 0,-1 0 1,3 4-1,-3-3 97,0-1-1,0 0 1,1 0 0,-1 0-1,1 0 1,-1 0 0,1 0 0,0-1-1,0 1 1,-1-1 0,1 1-1,1-1 1,-1 0 0,0 1-1,0-1 1,0 0 0,0 0-1,1-1 1,-1 1 0,1 0-1,-1-1 1,0 1 0,1-1-1,4 0 1,-1-1 6,0-1-1,0 0 1,-1 0 0,1 0-1,-1 0 1,1-1-1,-1 0 1,0 0 0,0-1-1,8-6 1,5-7-66,21-23 0,-30 30-4,12-15-60,-1-1 1,-1-1 0,-1-1 0,-1 0 0,25-62 0,-17 32-110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9.050"/>
    </inkml:context>
    <inkml:brush xml:id="br0">
      <inkml:brushProperty name="width" value="0.05" units="cm"/>
      <inkml:brushProperty name="height" value="0.05" units="cm"/>
    </inkml:brush>
  </inkml:definitions>
  <inkml:trace contextRef="#ctx0" brushRef="#br0">143 0 13939,'-9'17'296,"0"1"0,2 0 1,0 0-1,2 0 0,0 1 0,0-1 0,2 1 1,0 0-1,2 1 0,0-1 0,1 0 0,0 0 1,2 1-1,6 30 0,0-15-270,2-1 0,1-1 0,1 0 0,2-1 0,1 0 0,2-1-1,23 34 1,-34-56-144,1 0-1,-1-1 0,14 13 1,-15-19-189,-6-10 129,-9-15-14,-91-148-236,51 90 786,-52-113 0,101 192-329,0 1-1,1 0 1,-1-1-1,1 1 1,-1-1-1,1 1 1,0-1-1,0 1 1,-1-1-1,1 1 1,0-1-1,1-1 1,-1 3-2,0-1 1,0 1 0,0-1 0,1 1 0,-1-1 0,0 1 0,0 0 0,1-1 0,-1 1-1,0-1 1,1 1 0,-1 0 0,0-1 0,1 1 0,-1 0 0,1-1 0,-1 1 0,0 0-1,1 0 1,-1-1 0,1 1 0,-1 0 0,2 0 0,2-1 91,0 1 1,1 0 0,-1 0-1,0 0 1,0 1 0,1-1-1,4 2 1,46 9-45,0-3 0,97 1 0,-94-11-211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29.981"/>
    </inkml:context>
    <inkml:brush xml:id="br0">
      <inkml:brushProperty name="width" value="0.05" units="cm"/>
      <inkml:brushProperty name="height" value="0.05" units="cm"/>
    </inkml:brush>
  </inkml:definitions>
  <inkml:trace contextRef="#ctx0" brushRef="#br0">16 1 15427,'2'-1'1378,"-2"11"-685,-7 23-228,3-13 179,1 3-421,1 0-1,1 0 1,1 0 0,0 0 0,6 25 0,-4-31-204,2 0 1,0-1-1,1 1 0,0-1 1,2 0-1,0 0 1,13 22-1,-16-31-14,1 0-1,1-1 1,-1 1-1,1-1 1,0 0 0,1 0-1,0-1 1,-1 0 0,12 6-1,-14-9 1,-1 0 1,1 0-1,0-1 0,0 0 0,-1 0 0,1 0 1,0 0-1,0 0 0,0-1 0,0 0 0,0 1 0,0-2 1,0 1-1,0 0 0,0-1 0,0 0 0,0 0 0,0 0 1,-1 0-1,1-1 0,0 1 0,5-4 0,-2 0 4,0-1-1,-1 1 0,0-1 1,0-1-1,-1 1 0,1-1 0,-2 0 1,1 0-1,-1 0 0,0-1 1,0 1-1,3-12 0,-2 7 5,-1-1 0,-1 0 0,0 0 0,0 0-1,-1 0 1,-1 0 0,0-17 0,-3 21-30,-2 16-15,0 16 12,4-17 26,0 0 1,1 0-1,-1 0 1,1 0-1,1 0 1,-1 0 0,1 0-1,0 0 1,0-1-1,4 7 1,-5-10 4,1 1-1,-1-1 1,1 0 0,0 0 0,0 0 0,0 0-1,0 0 1,0-1 0,0 1 0,1 0 0,-1-1 0,0 0-1,1 1 1,0-1 0,-1 0 0,1 0 0,-1-1 0,1 1-1,0 0 1,0-1 0,-1 0 0,1 1 0,0-1 0,3-1-1,3 0 22,-1 0-1,1-1 0,0 0 0,-1 0 1,0-1-1,1 0 0,-1-1 0,-1 0 0,1 0 1,0-1-1,7-6 0,5-5 24,-1 0 0,27-31-1,-30 33-144,-15 28-64,-2 4 147,1-14 19,0 0 0,1 0 0,-1 0 0,1 1 0,0-1 0,0 0 0,0 0 0,0 0 0,1 0 0,0-1 0,0 1 0,0 0 0,0-1 0,0 1 0,1-1 0,0 0 0,5 6 0,-5-7-27,-1 0 0,0-1 0,1 0 0,-1 1 0,1-1 0,-1 0 0,1 0 0,0 0 0,-1-1 0,1 1 0,0-1 0,0 1 0,-1-1 0,1 0 0,0 0 0,0 0 0,0-1 0,-1 1 0,1-1 0,0 1 0,0-1 0,-1 0 0,1 0 0,-1 0 0,1 0-1,-1-1 1,1 1 0,2-3 0,-3 3-86,1 0 0,-1-1 0,0 1 0,0-1 0,0 0 0,0 0-1,0 0 1,0 0 0,0 0 0,-1 0 0,1 0 0,-1-1 0,1 1-1,-1-1 1,0 1 0,0-1 0,0 1 0,0-1 0,0 0-1,-1 1 1,1-1 0,-1 0 0,0 1 0,0-1 0,0 0 0,0 0-1,0 1 1,-1-1 0,1 0 0,-1 0 0,-1-2 0,-17-23-643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0.371"/>
    </inkml:context>
    <inkml:brush xml:id="br0">
      <inkml:brushProperty name="width" value="0.05" units="cm"/>
      <inkml:brushProperty name="height" value="0.05" units="cm"/>
    </inkml:brush>
  </inkml:definitions>
  <inkml:trace contextRef="#ctx0" brushRef="#br0">1 1 15155,'1'11'1449,"6"1"-1137,6-2-136,7-3 680,10 2-816,5-2-200,6 0-384,2 3 232,2-4 120,-2 4-104,-6-2-169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0.762"/>
    </inkml:context>
    <inkml:brush xml:id="br0">
      <inkml:brushProperty name="width" value="0.05" units="cm"/>
      <inkml:brushProperty name="height" value="0.05" units="cm"/>
    </inkml:brush>
  </inkml:definitions>
  <inkml:trace contextRef="#ctx0" brushRef="#br0">0 367 10794,'1'0'85,"-1"0"0,0 0 0,0 0 0,1 0 0,-1 1-1,0-1 1,0 0 0,1 0 0,-1 1 0,0-1 0,0 0-1,0 0 1,1 0 0,-1 1 0,0-1 0,0 0 0,0 1 0,0-1-1,0 0 1,1 0 0,-1 1 0,0-1 0,0 0 0,0 1 0,0-1-1,0 0 1,0 1 0,0-1 0,0 0 0,0 1 0,0-1-1,-1 1 1,0 15 1024,0-8-531,1 0-394,0-1 1,1 1 0,0-1 0,0 1-1,1-1 1,-1 1 0,2-1-1,-1 0 1,1 0 0,4 7 0,5 7 31,27 35 1,-26-38-192,0-1 1,15 32-1,-21-35 8,-1 1-1,-1 0 0,-1 1 0,0-1 0,3 28 0,-6-38 18,0 1 0,-1-1-1,0 1 1,0-1-1,0 1 1,-1 0-1,0-1 1,0 1 0,0-1-1,-1 0 1,0 1-1,0-1 1,0 0-1,0 0 1,-1 0-1,0 0 1,0-1 0,0 1-1,-6 5 1,8-9-31,0 0 0,1-1 0,-1 1 0,0-1 0,1 1 1,-1-1-1,0 1 0,0-1 0,1 1 0,-1-1 0,0 1 0,0-1 0,0 0 1,0 0-1,1 1 0,-1-1 0,0 0 0,0 0 0,0 0 0,0 0 1,0 0-1,0 0 0,0 0 0,1 0 0,-1-1 0,0 1 0,0 0 0,-1-1 1,1 0 2,-1 0 1,1-1-1,-1 1 1,1 0-1,0-1 1,-1 1-1,1-1 1,0 1-1,0-1 1,0 0-1,1 0 1,-2-2-1,-2-7 8,1 0-1,0 0 1,-2-16-1,0-24-317,2 1 0,3-1 0,9-80 0,37-147-1070,10 49 606,-50 218 1002,-4 21-64,-2 29 147,-1-32-243,-1 35 332,2 0-1,2 1 1,2-1 0,12 58-1,-13-86-360,1 0-1,0 0 0,1-1 0,1 1 0,0-1 0,1-1 1,0 1-1,1-1 0,0 0 0,1-1 0,1 0 1,-1 0-1,2-1 0,-1-1 0,2 1 0,21 13 0,4-8 9,-36-15-66,0 0 0,-1 0 0,1 0 0,-1 0-1,1 1 1,0-1 0,-1 0 0,1 0 0,0 0 0,-1 0 0,1 0 0,0 0 0,-1-1 0,1 1 0,0 0 0,-1 0 0,1 0 0,0-1 0,-1 1 0,2-1-1,-2 0 1,0 1 0,0-1 0,0 0 0,0 0 0,0 0 0,0 1 0,0-1 0,0 0 0,0 0 0,-1 0 0,1 1-1,0-1 1,-1 0 0,1 0 0,0 1 0,-1-1 0,1 0 0,-1 1 0,1-1 0,-1 0 0,1 1 0,-1-1 0,0 0-1,-22-26-174,-2 1 0,-1 1-1,-53-40 1,45 38 8,-6-1-18,29 21 164,0-1 1,1 0 0,0 0 0,-10-11 0,20 19 19,0 0 0,0 0 0,0 0 0,0-1 1,0 1-1,0 0 0,0 0 0,-1 0 0,1 0 0,0 0 0,0 0 1,0 0-1,0-1 0,0 1 0,0 0 0,0 0 0,0 0 0,0 0 1,0 0-1,0 0 0,0-1 0,0 1 0,0 0 0,0 0 0,0 0 1,0 0-1,0 0 0,0 0 0,0-1 0,0 1 0,0 0 0,0 0 1,0 0-1,1 0 0,-1 0 0,0 0 0,0 0 0,0-1 0,0 1 1,0 0-1,0 0 0,0 0 0,0 0 0,1 0 0,-1 0 0,9-3 45,12 2-27,-19 1-17,34 1 375,0-3-1,-1-1 1,1-1 0,44-12-1,-6-7-47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1.400"/>
    </inkml:context>
    <inkml:brush xml:id="br0">
      <inkml:brushProperty name="width" value="0.05" units="cm"/>
      <inkml:brushProperty name="height" value="0.05" units="cm"/>
    </inkml:brush>
  </inkml:definitions>
  <inkml:trace contextRef="#ctx0" brushRef="#br0">2 1 13939,'0'64'2308,"-2"-14"-953,9 81 0,-6-129-1349,-1 0-1,0 0 1,0 0-1,1-1 0,-1 1 1,1 0-1,-1 0 0,1-1 1,0 1-1,0 0 1,0-1-1,0 1 0,0-1 1,0 1-1,0-1 0,0 0 1,1 1-1,-1-1 1,0 0-1,1 0 0,-1 0 1,1 0-1,0 0 1,-1 0-1,1-1 0,0 1 1,-1 0-1,3 0 0,3 0-90,0-1-1,1 1 0,-1-1 1,0-1-1,14-2 0,13 0-222,-25 4 220,1-1 0,-1 1-1,1 1 1,-1 0 0,0 0 0,1 1 0,-1 0 0,0 1 0,8 4 0,-12-5 104,-1-1 0,1 1 0,-1 0 0,1 0 0,-1 1-1,0-1 1,0 1 0,-1 0 0,1 0 0,-1 0 0,0 1 0,0-1-1,0 1 1,0 0 0,-1 0 0,0-1 0,2 10 0,-3-12 61,-1 0 1,1 1-1,-1-1 0,0 1 1,0-1-1,0 0 0,0 1 1,0-1-1,-1 1 1,1-1-1,-1 0 0,0 1 1,1-1-1,-1 0 0,0 0 1,0 0-1,-1 1 1,1-1-1,0 0 0,-1 0 1,1-1-1,-1 1 0,0 0 1,1 0-1,-1-1 1,0 1-1,0-1 0,0 0 1,0 1-1,0-1 1,0 0-1,-1 0 0,1 0 1,0-1-1,0 1 0,-5 0 1,1 1 41,0-1 1,0 0-1,1 0 0,-1-1 1,0 0-1,0 0 1,0 0-1,0-1 1,0 0-1,0 0 0,1 0 1,-1-1-1,0 0 1,-5-2-1,6 1-257,0-1 0,1 0 0,-1 0 0,1 0 0,0 0 0,0 0 0,0-1 0,1 0 0,0 0 0,-1 0 0,-3-9 0,6 11 41,-1 1 0,1-1 0,0 0-1,0 0 1,0 0 0,0-1 0,1 1 0,-1 0 0,1 0 0,0 0-1,0 0 1,0-1 0,0 1 0,1 0 0,-1 0 0,1 0 0,0 0-1,0 0 1,0 0 0,0 0 0,0 0 0,1 0 0,1-3 0,15-9-726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1.852"/>
    </inkml:context>
    <inkml:brush xml:id="br0">
      <inkml:brushProperty name="width" value="0.05" units="cm"/>
      <inkml:brushProperty name="height" value="0.05" units="cm"/>
    </inkml:brush>
  </inkml:definitions>
  <inkml:trace contextRef="#ctx0" brushRef="#br0">5 204 9690,'6'-2'320,"-1"0"0,0 0 0,1-1 0,-1 1 0,0-1 0,0 0 1,-1 0-1,1-1 0,-1 0 0,1 0 0,-1 0 0,0 0 0,-1 0 0,1-1 0,-1 0 0,0 1 0,0-1 0,0-1 0,-1 1 0,1 0 1,-1-1-1,-1 1 0,1-1 0,-1 1 0,2-12 0,-3 12-258,-1 0-1,1 0 1,-1 0 0,0 0 0,0 0 0,0 0 0,0 0-1,-5-8 1,6 12-59,0 0 0,-1 0 0,1 0 0,-1 0 0,1 0 0,-1 0 0,1 0 0,-1 1 0,1-1 0,-1 0 0,0 0 0,1 1 0,-1-1 0,0 0 0,1 1-1,-1-1 1,0 1 0,0-1 0,0 1 0,0-1 0,0 1 0,0-1 0,0 1 0,1 0 0,-1 0 0,0 0 0,0-1 0,0 1 0,0 0 0,0 0 0,0 0 0,0 0 0,0 0 0,0 1 0,0-1 0,0 0 0,0 0 0,0 1-1,0-1 1,0 1 0,0-1 0,0 0 0,1 1 0,-1 0 0,0-1 0,0 1 0,0-1 0,1 1 0,-2 1 0,-2 3 6,-1 0 0,1 1 1,0 0-1,0 0 0,0 0 0,1 0 1,0 1-1,0-1 0,1 1 0,0 0 0,-3 13 1,3-10 6,1 0 0,0 0 1,0 0-1,1 0 0,0 0 1,1 0-1,3 19 0,-3-26-9,0 0-1,0 0 0,0-1 0,0 1 0,0 0 0,0-1 1,1 1-1,-1-1 0,1 1 0,0-1 0,0 0 1,0 0-1,0 0 0,0 0 0,0 0 0,0 0 1,1-1-1,-1 1 0,1-1 0,-1 1 0,1-1 0,-1 0 1,1 0-1,0 0 0,0 0 0,-1-1 0,1 1 1,0-1-1,0 0 0,0 0 0,0 0 0,0 0 0,0 0 1,4-1-1,5-1 11,0-1 0,0 0 0,0-1-1,-1 0 1,1-1 0,20-11 0,-4-2-101,-1-1 0,-1-1 1,-1-1-1,0-1 0,-2-2 0,27-32 0,-45 48-76,0 0-1,0-1 0,4-8 1,-8 14-52,-2 8 80,-5 12 142,-1 3 288,0 1 0,2 0 0,-5 34 0,9-50-219,1-1 1,0 1-1,-1 0 0,1 0 1,1-1-1,-1 1 0,1 0 1,0-1-1,0 1 0,0 0 1,1-1-1,-1 1 0,1-1 0,0 0 1,0 0-1,1 0 0,-1 0 1,1 0-1,0 0 0,0 0 1,0-1-1,1 0 0,4 4 0,-5-5-64,0 0-1,0-1 0,1 1 0,-1-1 1,0 0-1,1 0 0,-1 0 0,0-1 1,1 1-1,-1-1 0,1 0 0,-1 0 0,1 0 1,-1 0-1,1-1 0,-1 1 0,1-1 1,-1 0-1,0 0 0,1 0 0,-1 0 0,0-1 1,0 0-1,0 1 0,0-1 0,0 0 1,0 0-1,0 0 0,2-4 0,2 0 49,0-1 0,-1 0 1,0 0-1,0 0 0,0-1 0,-1 0 0,-1 0 0,1 0 0,6-17 0,1-24-12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2.259"/>
    </inkml:context>
    <inkml:brush xml:id="br0">
      <inkml:brushProperty name="width" value="0.05" units="cm"/>
      <inkml:brushProperty name="height" value="0.05" units="cm"/>
    </inkml:brush>
  </inkml:definitions>
  <inkml:trace contextRef="#ctx0" brushRef="#br0">5 5 17908,'1'-3'1280,"2"3"-1704,2-1 392,-8 1 544,-7 0-176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6.192"/>
    </inkml:context>
    <inkml:brush xml:id="br0">
      <inkml:brushProperty name="width" value="0.05" units="cm"/>
      <inkml:brushProperty name="height" value="0.05" units="cm"/>
    </inkml:brush>
  </inkml:definitions>
  <inkml:trace contextRef="#ctx0" brushRef="#br0">216 208 5377,'8'-14'1809,"0"0"-1,-1-1 0,-1 0 1,8-27-1,-14 42-1754,0 0 1,0-1-1,0 1 0,0-1 0,0 1 1,0-1-1,0 1 0,0 0 1,0-1-1,-1 1 0,1-1 0,0 1 1,0 0-1,0-1 0,0 1 1,-1-1-1,1 1 0,0 0 0,0-1 1,-1 1-1,1 0 0,0-1 1,-1 1-1,1 0 0,0 0 0,-1-1 1,1 1-1,0 0 0,-1 0 1,1-1-1,0 1 0,-1 0 0,1 0 1,-1 0-1,1 0 0,-1 0 1,1 0-1,0 0 0,-1 0 0,1 0 1,-1 0-1,1 0 0,0 0 1,-1 0-1,1 0 0,-1 0 0,1 0 1,-1 0-1,1 0 0,0 1 0,-1-1 1,-24 8 883,13-1-874,0 0 1,1 1-1,0 0 0,1 1 1,0 0-1,0 1 1,1 0-1,-10 14 0,0 1-156,2 2-1,-21 42 0,31-57 75,1 1 0,1 0 0,-1 0 0,2 1-1,0-1 1,1 1 0,-3 19 0,6-31 18,0 0-1,0 0 1,0 0 0,0 0 0,1 0 0,-1-1-1,0 1 1,1 0 0,-1 0 0,1 0-1,0 0 1,0-1 0,-1 1 0,1 0-1,0-1 1,2 3 0,-2-4 0,0 1 0,0 0 0,0 0 0,0 0 0,0-1 0,1 1 0,-1 0 0,0-1 0,0 1 0,1-1 0,-1 0 0,0 1 0,1-1 0,-1 0 0,0 0 0,1 0 0,1 0 0,2 0-3,0-1-1,0 0 0,-1 0 1,1-1-1,0 0 1,-1 1-1,0-1 1,1-1-1,-1 1 0,0-1 1,6-4-1,20-20 5,-1-1 0,-2-1 0,0-2 0,-2-1 0,-2-1 0,38-70 0,-21 19 214,-34 71-82,-2 0 0,0 0 1,0 0-1,2-23 0,-6 31 137,-2 6-77,-5 11 22,-6 21-51,3 1-165,1 1 1,1 0-1,3 0 1,0 0-1,3 1 1,2 58-1,1-85-156,0 0 0,1-1 1,0 1-1,5 10 0,-6-16 125,-1-1 1,1 0-1,1 1 0,-1-1 1,0 0-1,1 1 0,-1-1 1,1 0-1,-1 0 1,1 0-1,0 0 0,0 0 1,0-1-1,0 1 0,0-1 1,1 1-1,3 1 0,11-3-249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6.748"/>
    </inkml:context>
    <inkml:brush xml:id="br0">
      <inkml:brushProperty name="width" value="0.05" units="cm"/>
      <inkml:brushProperty name="height" value="0.05" units="cm"/>
    </inkml:brush>
  </inkml:definitions>
  <inkml:trace contextRef="#ctx0" brushRef="#br0">5 111 16155,'-2'15'1389,"1"-11"-1195,1 0-1,-1-1 1,1 1 0,0 0 0,0 8 0,0-11-171,1 0 0,-1-1 0,0 1 0,0 0 0,0-1 0,1 1 0,-1 0 0,1-1 0,-1 1 0,0-1 0,1 1 0,-1 0 0,1-1 0,-1 1 0,1-1 0,-1 0 0,1 1 0,0-1 0,-1 1 0,1-1 0,0 0 0,-1 1 0,1-1 0,0 0 0,-1 0 0,1 1 0,0-1 0,-1 0 0,1 0 0,0 0 0,0 0 0,-1 0 0,1 0 0,0 0 0,-1 0 0,1 0 0,0-1 0,1 1 0,4-2 0,0 0-1,0 0 1,0 0-1,-1-1 1,1 0-1,-1 0 1,1 0-1,-1-1 1,0 0-1,0 0 0,4-5 1,-3 4-22,0-1 1,0-1-1,-1 1 1,0-1-1,0 0 1,-1 0-1,7-14 1,-9 14 19,1 0 0,-1 0 0,-1 0 0,2-9 0,-3 15-16,0 0-1,0 1 1,0-1-1,0 0 1,0 0-1,0 0 1,0 0 0,0 0-1,0 1 1,-1-1-1,1 0 1,0 0-1,-1 0 1,1 1 0,0-1-1,-1 0 1,1 0-1,-2 0 1,1 0-2,1 1 0,-1-1 1,0 1-1,0 0 0,0 0 0,0-1 0,0 1 1,0 0-1,0 0 0,0 0 0,0 0 1,1 0-1,-1 0 0,0 0 0,0 0 1,0 1-1,0-1 0,0 0 0,0 1 1,0-1-1,1 0 0,-2 1 0,-2 1 3,0 0-1,1 0 0,-1 1 1,1-1-1,0 1 0,-1 0 1,1 0-1,0 0 0,1 0 1,-6 7-1,-21 40 54,20-33-23,8-14-32,-8 12 59,-12 33 0,19-43-45,1 0 0,-1 0 0,1 0 0,0 0 0,1 0 0,-1 0 0,1 0 0,0 0 0,0 0 0,1 0 0,1 8 0,-2-11-11,1-1-1,-1 0 1,1 0-1,-1 0 1,1 0 0,-1 0-1,1 0 1,-1 0-1,1 0 1,0 0-1,0 0 1,-1 0-1,1 0 1,0 0-1,0-1 1,0 1-1,0 0 1,0 0-1,0-1 1,0 1-1,0-1 1,0 1-1,0-1 1,1 0-1,-1 1 1,0-1-1,0 0 1,0 0-1,0 0 1,1 0 0,-1 0-1,0 0 1,0 0-1,0 0 1,1 0-1,-1 0 1,2-1-1,5-1 10,-1-1 0,1 0 0,0 0 1,9-7-1,-14 9-22,78-51-20,-61 37-59,0 2 0,1 0 0,28-12 1,-45 24 60,0-1 0,1 1 1,-1-1-1,0 1 0,0 1 1,1-1-1,-1 1 0,0-1 1,1 1-1,-1 1 0,7 0 1,-9-1 14,1 1 1,-1 0 0,1 0 0,0 0-1,-1 0 1,0 1 0,1-1-1,-1 1 1,0-1 0,0 1 0,1 0-1,-1 0 1,-1 0 0,1 0-1,0 0 1,0 0 0,-1 0 0,3 5-1,-2-4-2,-1 1 32,1-1 1,0 0-1,0 0 1,0 0 0,0 0-1,0 0 1,5 4-1,-6-6-10,0-1 0,0 1 0,1-1-1,-1 1 1,0-1 0,0 1 0,1-1 0,-1 0-1,0 0 1,1 1 0,-1-1 0,0 0-1,1 0 1,-1 0 0,0-1 0,0 1 0,1 0-1,-1 0 1,0-1 0,0 1 0,1-1 0,-1 1-1,0-1 1,0 1 0,0-1 0,2-1-1,17-11 43,-1-1-1,26-23 1,-23 17-134,27-17 0,-42 31 33,1 2-1,0-1 1,1 1-1,-1 0 1,1 1-1,0 0 1,14-3-1,-21 5 43,-1 1 0,1 0 0,0 0-1,-1 0 1,1-1 0,-1 2 0,1-1-1,0 0 1,-1 0 0,1 0-1,0 1 1,-1-1 0,1 1 0,-1-1-1,1 1 1,-1 0 0,1-1 0,-1 1-1,0 0 1,1 0 0,-1 0 0,0 0-1,1 0 1,-1 0 0,0 1 0,0-1-1,1 2 1,-1-1-15,0 1-1,1 0 1,-1 0-1,-1-1 1,1 1 0,0 0-1,-1 0 1,1 0 0,-1 0-1,0 0 1,0 0-1,0 0 1,0 0 0,-1 3-1,1-6 20,0 0 0,0 0 0,0 1 0,0-1 0,0 0 0,0 0 0,1 0 0,-1 0 0,0 0 0,0 0 0,0 0 0,0 0 0,0 0 0,1 0 0,-1 1 0,0-1 0,0 0 0,0 0 0,0 0 0,1 0 1,-1 0-1,0 0 0,0 0 0,0 0 0,0 0 0,1 0 0,-1 0 0,0 0 0,0-1 0,0 1 0,0 0 0,0 0 0,1 0 0,-1 0 0,0 0 0,0 0 0,0 0 0,0 0 0,0 0 0,1 0 0,-1-1 0,0 1 0,0 0 0,0 0 0,0 0 0,0 0 0,0 0 0,0-1 0,6-9-93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5.179"/>
    </inkml:context>
    <inkml:brush xml:id="br0">
      <inkml:brushProperty name="width" value="0.05" units="cm"/>
      <inkml:brushProperty name="height" value="0.05" units="cm"/>
    </inkml:brush>
  </inkml:definitions>
  <inkml:trace contextRef="#ctx0" brushRef="#br0">0 49 18252,'3'-8'1344,"7"8"-1112,4 0-96,11 0 472,3 0-264,14-2-576,5-2-472,5-5 624,-3 1-104,-6-10-72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7.176"/>
    </inkml:context>
    <inkml:brush xml:id="br0">
      <inkml:brushProperty name="width" value="0.05" units="cm"/>
      <inkml:brushProperty name="height" value="0.05" units="cm"/>
    </inkml:brush>
  </inkml:definitions>
  <inkml:trace contextRef="#ctx0" brushRef="#br0">17 0 17532,'3'25'1720,"-3"3"-1240,-3 10-240,-4-1 800,4 10-607,-1 0-65,4 4-88,-3-7-104,9-4-208,4-3-136,3-5-256,1-2-144,1-7-393,-4-3 1385,-1-7-640,-3-6-144,-10-5 40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7.571"/>
    </inkml:context>
    <inkml:brush xml:id="br0">
      <inkml:brushProperty name="width" value="0.05" units="cm"/>
      <inkml:brushProperty name="height" value="0.05" units="cm"/>
    </inkml:brush>
  </inkml:definitions>
  <inkml:trace contextRef="#ctx0" brushRef="#br0">2 257 15779,'-2'0'1553,"8"-4"-929,10-5-200,18-5 744,11-5-152,9-2-215,6-2-153,5-4-224,-1-1-40,-1 4-296,-4 1-224,-17 6-440,-8 1-320,-15 2 696,-6 2-201,-12 7-119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7.966"/>
    </inkml:context>
    <inkml:brush xml:id="br0">
      <inkml:brushProperty name="width" value="0.05" units="cm"/>
      <inkml:brushProperty name="height" value="0.05" units="cm"/>
    </inkml:brush>
  </inkml:definitions>
  <inkml:trace contextRef="#ctx0" brushRef="#br0">0 194 17596,'5'-7'1616,"10"-6"-1104,10-5-192,15-1 560,3-4-151,10 0-257,4 2-240,3 2-560,-1 3-464,-4 3 680,-5 0-169,-13 5-63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8.369"/>
    </inkml:context>
    <inkml:brush xml:id="br0">
      <inkml:brushProperty name="width" value="0.05" units="cm"/>
      <inkml:brushProperty name="height" value="0.05" units="cm"/>
    </inkml:brush>
  </inkml:definitions>
  <inkml:trace contextRef="#ctx0" brushRef="#br0">0 1 15371,'2'15'918,"-1"1"0,-2 26 0,0-31-753,1 1 1,0-1 0,1 0-1,0 0 1,0 1-1,5 14 1,-6-24-159,1 0-1,0 0 1,0 0 0,0 0-1,0 0 1,0 0 0,1 0-1,-1 0 1,1-1 0,-1 1-1,1 0 1,-1-1 0,1 1-1,0-1 1,0 0 0,0 0-1,0 1 1,0-1 0,0 0-1,0-1 1,0 1 0,0 0-1,0-1 1,1 1 0,-1-1-1,0 1 1,0-1 0,1 0-1,-1 0 1,0 0 0,0-1-1,1 1 1,-1 0 0,2-1-1,7-2-89,0 0 0,0-1 0,-1 0 0,0 0 0,14-9 0,-6 1-138,0 0 0,31-29 0,14-11-403,-62 51 620,0 0 1,0 1-1,0-1 0,0 1 1,0-1-1,0 1 0,0-1 1,0 1-1,0-1 1,0 1-1,0 0 0,0 0 1,1-1-1,-1 1 0,0 0 1,1 0-1,-1 1 12,0-1-1,-1 0 1,1 0-1,-1 1 1,1-1 0,-1 0-1,0 1 1,1-1-1,-1 0 1,1 1-1,-1-1 1,0 1-1,1-1 1,-1 0-1,0 1 1,1-1 0,-1 1-1,0-1 1,0 1-1,1 0 1,-1-1-1,0 2 1,1 3 83,0 1 1,-1 0-1,0 0 0,0-1 1,-1 8-1,0 0 25,1-5 17,0-4-86,0 0 0,0 0 0,0 0 0,0 0 0,1 0 0,0 0 0,1 5 0,-2-8-50,1 0 1,-1-1-1,0 1 1,1-1-1,-1 1 1,1-1-1,-1 1 0,1-1 1,-1 1-1,1-1 1,-1 0-1,1 1 1,-1-1-1,1 1 1,-1-1-1,1 0 0,0 0 1,-1 1-1,1-1 1,0 0-1,1 0-19,-1 0-1,1 0 0,0 0 1,-1 0-1,1 0 1,0-1-1,-1 1 0,1 0 1,-1-1-1,1 1 1,2-2-1,16-11-74,6-9-54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8.785"/>
    </inkml:context>
    <inkml:brush xml:id="br0">
      <inkml:brushProperty name="width" value="0.05" units="cm"/>
      <inkml:brushProperty name="height" value="0.05" units="cm"/>
    </inkml:brush>
  </inkml:definitions>
  <inkml:trace contextRef="#ctx0" brushRef="#br0">72 245 13587,'-21'39'1698,"8"-17"-212,-13 34 0,24-50-1242,0 0-1,0 0 1,0 0 0,1 0 0,0 0-1,0 1 1,1-1 0,-1 0-1,1 1 1,2 10 0,-2-16-225,0 0 1,1 0-1,-1 0 0,0 1 1,1-1-1,-1 0 0,1 0 1,0 0-1,-1 0 0,1 0 1,0 0-1,-1 0 0,1 0 1,0-1-1,0 1 0,0 0 1,0 0-1,0-1 0,0 1 1,0 0-1,0-1 1,0 1-1,0-1 0,0 1 1,0-1-1,0 0 0,0 0 1,0 1-1,1-1 0,-1 0 1,0 0-1,0 0 0,0 0 1,1 0-1,-1 0 0,1-1 1,3 0-22,0 0 0,0 0 0,-1 0 0,1-1-1,-1 0 1,0 0 0,1 0 0,3-3 0,12-9-87,0-2 0,-2 0-1,0-1 1,0-1 0,-2 0-1,28-42 1,-11 8-125,42-90 0,-74 139 212,2-3 14,0 0-1,0-1 1,-1 1-1,1-1 0,-2 1 1,2-9-1,-2 15-7,-1 0-1,0-1 1,0 1-1,0 0 1,0-1-1,0 1 1,0 0-1,0-1 0,0 1 1,0 0-1,0-1 1,0 1-1,0 0 1,0-1-1,0 1 1,0 0-1,0-1 1,0 1-1,0 0 0,0-1 1,0 1-1,-1 0 1,1 0-1,0-1 1,0 1-1,0 0 1,-1 0-1,1-1 1,0 1-1,0 0 0,-1 0 1,1-1-1,0 1 1,0 0-1,-1 0 1,1 0-1,0 0 1,-1 0-1,1-1 1,0 1-1,-1 0 0,1 0 1,0 0-1,-1 0 1,1 0-1,0 0 1,0 0-1,-1 0 1,1 0-1,0 0 1,-1 0-1,1 0 0,0 0 1,-1 1-1,1-1 1,0 0-1,-1 0 1,1 0-1,0 0 1,0 0-1,-1 1 0,1-1 1,0 0-1,0 0 1,-1 1-1,1-1 1,-17 16 163,6 0-49,1 2-1,1-1 1,1 1 0,0 1-1,1-1 1,1 1 0,1 1-1,-4 31 1,7-42-89,2 0-1,-1 0 1,1 1 0,1-1-1,0 0 1,0 0 0,1 0-1,0 0 1,4 13 0,-5-19-56,1-1 1,-1 1-1,0 0 1,1-1-1,-1 1 1,1-1-1,0 0 1,0 1-1,0-1 1,0 0-1,0 0 1,0 0-1,1 0 1,-1-1-1,1 1 1,-1-1-1,1 1 1,-1-1-1,1 0 0,0 0 1,0 0-1,0 0 1,-1-1-1,1 1 1,0-1-1,0 0 1,0 0-1,0 0 1,0 0-1,0 0 1,0 0-1,5-2 1,0 0-126,0-1 0,-1 0 0,1 0-1,-1-1 1,0 1 0,0-2 0,0 1 0,0-1 0,-1 0 0,1 0 0,-2-1 0,1 0-1,7-8 1,5-11-388,0 0 0,15-31 0,-31 53 508,3-5 30,-3 7 186,-4 18 365,-7 23 169,-1 1 84,2 1 1,-5 67 0,13-105-785,0-1 0,0 0 1,1 1-1,-1-1 0,1 1 1,-1-1-1,1 0 0,0 0 1,1 1-1,-1-1 1,0 0-1,4 5 0,-5-7-16,1-1-1,0 1 0,-1 0 1,1-1-1,0 1 0,-1 0 1,1-1-1,0 1 0,0-1 1,0 0-1,-1 1 0,1-1 1,0 1-1,0-1 1,0 0-1,0 0 0,0 0 1,0 1-1,1-1 0,-1-1 56,1 1 1,0 0-1,0-1 0,-1 1 0,1-1 0,-1 1 0,1-1 0,0 0 0,-1 1 1,1-1-1,-1 0 0,1 0 0,1-3 0,1 0-19,0 0-1,0 0 0,0-1 1,-1 1-1,0-1 0,0 0 1,0 0-1,4-11 0,10-25 66</inkml:trace>
  <inkml:trace contextRef="#ctx0" brushRef="#br0" timeOffset="1">590 14 19772,'-6'-5'1785,"4"0"-1297,1 3-248,1 0 448,3 2-504,1 0 1160,3 0-1200,3 4-96,3 2-72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9.397"/>
    </inkml:context>
    <inkml:brush xml:id="br0">
      <inkml:brushProperty name="width" value="0.05" units="cm"/>
      <inkml:brushProperty name="height" value="0.05" units="cm"/>
    </inkml:brush>
  </inkml:definitions>
  <inkml:trace contextRef="#ctx0" brushRef="#br0">1 140 13459,'0'-2'162,"0"1"1,1-1 0,-1 0-1,1 1 1,0-1-1,-1 1 1,1-1 0,0 1-1,0 0 1,0-1-1,0 1 1,0 0-1,0-1 1,0 1 0,1 0-1,-1 0 1,2-1-1,26-17 987,-29 19-1125,15-8 571,1 1 1,-1 0-1,25-6 0,-32 10-384,1 1 0,0 1 0,0-1 0,-1 2 0,1-1 0,0 1 0,0 0 0,13 3 0,-20-3-169,1 1 0,-1-1 0,0 1 0,0 0 0,0 0 0,1 0-1,-1 0 1,0 0 0,0 0 0,0 1 0,-1-1 0,1 1 0,0 0 0,0-1 0,-1 1 0,1 0 0,1 3 0,-1-1-18,0-1 1,0 1 0,-1 0-1,0 0 1,1 0 0,-1 1-1,-1-1 1,1 0 0,0 5 0,-2 9-35,0 1 1,0-1 0,-8 30 0,6-35 42,1-3-35,-1 6-17,-1-1 1,2 1-1,0 0 0,1 1 1,1-1-1,2 22 1,-2-36 11,1-1 0,-1 1 1,0-1-1,1 1 1,-1-1-1,1 0 0,-1 1 1,1-1-1,0 0 0,-1 1 1,1-1-1,0 0 1,0 0-1,0 0 0,0 0 1,0 0-1,0 0 1,0 0-1,2 1 0,-2-1-2,0-1-1,1 1 1,-1-1-1,0 0 1,0 0 0,1 0-1,-1 0 1,0 0-1,1 0 1,-1 0-1,0 0 1,0 0-1,1 0 1,-1-1-1,0 1 1,0-1-1,2 0 1,3-2-25,-1 0 1,1-1 0,-1 1-1,0-1 1,0 0 0,-1-1-1,7-6 1,9-14-64,-1 0 0,-1-2 0,19-36 0,-27 43 78,-1 0 0,0-1 0,-2-1 0,0 1 0,5-32 1,-12 53 18,1-30 11,-1 29-9,0 1 0,0-1-1,0 1 1,0 0 0,0-1-1,0 1 1,0-1 0,0 1 0,0 0-1,0-1 1,-1 1 0,1-1-1,0 1 1,0 0 0,0-1 0,-1 1-1,1 0 1,0-1 0,0 1-1,-1 0 1,1-1 0,0 1-1,-1 0 1,1 0 0,-1-1 0,1 1-1,0 0 1,-1 0 0,1 0-1,-1 0 1,1-1 0,0 1-1,-1 0 1,1 0 0,-1 0 0,1 0-1,0 0 1,-1 0 0,1 0-1,-1 0 1,1 0 0,-1 0-1,1 0 1,0 1 0,-1-1 0,1 0-1,-1 0 1,1 0 0,0 0-1,-1 1 1,1-1 0,0 0-1,-1 0 1,1 1 0,0-1 0,-1 0-1,1 1 1,-1-1 0,-1 2 13,0 0 1,0 0-1,0 0 1,0 0-1,0 0 0,0 0 1,0 1-1,1-1 1,-1 1-1,1-1 1,0 1-1,0-1 1,0 1-1,0 0 1,0 0-1,0-1 1,1 1-1,0 0 0,-1 0 1,1 0-1,0 5 1,0-7-9,1 1 0,-1 0 0,0 0 0,1-1 0,-1 1 0,1 0 1,-1 0-1,1-1 0,0 1 0,-1-1 0,1 1 0,0-1 0,0 1 0,0-1 0,0 1 0,1-1 1,-1 0-1,0 0 0,1 1 0,-1-1 0,0 0 0,1 0 0,-1 0 0,1-1 0,0 1 0,-1 0 0,1-1 1,0 1-1,-1-1 0,1 1 0,0-1 0,0 0 0,-1 0 0,1 1 0,0-1 0,2-1 0,5 0-41,1 0 0,0-1 0,-1 0 0,1-1-1,-1 0 1,0-1 0,0 0 0,12-7-1,66-45-303,-78 49 299,50-35-182,-67 61 546,-3-3-194,2 0 0,0 1 0,-7 19 1,13-28-103,0-1 0,1 0 0,0 1 0,1 0 0,-1-1 0,1 1 0,1 0 0,0 0 0,0 0 0,1 10 0,-1-16-45,1 1-1,-1-1 1,1 0 0,0 1-1,0-1 1,-1 0 0,2 0-1,-1 0 1,0 0 0,0 0-1,0 0 1,1 0 0,-1 0-1,4 2 1,-4-3-37,0 0 1,1 0-1,-1-1 0,1 1 1,-1-1-1,0 1 0,1-1 1,-1 1-1,1-1 0,-1 0 1,1 1-1,-1-1 0,1 0 1,0 0-1,-1 0 0,1 0 1,1-1-1,2 0-50,-1-1-1,1 1 1,-1-1-1,0 0 1,0-1 0,0 1-1,0-1 1,0 1 0,0-1-1,-1 0 1,1-1-1,-1 1 1,3-4 0,13-19-415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39.766"/>
    </inkml:context>
    <inkml:brush xml:id="br0">
      <inkml:brushProperty name="width" value="0.05" units="cm"/>
      <inkml:brushProperty name="height" value="0.05" units="cm"/>
    </inkml:brush>
  </inkml:definitions>
  <inkml:trace contextRef="#ctx0" brushRef="#br0">13 4 16948,'-7'-3'1520,"1"7"-1216,6 6-304,0-1 640,9 1 1201,2 1-1633,15 5 64,5 3-8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0.181"/>
    </inkml:context>
    <inkml:brush xml:id="br0">
      <inkml:brushProperty name="width" value="0.05" units="cm"/>
      <inkml:brushProperty name="height" value="0.05" units="cm"/>
    </inkml:brush>
  </inkml:definitions>
  <inkml:trace contextRef="#ctx0" brushRef="#br0">149 324 13275,'-5'0'251,"-1"1"0,1 0 1,-1 0-1,1 1 0,0 0 0,-1-1 1,1 2-1,0-1 0,0 1 0,0-1 0,1 1 1,-1 1-1,1-1 0,0 1 0,0 0 1,0 0-1,0 0 0,-5 7 0,2-2 33,1 1 0,0 0 0,0 0-1,1 0 1,0 0 0,1 1-1,0 0 1,-2 11 0,5-18-171,0 1 0,0-1-1,1 1 1,0 0 0,0-1 0,0 7 0,0-10-96,1 0 1,-1 0-1,0 0 0,0 0 0,1-1 0,-1 1 1,0 0-1,1 0 0,-1 0 0,1 0 1,-1 0-1,1-1 0,-1 1 0,1 0 1,0 0-1,0-1 0,-1 1 0,1 0 1,0-1-1,0 1 0,-1-1 0,1 1 1,0-1-1,0 1 0,0-1 0,0 0 1,0 0-1,0 1 0,0-1 0,0 0 0,0 0 1,0 0-1,0 0 0,0 0 0,1 0 1,2-1-5,0 1 0,0-1 0,1 0 0,-1 0 0,-1-1 0,1 1 0,0-1 0,0 0 0,0 0 0,-1 0 0,1-1 0,2-2 0,41-39-127,-39 36 91,22-26-141,-1-1 0,-2-1 0,29-50 0,52-128-391,-104 204 579,-2 8-8,-1 0-1,1-1 1,-1 1 0,0-1-1,0 1 1,0-1-1,0 1 1,0-1-1,-1 0 1,1 1 0,-1-1-1,0 0 1,0 1-1,0-1 1,0 0 0,-1-3-1,1 6-10,0 0 1,0-1-1,0 1 0,-1 0 1,1 0-1,0 0 0,0 0 1,0 0-1,-1-1 0,1 1 1,0 0-1,0 0 0,0 0 0,-1 0 1,1 0-1,0 0 0,0 0 1,0 0-1,-1 0 0,1 0 1,0 0-1,0 0 0,-1 0 1,1 0-1,0 0 0,0 0 0,-1 0 1,1 0-1,0 0 0,0 0 1,0 0-1,-1 0 0,1 0 1,0 1-1,0-1 0,0 0 1,-1 0-1,1 0 0,0 0 0,0 0 1,0 1-1,0-1 0,-1 0 1,1 0-1,0 0 0,0 1 1,0-1-1,-6 6 111,1 0-1,0 1 1,0 0 0,1-1-1,0 2 1,0-1 0,-4 10-1,-20 63 671,21-61-607,4-9-99,-10 27 319,-8 44 0,19-70-334,1 0-1,-1 0 0,2 0 1,-1 0-1,2 0 0,-1 0 1,1 0-1,6 20 0,-6-26-93,1-1-1,-1 1 1,1-1-1,0 0 0,1 1 1,-1-1-1,1 0 1,0-1-1,0 1 0,0 0 1,1-1-1,-1 0 1,1 1-1,-1-2 1,1 1-1,0 0 0,1-1 1,-1 1-1,0-1 1,0-1-1,1 1 0,0 0 1,-1-1-1,1 0 1,-1 0-1,1 0 1,8-1-1,-5 0-98,0 0-1,-1 0 1,1-1-1,0 0 1,-1-1 0,1 0-1,-1 0 1,1 0-1,-1-1 1,0 0-1,0-1 1,0 1 0,0-1-1,-1-1 1,0 1-1,9-9 1,-1-2-115,-2-1-1,1 0 1,-2-1 0,0 0-1,-1 0 1,-1-2 0,-1 1-1,0-1 1,-2 0 0,6-23-1,-12 40 260,1 1-1,-1-1 1,1 1-1,-1-1 1,0 0-1,0 1 1,0-1-1,0 1 0,0-1 1,0 0-1,-1 1 1,1-1-1,-1-1 1,1 2 1,0 1 1,-1 0-1,1 0 0,0 0 1,-1 0-1,1-1 1,0 1-1,0 0 1,-1 0-1,1 0 0,0 0 1,-1 0-1,1 0 1,0 0-1,-1 0 1,1 0-1,0 0 0,-1 0 1,1 0-1,0 0 1,-1 0-1,1 0 1,0 0-1,-1 1 0,1-1 1,0 0-1,-1 0 1,1 0-1,0 0 1,0 1-1,-1-1 0,1 0 1,0 0-1,0 0 1,-1 1-1,-3 3 171,0 0 0,0 0-1,0 1 1,0-1 0,-4 8-1,0 2 163,0 1-1,1 0 0,1 0 1,-5 19-1,9-26-276,0-1 0,0 0 1,1 0-1,0 1 0,1-1 0,0 0 1,0 1-1,0-1 0,1 0 1,0 1-1,4 11 0,-5-17-115,1 0 1,0-1-1,-1 1 0,1 0 1,0 0-1,0-1 0,0 1 1,0-1-1,0 1 0,1-1 1,-1 1-1,0-1 0,1 0 1,-1 0-1,1 1 0,-1-1 1,1 0-1,0 0 0,-1-1 1,1 1-1,0 0 0,0 0 1,0-1-1,-1 1 0,1-1 1,0 0-1,0 0 0,0 1 1,0-1-1,4-1 0,-1 0-222,0 0 0,0 0 0,1 0-1,-1-1 1,0 0 0,0 0 0,0-1-1,-1 1 1,8-6 0,0 0-359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0.945"/>
    </inkml:context>
    <inkml:brush xml:id="br0">
      <inkml:brushProperty name="width" value="0.05" units="cm"/>
      <inkml:brushProperty name="height" value="0.05" units="cm"/>
    </inkml:brush>
  </inkml:definitions>
  <inkml:trace contextRef="#ctx0" brushRef="#br0">88 30 13083,'7'-28'4465,"-7"28"-4429,0 0 0,0 0 1,0 0-1,0 0 0,0 0 0,0 0 1,0 0-1,0 0 0,-1 0 1,1-1 616,0 1-617,0 0 0,0 0 0,0 0 1,0 0-1,0 0 0,0 0 1,0 0-1,-8 17 1026,-16 55-360,4 0-1,-19 122 1,38-192-740,1 0 1,-1-1 0,1 1-1,0 0 1,0 0 0,0-1-1,0 1 1,0 0 0,0 0-1,0-1 1,1 1 0,-1 0-1,1-1 1,1 4 0,-2-4 7,0-1-1,0 0 1,1 0 0,-1 0 0,0 0 0,0 1-1,1-1 1,-1 0 0,0 0 0,1 0 0,-1 0-1,0 0 1,1 0 0,-1 0 0,0 0-1,1 0 1,-1 0 0,0 0 0,1 0 0,-1 0-1,0 0 1,1 0 0,-1 0 0,0 0 0,0 0-1,1 0 1,-1-1 0,16-10-414,-2-3 97,1-4-137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1.600"/>
    </inkml:context>
    <inkml:brush xml:id="br0">
      <inkml:brushProperty name="width" value="0.05" units="cm"/>
      <inkml:brushProperty name="height" value="0.05" units="cm"/>
    </inkml:brush>
  </inkml:definitions>
  <inkml:trace contextRef="#ctx0" brushRef="#br0">4 211 14923,'0'2'151,"-1"-1"1,0 1-1,1 0 0,-1 0 0,1 0 0,0 0 0,0 0 1,0 0-1,0 0 0,0-1 0,0 1 0,0 0 1,0 0-1,1 0 0,-1 0 0,1 0 0,-1 0 0,1-1 1,0 1-1,0 0 0,0 0 0,0-1 0,0 1 1,0-1-1,0 1 0,1-1 0,-1 1 0,0-1 1,1 0-1,-1 0 0,1 0 0,0 0 0,-1 0 0,1 0 1,0 0-1,-1 0 0,5 1 0,0-1 19,1 1 1,0-1-1,0 0 0,0-1 1,0 0-1,-1 0 0,1 0 1,0-1-1,11-2 0,-4 0-125,-1-2 0,1 0-1,-1 0 1,0-1-1,-1-1 1,1 0-1,-1 0 1,0-1-1,-1-1 1,13-12 0,-17 14-104,0 1 1,-1-2 0,0 1-1,0-1 1,0 0 0,-1 0-1,0-1 1,-1 1 0,0-1 0,0 0-1,-1 0 1,0-1 0,0 1-1,-1-1 1,1-16 0,-3 24 30,1 0 0,-1 0 0,0 1 1,0-1-1,0 0 0,-1 0 0,1 0 1,0 0-1,-1 1 0,1-1 0,-1 0 1,0 1-1,1-1 0,-1 0 0,0 1 1,0-1-1,0 1 0,-2-2 0,3 2 12,-1 0 0,0 1 0,0-1 0,0 1 0,0 0 0,0-1 0,-1 1 0,1 0 0,0 0 0,0-1 0,0 1 0,0 0 0,0 0 0,0 0 0,0 0 0,0 0 0,0 1 0,-1-1 0,1 0 0,0 1 0,-1 0 0,-5 1 5,1 2 0,0-1-1,1 0 1,-1 1-1,0 0 1,1 1-1,-8 8 1,-4 5 180,1 1-1,2 1 1,-20 33 0,28-43-59,1 0 1,0 1-1,1-1 0,0 1 1,0 0-1,1 0 1,1 1-1,0-1 0,-1 21 1,3-31-101,0 1 0,0-1 1,0 0-1,1 1 0,-1-1 1,0 1-1,1-1 0,-1 0 0,1 1 1,-1-1-1,1 0 0,-1 0 1,1 1-1,0-1 0,0 0 0,-1 0 1,1 0-1,0 0 0,0 0 1,0 0-1,0 0 0,2 1 0,0-1-30,-1 0 0,1 0 0,-1 0 0,1 0 0,-1-1 0,1 1 0,-1-1 0,1 0 0,0 0 0,-1 0 0,5 0 0,2-1-128,1-1-1,-1 0 0,0 0 1,0-1-1,0-1 0,9-4 1,1-2-261,-1-2 0,-1 0 0,30-28 0,-25 20-177,26-16 0,-47 35 594,0 0-1,0 0 0,0 1 0,0-1 1,0 0-1,0 1 0,0-1 0,1 1 1,-1 0-1,0-1 0,0 1 1,0 0-1,1 0 0,-1 0 0,0-1 1,2 2-1,-3-1 15,1 0 1,-1 0-1,1 0 0,-1 1 1,1-1-1,-1 0 0,0 1 0,1-1 1,-1 0-1,1 1 0,-1-1 1,0 1-1,1-1 0,-1 1 1,0-1-1,0 1 0,1-1 1,-1 1-1,0-1 0,0 1 1,0-1-1,0 1 0,1-1 1,-1 2-1,0 4 231,0 0 1,0 0-1,-1 0 0,-2 12 1,2-9-112,-1 1 40,1-2 71,-1 0 0,2 0 1,-1 0-1,1 0 0,1 15 1,-1-22-224,1 1 0,-1-1 0,0 0 0,1 0 0,-1 1 0,1-1 0,0 0 0,-1 0 0,1 0 0,0 0-1,-1 0 1,1 0 0,0 0 0,0 0 0,0 0 0,0 0 0,2 1 0,-2-1-31,1-1-1,0 1 0,0-1 1,0 1-1,-1-1 0,1 0 0,0 0 1,0 0-1,0 0 0,0 0 1,0 0-1,-1 0 0,1 0 1,0-1-1,3 0 0,14-6-432,-1 0 0,-1-2 0,1 0 0,-1 0 0,21-17-1,-18 12-638,0 1-1,45-20 0,-50 29 630,-14 5 443,-1-1 0,0 0 0,1 0 1,-1 0-1,0 0 0,0 0 0,1 0 1,-1 0-1,0 0 0,1 1 1,-1-1-1,0 0 0,0 0 0,1 0 1,-1 0-1,0 1 0,0-1 0,0 0 1,1 0-1,-1 1 0,0-1 0,0 0 1,0 0-1,0 1 0,0-1 0,1 0 1,-1 1-1,0 1 58,0 1 1,0-1-1,0 1 1,-1-1-1,1 1 0,-1-1 1,1 1-1,-1-1 1,-1 3-1,-8 19 631,-1-1 1,-26 40-1,20-36-1273,7-11 451,4-11-161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5.746"/>
    </inkml:context>
    <inkml:brush xml:id="br0">
      <inkml:brushProperty name="width" value="0.05" units="cm"/>
      <inkml:brushProperty name="height" value="0.05" units="cm"/>
    </inkml:brush>
  </inkml:definitions>
  <inkml:trace contextRef="#ctx0" brushRef="#br0">25 258 11418,'-14'22'1319,"3"-1"3265,38-43-4355,0-1 0,-2-1 1,-1-1-1,-1-2 0,-1 0 0,21-34 0,-40 57-211,-1 0 0,1 0 0,-1 0-1,0-1 1,0 1 0,0-1-1,0 1 1,-1-1 0,1 0 0,-2 0-1,1 1 1,0-1 0,-1-8-1,0 12-10,0 0 0,0 0-1,0 1 1,-1-1-1,1 0 1,0 1-1,0-1 1,-1 0 0,1 1-1,-1-1 1,1 1-1,0-1 1,-1 1-1,1-1 1,-1 1 0,1-1-1,-1 1 1,0-1-1,1 1 1,-1-1-1,1 1 1,-1 0 0,0-1-1,1 1 1,-1 0-1,0 0 1,-1-1-1,0 1 7,0 0-1,-1 0 1,1 0-1,0 1 0,0-1 1,-1 0-1,1 1 1,0 0-1,-3 0 0,-2 2 22,-1 1-1,1 0 0,0 0 1,-8 6-1,1 1-3,1 0 1,-13 14-1,23-21-37,-1 0-1,1 0 1,0 0 0,0 1 0,0-1 0,1 1-1,-1 0 1,1 0 0,0 0 0,1 0-1,-2 6 1,3-10 2,-1 1 0,1 0 0,1 0-1,-1-1 1,0 1 0,0 0 0,1-1 0,-1 1 0,1 0-1,-1-1 1,1 1 0,0-1 0,-1 1 0,1-1-1,0 1 1,0-1 0,0 1 0,0-1 0,1 0 0,-1 1-1,0-1 1,1 0 0,-1 0 0,0 0 0,1 0-1,-1 0 1,1-1 0,-1 1 0,4 1 0,5 2-11,1-1 0,-1 0 1,19 3-1,-14-4 2,31 7-20,73 18-13,-107-23 22,-1-1 0,0 2 0,0 0 0,-1 0 0,0 1 0,0 0 0,18 15 0,-28-21 37,1 1 1,-1-1-1,0 0 1,0 0-1,0 0 1,0 0-1,0 1 1,1-1-1,-1 0 1,0 0-1,0 0 1,0 0-1,1 0 1,-1 0-1,0 0 1,0 1-1,0-1 1,1 0-1,-1 0 1,0 0-1,0 0 1,0 0-1,1 0 1,-1 0-1,0 0 1,0 0-1,0 0 1,1 0-1,-1 0 1,0 0-1,0 0 1,0-1-1,1 1 1,-1 0 0,0 0-1,0 0 1,0 0-1,1 0 1,-1 0-1,0 0 1,0-1-1,0 1 1,0 0-1,1 0 1,-1 0-1,0 0 1,0-1-1,0 1 1,0 0-1,0 0 1,0 0-1,0-1 1,0 1-1,0 0 1,0 0-1,1-1 1,1-21 471,-5-30 144,3 51-608,-33-189 186,30 178-374,3 12 141,0-1 1,0 1-1,0-1 0,0 1 1,0-1-1,0 1 0,0-1 1,0 1-1,0-1 1,0 1-1,0 0 0,0-1 1,0 1-1,0-1 0,0 1 1,0-1-1,1 1 1,-1-1-1,0 1 0,0 0 1,0-1-1,1 1 1,-1 0-1,0-1 0,1 1 1,-1 0-1,0-1 0,1 1 1,-1 0-1,0-1 1,1 1-1,-1 0 0,1 0 1,-1-1-1,0 1 0,1 0 1,-1 0-1,1 0 1,-1 0-1,1 0 0,-1 0 1,1 0-1,-1 0 0,1 0 1,-1 0-1,1 0 1,-1 0-1,0 0 0,1 0 1,-1 0-1,1 0 0,-1 0 1,1 1-1,37 11-896,-18-5 479,60 8-321,-38-11 357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2.562"/>
    </inkml:context>
    <inkml:brush xml:id="br0">
      <inkml:brushProperty name="width" value="0.05" units="cm"/>
      <inkml:brushProperty name="height" value="0.05" units="cm"/>
    </inkml:brush>
  </inkml:definitions>
  <inkml:trace contextRef="#ctx0" brushRef="#br0">26 38 12451,'-11'1'1600,"2"6"-776,4-1-344,5 1 1665,8-1-1185,12-3-160,9 0-72,18-5-232,9-1-96,13-4-111,3 0-89,1-4-248,-3-1-192,-10 2-481,-7-1-143,-20 6 600,-11 2-152,-15 5-184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2.951"/>
    </inkml:context>
    <inkml:brush xml:id="br0">
      <inkml:brushProperty name="width" value="0.05" units="cm"/>
      <inkml:brushProperty name="height" value="0.05" units="cm"/>
    </inkml:brush>
  </inkml:definitions>
  <inkml:trace contextRef="#ctx0" brushRef="#br0">1 146 13707,'2'13'1656,"13"-7"-1048,15-12-167,11-2 719,20-8-384,2-4-112,11 0-320,4 0-328,-4 0 8,-4 0 16,-12 1-136,-11 3-40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3.370"/>
    </inkml:context>
    <inkml:brush xml:id="br0">
      <inkml:brushProperty name="width" value="0.05" units="cm"/>
      <inkml:brushProperty name="height" value="0.05" units="cm"/>
    </inkml:brush>
  </inkml:definitions>
  <inkml:trace contextRef="#ctx0" brushRef="#br0">0 7 15491,'1'0'57,"-1"0"0,0 0 0,0-1 0,0 1 0,0 0 0,0-1 0,0 1 0,0 0 0,1-1 0,-1 1 0,0 0 0,0 0 0,0-1-1,0 1 1,1 0 0,-1 0 0,0 0 0,0-1 0,1 1 0,-1 0 0,0 0 0,1 0 0,-1 0 0,0-1 0,0 1 0,1 0 0,-1 0 0,0 0 0,1 0 0,-1 0-1,1 0 1,16 0 1016,15 7 268,-26-5-1260,1 1-1,-1 0 1,0 0-1,0 1 1,-1 0 0,1 0-1,-1 0 1,0 1 0,0-1-1,0 1 1,-1 0 0,8 11-1,-7-7-1,0 0-1,-1 0 0,0 0 0,-1 0 0,0 1 0,0-1 0,-1 1 0,1 11 1,-1-1 9,-2 1 1,0 0 0,-1 0 0,-1 0-1,-1 0 1,0 0 0,-12 34 0,12-48-182,-13 37 318,14-41-173,1 0 1,-1 0 0,1-1-1,-1 1 1,0 0-1,0-1 1,0 0-1,0 1 1,-1-1-1,1 0 1,-5 3 0,-6-2 36,3-9-5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5.442"/>
    </inkml:context>
    <inkml:brush xml:id="br0">
      <inkml:brushProperty name="width" value="0.05" units="cm"/>
      <inkml:brushProperty name="height" value="0.05" units="cm"/>
    </inkml:brush>
  </inkml:definitions>
  <inkml:trace contextRef="#ctx0" brushRef="#br0">0 4 13603,'1'3'157,"1"0"1,-1 0-1,0 0 1,-1 1-1,1-1 1,-1 0-1,1 0 1,-1 7-1,0-2 16,4 31 393,-1 59 0,-4-58 104,7 49 0,-6-89-651,0 0 0,0 1 0,0-1 0,0 0 1,0 1-1,0-1 0,0 1 0,0-1 0,0 0 0,0 1 0,0-1 0,0 0 0,0 1 0,1-1 0,-1 0 0,0 1 0,0-1 1,0 0-1,1 1 0,-1-1 0,0 0 0,0 1 0,0-1 0,1 0 0,-1 0 0,0 0 0,1 1 0,-1-1 0,0 0 1,1 0-1,-1 0 0,0 1 0,1-1 0,0 0 0,9-9 439,10-24 1,-19 30-436,87-192 592,-73 163-621,-14 31 6,-1 1 0,0-1 0,1 1 0,-1-1 0,1 0 0,-1 1 0,1-1 0,-1 1 0,1-1 0,0 1 0,-1 0 0,1-1 0,0 1 0,-1-1 1,1 1-1,1 0 0,-2 0 0,1 0-1,-1 0 1,1 0 0,-1 0 0,1 1 0,-1-1 0,1 0 0,-1 0 0,0 1 0,1-1 0,-1 0 0,1 1 0,-1-1-1,0 0 1,1 1 0,-1-1 0,0 1 0,0-1 0,1 1 0,-1-1 0,0 0 0,0 1 0,1-1 0,-1 1 0,0-1-1,0 1 1,0 0 0,4 16 26,0-1-1,-1 1 1,1 31-1,-4-31 77,2 0 1,0 0-1,8 32 0,-9-48-92,-1 0-1,0-1 1,0 1 0,0 0 0,0 0-1,1-1 1,-1 1 0,0 0-1,0-1 1,1 1 0,-1 0 0,1-1-1,-1 1 1,1 0 0,-1-1-1,1 1 1,-1-1 0,1 1 0,-1-1-1,1 1 1,0-1 0,-1 1-1,1-1 1,0 0 0,-1 1 0,1-1-1,0 0 1,-1 0 0,1 0-1,0 1 1,0-1 0,-1 0 0,1 0-1,0 0 1,0 0 0,0 0-1,-1 0 1,1 0 0,0 0 0,0-1-1,-1 1 1,1 0 0,0 0-1,-1-1 1,1 1 0,0 0 0,-1-1-1,1 1 1,0-1 0,-1 1-1,1-1 1,-1 1 0,1-1-1,0 0 1,4-4 43,0 0 0,0 0-1,-1 0 1,7-11 0,12-21 80,28-61 0,-50 97-135,-1 0 0,0 1-1,1-1 1,-1 0 0,0 0 0,1 0-1,-1 1 1,1-1 0,-1 0-1,1 0 1,-1 1 0,1-1 0,0 0-1,-1 1 1,1-1 0,0 1-1,1-2 1,-2 3-1,1-1 0,-1 0 0,0 0 1,1 0-1,-1 0 0,1 0 0,-1 1 0,0-1 0,1 0 0,-1 0 0,0 1 0,1-1 0,-1 0 1,0 0-1,0 1 0,1-1 0,-1 0 0,0 1 0,0-1 0,0 0 0,1 1 0,-1-1 0,0 0 0,0 1 1,0-1-1,0 1 0,8 41-155,-6-29 134,-1-11 28,-1-1 1,0 1 0,1 0-1,-1 0 1,1-1-1,0 1 1,-1 0-1,1-1 1,0 1-1,0-1 1,0 1 0,0-1-1,0 0 1,0 1-1,1-1 1,-1 0-1,0 0 1,1 0-1,-1 0 1,3 2 0,-2-2 1,0-1 1,0 0 0,0 0 0,0 1 0,0-1-1,0 0 1,0 0 0,0-1 0,0 1 0,0 0 0,0-1-1,0 1 1,0-1 0,0 0 0,0 1 0,-1-1 0,1 0-1,3-2 1,7-6 18,0 0 0,0 0 0,-1-1 0,0-1 0,-1 0 0,0 0 0,16-26 0,1 0-83,-25 35 43,-1 0 1,0 1 0,0-1 0,1 0-1,-1 1 1,1-1 0,-1 1-1,1 0 1,0-1 0,0 1 0,-1 0-1,4-1 1,-5 2 9,0 0-1,1 0 1,-1 0-1,0 0 1,0 0-1,1 0 1,-1 0 0,0 0-1,1 0 1,-1 1-1,0-1 1,0 0-1,1 0 1,-1 0-1,0 0 1,0 0 0,0 1-1,1-1 1,-1 0-1,0 0 1,0 0-1,0 1 1,1-1-1,-1 0 1,0 0 0,0 1-1,0-1 1,0 0-1,0 0 1,0 1-1,3 17-110,-3-6 83,-1 3 43,1-1 1,1 1 0,0 0-1,1 0 1,0-1 0,9 27-1,-11-40-1,1 1 0,0-1 0,-1 0 0,1 1 0,0-1 0,0 0 0,0 1 0,0-1 0,0 0 0,0 0 0,0 0 0,0 0 0,0 0 0,1 0 0,-1 0 0,0 0 0,1 0 0,-1-1 0,0 1 0,1 0 0,-1-1 0,1 0 0,-1 1 0,1-1 0,0 0 0,-1 1 0,1-1 0,-1 0 0,1 0 0,-1 0 0,1-1 0,-1 1 0,1 0 0,0-1 0,-1 1 0,1 0 0,-1-1 0,0 0 0,3-1 0,1 0 8,0-1 0,0 0 0,0 0 0,0-1 0,-1 0 0,1 1 0,-1-2 0,0 1 0,5-7 0,29-51 63,7-10-314,-42 73 78,-1 7 72,-1 10-5,-6 81-907,5-99 971,0 1 1,0-1-1,0 0 1,0 1-1,0-1 0,0 1 1,0-1-1,0 0 1,0 1-1,0-1 1,0 0-1,0 1 1,0-1-1,0 0 1,1 1-1,-1-1 1,0 0-1,0 1 1,0-1-1,1 0 1,-1 1-1,0-1 1,1 0-1,-1 0 0,0 0 1,0 1-1,1-1 1,-1 0-1,0 0 1,1 0-1,-1 1 1,0-1-1,1 0 1,-1 0-1,1 0 1,-1 0-1,0 0 1,1 0-1,-1 0 1,0 0-1,1 0 1,-1 0-1,0 0 0,1 0 1,0 0-1,6-1-328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6.200"/>
    </inkml:context>
    <inkml:brush xml:id="br0">
      <inkml:brushProperty name="width" value="0.05" units="cm"/>
      <inkml:brushProperty name="height" value="0.05" units="cm"/>
    </inkml:brush>
  </inkml:definitions>
  <inkml:trace contextRef="#ctx0" brushRef="#br0">196 19 14947,'0'0'53,"0"0"1,1-1-1,-1 1 0,0 0 1,1-1-1,-1 1 0,0 0 1,0-1-1,1 1 0,-1-1 0,0 1 1,0 0-1,0-1 0,1 1 1,-1-1-1,0 1 0,0 0 1,0-1-1,0 1 0,0-1 0,0 1 1,0-1-1,0 1 0,0-1 1,0 1-1,0 0 0,0-1 0,0 1 1,0-1-1,-1 1 0,1-1 1,0 1-1,0 0 0,0-1 1,-1 1-1,1-1 0,0 1 0,0 0 1,-1-1-1,1 1 0,0 0 1,-1-1-1,1 1 0,0 0 0,-1 0 1,1-1-1,-1 1 0,1 0 1,0 0-1,-1 0 0,1 0 1,-1 0-1,1-1 0,-1 1 0,1 0 1,0 0-1,-1 0 0,1 0 1,-2 0-1,-1 0 173,-1 0 1,1 0 0,-1 1-1,1-1 1,-1 1-1,-5 1 1,-1 2-16,1 1-1,1-1 1,-1 1 0,1 1-1,0 0 1,-14 13 0,9-7-193,2 0 1,0 0-1,-13 20 0,20-27-30,1 0 0,1 0 1,-1 0-1,1 0 0,0 0 0,0 0 0,0 1 0,1-1 0,-2 11 1,3-15 5,0-1 1,0 1-1,0-1 1,0 1-1,1 0 1,-1-1-1,0 1 1,0-1-1,1 1 1,-1-1-1,0 1 1,1-1-1,-1 1 1,0-1-1,1 1 1,-1-1-1,1 1 1,-1-1 0,1 0-1,-1 1 1,1-1-1,-1 0 1,1 1-1,0-1 1,-1 0-1,1 0 1,-1 0-1,1 1 1,-1-1-1,1 0 1,0 0-1,-1 0 1,1 0-1,0 0 1,-1 0 0,1 0-1,-1 0 1,1 0-1,0-1 1,0 1-1,29-6-215,-3-1 4,0 0-1,1 2 1,35-2 0,-54 6 164,0 2-1,-1-1 1,1 1 0,0 0 0,-1 1 0,13 3 0,-17-3 34,1 0-1,-1 0 1,1 0 0,-1 0 0,0 1 0,0 0 0,0 0 0,-1 0 0,1 0 0,-1 0 0,1 1 0,4 6-1,-7-8 44,0 0-1,1 0 1,-1 0-1,0 1 0,0-1 1,0 0-1,0 0 0,0 1 1,-1-1-1,1 1 0,-1-1 1,0 1-1,1-1 0,-1 0 1,0 1-1,-1-1 1,1 1-1,0-1 0,-1 1 1,1-1-1,-1 1 0,0-1 1,1 0-1,-1 1 0,-1-1 1,1 0-1,0 0 0,0 0 1,-1 0-1,1 0 1,-1 0-1,0 0 0,1 0 1,-1-1-1,0 1 0,0-1 1,-3 2-1,-4 4 192,-1-2 0,1 1 0,-1-1 1,0 0-1,0-1 0,-1-1 0,-10 3 0,7-2 89,0-2 0,-28 2 0,38-3-356,0-1 0,0 0 0,0-1 0,0 1 0,0-1 0,0 1 0,0-1 0,0 0 0,0-1 0,0 1 0,0-1 0,1 1 0,-1-1 0,1 0 0,-4-3 0,5 3 45,1 0 1,0 1-1,0-1 0,0 0 0,0 1 1,0-1-1,1 0 0,-1 0 1,0 0-1,1 0 0,-1 1 1,1-1-1,0 0 0,0 0 0,0 0 1,0 0-1,0 0 0,0 0 1,0 0-1,1 0 0,-1 0 1,0 0-1,1 0 0,0 0 0,0 1 1,-1-1-1,1 0 0,0 0 1,0 1-1,1-1 0,-1 0 0,0 1 1,0 0-1,1-1 0,-1 1 1,4-3-1,16-11-326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6.636"/>
    </inkml:context>
    <inkml:brush xml:id="br0">
      <inkml:brushProperty name="width" value="0.05" units="cm"/>
      <inkml:brushProperty name="height" value="0.05" units="cm"/>
    </inkml:brush>
  </inkml:definitions>
  <inkml:trace contextRef="#ctx0" brushRef="#br0">128 13 13459,'0'0'46,"0"-1"0,0 1 0,0-1 1,0 1-1,0-1 0,0 1 0,0-1 0,0 1 1,0 0-1,0-1 0,0 1 0,0-1 1,0 1-1,-1-1 0,1 1 0,0 0 0,0-1 1,-1 1-1,1 0 0,0-1 0,0 1 0,-1 0 1,1-1-1,0 1 0,-1 0 0,1-1 0,-1 1 1,1 0-1,0 0 0,-1 0 0,1-1 0,-1 1 1,1 0-1,-1 0 0,1 0 0,0 0 0,-1 0 1,1 0-1,-1 0 0,1 0 0,-1 0 0,1 0 1,-1 0-1,1 0 0,0 0 0,-1 0 0,1 0 1,-1 0-1,1 1 0,-1-1 0,1 0 0,0 0 1,-1 1-1,1-1 0,-1 0 0,-2 2 117,0 0-1,0-1 0,0 1 0,0 0 1,0 1-1,-3 2 0,-7 11 87,1-1 0,1 1-1,1 1 1,0 0 0,-11 27 0,19-40-249,0 1 0,1-1 1,0 1-1,0 0 0,0-1 0,0 7 1,1-11-2,0 1 1,0 0 0,-1 0 0,1 0-1,1 0 1,-1 0 0,0-1 0,0 1 0,0 0-1,0 0 1,0 0 0,1 0 0,-1-1-1,0 1 1,1 0 0,-1 0 0,1-1-1,-1 1 1,1 0 0,-1-1 0,1 1-1,-1 0 1,1-1 0,0 1 0,-1-1-1,1 1 1,0-1 0,-1 1 0,1-1 0,0 1-1,0-1 1,-1 0 0,1 1 0,0-1-1,0 0 1,0 0 0,0 0 0,-1 0-1,1 0 1,0 0 0,1 0 0,33-3-30,32-1-35,-61 4 53,0 0 0,0 0 0,-1 1 0,1 0 0,0 0 0,0 1 0,-1-1 0,9 5 0,-13-6 25,0 1 0,0-1 0,0 1-1,0-1 1,0 1 0,0-1 0,0 1 0,-1 0 0,1-1 0,0 1-1,0 0 1,-1 0 0,1-1 0,-1 1 0,1 0 0,0 0 0,-1 0 0,0 0-1,1 0 1,-1 0 0,0 0 0,1 0 0,-1 0 0,0 0 0,0 0-1,0 0 1,0 1 0,0 1 45,-1-1 0,1 0 0,-1 0 0,0 0 0,0 0 0,0 0-1,0 0 1,-1 0 0,1 0 0,0 0 0,-4 3 0,-4 3 222,0 1 1,-1-1-1,-14 9 0,18-14-315,0 1-1,0-1 1,0-1-1,0 1 0,-11 2 1,16-4-8,0-1 1,1 0 0,-1 0-1,0 0 1,0 0 0,0 0-1,0 0 1,0 0 0,0 0-1,0 0 1,0 0 0,0 0-1,0-1 1,0 1 0,1 0-1,-1-1 1,0 1 0,0 0 0,-1-2-1,1 1 15,1 0 0,-1 0 0,1 0 0,-1 0 0,1 0 0,0 0 0,-1 0 0,1 0 0,0 0 0,0 0 0,0 0 0,0 0 0,0 0 0,0 0 0,0 0 0,0 0 0,0 0 0,1-1 0,-1 1 0,0 0 0,1 0 0,-1-1 0,9-16-416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7.045"/>
    </inkml:context>
    <inkml:brush xml:id="br0">
      <inkml:brushProperty name="width" value="0.05" units="cm"/>
      <inkml:brushProperty name="height" value="0.05" units="cm"/>
    </inkml:brush>
  </inkml:definitions>
  <inkml:trace contextRef="#ctx0" brushRef="#br0">0 214 10850,'15'-7'861,"0"0"-1,-1-2 1,0 1-1,0-1 0,-1-1 1,19-19-1,-25 23-667,-2 0 0,1 0-1,-1 0 1,0-1-1,0 0 1,0 0 0,-1 0-1,0-1 1,-1 1 0,0-1-1,0 0 1,-1 0 0,1 0-1,0-14 1,-2 22-188,-1-1-1,0 1 1,0-1 0,0 1 0,0-1 0,0 1-1,0-1 1,0 1 0,0-1 0,0 1 0,0-1-1,0 1 1,0 0 0,-1-1 0,1 1 0,0-1-1,0 1 1,0-1 0,-1 1 0,1-1 0,0 1-1,0 0 1,-1-1 0,1 1 0,0 0 0,-1-1-1,1 1 1,0 0 0,-1-1 0,1 1 0,-1 0-1,1 0 1,-1-1 0,0 1 1,0 0 0,-1 0 0,1 1 0,0-1 0,0 0 0,0 0 0,0 1 0,0-1 0,0 1 0,0-1 0,0 1 0,0-1 0,-2 2 0,-28 26 99,23-17-67,0 0 0,1 0 1,0 1-1,1-1 0,0 2 1,1-1-1,1 1 0,-1-1 0,2 1 1,0 0-1,1 1 0,-2 20 0,4-32-23,0 1-1,0-1 0,0 1 0,0-1 0,0 0 0,1 1 0,-1-1 0,1 0 1,0 1-1,0-1 0,0 0 0,0 0 0,0 0 0,0 1 0,0-1 1,1 0-1,-1-1 0,1 1 0,2 3 0,-2-4 0,0 0 0,-1-1 0,1 1-1,1 0 1,-1 0 0,0-1 0,0 1-1,0-1 1,0 0 0,0 0 0,0 0 0,0 0-1,1 0 1,-1 0 0,0 0 0,0-1 0,3 0-1,7-3 35,0-1 0,-1 0 0,1 0 0,-1-1 0,20-15 0,11-11-99,-2-3 0,39-42 0,-76 74 25,4-4-42,0 0 0,0 1 0,14-10 0,-20 15 57,1 0-1,-1 0 1,0 0-1,0 1 1,0-1-1,1 1 1,-1-1-1,0 1 1,1-1-1,-1 1 1,0 0-1,1-1 1,-1 1-1,1 0 1,-1 0-1,0 0 1,1 0-1,-1 0 1,1 0-1,-1 1 1,0-1 0,1 0-1,-1 1 1,0-1-1,1 1 1,-1-1-1,0 1 1,0 0-1,0 0 1,1-1-1,-1 1 1,0 0-1,2 2 1,1 5 11,0-1 0,-1 1 1,0 0-1,0 1 1,0-1-1,-1 0 0,0 1 1,0 13-1,4 9 163,-3-16-60,5 22 150,-7-35-231,-1 0 0,1 0 1,0-1-1,-1 1 0,1 0 1,0-1-1,0 1 1,0 0-1,0-1 0,0 1 1,0-1-1,0 0 1,1 1-1,1 1 0,-2-3-45,0 0-1,-1 0 0,1 0 1,0 0-1,-1 0 1,1 0-1,0 0 0,-1 0 1,1-1-1,0 1 1,-1 0-1,1 0 0,-1-1 1,1 1-1,-1 0 1,1-1-1,-1 1 0,1 0 1,-1-1-1,1 1 1,-1-1-1,1 1 0,-1-1 1,1 1-1,-1-1 1,0 1-1,1-1 0,-1 0 1,0 1-1,0-1 1,1 1-1,-1-1 0,0 0 1,0 1-1,0-1 1,0 0-1,0 0 0,6-27-1342,-10-16 446,-3 17 276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7.459"/>
    </inkml:context>
    <inkml:brush xml:id="br0">
      <inkml:brushProperty name="width" value="0.05" units="cm"/>
      <inkml:brushProperty name="height" value="0.05" units="cm"/>
    </inkml:brush>
  </inkml:definitions>
  <inkml:trace contextRef="#ctx0" brushRef="#br0">1 165 12203,'30'-27'1624,"4"-2"-992,0 5-400,4-4 1649,5 5-1505,3 3 24,-5 6-264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8.242"/>
    </inkml:context>
    <inkml:brush xml:id="br0">
      <inkml:brushProperty name="width" value="0.05" units="cm"/>
      <inkml:brushProperty name="height" value="0.05" units="cm"/>
    </inkml:brush>
  </inkml:definitions>
  <inkml:trace contextRef="#ctx0" brushRef="#br0">117 87 14467,'0'-1'70,"-1"0"0,0 0 0,1 0 0,-1 0 0,0 0 0,1 1 0,-1-1 0,0 0 0,0 1-1,0-1 1,0 0 0,0 1 0,0-1 0,0 1 0,0 0 0,0-1 0,0 1 0,0 0 0,0-1 0,0 1 0,0 0 0,0 0 0,0 0 0,0 0-1,0 0 1,-2 0 0,0 1 25,1 0 0,0 0-1,0 0 1,0 1-1,0-1 1,0 0 0,0 1-1,0-1 1,0 1 0,0 0-1,-2 2 1,-2 4 114,0 1-1,1-1 1,0 1 0,-8 17 0,7-9-165,0 0 0,2 0 0,0 0 1,1 1-1,0-1 0,1 1 1,2 0-1,0 0 0,3 27 0,-3-44-42,0 1-1,1-1 0,-1 1 0,0 0 0,1-1 1,0 0-1,-1 1 0,1-1 0,0 1 1,0-1-1,0 0 0,0 1 0,1 0 0,-2-1 0,1-1 0,0 1 0,-1-1 0,1 0-1,0 1 1,-1-1 0,1 0 0,0 0-1,-1 1 1,1-1 0,0 0 0,0 0 0,-1 0-1,1 0 1,0 0 0,0 0 0,-1 0 0,1 0-1,0 0 1,0 0 0,2-1 2,0-1 0,0 1-1,-1 0 1,1-1 0,-1 1 0,0-1 0,1 0 0,-1 0 0,0 0-1,0 0 1,0 0 0,3-5 0,8-11 20,-1-2-1,-1 0 1,13-34-1,20-68 138,-43 118-154,7-21 46,-1 1-1,4-34 1,-11 50-18,-4 13-22,-3 13-26,0 6 31,2 1 0,1 0 0,0 0-1,2 0 1,1 0 0,1 1 0,1-1 0,9 46 0,-9-66 0,0 0 1,0 0 0,1 0-1,0-1 1,0 1-1,0 0 1,1-1 0,-1 1-1,1-1 1,0 0-1,6 6 1,-7-9-11,-1 1 1,1-1-1,0 0 1,-1 0-1,1 0 1,0 0-1,0-1 1,0 1-1,0 0 1,0-1-1,0 1 1,0-1-1,0 0 0,0 0 1,0 0-1,0 0 1,0 0-1,0 0 1,0 0-1,0 0 1,0-1-1,0 1 1,0-1-1,-1 0 1,1 0-1,0 1 1,0-1-1,0 0 0,-1-1 1,1 1-1,0 0 1,1-2-1,4-3 1,-1 0 0,0 0 0,0-1 0,0 0 0,-1 0-1,0-1 1,0 0 0,-1 1 0,6-15 0,0-3-19,13-51-1,-21 64-52,-3 13-20,-2 22-4,4-7 79,0-1 0,2 0 0,0 0 0,1 0 0,5 14-1,-7-23 29,0-1 0,1 0-1,0 0 1,0 0-1,0 0 1,0 0 0,7 5-1,-8-8 4,0 0 0,0 0 0,0 0-1,1-1 1,-1 1 0,1-1 0,-1 1 0,1-1-1,0 0 1,0 0 0,-1 0 0,1-1 0,0 1-1,0-1 1,4 1 0,-2-1 8,0-1 0,-1 0 0,1 0 0,-1 0 0,1-1 0,-1 1 0,0-1 0,1 0 0,-1 0 0,0-1 0,0 1 0,0-1 0,-1 0 0,1 0 0,-1 0 0,4-4 1,5-5 70,-1-1 1,19-29 0,-21 27-102,-1 1-1,0-1 1,-1 0-1,-1-1 1,7-27 0,-13 29-134,0 14 130,0-1-1,0 1 1,-1 0 0,1 0-1,0 0 1,0 0 0,0 0-1,0-1 1,-1 1 0,1 0-1,0 0 1,0 0 0,0 0-1,-1 0 1,1 0 0,0 0-1,0 0 1,-1-1 0,1 1-1,0 0 1,0 0 0,0 0 0,-1 0-1,1 0 1,0 0 0,0 0-1,-1 1 1,1-1 0,0 0-1,0 0 1,-1 0 0,-1 1-12,1 0 1,-1 0-1,0 0 0,1 0 1,-1 0-1,1 0 1,-1 1-1,1-1 1,0 0-1,-3 3 1,1 3 21,-1-1 0,1 1 0,0-1 0,0 1 0,1 0 0,0 0 0,0 0 0,0 0 0,1 0 0,0 1 0,1-1 0,0 0 0,0 0 0,0 1 0,3 12 0,-3-17 6,1 0-1,0 0 1,-1 0-1,1 0 1,0 0-1,0 0 1,1 0-1,-1 0 0,1 0 1,-1-1-1,1 1 1,0 0-1,0-1 1,0 0-1,1 1 1,-1-1-1,0 0 1,1 0-1,-1 0 1,1-1-1,0 1 0,0 0 1,-1-1-1,1 0 1,0 0-1,0 0 1,0 0-1,0 0 1,1-1-1,-1 1 1,0-1-1,0 0 1,0 0-1,0 0 0,1 0 1,-1 0-1,6-2 1,-6 1-6,0 0 0,0 0 0,0 0 0,0-1 0,0 1 0,-1-1 0,1 1 0,0-1 0,-1 0 0,1 0 0,-1 0 0,1-1 0,-1 1 0,0-1 0,0 1-1,0-1 1,-1 1 0,3-6 0,0 1 88,-1 0 0,0-1 0,-1 1-1,1-1 1,-2 0 0,3-11-1,-1-11-19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8.628"/>
    </inkml:context>
    <inkml:brush xml:id="br0">
      <inkml:brushProperty name="width" value="0.05" units="cm"/>
      <inkml:brushProperty name="height" value="0.05" units="cm"/>
    </inkml:brush>
  </inkml:definitions>
  <inkml:trace contextRef="#ctx0" brushRef="#br0">19 5 16684,'-14'-5'1296,"10"10"-1064,4 1-248,10 5 520,0 0-72,5 2-328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6.569"/>
    </inkml:context>
    <inkml:brush xml:id="br0">
      <inkml:brushProperty name="width" value="0.05" units="cm"/>
      <inkml:brushProperty name="height" value="0.05" units="cm"/>
    </inkml:brush>
  </inkml:definitions>
  <inkml:trace contextRef="#ctx0" brushRef="#br0">60 0 14403,'4'6'148,"-1"0"0,-1 0 1,1 0-1,-1 0 0,0 0 0,0 1 1,-1-1-1,0 1 0,0-1 0,0 1 0,-1 11 1,-2 8-5,-8 42 0,6-46-113,-22 110 38,14-82-6,2 0-1,2 1 1,-1 83 0,8-132-60,1-1 0,0 0 0,0 1 0,0-1 0,0 0 1,1 1-1,-1-1 0,0 0 0,1 0 0,-1 1 0,1-1 0,-1 0 0,1 0 0,-1 0 0,1 1 1,0-1-1,-1 0 0,1 0 0,0 0 0,2 1 0,-2-1 4,0-1 0,0 0 0,0 1-1,0-1 1,0 0 0,0 0 0,0 0 0,0 0 0,0 0 0,0 0-1,0 0 1,0 0 0,0 0 0,0 0 0,0-1 0,0 1 0,0 0-1,0-1 1,2 0 0,4-4 36,1 1-1,-1-1 1,0 0-1,12-13 1,60-62 188,25-24-760,-102 102 453,0 1-1,-1-1 0,1 1 1,0 0-1,0-1 1,0 1-1,0 0 1,1 0-1,3-1 0,-6 2 52,0 0 0,1 0 0,-1 0 0,0 0 0,1 0 0,-1 0 0,0 0 0,0 0 0,1 0 0,-1 0 0,0 0 0,1 0 0,-1 0 0,0 0 0,0 1 0,1-1 0,-1 0 0,0 0 0,0 0 0,1 0 0,-1 1 0,0-1 0,0 0 0,0 0 0,1 0 0,-1 1 0,0-1 0,1 15-501,-7 7 142,4-20 413,1 0 0,0 1 0,1-1 0,-1 1-1,0-1 1,1 0 0,-1 1 0,1-1 0,0 6 0,0-8-12,0 0 0,0 1 1,1-1-1,-1 0 0,0 1 0,1-1 0,-1 0 0,0 1 1,1-1-1,-1 0 0,0 1 0,1-1 0,-1 0 0,0 0 0,1 0 1,-1 1-1,1-1 0,-1 0 0,0 0 0,1 0 0,-1 0 1,1 0-1,-1 0 0,1 0 0,-1 0 0,0 0 0,1 0 0,-1 0 1,1 0-1,-1 0 0,1 0 0,-1 0 0,0 0 0,1-1 0,19-4 187,-18 5-141,179-41 390,-154 36-605,-27 5 148,0 0-1,1 0 0,-1 0 1,0 0-1,1 0 0,-1 0 1,1 0-1,-1 0 0,0 0 0,1 0 1,-1 0-1,0 0 0,1 0 1,-1 0-1,0 0 0,0-1 0,1 1 1,-1 0-1,0 0 0,1 0 1,-1 0-1,0-1 0,0 1 1,1 0-1,-1 0 0,0-1 0,0 1 1,1 0-1,-1-1 0,0 1 1,0 0-1,0 0 0,0-1 1,0 1-1,1 0 0,-1-1 0,0 1 1,0 0-1,0-1 0,0 1 1,0 0-1,0-1 0,0 1 1,0 0-1,0-1 0,0 1 0,0 0 1,-1-1-1,1 1 0,0 0 1,0-1-1,0 1 0,0 0 1,0-1-1,-1 1 0,1 0 0,0-1 1,-1 1-1,-7-8-102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49.232"/>
    </inkml:context>
    <inkml:brush xml:id="br0">
      <inkml:brushProperty name="width" value="0.05" units="cm"/>
      <inkml:brushProperty name="height" value="0.05" units="cm"/>
    </inkml:brush>
  </inkml:definitions>
  <inkml:trace contextRef="#ctx0" brushRef="#br0">1 0 14371,'9'15'338,"-1"1"-1,0 0 0,0 1 1,-2-1-1,0 1 1,-1 0-1,3 21 1,5 13 320,-3-19-299,28 91 642,-30-101-808,1 0-1,1-1 0,18 27 1,-26-45-167,-1-1 0,1 1-1,0-1 1,0 0 0,0 1 0,0-1 0,0 0-1,1 0 1,-1-1 0,1 1 0,-1 0 0,1-1-1,0 1 1,0-1 0,-1 0 0,1 0 0,4 1-1,-5-2-7,0 0-1,0 0 0,1 0 1,-1-1-1,0 1 1,0 0-1,1-1 0,-1 0 1,0 1-1,0-1 0,0 0 1,0 0-1,0 0 1,0 0-1,0-1 0,0 1 1,0 0-1,-1-1 1,1 1-1,-1-1 0,1 0 1,-1 0-1,3-2 0,2-6 22,0-1-1,0 0 1,-1 0-1,0 0 1,0 0-1,4-20 1,10-73 118,-19 102-155,4-21-29,-1 0 0,-1 0 1,-1 0-1,-1 0 0,-4-33 0,-1 47-56,0 13 8,-5 16-9,4 2 176,0 0 0,1 0 1,1 1-1,1-1 0,1 1 1,1 0-1,1 0 0,5 36 1,-4-57-71,-1 0 1,0-1 0,1 1-1,-1 0 1,1 0 0,-1 0-1,1 0 1,0-1 0,0 1-1,0 0 1,0-1 0,0 1-1,0-1 1,0 1 0,1-1-1,-1 0 1,0 1 0,1-1-1,2 2 1,-2-3-6,-1 1 0,1-1 0,0 0-1,-1 1 1,1-1 0,0 0 0,-1 0 0,1 0 0,-1 0 0,1-1-1,0 1 1,-1 0 0,1-1 0,-1 1 0,1-1 0,0 1-1,2-3 1,4-1 13,0-2-1,-1 1 0,0-1 0,0 0 1,0 0-1,8-11 0,20-29 50,7-9-50,-42 55-30,1-1-1,-1 1 1,0-1-1,1 1 1,-1-1-1,1 1 1,-1-1-1,1 1 0,-1 0 1,1-1-1,-1 1 1,1 0-1,-1-1 1,1 1-1,-1 0 1,1 0-1,0-1 1,-1 1-1,1 0 1,-1 0-1,1 0 1,0 0-1,-1 0 1,1 0-1,0 0 1,-1 0-1,1 0 1,-1 0-1,1 0 0,0 0 1,-1 1-1,1-1 1,-1 0-1,1 0 1,-1 1-1,1-1 1,0 0-1,-1 1 1,1-1-1,-1 0 1,0 1-1,1-1 1,-1 1-1,1-1 1,-1 1-1,0-1 1,1 1-1,-1-1 1,0 1-1,1-1 0,-1 1 1,0 0-1,0-1 1,0 1-1,1-1 1,-1 1-1,0 0 1,3 9-11,0-1 1,-1 1-1,1 10 1,0-3 0,-2-15 16,-1 0 0,0-1-1,1 1 1,-1-1 0,1 1 0,0-1 0,-1 1 0,1-1 0,0 0 0,0 1 0,0-1 0,0 0-1,0 1 1,0-1 0,0 0 0,1 0 0,-1 0 0,0 0 0,2 1 0,-1-2 4,-1 0 1,1 0 0,0 1 0,0-1 0,-1 0-1,1 0 1,0-1 0,-1 1 0,1 0 0,0-1-1,-1 1 1,1-1 0,0 1 0,-1-1 0,1 0-1,-1 0 1,1 1 0,2-3 0,41-30 121,-36 25-176,0 1 0,0 0 0,1 1 0,0 0 0,0 0 1,1 1-1,11-4 0,-20 9 27,-1-1 0,0 1 0,0 0 0,0-1 0,0 1 0,1 0 0,-1 0 0,0 0 0,0 0 0,1 0 0,-1 0 0,0 0-1,0 1 1,0-1 0,1 0 0,-1 1 0,0-1 0,0 1 0,0-1 0,0 1 0,0-1 0,0 1 0,0 0 0,0 0 0,0-1 0,0 1 0,0 0 0,0 0 0,-1 0 0,1 0 0,0 0 0,-1 0 0,1 0 0,0 0 0,-1 0 0,1 3 0,1 4-64,0 0-1,0-1 1,-1 1 0,0 16 0,1 3-354,-2-27 403,0 0-1,0 0 1,0 1-1,0-1 0,0 0 1,0 0-1,0 0 1,0 1-1,0-1 1,0 0-1,0 0 1,0 0-1,0 1 0,0-1 1,0 0-1,0 0 1,0 0-1,0 0 1,0 1-1,0-1 1,0 0-1,0 0 0,1 0 1,-1 0-1,0 1 1,0-1-1,0 0 1,0 0-1,0 0 1,1 0-1,-1 0 0,0 0 1,0 1-1,0-1 1,1 0-1,-1 0 1,0 0-1,0 0 1,0 0-1,0 0 0,1 0 1,-1 0-1,0 0 1,0 0-1,0 0 1,1 0-1,-1 0 1,0 0-1,1 0 0,7-11-874,3-18 88,-4 5 71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0.107"/>
    </inkml:context>
    <inkml:brush xml:id="br0">
      <inkml:brushProperty name="width" value="0.05" units="cm"/>
      <inkml:brushProperty name="height" value="0.05" units="cm"/>
    </inkml:brush>
  </inkml:definitions>
  <inkml:trace contextRef="#ctx0" brushRef="#br0">20 1 15971,'-8'43'1248,"2"0"0,2 1 0,3 64 0,1-91-1008,0 12 154,2 1 0,6 38 1,-6-56-316,1 0 1,1 0 0,-1-1 0,2 1-1,-1-1 1,2 0 0,0 0 0,9 14 0,-14-24-76,0 1-1,0-1 1,0 0 0,0 0 0,0 0 0,0 0 0,0 0 0,0 0 0,0 0 0,1 0 0,-1 0-1,0 0 1,1-1 0,-1 1 0,0-1 0,1 1 0,-1-1 0,1 1 0,-1-1 0,1 0 0,-1 0-1,1 1 1,1-1 0,-2-1-8,0 0 0,1 1-1,-1-1 1,0 0-1,0 1 1,0-1 0,0 0-1,0 0 1,0 0 0,0 0-1,0 0 1,0 0 0,0 0-1,0 0 1,-1-1 0,1 1-1,0 0 1,-1 0-1,1-1 1,-1 1 0,1 0-1,-1-1 1,0 1 0,0-1-1,1 1 1,-1-2 0,3-23-319,-1 0 0,-1 0 0,-1 0 1,-1 0-1,-9-50 0,1 52-116,5 23 260,5 14 150,-1-7 64,1-1-1,0 1 0,1 0 0,-1-1 1,1 1-1,0-1 0,1 0 0,-1 1 1,1-1-1,0 0 0,0-1 1,1 1-1,-1 0 0,1-1 0,0 0 1,5 4-1,-5-5 7,0-1 0,0 1 0,0-1 0,0-1 0,0 1 0,0 0 0,1-1 0,-1 0 0,0 0 0,1 0 0,-1-1 0,1 0 0,-1 1 0,1-1 0,-1-1 0,1 1 0,-1-1 0,1 0 0,-1 0 0,0 0 0,7-3 0,-7 3-29,0-1 0,-1 1 1,1-1-1,-1 0 0,1 0 1,-1 0-1,0 0 0,0 0 1,0-1-1,0 0 1,0 1-1,0-1 0,-1 0 1,1 0-1,-1-1 0,0 1 1,0 0-1,0-1 0,-1 1 1,1-1-1,-1 0 0,0 1 1,0-1-1,0 0 0,0 0 1,0-4-1,-1 7-22,0 0-1,0 0 1,0 0-1,0 0 1,0 0-1,0 1 1,-1-1-1,1 0 1,0 0 0,0 0-1,-1 1 1,1-1-1,0 0 1,-1 0-1,1 1 1,-1-1-1,1 0 1,-1 1-1,1-1 1,-1 0 0,1 1-1,-1-1 1,0 1-1,1-1 1,-1 1-1,0-1 1,0 1-1,1-1 1,-1 1 0,0 0-1,0 0 1,0-1-1,1 1 1,-1 0-1,0 0 1,0 0-1,0 0 1,0 0-1,0 0 1,1 0 0,-1 0-1,0 0 1,-1 1-1,-1-1-19,0 1 0,0 0 1,0 0-1,0 0 0,1 0 0,-1 1 0,1-1 0,-1 1 1,1 0-1,-5 3 0,2 0 43,1 0 0,0 1 0,0-1 0,1 1 0,-1-1 0,1 1 0,0 0 0,1 1 0,-1-1 0,1 0 0,1 1 0,-1-1 0,1 1 1,0-1-1,1 1 0,-1 0 0,2 11 0,-1-16 1,1-1 0,-1 0 0,0 1 0,1-1 1,-1 0-1,1 0 0,0 1 0,-1-1 0,1 0 1,0 0-1,0 0 0,0 0 0,0 0 0,0 0 1,0 0-1,0 0 0,0 0 0,0-1 1,0 1-1,0 0 0,1-1 0,-1 1 0,0-1 1,0 1-1,1-1 0,-1 1 0,0-1 0,1 0 1,-1 0-1,0 0 0,1 0 0,-1 0 0,0 0 1,1 0-1,1-1 0,7 0 23,-1-1 0,1 0 0,-1-1 0,10-4 0,-7 3-20,68-27 46,-43 15-128,39-10-1,-65 23 27,0 1-1,0 0 0,0 0 1,0 1-1,1 1 1,-1-1-1,0 2 1,15 2-1,-23-3 28,-1 1-1,1 0 1,0 0 0,-1 0-1,1 0 1,0 1 0,-1-1-1,0 1 1,1-1 0,-1 1-1,0 0 1,0 0 0,0 0-1,0 0 1,0 0 0,0 1-1,-1-1 1,1 0 0,-1 1-1,0-1 1,0 1 0,1-1-1,-1 1 1,0 4-1,1 0 72,0 1-1,-1 0 0,0-1 0,-1 1 1,0 0-1,0 0 0,-2 11 0,8-21 245,1-7-246,44-86-381,-51 95 319,1-1-1,-1 0 0,0 1 0,1-1 1,-1 1-1,0-1 0,1 0 0,-1 1 0,0-1 1,1 1-1,-1-1 0,1 1 0,-1-1 1,1 1-1,0-1 0,-1 1 0,1 0 1,-1-1-1,1 1 0,0 0 0,-1 0 0,1-1 1,0 1-1,-1 0 0,1 0 0,0 0 1,-1 0-1,1 0 0,0 0 0,0 0 1,-1 0-1,1 0 0,0 0 0,-1 0 0,1 0 1,0 0-1,-1 1 0,1-1 0,0 0 1,-1 1-1,1-1 0,-1 0 0,1 1 0,0-1 1,-1 1-1,1-1 0,0 1 0,-1 0 11,1-1-1,-1 1 0,1-1 1,0 1-1,-1-1 0,1 0 1,0 1-1,-1-1 0,1 1 1,0-1-1,-1 0 0,1 0 1,0 0-1,0 1 0,-1-1 1,1 0-1,0 0 0,0 0 1,0 0-1,-1 0 0,1 0 1,0 0-1,0-1 0,-1 1 1,1 0-1,0 0 0,0-1 1,-1 1-1,1 0 0,0-1 1,-1 1-1,1 0 0,0-1 1,-1 1-1,1-1 0,-1 1 1,1-1-1,-1 0 0,1 1 1,-1-1-1,1 1 0,0-2 1,-1 0 0,1 1 1,0 0-1,0-1 0,0 1 1,0-1-1,1 1 1,-1 0-1,0 0 1,0 0-1,1 0 1,-1 0-1,1 0 0,-1 0 1,1 0-1,-1 1 1,3-2-1,-3 3-9,0-1-1,0 0 1,0 0-1,0 1 0,0-1 1,0 0-1,0 1 1,-1-1-1,1 1 1,0-1-1,0 1 1,0 0-1,-1-1 1,1 1-1,0 0 1,0 0-1,-1-1 0,1 1 1,-1 0-1,1 0 1,-1 0-1,1 0 1,-1 0-1,1 0 1,-1 0-1,0 0 1,1 1-1,-1-1 4,0 0 0,1 1 1,-1-1-1,0 0 0,1 0 0,0 1 0,-1-1 1,1 0-1,0 0 0,-1 0 0,1 0 0,0 0 1,0 0-1,0 0 0,0 0 0,0-1 1,0 1-1,0 0 0,0 0 0,0-1 0,1 1 1,1 0-1,-2-1 0,1-1 1,-1 1 0,0-1 0,1 1 0,-1-1-1,1 0 1,-1 0 0,0 0 0,1 0-1,-1 1 1,0-2 0,0 1 0,0 0 0,0 0-1,0 0 1,0 0 0,0-1 0,1-1-1,8-11-9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0.529"/>
    </inkml:context>
    <inkml:brush xml:id="br0">
      <inkml:brushProperty name="width" value="0.05" units="cm"/>
      <inkml:brushProperty name="height" value="0.05" units="cm"/>
    </inkml:brush>
  </inkml:definitions>
  <inkml:trace contextRef="#ctx0" brushRef="#br0">8 219 15843,'0'1'136,"0"0"0,1 0 0,-1 0 0,0 0 0,0 0-1,1 0 1,-1 0 0,1 0 0,-1 0 0,1-1-1,-1 1 1,1 0 0,-1 0 0,1 0 0,0-1 0,-1 1-1,1 0 1,0-1 0,0 1 0,-1-1 0,1 1 0,0-1-1,0 1 1,0-1 0,1 1 0,0-1 26,1 1 1,-1-1-1,0 0 1,1 0-1,-1 0 1,0 0-1,1 0 1,-1 0-1,0-1 1,4 0-1,2-2 34,0 0 0,0 0 0,-1 0 0,1-1 0,7-5 0,-6 2-142,-1 0 0,0 0 0,0-1 1,-1 0-1,0 0 0,0-1 0,-1 1 0,7-14 0,-11 18-64,1 0-1,-1-1 1,0 1-1,0 0 1,-1-1-1,1 0 1,-1 1-1,0-1 1,0 0-1,-1 1 1,1-1-1,-1 0 1,0 0-1,0 0 1,-1 1-1,1-1 1,-1 0-1,0 0 1,-1 1-1,-2-8 1,3 10-4,0 1-1,0-1 1,0 1 0,0-1 0,0 1-1,0-1 1,0 1 0,0 0 0,-1-1-1,1 1 1,-1 0 0,1 0 0,-1 0-1,1 0 1,-1 0 0,0 1-1,1-1 1,-1 0 0,0 1 0,0-1-1,1 1 1,-1 0 0,0-1 0,0 1-1,0 0 1,1 0 0,-1 0 0,0 1-1,0-1 1,0 0 0,0 1 0,1-1-1,-1 1 1,0-1 0,1 1 0,-3 1-1,-4 2-41,0 1 0,0-1 0,1 1 0,0 1 0,-12 12 0,11-11 60,1 1 1,0 1-1,1-1 1,0 1-1,0 1 1,1-1-1,0 1 1,1 0-1,0 0 1,0 0 0,1 0-1,-2 13 1,4-19 16,1 1 1,-1 0 0,1-1 0,0 1 0,0 0-1,0-1 1,1 1 0,-1 0 0,1-1 0,1 1 0,-1 0-1,0-1 1,1 0 0,0 1 0,0-1 0,0 0-1,1 0 1,-1 0 0,1 0 0,0 0 0,0-1 0,0 0-1,1 1 1,-1-1 0,1 0 0,0 0 0,0-1-1,0 1 1,8 3 0,-2-2-54,-1-1 0,2 1-1,-1-2 1,0 1 0,1-2-1,12 2 1,-17-3-67,0 1-1,0-1 0,0-1 1,0 1-1,-1-1 0,1 0 0,0 0 1,0-1-1,0 0 0,-1 0 1,1 0-1,8-6 0,-11 6-55,-1 0 0,0-1 0,1 1 0,-1-1 0,0 0 0,0 0 0,0 0 0,-1 0 0,1 0 0,-1 0 0,1 0 0,0-4 0,11-47-1182,-9 37 1329,11-76-820,-6 38 407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1.337"/>
    </inkml:context>
    <inkml:brush xml:id="br0">
      <inkml:brushProperty name="width" value="0.05" units="cm"/>
      <inkml:brushProperty name="height" value="0.05" units="cm"/>
    </inkml:brush>
  </inkml:definitions>
  <inkml:trace contextRef="#ctx0" brushRef="#br0">43 1 12707,'-5'11'488,"0"0"1,0 1-1,2-1 1,0 1-1,0 0 1,1 0-1,0 0 1,0 25 0,-1 1 348,-3 20 447,3 0-1,2 1 1,14 110 0,-12-163-1219,0-1 1,0 1-1,1-1 1,-1 0-1,1 0 1,0 0-1,1 0 1,4 8-1,-6-13-56,-1 1 0,1 0 1,0 0-1,-1-1 0,1 1 0,0 0 1,0-1-1,0 1 0,0-1 0,-1 1 0,1-1 1,0 1-1,0-1 0,0 1 0,0-1 1,0 0-1,0 0 0,0 1 0,0-1 0,2 0 1,-1-1-6,-1 1 0,1-1 1,0 1-1,-1-1 0,1 0 0,0 0 1,-1 0-1,1 0 0,-1 0 1,0 0-1,1 0 0,-1 0 1,0 0-1,1-1 0,-1 1 0,1-2 1,10-15-32,-1 0 1,-1-1 0,-1 0-1,0 0 1,-1-1-1,5-22 1,21-50-333,-34 92 354,0-1 0,0 1 0,0 0 1,0-1-1,0 1 0,0 0 0,0 0 0,0-1 1,0 1-1,0 0 0,0-1 0,0 1 0,0 0 1,1 0-1,-1-1 0,0 1 0,0 0 1,0 0-1,1-1 0,-1 1 0,0 0 0,0 0 1,1-1-1,-1 1 0,0 0 0,0 0 0,1 0 1,-1 0-1,0 0 0,0-1 0,1 1 1,-1 0-1,0 0 0,1 0 0,-1 0 0,0 0 1,1 0-1,-1 0 0,0 0 0,1 0 0,3 15-53,-2 35 116,-2-41-51,0-3 6,0 8 52,0 0 1,1 0-1,1 0 1,0-1-1,8 28 1,-10-40-60,1 0-1,-1 0 1,1 0 0,-1 0 0,1 0 0,-1 0 0,1 0 0,0 0 0,-1 0 0,1 0-1,0 0 1,0 0 0,0-1 0,0 1 0,0 0 0,0-1 0,0 1 0,0 0 0,0-1-1,0 1 1,0-1 0,0 0 0,0 1 0,0-1 0,0 0 0,0 0 0,1 1 0,-1-1-1,0 0 1,0 0 0,0 0 0,1 0 0,-1-1 0,0 1 0,0 0 0,0 0-1,0-1 1,0 1 0,0-1 0,1 1 0,-1-1 0,1 0 0,4-3-7,-1 1-1,1-1 1,-1-1 0,0 1-1,9-10 1,105-132-1674,-96 126 1030,-22 19 634,-1 1 0,1 0 1,-1 0-1,1 0 0,-1 0 0,1 0 0,-1-1 0,1 1 0,-1 0 0,1 0 1,-1 0-1,1 0 0,-1 0 0,1 0 0,-1 1 0,1-1 0,-1 0 1,1 0-1,-1 0 0,1 0 0,-1 1 0,1-1 0,-1 0 0,1 0 0,-1 1 1,1-1-1,-1 0 0,0 1 0,1-1 0,-1 1 0,0-1 0,1 0 1,-1 1-1,0-1 0,1 1 0,-1-1 0,0 1 0,0-1 0,0 1 0,1-1 1,-1 1-1,0-1 0,0 1 0,0-1 0,0 1 0,0-1 0,0 1 1,0-1-1,0 2 0,4 26 239,-4-24-152,0 1-1,0-1 1,1 0 0,0 1 0,0-1-1,0 0 1,0 1 0,1-1 0,-1 0-1,1 0 1,0 0 0,1 0 0,-1-1-1,4 6 1,-4-8-49,-1 0-1,1 0 1,-1-1-1,0 1 1,1 0-1,0-1 1,-1 1-1,1-1 1,-1 0-1,1 0 1,-1 1-1,1-1 1,0 0-1,-1 0 1,1 0-1,-1-1 1,1 1 0,0 0-1,-1 0 1,1-1-1,-1 1 1,1-1-1,-1 0 1,2 0-1,38-23-9,-38 22-37,62-49-683,-52 39 259,0 0-1,1 1 1,0 1 0,1 0 0,29-13 0,-44 22 431,1 1 0,0-1 0,0 1 0,-1 0 0,1-1 0,0 1 0,0 0-1,0-1 1,0 1 0,0 0 0,0 0 0,-1 0 0,1 0 0,0 0 0,0 0 0,0 0 0,0 0 0,0 0 0,0 0 0,0 1 0,0-1 0,-1 0 0,1 1 0,0-1 0,0 0 0,0 1 0,-1-1 0,1 1 0,0 0 0,-1-1 0,1 1 0,0-1 0,-1 1 0,1 0 0,0-1 0,-1 1 0,1 0 0,-1 0 0,0 0 0,1-1 0,-1 1 0,0 0 0,1 0 0,-1 1 0,1 4 284,0 0-1,-1 1 0,0-1 0,0 0 0,-1 9 0,0-9 190,1-5-438,0-1 1,0 0-1,0 0 1,0 0 0,0 0-1,0 0 1,0 0 0,0 0-1,0 1 1,0-1 0,0 0-1,0 0 1,0 0 0,0 0-1,0 0 1,0 0 0,0 1-1,0-1 1,0 0 0,0 0-1,0 0 1,0 0-1,0 0 1,0 0 0,0 0-1,0 1 1,0-1 0,0 0-1,0 0 1,0 0 0,0 0-1,0 0 1,1 0 0,-1 0-1,0 0 1,0 0 0,0 1-1,0-1 1,0 0 0,0 0-1,0 0 1,0 0-1,1 0 1,-1 0 0,0 0-1,0 0 1,0 0 0,0 0-1,0 0 1,1 0 0,5-6 396,7-11-190,-12 17-225,48-68-325,-43 61 153,0 1-1,0 0 0,0 0 1,1 0-1,0 1 0,0 0 1,12-6-1,-18 10 154,0 0 0,0 1 0,0-1 0,0 1 0,0-1 0,1 1 0,-1 0 0,0-1 0,0 1 0,1 0-1,-1 0 1,0 0 0,0 0 0,1 0 0,-1 0 0,0 0 0,0 0 0,0 1 0,1-1 0,-1 0 0,0 1 0,0-1 0,0 1 0,0-1 0,1 1 0,-1 0 0,0-1 0,0 1 0,0 0 0,-1 0 0,1 0 0,0 0 0,0 0 0,0 0 0,-1 0 0,1 0 0,0 0 0,-1 0 0,1 0-1,-1 0 1,1 0 0,-1 1 0,1 1 0,1 6 158,0 1 0,0 0 0,-1 0 0,1 16 0,-2-10 180,1-12-249,-1 0 0,1 1 1,-1-1-1,1 0 0,1 0 0,2 7 0,-4-11-82,0 1 0,1-1-1,-1 1 1,0-1-1,1 1 1,-1-1-1,0 1 1,1-1-1,-1 0 1,1 1 0,-1-1-1,1 0 1,-1 1-1,1-1 1,-1 0-1,1 0 1,-1 0-1,1 1 1,-1-1 0,1 0-1,-1 0 1,2 0-1,-1 0-26,1 0-1,-1-1 1,0 1-1,0 0 1,1-1-1,-1 1 1,0-1-1,0 0 1,0 1 0,1-1-1,-1 0 1,0 0-1,0 0 1,1-1-1,39-41-389,-12 14 107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1.905"/>
    </inkml:context>
    <inkml:brush xml:id="br0">
      <inkml:brushProperty name="width" value="0.05" units="cm"/>
      <inkml:brushProperty name="height" value="0.05" units="cm"/>
    </inkml:brush>
  </inkml:definitions>
  <inkml:trace contextRef="#ctx0" brushRef="#br0">74 109 16011,'-1'3'486,"-1"1"-1,0-1 0,1 0 1,0 0-1,-1 1 0,0 4 0,2-7-429,0-1 0,0 0 0,0 1 1,0-1-1,0 0 0,0 1 0,0-1 0,0 0 0,0 1 0,0-1 0,0 0 0,0 1 0,0-1 0,0 0 0,0 0 0,0 1 0,1-1 0,-1 0 0,0 1 0,0-1 0,0 0 0,0 0 1,1 1-1,-1-1 0,0 0 0,0 0 0,1 0 0,-1 1 0,0-1 0,1 0 26,0 0-1,0 0 1,0 0 0,0 0-1,0 0 1,0 0 0,0-1-1,0 1 1,0 0-1,-1 0 1,1-1 0,0 1-1,0-1 1,0 1 0,-1-1-1,2 0 1,5-3 46,-1-1-1,1 0 0,-1 0 1,0-1-1,-1 1 0,9-13 1,-12 16-156,1-1 1,-1 0-1,-1 0 1,1 0-1,0-1 1,-1 1-1,0 0 1,0-1-1,0 1 1,0 0-1,0-1 0,-1 0 1,1 1-1,-1-1 1,0 1-1,0-1 1,-1-5-1,1 8-8,-1-1 1,1 1-1,-1-1 0,0 1 0,1-1 0,-1 1 1,0 0-1,0-1 0,0 1 0,0 0 0,0 0 1,0 0-1,0 0 0,0 0 0,-1 0 0,1 0 1,0 0-1,-1 0 0,1 0 0,-1 1 0,1-1 1,-1 1-1,1-1 0,-1 1 0,1-1 0,-1 1 1,1 0-1,-1 0 0,1 0 0,-1 0 0,0 0 1,1 0-1,-1 0 0,-2 1 0,-1 0-11,0 0 0,1 0-1,-1 0 1,0 1 0,1 0-1,0 0 1,-1 0 0,1 0-1,0 1 1,-5 3 0,4 0 81,-1-1 1,2 1 0,-1-1 0,1 1 0,-1 1 0,2-1 0,-1 0 0,-5 14 0,8-17 8,0 0 0,0 1-1,0-1 1,0 0 0,1 1-1,-1-1 1,1 1 0,0-1-1,0 0 1,0 1 0,0-1-1,0 1 1,1-1 0,0 0-1,0 1 1,0-1 0,0 0-1,0 0 1,0 1 0,4 4-1,-3-6-26,0 0 1,0 0-1,0-1 0,0 1 0,1 0 0,-1-1 0,0 0 0,1 0 0,-1 1 0,1-1 0,0-1 0,-1 1 0,1 0 0,0-1 0,-1 1 0,1-1 0,0 0 1,-1 0-1,1 0 0,0 0 0,0 0 0,-1-1 0,1 1 0,0-1 0,4-2 0,6-1-118,0 0-1,-1-1 1,22-13-1,76-55-718,-46 28 127,-63 44 690,1 0 0,-1 0-1,0 0 1,1 0-1,-1 0 1,1 1-1,-1-1 1,1 0-1,-1 1 1,1 0-1,-1-1 1,1 1-1,-1 0 1,1 0-1,1-1 1,-2 2 19,0-1 0,-1 1-1,1-1 1,0 1 0,-1 0 0,1-1-1,-1 1 1,1 0 0,-1-1 0,0 1 0,1 0-1,-1-1 1,0 1 0,1 0 0,-1 0-1,0-1 1,0 1 0,0 0 0,0 0 0,0 0-1,0-1 1,0 1 0,0 0 0,0 0 0,0 0-1,0-1 1,0 1 0,0 0 0,-1 0-1,1 1 1,-5 22 395,3-17-278,0 1 0,1-1 1,0 0-1,0 0 0,1 1 0,0-1 1,0 0-1,1 1 0,-1-1 0,2 0 0,1 8 1,-2-13-117,0-1 1,0 0 0,0 0-1,0 1 1,0-1-1,0 0 1,0 0 0,0 0-1,0 0 1,1 0 0,-1 0-1,0 0 1,1-1-1,-1 1 1,1 0 0,-1-1-1,1 1 1,-1-1 0,1 1-1,-1-1 1,1 0-1,0 0 1,-1 0 0,1 0-1,-1 0 1,1 0 0,3-1-1,3 0-77,-1 0 0,1-1 1,0 0-1,9-5 0,10-6-505,0 0 1,39-28-1,-40 23-279,1 2-1,34-15 1,-43 26 689,-18 5 165,1 0-1,-1 0 1,0 1-1,0-1 1,1 0-1,-1 0 1,0 0-1,1 0 1,-1 0-1,0 0 1,1 0-1,-1 1 1,0-1-1,0 0 1,1 0-1,-1 0 1,0 1-1,0-1 1,1 0-1,-1 0 1,0 1-1,0-1 1,0 0-1,1 1 1,-1-1-1,0 1 1,0 1 105,0 0-1,1 1 1,-2-1-1,1 1 1,0-1 0,0 0-1,-1 1 1,-1 3 0,2-4-64,-1-1 1,1 1 0,-1-1 0,1 0-1,0 1 1,-1-1 0,1 1 0,0-1-1,0 1 1,0-1 0,0 1 0,0-1-1,1 1 1,-1-1 0,1 3-1,1-3-30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2.830"/>
    </inkml:context>
    <inkml:brush xml:id="br0">
      <inkml:brushProperty name="width" value="0.05" units="cm"/>
      <inkml:brushProperty name="height" value="0.05" units="cm"/>
    </inkml:brush>
  </inkml:definitions>
  <inkml:trace contextRef="#ctx0" brushRef="#br0">1 49 15043,'0'0'45,"0"0"1,0-1-1,0 1 0,0 0 1,0 0-1,0 0 0,0-1 0,0 1 1,0 0-1,0 0 0,0 0 1,0-1-1,0 1 0,0 0 0,0 0 1,0 0-1,0 0 0,0-1 1,0 1-1,1 0 0,-1 0 0,0 0 1,0 0-1,0-1 0,0 1 1,0 0-1,0 0 0,1 0 0,-1 0 1,0 0-1,0-1 0,0 1 1,0 0-1,0 0 0,1 0 0,-1 0 1,0 0-1,0 0 0,0 0 1,1 0-1,-1 0 0,0 0 0,0 0 1,3 10 721,-1 19 98,18 288 1475,-19-311-2331,0 4 12,1 1-1,0-1 1,6 18-1,-8-27-12,0 0 0,0 0 0,1 0 0,-1 0-1,1 0 1,-1 1 0,1-1 0,-1 0 0,1 0-1,0-1 1,-1 1 0,1 0 0,0 0 0,0 0 0,-1 0-1,1-1 1,0 1 0,0 0 0,0-1 0,0 1-1,0 0 1,0-1 0,0 0 0,0 1 0,0-1-1,1 0 1,-1 1 0,0-1 0,0 0 0,0 0 0,0 0-1,0 0 1,1 0 0,-1 0 0,0 0 0,0 0-1,0-1 1,0 1 0,0 0 0,0-1 0,1 1-1,0-2 1,7-3 36,-1-1-1,0-1 1,-1 0-1,0 0 0,0 0 1,0-1-1,-1 0 1,-1 0-1,9-15 1,-1 2 28,57-91 95,63-137-1,-124 235-1151,-9 22 194,-7 25-24,-1-12 343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3.362"/>
    </inkml:context>
    <inkml:brush xml:id="br0">
      <inkml:brushProperty name="width" value="0.05" units="cm"/>
      <inkml:brushProperty name="height" value="0.05" units="cm"/>
    </inkml:brush>
  </inkml:definitions>
  <inkml:trace contextRef="#ctx0" brushRef="#br0">28 304 13555,'0'1'91,"1"0"-1,0-1 1,-1 1 0,1 0 0,0-1-1,-1 1 1,1-1 0,0 1-1,0-1 1,0 1 0,0-1 0,0 1-1,0-1 1,0 0 0,-1 0 0,1 1-1,0-1 1,0 0 0,0 0-1,0 0 1,0 0 0,0 0 0,0 0-1,0 0 1,0-1 0,0 1 0,1-1-1,0 0 60,0 0 1,0 0-1,0-1 0,0 1 0,-1-1 0,1 1 1,0-1-1,-1 0 0,1 1 0,-1-1 0,2-3 1,3-7 392,0 1 0,-1-1 0,5-15 0,-10 26-503,4-10 101,-1 0 0,0-1 0,-1 1 0,0-1 0,-1 1 0,0-1 0,-1 0 1,0 1-1,0-1 0,-4-14 0,4 24-138,-1 0 0,1 0 0,-1 0 1,1 0-1,-1 1 0,0-1 0,1 0 0,-1 0 1,0 1-1,0-1 0,-1 0 0,1 1 0,0-1 0,0 1 1,-1 0-1,-2-2 0,3 2-2,0 0 1,0 1-1,0-1 0,-1 1 0,1 0 1,0-1-1,0 1 0,-1 0 1,1 0-1,0 0 0,-1 0 0,1 0 1,0 0-1,-1 0 0,1 0 0,0 1 1,0-1-1,-3 1 0,0 1 0,0 0-1,1 0 0,-1 1 1,0-1-1,1 1 0,0 0 0,-1 0 1,1 0-1,0 0 0,1 0 1,-1 1-1,0-1 0,-2 5 1,2 0-7,-1-1 1,1 1-1,0 0 1,1 0 0,0 0-1,-2 16 1,4-21 4,0 0 1,0-1-1,0 1 1,0-1-1,0 1 0,1-1 1,-1 1-1,1-1 1,0 0-1,0 1 0,1 3 1,-1-5 0,0 1 0,0-1 0,0 0 0,0 0 0,0 0 0,0 0 0,1 0 0,-1 0 0,0 0 0,1 0 0,-1-1 0,0 1-1,1 0 1,-1-1 0,1 1 0,-1-1 0,0 0 0,1 1 0,-1-1 0,1 0 0,1 0 0,19 0-2,-1-1-1,38-6 1,6-1-9,-23 5-70,81 7 0,-106-2 84,0 1-1,0 0 1,0 1 0,-1 1 0,0 0 0,0 1 0,22 12 0,-31-13 482,-9-4 196,-13-9 303,-12-17-323,1-2 0,2-1 0,-37-55 0,57 78-718,2 3-33,0 0 0,0-1 0,1 1 0,-1 0 0,1-1-1,0 1 1,0-1 0,0 1 0,0-1 0,0 1 0,0-1 0,1 0-1,-1-4 1,1 7 32,0-1 0,1 1 0,-1 0 0,0-1 0,1 1 0,-1 0 0,0-1-1,1 1 1,-1 0 0,1-1 0,-1 1 0,0 0 0,1 0 0,-1-1 0,1 1-1,-1 0 1,1 0 0,-1 0 0,1 0 0,-1 0 0,1-1 0,-1 1 0,1 0 0,-1 0-1,1 0 1,0 1 0,19-1-874,-16 0 498,10 0-232,-1 0-1,0-1 1,1-1 0,-1 0 0,0-1-1,0 0 1,22-9 0,-8-1-51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3.799"/>
    </inkml:context>
    <inkml:brush xml:id="br0">
      <inkml:brushProperty name="width" value="0.05" units="cm"/>
      <inkml:brushProperty name="height" value="0.05" units="cm"/>
    </inkml:brush>
  </inkml:definitions>
  <inkml:trace contextRef="#ctx0" brushRef="#br0">158 16 16099,'0'-1'125,"0"1"-1,0-1 0,0 0 0,0 1 0,0-1 0,0 1 0,-1-1 0,1 1 0,0-1 1,0 1-1,0-1 0,-1 1 0,1-1 0,0 1 0,0-1 0,-1 1 0,1-1 1,0 1-1,-1-1 0,1 1 0,-1 0 0,1-1 0,0 1 0,-1-1 0,1 1 0,-1 0 1,1 0-1,-1-1 0,1 1 0,-2 0 0,0-1 83,0 1 0,0 0 0,0 0 0,0 0 1,0 0-1,0 0 0,0 0 0,0 1 0,-2 0 0,-38 15 1299,30-9-1311,1 0 1,-18 15 0,26-20-190,0 0-1,1 0 1,0 0-1,-1 1 1,1-1-1,0 1 1,0-1-1,0 1 1,0 0-1,1 0 1,-1 0-1,1 0 1,0 0 0,0 0-1,0 0 1,-1 6-1,2-8-8,1 0-1,-1-1 1,0 1-1,1-1 1,-1 1 0,1-1-1,-1 0 1,1 1-1,-1-1 1,1 1-1,-1-1 1,1 0-1,-1 1 1,1-1 0,-1 0-1,1 0 1,0 0-1,-1 1 1,1-1-1,-1 0 1,1 0-1,0 0 1,-1 0-1,1 0 1,0 0 0,-1 0-1,1 0 1,-1 0-1,1 0 1,0 0-1,-1-1 1,1 1-1,0 0 1,-1 0 0,1-1-1,28-6-211,-28 6 187,25-8-265,-9 3-146,31-7 0,-44 12 361,0 0-1,-1 1 1,1-1 0,0 1-1,0 0 1,-1 0 0,1 0 0,0 1-1,0-1 1,-1 1 0,1 0-1,-1 0 1,1 0 0,5 3 0,-8-3 78,0 0 0,0 0 1,0 0-1,1 0 0,-1 0 1,0 1-1,-1-1 0,1 0 1,0 0-1,0 1 0,0-1 1,-1 1-1,1-1 0,-1 0 1,1 1-1,-1-1 0,0 1 1,1-1-1,-1 1 0,0 0 1,0-1-1,0 1 0,0-1 1,0 1-1,0-1 0,-1 1 1,1-1-1,0 1 0,-1-1 1,1 1-1,-1-1 0,0 0 1,1 1-1,-3 1 0,-2 7 193,0-1 0,-1 0-1,-12 14 1,16-21-161,-40 44 762,39-43-800,1-1-1,-1 1 0,0-1 0,0 0 1,1 0-1,-2 0 0,1 0 1,0-1-1,0 1 0,0-1 1,-1 0-1,1 0 0,-1 0 1,-6 1-1,10-2-38,-1 0-1,1 0 1,0-1 0,-1 1-1,1 0 1,-1 0 0,1-1 0,-1 1-1,1 0 1,0-1 0,-1 1-1,1-1 1,0 1 0,-1 0-1,1-1 1,0 1 0,0-1 0,-1 1-1,1-1 1,0 1 0,0-1-1,0 1 1,0-1 0,0 1-1,-1-1 1,1 1 0,0-1 0,0 1-1,0-1 1,0 1 0,0-1-1,1 1 1,-1-1 0,0 1-1,0-1 1,0 1 0,0 0 0,1-1-1,5-19-368,7-3-83,7-3-174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4.576"/>
    </inkml:context>
    <inkml:brush xml:id="br0">
      <inkml:brushProperty name="width" value="0.05" units="cm"/>
      <inkml:brushProperty name="height" value="0.05" units="cm"/>
    </inkml:brush>
  </inkml:definitions>
  <inkml:trace contextRef="#ctx0" brushRef="#br0">85 182 13795,'-1'2'235,"0"0"0,0 0-1,0 0 1,0-1 0,0 1 0,0 0 0,-1-1 0,1 1 0,-3 2-1,-4 4 193,0 1 0,1 0 0,0 0-1,1 1 1,0 0 0,-8 17 0,12-20-284,-1 0 1,1 0-1,0 0 0,0 0 1,1 0-1,0 0 1,0 0-1,1 0 1,-1 1-1,2-1 1,1 13-1,-2-18-107,1 0-1,-1 1 1,1-1-1,-1 0 0,1 0 1,0 0-1,0 1 0,0-1 1,0 0-1,0 0 1,1 0-1,-1 0 0,1-1 1,-1 1-1,1 0 1,-1-1-1,1 1 0,0-1 1,0 1-1,0-1 0,0 0 1,0 0-1,0 0 1,0 0-1,0 0 0,1 0 1,-1-1-1,0 1 0,0-1 1,1 1-1,-1-1 1,0 0-1,1 0 0,-1 0 1,0 0-1,1 0 1,-1-1-1,0 1 0,1-1 1,2-1-1,5-1 7,-1 0 0,1-1 0,-1 0-1,0-1 1,-1 0 0,1 0 0,-1-1 0,9-7 0,-4 1-33,-1 0 1,0-1 0,-1-1-1,0 0 1,-1 0 0,-1-1-1,0 0 1,-1 0 0,-1-1-1,0 0 1,-1-1 0,-1 1-1,0-1 1,-1 0 0,-1 0-1,-1-1 1,0 1 0,-2-18 0,0 31-45,0 0 0,-1 0 0,1 0 0,-1 0 0,0 0 1,0 1-1,-1-1 0,1 0 0,-1 0 0,0 1 0,-4-7 1,5 9 15,-1-1 1,1 1 0,0 0-1,-1 0 1,1-1 0,-1 1-1,1 0 1,-1 0 0,1 1-1,-1-1 1,0 0 0,0 0-1,1 1 1,-1-1 0,0 1-1,0 0 1,0-1 0,1 1 0,-1 0-1,0 0 1,0 0 0,0 0-1,0 1 1,1-1 0,-1 0-1,0 1 1,-2 0 0,-2 2 11,0 0 0,0 0-1,0 1 1,1-1 0,0 1 0,0 0 0,0 1 0,0-1 0,0 1 0,1 0 0,0 0 0,0 0 0,-4 8 0,1-1 87,0 0 0,1 1 0,0 0 0,1-1 0,-5 21 0,9-27-37,-1 0-1,1 1 1,1-1-1,-1 1 1,1-1-1,0 0 1,1 1-1,-1-1 1,1 1-1,0-1 1,3 7 0,-3-9-29,1-1 1,-1 0 0,1-1-1,0 1 1,-1 0 0,1 0 0,1-1-1,-1 1 1,0-1 0,1 1 0,-1-1-1,1 0 1,-1 0 0,1 0 0,0-1-1,0 1 1,0-1 0,0 1 0,0-1-1,0 0 1,0 0 0,1 0 0,4 0-1,-2 0-41,1-1 0,-1 0-1,1 0 1,-1 0-1,1-1 1,-1 0 0,1 0-1,-1 0 1,0-1 0,0 0-1,0 0 1,0-1 0,11-5-1,-7 1-168,0 0-1,0 0 0,-1-1 1,1-1-1,-2 1 1,11-14-1,-11 16-544,-4 10 400,-2 19 400,-1-2 215,0-20-237,-1 0 0,0 0 1,1 0-1,-1 0 0,1 0 1,0 1-1,-1-1 0,1 0 0,0 0 1,0 0-1,-1-1 0,1 1 1,0 0-1,0 0 0,0 0 1,0-1-1,0 1 0,0 0 0,0-1 1,1 1-1,-1-1 0,1 1 1,0-1 6,1 1 0,-1-1 0,0 0 0,0 0 1,0-1-1,0 1 0,0 0 0,0-1 0,0 1 0,0-1 1,0 1-1,2-2 0,6-3 57,-1-1 0,0 1 1,0-1-1,8-8 0,-16 13-92,19-16-28,31-38 0,-37 39-181,-17 24 203,0 1-1,0-1 0,1 1 0,0 0 0,1 0 0,-1 10 0,2-19 12,0 1 1,0 0-1,0-1 1,1 1-1,-1 0 0,0-1 1,0 1-1,1-1 0,-1 1 1,0 0-1,1-1 0,-1 1 1,1-1-1,-1 1 1,0-1-1,1 0 0,-1 1 1,1-1-1,0 1 0,-1-1 1,1 0-1,-1 1 0,1-1 1,0 0-1,-1 0 1,1 1-1,-1-1 0,1 0 1,0 0-1,-1 0 0,1 0 1,0 0-1,-1 0 0,1 0 1,0 0-1,-1 0 0,1 0 1,0 0-1,-1-1 1,1 1-1,0 0 0,-1 0 1,1-1-1,-1 1 0,1 0 1,0-1-1,29-16 198,-11 2-330,0-1 0,21-23 1,-24 22-338,-17 20 358,-1 1 0,1-1-1,0 0 1,0 1 0,1-1 0,-1 1 0,1-1 0,0 1 0,-1-1-1,2 1 1,-1-1 0,1 4 0,-1-2 58,0-1-1,1 0 1,-1 0-1,1 0 1,0 1-1,1-1 0,-1 0 1,1 0-1,-1-1 1,1 1-1,1 0 1,2 5-1,-2-7-3,-1-1 0,1 1 0,-1 0-1,1-1 1,-1 0 0,1 0-1,0 0 1,0 0 0,0 0 0,-1 0-1,1 0 1,0-1 0,0 0-1,0 0 1,0 1 0,0-2-1,0 1 1,0 0 0,0-1 0,0 1-1,0-1 1,0 0 0,-1 0-1,1 0 1,5-3 0,18-9-244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5.084"/>
    </inkml:context>
    <inkml:brush xml:id="br0">
      <inkml:brushProperty name="width" value="0.05" units="cm"/>
      <inkml:brushProperty name="height" value="0.05" units="cm"/>
    </inkml:brush>
  </inkml:definitions>
  <inkml:trace contextRef="#ctx0" brushRef="#br0">0 38 17956,'2'-29'1587,"-2"29"-1554,0-1 1,0 1 0,0-1-1,1 1 1,-1-1-1,0 1 1,0-1-1,0 1 1,1-1-1,-1 1 1,0 0 0,1-1-1,-1 1 1,0-1-1,1 1 1,-1 0-1,1-1 1,-1 1 0,0 0-1,2-1 1,-2 1 10,1 0 0,0 0 0,-1 0 0,1 0 0,0 1 0,-1-1 0,1 0-1,0 0 1,-1 0 0,1 1 0,-1-1 0,1 0 0,0 1 0,-1-1 0,1 0 0,-1 1 0,1-1 0,-1 1 0,1-1 0,-1 1 0,1 0 0,5 6 119,0 0 0,-1 1 0,0 0 0,0 0 0,0 0 0,-1 1 0,4 11 0,17 64-92,-21-64-30,0 0 0,-1 0 0,-1 0 0,-1 0 0,-1 1 0,-1-1 0,-1 0 0,0 0 0,-1 0 0,-2 0 0,0-1 0,-1 0 0,-9 22 0,12-29 282,12-14-148,20-25-61,-16 15-58,-9 8-156,1 0 1,0 0-1,0 0 1,1 1-1,-1 0 1,1 0-1,0 1 1,-1-1-1,1 1 1,0 1-1,1-1 0,-1 1 1,0 0-1,0 0 1,10 0-1,1 1-1403,-12-2-372,-13-3-105,-63-17-4651,-3 6 4320,57 12 2479,14 2 171,-1 1-1,0 0 1,0 0-1,1 1 0,-1-1 1,0 1-1,0 0 0,0 0 1,0 0-1,0 0 1,-4 2-1,8-2-263,0 0-1,0 0 1,-1 0 0,1 0-1,0 0 1,0 0-1,0 0 1,0 0 0,0 0-1,0 0 1,0 0 74,-1 0-74,1 1 0,0-1-1,0 0 1,0 0 0,0 0-1,0 0 1,0 0 0,0 0-1,0 0 1,0 0 0,0 1-1,0-1 1,0 0 0,0 0-1,0 0 1,0 0-1,0 0 1,0 0 0,0 1-1,0-1 1,0 0 0,0 0-1,0 0 1,0 0 0,0 0-1,0 0 1,0 0 0,0 1-1,0-1 1,0 0 0,0 0-1,0 0 1,0 0 0,1 0 74,-1 0-74,0 1-1,9 2 1866,11 0-167,-4-4-1398,0-1 0,-1-1-1,22-6 1,-29 6-421,0 0-1,-1 0 1,1-1-1,-1 0 1,1-1-1,-2 0 0,1 0 1,8-7-1,10-14-189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6.970"/>
    </inkml:context>
    <inkml:brush xml:id="br0">
      <inkml:brushProperty name="width" value="0.05" units="cm"/>
      <inkml:brushProperty name="height" value="0.05" units="cm"/>
    </inkml:brush>
  </inkml:definitions>
  <inkml:trace contextRef="#ctx0" brushRef="#br0">0 6 13083,'32'-5'1176,"9"4"-856,8 1-136,8 3 168,6 4-24,3 3-56,-4-1-48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5.639"/>
    </inkml:context>
    <inkml:brush xml:id="br0">
      <inkml:brushProperty name="width" value="0.05" units="cm"/>
      <inkml:brushProperty name="height" value="0.05" units="cm"/>
    </inkml:brush>
  </inkml:definitions>
  <inkml:trace contextRef="#ctx0" brushRef="#br0">1 182 15075,'0'8'340,"0"-1"-1,0 0 1,1 0-1,0 0 0,0 0 1,1 0-1,4 12 1,-5-17-273,0 0 0,0 0 0,0 0 0,1-1 0,-1 1 0,1 0 0,-1 0 0,1-1 1,0 1-1,0-1 0,-1 1 0,1-1 0,0 0 0,0 0 0,1 0 0,-1 0 0,0 0 1,0 0-1,0-1 0,1 1 0,-1-1 0,0 1 0,0-1 0,1 0 0,-1 0 0,0 0 0,4-1 1,5 0-22,0 0 1,0-1 0,-1 0 0,1-1 0,-1-1 0,0 1 0,0-1 0,13-8 0,7-6-168,35-28 0,-43 29-218,1 1-1,44-23 1,-66 38 330,1 0 1,-1 0-1,0 1 0,0-1 1,1 1-1,-1-1 0,1 1 1,-1 0-1,0 0 0,1-1 1,-1 1-1,1 0 0,-1 0 0,0 0 1,1 0-1,-1 1 0,1-1 1,-1 0-1,0 1 0,1-1 1,-1 1-1,0-1 0,1 1 1,-1-1-1,0 1 0,0 0 1,0 0-1,0 0 0,1 0 1,-1-1-1,1 3 0,14 9 260,-15-12-236,0 1 0,0-1 0,0 0-1,1 0 1,-1 1 0,0-1 0,0 0 0,0 0-1,0 0 1,0 0 0,0 0 0,1-1 0,-1 1-1,0 0 1,0 0 0,0-1 0,0 1-1,0-1 1,0 1 0,0-1 0,0 1 0,0-1-1,1-1 1,24-21-269,-16 13 37,15-12-317,-15 12 116,0 0 0,1 1 0,0 1 0,1 0 0,22-12 0,-33 19 404,0 1 0,0-1 0,0 1 0,0-1-1,0 1 1,1 0 0,-1-1 0,0 1 0,0 0-1,0 0 1,0 0 0,0 0 0,0 0 0,0 0-1,1 0 1,-1 0 0,0 0 0,0 0 0,0 0-1,0 1 1,0-1 0,0 1 0,0-1 0,0 1 0,0-1-1,0 1 1,0-1 0,0 1 0,0 0 0,0-1-1,-1 1 1,1 0 0,0 0 0,0 0 0,-1 0-1,1 0 1,-1 0 0,1 0 0,-1 0 0,1 0-1,-1 0 1,1 0 0,-1 0 0,0 0 0,1 2-1,0 6 177,0-1 0,0 1 0,-1 0 0,-2 16 0,2-15 12,-1 83 1393,13 120 0,-10-198-1355,-1-1 1,-1 1-1,0-1 0,-1 1 0,-3 16 1,3-29-111,1 1 0,-1 0-1,1 0 1,-1-1 0,0 1 0,0-1 0,0 1 0,0-1 0,-1 1 0,1-1 0,-1 1 0,1-1 0,-1 0 0,0 0 0,0 0 0,0 0-1,0 0 1,0 0 0,0-1 0,-1 1 0,1-1 0,-1 0 0,1 1 0,-1-1 0,1 0 0,-1 0 0,0-1 0,1 1 0,-1 0-1,0-1 1,1 0 0,-1 1 0,0-1 0,-3-1 0,2 1-46,-1-1-1,1 0 1,-1 0 0,1-1-1,0 1 1,0-1 0,0 0-1,0 0 1,0 0 0,0-1-1,0 1 1,1-1 0,-1 0 0,1 0-1,0 0 1,0 0 0,0-1-1,0 1 1,1-1 0,-1 0-1,1 0 1,0 0 0,0 0-1,0 0 1,-1-5 0,-2-8-395,0 0 1,1 0 0,1 0 0,0 0 0,0-21 0,3 15-34,0 0 0,6-44 1,5 9-417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6.059"/>
    </inkml:context>
    <inkml:brush xml:id="br0">
      <inkml:brushProperty name="width" value="0.05" units="cm"/>
      <inkml:brushProperty name="height" value="0.05" units="cm"/>
    </inkml:brush>
  </inkml:definitions>
  <inkml:trace contextRef="#ctx0" brushRef="#br0">123 12 17020,'-8'-3'603,"-1"1"0,0 0 0,1 1 0,-14-2 0,19 3-469,-1 0 0,0 0-1,1 0 1,-1 0 0,1 0 0,-1 1 0,0 0 0,1-1-1,-1 1 1,1 1 0,0-1 0,-1 0 0,-3 3 0,6-3-147,-1 0 0,1 0 0,0 0 0,0 1 0,1-1 0,-1 0 0,0 0 1,0 1-1,0-1 0,1 0 0,-1 1 0,1-1 0,-1 0 0,1 1 0,-1-1 0,1 1 1,0-1-1,0 1 0,0-1 0,0 1 0,0-1 0,0 1 0,0-1 0,0 1 0,1-1 1,-1 1-1,1-1 0,-1 1 0,1-1 0,-1 0 0,1 1 0,0-1 0,-1 0 0,1 0 1,2 3-1,0 0-154,1 1-1,0-1 1,0 0 0,0 0 0,1 0-1,0 0 1,8 5 0,10 1-601,-1 0 1,47 13-1,-47-17 421,-1 1 0,-1 0 0,1 2 0,21 12 0,-38-19 366,-1 1 0,1-1 0,-1 1 1,0-1-1,0 1 0,4 5 0,-7-8 12,1 1 0,-1 0 1,1-1-1,-1 1 0,0 0 0,1-1 0,-1 1 0,0 0 0,0 0 0,1-1 0,-1 1 0,0 0 0,0 0 0,0-1 0,0 1 0,0 0 0,0 0 1,0 0-1,0-1 0,0 1 0,0 0 0,-1 0 0,1-1 0,0 1 0,0 0 0,-1 0 0,1-1 0,0 1 0,-1 0 0,1-1 0,-1 1 0,1 0 1,-1-1-1,1 1 0,-1-1 0,0 1 0,1-1 0,-1 1 0,0-1 0,0 1 0,-5 2 181,1 0 0,-1-1 0,0 0 0,0 1 0,0-2 0,0 1 0,0-1 0,0 0 0,0 0 0,0-1 0,-1 0 0,1 0 0,-9-1 0,10 0-82,0 1 0,0-1 0,1 0 0,-1 0 0,0 0-1,1-1 1,-1 0 0,0 0 0,1 0 0,0 0-1,-1-1 1,1 0 0,0 1 0,1-2 0,-1 1 0,0 0-1,-4-6 1,7 7-103,0 0-1,0 1 0,0-1 0,0 0 1,1 0-1,-1 1 0,0-1 1,1 0-1,0 0 0,-1 0 1,1 0-1,0 0 0,0 0 1,0 0-1,0 1 0,0-1 0,0 0 1,1 0-1,-1 0 0,1 0 1,1-3-1,8-17 90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6.663"/>
    </inkml:context>
    <inkml:brush xml:id="br0">
      <inkml:brushProperty name="width" value="0.05" units="cm"/>
      <inkml:brushProperty name="height" value="0.05" units="cm"/>
    </inkml:brush>
  </inkml:definitions>
  <inkml:trace contextRef="#ctx0" brushRef="#br0">44 105 14211,'-7'-5'932,"5"3"-655,0 1 1,0-1-1,-1 1 0,1-1 1,0 1-1,-1 0 0,1 0 0,-1 0 1,1 0-1,-4-1 0,5 3-151,1 0 0,-1 0 0,0 0 0,1 0 0,-1 0 0,0 0 0,1 0 0,-1 0 0,1 0 0,0 0 0,-1 0 0,1 0 0,0 0 0,0 0 0,-1 0 0,1 0 0,0 0 0,0 0 0,0 1-1,1 1 1,-1-2 24,-1 26 154,2 1 0,1-1-1,1 0 1,1-1 0,1 1-1,1-1 1,2 0-1,14 33 1,-21-57-294,-1 0 0,1-1 0,0 1 0,0 0 0,0-1 0,1 1 0,-1-1 0,0 1 0,0-1 0,1 1 0,-1-1 0,1 0 0,3 2 0,-4-2-5,-1-1 1,1 0-1,0 0 1,0 0-1,0 1 0,0-1 1,-1 0-1,1 0 1,0 0-1,0 0 1,0 0-1,0-1 0,0 1 1,-1 0-1,1 0 1,0-1-1,0 1 0,0 0 1,-1-1-1,1 1 1,1-1-1,1-2 7,0 0-1,-1 1 1,1-1-1,-1 0 1,1 0-1,-1 0 1,0-1-1,0 1 1,-1 0-1,1-1 1,1-5-1,2-8-149,-1 0-1,-1 0 0,-1-1 0,0 1 0,-2 0 0,1-1 0,-2 1 0,-1-1 1,0 1-1,-1 0 0,0 0 0,-2 0 0,-12-32 0,12 38-368,10 15 538,12 10 220,-10-11-228,1 0 1,0-1-1,0 1 1,0-2 0,0 1-1,1-1 1,-1 0-1,0-1 1,1 1 0,-1-2-1,0 1 1,0-1-1,1-1 1,-1 1 0,0-2-1,0 1 1,0-1-1,0 0 1,-1 0 0,1-1-1,-1 0 1,0-1-1,0 1 1,-1-1 0,11-10-1,-16 14-25,1-1 0,-1 1 0,0-1 0,0 1 0,0-1 0,0 0-1,0 0 1,0 1 0,-1-1 0,1 0 0,0 0 0,-1 0 0,1 0 0,-1 0 0,0 0-1,0 0 1,0 1 0,0-1 0,0 0 0,0 0 0,-1-3 0,1 4 0,0 0-1,-1 1 1,1-1 0,-1 0 0,1 0-1,-1 1 1,1-1 0,-1 0 0,1 1-1,-1-1 1,0 1 0,1-1 0,-1 1-1,0-1 1,0 1 0,1-1-1,-1 1 1,0 0 0,-1-1 0,0 0 2,1 1 0,-1 0 0,0 0 0,0 0 1,0 0-1,0 0 0,0 0 0,0 0 0,0 0 0,0 1 1,-3 0-1,-3 3 65,0 0 0,0 0 0,0 1 0,0 0 0,1 0 0,0 1 0,0 0 0,0 0 0,1 1 0,0-1 0,0 1 0,0 1 0,1-1 0,1 1 0,-1 0 0,1 0 0,0 0 0,1 1 0,0 0-1,0-1 1,-1 11 0,4-17-79,-1 0 1,1 0-1,0 0 0,0 0 0,0 0 0,0 0 0,0 0 0,0 0 0,1 0 0,-1 0 0,1 0 0,-1 0 0,1 0 0,0 0 0,0-1 0,0 1 0,0 0 0,0 0 0,0-1 1,0 1-1,0-1 0,2 2 0,0-1-74,0 0 0,-1-1 0,1 1 0,0-1 0,0 0 0,0 0 0,0 0 0,0 0 0,0-1 0,0 1 0,0-1 0,6 1 0,6-2-184,0 0-1,1-1 0,-1-1 1,23-6-1,16-8-374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7.633"/>
    </inkml:context>
    <inkml:brush xml:id="br0">
      <inkml:brushProperty name="width" value="0.05" units="cm"/>
      <inkml:brushProperty name="height" value="0.05" units="cm"/>
    </inkml:brush>
  </inkml:definitions>
  <inkml:trace contextRef="#ctx0" brushRef="#br0">97 307 15251,'-6'5'243,"0"0"-1,0 1 1,0 0-1,1 0 1,0 1 0,0-1-1,1 1 1,0 0-1,0 0 1,1 1-1,0-1 1,-3 10-1,-2 10 318,1 0 0,-4 32 0,11-57-537,-7 64 747,7-60-721,0 0 0,0-1 0,1 1 0,-1 0 1,1-1-1,1 1 0,-1 0 0,1-1 0,3 7 1,-5-11-57,0 0 0,1 0 0,-1 0 0,1 0 0,-1 0 0,1 0 0,0 0 0,-1 0 0,1 0 0,0 0 0,0 0 0,-1-1 0,1 1 0,0 0 0,0 0 0,0-1 0,0 1 0,0-1 0,0 1 0,0-1 0,0 1 0,0-1 0,1 0 0,-1 0 0,0 1 0,0-1 0,0 0 0,0 0 0,0 0 0,1 0 0,-1 0 0,0 0 0,0-1 0,0 1 0,0 0 0,0 0 0,0-1 0,0 1 0,1-1 0,-1 1 0,0-1 0,0 0 0,-1 1 0,2-2 0,3-2-82,0 0-1,-1 0 0,1 0 1,-1-1-1,0 0 1,-1 0-1,4-6 1,4-9-101,-1-1 0,-1 0 0,0 0 1,-2-1-1,-1 0 0,-1-1 0,0 1 0,-2-1 1,-1 0-1,0 0 0,-2 0 0,-3-27 0,2 42 163,0 1 1,0-1-1,-1 0 0,0 0 0,-5-10 0,6 17 31,1 0 0,0 0 0,-1 0 0,1 0 0,-1 0 1,1 0-1,-1 0 0,0 0 0,1 0 0,-1 0 1,0 0-1,0 0 0,0 1 0,1-1 0,-1 0 0,0 1 1,0-1-1,0 0 0,0 1 0,0-1 0,0 1 1,0 0-1,-1-1 0,1 1 0,0 0 0,0 0 1,0-1-1,0 1 0,0 0 0,0 0 0,-1 0 0,1 1 1,0-1-1,0 0 0,0 0 0,0 0 0,0 1 1,0-1-1,0 1 0,0-1 0,0 1 0,0-1 0,0 1 1,0 0-1,0-1 0,-1 2 0,-4 3 61,1 1-1,0 0 1,0-1-1,1 1 1,0 1 0,0-1-1,0 1 1,1-1-1,0 1 1,0 0-1,-3 15 1,2-9 23,1 1 1,0 0-1,1 0 1,1 1-1,0 20 1,2-29-174,0 0 1,0 0-1,1 0 1,0 0-1,0 0 1,0 0-1,0 0 0,1-1 1,0 1-1,0-1 1,1 0-1,-1 0 1,1 0-1,7 6 1,5 4-519,1-1-1,32 22 1,-22-18 287,-25-16 315,0-1-1,0 1 1,0-1 0,0 0 0,0 0 0,0 0 0,0 0-1,1 0 1,-1 0 0,0 0 0,1-1 0,-1 1 0,4-1 0,-4 0 8,0-1 1,0 1-1,-1-1 1,1 0-1,0 1 1,0-1-1,-1 0 1,1 0-1,-1 0 1,1-1-1,-1 1 1,1 0-1,-1 0 1,0-1-1,1 1 1,-1-1-1,0 1 1,1-3-1,8-11-40,-1 0-1,0-1 0,-1 0 0,9-28 1,16-73-459,-26 90 343,10-41 346,-3-1 0,10-125 0,-26 184 699,-1 14-116,-3 15 111,2 8-353,1 0 1,2 0-1,1 1 1,4 35-1,-3-43-391,3 23 27,2 1 1,2-1-1,1 0 0,3-1 0,18 46 1,-27-81-164,0 1 0,1-1 0,0 0 1,1 0-1,10 12 0,-15-18-10,1 0 1,0 0-1,0 0 1,-1 0-1,1-1 0,0 1 1,0 0-1,0 0 0,0-1 1,0 1-1,0-1 0,0 1 1,0-1-1,0 1 0,0-1 1,0 0-1,0 1 0,0-1 1,0 0-1,1 0 0,-1 0 1,0 0-1,0 0 0,0 0 1,0 0-1,0 0 0,1 0 1,-1-1-1,0 1 0,0 0 1,0-1-1,0 1 1,0-1-1,0 1 0,0-1 1,0 1-1,0-1 0,0 0 1,0 0-1,-1 1 0,1-1 1,0 0-1,0 0 0,-1 0 1,1 0-1,-1 0 0,1 0 1,0 0-1,-1 0 0,1-2 1,4-6-27,-1-1 0,0 0-1,-1 0 1,0 0 0,0-1 0,-1 1 0,1-16 0,-1-76-530,-2 95 499,0-19-223,-1 0 1,-2 1-1,-6-32 1,12 66 341,-2 0 22,1-1 1,1 1 0,0-1 0,0 1 0,0-1 0,1 0 0,1 0 0,-1-1 0,10 12 0,-12-16-79,-1-1 0,1-1 0,0 1 1,0 0-1,0 0 0,1-1 0,-1 1 1,0-1-1,1 0 0,-1 0 0,1 1 1,-1-2-1,1 1 0,-1 0 0,1 0 0,0-1 1,-1 0-1,1 1 0,0-1 0,-1 0 1,1 0-1,0 0 0,-1-1 0,1 1 1,5-2-1,-5 0-8,0 0 0,0 1 1,1-1-1,-2-1 0,1 1 0,0 0 1,0-1-1,-1 1 0,1-1 0,-1 0 1,0 0-1,0 0 0,0 0 0,0 0 1,0 0-1,-1-1 0,0 1 0,1 0 1,0-5-1,1-3-15,-1 1 1,0-1-1,0-11 1,-2 19 10,1 1-1,-1-1 1,0 0 0,0 1 0,-1-1 0,1 0 0,0 1 0,-1-1-1,1 1 1,-1-1 0,0 1 0,0-1 0,0 1 0,0-1-1,-1 1 1,1 0 0,-1 0 0,-1-3 0,2 4 7,0 1-1,1 0 1,-1-1 0,1 1-1,-1 0 1,0-1 0,1 1-1,-1 0 1,1 0 0,-1-1-1,0 1 1,1 0 0,-1 0-1,0 0 1,1 0 0,-1 0-1,0 0 1,1 0 0,-1 0 0,0 0-1,1 1 1,-1-1 0,0 0-1,1 0 1,-2 1 0,-14 13 112,-8 27 168,22-36-245,-9 16 127,2 1 0,0 0 0,2 1 0,-6 24 0,10-32-156,1 0 0,0 0-1,1 0 1,1 0 0,0 0-1,1 0 1,4 23 0,-3-32-69,-1 0 1,2 0-1,-1 0 0,1 0 1,-1 0-1,1-1 0,1 1 1,-1-1-1,1 0 1,0 0-1,0 0 0,1 0 1,0-1-1,7 6 0,12 4-209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8.325"/>
    </inkml:context>
    <inkml:brush xml:id="br0">
      <inkml:brushProperty name="width" value="0.05" units="cm"/>
      <inkml:brushProperty name="height" value="0.05" units="cm"/>
    </inkml:brush>
  </inkml:definitions>
  <inkml:trace contextRef="#ctx0" brushRef="#br0">0 2 16580,'1'0'76,"-1"-1"1,1 1 0,-1 0-1,1 0 1,0 0 0,-1 0 0,1-1-1,0 1 1,-1 0 0,1 0 0,0 0-1,-1 0 1,1 0 0,0 0 0,-1 1-1,1-1 1,0 0 0,-1 0 0,1 0-1,0 1 1,-1-1 0,1 0-1,-1 1 1,1-1 0,0 1 0,0 0 24,0 0 1,0 0-1,0 1 0,0-1 1,-1 0-1,1 0 1,0 1-1,-1-1 1,1 1-1,-1-1 1,1 3-1,1 7 328,-1 0 1,0 20-1,0-14 76,4 104 685,14 143-333,-19-262-838,0 0 1,1 1-1,-1-1 1,1 0-1,0 1 1,0-1-1,-1 0 1,1 0 0,0 0-1,1 0 1,-1 0-1,3 4 1,-4-6-10,1 0 1,-1 1 0,1-1-1,-1 0 1,1 1 0,-1-1-1,1 0 1,-1 0 0,1 1-1,-1-1 1,1 0 0,-1 0-1,1 0 1,-1 0 0,1 0-1,-1 0 1,1 0 0,0 0-1,-1 0 1,1 0 0,0 0-1,1-1 5,-1 1 0,0-1 0,1 0 0,-1 0 0,0 0-1,0 1 1,0-1 0,0 0 0,0 0 0,0-1 0,2-1 0,8-14 84,-1-1 1,0-1-1,-1 0 1,-1 0-1,10-39 1,-16 50-81,15-47-513,-3-1 0,14-112 0,-28 160-188,-2 8 245,0 5-48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8.733"/>
    </inkml:context>
    <inkml:brush xml:id="br0">
      <inkml:brushProperty name="width" value="0.05" units="cm"/>
      <inkml:brushProperty name="height" value="0.05" units="cm"/>
    </inkml:brush>
  </inkml:definitions>
  <inkml:trace contextRef="#ctx0" brushRef="#br0">0 1 11795,'6'35'1632,"4"-2"-952,0-5-296,0-4 1585,3-8-1657,1-8-248,5-8 2048,0-1-1896,2-15 32,1-5 16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9.151"/>
    </inkml:context>
    <inkml:brush xml:id="br0">
      <inkml:brushProperty name="width" value="0.05" units="cm"/>
      <inkml:brushProperty name="height" value="0.05" units="cm"/>
    </inkml:brush>
  </inkml:definitions>
  <inkml:trace contextRef="#ctx0" brushRef="#br0">121 112 15483,'-3'1'205,"0"-1"0,0 1 1,-1 0-1,1 0 0,0 0 0,0 0 0,0 1 0,0-1 0,0 1 0,0 0 0,1 0 0,-1 0 0,1 0 0,-1 0 1,-3 5-1,-4 4 705,-17 25 1,23-29-791,0 0 0,0 0 1,0 0-1,1 0 1,0 0-1,0 1 0,1-1 1,0 1-1,1 0 1,-1 0-1,2-1 0,-1 1 1,1 0-1,1 11 0,-1-17-102,0-1 0,0 1-1,0-1 1,0 0-1,1 1 1,-1-1 0,0 0-1,1 1 1,-1-1-1,1 0 1,0 1 0,-1-1-1,1 0 1,0 0 0,0 0-1,0 0 1,0 0-1,0 0 1,0 0 0,0 0-1,0 0 1,0 0-1,0 0 1,0-1 0,1 1-1,1 0 1,-1 0-6,1-1-1,-1 0 1,1 0 0,-1 0 0,1 0 0,-1-1-1,1 1 1,-1-1 0,1 0 0,-1 1 0,0-1-1,1 0 1,3-2 0,5-4-8,0 0 0,-1 0 0,0-1 0,16-15 0,-13 9-60,0-1 0,-1 0 1,0-1-1,-1 0 0,-1-1 1,0 0-1,-2 0 0,0-1 1,0-1-1,8-36 0,-16 53 43,1 1-1,-1-1 1,0 0-1,0 0 0,0 0 1,0 0-1,0 0 1,0 1-1,-1-1 0,1 0 1,-1 0-1,1 0 0,-2-2 1,2 4 11,0 0 0,0 0 1,0-1-1,-1 1 0,1 0 0,0 0 1,0 0-1,0-1 0,-1 1 0,1 0 1,0 0-1,0 0 0,-1 0 0,1 0 1,0-1-1,0 1 0,-1 0 0,1 0 1,0 0-1,-1 0 0,1 0 0,0 0 1,0 0-1,-1 0 0,1 0 0,0 0 1,-1 0-1,1 0 0,0 0 0,-1 0 1,-11 11 39,8-4 15,0-1 1,1 1-1,0 0 0,0 0 1,1 0-1,-1 1 1,1-1-1,1 0 0,-1 9 1,0 4 136,0 0 1,3 26-1,-1-40-145,1-1 0,0 1 0,0-1-1,0 1 1,1-1 0,0 1 0,0-1 0,0 0-1,1 0 1,-1 0 0,1 0 0,6 7 0,-8-10-33,1-1 1,-1 0 0,1 1-1,-1-1 1,1 0-1,0 1 1,0-1 0,-1 0-1,1-1 1,0 1 0,0 0-1,0 0 1,0-1-1,0 1 1,0-1 0,0 0-1,1 1 1,-1-1 0,0 0-1,0 0 1,0-1-1,0 1 1,0 0 0,0-1-1,0 1 1,0-1 0,0 1-1,0-1 1,0 0-1,0 0 1,0 0 0,-1 0-1,1 0 1,0-1 0,-1 1-1,3-3 1,3-2 9,0 0 0,-1 0 0,0-1 1,0 0-1,-1 0 0,0-1 0,0 0 0,-1 1 0,0-2 1,3-8-1,-2 4-96,0-1-1,-1 0 1,-1 0 0,-1 0 0,2-24-1,-5 23-149,1 15 218,-1 0-1,1-1 1,0 1-1,0 0 0,0 0 1,0 0-1,0 0 0,0 0 1,0 0-1,0 0 1,0 0-1,0 0 0,0 0 1,0 0-1,-1-1 0,1 1 1,0 0-1,0 0 1,0 0-1,0 0 0,0 0 1,0 0-1,0 0 1,0 0-1,-1 0 0,1 0 1,0 0-1,0 0 0,0 0 1,0 0-1,0 0 1,0 0-1,0 0 0,-1 0 1,1 0-1,0 0 0,0 0 1,0 1-1,0-1 1,0 0-1,0 0 0,0 0 1,0 0-1,0 0 1,-1 0-1,1 0 0,0 0 1,0 0-1,0 0 0,0 0 1,0 0-1,0 1 1,0-1-1,-2 2-32,1 1 0,0-1 0,-1 1 1,1 0-1,0-1 0,0 1 0,0 4 0,-1 4 45,0-1 0,1 1 0,0 11-1,1-19 10,0 0-1,0 0 1,0 0 0,1 1-1,-1-1 1,1 0-1,0 0 1,0 0-1,0 0 1,0 0-1,1 0 1,-1 0 0,1-1-1,2 5 1,-3-6-8,0-1 0,0 1 0,0-1 0,0 1 0,0-1 0,0 0 0,0 1 0,0-1 0,0 0 0,0 0 0,1 0 0,-1 0 0,0 0 0,0 0 0,0 0 0,0 0 0,0 0 0,0 0 0,0 0 0,0-1 0,0 1 0,0-1 0,0 1 0,0 0 0,0-1 0,0 0 0,0 1 0,0-1 0,0 0 0,1 0 0,27-25 77,-28 25-79,11-10-10,-2-1-1,1 0 0,-2-1 1,1 0-1,-2 0 0,0-1 1,0 0-1,-2 0 0,1-1 0,4-18 1,-11 25-98,-5 10 17,-4 12 0,7-4 79,-1-1 1,1 1-1,1 0 0,-1 10 1,1-17-21,1 1 0,0-1-1,0 1 1,0-1 0,1 1 0,-1-1 0,1 0 0,0 1 0,-1-1 0,2 1-1,-1-1 1,0 0 0,1 0 0,2 5 0,-3-7-41,0-1 0,0 1 0,0-1 0,0 1 0,0 0 0,0-1 0,0 1 0,0-1 0,0 0 0,0 1 0,0-1 0,0 0 0,0 0 0,1 0 0,-1 0 0,0 0 0,0 0 0,0 0 0,0 0 0,0 0 0,1 0 0,-1-1 0,0 1 0,0 0 0,0-1 0,0 1 0,0-1 0,0 1 0,0-1 0,0 0-1,0 1 1,0-1 0,1-1 0,5-4-168,0 0 0,0-1-1,6-7 1,-8 8 85,16-19-565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0:59.836"/>
    </inkml:context>
    <inkml:brush xml:id="br0">
      <inkml:brushProperty name="width" value="0.05" units="cm"/>
      <inkml:brushProperty name="height" value="0.05" units="cm"/>
    </inkml:brush>
  </inkml:definitions>
  <inkml:trace contextRef="#ctx0" brushRef="#br0">54 1 15579,'-1'0'91,"0"0"1,0 1-1,0-1 0,0 1 0,0-1 0,0 1 1,0-1-1,0 1 0,0-1 0,0 1 0,0 0 0,1 0 1,-1-1-1,0 1 0,0 0 0,1 0 0,-1 0 0,0 0 1,1 0-1,-1 0 0,1 0 0,-1 2 0,-10 29 374,8-25-186,-2 15 182,0 0 1,1 0-1,1 0 1,1 0-1,1 0 1,1 0-1,1 1 0,5 29 1,-2-26-388,2 1 0,2-1 0,0-1 0,1 1-1,2-1 1,20 36 0,-30-60-138,-1 1-1,1-1 0,0 1 1,0-1-1,0 1 0,0-1 1,0 0-1,1 1 0,-1-1 0,0 0 1,1 0-1,-1 0 0,0 0 1,1 0-1,-1 0 0,1 0 1,3 0-1,-5-1 20,1 0 0,-1 0 1,1 0-1,-1 0 0,0 0 0,1 0 1,-1 0-1,1 0 0,-1 0 0,1-1 1,-1 1-1,1 0 0,-1 0 0,1-1 1,-1 1-1,0 0 0,1-1 0,-1 1 1,0 0-1,1-1 0,-1 1 0,1-1 0,6-20-739,-7 8 643,0-1-1,0 0 1,-1 0 0,-1 1-1,0-1 1,-1 1-1,0 0 1,-2 0-1,1 0 1,-1 0-1,-1 0 1,0 1-1,-1 0 1,0 1 0,-17-21-1,17 26 634,9 10 161,11 12 40,-5-8-579,1-2-1,0 1 1,0-1-1,1-1 1,-1 0 0,1 0-1,0-1 1,1 0 0,-1 0-1,1-1 1,0-1 0,-1 0-1,1 0 1,0-1-1,21-1 1,-22 0-119,0-1-1,1 0 1,-1-1 0,0 0-1,0 0 1,0-1 0,0-1-1,-1 1 1,1-1-1,-1-1 1,0 0 0,0 0-1,0-1 1,-1 0 0,0-1-1,0 0 1,7-8 0,-14 14-7,0 0 0,0-1 0,0 1 0,0 0 0,0-1 0,0 1 0,-1-1 0,1 1 0,0-1 0,-1 1 0,1-1 0,-1 1 0,0-1 0,0 1 0,1-3 0,-1 3 0,0 0 0,-1 0 0,1 0 0,0 0 0,0 0 1,-1 0-1,1 1 0,-1-1 0,1 0 0,0 0 0,-1 0 0,1 1 0,-1-1 0,0 0 0,1 1 0,-1-1 1,0 0-1,1 1 0,-1-1 0,-1 0 0,0 0 8,0 0-1,0 1 1,0-1 0,0 0-1,0 1 1,0-1 0,0 1 0,0 0-1,0 0 1,0 0 0,0 0 0,-1 0-1,1 0 1,0 0 0,0 1-1,0-1 1,0 1 0,0 0 0,0-1-1,0 1 1,0 0 0,-2 1-1,-3 3 97,1-1 0,0 1-1,-1 0 1,-7 10 0,11-12-35,1-1 1,0 1 0,0 0-1,0 0 1,0 0-1,0 0 1,1 1-1,-1-1 1,1 0 0,0 1-1,0-1 1,0 4-1,1-6-44,-1 0 0,1-1 0,1 1-1,-1 0 1,0-1 0,0 1 0,0 0 0,0 0-1,0-1 1,1 1 0,-1 0 0,0-1-1,1 1 1,-1 0 0,0-1 0,1 1 0,-1-1-1,1 1 1,-1-1 0,1 1 0,-1-1-1,1 1 1,-1-1 0,1 1 0,-1-1 0,1 0-1,0 1 1,-1-1 0,1 0 0,0 1-1,-1-1 1,1 0 0,0 0 0,0 0 0,-1 0-1,1 0 1,0 0 0,-1 0 0,1 0-1,0 0 1,0 0 0,0 0 0,34-6-41,1-8-444,1-2-1,49-30 1,-39 21-238,-45 23 678,0 1 1,0 0 0,0 0 0,0 0 0,1 1-1,-1-1 1,0 0 0,0 1 0,1-1-1,-1 1 1,0 0 0,4 0 0,-5 0 40,-1 1 0,1-1 0,0 0 1,0 1-1,-1-1 0,1 1 0,0-1 0,-1 1 1,1-1-1,0 1 0,-1-1 0,1 1 1,0 0-1,-1-1 0,1 1 0,-1 0 1,0-1-1,1 1 0,-1 0 0,0 0 1,1 0-1,-1-1 0,0 1 0,0 0 0,1 0 1,-1 0-1,0 0 0,0-1 0,0 1 1,0 0-1,0 0 0,-1 1 0,-6 56 1310,5-49-1062,0 1-1,1-1 0,0 1 0,1-1 0,-1 1 1,2 0-1,1 12 0,-2-22-253,0 1 0,1 0 0,-1 0 0,0 0 1,1 0-1,-1 0 0,1-1 0,-1 1 0,1 0 0,-1 0 0,1-1 0,0 1 0,-1 0 0,1-1 0,0 1 1,-1-1-1,1 1 0,0-1 0,0 1 0,-1-1 0,1 1 0,0-1 0,0 0 0,0 1 0,0-1 1,0 0-1,0 0 0,-1 0 0,1 0 0,0 0 0,0 0 0,0 0 0,0 0 0,0 0 0,0 0 0,0 0 1,0 0-1,0-1 0,-1 1 0,1 0 0,0-1 0,0 1 0,0-1 0,-1 1 0,1-1 0,1 0 0,3-2-127,1 0 0,-1-1 0,0 1 0,9-9 0,3-7-69,-6 0-55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0.563"/>
    </inkml:context>
    <inkml:brush xml:id="br0">
      <inkml:brushProperty name="width" value="0.05" units="cm"/>
      <inkml:brushProperty name="height" value="0.05" units="cm"/>
    </inkml:brush>
  </inkml:definitions>
  <inkml:trace contextRef="#ctx0" brushRef="#br0">150 459 12363,'-44'12'1447,"22"-7"-362,-1 1 0,-25 11 0,48-16-1005,-1-1 1,0 0-1,0 0 0,1 1 1,-1-1-1,0 1 0,0-1 0,1 1 1,-1-1-1,0 1 0,1-1 1,-1 1-1,1-1 0,-1 1 1,1 0-1,-1-1 0,1 1 1,-1 1-1,1-1-24,0-1 0,0 0 0,0 1-1,0-1 1,0 1 0,0-1 0,1 0 0,-1 1 0,0-1 0,0 0-1,0 1 1,1-1 0,-1 0 0,0 1 0,0-1 0,1 0 0,-1 0-1,0 1 1,1-1 0,-1 0 0,0 0 0,1 0 0,-1 1 0,1-1-1,0 0 1,3 2 202,1-1-1,-1 0 1,1 0 0,0 0-1,6 0 1,22 0 462,0-2 0,66-11 0,64-25 30,-129 29-564,554-159 969,-11-28-2300,-573 193 1115,12-4-220,1 1 0,20-4-1,-26 9-50,-11 5 33,-12 8 19,-20 9 158,-2-1 0,0-2 0,-1-1 0,-1-1 0,0-3 0,-76 21 0,-385 75-432,267-65 478,199-39 45,-236 46-13,240-48 32,25-6 13,6-1-21,10-5-1,208-74 65,-112 44-59,200-69-44,298-114-2664,-601 217 1626,-17 5 598,-19 5 63,-3 1 277,-181 38 739,148-35-520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1.682"/>
    </inkml:context>
    <inkml:brush xml:id="br0">
      <inkml:brushProperty name="width" value="0.05" units="cm"/>
      <inkml:brushProperty name="height" value="0.05" units="cm"/>
    </inkml:brush>
  </inkml:definitions>
  <inkml:trace contextRef="#ctx0" brushRef="#br0">3070 9050 10842,'-15'1'761,"0"-1"2271,27-5-1115,4 0-1721,0-1 0,0 0 1,0-1-1,-1-1 0,0-1 1,-1 0-1,0 0 0,0-1 1,-1-1-1,-1-1 0,0 0 1,0 0-1,-1-1 0,-1 0 1,0-1-1,0 0 0,12-29 1,-13 22-129,-1-1 1,-2 1 0,0-2 0,-1 1 0,-1 0 0,-1-1 0,-1 0-1,-2 0 1,0 1 0,-1-1 0,-5-28 0,-8-27-341,-47-142-1,43 164 173,-33-129-216,8-1-1,8-2 1,-21-372-1,54 492 432,-64-912 413,-9 446-618,29 217 107,-50-198-91,78 449-59,-3 1 0,-3 1 1,-2 1-1,-3 1 0,-63-97 0,24 66-86,-3 4-1,-5 3 1,-3 3-1,-4 4 1,-118-87 0,26 31 80,-369-271 146,433 330 129,-180-161 0,18-50 101,220 223-196,4-2 0,-74-129 0,-61-203-132,145 293 52,-45-207-1,31-44 217,47 266-22,10-173 0,-1 229-122,2 0-1,0 0 0,3 0 1,0 1-1,24-56 0,-26 75-68,0 1-1,1 1 0,1-1 1,0 1-1,1 0 1,0 1-1,0 0 0,1 0 1,1 1-1,0 0 0,0 1 1,1 1-1,0 0 0,1 0 1,24-11-1,-5 9-233,1 0-1,56-8 1,13-4-235,-98 21 505,1 0 0,-1 0 0,1 0 0,-1-1 0,1 1-1,-1-1 1,0 0 0,0-1 0,0 1 0,0-1 0,-1 0 0,1 0 0,-1 0 0,1 0 0,-1 0 0,0-1 0,0 0 0,4-7 0,7-22 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6.086"/>
    </inkml:context>
    <inkml:brush xml:id="br0">
      <inkml:brushProperty name="width" value="0.05" units="cm"/>
      <inkml:brushProperty name="height" value="0.05" units="cm"/>
    </inkml:brush>
  </inkml:definitions>
  <inkml:trace contextRef="#ctx0" brushRef="#br0">208 1 12339,'-8'1'83,"0"0"1,0 1 0,0 0 0,0 1-1,1-1 1,-1 1 0,1 1 0,-1 0-1,1 0 1,0 0 0,1 1 0,-12 9-1,5-2-54,0 1 0,1 0-1,1 0 1,-18 28 0,25-36-25,1 0 0,1 0-1,-1 0 1,1 1 0,0-1 0,0 1 0,-1 7 0,3-12-5,-1 0 0,1 1 0,0-1 0,0 1 0,0-1 0,0 0 0,0 1 0,1-1 0,-1 1 0,0-1 1,1 0-1,-1 1 0,1-1 0,-1 0 0,1 1 0,0-1 0,-1 0 0,1 0 0,0 0 0,0 0 1,0 0-1,0 1 0,0-2 0,0 1 0,0 0 0,0 0 0,0 0 0,1 0 0,-1-1 0,0 1 1,0-1-1,1 1 0,1 0 0,66 17-40,-44-13 34,34 12-1,-51-14 1,-1 0 1,0 1-1,0 0 0,0 0 1,0 0-1,0 1 0,-1 0 1,10 10-1,-15-13-15,1 0 1,-1 0-1,0 0 1,0 1-1,0-1 0,0 0 1,-1 0-1,1 1 1,-1-1-1,1 0 1,-1 1-1,0-1 0,0 0 1,0 1-1,0-1 1,0 0-1,-1 1 0,1-1 1,-1 0-1,1 1 1,-1-1-1,0 0 1,0 0-1,0 1 0,0-1 1,0 0-1,-3 3 1,1 1 67,-1-1 0,0 1 0,-1-1 1,1 1-1,-1-1 0,0-1 0,0 1 1,-9 5-1,8-7 42,0 0 0,0-1 0,0 1 0,-1-1-1,1-1 1,-1 1 0,1-1 0,-1-1 0,0 1 0,-8-1 0,3 0-9,0-1-1,0-1 1,0 0-1,-20-6 1,14 2-63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7.777"/>
    </inkml:context>
    <inkml:brush xml:id="br0">
      <inkml:brushProperty name="width" value="0.05" units="cm"/>
      <inkml:brushProperty name="height" value="0.05" units="cm"/>
    </inkml:brush>
  </inkml:definitions>
  <inkml:trace contextRef="#ctx0" brushRef="#br0">193 91 18028,'0'-1'114,"0"0"1,-1 0-1,0 0 1,1 0-1,-1 0 1,1 0-1,-1 0 1,0 0-1,0 0 1,1 0-1,-1 1 0,0-1 1,0 0-1,0 0 1,0 1-1,0-1 1,0 1-1,0-1 1,0 1-1,0-1 1,-2 1-1,-1-1 124,1 0 0,-1 1 0,1 0 0,-1 0 0,0 0 0,-6 1 0,-1 0-25,1 2 0,0-1 1,0 1-1,-11 5 0,13-4-233,-1 0-1,1 1 0,0 0 1,0 1-1,-6 5 0,12-9 3,0 0 0,0-1 0,0 1 0,0 0 0,1 0 0,-1 0 0,1 0 0,-1 0 0,1 0 0,0 0 0,0 1 0,0-1 0,0 0-1,0 1 1,0-1 0,1 0 0,-1 1 0,1-1 0,0 1 0,0-1 0,0 1 0,0-1 0,1 5 0,-1-5-20,2 1-1,-1-1 1,0 0 0,0 0 0,1-1-1,-1 1 1,1 0 0,-1 0 0,1-1 0,0 1-1,-1-1 1,1 1 0,0-1 0,0 0-1,0 0 1,0 0 0,0 0 0,1 0-1,-1 0 1,0 0 0,0-1 0,1 1-1,-1-1 1,0 0 0,1 0 0,-1 0 0,0 0-1,3 0 1,5 0-152,0-1 1,-1 0-1,1 0 0,-1-1 0,16-5 1,-4-2 36,-2 0 1,1-1-1,-1-1 1,0 0 0,-1-2-1,-1 0 1,0-1-1,-1-1 1,19-22-1,-43 50 253,-1 0 0,2 1-1,0 0 1,0 1 0,2-1 0,-1 1-1,-4 28 1,9-42-94,1 0 0,0 1 0,-1-1 1,1 1-1,0-1 0,0 1 0,0-1 0,0 0 1,0 1-1,1-1 0,-1 1 0,0-1 0,1 0 0,-1 1 1,1-1-1,-1 0 0,2 3 0,-1-4-6,-1 1 0,1 0 0,0-1-1,-1 1 1,1-1 0,0 1 0,0-1 0,0 0-1,0 1 1,-1-1 0,1 0 0,0 1 0,0-1-1,0 0 1,0 0 0,0 0 0,0 0 0,0 0-1,0 0 1,1 0 0,3-1-68,0 0 0,1 0 0,-1-1 0,0 0 0,0 0 0,0 0 0,9-5-1,19-16-1324,0-1-1,-1-1 1,-2-2-1,41-46 0,-71 74 1380,0-1-1,0 0 0,0 0 1,1 0-1,-1 0 0,0 0 1,0 0-1,0 1 0,0-1 1,0 0-1,0 0 0,0 0 1,0 0-1,0 0 1,0 0-1,1 0 0,-1 0 1,0 0-1,0 1 0,0-1 1,0 0-1,0 0 0,0 0 1,0 0-1,1 0 0,-1 0 1,0 0-1,0 0 0,0 0 1,0 0-1,0 0 0,1 0 1,-1 0-1,0 0 1,0 0-1,0 0 0,0 0 1,0 0-1,0 0 0,1 0 1,-1 0-1,0 0 0,0-1 1,0 1-1,0 0 0,0 0 1,0 0-1,0 0 0,1 0 1,-1 0-1,0 0 0,-4 13 172,-10 20 1298,-18 57 0,28-74-1243,1 0-1,0 0 1,1 0 0,1 0-1,0 0 1,3 22-1,19 88 19,1 13-140,-21-123-70,0 1 1,-1 0-1,-1 0 1,0-1-1,-2 1 1,-4 19-1,5-31 124,1 0-1,-2-1 1,1 1-1,0 0 1,-1-1-1,0 1 1,0-1-1,0 0 1,-7 6-1,10-10-70,-1 1-1,0 0 0,1-1 1,-1 1-1,0 0 0,0-1 0,0 1 1,0-1-1,0 0 0,1 1 1,-1-1-1,0 0 0,0 1 1,0-1-1,0 0 0,0 0 1,0 0-1,0 0 0,0 0 1,0 0-1,-2 0 0,2-1-2,0 0 0,0 0 0,0 1 0,0-1-1,0 0 1,0 0 0,0 0 0,0 0 0,0-1 0,0 1 0,0 0-1,1 0 1,-1 0 0,0-1 0,1 1 0,-1 0 0,1-1 0,0 1-1,-1 0 1,1-2 0,-2-7-15,1 1 0,0 0 0,0-1 0,1 1 0,1-1-1,-1 1 1,2 0 0,-1-1 0,1 1 0,5-15 0,3-2-350,0 0 0,19-33 0,-4 20 107,1 1-1,2 1 1,50-50 0,14-20 511,-86 99-291,0 0-1,0-1 1,-1 0-1,0 0 0,-1-1 1,0 1-1,0-1 1,-1 0-1,3-12 1,-6 18-57,1 0 0,-1 0 1,1 0-1,-1 0 1,0 0-1,-1 0 0,1 0 1,-1 0-1,1 0 1,-1 0-1,0 0 0,-1 0 1,1 0-1,-1 0 1,0 1-1,0-1 0,0 1 1,0-1-1,0 1 1,-1 0-1,0 0 0,1 0 1,-1 0-1,0 0 1,-7-3-1,9 4-1,-1 1 0,1 0 1,-1 0-1,1 0 0,-1 0 0,0 0 1,0 0-1,0 1 0,1-1 0,-1 1 1,0-1-1,0 1 0,0-1 0,0 1 1,0 0-1,0 0 0,0 0 0,0 0 1,0 1-1,0-1 0,0 0 0,1 1 1,-1-1-1,0 1 0,0 0 0,0 0 1,1-1-1,-1 1 0,0 0 0,1 1 0,-1-1 1,1 0-1,-1 0 0,1 1 0,-1-1 1,1 1-1,0-1 0,0 1 0,0-1 1,-2 4-1,0 0 0,1 1 1,-1 0-1,1-1 0,0 1 1,1 0-1,-1 0 0,1 0 1,0 0-1,1 0 0,-1 1 1,1-1-1,1 6 0,-1-7 6,1-1-1,0 0 1,0 1-1,0-1 1,1 0-1,-1 0 1,1 0 0,0 0-1,0 0 1,0 0-1,1-1 1,-1 1-1,1-1 1,0 1-1,0-1 1,0 0-1,1 0 1,-1-1-1,0 1 1,1 0-1,0-1 1,6 3-1,-4-3-68,1 0 0,-1 0 0,1 0 0,-1-1 0,1 0-1,-1-1 1,1 1 0,0-1 0,0 0 0,-1-1 0,1 0-1,-1 0 1,1 0 0,9-4 0,10-5-292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2.072"/>
    </inkml:context>
    <inkml:brush xml:id="br0">
      <inkml:brushProperty name="width" value="0.05" units="cm"/>
      <inkml:brushProperty name="height" value="0.05" units="cm"/>
    </inkml:brush>
  </inkml:definitions>
  <inkml:trace contextRef="#ctx0" brushRef="#br0">1 120 12731,'183'-44'2404,"-57"12"-1448,-80 22-762,82-16 190,-104 22-338,0 2-1,0 0 0,30 3 0,-49-1-43,0 0 1,0 1-1,0 0 0,0 0 0,0 0 0,0 0 0,-1 1 1,1 0-1,0 0 0,-1 0 0,1 1 0,-1 0 0,7 4 1,-9-4-3,1 0 1,0 1 0,-1-1 0,0 0-1,0 1 1,0-1 0,0 1-1,0 0 1,-1 0 0,1 0 0,-1 0-1,0 0 1,-1 0 0,1 0-1,0 0 1,-1 6 0,0 4 1,-1 0 0,0 0 0,-1 0 1,-1-1-1,0 1 0,-5 14 0,-37 79 7,32-76-5,-120 250 1086,65-140-9,35-76-746,9-26 90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2.495"/>
    </inkml:context>
    <inkml:brush xml:id="br0">
      <inkml:brushProperty name="width" value="0.05" units="cm"/>
      <inkml:brushProperty name="height" value="0.05" units="cm"/>
    </inkml:brush>
  </inkml:definitions>
  <inkml:trace contextRef="#ctx0" brushRef="#br0">617 102 12043,'7'-5'553,"0"-1"140,0 1 0,1-1 0,10-13 1,-17 18-589,0 0 0,0 0 1,0 0-1,0 0 0,0 0 0,0 0 1,-1-1-1,1 1 0,0 0 0,-1-1 1,1 1-1,-1 0 0,0-1 1,1 1-1,-1 0 0,0-1 0,0 1 1,0-1-1,0 1 0,0-1 0,0 1 1,0 0-1,-1-1 0,1 1 1,0 0-1,-1-1 0,1 1 0,-1 0 1,1-1-1,-1 1 0,0 0 0,-1-2 1,0 1-5,0 0 1,0 1-1,0-1 1,0 1-1,0 0 1,0 0-1,-1 0 1,1 0-1,0 0 1,-1 0-1,1 0 1,-1 1 0,1-1-1,-1 1 1,-4 0-1,-43 1 492,42 0-480,-22 2-98,0 2 1,1 1 0,-1 2 0,2 0 0,-1 2 0,1 1 0,0 2-1,1 0 1,-30 21 0,34-19-84,2 0 0,0 2 0,1 0 0,1 1 0,0 1 0,1 1 0,2 1 0,0 0 0,1 1 0,-22 43 0,32-54 53,0 1 0,1 1 0,0-1-1,1 0 1,1 1 0,0 0 0,0-1 0,1 1-1,2 26 1,-1-33 13,1 0-1,0 0 0,1 0 0,-1 0 0,1-1 1,0 1-1,0 0 0,1-1 0,0 0 0,0 1 1,0-1-1,0 0 0,1 0 0,0-1 0,0 1 1,0-1-1,1 0 0,-1 0 0,1 0 0,0-1 1,0 0-1,11 6 0,-1-4-89,-1 0 0,1-1 0,0 0 0,1-1 0,-1-1 0,0-1 0,1 0 0,0-1-1,-1 0 1,16-3 0,-5-1-25,0-1 0,-1 0 0,1-2 0,-2-2 0,30-12 0,24-20-195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2.895"/>
    </inkml:context>
    <inkml:brush xml:id="br0">
      <inkml:brushProperty name="width" value="0.05" units="cm"/>
      <inkml:brushProperty name="height" value="0.05" units="cm"/>
    </inkml:brush>
  </inkml:definitions>
  <inkml:trace contextRef="#ctx0" brushRef="#br0">333 1 15027,'-12'0'194,"1"0"-1,0 2 0,0-1 0,0 1 1,0 1-1,0 0 0,1 1 1,-1 0-1,1 0 0,0 1 0,0 0 1,0 1-1,1 0 0,0 1 1,0 0-1,1 0 0,-13 14 1,5-3 18,1 0 1,0 1 0,2 1-1,0 0 1,1 1 0,1 0 0,-10 29-1,17-37-99,-1 0 0,2 1 0,0-1 0,0 1 0,1 0 0,1 16 0,1-26-77,0 1 0,0 0 1,1-1-1,0 1 0,0-1 0,0 1 0,1-1 0,-1 0 1,5 8-1,-5-10-20,1 0 1,-1 1 0,1-1 0,0 0-1,0 0 1,0 0 0,0-1 0,0 1-1,1 0 1,-1-1 0,0 0 0,1 1-1,-1-1 1,1 0 0,-1 0-1,1 0 1,4 0 0,-2 0 5,1 0 0,0-1 1,0 0-1,0-1 0,-1 1 0,1-1 0,0 0 1,-1 0-1,1-1 0,0 1 0,-1-1 0,0-1 1,1 1-1,8-6 0,3-4 51,1 0 1,24-24-1,-26 22-30,0-2 1,-2 0-1,0 0 0,-1-1 0,0-1 0,12-24 0,-20 32-88,-1 0 0,0 1 0,-1-2 0,0 1 0,0 0 0,1-15 0,-3 18-62,-1 1 1,0-1-1,0 1 0,-1 0 1,0-1-1,0 1 1,0 0-1,-1-1 1,0 1-1,0 0 1,-5-8-1,6 11-75,-1 0-1,0 0 0,0 0 1,0 0-1,-1 0 1,1 0-1,-1 1 1,1-1-1,-1 1 1,0 0-1,0 0 0,0 0 1,0 0-1,-1 0 1,1 1-1,0-1 1,-1 1-1,1 0 1,-1 0-1,1 0 0,-1 1 1,1-1-1,-1 1 1,0 0-1,1 0 1,-7 1-1,-8 7-904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3.503"/>
    </inkml:context>
    <inkml:brush xml:id="br0">
      <inkml:brushProperty name="width" value="0.05" units="cm"/>
      <inkml:brushProperty name="height" value="0.05" units="cm"/>
    </inkml:brush>
  </inkml:definitions>
  <inkml:trace contextRef="#ctx0" brushRef="#br0">1 139 15947,'10'-9'849,"1"0"-1,-2-1 0,11-12 0,-12 12-395,1 0-1,1 0 0,12-9 1,-17 14-361,0 1 0,0 0 0,1 1 0,-1-1 0,1 1 0,0 0 0,0 0 0,0 1 0,0 0 0,1 0 0,-1 0 0,10 0 0,-15 2-85,0-1 1,0 1-1,0 1 0,0-1 1,-1 0-1,1 0 0,0 0 1,0 0-1,0 0 0,0 1 1,-1-1-1,1 0 0,0 1 0,0-1 1,-1 1-1,1-1 0,0 1 1,-1-1-1,1 1 0,-1-1 1,1 1-1,0 0 0,-1-1 1,1 1-1,-1 0 0,1 0 1,0 1-1,-1 0 1,1 0 0,-1 0 0,0 0 0,0 0-1,1 0 1,-1 0 0,-1 0 0,1 0-1,0 0 1,-1 1 0,-1 8 4,-1-1-1,0 0 1,-6 12 0,-11 17 5,-42 65 1,-2 1 57,64-105-75,-1 1-1,1-1 1,0 1-1,-1 0 0,1-1 1,0 1-1,0-1 1,-1 1-1,1 0 1,0-1-1,0 1 1,0 0-1,0-1 1,0 1-1,0 0 1,0-1-1,0 1 0,0 0 1,0-1-1,0 1 1,0-1-1,1 1 1,-1 0-1,0-1 1,0 1-1,1 0 1,-1-1-1,0 1 1,1-1-1,-1 1 0,1-1 1,-1 1-1,1-1 1,-1 1-1,1-1 1,-1 0-1,1 1 1,-1-1-1,1 0 1,-1 1-1,1-1 0,0 0 1,-1 1-1,1-1 1,-1 0-1,1 0 1,0 0-1,-1 0 1,1 0-1,0 0 1,-1 0-1,1 0 1,0 0-1,1 0 0,7 0-38,0 0-1,0 0 0,11-3 0,-11 2-38,35-4-725,60-15 0,-85 15 648,-1-1 0,0-1 0,0 0 0,0-1 0,28-18 0,10-20-336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4.188"/>
    </inkml:context>
    <inkml:brush xml:id="br0">
      <inkml:brushProperty name="width" value="0.05" units="cm"/>
      <inkml:brushProperty name="height" value="0.05" units="cm"/>
    </inkml:brush>
  </inkml:definitions>
  <inkml:trace contextRef="#ctx0" brushRef="#br0">6 45 15107,'-4'1'1369,"2"0"-889,4 1-112,14-2 576,9 0-48,16 0-96,9-4-96,7-2-295,3-3-249,0-2 1496,1 2-1368,-17 2-48,-8 4 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4.892"/>
    </inkml:context>
    <inkml:brush xml:id="br0">
      <inkml:brushProperty name="width" value="0.05" units="cm"/>
      <inkml:brushProperty name="height" value="0.05" units="cm"/>
    </inkml:brush>
  </inkml:definitions>
  <inkml:trace contextRef="#ctx0" brushRef="#br0">2 199 12587,'1'-9'290,"0"0"0,0 1 0,1-1 1,0 1-1,1-1 0,-1 1 0,2 0 0,-1 0 1,1 0-1,0 0 0,1 1 0,0 0 0,0 0 1,1 0-1,9-10 0,-9 11-99,1 1 0,-1-1 0,1 1 0,0 0 0,0 0 0,0 1 0,1 0 0,0 0 0,-1 1 0,1 0 1,0 0-1,1 1 0,-1 0 0,0 0 0,1 1 0,8 0 0,-14 1-158,0 0 1,-1 0-1,1 0 1,-1 1-1,1-1 1,0 1-1,-1 0 1,1 0-1,-1 0 1,1 0-1,-1 0 1,0 0-1,1 0 1,-1 1-1,0 0 1,0-1-1,0 1 1,0 0-1,1 2 1,0-1-18,-1 0 0,-1 1 0,1-1 0,0 0 0,-1 1 1,0 0-1,0-1 0,0 1 0,0 0 0,0 0 0,-1 6 0,0 4-22,0 0 0,-2-1 0,0 0-1,0 1 1,-1-1 0,-7 18 0,-2-2-25,-1-1-1,-1 0 1,-2-1 0,-27 38 0,-87 91-100,128-153 135,0-1-1,0 1 1,0-1-1,1 1 1,-1 0-1,0-1 1,1 1-1,0 0 1,-1 0-1,1 0 1,1 0-1,-2 4 1,2-6 2,0 1 1,0-1-1,0 1 1,1-1 0,-1 0-1,0 1 1,1-1 0,-1 0-1,1 1 1,-1-1-1,1 0 1,-1 0 0,1 1-1,0-1 1,0 0-1,0 0 1,0 0 0,0 0-1,0 0 1,0 0 0,0 0-1,0 0 1,0 0-1,0-1 1,1 1 0,-1 0-1,0-1 1,3 1 0,9 4 58,-1-1 0,2 0 0,-1-2 0,0 1 0,0-1 0,1-1 0,25-1 0,-15-2-97,0 0 0,-1-2 1,39-10-1,-16-3-426,-43 16 430,0-1 1,1 1-1,-1-1 1,0 0-1,-1 0 1,1-1-1,0 1 1,-1 0-1,1-1 1,-1 0-1,4-4 1,-2-10-215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5.280"/>
    </inkml:context>
    <inkml:brush xml:id="br0">
      <inkml:brushProperty name="width" value="0.05" units="cm"/>
      <inkml:brushProperty name="height" value="0.05" units="cm"/>
    </inkml:brush>
  </inkml:definitions>
  <inkml:trace contextRef="#ctx0" brushRef="#br0">5 56 13947,'-4'2'1472,"4"2"-952,9-4-128,6-3 953,11-7-761,6 4-144,11-4-560,3-1-16,5 2 224,1 4-112,-4-3-200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5.965"/>
    </inkml:context>
    <inkml:brush xml:id="br0">
      <inkml:brushProperty name="width" value="0.05" units="cm"/>
      <inkml:brushProperty name="height" value="0.05" units="cm"/>
    </inkml:brush>
  </inkml:definitions>
  <inkml:trace contextRef="#ctx0" brushRef="#br0">13 523 16940,'0'0'82,"0"0"0,-1-1 1,1 1-1,0-1 0,0 1 1,0-1-1,0 1 0,-1-1 1,1 1-1,0-1 0,0 1 1,0-1-1,0 1 0,0-1 1,0 1-1,0-1 0,0 1 1,1-1-1,-1 1 0,0-1 0,0 1 1,0-1-1,0 1 0,1 0 1,-1-1-1,0 1 0,0-1 1,1 1-1,0-1 0,11-21 341,-8 16 55,29-51 937,16-28-558,-47 73-727,-10 13-16,-13 15-54,9 1-132,1 0 0,1 1 0,0 1 0,1-1 0,2 1 0,-10 33 0,14-45 14,1 1-1,1-1 1,-1 1 0,1 0-1,0 15 1,1-22 32,0 0 0,0 1 0,0-1 0,0 1 0,1-1 0,-1 1 0,0-1 1,1 0-1,-1 1 0,1-1 0,-1 0 0,1 1 0,-1-1 0,1 0 0,0 0 0,0 0 1,0 1-1,0-1 0,0 0 0,0 0 0,0 0 0,0 0 0,0-1 0,0 1 0,0 0 0,1 0 1,-1-1-1,0 1 0,1-1 0,-1 1 0,0-1 0,1 1 0,-1-1 0,0 0 0,1 0 0,-1 0 1,1 0-1,2 0 0,40-6-814,-37 4 701,1 1 0,0-1-1,0 2 1,0-1-1,-1 1 1,1 0-1,0 0 1,0 1-1,15 4 1,-21-5 114,0 1-1,0-1 1,1 0 0,-1 1-1,0-1 1,0 0 0,1-1-1,-1 1 1,0 0 0,0 0-1,0-1 1,1 0 0,-1 1-1,0-1 1,0 0 0,0 0-1,0 0 1,0 0 0,0 0-1,0-1 1,-1 1 0,1 0-1,2-3 1,4-4-111,0-1 1,0 0-1,7-12 1,-7 12-19,5-11-67,-1 0-1,0-1 1,-2 0 0,0-1 0,-1 0 0,-2-1 0,0 1 0,5-32 0,-3-6-466,4-122 0,-13 173 692,1-19-14,-1 27 18,0 0-1,0 0 1,0 0-1,0 0 1,0 0-1,-1 0 1,1 0-1,0 1 1,0-1-1,-1 0 1,1 0-1,0 0 1,-1 0-1,1 1 1,-1-1-1,1 0 1,-1 0-1,1 1 1,-1-1-1,0 0 1,0 0-1,0 1 7,0 0 0,0 1 0,1-1-1,-1 0 1,0 0 0,0 1 0,0-1 0,1 0 0,-1 1 0,0-1-1,0 1 1,1-1 0,-1 1 0,0 0 0,1-1 0,-1 1 0,1 0-1,-1-1 1,1 1 0,-1 0 0,1-1 0,-1 1 0,1 0-1,-1 1 1,-10 23 168,1 4-126,2 1 1,1 1-1,1-1 1,1 1 0,0 54-1,6-38-21,1 1-1,3-1 1,11 50 0,-14-87 6,-1-2 46,0-1 0,0 1 0,1-1 0,0 0 1,1 0-1,0 0 0,0 0 0,0 0 0,1 0 0,0-1 1,8 10-1,-12-15-39,1 0 0,0 0 0,0-1 0,0 1 0,-1 0 0,1 0 0,0-1-1,0 1 1,0-1 0,0 1 0,0-1 0,0 1 0,1-1 0,-1 0 0,0 1 0,0-1 0,0 0 0,0 0 0,0 0 0,1 0 0,-1 0 0,0 0 0,0 0 0,0 0 0,0 0 0,0-1 0,0 1-1,1 0 1,-1-1 0,0 1 0,0-1 0,0 1 0,0-1 0,0 0 0,0 1 0,0-1 0,-1 0 0,1 0 0,0 1 0,0-1 0,-1 0 0,1 0 0,0 0 0,0-1 0,3-5 208,0 1 0,-1-1 0,0 1 0,0-1 0,3-12 0,3-23 65,-1-1 1,-3 0-1,-1 0 1,-3-56-1,1 105-396,-1 0 1,1-1-1,0 1 0,0 0 0,0 0 1,6 8-1,-1 1-27,-1-4 46,0 1 0,0-1 1,1 0-1,0-1 1,12 14-1,-17-22 51,0 0 0,0 0 0,0 0 0,1 0 0,-1-1 0,0 1 0,1-1 0,-1 1 0,1-1 0,-1 0 0,1 0 0,-1 0 0,5 0 0,-5-1 3,0 0-1,0 0 1,0 0 0,0-1 0,0 1 0,0 0 0,0-1-1,0 0 1,-1 1 0,1-1 0,0 0 0,0 0 0,0 0 0,-1 0-1,1 0 1,-1 0 0,1-1 0,-1 1 0,1-1 0,1-2-1,6-7 5,-1-1-1,0 1 0,-1-2 0,-1 1 0,7-17 0,3-7 12,-21 84-158,5-45 146,-10 74-251,9-68 151,1 0 0,0 0-1,0 0 1,1 0 0,0 0 0,3 11-1,-3-19 150,-1 0-1,0 0 0,0 0 0,1 0 1,-1 0-1,1 0 0,-1 0 1,1 0-1,-1 0 0,1 0 1,0-1-1,-1 1 0,1 0 0,0 0 1,0 0-1,-1-1 0,1 1 1,0 0-1,0-1 0,0 1 1,1 0-1,-1-1-44,0 0-1,0 0 1,0 0 0,0-1-1,0 1 1,0 0 0,0 0-1,0 0 1,-1-1 0,1 1-1,0-1 1,0 1 0,0-1-1,0 1 1,0-1 0,-1 1-1,1-1 1,0 0 0,-1 1-1,1-1 1,0 0 0,-1 1-1,2-2 1,15-23 23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6.352"/>
    </inkml:context>
    <inkml:brush xml:id="br0">
      <inkml:brushProperty name="width" value="0.05" units="cm"/>
      <inkml:brushProperty name="height" value="0.05" units="cm"/>
    </inkml:brush>
  </inkml:definitions>
  <inkml:trace contextRef="#ctx0" brushRef="#br0">12 7 14891,'-9'-7'904,"6"14"-1016,3 5 40,6 2 184,4 8-144,1-2-56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6.727"/>
    </inkml:context>
    <inkml:brush xml:id="br0">
      <inkml:brushProperty name="width" value="0.05" units="cm"/>
      <inkml:brushProperty name="height" value="0.05" units="cm"/>
    </inkml:brush>
  </inkml:definitions>
  <inkml:trace contextRef="#ctx0" brushRef="#br0">80 1 11570,'-10'23'556,"0"1"0,2 0 0,-10 45 0,-3 75 608,13-57-444,3 0 0,9 93 0,-4-168-623,2-1-1,-1 1 0,2-1 0,-1 0 1,6 15-1,-7-26-73,-1 1 0,0 0 0,0 0 0,1-1 0,-1 1 0,0 0 0,1 0 1,-1-1-1,1 1 0,-1 0 0,1-1 0,-1 1 0,1 0 0,0-1 0,-1 1 0,1-1 0,-1 1 0,1-1 1,0 1-1,0-1 0,-1 0 0,1 1 0,0-1 0,0 0 0,0 0 0,-1 1 0,1-1 0,0 0 0,0 0 1,0 0-1,0 0 0,-1 0 0,1 0 0,0 0 0,0 0 0,0-1 0,-1 1 0,1 0 0,0 0 0,0-1 1,0 1-1,-1 0 0,1-1 0,0 1 0,-1-1 0,1 1 0,0-1 0,-1 1 0,1-1 0,-1 0 0,1 1 1,0-2-1,3-2 88,0-1 0,0 0 1,-1 0-1,1 0 0,-1 0 1,2-6-1,5-12 183,-2-1-1,-1 1 1,9-50 0,-1-78-177,-14 139-165,0-1-1,0 0 0,-2 1 1,0-1-1,0 0 1,-1 1-1,0-1 0,-7-16 1,9 29 42,0-1 0,0 0-1,0 1 1,-1-1 0,1 0 0,0 1 0,-1-1 0,1 0 0,0 1 0,-1-1 0,1 1 0,-1-1 0,1 1-1,-1-1 1,1 1 0,-1-1 0,1 1 0,-1-1 0,0 1 0,1 0 0,-1-1 0,1 1 0,-1 0 0,0-1-1,0 1 1,1 0 0,-2 0 0,1 0 3,1 1-1,-1-1 0,0 0 1,0 1-1,0 0 0,1-1 1,-1 1-1,0-1 0,1 1 1,-1 0-1,0-1 0,1 1 1,-1 0-1,1 0 0,-1-1 1,1 1-1,-1 1 0,-2 5 9,1-1 0,-1 1-1,1 0 1,-1 8-1,1-3 11,1 1-1,1-1 0,0 1 1,0 0-1,1-1 0,1 1 1,0-1-1,1 1 0,0-1 1,1 0-1,0 0 1,9 15-1,-9-20 6,0 0 0,0 0 0,0-1-1,1 0 1,0 0 0,1 0 0,-1-1 0,1 1 0,0-1 0,1-1 0,-1 1 0,1-1-1,0 0 1,0-1 0,0 1 0,0-1 0,1-1 0,-1 1 0,1-1 0,-1-1 0,10 2-1,-10-3 5,0 0 0,0 0-1,0 0 1,-1 0 0,1-1-1,0-1 1,-1 1-1,1-1 1,-1 0 0,1 0-1,11-7 1,-10 4 1,0 0 0,0-1 0,0 0 0,-1 0 0,0-1 0,0 0 0,9-12 0,-4 1-58,-1 0-1,-1 0 1,0-1 0,-1 0 0,-1-1-1,10-39 1,-17 52 6,6-24-74,-7 29 87,1 0-1,-1 0 1,0 0-1,0 1 0,0-1 1,0 0-1,-1 0 1,1 0-1,0 1 0,-1-1 1,1 0-1,-1 0 1,-1-2-1,2 4 11,0-1 0,0 1 0,0 0 0,-1 0 0,1 0 0,0-1 0,0 1 0,0 0 0,-1 0 0,1 0 0,0-1 0,0 1 0,0 0-1,-1 0 1,1 0 0,0 0 0,0 0 0,-1 0 0,1 0 0,0-1 0,-1 1 0,1 0 0,0 0 0,0 0 0,-1 0 0,1 0 0,0 0 0,0 0 0,-1 0 0,1 0 0,0 1 0,-1-1 0,1 0 0,0 0 0,0 0-1,-1 0 1,1 0 0,0 1 0,-10 10-41,-3 16 67,-5 35-129,17-57 13,0 0 0,0-1 0,1 1 0,0 0 0,0-1 0,0 1 0,0 0 0,1-1 0,-1 1 0,1 0 0,2 4 0,-3-8 75,0-1 0,0 1 0,1-1 0,-1 1-1,0-1 1,0 1 0,1-1 0,-1 1 0,0-1 0,1 0 0,-1 1 0,0-1 0,1 1 0,-1-1 0,1 0 0,-1 1 0,0-1 0,1 0 0,-1 0 0,1 1-1,-1-1 1,1 0 0,-1 0 0,1 0 0,-1 1 0,1-1 0,0 0 0,-1 0 0,1 0 0,-1 0 0,1 0 0,-1 0 0,1 0 0,-1 0 0,1-1-1,-1 1 1,1 0 0,-1 0 0,1 0 0,-1 0 0,2-1 0,15-13-352,-1-6-112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8.205"/>
    </inkml:context>
    <inkml:brush xml:id="br0">
      <inkml:brushProperty name="width" value="0.05" units="cm"/>
      <inkml:brushProperty name="height" value="0.05" units="cm"/>
    </inkml:brush>
  </inkml:definitions>
  <inkml:trace contextRef="#ctx0" brushRef="#br0">3 54 17540,'-2'7'1624,"2"-5"-1288,5-5-200,5-3 472,16-8-352,1-4-88,6-3-128</inkml:trace>
  <inkml:trace contextRef="#ctx0" brushRef="#br0" timeOffset="1">281 126 16836,'-2'11'1608,"-1"-7"-1640,3-14-88,3-7 1240,1-9-768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7.126"/>
    </inkml:context>
    <inkml:brush xml:id="br0">
      <inkml:brushProperty name="width" value="0.05" units="cm"/>
      <inkml:brushProperty name="height" value="0.05" units="cm"/>
    </inkml:brush>
  </inkml:definitions>
  <inkml:trace contextRef="#ctx0" brushRef="#br0">45 1 14507,'0'0'52,"-1"0"-1,0 0 1,1 0 0,-1 0-1,0 0 1,1 0 0,-1 0-1,0 1 1,1-1 0,-1 0-1,0 0 1,1 1 0,-1-1-1,1 1 1,-1-1-1,0 0 1,1 1 0,-1-1-1,1 1 1,0-1 0,-1 1-1,1-1 1,-1 1 0,1 0-1,0-1 1,-1 1 0,1-1-1,0 1 1,-1 0 0,1-1-1,0 1 1,0 1-1,-6 26-2,5-21 163,-9 64 657,-2 99 1,12-124-706,2 0 1,2 0-1,13 56 0,-16-96-52,0 0 0,1 1 1,0-1-1,0 0 0,1 0 0,4 8 0,-6-13-62,0 0-1,0 1 0,0-1 1,0 0-1,0 0 0,0 0 1,0 0-1,0 0 0,0-1 1,1 1-1,-1 0 0,0-1 1,1 1-1,-1 0 1,0-1-1,1 1 0,-1-1 1,1 0-1,-1 0 0,0 1 1,1-1-1,-1 0 0,1 0 1,-1 0-1,1 0 0,-1-1 1,0 1-1,1 0 0,-1-1 1,1 1-1,-1-1 1,0 1-1,1-1 0,1 0 1,9-6 295,1-1 1,-1 0-1,0 0 1,15-15-1,41-44 453,-65 63-766,18-17-180,-2-2-1,32-46 0,-50 68 99,0 0 0,-1 0 1,1 0-1,-1 0 1,1 0-1,-1 0 0,1 0 1,-1 0-1,0 0 0,1 0 1,-1 0-1,0 0 0,0 0 1,0 0-1,0-2 1,0 3 10,0-1 1,-1 1-1,1 0 1,0 0 0,0 0-1,0-1 1,-1 1 0,1 0-1,0 0 1,-1 0 0,1 0-1,0 0 1,0-1-1,-1 1 1,1 0 0,0 0-1,-1 0 1,1 0 0,0 0-1,-1 0 1,1 0 0,0 0-1,0 0 1,-1 0-1,1 0 1,0 0 0,-1 0-1,1 1 1,0-1 0,-1 0-1,1 0 1,0 0 0,-3 1-196,-1 1 1,1-1 0,1 1 0,-1-1 0,0 1 0,0 0 0,1 0 0,-5 4-1,-1 4-438,0 0 0,1 0-1,-1 1 1,2 0-1,0 1 1,0-1-1,1 1 1,1 0-1,0 1 1,0-1-1,-2 19 1,6-30 700,-1-1 1,1 1-1,0 0 1,0 0-1,0 0 1,0 0-1,0-1 1,0 1 0,0 0-1,0 0 1,0 0-1,0 0 1,0-1-1,1 1 1,-1 0-1,0 0 1,1 0-1,-1-1 1,0 1-1,1 0 1,-1 0 0,1-1-1,-1 1 1,1 0-1,-1-1 1,1 1-1,0-1 1,-1 1-1,1-1 1,0 1-1,-1-1 1,1 1-1,0-1 1,0 0 0,-1 1-1,1-1 1,0 0-1,0 0 1,0 0-1,0 1 1,-1-1-1,1 0 1,0 0-1,0 0 1,0 0-1,0 0 1,1-1-1,6 0 497,0-1-1,-1-1 0,1 1 1,10-6-1,0 1-274,76-19-2040,-74 20 1278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8.006"/>
    </inkml:context>
    <inkml:brush xml:id="br0">
      <inkml:brushProperty name="width" value="0.05" units="cm"/>
      <inkml:brushProperty name="height" value="0.05" units="cm"/>
    </inkml:brush>
  </inkml:definitions>
  <inkml:trace contextRef="#ctx0" brushRef="#br0">95 458 13979,'0'-1'89,"-1"0"1,1 0-1,0 0 1,0 0-1,0 0 1,-1 1-1,1-1 1,0 0-1,-1 0 1,1 0-1,-1 0 1,1 1-1,-1-1 1,1 0-1,-1 1 1,0-1-1,1 0 1,-1 1-1,0-1 1,1 1-1,-1-1 1,0 1-1,0-1 1,0 1-1,1-1 1,-1 1-1,0 0 1,0 0-1,0-1 1,0 1-1,0 0 1,0 0-1,0 0 1,1 0 0,-1 0-1,0 0 1,0 0-1,0 0 1,0 1-1,0-1 1,0 0-1,0 0 1,0 1-1,-3 0 45,1 1 0,0-1 1,-1 1-1,1 0 0,0 0 0,0 0 0,0 0 0,1 1 1,-6 4-1,5-2-92,-1 0 0,1 0 0,0 0 0,1 0 0,-1 0 0,1 1 0,0-1 0,1 1 0,-1-1 0,0 7 0,2-10-35,-1-1-1,1 1 1,0 0-1,0-1 1,0 1-1,0 0 1,0-1-1,0 1 0,1 0 1,-1-1-1,1 1 1,-1 0-1,1-1 1,-1 1-1,1-1 1,0 1-1,0-1 1,0 1-1,0-1 1,0 0-1,0 1 1,0-1-1,0 0 1,0 0-1,1 0 0,-1 0 1,0 0-1,1 0 1,-1 0-1,1 0 1,-1 0-1,1-1 1,0 1-1,-1-1 1,1 1-1,0-1 1,-1 0-1,3 1 1,2-1-44,0 0 1,0-1-1,0 1 0,0-1 1,0 0-1,0-1 1,0 1-1,0-1 1,-1 0-1,1-1 1,-1 1-1,1-1 1,-1 0-1,0 0 1,6-6-1,5-4-315,-1 0-1,-1-1 1,18-21 0,-21 22 78,0 0 0,-1-1 0,-1 0 0,0 0 0,-1-1 0,-1 0 1,10-29-1,-17 44 296,1-1 0,-1 1 0,0-1 0,0 0 0,0 1 0,1-1 0,-1 0 0,0 1 0,0-1 0,0 0 0,0 1 0,0-1 0,0 1 0,-1-1 0,1 0 0,0 1 0,0-1 0,0 0 0,0 1 0,-1-1 0,1 1 0,0-1 0,-1 1 0,1-1 0,0 1 0,-1-1 0,1 1 0,-1-1 0,1 1 0,-1-1 0,1 1 0,-1-1 0,1 1 0,-2-1 0,1 1 48,0 0 0,1 0 0,-1 0 1,0 0-1,0 0 0,0 0 0,0 1 1,1-1-1,-1 0 0,0 0 0,0 1 1,0-1-1,1 0 0,-1 1 0,0-1 1,0 1-1,1-1 0,-1 1 0,1-1 1,-1 1-1,0 0 0,1-1 1,-1 1-1,1 0 0,-1 1 0,8-6 264,7-9-328,-1-6-225,0 0-1,-1-1 0,0-1 0,11-32 1,-18 40 101,0 0 0,-1 0 0,-1-1 0,0 1 1,-1-1-1,0 0 0,-1 0 0,-2-24 0,1 36 124,0 1 0,0 0-1,0 0 1,-1 0 0,1-1 0,0 1-1,-1 0 1,1 0 0,0 0-1,-1 0 1,0 0 0,1 0 0,-1 0-1,1 0 1,-3-2 0,3 3 2,-1 0 1,1-1 0,-1 1-1,1 0 1,-1 0-1,1 0 1,-1 0 0,1 0-1,-1-1 1,1 1 0,-1 0-1,1 0 1,-1 0 0,1 0-1,-1 0 1,1 1-1,-1-1 1,1 0 0,-1 0-1,1 0 1,-1 0 0,1 0-1,-1 1 1,0-1 0,-2 2 32,1 0 0,-1 0 1,1 1-1,-1-1 1,1 0-1,0 1 0,0-1 1,0 1-1,0 0 1,-1 3-1,-11 22 93,3 0 1,0 1-1,2 1 0,1-1 0,1 1 1,2 1-1,0-1 0,1 37 0,4-59-102,0-1 0,1 1 0,0 0-1,0-1 1,0 1 0,1-1 0,0 1 0,1-1-1,-1 0 1,6 9 0,-6-12 11,0-1-1,0-1 1,1 1 0,-1 0 0,1-1-1,-1 1 1,1-1 0,0 0-1,0 0 1,0 0 0,0 0 0,1 0-1,-1-1 1,0 1 0,1-1-1,-1 0 1,1 0 0,-1 0 0,1 0-1,-1-1 1,1 0 0,0 0 0,5 0-1,0-1 80,-1 0-1,1-1 0,0 0 1,0-1-1,-1 0 1,0 0-1,1 0 0,-1-1 1,0-1-1,-1 1 0,1-1 1,-1-1-1,0 1 1,9-10-1,5-7 29,-1 0-1,-1-1 1,17-26-1,-32 43-159,17-23 13,-20 27-25,1 0 0,-1 1 1,1-1-1,-1 1 1,1-1-1,0 1 1,-1 0-1,1-1 1,0 1-1,0 0 1,0 0-1,4-1 0,1 4-375,-7-3 240,-3-6 259,3 6-89,0 1 0,0-1 1,-1 0-1,1 1 0,0-1 0,0 1 0,-1-1 0,1 1 0,-1-1 0,1 1 0,0-1 0,-1 1 0,1-1 1,-1 1-1,1 0 0,-1-1 0,1 1 0,-1 0 0,1-1 0,-1 1 0,0 0 0,1 0 0,-1-1 1,1 1-1,-1 0 0,0 0 0,1 0 0,-1 0 0,1 0 0,-2 0 0,-1 0-5,1 1 0,-1-1 0,1 1 0,-1 0 0,1 0 0,0 0 0,-1 0 0,-2 2 0,-3 2-9,0 1 0,0 0 0,-9 9 0,12-10 21,0 0 1,1 1 0,0-1 0,0 1 0,0 0-1,0 1 1,1-1 0,0 0 0,1 1-1,-1 0 1,1 0 0,0 0 0,1 0 0,0 0-1,0 0 1,0 10 0,1-12 1,1-1 1,-1 1-1,1-1 1,0 0-1,0 1 1,1-1-1,-1 0 1,1 0-1,0 0 1,0 0-1,0 0 1,0 0-1,1 0 1,0-1-1,0 1 1,0-1-1,0 0 1,0 0-1,1 0 1,-1 0-1,1-1 1,0 1-1,0-1 1,0 0-1,0 0 1,0 0-1,5 1 1,-4-2 25,1 0 0,-1 0 0,1 0 0,0 0 0,-1-1 0,1 0 0,0 0 0,0-1 0,-1 1 0,1-1 1,-1-1-1,7-1 0,-10 3-74,0-1 0,-1 0 0,1 1 0,0-1 0,0 0 0,-1 0 0,1 0 0,0 0 0,-1 0 1,1-1-1,-1 1 0,1 0 0,-1-1 0,0 1 0,0-1 0,1 1 0,-1-1 0,0 1 0,-1-1 0,1 0 1,0 0-1,0 1 0,-1-1 0,1 0 0,-1 0 0,1 0 0,-1 0 0,0 0 0,0 0 0,0 0 0,0 0 1,0 0-1,0 0 0,0 1 0,-1-1 0,1 0 0,-1 0 0,-1-3 0,2 3-14,-1 0-1,0 1 0,1-1 1,-1 1-1,0 0 0,0-1 1,1 1-1,-1 0 0,0-1 1,-1 1-1,1 0 0,0 0 1,0 0-1,0 0 0,-1 0 1,1 0-1,0 0 0,-1 0 1,1 1-1,-1-1 1,1 0-1,-1 1 0,1-1 1,-1 1-1,1 0 0,-4-1 1,-10 4-440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1:08.528"/>
    </inkml:context>
    <inkml:brush xml:id="br0">
      <inkml:brushProperty name="width" value="0.05" units="cm"/>
      <inkml:brushProperty name="height" value="0.05" units="cm"/>
    </inkml:brush>
  </inkml:definitions>
  <inkml:trace contextRef="#ctx0" brushRef="#br0">154 359 12187,'-18'7'495,"-1"0"0,1 2 0,-23 13 1,37-19-394,0 0 0,0 0 1,0 0-1,0 0 0,0 1 1,1 0-1,-1 0 0,1 0 0,0 0 1,0 0-1,1 0 0,-1 1 1,1-1-1,0 1 0,0 0 1,0 0-1,1 0 0,-2 7 0,3-10-83,0-1 0,0 0-1,0 1 1,0-1-1,0 1 1,0-1-1,1 0 1,-1 1-1,0-1 1,1 0-1,-1 1 1,1-1 0,-1 0-1,1 1 1,0-1-1,0 0 1,-1 0-1,1 0 1,0 0-1,0 0 1,0 0-1,0 0 1,0 0-1,0 0 1,0 0 0,1 0-1,-1-1 1,0 1-1,0-1 1,1 1-1,-1-1 1,0 1-1,1-1 1,-1 1-1,3-1 1,5 1 93,0 0-1,-1 0 1,1-1-1,17-2 1,88-14 516,116-33 0,-97 19-357,165-34 89,1005-234-215,-1210 271-388,-52 14-397,1 2 1,43-6 0,-85 17 622,1 0 1,-1-1 0,0 1 0,1 0 0,-1 0-1,0 0 1,1 0 0,-1 0 0,0 0-1,1 0 1,-1 0 0,0 0 0,1 0-1,-1 1 1,0-1 0,1 0 0,-1 0 0,0 0-1,1 0 1,-1 0 0,0 1 0,1-1-1,-1 0 1,0 0 0,0 0 0,1 1-1,-1-1 1,0 0 0,0 1 0,1-1 0,-1 0-1,0 0 1,0 1 0,0-1 0,0 0-1,0 1 1,1-1 0,-1 0 0,0 1-1,0-1 1,0 0 0,0 1 0,0-1 0,0 0-1,0 1 1,0-1 0,0 1 0,0-1-1,0 0 1,0 1 0,-1-1 0,1 1-1,0-1 0,-3 10-590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3:36.108"/>
    </inkml:context>
    <inkml:brush xml:id="br0">
      <inkml:brushProperty name="width" value="0.05" units="cm"/>
      <inkml:brushProperty name="height" value="0.05" units="cm"/>
    </inkml:brush>
  </inkml:definitions>
  <inkml:trace contextRef="#ctx0" brushRef="#br0">11242 378 7458,'-52'4'549,"-113"4"1040,133-8-1407,0-2-1,0-1 1,-36-9-1,2 0-914,0 2-1,-132-1 1,-137 24-1513,218-6 2127,-199 13 514,-293 12 344,-110 11-711,319 10 647,-294 28 1334,-8-58-1107,2-73-2177,493 22 351,-936-114-2589,982 125 3450,-524-48 1131,-3 35 900,289 38-949,0 17-1,-470 91 1,714-85-876,3 7 0,-171 67 0,223-66-283,2 5-1,2 5 1,3 3-1,-94 69 1,169-108 1,1 1 1,0 1-1,1 1 0,0 0 1,2 0-1,-19 27 1,26-31 36,0 0 0,1 0 1,0 1-1,1 0 1,0 0-1,1 1 0,0-1 1,1 1-1,1 0 0,0-1 1,1 21-1,2-6 63,1 0 0,2-1-1,1 0 1,1 0 0,1 0-1,1-1 1,2 0 0,0 0-1,2-1 1,1-1 0,1 0-1,1 0 1,0-2 0,2 0 0,1 0-1,1-2 1,0 0 0,25 17-1,13 7 19,3-2-1,1-3 0,2-3 0,79 33 0,-45-30-11,1-5 0,133 29 0,216 10-11,-2-32 101,-421-39-50,109 9 93,749 52 547,1-54-527,408-102-230,-55 3 115,-987 80 5,527-27-1,-5-19-139,-274 11-4,475-51 91,-12-62 189,-181-36-51,-22-58-264,-536 157 37,-166 66 160,95-64 0,-141 87 39,-1 0 1,0-1 0,0 0 0,-1 0-1,0-1 1,8-10 0,-13 15-21,0 0 1,0 0-1,-1 0 1,0 0-1,1-1 1,-1 1-1,0 0 1,0 0-1,-1-1 1,1 1 0,-1-1-1,1 1 1,-1 0-1,0-1 1,0 1-1,-1-1 1,1 1-1,-1 0 1,0-1-1,0 1 1,0 0-1,-2-5 1,-1 0 76,-1 0 0,0 1 0,0-1 0,-1 1 0,0 0 1,0 0-1,0 1 0,-10-7 0,-65-44 586,52 38-510,-124-77-360,-4 7 0,-332-137 0,344 175-723,-261-58 0,-164 20-551,-163 35 590,723 53 836,-270-14-147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3:42.041"/>
    </inkml:context>
    <inkml:brush xml:id="br0">
      <inkml:brushProperty name="width" value="0.05" units="cm"/>
      <inkml:brushProperty name="height" value="0.05" units="cm"/>
    </inkml:brush>
  </inkml:definitions>
  <inkml:trace contextRef="#ctx0" brushRef="#br0">7105 139 10794,'-209'10'1294,"-17"-1"-959,-353-62-2347,288 17 922,-894-33 3549,334 80-2391,420 1 257,364-11-218,-1415 48 864,1319-40-978,-255 22-82,298-17-43,-168 43 0,227-40 24,0 3 1,1 2 0,2 3-1,0 3 1,-80 51 0,104-56-262,1 1 1,2 1 0,0 2-1,2 1 1,1 1 0,1 1-1,2 2 1,1 1 0,-34 61-1,51-79 271,1 1 0,0-1-1,1 1 1,1 0 0,1 0 0,0 0-1,1 1 1,0-1 0,2 1-1,0-1 1,0 1 0,2-1 0,0 1-1,1-1 1,1 0 0,0 0-1,1 0 1,12 24 0,-8-21 120,1 0 1,1 0-1,1-1 1,0 0-1,2-1 1,0 0-1,0-1 1,2-1-1,0 0 1,1-2-1,0 0 1,1 0-1,35 17 1,290 106 1114,-245-101-747,268 88 694,-244-89-866,132 19 0,-17-23-53,288-2-1,239-41-215,-533 6-60,688-29-367,-560 20 213,1049-98-1415,151-153 2402,-916 113 781,-480 104-1020,292-132 0,-232 68-1029,-155 75 328,74-57 0,-59 29 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3:42.428"/>
    </inkml:context>
    <inkml:brush xml:id="br0">
      <inkml:brushProperty name="width" value="0.05" units="cm"/>
      <inkml:brushProperty name="height" value="0.05" units="cm"/>
    </inkml:brush>
  </inkml:definitions>
  <inkml:trace contextRef="#ctx0" brushRef="#br0">1689 84 8874,'-155'-21'1016,"-7"6"-712,-12 2-120,-5 3 1120,-10-2-1143,3 5-177,-18 1 16,-9 6 32,-14 8-40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4:29.023"/>
    </inkml:context>
    <inkml:brush xml:id="br0">
      <inkml:brushProperty name="width" value="0.05" units="cm"/>
      <inkml:brushProperty name="height" value="0.05" units="cm"/>
    </inkml:brush>
  </inkml:definitions>
  <inkml:trace contextRef="#ctx0" brushRef="#br0">5763 332 8618,'-21'-1'113,"-1"0"0,2-2 0,-1 0 0,-28-9 0,-77-32-461,23 6-165,-6 5-226,-2 5-1,-130-17 1,-380-7 997,226 24 304,-192-5-1103,-5 23-186,467 9 437,-925 23 297,989-19 191,-943 39 362,631-41-1321,242-2 504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4:30.121"/>
    </inkml:context>
    <inkml:brush xml:id="br0">
      <inkml:brushProperty name="width" value="0.05" units="cm"/>
      <inkml:brushProperty name="height" value="0.05" units="cm"/>
    </inkml:brush>
  </inkml:definitions>
  <inkml:trace contextRef="#ctx0" brushRef="#br0">1409 232 4609,'-206'29'789,"-186"34"597,332-47-1016,1 1-1,1 4 0,0 2 1,2 2-1,-57 35 1,69-31 69,2 3 0,1 1 0,-62 65 1,59-55-196,26-26-302,1 1-1,1 1 1,1 0-1,-19 31 0,29-42-125,1 0 0,0 0 0,0 1 0,1-1 0,0 1 0,0 0 0,1 0 0,0 0 0,1 0 0,0 0 0,0 1 0,1-1 0,1 0-1,-1 0 1,3 10 0,3 2-279,0 0 1,2 0-1,0-1 0,2 0 0,0 0 0,1-1 0,15 18 0,11 13-357,56 54 0,-64-74 718,1-2 1,2-1 0,1-2 0,1-1-1,1-2 1,0-1 0,2-2 0,1-1 0,75 24-1,-34-20 47,128 21 0,86-7 61,-172-23 4,36 4 115,360 50 1161,155 57 939,-308-54-1538,569 52 108,8-84-415,2-55-360,0-27-307,-838 38 238,650-40-589,-3-38 351,463-179 743,-1016 207-172,318-137 0,-427 149-205,149-97-1,-181 100-83,-1-4-1,-2-1 0,60-65 0,-102 96 25,0-1-1,-1 1 0,-1-2 1,0 0-1,-1 0 0,-1-1 1,0 0-1,7-26 1,-11 29 64,-2-1 1,0 0 0,0 0 0,-2 0 0,0 0 0,-1-1 0,0 1 0,-2 0 0,1 0 0,-8-26 0,4 23 25,-2-1 1,0 2 0,-1-1 0,-1 1-1,0 0 1,-1 1 0,-20-25-1,12 20-20,-1 1 0,-1 0-1,-1 2 1,-40-29 0,11 16 28,-2 2 1,0 3 0,-2 2 0,-87-29-1,41 24 276,-165-29 0,-110 14 408,-77 34 40,-2 31-283,-252 0-268,506-32-254,5-20-48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4:39.682"/>
    </inkml:context>
    <inkml:brush xml:id="br0">
      <inkml:brushProperty name="width" value="0.05" units="cm"/>
      <inkml:brushProperty name="height" value="0.05" units="cm"/>
    </inkml:brush>
  </inkml:definitions>
  <inkml:trace contextRef="#ctx0" brushRef="#br0">1849 310 9226,'-25'2'198,"-1"-1"-1,0-1 1,0-1 0,1-1-1,-1-2 1,1 0 0,-50-16 0,-4-9-438,-84-43 1,-38-15-2156,152 72 1607,0 2 0,-1 2 0,-1 2 0,-53-2 0,-208 6-812,82 4 1284,31-14 298,91 1 22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4:41.070"/>
    </inkml:context>
    <inkml:brush xml:id="br0">
      <inkml:brushProperty name="width" value="0.05" units="cm"/>
      <inkml:brushProperty name="height" value="0.05" units="cm"/>
    </inkml:brush>
  </inkml:definitions>
  <inkml:trace contextRef="#ctx0" brushRef="#br0">4101 247 6985,'-1118'-28'65,"428"-14"-952,514 41 1325,-338 43 0,360-14-53,1 6 1,2 8-1,-249 102 1,291-97 273,3 5 1,2 5 0,-97 69 0,178-110-599,-10 6 4,2 2 0,-35 34 1,59-52-111,0 1 0,1 1 0,-1-1 1,2 1-1,-1 0 0,1 0 0,1 1 0,-1 0 1,1 0-1,1 0 0,0 0 0,0 0 1,1 1-1,-2 12 0,4-14-41,0 0 1,1 0-1,0-1 1,0 1 0,1 0-1,0-1 1,0 1-1,1-1 1,0 0-1,0 1 1,0-1-1,1-1 1,1 1-1,-1-1 1,1 1-1,0-1 1,0 0-1,7 5 1,11 9-133,0 0 0,2-2-1,33 19 1,11 2 56,2-3 0,1-3-1,1-3 1,2-3-1,140 30 1,402 31-1486,-409-65 1079,1082 146 1516,-737-93-655,50-1 176,432 63 1004,-787-96-1211,604 86 296,327-47-177,-804-62-321,540-3 250,-663-27-23,403-72 0,-502 49-252,-2-7 1,-1-7-1,-3-6 0,157-82 0,-254 112-46,451-235-259,-402 200 25,-2-4 1,165-140 0,-207 154 76,-11 12-72,-1-3-1,63-76 1,-100 109 114,-1-1 1,0 0-1,-1 0 1,0 0-1,0 0 1,-1-1-1,1 1 1,-2-1 0,1 0-1,-2 0 1,1 0-1,-1 0 1,0-17-1,-2 17 29,0 1 0,0 0-1,-1 0 1,0-1 0,-1 1-1,0 0 1,0 1 0,0-1-1,-1 0 1,-1 1 0,1 0-1,-1 0 1,0 0 0,-1 1-1,-6-7 1,-10-7 173,0 2-1,-2 0 1,0 2 0,-1 0-1,0 2 1,-1 1 0,-55-20-1,-206-44 1961,233 65-1817,-505-92 1236,84 19-1166,-209-82-307,627 151-152,-291-77-881,-10 21 411,152 48 233,206 24 408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1.616"/>
    </inkml:context>
    <inkml:brush xml:id="br0">
      <inkml:brushProperty name="width" value="0.05" units="cm"/>
      <inkml:brushProperty name="height" value="0.05" units="cm"/>
    </inkml:brush>
  </inkml:definitions>
  <inkml:trace contextRef="#ctx0" brushRef="#br0">14 235 12611,'-1'0'56,"-11"19"568,12-19-621,0 1 0,0-1-1,0 1 1,0-1-1,0 1 1,0-1-1,0 1 1,0-1 0,0 0-1,0 1 1,0-1-1,0 1 1,0-1-1,1 1 1,-1-1 0,0 1-1,0-1 1,0 0-1,1 1 1,-1-1-1,0 1 1,0-1 0,1 0-1,-1 1 1,0-1-1,1 0 1,-1 1-1,0-1 1,1 0 0,-1 0-1,1 1 1,-1-1-1,0 0 1,1 0-1,-1 0 1,1 0 0,-1 1-1,1-1 1,-1 0-1,1 0 1,-1 0 0,1 0-1,-1 0 1,0 0-1,1 0 1,-1 0-1,1 0 1,0-1 0,27 1 30,0-2 1,0-1-1,0-2 1,41-11-1,-13 3-7,668-123 302,37 60 95,4 60-95,708 47-358,-1467-30-30,-13 0 40,6-1 14,-22 1-53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4:50.976"/>
    </inkml:context>
    <inkml:brush xml:id="br0">
      <inkml:brushProperty name="width" value="0.05" units="cm"/>
      <inkml:brushProperty name="height" value="0.05" units="cm"/>
    </inkml:brush>
  </inkml:definitions>
  <inkml:trace contextRef="#ctx0" brushRef="#br0">5235 724 4145,'-640'-142'4322,"223"59"-2783,144 12-2242,-65-14 38,247 67 742,-161-12 1,125 28 527,0 6 1,1 5 0,-233 48 0,80-5 147,74-14-511,25-4-181,-459 113-40,296-22 92,259-88 10,-156 97 0,177-94-39,3 3 0,1 2-1,-98 100 1,135-120-70,2 0 0,0 2 0,2 0 0,-24 47-1,32-52-19,1 1 0,1 0 0,1 0 0,1 1 0,1-1 0,1 1 0,-1 26 0,5-29-109,1 1 0,1-1 0,0 1 0,2-1 1,1 0-1,0-1 0,1 1 0,2-1 0,0 0 0,1 0 0,18 29 0,5-1-502,1-2 0,3-1 0,48 47 0,158 134-975,-108-105 1701,260 208 765,-327-282-782,1-3 0,3-3 0,1-3-1,99 37 1,-44-34 6,2-5 0,1-6 0,262 25 0,407-34 350,386-101-274,-5-81-229,-703 81 117,754-228 0,-1004 231-548,-3-11-1,-4-9 1,339-205-1,-247 96-1255,-256 164 1351,-1-3-1,-3-2 0,60-70 1,-98 101 469,-2 0 0,0-1 0,0 0 0,-2-1 0,0 0 0,-2-1 0,0 0 1,6-20-1,-11 28 105,-1 0 0,0-1 1,0 1-1,-1-1 0,-1 0 1,0 1-1,0-1 1,-2 0-1,1 1 0,-1-1 1,-1 1-1,0 0 0,0 0 1,-1 0-1,-9-16 0,1 6 254,-1 0-1,-1 1 0,-1 1 0,-29-29 0,-78-63 824,120 109-1242,-70-56 439,-148-90 0,-96-25-357,109 70-151,-5 9 0,-433-129 0,459 178 79,-2 9 0,-323-21-1,-389 66 3,572 19-818,-505 108 0,525-63 481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6:03.335"/>
    </inkml:context>
    <inkml:brush xml:id="br0">
      <inkml:brushProperty name="width" value="0.05" units="cm"/>
      <inkml:brushProperty name="height" value="0.05" units="cm"/>
    </inkml:brush>
  </inkml:definitions>
  <inkml:trace contextRef="#ctx0" brushRef="#br0">550 116 6881,'-7'-9'310,"0"0"1,-1 1-1,0 0 0,0 0 0,-1 0 0,0 1 0,-1 0 0,-17-9 0,21 13-175,0 1 0,0-1-1,-1 1 1,1 0 0,-1 1 0,0 0 0,1 0 0,-1 0 0,0 1 0,0-1 0,1 2 0,-1-1 0,0 1-1,1 0 1,-1 0 0,-8 4 0,1 0 3,1 2 0,0-1 1,0 2-1,1 0 0,0 0 0,0 1 0,1 0 0,0 1 0,-18 21 0,6-3 76,2 2-1,-34 58 0,39-58-135,2 0 1,1 1-1,1 1 1,1 0-1,2 0 1,2 1 0,1 0-1,1 1 1,2-1-1,1 52 1,4-62-102,0 1 0,1 0 0,1-1 0,2 0 0,0 0 0,1 0 0,2-1 0,0 0 0,1 0 0,1-1 0,1 0 0,1-1 0,1-1 0,1 0 0,27 27 0,-34-38-5,0-1 0,0 0 1,0-1-1,1 1 0,0-2 1,1 1-1,-1-1 0,1-1 1,0 1-1,0-2 0,1 1 1,-1-2-1,1 1 0,0-1 1,-1-1-1,1 0 0,0-1 0,0 0 1,0 0-1,-1-1 0,1-1 1,0 1-1,-1-2 0,1 0 1,-1 0-1,0-1 0,0 0 1,12-7-1,8-7 6,-1-1 0,-1-2 1,-1-1-1,-1-1 0,42-48 0,-20 15 59,67-108 0,-75 101 26,-2-2-1,-4-2 1,-2 0 0,33-108 0,-60 159-41,-1-2-1,-1 1 0,0 0 0,-1 0 0,-1-34 1,-1 46-18,0 0 0,-1-1 1,0 1-1,0 0 1,0 0-1,0 0 1,-1 0-1,0 0 1,0 0-1,-1 0 1,1 0-1,-1 1 1,0-1-1,0 1 1,-1 0-1,1 0 1,-1 0-1,0 0 1,0 1-1,0-1 1,0 1-1,-1 0 1,-4-2-1,-3 0 3,0 1-1,0 0 1,0 1-1,-1 0 1,1 1-1,-1 1 1,0 0-1,1 0 1,-1 1-1,-14 2 1,-20 4 26,-60 15 1,-112 40 67,52-13 83,147-45-137,20-3-45,0 1-1,-1-1 0,1 0 0,0 0 1,-1 0-1,1 0 0,0 0 0,0 0 1,-1 0-1,1 0 0,0 0 0,-1 0 0,1 0 1,0 0-1,0 0 0,-1 0 0,1 0 1,0 0-1,-1 0 0,1 0 0,0 0 1,0-1-1,-1 1 0,1 0 0,0 0 0,0 0 1,-1 0-1,1-1 0,0 1 0,0 0 1,0 0-1,-1 0 0,1-1 0,0 1 1,0 0-1,0 0 0,0-1 0,-1 1 1,1 0-1,0 0 0,0-1 0,0 1 0,0 0 1,0-1-1,0 1 0,11-15 39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7:19.352"/>
    </inkml:context>
    <inkml:brush xml:id="br0">
      <inkml:brushProperty name="width" value="0.05" units="cm"/>
      <inkml:brushProperty name="height" value="0.05" units="cm"/>
    </inkml:brush>
  </inkml:definitions>
  <inkml:trace contextRef="#ctx0" brushRef="#br0">788 168 11162,'10'-11'-120,"-1"-2"-113,-25 19-46,-46 30-771,-69 52-1,18-10-143,46-36 1139,2 4 1,-70 62-1,113-87 213,1 0-1,1 1 1,1 1 0,1 1-1,1 1 1,1 0 0,2 1-1,-23 56 1,29-62-153,2 0 1,0 1-1,2 0 1,0 0-1,1 0 0,1 27 1,2-33-58,1 0-1,1 0 1,1 0 0,0 0-1,0 0 1,2-1-1,0 0 1,0 1 0,13 20-1,14 14-548,2-1-1,2-2 1,47 46-1,-56-62 284,34 39-448,109 113-114,-138-152 1033,0-2-1,2-1 0,66 39 1,-48-39 102,1-2 1,1-3-1,103 28 1,179 20 140,-51-14 250,291 97 1887,-186-63-1240,-292-76-1089,1-4-1,106-3 1,-82-14-159,-1-4-1,0-6 1,210-57-1,344-150-265,-568 185 152,46-17-29,293-101-127,-351 124 224,94-46-1,-145 57-3,-2-2-1,0-2 1,-2-2-1,44-37 1,-60 42-10,-1-2 1,-1-1-1,-1-1 1,-1 0-1,-2-2 1,0 0-1,-3-1 1,19-44-1,-21 38-75,-1-1 1,-1-1-1,-3 0 0,-1-1 0,-1 0 1,-3 0-1,0-41 0,-4 57-74,-1-1-1,-2 1 0,0 0 1,-1 0-1,-1 0 0,-2 0 0,0 1 1,-1 0-1,-1 1 0,-1 0 1,-1 0-1,-1 1 0,-1 0 1,-1 1-1,0 1 0,-1 0 0,-1 1 1,-1 0-1,-1 2 0,0 0 1,-32-20-1,-9 1-121,-1 3 1,-1 2-1,-2 3 1,-92-25-1,-273-41 431,33 36-154,-656-11 1,809 66-203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7:19.779"/>
    </inkml:context>
    <inkml:brush xml:id="br0">
      <inkml:brushProperty name="width" value="0.05" units="cm"/>
      <inkml:brushProperty name="height" value="0.05" units="cm"/>
    </inkml:brush>
  </inkml:definitions>
  <inkml:trace contextRef="#ctx0" brushRef="#br0">2411 1 7570,'-252'41'1000,"-8"2"-584,7 0-176,-2-1 776,7-2-384,8-11-640,2-1-392,10-5 336,3-3-96,13 2-56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7:32.508"/>
    </inkml:context>
    <inkml:brush xml:id="br0">
      <inkml:brushProperty name="width" value="0.05" units="cm"/>
      <inkml:brushProperty name="height" value="0.05" units="cm"/>
    </inkml:brush>
  </inkml:definitions>
  <inkml:trace contextRef="#ctx0" brushRef="#br0">0 308 11170,'2'2'37,"1"0"1,-1 0-1,0 0 0,1 0 0,-1 0 0,1-1 0,0 1 0,0-1 0,-1 0 0,1 0 0,0 0 0,5 1 0,43 6-307,-33-5 241,134 16-198,165-1 1,156-26-180,205-37 326,-1-23 232,3 0 28,1086-88 94,-1317 125-206,521 31 0,-364 36 22,219 9-8,410 20 244,-673-32-139,1244-32 152,-1063-31 182,-685 30-495,-30 0-549,43-4 0,-65 3 333,-17 3-403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7:46.416"/>
    </inkml:context>
    <inkml:brush xml:id="br0">
      <inkml:brushProperty name="width" value="0.05" units="cm"/>
      <inkml:brushProperty name="height" value="0.05" units="cm"/>
    </inkml:brush>
  </inkml:definitions>
  <inkml:trace contextRef="#ctx0" brushRef="#br0">6061 108 6073,'-6'1'199,"0"0"0,0 0-1,0 0 1,0-1-1,1 0 1,-1 0 0,0 0-1,0-1 1,0 0 0,0 0-1,0 0 1,0-1 0,1 0-1,-1 0 1,1 0-1,-1-1 1,-6-5 0,5 5-74,0 0 1,0 0 0,0 0 0,0 1-1,0 0 1,-1 1 0,1 0-1,0 0 1,-1 0 0,1 1-1,-12 0 1,-9 3 125,-46 10-1,57-10-175,-232 70 303,95-24-142,115-39-190,1-2 1,-1-2-1,0-1 1,-50-1 0,10-7-160,-87-13 1,-188 1-131,74 7 38,-302-65 71,164 17 562,-295 8 339,-1 37-229,497 10-489,-9-5-82,-52 1-48,1 20 35,-9 30 30,231-32 10,0 3 0,2 1 0,-59 28 0,89-34-11,-12 6-2,-36 21-1,62-32 4,1-1 0,0 1 0,0 0 0,1 1-1,-1 0 1,1 0 0,1 1 0,0 0 0,-8 12-1,12-15-2,0 0 0,0-1-1,1 1 1,0 0 0,0 0-1,0 0 1,0 0-1,1 0 1,0 1 0,0-1-1,1 0 1,-1 0 0,1 0-1,0 0 1,0 0-1,1 0 1,-1-1 0,1 1-1,0 0 1,1-1-1,3 7 1,3 4-49,1-1 1,0 0-1,1-1 1,0 0-1,14 12 0,-1-5-38,0-1 0,1-1-1,1-1 1,1-1-1,0-1 1,1-1 0,33 10-1,214 53-423,-184-56 426,409 98-654,3-25-247,142-10 545,752 2-1,-737-115 515,-3-49-18,768-206-314,-1297 251 236,-30 9 304,118-44 0,-214 67-245,25-13 539,-27 14-530,1 0-1,-1-1 1,1 1-1,-1 0 1,1-1 0,-1 1-1,0-1 1,1 1-1,-1-1 1,0 1-1,1 0 1,-1-1-1,0 1 1,1-1-1,-1 1 1,0-1-1,0 0 1,0 1-1,0-1 1,1 1 0,-1-1-1,0 1 1,0-1-1,0 0 1,0 1-1,0-1 1,0 1-1,0-1 1,-1 1-1,1-1 1,0 1-1,0-1 1,0 0 0,-1 1-1,1-1 1,0 1-1,0-1 1,-1 1-1,1 0 1,0-1-1,-1 1 1,1-1-1,-1 1 1,1-1-1,0 1 1,-2-1 0,-12-9 272,0 1 1,-1 1 0,-1 0-1,1 0 1,-31-9 0,17 7-167,-248-111-2171,211 90 1809,-8-3-219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7:47.838"/>
    </inkml:context>
    <inkml:brush xml:id="br0">
      <inkml:brushProperty name="width" value="0.05" units="cm"/>
      <inkml:brushProperty name="height" value="0.05" units="cm"/>
    </inkml:brush>
  </inkml:definitions>
  <inkml:trace contextRef="#ctx0" brushRef="#br0">3241 115 3905,'-665'-50'3469,"252"21"-3515,225 16-111,-456-10 466,512 30 587,-250 47-1,-116 75 696,448-112-1520,0 2-1,1 2 0,-65 40 1,109-58-87,1-1 0,0 1 1,0 0-1,0 1 0,0-1 1,0 1-1,1-1 0,-1 1 1,1 0-1,0 0 0,1 0 1,-4 8-1,4-9-6,1 0 0,1 0 0,-1 1 0,0-1 0,1 0-1,0 1 1,-1-1 0,2 1 0,-1-1 0,0 0 0,1 1 0,-1-1 0,1 0 0,0 1 0,0-1 0,0 0 0,0 0-1,1 0 1,2 4 0,8 13-98,0-2 0,2 1 0,0-2-1,1 0 1,31 28 0,-20-24 25,1-1 0,0-1 1,40 21-1,-10-13 30,1-3 0,1-2-1,1-2 1,1-4 0,72 11 0,316 19 41,101-23-7,952-81 0,901-224-831,-2332 273 732,274-40-630,-7-27 380,-331 74 427,34-12 305,-40 14-294,1-1-1,0 0 1,0 0-1,-1 0 1,1 0-1,-1 0 0,1 0 1,-1 0-1,1 0 1,-1-1-1,0 1 0,0 0 1,1-1-1,-1 1 1,0-1-1,0 1 0,0-1 1,0-2-1,-1 3-9,0 0 0,0 0 0,0 0 0,0 0 0,-1 0 0,1-1 0,0 1 0,-1 0 0,1 0 0,-1 0 0,1 0 0,-1 0 0,1 1 0,-1-1 0,0 0 0,1 0 0,-1 0 0,0 0 0,0 1 0,0-1 0,1 0 0,-1 1 0,0-1 0,0 1 0,0-1 0,0 1 0,0-1 0,-1 1 0,-35-13 642,31 11-530,-44-12 459,-1 3-1,-102-9 1,-105 11-541,-547 39-31,122-1-50,-21-42-345,449-3 264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8:35.594"/>
    </inkml:context>
    <inkml:brush xml:id="br0">
      <inkml:brushProperty name="width" value="0.05" units="cm"/>
      <inkml:brushProperty name="height" value="0.05" units="cm"/>
    </inkml:brush>
  </inkml:definitions>
  <inkml:trace contextRef="#ctx0" brushRef="#br0">1 63 7786,'12'-6'177,"1"0"0,1 1 0,-1 1 0,1 0 0,-1 1 0,1 1 0,0 0 0,17 0-1,15 2 111,55 7-1,-24 0-183,302-5 571,3-23-386,137-3-154,14 37 112,-235 13-84,332 24 130,0-20-126,156-34-34,-1-24-63,495-6 182,8 89 1203,-1109-30-1054,-37-3-471,-140-21 62,0-1 5,0 1-1,0-1 0,0 0 1,0 0-1,0 0 1,0 0-1,0 0 0,0 0 1,0 0-1,0 0 0,0-1 1,0 1-1,-1-1 1,1 0-1,0 1 0,0-1 1,0 0-1,-1 0 0,3-1 1,8-24-95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8:42.994"/>
    </inkml:context>
    <inkml:brush xml:id="br0">
      <inkml:brushProperty name="width" value="0.05" units="cm"/>
      <inkml:brushProperty name="height" value="0.05" units="cm"/>
    </inkml:brush>
  </inkml:definitions>
  <inkml:trace contextRef="#ctx0" brushRef="#br0">135 56 7818,'0'0'30,"-1"0"1,1 0-1,0 0 1,-1 0-1,1 0 1,-1 0 0,1 0-1,0 0 1,-1 0-1,1 0 1,0 0-1,-1 1 1,1-1-1,0 0 1,-1 0 0,1 0-1,0 1 1,-1-1-1,1 0 1,0 0-1,0 1 1,-1-1 0,1 0-1,0 1 1,0-1-1,-1 0 1,1 1-1,0-1 1,0 0-1,0 1 1,0-1 0,0 1-1,-1-1 1,1 0-1,0 1 1,0-1-1,0 0 1,0 1-1,0-1 1,0 1 0,0-1-1,1 0 1,-1 1-1,0-1 1,0 1-1,0-1 1,0 0-1,0 1 1,1-1 0,8 18-164,-8-38 454,-30-47 1085,22 288-1659,2-140 220,-4 84 16,-16 569 30,22-290 30,8 255-588,1-584 543,17 415-1089,-24 1 682,0-434 187,6-35-3382,0-98 1503,-1-155 3889,-31-285 0,23 444-1351,1 26-151,1 6-73,-1 12 135,-5 235 1160,8-149-1222,0 476 862,-6-707-1433,0 36 250,-9-673-215,6 1288 524,1-144 599,6-343-728,1-23-70,0 0-1,1 0 1,0 0 0,1-1 0,2 17 0,-3-24-72,0 0 0,1 0 0,-1 0 1,0 0-1,0 0 0,0 0 0,0 0 0,1 0 0,-1 0 1,0 0-1,0 0 0,0 0 0,0 0 0,1 0 0,-1-1 1,0 1-1,0 0 0,0 0 0,0 0 0,0 0 0,1 0 1,-1 0-1,0 0 0,0 0 0,0-1 0,0 1 1,0 0-1,0 0 0,0 0 0,1 0 0,-1 0 0,0-1 1,0 1-1,0 0 0,0 0 0,0 0 0,0 0 0,0-1 1,0 1-1,0 0 0,0 0 0,0 0 0,0 0 1,0-1-1,0 1 0,0 0 0,0 0 0,0 0 0,4-15 13,4-39-56,-3 0 1,-3-78-1,-2 81-24,-12-422-428,10 450 455,-1 19 15,-2 34 50,-2 230 202,4-97-116,1-100-55,-1 16 115,8 103 0,-5-180-173,0-1 0,1 1-1,-1 0 1,0-1 0,1 1 0,-1 0 0,1-1 0,0 1-1,-1 0 1,2 1 0,-2-3-2,1 0 0,-1 0 0,0 0-1,0 0 1,0 0 0,0 0 0,0 1 0,0-1 0,0 0 0,1 0 0,-1 0-1,0 0 1,0 0 0,0 0 0,0 0 0,0 0 0,1 0 0,-1 0-1,0 0 1,0 0 0,0 0 0,0 0 0,0 0 0,0 0 0,1 0-1,-1 0 1,0 0 0,0-1 0,0 1 0,0 0 0,0 0 0,0 0-1,1 0 1,-1 0 0,0 0 0,0 0 0,0 0 0,0 0 0,0-1-1,0 1 1,0 0 0,0 0 0,0 0 0,7-16-87,2-34-263,-2 0 0,1-98 0,-7 105 162,1-423-1487,-4 444 1591,2 22 86,0 0-1,0 0 0,0 0 0,0 0 0,0 0 1,0 0-1,0 0 0,0 0 0,0 0 0,0 1 1,0-1-1,0 0 0,0 0 0,-1 0 1,1 0-1,0 0 0,0 0 0,0 0 0,0 0 1,0 0-1,0 0 0,0 0 0,0 0 0,0 0 1,0 0-1,0 0 0,0 0 0,0 0 1,0 0-1,-3 40 138,-9 211 555,-7 242 1247,19-459-2234,1-23-521,-1-21-197,0 2 557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17.745"/>
    </inkml:context>
    <inkml:brush xml:id="br0">
      <inkml:brushProperty name="width" value="0.05" units="cm"/>
      <inkml:brushProperty name="height" value="0.05" units="cm"/>
    </inkml:brush>
  </inkml:definitions>
  <inkml:trace contextRef="#ctx0" brushRef="#br0">78 1 13771,'-4'8'146,"0"0"1,1 0-1,0 1 0,1-1 0,-1 1 1,2 0-1,-1-1 0,1 1 1,1 0-1,0 0 0,0 0 0,2 11 1,9 63 28,-3 2 0,-3 112 0,-27 171-175,6-159 68,-27 1445 28,56-943-298,-3 229-549,-12-815 726,-5 184-121,6-305 89,2-4 45,-1 1 0,0-1 0,0 1 0,0-1 1,0 0-1,0 1 0,0-1 0,0 1 0,0-1 0,0 0 0,0 1 0,0-1 0,0 1 0,-1-1 0,1 0 0,0 1 0,0-1 0,0 0 0,0 1 0,-1-1 0,1 0 1,0 1-1,0-1 0,-1 0 0,1 1 0,0-1 0,-1 0 0,1 0 0,0 1 0,-1-1 0,1 0 0,-1 1-136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2.312"/>
    </inkml:context>
    <inkml:brush xml:id="br0">
      <inkml:brushProperty name="width" value="0.05" units="cm"/>
      <inkml:brushProperty name="height" value="0.05" units="cm"/>
    </inkml:brush>
  </inkml:definitions>
  <inkml:trace contextRef="#ctx0" brushRef="#br0">760 49 13091,'45'-48'2602,"-76"69"-1427,-111 99-1046,-289 221 23,424-336-182,-74 46-492,72-46 472,1-1 0,-1 0 1,0 0-1,0-1 0,-1 0 1,1-1-1,-14 2 0,-3-7-146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18.488"/>
    </inkml:context>
    <inkml:brush xml:id="br0">
      <inkml:brushProperty name="width" value="0.05" units="cm"/>
      <inkml:brushProperty name="height" value="0.05" units="cm"/>
    </inkml:brush>
  </inkml:definitions>
  <inkml:trace contextRef="#ctx0" brushRef="#br0">1 737 10114,'6'-3'162,"0"0"-1,1 0 1,-1 1 0,1-1-1,0 2 1,0-1-1,-1 1 1,1 0 0,0 0-1,8 1 1,12-3 479,748-164-242,-182 32-343,-197 72 15,424-13 0,407 44 891,3 0 99,-468-25-744,265-13 119,-985 69-425,209-12-7,-248 13-15,-1-1 0,1 1-1,0-1 1,0 1 0,-1-1 0,1 0 0,-1 0 0,1 0 0,-1 0 0,1 0 0,2-2 0,-4 2 8,-1 0 1,1 0 0,0 0 0,-1 0 0,1 1 0,0-1-1,-1-1 1,0 1 0,1 0 0,-1 0 0,1 0 0,-1 0-1,0 0 1,0 0 0,0 0 0,0 0 0,0-1 0,0 1-1,0 0 1,0 0 0,0 0 0,0 0 0,-1 0 0,1 0-1,0-1 1,-1 1 0,1 0 0,-2-1 0,-8-23-56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18.889"/>
    </inkml:context>
    <inkml:brush xml:id="br0">
      <inkml:brushProperty name="width" value="0.05" units="cm"/>
      <inkml:brushProperty name="height" value="0.05" units="cm"/>
    </inkml:brush>
  </inkml:definitions>
  <inkml:trace contextRef="#ctx0" brushRef="#br0">29 53 12371,'-1'5'1553,"1"-5"-1528,0 0 0,0 0-1,0 0 1,-1 1 0,1-1-1,0 0 1,0 0 0,0 0-1,0 0 1,0 0 0,0 0-1,0 0 1,0 0 0,0 1-1,0-1 1,0 0 0,0 0-1,0 0 1,0 0 0,0 0-1,0 0 1,0 0 0,0 1 0,0-1-1,0 0 1,0 0 0,0 0-1,0 0 1,0 0 0,0 0-1,0 1 1,0-1 0,0 0-1,0 0 1,0 0 0,0 0-1,0 0 1,0 0 0,0 0-1,0 0 1,0 1 0,0-1-1,0 0 1,1 0 0,-1 0-1,0 0 1,0 0 0,0 0-1,0 0 1,0 0 0,0 0-1,0 0 1,1 0 0,-1 0-1,0 0 1,0 0 0,0 0-1,0 0 1,0 0 0,15 3 59,-1-2 1,0 0 0,0 0-1,1-1 1,-1-1-1,20-4 1,-18 3-40,187-28-52,-47 6-162,-141 21 142,-9 2 10,0 0 0,0 0 0,0 0 0,0 1 0,0 0 0,0 0 1,0 1-1,0-1 0,0 1 0,12 4 0,-17-5 13,1 1-1,-1 0 1,1 0 0,-1 0 0,0 0 0,0-1 0,1 2-1,-1-1 1,0 0 0,0 0 0,0 0 0,0 0 0,0 1-1,0-1 1,-1 1 0,1-1 0,0 0 0,-1 1 0,1-1-1,-1 1 1,1-1 0,-1 1 0,0 0 0,1-1 0,-1 1 0,0-1-1,0 1 1,0-1 0,-1 1 0,1 0 0,0-1 0,-1 3-1,-1 4 4,-1-1 0,1 0-1,-1 0 1,-1-1 0,1 1-1,-6 8 1,-16 18 108,0 0 0,-2-2-1,-41 37 1,-102 76 613,40-50-303,107-80-583,0-1 1,0-1-1,-1-1 1,-28 9-1,31-14-89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19.650"/>
    </inkml:context>
    <inkml:brush xml:id="br0">
      <inkml:brushProperty name="width" value="0.05" units="cm"/>
      <inkml:brushProperty name="height" value="0.05" units="cm"/>
    </inkml:brush>
  </inkml:definitions>
  <inkml:trace contextRef="#ctx0" brushRef="#br0">7 1153 12955,'-6'8'1393,"6"-13"-608,9-18-67,23-27-41,74-91-1,-15 25-519,-51 61-108,330-487 63,-277 367-214,-75 137 36,-10 23 14,-8 15 51,0 0-1,0 0 1,1 0-1,-1 0 1,0 0-1,0 0 1,0 0 0,0 0-1,0 0 1,0 0-1,0 0 1,0 0-1,0 0 1,0 0-1,0 0 1,0 0-1,0 0 1,0 0-1,0 0 1,0 0-1,0 0 1,0 0 0,0 0-1,0 0 1,0 0-1,0 0 1,0 0-1,1 0 1,-1 0-1,0 0 1,0 0-1,0 0 1,0 0-1,0 0 1,0 0-1,0 0 1,0 0 0,0 0-1,0 0 1,0 0-1,-7 27-97,4-16 84,-8 27-26,1 0 0,2 1 1,2 0-1,2 0 1,1 70-1,4-92 6,0-1 0,1 1 0,1-1 0,1 1 0,0-1 0,1 0-1,1 0 1,1-1 0,0 1 0,1-1 0,0-1 0,1 0 0,1 0 0,0-1 0,1 0 0,16 15-1,-14-17-22,28 18-1,20 6-76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1.472"/>
    </inkml:context>
    <inkml:brush xml:id="br0">
      <inkml:brushProperty name="width" value="0.05" units="cm"/>
      <inkml:brushProperty name="height" value="0.05" units="cm"/>
    </inkml:brush>
  </inkml:definitions>
  <inkml:trace contextRef="#ctx0" brushRef="#br0">0 3198 8594,'481'-349'4715,"-270"202"-4164,19-14-250,201-146 100,310-206 317,-264 188-227,-120 84-210,67-47 34,225-150 72,-400 271-280,9-5-60,-242 163-46,-6 4 10,-1-1 1,0 1-1,0-2 0,0 1 1,-1-1-1,0-1 0,-1 1 1,1-1-1,7-12 0,-15 20-15,0 0-1,0 0 0,0 0 0,0 0 1,0 0-1,0 0 0,0 0 1,0 0-1,0 0 0,0 0 0,0 0 1,-1 0-1,1 0 0,0 0 0,0 0 1,0 0-1,0 0 0,0 0 1,0 0-1,0 0 0,0 0 0,0 0 1,0 0-1,0-1 0,0 1 0,0 0 1,0 0-1,0 0 0,0 0 1,0 0-1,0 0 0,0 0 0,0 0 1,0 0-1,0 0 0,0 0 1,0 0-1,0 0 0,0 0 0,0 0 1,0 0-1,0-1 0,0 1 0,0 0 1,0 0-1,0 0 0,0 0 1,0 0-1,-9 6-414,-15 7-52,16-9 221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2.552"/>
    </inkml:context>
    <inkml:brush xml:id="br0">
      <inkml:brushProperty name="width" value="0.05" units="cm"/>
      <inkml:brushProperty name="height" value="0.05" units="cm"/>
    </inkml:brush>
  </inkml:definitions>
  <inkml:trace contextRef="#ctx0" brushRef="#br0">281 122 9890,'91'-101'3808,"-72"80"-710,-27 27-2861,0 0 0,1 0 0,0 1 0,1 0 0,-11 13 0,0 1-44,-33 34-406,3 2 0,2 2 0,3 2 1,3 2-1,-59 128 0,107-209-2528,24-36 2038,-32 53 667,31-47-591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2.959"/>
    </inkml:context>
    <inkml:brush xml:id="br0">
      <inkml:brushProperty name="width" value="0.05" units="cm"/>
      <inkml:brushProperty name="height" value="0.05" units="cm"/>
    </inkml:brush>
  </inkml:definitions>
  <inkml:trace contextRef="#ctx0" brushRef="#br0">247 1 14571,'0'20'1048,"-13"13"-800,0 7-104,0 7 297,5 3-137,0 5-56,3-4-48,5 1-168,2 1-120,7-7-256,-3-5-385,1-11-1055,-6-9 1488,1-21-296,-2-12-192</inkml:trace>
  <inkml:trace contextRef="#ctx0" brushRef="#br0" timeOffset="1">0 197 14131,'3'0'976,"10"1"-744,6 4-96,8-2 200,4-1-88,7 3-320,0-2 1577,3-1-1329,2 1 120,-8-6-24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3.429"/>
    </inkml:context>
    <inkml:brush xml:id="br0">
      <inkml:brushProperty name="width" value="0.05" units="cm"/>
      <inkml:brushProperty name="height" value="0.05" units="cm"/>
    </inkml:brush>
  </inkml:definitions>
  <inkml:trace contextRef="#ctx0" brushRef="#br0">38 10 14531,'-6'220'1740,"-1"-110"-1421,6-87-265,0 22 1,-2 0 0,-9 45 0,6-73 224,5-23 348,5-30 18,91-252-656,-70 220-219,33-74-360,-58 141 586,1 0-1,-1-1 1,1 1 0,0 0-1,-1-1 1,1 1 0,0 0-1,0 0 1,0 0 0,0 0-1,0 0 1,0 0-1,0 0 1,0 0 0,0 0-1,1 1 1,0-2 0,-1 2 4,0 0 0,-1 0 0,1 0 0,-1 1 0,1-1 0,-1 0 0,1 0 0,-1 0 0,1 1 0,-1-1 0,1 0 0,-1 0 0,0 1 0,1-1 0,-1 0 0,1 1 0,-1-1 0,0 1 0,1-1 0,-1 0 0,0 1 0,1-1 0,-1 1 0,0-1 0,0 1 0,0-1 0,1 1 0,-1-1 0,0 1 0,1 3-1,0-1 0,0 0 0,-1 0-1,1 1 1,-1-1 0,0 1 0,0-1 0,0 0-1,0 1 1,0-1 0,-1 0 0,-1 5 0,-2 1-3,-1-1 0,0-1 0,0 1 0,-1-1 0,-12 12 0,-3 5 5,-3 2-104,-1-1 0,-1-1 1,-32 23-1,57-46 79,28-20-704,10-12 481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3.849"/>
    </inkml:context>
    <inkml:brush xml:id="br0">
      <inkml:brushProperty name="width" value="0.05" units="cm"/>
      <inkml:brushProperty name="height" value="0.05" units="cm"/>
    </inkml:brush>
  </inkml:definitions>
  <inkml:trace contextRef="#ctx0" brushRef="#br0">62 0 15203,'-7'7'242,"1"0"-1,0 0 1,0 0-1,1 1 1,0 0-1,0 0 1,1 0 0,0 1-1,0-1 1,-2 10-1,5-14-210,0-1-1,0 0 1,1 1-1,0-1 1,-1 1-1,1-1 1,0 1 0,1-1-1,-1 1 1,1-1-1,-1 0 1,3 7-1,-2-7-22,1-1 0,-1 0-1,1 0 1,-1 1 0,1-1-1,0 0 1,0 0-1,0-1 1,0 1 0,0 0-1,0-1 1,0 1 0,0-1-1,1 1 1,-1-1 0,1 0-1,-1 0 1,6 1 0,-2-1-34,0 0 0,0-1 0,0 1 0,0-1 0,1 0 0,-1-1 1,0 0-1,0 0 0,0 0 0,0-1 0,0 1 0,0-1 0,0-1 1,-1 1-1,7-5 0,1 0-43,-1-1 1,1 0-1,-2-1 0,1 0 1,12-14-1,-18 16 27,9-6 24,-15 13 21,1 0 1,-1 0-1,1 0 0,-1 0 0,1 0 1,-1 0-1,1 0 0,-1 0 1,1 0-1,-1 1 0,1-1 0,-1 0 1,0 0-1,1 0 0,-1 1 1,1-1-1,-1 0 0,0 0 0,1 1 1,-1-1-1,0 0 0,1 1 1,-1-1-1,0 0 0,0 1 0,1-1 1,-1 1-1,0-1 0,0 0 1,1 1-1,-1-1 0,0 1 0,0-1 1,0 1-1,0-1 0,0 1 0,0-1 1,0 1-1,2 3 19,-1 0-1,1 0 1,0 0 0,0 0-1,0-1 1,0 1 0,1-1-1,0 1 1,-1-1-1,1 0 1,1 0 0,-1 0-1,0-1 1,1 1 0,3 1-1,-1 0-5,0-2 0,1 1 0,-1-1-1,1 1 1,0-2 0,0 1 0,-1-1 0,12 1-1,-4-2-88,0 0-1,-1-1 1,1-1-1,0 0 1,-1-1-1,0 0 1,0-1-1,24-10 1,-24 7-94,-11 6 117,0-1-1,0 0 0,1 1 0,-1 0 0,1-1 1,0 1-1,-1 0 0,1 1 0,0-1 0,-1 0 1,1 1-1,0-1 0,4 1 0,20 23-151,-23-22 170,-1 0 1,1-1 0,-1 1 0,1-1 0,-1 0 0,1 0 0,-1 0 0,1-1 0,-1 1 0,1-1 0,-1 0 0,1 0 0,-1 0 0,0 0 0,0-1 0,1 1 0,-1-1 0,0 0 0,4-3 0,12-9-145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4.235"/>
    </inkml:context>
    <inkml:brush xml:id="br0">
      <inkml:brushProperty name="width" value="0.05" units="cm"/>
      <inkml:brushProperty name="height" value="0.05" units="cm"/>
    </inkml:brush>
  </inkml:definitions>
  <inkml:trace contextRef="#ctx0" brushRef="#br0">10 2 13627,'-5'-2'1352,"2"2"-864,1 2-288,4 1 833,1-3-1794,7 0 721,5 8-56,8 4-256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4.799"/>
    </inkml:context>
    <inkml:brush xml:id="br0">
      <inkml:brushProperty name="width" value="0.05" units="cm"/>
      <inkml:brushProperty name="height" value="0.05" units="cm"/>
    </inkml:brush>
  </inkml:definitions>
  <inkml:trace contextRef="#ctx0" brushRef="#br0">106 0 13187,'-9'23'653,"1"-1"1,1 1-1,2 0 1,0 1-1,-3 34 1,4 121 303,4-128-646,18 334-738,-32-478 503,-46-158-1,59 249-37,0 0 1,1 0-1,-1 0 0,1 0 1,0 0-1,0 0 0,0 0 1,0 0-1,0-3 1,0 4-24,0 1 1,1-1 0,-1 1 0,0-1 0,0 1 0,1-1 0,-1 1 0,0-1 0,1 1 0,-1-1 0,0 1 0,1-1 0,-1 1 0,1-1-1,-1 1 1,0 0 0,1-1 0,-1 1 0,1 0 0,0-1 0,0 1 0,3-1-16,-1 1-1,1-1 1,0 1-1,-1 0 1,1 0 0,0 0-1,-1 1 1,6 1 0,37 6-371,33 4 150,-23-11 18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2.758"/>
    </inkml:context>
    <inkml:brush xml:id="br0">
      <inkml:brushProperty name="width" value="0.05" units="cm"/>
      <inkml:brushProperty name="height" value="0.05" units="cm"/>
    </inkml:brush>
  </inkml:definitions>
  <inkml:trace contextRef="#ctx0" brushRef="#br0">291 1 14899,'-1'3'86,"0"-1"0,0 1-1,0 0 1,0 0 0,0-1 0,-1 1 0,1-1-1,-1 1 1,-4 4 0,-3 6-38,-232 405 180,237-412-221,0 1-3,1-1 0,0 0 0,0 1 1,-2 8-1,4-14-4,1 0 1,0 0-1,0 0 0,-1-1 1,1 1-1,0 0 0,0 0 1,0 0-1,0 0 0,0 0 1,0-1-1,0 1 1,1 0-1,-1 0 0,0 0 1,0-1-1,1 1 0,-1 0 1,0 0-1,1 0 0,-1-1 1,1 1-1,-1 0 1,1-1-1,-1 1 0,1 0 1,-1-1-1,1 1 0,0-1 1,-1 1-1,1-1 0,0 1 1,0-1-1,-1 0 1,1 1-1,0-1 0,0 0 1,0 1-1,-1-1 0,1 0 1,0 0-1,0 0 0,1 0 1,20 1 8,0 0 0,-1-2 0,24-3-1,24-1 15,35 4 23,129 15 0,-179-8-46,-6-7 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5.634"/>
    </inkml:context>
    <inkml:brush xml:id="br0">
      <inkml:brushProperty name="width" value="0.05" units="cm"/>
      <inkml:brushProperty name="height" value="0.05" units="cm"/>
    </inkml:brush>
  </inkml:definitions>
  <inkml:trace contextRef="#ctx0" brushRef="#br0">0 3010 11618,'45'-25'2226,"83"-82"152,-45 34-1935,301-235 754,558-417 90,-904 697-1253,615-443 307,-21 15-58,-405 291-210,210-162 106,-415 309-173,266-228 113,-277 236-113,-8 8-13,0 0 0,0 0 0,0-1 0,-1 1 1,1-1-1,-1 0 0,1 1 0,-1-1 0,0 0 0,0 0 0,-1-1 1,1 1-1,-1 0 0,1-1 0,0-3 0,-2 7-5,0 0 0,0 0 1,0 0-1,0 0 0,0 0 0,0 0 0,0 0 0,0 0 0,0 0 0,-1 0 0,1 0 0,0 0 0,0 0 0,0 0 1,0 0-1,0 0 0,0 0 0,0 0 0,0 0 0,0 0 0,0 0 0,0 0 0,0 0 0,0 0 0,0 0 0,0 0 0,-1 0 1,1 0-1,0 0 0,0 0 0,0 0 0,0 0 0,0 0 0,0 0 0,0 0 0,0 0 0,0 0 0,0 0 0,0-1 1,0 1-1,0 0 0,0 0 0,0 0 0,0 0 0,0 0 0,0 0 0,0 0 0,0 0 0,0 0 0,0 0 0,0 0 0,0 0 1,-6 10-559,-1 19-164,8-19 289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6.503"/>
    </inkml:context>
    <inkml:brush xml:id="br0">
      <inkml:brushProperty name="width" value="0.05" units="cm"/>
      <inkml:brushProperty name="height" value="0.05" units="cm"/>
    </inkml:brush>
  </inkml:definitions>
  <inkml:trace contextRef="#ctx0" brushRef="#br0">190 14 15171,'1'-12'1068,"-3"10"-259,-10 15 200,-12 30-245,-12 32-837,4 2 1,-35 125-1,50-131-530,17-70 583,0-1 0,0 1 0,0-1 1,0 0-1,0 1 0,-1-1 0,1 1 0,0-1 1,0 0-1,0 1 0,0-1 0,0 1 0,0-1 1,1 1-1,-1-1 0,0 0 0,0 1 0,0-1 1,0 1-1,0-1 0,1 0 0,-1 1 0,0-1 1,1 1-1,7-8-601,1-7-31,0 0 0,-1-1 0,11-27 1,-1 0-587,20-35-468,26-55 139,6 2 3394,-76 141-1210,1 0-1,0 0 1,1 1-1,0-1 1,1 1-1,1 0 1,-1 0 0,0 23-1,3 5-929,6 55 0,0-19-225,-6-68 87,0 0 0,-1 1 0,0-1 1,0 0-1,-5 13 0,6-20 282,-1 1 0,1 0 0,-1 0 0,0-1 0,0 1 0,0-1 0,0 1 0,0-1 0,0 1 0,0-1 0,-1 1 0,1-1 0,-3 2 0,3-2 66,0-1-1,0 0 1,0 1 0,0-1 0,0 0-1,0 0 1,0 0 0,0 0-1,0 0 1,-1 0 0,1 0 0,0 0-1,0 0 1,0 0 0,0 0 0,0-1-1,0 1 1,0-1 0,0 1-1,0-1 1,0 1 0,0-1 0,0 1-1,0-1 1,-1-1 0,-2-2 94,-1 0 1,1 0 0,0-1-1,0 0 1,0 0 0,1 0-1,-1-1 1,1 1-1,1-1 1,-1 1 0,-3-12-1,1 0 1588,1 0-1,-5-35 0,8 48-1241,1 0 1,-1-1-1,1 1 0,0-1 0,1 1 1,-1-1-1,2-7 0,-1 10-247,0 1 1,0-1-1,0 0 0,0 1 0,0-1 1,0 1-1,0 0 0,0-1 0,1 1 1,-1 0-1,0 0 0,1-1 0,-1 1 1,1 0-1,0 1 0,-1-1 0,1 0 1,0 0-1,-1 1 0,1-1 0,2 0 1,65-17-241,-42 12 36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6.955"/>
    </inkml:context>
    <inkml:brush xml:id="br0">
      <inkml:brushProperty name="width" value="0.05" units="cm"/>
      <inkml:brushProperty name="height" value="0.05" units="cm"/>
    </inkml:brush>
  </inkml:definitions>
  <inkml:trace contextRef="#ctx0" brushRef="#br0">262 17 15811,'-12'-4'125,"0"1"-1,-1 0 0,0 1 1,1 0-1,-1 1 0,0 0 0,0 1 1,0 0-1,0 1 0,0 1 1,1 0-1,-1 1 0,1 0 0,-21 8 1,29-9-128,-1 0 0,1-1-1,0 2 1,1-1 0,-1 0 0,0 1 0,1-1 0,-1 1 0,1 0 0,-4 4 0,6-6-9,1 0 1,-1 0-1,0 1 0,1-1 1,-1 0-1,1 0 1,-1 0-1,1 0 1,-1 1-1,1-1 1,0 0-1,0 1 0,-1-1 1,1 0-1,0 0 1,0 1-1,0-1 1,1 0-1,-1 1 0,0-1 1,0 0-1,1 0 1,-1 1-1,1-1 1,-1 0-1,1 0 1,-1 0-1,1 0 0,0 0 1,0 1-1,-1-1 1,1 0-1,0-1 1,0 1-1,0 0 0,0 0 1,1 1-1,10 6-118,0-1-1,0 1 1,0-2-1,1 0 1,0 0-1,1-1 1,-1-1-1,1 0 1,15 2-1,37 12-335,-64-17 465,-1-1 0,0 0 0,0 0 0,0 1-1,0-1 1,1 1 0,-1-1 0,0 1 0,0-1-1,0 1 1,0 0 0,0 0 0,-1-1 0,1 1-1,0 0 1,0 0 0,0 0 0,-1 0 0,1 0 0,0 0-1,-1 0 1,1 0 0,-1 0 0,1 0 0,-1 0-1,0 1 1,1-1 0,-1 0 0,0 0 0,0 0 0,0 0-1,0 1 1,0-1 0,0 0 0,0 0 0,0 0-1,0 1 1,-1-1 0,1 0 0,0 0 0,-1 0-1,1 0 1,-1 0 0,1 0 0,-2 2 0,-1 2 37,-1 0 1,1 0-1,-1 0 1,0-1 0,0 0-1,-1 0 1,0 0-1,-5 4 1,-8 5 224,-1-1 0,-1-1 0,0 0 0,-1-2 0,-25 9 0,46-18-206,-1 1 1,0-1 0,0 0-1,0 1 1,1-1-1,-1 0 1,0 0 0,0 0-1,1 0 1,-1 0-1,0 0 1,0 0 0,0 0-1,1 0 1,-1 0 0,0-1-1,0 1 1,0 0-1,1 0 1,-1-1 0,0 1-1,1-1 1,-1 1-1,0 0 1,1-1 0,-1 1-1,0-1 1,1 1 0,-1-1-1,1 0 1,-1 1-1,1-1 1,-1 0 0,1 1-1,-1-2 1,1 0-27,-1 0 1,1 0 0,0 1-1,0-1 1,0 0 0,0 1-1,0-1 1,0 0 0,1 0-1,-1 1 1,1-1 0,-1 0-1,1 1 1,-1-1 0,2-1-1,18-25 459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7.350"/>
    </inkml:context>
    <inkml:brush xml:id="br0">
      <inkml:brushProperty name="width" value="0.05" units="cm"/>
      <inkml:brushProperty name="height" value="0.05" units="cm"/>
    </inkml:brush>
  </inkml:definitions>
  <inkml:trace contextRef="#ctx0" brushRef="#br0">83 33 14491,'-8'5'160,"1"0"1,0 0-1,0 1 0,0 0 0,0 0 0,1 1 1,0 0-1,-8 13 0,12-18-153,0 1 1,1 0-1,-1 0 1,1 0-1,0 0 0,0 0 1,0 0-1,0 0 0,0 0 1,1 1-1,-1-1 0,1 0 1,0 0-1,0 0 1,0 1-1,1-1 0,-1 0 1,1 0-1,-1 0 0,1 1 1,0-1-1,1 0 1,-1 0-1,0 0 0,1-1 1,-1 1-1,4 4 0,-3-5 1,0 0-1,-1-1 0,1 1 0,0-1 0,0 1 0,0-1 0,-1 0 0,2 0 1,-1 0-1,0 0 0,0 0 0,0 0 0,0-1 0,0 1 0,1-1 1,3 1-1,-1-1 20,1 0 0,-1 0 0,0 0 0,0-1 0,0 0 0,0 0 0,8-3 0,-8 3 41,0-1 0,0 0 0,0 0 0,0-1 0,-1 1 0,1-1 0,-1 0 1,0 0-1,0-1 0,0 1 0,0-1 0,-1 0 0,1 0 0,-1 0 0,0 0 0,3-5 0,-5 6-4,0 0-1,-1 1 1,1-1-1,-1 0 1,0 0-1,1 1 1,-1-1-1,0 0 1,-1 0-1,1 1 1,0-1-1,-1 0 1,0 1-1,1-1 1,-1 0-1,0 1 1,0-1-1,-3-4 1,-3-3 39,1 1 0,-2 0 1,-10-11-1,-12-15-2176,28 31 1650,5 5-102,1 6-73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7.801"/>
    </inkml:context>
    <inkml:brush xml:id="br0">
      <inkml:brushProperty name="width" value="0.05" units="cm"/>
      <inkml:brushProperty name="height" value="0.05" units="cm"/>
    </inkml:brush>
  </inkml:definitions>
  <inkml:trace contextRef="#ctx0" brushRef="#br0">1 78 13699,'15'-12'656,"1"1"0,34-18 0,-42 25-468,1 0 0,0 0 0,0 1 0,0 0 0,0 1 0,0 0 0,1 1-1,10-1 1,-18 2-160,0 0-1,0 0 1,0 0 0,0 0-1,0 0 1,0 1-1,1-1 1,-1 1-1,0 0 1,0-1-1,-1 1 1,1 0 0,0 0-1,0 0 1,0 0-1,0 1 1,-1-1-1,1 0 1,-1 1-1,1-1 1,-1 1 0,0 0-1,1-1 1,-1 1-1,0 0 1,0 0-1,0 0 1,0-1-1,0 1 1,-1 0 0,1 0-1,-1 0 1,1 4-1,0-2-23,-1 1-1,0-1 0,0 1 0,0-1 1,-1 1-1,1-1 0,-1 1 1,0-1-1,-1 0 0,1 1 0,-1-1 1,0 0-1,0 0 0,0 0 1,-3 4-1,-55 83-6,60-91 0,-1 1 0,1 0-1,-1-1 1,1 1 0,-1 0 0,1-1-1,-1 1 1,1 0 0,0 0-1,-1 0 1,1 0 0,0-1-1,0 1 1,0 0 0,-1 0 0,1 0-1,0 0 1,0 0 0,0-1-1,1 1 1,-1 0 0,0 0 0,0 0-1,0 0 1,1 0 0,-1-1-1,0 1 1,1 0 0,-1 0 0,1-1-1,-1 1 1,1 0 0,-1 0-1,1-1 1,-1 1 0,1-1 0,0 1-1,-1 0 1,1-1 0,0 1-1,-1-1 1,1 0 0,0 1 0,0-1-1,0 0 1,-1 1 0,1-1-1,0 0 1,0 0 0,0 0 0,0 1-1,0-1 1,1 0 0,3 0-113,1 1 0,0 0 1,-1-1-1,1 0 0,0-1 1,-1 1-1,7-2 0,-9 1-60,1 0-1,0 0 1,-1 0 0,1-1-1,-1 1 1,1-1-1,-1 0 1,0 0-1,0 0 1,0 0-1,0-1 1,4-3 0,-2-6-386</inkml:trace>
  <inkml:trace contextRef="#ctx0" brushRef="#br0" timeOffset="1">93 157 12331,'35'-2'976,"11"1"-768,4-5-280,2 5 408,-8-4 32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8.962"/>
    </inkml:context>
    <inkml:brush xml:id="br0">
      <inkml:brushProperty name="width" value="0.05" units="cm"/>
      <inkml:brushProperty name="height" value="0.05" units="cm"/>
    </inkml:brush>
  </inkml:definitions>
  <inkml:trace contextRef="#ctx0" brushRef="#br0">0 1 12339,'84'41'1561,"10"4"-897,124 82-1,29 55-411,40 27 76,-151-121-114,126 86 182,179 160 63,-201-155-297,150 107 85,116 90 150,-470-346-372,468 407 272,-328-276-205,224 158 0,-347-283-55,1-2 0,106 48 0,-154-81 624,-9-6 593,-1-4-1066,3-4 182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9.367"/>
    </inkml:context>
    <inkml:brush xml:id="br0">
      <inkml:brushProperty name="width" value="0.05" units="cm"/>
      <inkml:brushProperty name="height" value="0.05" units="cm"/>
    </inkml:brush>
  </inkml:definitions>
  <inkml:trace contextRef="#ctx0" brushRef="#br0">42 11 16211,'-1'-10'1129,"-3"18"-921,-2 10-112,-3 12 352,1 5-152,1 11-176,2 6-32,4 2-32,1 1 0,4-8-64,3-2-88,2-11-232,1-5-104,-3-22-136,-4-11-473,-5-24 745,0-6-176,-6-16-136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29.724"/>
    </inkml:context>
    <inkml:brush xml:id="br0">
      <inkml:brushProperty name="width" value="0.05" units="cm"/>
      <inkml:brushProperty name="height" value="0.05" units="cm"/>
    </inkml:brush>
  </inkml:definitions>
  <inkml:trace contextRef="#ctx0" brushRef="#br0">0 218 14555,'9'22'947,"-3"-3"-532,2 0 0,0-1 0,1 0 0,1 0 0,1-1 0,24 31 0,-26-38-362,1 0 0,0-1 0,0-1 0,1 0 0,0 0 0,1-1 1,0 0-1,0-1 0,0 0 0,1-1 0,23 6 0,-29-9-24,1-1-1,-1 0 0,1 0 0,-1-1 0,1 0 1,-1 0-1,1-1 0,-1 0 0,0 0 1,1-1-1,-1 0 0,0 0 0,0-1 1,0 1-1,0-2 0,-1 1 0,1-1 0,-1 0 1,0 0-1,0-1 0,0 1 0,9-12 1,-4 4 29,-1-1 0,-1 0 1,0-1-1,-1 0 0,-1-1 1,0 1-1,-1-2 1,0 1-1,-1 0 0,-1-1 1,0 0-1,-1 0 1,-1 0-1,-1-1 0,0 1 1,-1 0-1,-3-23 0,2 32-142,-1 0-1,0 1 0,0-1 1,-1 1-1,0-1 0,0 1 0,0 0 1,-1 0-1,1 0 0,-2 1 0,1-1 1,-1 1-1,1 0 0,-1 0 1,-1 1-1,-8-7 0,13 10 69,1 1 1,-1 0-1,1-1 1,-1 1-1,1-1 0,0 1 1,-1 0-1,1-1 0,0 1 1,-1-1-1,1 1 0,0-1 1,0 1-1,0-1 0,-1 1 1,1-1-1,0 1 0,0-1 1,0 1-1,0-1 0,0 1 1,0-1-1,0 1 0,0-1 1,0 1-1,0-1 0,0 0 1,0 1-1,0-1 1,0 1-1,1-1 0,-1 1 1,0-1-1,0 1 0,0-1 1,1 1-1,-1 0 0,0-1 1,1 1-1,-1-1 0,1 0 1,12-19-412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0.454"/>
    </inkml:context>
    <inkml:brush xml:id="br0">
      <inkml:brushProperty name="width" value="0.05" units="cm"/>
      <inkml:brushProperty name="height" value="0.05" units="cm"/>
    </inkml:brush>
  </inkml:definitions>
  <inkml:trace contextRef="#ctx0" brushRef="#br0">13 90 12923,'-9'632'2152,"5"-466"478,18-495-758,-4 239-2053,35-148 0,-40 219 132,0 0 1,2 0-1,0 1 1,1 0-1,14-23 1,-18 34 28,1 1 0,0-1 0,0 1 0,1 0 0,0 0 0,0 1 0,0-1 0,1 1 0,-1 1 0,1-1 0,1 1 0,-1 0 0,0 1 0,1 0 0,13-4 0,-6 3-6,0 1 0,0 1 0,0 0 0,0 1 0,0 1 1,0 0-1,1 1 0,-1 1 0,0 0 0,0 1 0,24 8 0,-36-10 24,-1 0 0,1 0 0,-1 1 0,0-1 1,0 1-1,1-1 0,-1 1 0,0-1 0,0 1 0,2 3 0,-4-4 5,1 0 0,-1 0 0,1 0 0,-1 0 1,0 0-1,1 0 0,-1 0 0,0 0 0,0 0 0,0 0 0,1 0 0,-1 0 1,0 0-1,-1 0 0,1 0 0,0 0 0,0 0 0,0 0 0,-1 0 0,1 0 1,0 0-1,-1 0 0,1 0 0,-1 0 0,1 0 0,-1 0 0,1-1 0,-1 1 1,0 0-1,1 0 0,-3 1 0,-13 13 105,-2-1 1,0 0-1,-1-1 0,0-1 1,-1-1-1,0-1 0,-22 9 1,22-11 169,0-1-1,0 0 1,0-2 0,-1 0 0,-32 3 0,29-9 83,24 1-355,-1 0 0,1 0 0,0 0 0,-1 0 0,1-1 0,0 1 0,-1 0 0,1 0 0,0 0 0,-1 0 0,1 0 0,0-1 0,-1 1 0,1 0 0,0 0 0,0-1 0,-1 1 0,1 0 0,0 0 0,0-1 0,-1 1 0,1 0 0,0-1 0,0 1 0,0 0 0,0-1 0,0 1 0,0 0 0,-1-1 0,1 1 0,0 0 0,0-1 0,0 1 0,0 0 0,0-1 0,0 1 0,0 0 0,0-1 0,0 1 0,1 0 0,-1-1 0,0 1 0,0 0 0,0-1 0,0 1 0,0 0 0,1-1 0,-1 1 0,0 0 0,0-1 0,0 1 0,1 0 0,-1 0 0,0-1 0,1 1 0,-1 0 0,0 0 0,0 0 0,1-1 0,27-19 308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1.686"/>
    </inkml:context>
    <inkml:brush xml:id="br0">
      <inkml:brushProperty name="width" value="0.05" units="cm"/>
      <inkml:brushProperty name="height" value="0.05" units="cm"/>
    </inkml:brush>
  </inkml:definitions>
  <inkml:trace contextRef="#ctx0" brushRef="#br0">545 1 16043,'-7'8'1393,"-12"13"-1137,-15 14-112,-6 13 520,-15 10-352,1 16-120,-6 9-88,0-12-24,5 0-16,9-7-32,9-9-184,5-8-152,12-19 432,5-17-160,7-30-40,6-11-24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3.628"/>
    </inkml:context>
    <inkml:brush xml:id="br0">
      <inkml:brushProperty name="width" value="0.05" units="cm"/>
      <inkml:brushProperty name="height" value="0.05" units="cm"/>
    </inkml:brush>
  </inkml:definitions>
  <inkml:trace contextRef="#ctx0" brushRef="#br0">18 0 11506,'1'3'144,"-1"1"0,1-1 0,-1 0 0,0 0 0,0 1 0,0-1 0,0 0 0,-1 0 0,1 1-1,-1-1 1,0 0 0,0 0 0,-2 5 0,-1 6 594,1 0-704,1-1-1,0 1 1,1 0 0,0 0 0,1 0-1,1 0 1,0 0 0,1 0-1,0 0 1,7 20 0,-9-32-31,1-1-1,-1 0 1,1 0 0,-1 0-1,1 0 1,0 0 0,-1 0-1,1 0 1,0 0 0,0 0 0,0 0-1,0 0 1,0 0 0,0 0-1,0-1 1,0 1 0,0 0 0,0-1-1,0 1 1,0-1 0,0 1-1,0-1 1,1 1 0,-1-1 0,0 0-1,0 0 1,1 0 0,-1 1-1,0-1 1,0-1 0,1 1 0,-1 0-1,0 0 1,0 0 0,1-1-1,-1 1 1,0 0 0,0-1-1,0 1 1,1-1 0,-1 0 0,1 0-1,6-4 37,0 0-1,0 0 1,0-1-1,9-9 1,-14 12-23,144-131 1054,-146 133-1057,1 0 1,-1 0-1,0 0 1,0 0-1,1 0 1,-1 0-1,1 0 0,-1 0 1,1 0-1,-1 1 1,1-1-1,0 1 1,-1-1-1,1 1 1,0 0-1,-1 0 1,4-1-1,-4 2-8,1 0 1,-1-1-1,0 1 0,0-1 1,0 1-1,0 0 0,0 0 0,0 0 1,0 0-1,-1 0 0,1 0 1,0 0-1,0 0 0,-1 0 1,1 0-1,-1 0 0,1 0 0,-1 0 1,1 0-1,-1 1 0,0-1 1,1 0-1,-1 2 0,5 20-5,-5-17 4,1 0 1,1 0-1,-1 0 1,1 0-1,0 0 1,0 0-1,0-1 1,1 1-1,0-1 1,0 1-1,6 7 1,-7-12-1,-1 0 1,0-1 0,0 1 0,1 0 0,-1-1 0,0 1 0,1-1 0,-1 1 0,0-1 0,1 1 0,-1-1 0,1 0-1,-1 0 1,1 0 0,-1 0 0,0 0 0,1 0 0,-1 0 0,1-1 0,-1 1 0,0 0 0,1-1 0,-1 1-1,1-1 1,-1 1 0,2-2 0,4-2 14,0 0 0,0-1 0,9-8 0,-9 7-2,21-18 29,-15 13-40,0 0 1,0 1-1,26-15 1,-38 25-12,0-1-1,0 1 1,0-1 0,0 1 0,0 0-1,0-1 1,0 1 0,0 0-1,0 0 1,0-1 0,0 1 0,0 0-1,0 0 1,0 0 0,0 1 0,0-1-1,0 0 1,1 0 0,-1 0 0,0 1-1,0-1 1,-1 0 0,1 1-1,1 0 1,0 0-1,-1 0 0,0 1 0,0-1 0,0 0 0,0 1-1,-1-1 1,1 0 0,0 1 0,-1-1 0,1 1 0,-1-1 0,1 1 0,-1 0-1,1 1 1,0 8-23,-1 1 0,1-1-1,-3 19 1,1-21 9,-3 30-50,2-12 62,0 47 0,2-73 11,0 0 0,0-1 1,0 1-1,0 0 0,0-1 0,0 1 0,0 0 0,0-1 0,0 1 1,0 0-1,1 0 0,-1-1 0,0 1 0,0-1 0,1 1 0,-1 0 1,1-1-1,-1 1 0,0-1 0,1 1 0,-1 0 0,1-1 0,-1 1 1,1-1-1,0 1 0,0-1-2,0 0 0,0 0 1,-1 0-1,1 0 0,0-1 0,0 1 0,-1 0 1,1-1-1,0 1 0,0 0 0,-1-1 0,1 1 1,-1-1-1,1 1 0,0-1 0,-1 1 0,1-1 1,0 0-1,4-5-2,-1 0 0,1 0 0,5-11 1,6-21 17,-1-5-6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2.078"/>
    </inkml:context>
    <inkml:brush xml:id="br0">
      <inkml:brushProperty name="width" value="0.05" units="cm"/>
      <inkml:brushProperty name="height" value="0.05" units="cm"/>
    </inkml:brush>
  </inkml:definitions>
  <inkml:trace contextRef="#ctx0" brushRef="#br0">0 1 14675,'3'8'1240,"1"14"-816,1 5-159,9 6 735,8 1-488,18 11-408,3-4-272,14-1 256,5-4-40,2-7-120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5.294"/>
    </inkml:context>
    <inkml:brush xml:id="br0">
      <inkml:brushProperty name="width" value="0.05" units="cm"/>
      <inkml:brushProperty name="height" value="0.05" units="cm"/>
    </inkml:brush>
  </inkml:definitions>
  <inkml:trace contextRef="#ctx0" brushRef="#br0">35 0 10378,'-1'1'81,"0"0"-1,0 0 1,0 0-1,0 1 0,0-1 1,0 0-1,0 0 1,1 1-1,-1-1 1,1 0-1,-1 1 0,1-1 1,-1 1-1,1-1 1,0 0-1,-1 1 1,1-1-1,0 1 1,0-1-1,0 1 0,0-1 1,1 1-1,-1-1 1,0 1-1,1-1 1,-1 0-1,0 1 1,1-1-1,0 1 0,-1-1 1,1 0-1,1 2 1,6 15 858,-6-12-793,-1 1-1,0-1 0,0 1 0,-1-1 1,0 1-1,0-1 0,-1 1 1,1-1-1,-3 7 0,0 10 73,-32 583-1119,37-538 634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5.700"/>
    </inkml:context>
    <inkml:brush xml:id="br0">
      <inkml:brushProperty name="width" value="0.05" units="cm"/>
      <inkml:brushProperty name="height" value="0.05" units="cm"/>
    </inkml:brush>
  </inkml:definitions>
  <inkml:trace contextRef="#ctx0" brushRef="#br0">75 1 7786,'-5'69'1008,"-3"1"-416,1-1-232,1 4 496,1 3-136,-1 0-151,-1-2-97,1 1-304,-1-3-112,3-7-376,-1-3-473,1-13 641,1-8-104,2-3-56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6.058"/>
    </inkml:context>
    <inkml:brush xml:id="br0">
      <inkml:brushProperty name="width" value="0.05" units="cm"/>
      <inkml:brushProperty name="height" value="0.05" units="cm"/>
    </inkml:brush>
  </inkml:definitions>
  <inkml:trace contextRef="#ctx0" brushRef="#br0">60 0 10842,'-18'150'1734,"-4"38"218,19-140-1478,6 93 1,-1-77-723,-3 0 0,-12 98 1,10-141 208,2-7 164,-2 10-1645,3-24 1494,0 0 0,0 0 0,0 0 0,0 0 1,0 0-1,0 0 0,0 0 0,0 0 1,0 0-1,0 0 0,0 0 0,0 0 1,0 0-1,0 0 0,0 0 0,0 0 1,0 0-1,0 0 0,1 0 0,-1 0 1,0 0-1,0 0 0,0 0 0,0 0 1,0 0-1,0 0 0,0 0 0,0 0 0,0 1 1,4-17-242,6-22-134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6.650"/>
    </inkml:context>
    <inkml:brush xml:id="br0">
      <inkml:brushProperty name="width" value="0.05" units="cm"/>
      <inkml:brushProperty name="height" value="0.05" units="cm"/>
    </inkml:brush>
  </inkml:definitions>
  <inkml:trace contextRef="#ctx0" brushRef="#br0">1725 1 12827,'-64'12'268,"-1"-2"1,0-4 0,-105-2 0,-107-2-608,205 3-1528,-129 26 0,88-2 217,-35 7-1952,115-30 3737,1-2-1,-56 1 1,33-8 2900,-95-19 0,48 6 1089,57 14-2973,42 2-1142,0 0 0,-1 1-1,1-1 1,0 1-1,0 0 1,0 0 0,0 0-1,1 0 1,-1 0-1,0 1 1,0-1 0,-3 3-1,3 0-22,5-3-14,8-7-43,4-5-19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7.161"/>
    </inkml:context>
    <inkml:brush xml:id="br0">
      <inkml:brushProperty name="width" value="0.05" units="cm"/>
      <inkml:brushProperty name="height" value="0.05" units="cm"/>
    </inkml:brush>
  </inkml:definitions>
  <inkml:trace contextRef="#ctx0" brushRef="#br0">99 0 14939,'1'4'166,"0"1"1,0-1-1,-1 0 0,1 0 1,-1 0-1,0 0 0,-1 1 0,1-1 1,-1 0-1,0 5 0,-1 3 122,-28 549 1377,14-134-3208,15-412 1472,0 3-634,-6 29-1,6-42 572,0-1-1,-1 1 0,1-1 0,-1 0 0,0 0 0,0 0 0,0 0 0,0 0 0,-1 0 1,0-1-1,1 1 0,-5 3 0,-6 3-493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7.533"/>
    </inkml:context>
    <inkml:brush xml:id="br0">
      <inkml:brushProperty name="width" value="0.05" units="cm"/>
      <inkml:brushProperty name="height" value="0.05" units="cm"/>
    </inkml:brush>
  </inkml:definitions>
  <inkml:trace contextRef="#ctx0" brushRef="#br0">0 211 14235,'0'7'968,"0"13"-784,4 6-104,5 6 328,2 2-160,10 2-88,3-5 9,9-11 15,3-5 64,12-15 96,3-8 48,5-20-8,1-8-16,-1-18-184,-6-15-184,-4-10 168,-2 0-24,-17 0-176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8.325"/>
    </inkml:context>
    <inkml:brush xml:id="br0">
      <inkml:brushProperty name="width" value="0.05" units="cm"/>
      <inkml:brushProperty name="height" value="0.05" units="cm"/>
    </inkml:brush>
  </inkml:definitions>
  <inkml:trace contextRef="#ctx0" brushRef="#br0">367 52 13699,'2'-13'1182,"-1"11"-1012,-1 0 0,1 0 0,-1-1 0,0 1-1,1 0 1,-1 0 0,0 0 0,-1-4 0,1 5-129,-1 0 1,1 0-1,-1 0 0,1 0 0,-1 1 0,1-1 0,-1 0 0,0 1 1,1-1-1,-1 0 0,0 1 0,1-1 0,-1 1 0,0-1 0,0 1 1,0-1-1,0 1 0,1-1 0,-1 1 0,0 0 0,0 0 0,0-1 1,0 1-1,0 0 0,0 0 0,-1 0 0,-8-1 80,-1 1 0,0 0 0,1 0 0,-1 1 0,1 0 0,-17 5 0,-60 23-64,67-21-90,0 1 0,0 1 0,1 1 0,0 1 0,1 0 1,-18 17-1,34-28 1,0 1 1,0 0-1,1-1 1,-1 1 0,1 0-1,-1 0 1,1 0 0,0 0-1,0 0 1,0 0 0,0 0-1,0 0 1,0 0-1,0 0 1,0 4 0,1-5 4,1 0 0,-1 1 1,0-1-1,1 0 0,-1 0 0,1 0 1,-1 1-1,1-1 0,0 0 1,-1 0-1,1 0 0,0 0 1,0 0-1,0 0 0,0-1 0,0 1 1,0 0-1,0 0 0,0 0 1,0-1-1,0 1 0,0-1 1,0 1-1,0-1 0,1 1 0,-1-1 1,0 0-1,2 1 0,12 3-193,1-1 0,-1-1 0,0 0 0,31 0 0,65-9-348,-92 5 513,34-3-76,-13 0 16,45 1 0,-84 4 118,1 0 1,-1 0 0,0 0-1,0 0 1,0 0-1,0 0 1,0 1 0,0-1-1,0 0 1,1 0-1,-1 1 1,0-1-1,0 1 1,0-1 0,0 1-1,0-1 1,0 1-1,-1 0 1,1-1 0,0 1-1,0 0 1,1 1-1,-2-1 7,0 0 0,1 0 0,-1 0 0,0 0-1,0 0 1,0 0 0,0 0 0,0 0 0,0 0-1,-1 0 1,1 0 0,0 0 0,0 0 0,-1 0-1,1 0 1,-1 0 0,1 0 0,-1 0 0,0 1-1,-5 6 82,0 0 1,0 0-1,-15 12 0,-89 76 694,92-83-688,1-1 0,-2-1 0,1 0 0,-36 14 1,52-25-89,1 1 0,-1 0 0,1-1 0,-1 1 0,0-1 0,0 0 0,1 1 0,-1-1 0,0 0-1,1 0 1,-1 0 0,0 0 0,0 0 0,1-1 0,-1 1 0,0 0 0,-2-2 0,3 1-7,1 1-1,-1-1 0,1 0 1,-1 1-1,1-1 0,-1 0 0,1 0 1,0 0-1,-1 1 0,1-1 0,0 0 1,-1 0-1,1 0 0,0 0 1,0 0-1,0 0 0,0 1 0,0-1 1,0 0-1,0 0 0,0 0 1,0 0-1,1 0 0,-1 0 0,0 0 1,1 1-1,-1-1 0,0 0 0,1 0 1,-1 0-1,2 0 0,15-31 13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8.715"/>
    </inkml:context>
    <inkml:brush xml:id="br0">
      <inkml:brushProperty name="width" value="0.05" units="cm"/>
      <inkml:brushProperty name="height" value="0.05" units="cm"/>
    </inkml:brush>
  </inkml:definitions>
  <inkml:trace contextRef="#ctx0" brushRef="#br0">182 20 14035,'-10'16'372,"-1"0"0,-1-1 0,-16 16-1,-11 13 118,-12 28-159,47-64-301,-1 0-1,1 0 0,1 0 0,0 0 1,0 0-1,1 1 0,-3 15 1,4-22-13,1 0 0,0 0 0,0 0 0,-1 0 1,1-1-1,0 1 0,1 0 0,-1 0 1,0 0-1,0 0 0,1 0 0,-1 0 0,1-1 1,0 1-1,0 0 0,-1-1 0,1 1 1,0 0-1,0-1 0,1 1 0,-1-1 0,0 1 1,0-1-1,1 0 0,-1 1 0,1-1 1,-1 0-1,1 0 0,-1 0 0,1 0 0,0 0 1,-1-1-1,1 1 0,0 0 0,0-1 1,0 1-1,0-1 0,3 1 0,0-1 81,1 0-1,-1 0 0,0-1 1,1 1-1,-1-1 1,0 0-1,1-1 0,-1 1 1,0-1-1,0 0 0,0 0 1,6-4-1,-6 2-38,0 1 0,0 0 0,-1-1-1,1 0 1,-1 0 0,0 0 0,0-1-1,0 1 1,0-1 0,-1 0 0,0 0-1,0-1 1,-1 1 0,1 0 0,-1-1-1,0 1 1,0-1 0,-1 0 0,0 0-1,0 0 1,0 0 0,-1 0 0,0 0-1,0 1 1,-1-8 0,-2-7-197,0 0 0,-2 0 0,0 0 0,-10-21 0,3 7-105,0-6-96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9.121"/>
    </inkml:context>
    <inkml:brush xml:id="br0">
      <inkml:brushProperty name="width" value="0.05" units="cm"/>
      <inkml:brushProperty name="height" value="0.05" units="cm"/>
    </inkml:brush>
  </inkml:definitions>
  <inkml:trace contextRef="#ctx0" brushRef="#br0">1 63 8634,'47'-15'824,"83"-22"1281,-113 34-1752,1 0 1,-1 1 0,1 0 0,-1 2 0,26 1 0,-41-1-316,0 1 0,0-1 0,1 0 1,-1 1-1,0-1 0,0 1 1,0 0-1,0 0 0,0 0 0,0 0 1,0 0-1,0 0 0,0 1 0,0-1 1,-1 0-1,1 1 0,0 0 1,-1-1-1,0 1 0,1 0 0,-1 0 1,0 0-1,0-1 0,0 1 1,0 1-1,0-1 0,0 0 0,-1 0 1,1 0-1,-1 0 0,1 0 0,-1 1 1,0-1-1,0 0 0,0 3 1,-1 7 80,0 0 0,0 0 0,-2 1 1,1-1-1,-6 11 0,7-18-80,-20 59 437,11-38-221,2 1 0,0 0 0,-5 43 0,12-66-225,1-1 1,0 1-1,0 0 0,0 0 0,1-1 0,-1 1 0,1 0 0,0-1 0,0 1 0,0 0 0,2 3 0,-2-5-21,0-1-1,0 0 0,0 0 0,0 1 0,0-1 1,0 0-1,0 0 0,1 0 0,-1 0 1,0 0-1,1 0 0,-1 0 0,1-1 0,-1 1 1,1 0-1,-1-1 0,1 1 0,-1-1 0,1 0 1,-1 1-1,1-1 0,0 0 0,-1 0 1,1 0-1,0 0 0,2-1 0,12-1-30,1-2 0,-1 0-1,-1-1 1,1 0 0,-1-1 0,0-1-1,0 0 1,-1-1 0,22-16-1,-32 21 93,-1 0-1,0 0 0,0 0 0,0-1 0,0 1 0,0-1 0,3-7 0,-5 10-63,0-1 0,0 0 0,0 0 0,0 0 0,-1 0 0,1 0-1,-1-1 1,0 1 0,0 0 0,0 0 0,0 0 0,0 0-1,0 0 1,0 0 0,-1 0 0,1 0 0,-1-1 0,0-2 0,-12-18 35</inkml:trace>
  <inkml:trace contextRef="#ctx0" brushRef="#br0" timeOffset="1">216 246 11090,'8'2'1489,"10"-4"-857,9-11-200,4-4 1152,8-6-1272,7-1-184,1-3 176,6-1-8,-5 5-272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4.617"/>
    </inkml:context>
    <inkml:brush xml:id="br0">
      <inkml:brushProperty name="width" value="0.05" units="cm"/>
      <inkml:brushProperty name="height" value="0.05" units="cm"/>
    </inkml:brush>
  </inkml:definitions>
  <inkml:trace contextRef="#ctx0" brushRef="#br0">66 1 13587,'0'0'26,"0"0"0,0 0-1,0 0 1,-1 0 0,1 0 0,0 0 0,0 0 0,0 0-1,-1-1 1,1 1 0,0 0 0,0 0 0,0 0 0,-1 0-1,1 0 1,0 0 0,0 0 0,0 0 0,-1 0 0,1 0-1,0 0 1,0 1 0,0-1 0,-1 0 0,1 0 0,0 0 0,0 0-1,0 0 1,-1 0 0,1 0 0,0 0 0,0 1 0,0-1-1,0 0 1,-1 0 0,1 0 0,0 0 0,0 1 0,0-1-1,0 0 1,0 0 0,0 0 0,0 1 0,0-1 0,-1 0-1,1 0 1,0 0 0,0 1 0,0-1 0,0 0 0,0 0-1,0 0 1,0 1 0,0-1 0,0 0 0,0 0 0,1 1-1,-7 17 216,6-17-152,-20 102 653,-9 147 1,27-230-727,1 0 0,1 0 0,3 28 0,-4-47-11,1-1 1,0 0 0,0 1-1,0-1 1,0 1 0,0-1-1,0 0 1,0 1 0,0-1-1,0 1 1,0-1 0,0 0-1,0 1 1,1-1 0,-1 1 0,0-1-1,0 0 1,0 1 0,0-1-1,1 0 1,-1 1 0,0-1-1,0 0 1,1 1 0,-1-1-1,0 0 1,1 0 0,-1 1-1,0-1 1,1 0 0,-1 0-1,0 1 1,1-1 0,-1 0-1,0 0 1,1 0 0,-1 0 0,0 0-1,1 0 1,-1 0 0,1 0-1,-1 1 1,1-1 0,-1-1-1,0 1 1,1 0 0,-1 0-1,1 0 1,-1 0 0,0 0-1,1 0 1,-1 0 0,0 0-1,1-1 1,-1 1 0,0 0-1,1 0 1,-1-1 0,0 1 0,1-1-1,21-23 474,-15 15-265,25-20-152,1 2 1,50-31 0,-14 11-75,-41 25-169,-26 20-19,-12 10 26,9-6 160,-12 9-37,0 1 0,2 1 0,-1 0-1,2 1 1,0 0 0,-11 20 0,20-32 49,0-1 1,1 0 0,-1 0 0,0 0 0,1 1-1,-1-1 1,1 0 0,-1 1 0,1-1 0,0 1-1,0-1 1,-1 0 0,1 1 0,0-1 0,0 1-1,0-1 1,1 0 0,-1 1 0,1 2-1,-1-4 1,1 1-1,0 0 1,-1 0-1,1 0 0,0-1 1,0 1-1,0 0 1,-1-1-1,1 1 0,0-1 1,0 1-1,0-1 1,0 0-1,0 1 0,0-1 1,0 0-1,0 1 1,0-1-1,0 0 1,1 0-1,7 0-7,0 0 0,0 0-1,1-1 1,13-4 0,-20 5 9,16-5-21,0 2 0,0 0 0,0 2-1,1 0 1,-1 1 0,23 3 0,-36-2 15,0 0-1,0 0 0,0 1 1,0 0-1,-1 0 0,1 1 1,0-1-1,-1 1 1,0 0-1,1 1 0,-1-1 1,-1 1-1,1 0 0,0 1 1,-1-1-1,0 1 0,0-1 1,0 1-1,-1 1 0,0-1 1,0 0-1,0 1 1,2 7-1,4 3 21,-2-12 139,-5-6-128,0 1-1,0 0 1,-1-1-1,1 1 1,-1-1 0,1 0-1,-1 1 1,0-1-1,1 0 1,0-3-1,1 1-28,33-51 245,-20 28-187,2 1 0,28-33 0,-45 58-64,0 0 1,0 0-1,0 1 0,0-1 1,1 0-1,-1 0 1,0 1-1,0-1 0,0 1 1,1-1-1,-1 1 0,0-1 1,1 1-1,-1 0 0,1 0 1,-1 0-1,0-1 0,1 1 1,-1 1-1,0-1 0,3 0 1,29 12-146,-12-4 79,-7-5 79,-10-2-23,0-1 1,0 1 0,-1 0-1,1 1 1,6 2-1,-9-3 8,0-1 0,0 1 0,0 0 0,-1-1 0,1 1 0,0 0-1,0-1 1,-1 1 0,1 0 0,-1 0 0,1 0 0,-1 0 0,1 0 0,-1 0-1,1 0 1,-1 0 0,0 0 0,0 0 0,1 0 0,-1 0 0,0 0 0,0 0-1,0 0 1,0 0 0,0 0 0,-1 2 0,1-3 11,0 0-1,0 0 1,0 1 0,0-1 0,0 0 0,0 1-1,0-1 1,0 0 0,0 0 0,0 1 0,0-1-1,0 0 1,0 0 0,0 1 0,0-1-1,0 0 1,1 0 0,-1 1 0,0-1 0,0 0-1,0 0 1,0 1 0,0-1 0,1 0 0,-1 0-1,0 0 1,0 1 0,0-1 0,1 0-1,-1 0 1,0 0 0,0 0 0,1 1 0,-1-1-1,0 0 1,0 0 0,1 0 0,13-3-56,17-13-26,-27 14 80,47-23-87,-47 23 77,0 1 0,1 0 0,-1 0 0,1 0 0,-1 0-1,1 0 1,-1 1 0,1 0 0,-1 0 0,6 1 0,-9-1 1,1 0 0,-1 1 1,1-1-1,-1 1 0,0 0 0,1-1 0,-1 1 0,0 0 1,1 0-1,-1 0 0,0 0 0,0 0 0,0 0 0,0 0 1,0 0-1,0 0 0,0 0 0,0 1 0,-1-1 0,1 0 1,0 1-1,-1-1 0,2 3 0,0 3-40,-1 0 0,0 0 0,1 14 1,0-2-5,-2-19 58,0 0-1,0 1 1,0-1-1,0 0 1,0 0-1,0 1 1,0-1-1,0 0 1,1 0-1,-1 0 1,0 1-1,0-1 1,0 0-1,0 0 1,0 0-1,0 1 0,1-1 1,-1 0-1,0 0 1,0 0-1,0 1 1,1-1-1,-1 0 1,0 0-1,0 0 1,0 0-1,1 0 1,-1 0-1,0 0 1,0 0-1,1 1 1,-1-1-1,0 0 1,0 0-1,1 0 1,10-5-10,13-16-41,-19 17 63,12-10-21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9.492"/>
    </inkml:context>
    <inkml:brush xml:id="br0">
      <inkml:brushProperty name="width" value="0.05" units="cm"/>
      <inkml:brushProperty name="height" value="0.05" units="cm"/>
    </inkml:brush>
  </inkml:definitions>
  <inkml:trace contextRef="#ctx0" brushRef="#br0">1 12 14099,'1'0'2841,"3"-5"-2537,2 3 128,4-3-216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39.899"/>
    </inkml:context>
    <inkml:brush xml:id="br0">
      <inkml:brushProperty name="width" value="0.05" units="cm"/>
      <inkml:brushProperty name="height" value="0.05" units="cm"/>
    </inkml:brush>
  </inkml:definitions>
  <inkml:trace contextRef="#ctx0" brushRef="#br0">431 7 14939,'-8'-2'180,"0"1"0,-1 0 0,1 0 0,-1 0 0,1 1 0,-1 0 0,1 1 0,-1 0 0,1 0 0,0 1 0,-1 0 0,1 0 0,0 1 0,0 0 0,-13 8 0,0 0-120,2 2 0,-1 0 0,2 2 1,-26 23-1,25-19-72,2 0 0,-1 1-1,2 1 1,1 0 0,-18 34 0,26-42 6,0 1 0,1 0 0,1 0-1,0 0 1,1 1 0,1 0 0,0-1 0,1 1 0,0 0 0,2 30 0,0-42 7,0 1 1,1 0-1,-1-1 0,1 1 1,0-1-1,0 1 0,0-1 1,1 1-1,-1-1 1,1 0-1,-1 0 0,1 0 1,0 0-1,1 0 1,-1 0-1,0 0 0,1 0 1,0-1-1,-1 0 0,1 1 1,0-1-1,0 0 1,0 0-1,0-1 0,1 1 1,-1-1-1,0 1 0,1-1 1,4 1-1,5 0 26,1 0 1,0-1-1,0-1 0,0 0 1,-1-1-1,1 0 0,0-1 1,-1-1-1,1 0 0,-1-1 0,15-6 1,-9 3 26,-1-2 0,0 0-1,-1 0 1,0-2 0,0 0 0,-1-1 0,16-16 0,-23 19-34,-1-1 1,1 1-1,-2-2 1,1 1-1,-2-1 1,1 0-1,-1-1 0,-1 1 1,0-1-1,-1 0 1,5-24-1,-8 30-73,1-1 0,-2 0 0,1 1 0,-1-1 0,0 0 0,0 0 0,-1 1 0,0-1 0,0 0 0,-1 1 0,0-1-1,0 1 1,0-1 0,-1 1 0,0 0 0,0 0 0,0 0 0,-1 1 0,0-1 0,0 1 0,-1 0 0,1 0 0,-9-7 0,10 10-77,-1 0 0,1 0-1,-1 0 1,0 1 0,1-1 0,-1 1 0,0 0 0,0 0 0,0 0 0,0 1 0,-4-1-1,7 1 91,0 0-1,0 0 0,0 0 0,0 0 1,0 0-1,0 0 0,0 0 1,0 0-1,0 0 0,0 0 0,0 1 1,0-1-1,0 0 0,0 1 0,0-1 1,0 1-1,1-1 0,-1 1 0,0-1 1,0 1-1,0 0 0,1-1 0,-1 1 1,0 0-1,1-1 0,-1 1 1,1 0-1,-1 0 0,1 0 0,-1 0 1,1 0-1,-1-1 0,1 1 0,0 0 1,-1 0-1,1 0 0,0 0 0,0 0 1,0 0-1,0 0 0,0 0 0,0 0 1,0 0-1,0 0 0,0 0 0,1 0 1,0 2-1,6 11-447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40.255"/>
    </inkml:context>
    <inkml:brush xml:id="br0">
      <inkml:brushProperty name="width" value="0.05" units="cm"/>
      <inkml:brushProperty name="height" value="0.05" units="cm"/>
    </inkml:brush>
  </inkml:definitions>
  <inkml:trace contextRef="#ctx0" brushRef="#br0">0 286 11434,'2'58'1539,"-1"-6"-578,2-1-1,3 1 1,22 96 0,-19-126-850,-3-18 52,-1-13 107,-1-13-59,-2 0 1,0-37 0,-1 11-95,12-168-180,-7 150-245,19-80 0,-23 140 283,11-39-154,-12 42 166,0 1 1,0 0 0,0 0-1,0 0 1,0 0-1,1 0 1,-1 0 0,1 0-1,-1 0 1,1 0-1,0 1 1,0-1 0,-1 1-1,1-1 1,4-1-1,-6 3 11,1-1 0,0 1-1,-1 0 1,1 0 0,0 0-1,0-1 1,-1 1 0,1 0-1,0 0 1,0 0 0,-1 0-1,1 0 1,0 0 0,0 0 0,0 1-1,-1-1 1,1 0 0,0 0-1,-1 1 1,1-1 0,0 0-1,0 1 1,-1-1 0,1 0-1,-1 1 1,2 0 0,0 1 1,-1 0 0,0 0 0,1 0 0,-1 0 0,0 0 0,0 0 0,0 0 0,0 0 0,0 3 0,2 5 2,-1 0 1,0 0 0,0 10 0,-1 3 8,-1 0-1,-1-1 1,-1 1-1,-1 0 1,-6 24 0,5-31 18,-1 0 1,0-1 0,-2 0 0,1 0 0,-2 0-1,0-1 1,-18 24 0,10-24-119,16-14 87,0 0-1,-1 1 1,1-1-1,0 0 1,-1 0-1,1 0 1,0 0-1,-1 1 1,1-1-1,0 0 1,-1 0-1,1 0 1,-1 0-1,1 0 1,0 0-1,-1 0 1,1 0-1,0 0 1,-1 0-1,1 0 1,-1 0-1,1 0 1,0 0-1,-1 0 1,1-1-1,0 1 1,-1 0-1,1 0 0,0 0 1,-1 0-1,1-1 1,0 1-1,0 0 1,-1 0-1,1-1 1,0 1-1,0 0 1,-1-1-1,1 1 1,0 0-1,0-1 1,0 1-1,-1 0 1,1-1-1,0 1 1,0 0-1,0-1 1,0 1-1,0 0 1,0-1-1,0 1 1,0-1-1,0 1 1,0 0-1,0-1 1,0 1-1,0-1 1,3-26-47,4-7-32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40.862"/>
    </inkml:context>
    <inkml:brush xml:id="br0">
      <inkml:brushProperty name="width" value="0.05" units="cm"/>
      <inkml:brushProperty name="height" value="0.05" units="cm"/>
    </inkml:brush>
  </inkml:definitions>
  <inkml:trace contextRef="#ctx0" brushRef="#br0">35 39 15099,'-6'18'539,"0"-3"-422,0 0 0,2 1 0,0 0 0,1 0 0,-2 19-1,4-11-54,2-1 0,1 1-1,7 41 1,-6-53-53,0-1-1,0-1 1,1 1 0,0 0 0,1-1 0,0 0 0,1 0 0,0 0-1,14 16 1,-19-25-3,0 1 1,0-1-1,1 1 0,-1-1 0,1 0 1,-1 0-1,1 1 0,-1-1 0,1 0 0,0 0 1,-1-1-1,1 1 0,0 0 0,0-1 1,0 1-1,0-1 0,0 1 0,-1-1 0,1 0 1,0 0-1,0 0 0,0 0 0,0 0 1,0 0-1,0 0 0,0-1 0,0 1 0,0-1 1,-1 1-1,1-1 0,0 0 0,0 0 1,-1 0-1,1 0 0,0 0 0,-1 0 0,1 0 1,1-2-1,3-4 52,0 1 1,-1 0-1,1-1 0,-1 0 1,-1 0-1,1-1 0,3-9 1,-3 6 107,0-1-1,5-21 1,-9 28-95,0 1 0,0-1-1,0 0 1,-1 0 0,0 0-1,0 0 1,0 0 0,-1 0-1,-2-9 1,3 13-53,0 0 0,0 1 0,0-1 0,0 0 0,-1 0 0,1 0 0,0 0 0,-1 1 0,1-1 0,0 0 0,-1 0 0,1 1 0,-1-1 0,0 0 0,1 0 0,-1 1 0,1-1 0,-1 1 0,0-1 0,1 1 0,-1-1 0,0 1 0,0-1 0,0 1 0,1 0 0,-1-1 0,0 1 0,0 0 0,0 0 0,0-1 0,1 1 0,-1 0 0,0 0-1,0 0 1,0 0 0,0 0 0,0 0 0,0 0 0,1 1 0,-3-1 0,2 1-9,1 0-1,-1-1 1,0 1-1,0 0 1,0 0-1,1-1 1,-1 1-1,0 0 1,1 0-1,-1 0 1,0 0-1,1 0 1,0 0-1,-1 0 1,1 0-1,-1 0 0,1 0 1,0 0-1,0 0 1,0 0-1,0 1 1,0-1-1,0 0 1,0 0-1,0 0 1,0 0-1,0 0 1,0 0-1,1 0 1,-1 0-1,0 0 1,1 0-1,0 1 1,1 2-14,0 0 0,1 0 1,0 0-1,-1-1 1,1 0-1,0 1 1,1-1-1,-1 0 1,1-1-1,-1 1 0,1 0 1,0-1-1,0 0 1,0 0-1,0 0 1,0-1-1,5 2 1,6 2-34,0-1 1,1-1 0,24 2 0,-4-4-108,0-2-1,0-1 1,0-2 0,-1-1 0,1-2-1,-1-1 1,-1-2 0,0-2 0,34-16 0,-65 28 218,0-1 0,0 0 0,1 1 0,-1-1 1,0 1-1,0 0 0,1 0 0,-1 0 0,0 1 1,6 0-1,18 1 62,-14-3-107,-1-2-1,1 1 1,-1-2 0,0 0 0,0 0 0,0-1-1,-1 0 1,18-12 0,5-6-137,41-36-1,-49 38-51,-25 20 154,-1 0-1,1 0 1,0 1-1,0-1 1,0 0-1,0 1 1,0-1-1,0 1 1,0-1-1,0 1 1,0-1-1,0 1 1,0 0-1,0-1 0,1 1 1,-1 0-1,0 0 1,0 0-1,0 0 1,0 0-1,0 0 1,1 0-1,-1 0 1,2 1-1,-1 0 7,1 1 0,-1 0-1,0-1 1,0 1 0,0 0 0,0 0 0,-1 0-1,3 4 1,15 15 63,-11-16-61,0 0 1,0 0-1,1-1 0,-1 0 0,1-1 1,0 1-1,0-2 0,0 1 1,0-1-1,1-1 0,-1 0 0,0 0 1,1-1-1,-1 0 0,0 0 1,1-1-1,-1 0 0,0-1 0,1 0 1,9-4-1,-7 2 62,-1 0 0,1 0 0,-1-1 0,0-1 0,0 1-1,-1-2 1,0 0 0,0 0 0,0-1 0,-1 0 0,0 0 0,-1-1 0,0 0 0,0-1 0,7-11 0,7-32 47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41.248"/>
    </inkml:context>
    <inkml:brush xml:id="br0">
      <inkml:brushProperty name="width" value="0.05" units="cm"/>
      <inkml:brushProperty name="height" value="0.05" units="cm"/>
    </inkml:brush>
  </inkml:definitions>
  <inkml:trace contextRef="#ctx0" brushRef="#br0">3 0 11474,'-3'0'977,"5"2"-649,1 1-160,-2 3 512,5-1-160,-2 2-384,1 2 16,-13 1-56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5:41.624"/>
    </inkml:context>
    <inkml:brush xml:id="br0">
      <inkml:brushProperty name="width" value="0.05" units="cm"/>
      <inkml:brushProperty name="height" value="0.05" units="cm"/>
    </inkml:brush>
  </inkml:definitions>
  <inkml:trace contextRef="#ctx0" brushRef="#br0">145 1771 11899,'-54'50'900,"30"-30"-542,-33 38 0,56-57-337,0-1 0,1 1 0,-1 0 0,0 0 0,1 0 1,-1 0-1,0-1 0,1 1 0,-1 0 0,1 0 0,-1 0 0,1 1 0,0-1 1,0 0-1,-1 0 0,1 0 0,0 0 0,0 0 0,0 0 0,0 0 0,0 0 1,0 2-1,1-2 6,0 0 0,0-1 0,0 1 0,0 0 1,0-1-1,0 1 0,0 0 0,0-1 0,0 1 1,1-1-1,-1 0 0,0 1 0,0-1 0,0 0 1,0 0-1,1 0 0,-1 0 0,0 0 0,0 0 0,1 0 1,-1 0-1,0 0 0,0-1 0,2 1 0,21-5 195,1 0 0,-1-2 0,31-12-1,256-114 790,-170 68-684,285-120 363,213-97-249,5 0-316,212-101 2,-619 267-45,209-98 164,-207 97-25,-85 40-141,-62 38-404,-115 44 260,-15 3-77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8:58.523"/>
    </inkml:context>
    <inkml:brush xml:id="br0">
      <inkml:brushProperty name="width" value="0.05" units="cm"/>
      <inkml:brushProperty name="height" value="0.05" units="cm"/>
    </inkml:brush>
  </inkml:definitions>
  <inkml:trace contextRef="#ctx0" brushRef="#br0">30 386 8162,'-13'72'420,"3"1"1,4 1-1,5 134 0,11-168-320,-10-39-86,0-1-1,1 1 1,-1-1-1,0 1 0,0-1 1,0 1-1,1-1 1,-1 0-1,0 1 0,0-1 1,1 1-1,-1-1 1,0 0-1,1 1 0,-1-1 1,0 0-1,1 1 1,-1-1-1,1 0 0,-1 1 1,0-1-1,1 0 1,-1 0-1,1 0 0,0 1 1,0-2 16,0 0 1,-1 0-1,1 1 1,0-1-1,-1 0 1,1 0-1,-1 0 0,1 0 1,-1 0-1,1 0 1,-1 0-1,1 0 1,-1 0-1,0 0 1,0 0-1,0 0 0,1 0 1,-1-1-1,6-41 441,-2 1 0,-1-1-1,-5-48 1,2 13-132,1-360 216,8 532-815,-5 240 429,-4-282-103,1-20 21,1-25-12,1-18 28,19-237 267,-18 180-333,5-220-73,-10 275-24,-2 17 36,-3 28 3,2 0 0,1 0 1,1 39-1,1-19 9,-2 9 7,0-20-5,1 0 0,3 1 0,8 61 0,-9-103 7,0 0 1,0 0 0,0 0-1,0 0 1,0 0-1,0 0 1,0 0 0,0 0-1,0 0 1,0 0-1,0 0 1,0 0 0,0 0-1,0 0 1,0 0 0,0 0-1,0 0 1,0 0-1,1 0 1,-1 0 0,0 0-1,0 0 1,0 0-1,0 0 1,0 0 0,0 0-1,0 0 1,0 0 0,0 0-1,0 0 1,0 0-1,0 0 1,0 0 0,0 0-1,0 0 1,0 0-1,0 0 1,0 0 0,0 0-1,1 0 1,-1 0 0,0 0-1,0 0 1,0 0-1,0 0 1,0 0 0,0 0-1,2-10-60,2-15-23,2-261-507,-6 205 545,0 66 40,0 4 5,0-1-1,-3-21 1,-2 24 39,0 15 9,-4 18 25,-38 188 344,41-167-829,1-1 1,2 85-1,6-106 162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5.063"/>
    </inkml:context>
    <inkml:brush xml:id="br0">
      <inkml:brushProperty name="width" value="0.05" units="cm"/>
      <inkml:brushProperty name="height" value="0.05" units="cm"/>
    </inkml:brush>
  </inkml:definitions>
  <inkml:trace contextRef="#ctx0" brushRef="#br0">1 108 12379,'63'-29'981,"-24"11"-358,55-34 1,-94 52-587,0 0 1,0 0-1,0 0 0,1 0 0,-1 0 0,0 0 1,0 0-1,0 0 0,1 0 0,-1 0 1,0 0-1,0-1 0,0 1 0,0 0 0,0 0 1,1 0-1,-1 0 0,0 0 0,0 0 0,0 0 1,0-1-1,0 1 0,0 0 0,0 0 1,1 0-1,-1 0 0,0 0 0,0-1 0,0 1 1,0 0-1,0 0 0,0 0 0,0 0 1,0-1-1,0 1 0,0 0 0,0 0 0,0 0 1,0 0-1,0-1 0,0 1 0,0 0 0,0 0 1,0 0-1,0 0 0,0-1 0,0 1 1,0 0-1,0 0 0,-1 0 0,1 0 0,0-1 1,-13-1 996,-17 5-132,26-2-909,-1 0 0,1 1 0,0 0 0,0-1 0,0 1 0,0 1 0,0-1 0,0 1 0,0-1 0,1 1 0,-1 0 0,1 0 0,0 1 0,0-1 0,0 1 0,1-1 0,-1 1 0,1 0 0,0 0 0,0 0 0,0 0 0,0 1 0,1-1 0,0 0 0,0 1 0,0-1 0,0 0 0,1 1 0,0 0 0,0-1 0,0 1 0,0-1 0,1 1 0,-1-1 0,1 0 0,0 1 0,1-1 0,-1 0 0,1 1 0,0-1 0,0 0 0,0 0 0,0 0 0,1-1 0,0 1 0,-1-1 0,1 1 0,1-1 0,-1 0 0,8 6 0,-8-7-29,0-1 1,0 1 0,0 0 0,1-1 0,-1 0 0,0 0 0,1 0 0,-1 0 0,1 0 0,0-1 0,-1 0 0,1 1 0,-1-1 0,1-1-1,0 1 1,-1 0 0,1-1 0,-1 0 0,7-2 0,16-9-162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5.477"/>
    </inkml:context>
    <inkml:brush xml:id="br0">
      <inkml:brushProperty name="width" value="0.05" units="cm"/>
      <inkml:brushProperty name="height" value="0.05" units="cm"/>
    </inkml:brush>
  </inkml:definitions>
  <inkml:trace contextRef="#ctx0" brushRef="#br0">4 21 15723,'-1'3'110,"0"-1"-1,1 1 1,-1-1-1,1 1 0,-1-1 1,1 1-1,0-1 1,0 1-1,0-1 1,0 1-1,1-1 0,-1 1 1,1-1-1,-1 1 1,1-1-1,0 0 0,0 1 1,2 3-1,-1-3-108,-1 0 0,1-1-1,0 1 1,0 0-1,-1-1 1,2 0 0,-1 1-1,0-1 1,0 0 0,1 0-1,-1 0 1,1-1 0,-1 1-1,6 2 1,-1-3 12,-1 0-1,1 0 1,-1 0 0,1-1 0,0 0 0,-1 0-1,1-1 1,-1 0 0,1 0 0,-1 0 0,1-1-1,11-4 1,8-5 94,42-24 0,-50 25-11,54-32 365,-71 41-454,-1 1 0,0 0 0,1 0 0,-1 0 0,0 0 0,1 0-1,-1 0 1,0 0 0,1 0 0,-1 0 0,0 0 0,1 0 0,-1 0-1,0 0 1,1 0 0,-1 0 0,0 0 0,0 1 0,1-1 0,-1 0-1,0 0 1,1 0 0,-1 0 0,0 1 0,0-1 0,1 0 0,-1 0 0,0 1-1,0-1 1,1 0 0,-1 0 0,0 1 0,0-1 0,0 0 0,0 0-1,0 1 1,1-1 0,-1 0 0,0 1 0,0-1 0,0 0 0,0 1-1,0-1 1,0 1 0,3 22 67,-1-5-107,-2-16 39,1-1 1,1 1 0,-1 0-1,0 0 1,0-1 0,0 1-1,1-1 1,-1 1-1,1-1 1,0 0 0,-1 0-1,1 1 1,0-1 0,-1 0-1,1 0 1,0-1 0,0 1-1,0 0 1,0-1-1,0 1 1,0-1 0,0 1-1,0-1 1,0 0 0,0 0-1,0 0 1,2 0 0,8-1 93,-1-1 1,0 0-1,20-6 1,-20 5-121,23-7 117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5.970"/>
    </inkml:context>
    <inkml:brush xml:id="br0">
      <inkml:brushProperty name="width" value="0.05" units="cm"/>
      <inkml:brushProperty name="height" value="0.05" units="cm"/>
    </inkml:brush>
  </inkml:definitions>
  <inkml:trace contextRef="#ctx0" brushRef="#br0">27 3 14915,'-13'-3'1088,"6"5"-856,2-1-112,3 1 225,2 2-81,9 0-48,8 3-40,14 3-88,11 5-16,17 2-16,1 3 8,7 3-56,2 1-112,-3 1-352,-6-4 632,-11-1-216,-7-3-56,-15-7-56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6.502"/>
    </inkml:context>
    <inkml:brush xml:id="br0">
      <inkml:brushProperty name="width" value="0.05" units="cm"/>
      <inkml:brushProperty name="height" value="0.05" units="cm"/>
    </inkml:brush>
  </inkml:definitions>
  <inkml:trace contextRef="#ctx0" brushRef="#br0">212 6 13747,'-10'-6'1008,"-5"6"-832,-7 3-112,-2 7 400,-2 4-184,-1 7-224,1 1-64,3 6-72,4-1-48,5-1-176,8-6-8,9-4 232,6-6-56,11-6-48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6.387"/>
    </inkml:context>
    <inkml:brush xml:id="br0">
      <inkml:brushProperty name="width" value="0.05" units="cm"/>
      <inkml:brushProperty name="height" value="0.05" units="cm"/>
    </inkml:brush>
  </inkml:definitions>
  <inkml:trace contextRef="#ctx0" brushRef="#br0">154 5 14491,'0'0'27,"0"0"0,0 0-1,0-1 1,0 1 0,1 0 0,-1 0 0,0-1-1,0 1 1,0 0 0,0 0 0,0 0-1,0-1 1,1 1 0,-1 0 0,0 0 0,0 0-1,0 0 1,0 0 0,1-1 0,-1 1 0,0 0-1,0 0 1,0 0 0,1 0 0,-1 0-1,0 0 1,0 0 0,0 0 0,1 0 0,-1-1-1,0 1 1,0 0 0,1 0 0,-1 0-1,0 0 1,0 1 0,1-1 0,-1 0 0,0 0-1,0 0 1,1 0 0,13 7 371,13 16-441,-26-22 57,1 1-22,0-1 0,-1 0 1,1 1-1,-1 0 0,1-1 1,-1 1-1,0 0 1,0-1-1,1 1 0,-1 0 1,0 0-1,-1 0 0,1 0 1,0 0-1,0 0 0,-1 0 1,0 0-1,1 0 0,-1 0 1,0 1-1,0-1 0,0 0 1,0 0-1,0 0 0,0 0 1,-1 0-1,1 0 1,-1 0-1,0 0 0,1 0 1,-1 0-1,0 0 0,0 0 1,0 0-1,-1 0 0,1 0 1,-2 1-1,-19 25 16,-43 42-1,8-10 111,-9 18 851,64-76-819,11-8 36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6.849"/>
    </inkml:context>
    <inkml:brush xml:id="br0">
      <inkml:brushProperty name="width" value="0.05" units="cm"/>
      <inkml:brushProperty name="height" value="0.05" units="cm"/>
    </inkml:brush>
  </inkml:definitions>
  <inkml:trace contextRef="#ctx0" brushRef="#br0">1 174 9394,'12'4'237,"0"-2"1,0 1-1,0-2 1,0 1-1,1-2 0,-1 0 1,0 0-1,1-1 1,14-3-1,-6 0 45,1-2 1,-1 0-1,0-1 1,24-13-1,-37 17-53,-1-1 0,0-1 0,1 1 0,-2-1-1,1-1 1,11-11 0,-16 16-141,-1 0-1,0-1 1,1 1 0,-1-1-1,0 1 1,0-1 0,0 0-1,0 1 1,-1-1 0,1 0-1,0 0 1,-1 0 0,1 1-1,-1-1 1,0 0 0,1 0-1,-1 0 1,0 0-1,0 0 1,0 0 0,-1 0-1,1 1 1,0-1 0,-1 0-1,1 0 1,-1 0 0,1 0-1,-1 1 1,0-1 0,0 0-1,0 1 1,0-1 0,0 0-1,0 1 1,0-1 0,-2 0-1,1-1-19,0 1 0,-1-1 0,1 1 0,0 0 0,-1 0 0,0 0 0,1 0 0,-1 1 0,0-1 0,0 1 0,0-1 0,0 1 0,0 0 0,0 0 0,-1 1 0,1-1 0,0 0 0,0 1 0,0 0 0,-1 0 0,1 0 0,0 0 0,-1 1 0,1-1 0,0 1 0,0 0 0,0 0 0,0 0 0,0 0 0,0 0 0,0 1 0,0-1 0,0 1 0,0 0 0,-3 3 0,-1 1-78,1 0 0,0 0 0,0 1-1,0 0 1,1 0 0,0 0 0,0 1 0,1-1-1,0 1 1,0 0 0,1 1 0,-3 8-1,4-9-8,1 0 0,-1 0 0,1 0 1,1 0-1,0 0 0,0 0 0,0 0 0,1 0 0,0 0 0,1 0 0,0 0 0,0-1 0,0 1 0,5 7 0,-5-11 48,0 0 0,0-1 1,0 1-1,1-1 0,-1 0 0,1 1 0,0-1 0,0 0 1,0-1-1,0 1 0,1 0 0,-1-1 0,1 0 0,0 0 0,-1 0 1,1 0-1,0-1 0,0 1 0,0-1 0,0 0 0,0 0 1,1-1-1,-1 1 0,0-1 0,0 0 0,0 0 0,1 0 1,3-1-1,33-7 89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7.282"/>
    </inkml:context>
    <inkml:brush xml:id="br0">
      <inkml:brushProperty name="width" value="0.05" units="cm"/>
      <inkml:brushProperty name="height" value="0.05" units="cm"/>
    </inkml:brush>
  </inkml:definitions>
  <inkml:trace contextRef="#ctx0" brushRef="#br0">409 1 12267,'-10'10'928,"-13"13"-832,-13 11-48,-5 5 304,-5 11-304,-4 2 0,0-1 16,2 0 0,11-11 0,7-6-8,9-14 16,8-14-56,10-22 8,4-11 0</inkml:trace>
  <inkml:trace contextRef="#ctx0" brushRef="#br0" timeOffset="1">180 65 10586,'10'0'1112,"-4"6"-799,-3 6-153,1 1 1216,4 4-1240,4 1-64,4 1 16,2 1 8,7 2-48,-1-1 640,8 2-608,-2-4 64,-2-8 40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7.687"/>
    </inkml:context>
    <inkml:brush xml:id="br0">
      <inkml:brushProperty name="width" value="0.05" units="cm"/>
      <inkml:brushProperty name="height" value="0.05" units="cm"/>
    </inkml:brush>
  </inkml:definitions>
  <inkml:trace contextRef="#ctx0" brushRef="#br0">90 0 11891,'-2'2'174,"1"0"1,-1 0-1,0 0 1,0 0-1,1 0 1,-1 1 0,1-1-1,0 0 1,0 1-1,0-1 1,0 1 0,-1 3-1,-6 36 1039,5-25-1039,-55 344-43,57-331-89,5-22 384,-3-8-369,-1 0 0,1 0 0,0 0-1,-1 0 1,1 0 0,-1 0 0,1 0 0,-1-1 0,1 1-1,-1 0 1,1 0 0,-1-1 0,1 1 0,-1 0 0,1-1 0,-1 1-1,1 0 1,-1-1 0,1 1 0,0-2 756,1-2-2850,7 0 297,-1 2 960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8.491"/>
    </inkml:context>
    <inkml:brush xml:id="br0">
      <inkml:brushProperty name="width" value="0.05" units="cm"/>
      <inkml:brushProperty name="height" value="0.05" units="cm"/>
    </inkml:brush>
  </inkml:definitions>
  <inkml:trace contextRef="#ctx0" brushRef="#br0">1 95 9594,'0'2'62,"0"0"-1,0 0 1,0 0-1,0 1 1,0-1 0,0 0-1,1 0 1,-1 0-1,1 0 1,0 0 0,-1 0-1,1 0 1,0 0-1,0 0 1,0 0 0,0 0-1,1 0 1,-1-1 0,0 1-1,1 0 1,-1-1-1,1 1 1,0-1 0,-1 0-1,1 0 1,0 1-1,0-1 1,0 0 0,0 0-1,0-1 1,0 1-1,0 0 1,0-1 0,0 1-1,0-1 1,0 0-1,0 0 1,1 1 0,-1-1-1,2-1 1,2 1 157,0-1-1,-1 0 1,1 0 0,-1-1 0,1 1 0,-1-1-1,0 0 1,0-1 0,0 1 0,0-1 0,0 0 0,0-1-1,-1 1 1,7-7 0,-7 5 68,0 0 1,0 0-1,-1-1 1,0 0-1,0 1 0,-1-1 1,1 0-1,1-7 1,-3 10-170,-1 0 0,1 0 1,-1 1-1,0-1 0,1 0 1,-1 0-1,-1 0 0,1 1 1,-1-5-1,1 5-77,-1 1 0,1 0 0,-1 0-1,1 0 1,-1-1 0,0 1 0,1 0 0,-1 0 0,0 0-1,0 0 1,0 0 0,0 0 0,0 0 0,0 0 0,0 1-1,0-1 1,0 0 0,0 0 0,0 1 0,-2-1 0,0 0-33,1 1 1,-1-1-1,1 1 1,-1 0-1,1 0 1,-1 0-1,0 0 1,1 0-1,-1 1 1,1-1-1,0 1 1,-1-1-1,1 1 1,-1 0-1,1 0 1,0 0-1,0 1 1,-1-1-1,1 0 1,0 1-1,0-1 1,0 1-1,1 0 1,-3 2-1,-3 3-32,2 0 0,-1 0-1,1 0 1,0 0 0,-7 13-1,12-18 23,-1-1 0,0 0 0,0 0 0,1 1 0,-1-1 0,1 1 0,-1-1 0,1 0 0,0 1 0,0-1 0,-1 1 0,1-1 0,0 1-1,0-1 1,0 1 0,1-1 0,-1 1 0,0-1 0,0 1 0,1-1 0,-1 0 0,1 1 0,0-1 0,0 2 0,0-2-1,1 1 0,0-1 0,-1 0 0,1 1 0,0-1 0,-1 0 0,1 0 0,0 0 0,0-1 0,0 1 0,0 0 0,0-1 0,0 1 0,4 0 0,7 0-5,1-1 1,-1 0 0,27-4 0,90-19-172,-128 22 164,-1 1-1,0 0 0,0-1 0,0 1 1,0 0-1,1 0 0,-1 0 0,0 0 1,0 0-1,0 0 0,0 0 0,1 1 1,-1-1-1,0 0 0,0 1 1,0-1-1,0 0 0,0 1 0,0 0 1,0-1-1,0 1 0,0 0 0,0-1 1,0 1-1,0 0 0,0 0 1,0 0-1,-1-1 0,1 1 0,0 0 1,-1 0-1,1 0 0,-1 1 0,1-1 1,-1 0-1,1 0 0,-1 0 0,0 0 1,1 0-1,-1 0 0,0 1 1,0 1-1,1 0-13,0 0 0,0 0 0,0 0 0,0 0 0,0 0 0,1 0 0,3 5 0,-3-6 33,0 0 0,0 0 1,0 0-1,1-1 0,-1 1 0,1-1 0,-1 1 0,1-1 1,-1 0-1,1 0 0,0 0 0,0 0 0,-1 0 1,1-1-1,0 1 0,0-1 0,0 0 0,0 0 0,0 0 1,0 0-1,-1-1 0,1 1 0,0-1 0,3 0 1,9-3 38,0-1-1,-1 0 1,19-10 0,-24 10-16,19-8 25,-14 5-130,1 1-1,28-9 0,-42 16 62,0 0 0,0-1 1,0 1-1,0 0 0,0 0 0,0 0 1,1 0-1,-1 0 0,0 0 1,0 0-1,0 0 0,0 1 1,0-1-1,0 0 0,0 1 0,0-1 1,0 1-1,0-1 0,0 1 1,0-1-1,1 2 0,14 19-387,-14-18 384,-1-1 0,0 1 0,1-1 0,0 0 0,-1 1 1,1-1-1,0 0 0,0 0 0,0 0 0,1-1 0,-1 1 0,0 0 0,5 1 0,0-1 25,-1 0 1,1-1-1,0 0 0,0 0 1,0-1-1,1 1 1,-1-2-1,0 1 0,13-3 1,7-4-2,31-10 0,-27 7-65,-13 4-18,-7 2-55,0 1 1,0 0-1,1 0 1,16-1-1,-25 4 86,-1 0 0,0 0 1,0 0-1,1 0 0,-1 0 0,0 1 0,0-1 0,1 1 0,-1-1 0,0 1 0,0 0 0,0 0 0,0 0 0,0 0 0,0 0 0,0 0 0,-1 1 0,1-1 0,0 1 0,-1-1 0,1 1 0,-1 0 0,1-1 0,-1 1 0,0 0 0,0 0 0,1 0 0,0 4 0,2 6-209,7 13 20,-6-20 191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18.888"/>
    </inkml:context>
    <inkml:brush xml:id="br0">
      <inkml:brushProperty name="width" value="0.05" units="cm"/>
      <inkml:brushProperty name="height" value="0.05" units="cm"/>
    </inkml:brush>
  </inkml:definitions>
  <inkml:trace contextRef="#ctx0" brushRef="#br0">31 0 13427,'-21'2'1504,"14"-2"-944,4 0-264,9 0 1705,4-2-1473,12 2-296,9 0-48,15 8 136,10 3-280,19 2 24,13 0 32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9:22.018"/>
    </inkml:context>
    <inkml:brush xml:id="br0">
      <inkml:brushProperty name="width" value="0.05" units="cm"/>
      <inkml:brushProperty name="height" value="0.05" units="cm"/>
    </inkml:brush>
  </inkml:definitions>
  <inkml:trace contextRef="#ctx0" brushRef="#br0">2783 233 10010,'-2'-6'80,"0"1"-1,-1 0 1,1 0-1,-1 0 1,0 1 0,0-1-1,-1 1 1,1-1-1,-1 1 1,0 0-1,0 1 1,-1-1-1,1 1 1,-1-1 0,1 1-1,-1 1 1,0-1-1,-10-3 1,-8-2 106,0 0 0,-1 2 1,-24-3-1,38 7-88,-118-16 147,-176-2 0,73 8-168,-60-16-7,-237-13-32,445 40-36,1 4 0,-1 3 0,1 4 0,-109 27-1,158-28 1,1 1-1,0 1 1,1 2-1,0 1 1,1 1-1,1 2 1,0 1-1,1 1 0,1 2 1,1 0-1,-29 32 1,32-27-14,1 1 0,1 1-1,1 1 1,2 1 0,-28 61 0,38-70 4,1-1-1,1 2 1,1-1-1,0 1 1,2 0 0,1 0-1,0 0 1,2 0-1,0 0 1,5 32-1,-1-35 2,0 0-1,1 0 1,1 0-1,1-1 1,0 1-1,1-2 1,2 1 0,-1-1-1,2-1 1,0 1-1,14 13 1,-5-8 6,1-2 0,0 0 0,2-2 1,0 0-1,1-2 0,49 26 1,0-8 26,1-3 1,98 27-1,163 24 29,-175-50-50,1-7 0,1-7 0,1-7-1,0-7 1,0-8 0,296-43 0,-299 17 1,-2-7 0,-1-6 1,207-87-1,-313 107-3,0-2 1,49-33-1,-81 45 2,0 0 0,-1-1 0,-1-1 0,-1-1 0,0-1 0,-1 0 0,23-33-1,-34 43-7,0 0-1,0 0 0,0-1 1,-1 0-1,0 0 1,0 0-1,-1 0 0,0 0 1,-1 0-1,1-15 0,-2 17-2,0 0-1,-1-1 0,0 1 1,0 0-1,-1 0 0,1 0 1,-2 0-1,1 0 0,0 0 1,-1 0-1,0 1 0,-1-1 1,1 1-1,-6-6 0,-2-1-5,0 0-1,0 1 0,-1 1 0,-1 0 0,0 0 0,0 2 0,0-1 0,-17-6 0,-11-2-33,-73-22-1,-222-37-215,-11 26-169,267 40 412,-155-21-60,-9-3-27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27:58.045"/>
    </inkml:context>
    <inkml:brush xml:id="br0">
      <inkml:brushProperty name="width" value="0.05" units="cm"/>
      <inkml:brushProperty name="height" value="0.05" units="cm"/>
    </inkml:brush>
  </inkml:definitions>
  <inkml:trace contextRef="#ctx0" brushRef="#br0">86 1 8962,'-13'4'458,"-31"5"128,43-9-537,-1 0 0,1 1 0,-1-1-1,1 0 1,0 1 0,-1-1 0,1 1 0,-1 0-1,1-1 1,0 1 0,0 0 0,-3 1 0,-4 4-544,8-6 441,0 0 1,0 1-1,0-1 0,-1 0 1,1 1-1,0-1 0,0 0 0,0 1 1,0-1-1,0 0 0,0 1 1,0-1-1,1 0 0,-1 1 0,0-1 1,0 0-1,0 1 0,0-1 1,0 0-1,0 1 0,1-1 0,-1 0 1,0 0-1,0 1 0,0-1 1,1 0-1,-1 0 0,0 1 0,0-1 1,1 0-1,-1 0 0,0 0 1,1 1-1,-1-1 0,0 0 0,1 0 1,13 11-649,-14-10 704,49 41 1763,-37-30-1640,0-1 1,0-1 0,27 17 0,0-6-198,79 29 0,50 4-68,-157-51 139,58 16-111,2-3 0,86 7 1,147-1-509,-84-9 321,35 1-350,1-11-1,335-40 1,1211-53 936,-679 141 289,-485-19-94,5-29 431,262-10 260,-865 5 12,-38-3-1191,0-7 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07.374"/>
    </inkml:context>
    <inkml:brush xml:id="br0">
      <inkml:brushProperty name="width" value="0.05" units="cm"/>
      <inkml:brushProperty name="height" value="0.05" units="cm"/>
    </inkml:brush>
  </inkml:definitions>
  <inkml:trace contextRef="#ctx0" brushRef="#br0">0 0 3897,'10'4'263,"-1"0"-1,1-1 1,18 3 0,13 5 609,73 37 891,-74-29-1280,80 24-1,-60-31-458,0-2 0,1-3 0,82-2-1,-30-7-229,144-23 0,15 0-353,213 17 618,-344 11 86,281-32-1,11-11-46,2 32 6,128 18-81,-556-10-24,233 8-11,263 3 174,187 21-20,-282-11-103,-251-16-16,52 2-13,532 36 373,154 25-224,-565-40-49,-3 23 53,-247-38-127,77 8 34,199 2 0,159-31 18,-54-13-1451,-420 18 1105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50.844"/>
    </inkml:context>
    <inkml:brush xml:id="br0">
      <inkml:brushProperty name="width" value="0.05" units="cm"/>
      <inkml:brushProperty name="height" value="0.05" units="cm"/>
    </inkml:brush>
  </inkml:definitions>
  <inkml:trace contextRef="#ctx0" brushRef="#br0">18 340 7978,'0'0'66,"-1"0"0,0 0 1,1 1-1,-1-1 0,0 0 1,0 0-1,1 0 0,-1-1 1,0 1-1,1 0 0,-1 0 1,0 0-1,1 0 0,-1-1 1,0 1-1,1 0 0,-1-1 1,0 1-1,1 0 0,-1-1 1,1 1-1,-1-1 0,1 1 1,-1-1-1,1 1 0,-1-1 1,0 0-1,2 0-18,-1 0 1,0 0-1,0 1 1,1-1-1,-1 0 0,0 1 1,1-1-1,-1 0 1,1 1-1,-1-1 0,1 1 1,-1-1-1,1 0 0,-1 1 1,1-1-1,0 1 1,-1 0-1,1-1 0,0 1 1,-1-1-1,1 1 0,0 0 1,0 0-1,-1-1 1,2 1-1,28-10 93,1 1 0,-1 1 0,1 2 0,39-3 0,125 2-48,-177 7-69,181 1 16,151-5-55,-281 0 19,340-32 7,549-132 227,-930 163-226,25-5 17,134-23 67,-143 28-58,0 1 0,53 3 0,-76 6-11,-21-5-26,0 0 0,0 0 0,1 0 0,-1 0-1,0 1 1,0-1 0,0 0 0,0 0-1,1 0 1,-1 1 0,0-1 0,0 0 0,0 0-1,0 0 1,0 1 0,0-1 0,0 0-1,0 0 1,0 1 0,0-1 0,0 0 0,0 0-1,0 1 1,0-1 0,0 0 0,0 0-1,0 1 1,0-1 0,0 0 0,0 0 0,0 1-1,0-1 1,0 0 0,0 0 0,-1 1-1,1-1 1,0 0 0,-2 2 0,0 0 0,0 0 0,0-1 0,0 1 0,0-1 0,0 1 0,-1-1 0,1 0 0,0 0 0,-6 2 0,0 0-135,-1 0 0,0-1 0,-1 0 0,-10 0 0,16-1 105,1-1 0,0 0 0,0-1 1,0 1-1,-1 0 0,1-1 0,0 0 0,0 0 0,0 0 0,0 0 0,0 0 0,0-1 0,1 1 1,-1-1-1,-5-3 0,-13-18-197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6.906"/>
    </inkml:context>
    <inkml:brush xml:id="br0">
      <inkml:brushProperty name="width" value="0.05" units="cm"/>
      <inkml:brushProperty name="height" value="0.05" units="cm"/>
    </inkml:brush>
  </inkml:definitions>
  <inkml:trace contextRef="#ctx0" brushRef="#br0">165 327 8114,'-22'9'1320,"1"0"-744,-4-5-256,0 0 1161,2-2-841,3-2-1192,2-3 552,7 1-136</inkml:trace>
  <inkml:trace contextRef="#ctx0" brushRef="#br0" timeOffset="1">433 1 12147,'-4'13'912,"-5"4"-832,2 7-32,-2 3 136,5 5-96,-2 1-40,2 1-8,0-1 0,2-6-32,-1 1 8,-2-10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1:53.402"/>
    </inkml:context>
    <inkml:brush xml:id="br0">
      <inkml:brushProperty name="width" value="0.05" units="cm"/>
      <inkml:brushProperty name="height" value="0.05" units="cm"/>
    </inkml:brush>
  </inkml:definitions>
  <inkml:trace contextRef="#ctx0" brushRef="#br0">707 253 5697,'-25'-10'-31,"1"-1"-1,1 0 0,0-2 1,0-1-1,1-1 1,-25-22-1,23 17-442,-1 2 0,-1 1 0,0 0 0,-31-12 0,32 19 1186,-35-9 0,45 16 492,-1 0 1,0 0-1,-25 1 0,40 2-1183,0 0 0,0 1-1,0-1 1,1 1-1,-1-1 1,0 1 0,0-1-1,1 1 1,-1 0-1,0-1 1,1 1 0,-1 0-1,0 0 1,1-1 0,-1 1-1,1 0 1,-1 0-1,1 0 1,0 0 0,-1 0-1,1 0 1,0 1 0,-7 22-62,-14 125 57,-4 198 0,16 224 100,1-7-194,-46 190-2245,9 12-165,39-636 2281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1:53.788"/>
    </inkml:context>
    <inkml:brush xml:id="br0">
      <inkml:brushProperty name="width" value="0.05" units="cm"/>
      <inkml:brushProperty name="height" value="0.05" units="cm"/>
    </inkml:brush>
  </inkml:definitions>
  <inkml:trace contextRef="#ctx0" brushRef="#br0">41 0 7946,'-14'68'752,"-1"-13"-536,4-6-96,11-10 216,8-8-584,11-19 328,4-11-144,16-38-96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2:31.555"/>
    </inkml:context>
    <inkml:brush xml:id="br0">
      <inkml:brushProperty name="width" value="0.05" units="cm"/>
      <inkml:brushProperty name="height" value="0.05" units="cm"/>
    </inkml:brush>
  </inkml:definitions>
  <inkml:trace contextRef="#ctx0" brushRef="#br0">0 1711 7306,'381'-17'376,"189"-4"-162,-479 19 15,1096-35-755,-1099 31 319,441-24 1,3 22 1244,142 33 389,-86-2-798,0-26-1219,427-86-358,-682 34 1065,-271 44-79,0 0-34,-1-3 0,-1-3 0,0-2 0,-1-3 1,88-46-1,-118 50-59,0-1 0,-1-2 0,-1-1 1,29-31-1,84-109-1696,-129 147 1502,0 0 0,-1 0-1,-1-1 1,13-28 0,-19 33 353,1 0 0,-1 0 0,0 0 0,-1-1 0,-1 1 1,0-1-1,0 1 0,-2-18 0,-3-9-466,-1 0 0,-2 1 0,-1 0-1,-2 0 1,-2 1 0,-20-43 0,26 67 556,-1 1 1,0 0-1,0 0 0,-1 1 1,-1 0-1,0 1 1,0 0-1,-1 0 0,0 1 1,-1 0-1,0 1 1,0 0-1,0 0 0,-1 1 1,-22-7-1,-10-1 88,-1 2-1,0 2 1,-52-4 0,59 8-548,-334-30 462,-65-11 521,216 5-1670,-56-10-30,210 41 905,-159-22 100,-266 0 960,-794 12-1974,804 0-2261,389 13 2748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2:32.157"/>
    </inkml:context>
    <inkml:brush xml:id="br0">
      <inkml:brushProperty name="width" value="0.05" units="cm"/>
      <inkml:brushProperty name="height" value="0.05" units="cm"/>
    </inkml:brush>
  </inkml:definitions>
  <inkml:trace contextRef="#ctx0" brushRef="#br0">3039 108 3921,'-261'-25'1275,"-350"-28"-1267,-3 23-506,400 30 1821,0 10-1,-357 61 1,535-65-1104,-1 1 309,-69 21-1,94-24-539,0 1-1,1 1 1,0-1-1,0 2 1,0 0-1,1 0 1,0 1-1,0 0 1,-14 17-1,-18 28-576,3 2 0,3 1-1,-55 115 1,82-149 606,1 0 1,1 0-1,2 1 1,0 0 0,1 0-1,1 0 1,1 0 0,1 26-1,2-15 103,1 0 0,2 1 0,1-1 0,2-1 0,1 1 0,2-1-1,1-1 1,2 0 0,17 32 0,1-8-34,2-2 0,2-1 0,84 95 0,-93-120-98,1 0 0,2-2 0,0-1 0,2-1 0,1-2 0,0-1 0,2-2 0,0-1 0,1-1 0,68 21 0,1-13-189,0-4-1,2-4 0,164 3 0,-124-15 72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2:51.826"/>
    </inkml:context>
    <inkml:brush xml:id="br0">
      <inkml:brushProperty name="width" value="0.05" units="cm"/>
      <inkml:brushProperty name="height" value="0.05" units="cm"/>
    </inkml:brush>
  </inkml:definitions>
  <inkml:trace contextRef="#ctx0" brushRef="#br0">6199 486 4193,'-268'-88'621,"-541"-102"1,-309 51-822,-7 75-1589,795 60 2388,0 14-1,0 14 0,-391 81 0,598-79-584,-206 71 0,260-70-30,2 3 0,1 2-1,2 3 1,-81 59 0,106-66-37,1 2 1,2 1 0,1 1-1,-32 41 1,56-60 10,2 0-1,-1 0 1,2 1 0,0 1 0,0-1-1,2 1 1,0 1 0,0-1 0,2 1-1,0 0 1,0 0 0,2 0 0,0 1 0,1-1-1,1 26 1,1-26 2,2 0 0,-1-1 0,2 1 0,0-1 0,1 0-1,1 0 1,0-1 0,10 18 0,-4-13 5,0-1 1,1 0-1,1-1 0,1-1 0,21 20 0,1-6-5,1-3 0,1 0 0,1-3-1,85 39 1,500 168-268,-489-186 240,190 60 399,3-15 0,426 59-1,605-1 2118,-845-121-1646,730-54 1,128-129-807,-1230 130-309,166-53 0,-240 56 143,-1-2 0,0-4 1,-2-3-1,77-50 0,-101 54 64,58-51-1,-85 65 56,0-1 0,0 0 0,-2-1 0,0-1 0,0 0 0,11-22-1,-20 30-45,0 0 0,0 0 0,-1-1 0,-1 1-1,1-1 1,-1 1 0,-1-1 0,0 0-1,0 0 1,-1 0 0,-1-13 0,-1 9-18,0 1 1,-1-1-1,-1 1 0,0 0 1,-1 1-1,0-1 0,-11-17 1,-1 4 30,-1 0 0,-1 1 0,-2 0 1,0 2-1,-2 1 0,-31-25 1,3 9 393,-1 2 1,-2 2 0,-1 3 0,-2 3-1,-82-30 1,-310-78 1540,438 133-1826,-1285-291 1078,966 237-1100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25.945"/>
    </inkml:context>
    <inkml:brush xml:id="br0">
      <inkml:brushProperty name="width" value="0.05" units="cm"/>
      <inkml:brushProperty name="height" value="0.05" units="cm"/>
    </inkml:brush>
  </inkml:definitions>
  <inkml:trace contextRef="#ctx0" brushRef="#br0">3830 175 8274,'-525'-120'971,"447"105"-927,-113-16 109,145 26-170,-1 2-1,-52 3 1,28 5-201,1 4 0,-74 19 0,-133 56-588,134-34 489,2-3 84,-191 94 0,-35 58 208,267-137 38,-144 113 0,241-173-12,-299 258 91,244-203-55,2 1-1,-92 129 1,100-114-41,4 3 0,3 1 0,3 2 0,4 2 0,3 1 0,4 1 0,-21 114 0,17-25-925,9 2 0,6 0 0,9 0 0,23 277 0,107 394-25,-105-771 1092,4 0 0,2-2-1,56 115 1,-51-133-49,1-2-1,3 0 1,2-2 0,2-2 0,48 48-1,-49-61-40,2-2 0,1-2 0,1-1 1,2-2-1,79 40 0,-60-41-11,0-2 0,2-3 0,120 26 0,-87-31-11,1-5 0,102 0 0,189-27 54,-195-9-44,325-84 0,174-120 8,-501 151 215,-3-9 0,286-178-1,-385 203-26,-2-4-1,-4-3 1,-2-4 0,-4-4-1,130-164 1,-96 92-597,-8-4 1,-6-4 0,105-230-1,-124 200-24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0.168"/>
    </inkml:context>
    <inkml:brush xml:id="br0">
      <inkml:brushProperty name="width" value="0.05" units="cm"/>
      <inkml:brushProperty name="height" value="0.05" units="cm"/>
    </inkml:brush>
  </inkml:definitions>
  <inkml:trace contextRef="#ctx0" brushRef="#br0">6 1 10858,'-3'14'451,"2"-1"-1,0 1 1,0 0 0,1 0-1,3 15 1,14 70 224,-1-20-334,25 450 374,-43 4-210,-3-123 115,7-207-453,-15 887-36,-5-804-254,-8 234 485,25-349-1409,22 178 0,-13-274 241,-7-47 322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1.012"/>
    </inkml:context>
    <inkml:brush xml:id="br0">
      <inkml:brushProperty name="width" value="0.05" units="cm"/>
      <inkml:brushProperty name="height" value="0.05" units="cm"/>
    </inkml:brush>
  </inkml:definitions>
  <inkml:trace contextRef="#ctx0" brushRef="#br0">0 399 10522,'5'2'69,"-1"0"0,0 0 0,1 0 0,0 0 0,-1-1 0,1 0-1,0 0 1,0 0 0,9 0 0,48-2-131,-41-1 142,192-17 154,-69 3-47,327-39 619,-55 5-177,-119 21-270,414-35 71,601 10-251,-548 28-101,1461-65 197,-2074 85-1718,-199 8 776,20 1 278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1.451"/>
    </inkml:context>
    <inkml:brush xml:id="br0">
      <inkml:brushProperty name="width" value="0.05" units="cm"/>
      <inkml:brushProperty name="height" value="0.05" units="cm"/>
    </inkml:brush>
  </inkml:definitions>
  <inkml:trace contextRef="#ctx0" brushRef="#br0">1 158 9098,'1'-8'257,"1"1"1,0 0-1,0 1 1,0-1-1,1 0 1,0 0-1,0 1 1,1 0-1,-1 0 1,2 0-1,-1 0 1,1 0-1,9-8 0,-7 8-147,1 0-1,0 1 0,0-1 0,1 2 1,0-1-1,0 1 0,0 0 1,0 1-1,12-3 0,-2 3-108,0 0-1,1 1 1,-1 1-1,0 0 1,0 2-1,0 0 1,1 1-1,-1 1 1,34 10-1,-42-9-5,0 0 0,0 0 0,-1 1 0,0 0 0,0 1-1,0 0 1,17 15 0,-24-19 3,-1 0 0,1 1 0,-1 0 0,0-1-1,0 1 1,0 0 0,0 0 0,0 0 0,-1 0 0,1 0 0,-1 0-1,0 0 1,0 1 0,0-1 0,0 0 0,-1 1 0,1-1 0,-1 1-1,0-1 1,0 1 0,0-1 0,-1 0 0,1 1 0,-1-1 0,1 1-1,-1-1 1,0 0 0,-1 0 0,-2 6 0,-1 1 18,-2 0 1,1 0 0,-1-1-1,0 0 1,-15 14-1,-49 36 124,28-23-54,-96 79-216,120-100 75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2.065"/>
    </inkml:context>
    <inkml:brush xml:id="br0">
      <inkml:brushProperty name="width" value="0.05" units="cm"/>
      <inkml:brushProperty name="height" value="0.05" units="cm"/>
    </inkml:brush>
  </inkml:definitions>
  <inkml:trace contextRef="#ctx0" brushRef="#br0">12 723 12643,'0'1'46,"0"-1"1,-1 0 0,1 1-1,0-1 1,-1 0 0,1 0-1,-1 1 1,1-1-1,0 0 1,-1 0 0,1 0-1,-1 0 1,1 1 0,0-1-1,-1 0 1,1 0 0,-1 0-1,1 0 1,-1 0-1,1 0 1,0 0 0,-1 0-1,1 0 1,-1 0 0,1-1-1,0 1 1,-1 0-1,14-11 309,52-30-93,-1-2 0,60-55 0,-5-6-88,268-244 50,-379 340-224,8-7-18,25-18 1,-38 30 11,1 0 0,1 0 1,-1 1-1,0 0 0,1 0 1,-1 0-1,1 0 0,0 1 1,-1-1-1,1 1 0,0 0 1,6 0-1,-9 2 4,-1-1 0,0 0 0,1 1 0,-1-1 0,0 1 0,0 0 0,1-1 0,-1 1 0,0 0 0,0 0 0,0-1 0,0 1 0,0 0 0,0 0 0,0 0 0,0 0 0,0 1 0,-1-1 0,1 0 0,0 0 0,-1 0 0,1 1-1,-1-1 1,1 0 0,-1 1 0,0-1 0,1 0 0,-1 1 0,0-1 0,0 0 0,0 1 0,0 1 0,5 135-55,-3-24 45,0-87-22,1 0 0,2 1 0,0-1 0,2 0-1,20 49 1,-23-66 13,1 1-1,0-2 0,1 1 1,0-1-1,1 0 0,0 0 1,0 0-1,1-1 0,0 0 1,0-1-1,1 0 0,0 0 1,0-1-1,0 0 0,1-1 0,0 0 1,17 7-1,48 5-78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7.322"/>
    </inkml:context>
    <inkml:brush xml:id="br0">
      <inkml:brushProperty name="width" value="0.05" units="cm"/>
      <inkml:brushProperty name="height" value="0.05" units="cm"/>
    </inkml:brush>
  </inkml:definitions>
  <inkml:trace contextRef="#ctx0" brushRef="#br0">132 1 12619,'-20'43'232,"1"1"0,2 1 0,-18 78 1,31-105-161,-6 15-38,2 0-1,1 1 1,2 0 0,-1 51-1,6-84-31,0-1-1,0 1 0,0 0 1,0 0-1,0 0 0,0 0 1,0 0-1,0-1 0,1 1 1,-1 0-1,0 0 0,1 0 1,-1 0-1,0-1 0,1 1 1,-1 0-1,1 0 0,0 0 1,0-1-1,-1 1 0,0-1 1,1 0-1,-1 0 0,1 0 1,-1 0-1,1 0 0,-1 0 1,1 0-1,-1-1 0,0 1 0,1 0 1,-1 0-1,1 0 0,-1 0 1,0 0-1,1-1 0,-1 1 0,0 0 1,1 0-1,-1-1 0,1 1 1,-1 0-1,0-1 0,1 1 1,22-31 75,-21 28-64,9-14 39,101-140 479,-93 133-427,1 1 0,2 1 0,0 1 0,31-23 0,-32 31-63,-7 4-8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3.570"/>
    </inkml:context>
    <inkml:brush xml:id="br0">
      <inkml:brushProperty name="width" value="0.05" units="cm"/>
      <inkml:brushProperty name="height" value="0.05" units="cm"/>
    </inkml:brush>
  </inkml:definitions>
  <inkml:trace contextRef="#ctx0" brushRef="#br0">47 70 13139,'-9'21'157,"2"1"1,0 0-1,2 0 1,0 1-1,2-1 1,-2 39-1,3-38-67,-1 39-60,6 90-1,17 60 8,-11-136-25,-8-47 126,-2-21 155,-3-19 2,-1-29-83,1 1 1,2-2 0,4-39 0,-1 25-86,0-69-149,6 0 0,24-130 0,-31 249 12,1 0 0,0 0 0,1 0 1,-1 0-1,1 0 0,4-7 0,-5 11 10,0 0 0,-1 0 0,2 0-1,-1 0 1,0 0 0,0 0 0,0 0 0,0 0-1,0 0 1,1 1 0,-1-1 0,0 0 0,1 1 0,-1-1-1,1 1 1,-1 0 0,0-1 0,1 1 0,-1 0-1,1 0 1,-1 0 0,1 0 0,-1 0 0,1 0 0,2 1-1,14 2-15,1 1-1,-1 0 0,29 11 0,-37-11-29,1 1 0,-1 0 0,0 1 0,0 0 0,-1 0 1,1 1-1,8 8 0,-15-12 22,0 0 0,-1 0 0,1 1 0,-1-1 0,0 0 0,0 1 0,0 0 0,-1-1 0,1 1 0,-1 0 0,0 0 0,0 0 0,0 0 0,0 0 0,-1 0 0,0 0 0,1 0 0,-2 0 0,1 0 0,0 0 0,-1 0 0,0 0 0,1 0 0,-2 0 0,1-1 0,0 1 0,-1 0 0,-2 4 0,-5 7 5,0 0-1,0-1 1,-1 0-1,-1-1 1,-16 16-1,23-25 36,-15 16 146,-35 28 0,48-43-107,0-1 0,-1 0 0,1 0-1,-1 0 1,1-1 0,-1 0-1,0 0 1,-1-1 0,1 0-1,-15 2 1,20-4 21,0 0 1,0 1-1,0-1 0,0 0 0,0-1 1,1 1-1,-1 0 0,0-1 0,0 1 1,0-1-1,0 1 0,0-1 0,0 0 1,1 0-1,-1 0 0,0 0 0,1 0 1,-4-2-1,4 1-31,-1-1 1,1 1-1,-1 0 0,1 0 0,0-1 1,0 1-1,0-1 0,0 1 1,0-1-1,0 1 0,1-1 1,0 0-1,-1 1 0,1-4 0,1-28 357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4.309"/>
    </inkml:context>
    <inkml:brush xml:id="br0">
      <inkml:brushProperty name="width" value="0.05" units="cm"/>
      <inkml:brushProperty name="height" value="0.05" units="cm"/>
    </inkml:brush>
  </inkml:definitions>
  <inkml:trace contextRef="#ctx0" brushRef="#br0">760 0 12947,'1'2'39,"0"-1"1,0 0-1,0 0 1,0 1-1,0-1 1,0 1-1,0-1 1,0 1 0,-1-1-1,1 1 1,-1-1-1,1 1 1,-1 0-1,0-1 1,1 1-1,-1-1 1,0 1-1,0 0 1,0-1-1,0 1 1,-1 0-1,1-1 1,0 1-1,-1 0 1,1-1-1,-1 1 1,0-1-1,1 1 1,-1-1 0,0 1-1,-1 1 1,-5 8 26,0 1 1,-1-1 0,-9 10-1,5-6 215,-214 288-75,-162 163-161,383-461-47,0 1-19,0 0 0,0-1 0,-1 0 0,0 0 1,0 0-1,0-1 0,0 1 0,-14 5 1,19-9-9,1-1 1,-1 0 0,0 1 0,1-1 0,-1 0 0,0 1 0,1-1 0,-1 0 0,0 0 0,0 0 0,1 0 0,-1 1-1,0-1 1,0 0 0,1 0 0,-1-1 0,0 1 0,0 0 0,1 0 0,-1 0 0,0 0 0,0-1 0,1 1 0,-1 0 0,0 0-1,1-1 1,-1 1 0,1-1 0,-1 1 0,0-1 0,1 1 0,-1-1 0,1 1 0,-1-1 0,1 1 0,-1-1 0,1 0 0,0 1-1,-1-1 1,0-1 0,1-2-53,-1 1 0,1-1 0,0 0 0,-1 0 0,2 0 0,-1 1 0,0-1 0,2-5 0,12-45-235,7-8-129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4.727"/>
    </inkml:context>
    <inkml:brush xml:id="br0">
      <inkml:brushProperty name="width" value="0.05" units="cm"/>
      <inkml:brushProperty name="height" value="0.05" units="cm"/>
    </inkml:brush>
  </inkml:definitions>
  <inkml:trace contextRef="#ctx0" brushRef="#br0">0 1 12051,'4'17'944,"2"4"-712,3 7-64,12 9 216,9 6-64,12 1-96,11 1-24,11-5-264,5-4-680,9-13 680,-2-8-112,-12-10-48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5.781"/>
    </inkml:context>
    <inkml:brush xml:id="br0">
      <inkml:brushProperty name="width" value="0.05" units="cm"/>
      <inkml:brushProperty name="height" value="0.05" units="cm"/>
    </inkml:brush>
  </inkml:definitions>
  <inkml:trace contextRef="#ctx0" brushRef="#br0">1 1 12523,'0'0'38,"0"1"0,0-1 0,0 0 0,0 1 0,0-1 0,0 1 0,0-1 0,0 1 0,0-1 0,0 0 1,0 1-1,0-1 0,0 1 0,0-1 0,0 0 0,1 1 0,-1-1 0,0 1 0,0-1 0,0 0 0,1 1 0,-1-1 0,0 0 1,1 1-1,-1-1 0,0 0 0,0 0 0,1 1 0,-1-1 0,1 0 0,-1 0 0,1 1 0,19 12 103,-8-5-15,40 28-72,1-1 0,1-3 0,2-2 0,114 43 0,144 17 131,-197-61 110,198 78 0,-113-10-85,211 138-1,152 99-204,-239-138-19,67 41 51,-276-158-47,-3 5 0,113 109 1,202 140-9,-343-269-32,22 15-13,-24-17 18,-59-41 32,1-2 0,0-1 0,1-2 0,44 21 1,-63-34-8,2 2-8,0-1 1,1-1 0,-1 0 0,1 0-1,-1-1 1,16 1 0,-25-3 19,-1 0 0,1 0 0,-1 0 0,1 0 0,-1 0 0,1 0 0,-1 0 0,1 0 0,-1 0 0,0-1 0,1 1 0,-1 0 0,1 0 0,-1-1 0,1 1 0,-1 0 0,0 0 0,1-1 0,-1 1-1,0 0 1,1-1 0,-1 1 0,0-1 0,0 1 0,1 0 0,-1-1 0,0 1 0,0-1 0,0 1 0,1-2 0,0-17-28,-1 15 14,-1-27-54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7.379"/>
    </inkml:context>
    <inkml:brush xml:id="br0">
      <inkml:brushProperty name="width" value="0.05" units="cm"/>
      <inkml:brushProperty name="height" value="0.05" units="cm"/>
    </inkml:brush>
  </inkml:definitions>
  <inkml:trace contextRef="#ctx0" brushRef="#br0">0 2587 10642,'5'-7'130,"0"0"0,0 0 0,1 1 0,-1-1-1,1 1 1,13-10 0,-10 9-49,516-448 1431,-230 211-1051,149-128-62,-4 10-198,-296 246-136,480-379 384,-468 374-308,173-146 16,-327 266-162,35-38-254,-35 37 241,-1 0 0,1 0 0,-1 0-1,1 0 1,-1-1 0,0 1 0,0-1-1,0 1 1,0-1 0,-1 1 0,1-1 0,0 0-1,-1 1 1,0-1 0,0-5 0,-2 0-129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7.905"/>
    </inkml:context>
    <inkml:brush xml:id="br0">
      <inkml:brushProperty name="width" value="0.05" units="cm"/>
      <inkml:brushProperty name="height" value="0.05" units="cm"/>
    </inkml:brush>
  </inkml:definitions>
  <inkml:trace contextRef="#ctx0" brushRef="#br0">21 235 12659,'-1'-1'51,"-1"1"0,1 0 1,0-1-1,0 1 0,0-1 1,-1 1-1,1-1 1,0 1-1,0-1 0,0 0 1,0 1-1,0-1 0,0 0 1,0 0-1,0 0 0,0 0 1,0-1-1,1 1-37,0 1-1,1-1 0,-1 0 1,1 0-1,-1 0 1,1 1-1,-1-1 1,1 0-1,-1 1 0,1-1 1,-1 0-1,1 1 1,0-1-1,0 1 1,-1-1-1,1 1 0,0-1 1,0 1-1,-1 0 1,1-1-1,0 1 1,0 0-1,0 0 0,0 0 1,-1-1-1,2 1 1,79-29 252,226-78-142,-236 82-109,-40 14-10,0 0 0,0 2 0,39-5 0,-67 13-5,0 1-1,0-1 1,0 1-1,0 0 1,0 0 0,0 0-1,1 1 1,-1-1-1,0 1 1,0 0-1,3 1 1,-5-2 1,0 1 0,0 0-1,0 0 1,0 0 0,0 0 0,-1 0-1,1 0 1,0 0 0,-1 1 0,1-1 0,-1 0-1,1 0 1,-1 1 0,1-1 0,-1 0-1,0 0 1,0 1 0,0-1 0,0 0 0,0 1-1,0-1 1,0 0 0,0 0 0,0 1 0,-1-1-1,0 2 1,-4 24 24,-2-2 0,-18 48 0,-1 2 49,24-67-67,0 0-1,-1-1 1,0 1-1,0 0 1,-1-1-1,0 0 0,0 0 1,0 0-1,-1 0 1,-10 10-1,-8 3 14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8.784"/>
    </inkml:context>
    <inkml:brush xml:id="br0">
      <inkml:brushProperty name="width" value="0.05" units="cm"/>
      <inkml:brushProperty name="height" value="0.05" units="cm"/>
    </inkml:brush>
  </inkml:definitions>
  <inkml:trace contextRef="#ctx0" brushRef="#br0">435 1 6705,'0'0'51,"1"0"-1,-1 0 1,0 0-1,1 1 1,-1-1-1,0 0 1,1 0-1,-1 0 1,0 1-1,1-1 1,-1 0-1,0 1 1,1-1-1,-1 0 1,0 1-1,0-1 1,1 0 0,-1 1-1,0-1 1,0 1-1,0-1 1,0 0-1,1 1 1,-1-1-1,0 1 1,0-1-1,0 0 1,0 1-1,0-1 1,0 1-1,0-1 1,0 1-1,0-1 1,0 0-1,-1 1 1,1-1-1,0 1 1,0-1-1,0 1 1,-7 20 764,-35 59 554,-79 115 0,-74 60-1841,187-245 337,1-1-155,0 0-1,0-1 1,0 0 0,-1-1 0,0 0 0,-15 11 0,35-37-817,10-13 615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9.238"/>
    </inkml:context>
    <inkml:brush xml:id="br0">
      <inkml:brushProperty name="width" value="0.05" units="cm"/>
      <inkml:brushProperty name="height" value="0.05" units="cm"/>
    </inkml:brush>
  </inkml:definitions>
  <inkml:trace contextRef="#ctx0" brushRef="#br0">99 1 12243,'-2'1'108,"-1"1"1,0 1 0,0-1 0,1 0 0,0 1 0,-1-1-1,1 1 1,0 0 0,0 0 0,0-1 0,1 1 0,-1 1-1,1-1 1,0 0 0,-1 0 0,1 0 0,0 6 0,-3 7-134,2 1 1,-1 21 0,2-24 115,-2 35-84,3 1 0,7 58 0,23 94 3,-20-159-148,-7-33 64,0 0 0,-1 0 0,-1 1 0,1 12 0,-8-32-117,0-4 50</inkml:trace>
  <inkml:trace contextRef="#ctx0" brushRef="#br0" timeOffset="1">13 258 12075,'-4'-24'1160,"-2"13"-896,4 15-144,2 10 640,8 14-464,4 6-112,12 9-280,5 3-80,9 0 152,5-5-40,3-5-16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19.691"/>
    </inkml:context>
    <inkml:brush xml:id="br0">
      <inkml:brushProperty name="width" value="0.05" units="cm"/>
      <inkml:brushProperty name="height" value="0.05" units="cm"/>
    </inkml:brush>
  </inkml:definitions>
  <inkml:trace contextRef="#ctx0" brushRef="#br0">0 0 14619,'3'0'1000,"0"14"-888,-2 4-56,2 10 256,2 7-168,-1 18-216,0 3-88,1 5-168,-3-2-160,0-6-376,-2-1-344,-4-21 840,-2-8-200,-4-32-89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20.125"/>
    </inkml:context>
    <inkml:brush xml:id="br0">
      <inkml:brushProperty name="width" value="0.05" units="cm"/>
      <inkml:brushProperty name="height" value="0.05" units="cm"/>
    </inkml:brush>
  </inkml:definitions>
  <inkml:trace contextRef="#ctx0" brushRef="#br0">1 71 11939,'0'-2'76,"0"1"1,0-1 0,0 0 0,-1 0 0,2 1 0,-1-1 0,0 0 0,0 0 0,0 1-1,1-1 1,-1 0 0,1 1 0,0-1 0,-1 0 0,1 1 0,0-1 0,0 1 0,1-2-1,0 1 23,0 0 0,0 0-1,0 1 1,1-1 0,-1 1-1,0-1 1,1 1 0,-1 0-1,1 0 1,-1 0-1,5 0 1,23-6 111,1 2-1,0 1 1,0 1-1,1 2 1,-1 1-1,0 1 1,1 2-1,-1 1 1,40 11-1,-70-15-209,18 5-36,27 11 0,-42-15 29,-1 1 0,1-1 0,-1 1-1,1 0 1,-1 0 0,0 0 0,0 1 0,0-1 0,0 1 0,0-1 0,-1 1 0,1 0 0,-1 0 0,4 6 0,-5-7 3,-1 0 1,1-1 0,-1 1-1,0-1 1,0 1 0,0 0-1,0-1 1,0 1 0,0-1 0,0 1-1,0 0 1,-1-1 0,1 1-1,-1-1 1,1 1 0,-1-1 0,0 1-1,1-1 1,-1 1 0,0-1-1,0 1 1,0-1 0,0 0-1,0 0 1,0 0 0,0 1 0,-2 0-1,-5 4 29,1 0-1,-1-1 1,-12 7-1,11-7 9,-16 8 52,18-10-74,1 0 0,0 0 1,0 1-1,1 0 0,-8 5 0,13-8-18,-1 0-1,1-1 0,-1 1 1,1-1-1,0 1 1,-1-1-1,1 1 0,0 0 1,0-1-1,-1 1 0,1 0 1,0-1-1,0 1 1,0 0-1,0-1 0,0 1 1,0 0-1,0-1 1,0 1-1,0 0 0,0-1 1,0 1-1,1 0 1,-1-1-1,0 1 0,0 0 1,1-1-1,-1 1 0,0 0 1,1-1-1,-1 1 1,1 0-1,17 19-209,-13-16 174,17 18-136,0 1 0,-2 1 0,27 40-1,-40-52 129,1 1 0,-1 0 0,-1 0 0,0 0 0,-1 1 0,-1 0 0,0 0-1,-1 0 1,3 28 0,-6-36 49,0-1 0,0 0 0,0 0 0,-1 0 0,0 0-1,0 0 1,0 0 0,-1 0 0,0 0 0,0 0 0,0 0 0,0-1 0,-1 1-1,1-1 1,-7 8 0,3-7 41,1 0 1,-1 0-1,0 0 0,0 0 0,-1-1 0,0 0 1,1-1-1,-1 1 0,-12 3 0,-5 0 163,0-2-1,-1 0 1,1-2-1,-1 0 1,-40-2-1,46-1-147,1-1-1,0-1 1,0 0-1,0-2 1,-29-9 0,41 11-80,0 0 1,0 0-1,1-1 1,-1 0 0,1 0-1,-1-1 1,1 1-1,0-1 1,1 0 0,-1-1-1,1 1 1,0-1-1,0 0 1,0 0 0,0 0-1,1 0 1,0-1-1,0 1 1,1-1 0,-3-6-1,0-24-213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7.689"/>
    </inkml:context>
    <inkml:brush xml:id="br0">
      <inkml:brushProperty name="width" value="0.05" units="cm"/>
      <inkml:brushProperty name="height" value="0.05" units="cm"/>
    </inkml:brush>
  </inkml:definitions>
  <inkml:trace contextRef="#ctx0" brushRef="#br0">1 0 14931,'10'11'2601,"-10"-6"-2553,-6-7 1424,4-6 248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20.762"/>
    </inkml:context>
    <inkml:brush xml:id="br0">
      <inkml:brushProperty name="width" value="0.05" units="cm"/>
      <inkml:brushProperty name="height" value="0.05" units="cm"/>
    </inkml:brush>
  </inkml:definitions>
  <inkml:trace contextRef="#ctx0" brushRef="#br0">80 2 10570,'-13'-1'936,"-1"1"-639,0 6-145,5 8 376,3 6-64,-1 0-200,3 6-192,4 13-1048,0 5 920,-6 18-128,-1 5-56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21.158"/>
    </inkml:context>
    <inkml:brush xml:id="br0">
      <inkml:brushProperty name="width" value="0.05" units="cm"/>
      <inkml:brushProperty name="height" value="0.05" units="cm"/>
    </inkml:brush>
  </inkml:definitions>
  <inkml:trace contextRef="#ctx0" brushRef="#br0">0 1 8778,'50'235'2219,"-7"-38"-1721,-33-134-1947,4 73 1,-14-132 1406,1-1 17,-1 0 1,1 0 0,-1 0-1,0 0 1,0 0-1,-1 0 1,1 0-1,0 0 1,-1 0 0,0 0-1,0-1 1,0 1-1,0 0 1,0 0 0,0-1-1,-1 1 1,-2 3-1,-3-6 1094,7 0-1094,0 0-1,0 0 0,0-1 1,-1 1-1,1 0 0,0 0 1,0 0-1,-1 0 1,1 0-1,0 0 0,0 0 1,-1 0-1,1 0 1,0 0-1,0 0 0,-1 0 1,1 0-1,0 0 0,0 0 1,0 0-1,-1 0 1,1 0-1,0 0 0,0 0 1,-1 0-1,1 0 0,0 1 1,0-1-1,0 0 1,-1 0-1,1 0 0,0 0 1,0 1-1,0-1 1,-1 0-1,1 0 0,0 0 1,0 1-1,0-1 0,0 0 1,0 0-1,0 0 1,0 1-1,-1-1 0,-2 8-794,2-4 257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21.591"/>
    </inkml:context>
    <inkml:brush xml:id="br0">
      <inkml:brushProperty name="width" value="0.05" units="cm"/>
      <inkml:brushProperty name="height" value="0.05" units="cm"/>
    </inkml:brush>
  </inkml:definitions>
  <inkml:trace contextRef="#ctx0" brushRef="#br0">39 118 12947,'-20'1'1064,"7"-9"-784,7-7-136,16 4 312,6-5-16,14 5-168,6-2-144,21 3-320,6-2-136,19 4 264,8-1-24,28 3-56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21.993"/>
    </inkml:context>
    <inkml:brush xml:id="br0">
      <inkml:brushProperty name="width" value="0.05" units="cm"/>
      <inkml:brushProperty name="height" value="0.05" units="cm"/>
    </inkml:brush>
  </inkml:definitions>
  <inkml:trace contextRef="#ctx0" brushRef="#br0">1 30 12451,'54'-7'608,"236"-15"491,-248 24-2249,0 3 0,-1 1 0,64 18 0,9 2-1318,-46-15 1965,91 4 1,-7-19 4431,-100 2-1455,15 0-124,-60 1-2530,-1 0-1,0 0 0,0-1 0,0 1 1,0-1-1,-1-1 0,12-5 0,-9-1-296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0.290"/>
    </inkml:context>
    <inkml:brush xml:id="br0">
      <inkml:brushProperty name="width" value="0.05" units="cm"/>
      <inkml:brushProperty name="height" value="0.05" units="cm"/>
    </inkml:brush>
  </inkml:definitions>
  <inkml:trace contextRef="#ctx0" brushRef="#br0">371 20 11674,'0'-1'41,"-1"0"0,1 0-1,0 0 1,0 0 0,0 0-1,-1 0 1,1 1 0,0-1-1,-1 0 1,1 0-1,0 0 1,-1 1 0,1-1-1,-1 0 1,0 1 0,1-1-1,-1 0 1,1 1-1,-1-1 1,0 1 0,0-1-1,1 1 1,-1-1 0,0 1-1,0-1 1,0 1-1,1 0 1,-2-1 0,0 1-10,1 1 1,-1-1-1,1 1 1,0-1-1,-1 1 1,1-1-1,0 1 1,-1 0-1,1-1 1,0 1-1,0 0 1,0 0-1,0 0 1,-1 0-1,0 2 1,-5 6 23,0 0-1,0 1 1,-7 12 0,-56 102-110,-111 204-211,139-235 12,41-91 235,1-1-1,-1 1 1,1-1-1,-1 1 0,1-1 1,-1 1-1,1-1 0,0 1 1,0-1-1,0 1 0,0 0 1,0-1-1,1 3 0,-1-4 9,0 1 0,0-1 0,1 0 0,-1 1 0,0-1 0,0 0 0,1 1-1,-1-1 1,0 0 0,1 0 0,-1 1 0,0-1 0,1 0 0,-1 0 0,1 0-1,-1 0 1,0 0 0,1 1 0,-1-1 0,0 0 0,1 0 0,-1 0 0,1 0 0,-1 0-1,0 0 1,1 0 0,-1 0 0,1 0 0,-1 0 0,0-1 0,2 1 0,2-2-75,0 1 1,0-1 0,1-1 0,-1 1 0,0-1 0,-1 1-1,7-6 1,38-39-1026,45-58 0,-49 55 862,14-16-135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1.262"/>
    </inkml:context>
    <inkml:brush xml:id="br0">
      <inkml:brushProperty name="width" value="0.05" units="cm"/>
      <inkml:brushProperty name="height" value="0.05" units="cm"/>
    </inkml:brush>
  </inkml:definitions>
  <inkml:trace contextRef="#ctx0" brushRef="#br0">383 0 8498,'-1'1'50,"1"0"1,0 0-1,0 0 1,-1 0 0,1 0-1,-1 0 1,1 0-1,-1 0 1,1 0-1,-1 0 1,1 0-1,-1-1 1,0 1-1,0 0 1,1 0-1,-1-1 1,-1 2 0,2-2-32,-159 174 1587,144-156-1468,-37 45 664,-57 90 0,104-146-761,1 0 1,0 0-1,0 0 1,0 1-1,1-1 1,1 1 0,-1 0-1,1 0 1,0 0-1,1 0 1,0 1-1,0 10 1,1-18-59,0 0 1,0 0 0,0 0-1,1 1 1,-1-1 0,0 0-1,1 0 1,-1 0 0,1 0-1,-1 0 1,1 0-1,0 0 1,-1 0 0,1 0-1,0-1 1,0 1 0,-1 0-1,1 0 1,0 0-1,0-1 1,0 1 0,0-1-1,0 1 1,0-1 0,0 1-1,0-1 1,0 1-1,0-1 1,1 0 0,-1 0-1,0 1 1,0-1 0,0 0-1,0 0 1,0 0 0,1 0-1,-1-1 1,0 1-1,0 0 1,0 0 0,1-1-1,6-1-193,0 0 0,0 0 0,0-1 0,11-6 0,34-21-640,-2-3-1,0-1 1,45-42-1,-57 44 1293,27-25 1686,-61 56-1808,-6 9-186,-8 13-87,-63 113-447,40-77 336,-33 78-1,63-131 62,-8 29 4,9-32 2,1-1 1,0 1-1,0-1 1,0 1-1,0-1 1,-1 1-1,1 0 1,0-1-1,0 1 1,0-1 0,0 1-1,0-1 1,0 1-1,1 0 1,-1-1-1,0 1 1,0-1-1,0 1 1,1-1-1,-1 1 1,0-1-1,0 1 1,1-1-1,-1 1 1,0-1-1,1 1 1,-1-1 0,1 0-1,-1 1 1,0-1-1,1 1 1,-1-1-1,1 0 1,-1 0-1,1 1 1,-1-1-1,1 0 1,0 0-1,-1 1 1,1-1-1,-1 0 1,1 0-1,-1 0 1,1 0 0,-1 0-1,1 0 1,0 0-1,0 0 1,4-1 17,-1 0 1,1 0 0,0-1-1,-1 1 1,0-1 0,1 0-1,-1-1 1,0 1 0,6-5-1,36-32 131,-34 28-108,41-39-215,-2-1-1,86-113 1,-160 216-1304,3-14 1187,-25 53 212,40-79 163,0 1 0,1 0 0,0 0 1,1 0-1,-2 17 0,5-30-72,0 1 1,0-1-1,0 1 0,0 0 0,0-1 0,0 1 1,0-1-1,0 1 0,0-1 0,0 1 1,0 0-1,0-1 0,0 1 0,1-1 1,-1 1-1,0-1 0,0 1 0,1-1 1,-1 1-1,0-1 0,1 2 0,9-5 279,14-21 72,-20 20-339,35-40-19,3 1 0,1 2 1,62-44-1,-104 84-21,5-3-61,0 0 0,1 0-1,12-5 1,-18 9 72,0-1 0,0 1 0,0-1-1,-1 1 1,1 0 0,0-1 0,0 1 0,0 0-1,0 0 1,0 0 0,0 0 0,0 0 0,0 0-1,0 0 1,0 0 0,0 0 0,0 0 0,0 0-1,-1 1 1,1-1 0,0 0 0,0 1 0,0-1-1,0 0 1,0 1 0,0 0 0,-1-1 0,1 1 0,0-1-1,-1 1 1,1 0 0,0-1 0,-1 1 0,1 0-1,-1 0 1,1-1 0,-1 1 0,1 0 0,-1 0-1,1 0 1,-1 0 0,0 1 0,1 3 17,0 0 0,-1 0 1,0 0-1,0 0 0,0 0 1,-1 0-1,0 0 0,0 0 1,-2 8-1,-20 46 191,17-45-138,-29 61 346,23-54-193,2 0 0,0 1 0,-12 44 1,22-65-213,-1 0 0,1 1 0,0-1 1,0 0-1,0 1 0,0-1 0,0 0 1,0 0-1,0 1 0,0-1 0,0 0 1,1 1-1,0 1 0,-1-2-4,0-1 0,1 0-1,-1 1 1,0-1 0,1 1-1,-1-1 1,1 0 0,-1 1 0,0-1-1,1 0 1,-1 1 0,1-1 0,-1 0-1,1 0 1,-1 0 0,1 1-1,-1-1 1,1 0 0,-1 0 0,1 0-1,0 0 1,-1 0 0,2 0 0,2 0 9,0-1 0,0 0 1,0 0-1,0-1 0,0 1 1,-1-1-1,1 0 0,5-3 1,43-30-508,-2-2 0,77-76 0,-122 109 425,125-123-2076,-114 114 1768,-19 25 410,-20 29 678,17-30-464,-15 22 825,2 1 1,-15 40 0,33-72-1037,0-1 0,1 1 1,-1-1-1,1 1 0,-1 0 0,1-1 1,0 1-1,-1-1 0,1 1 1,0 0-1,0 1 0,1-3-30,-1 1 0,0-1 0,0 0 0,0 0 0,0 0 0,1 0 0,-1 1 0,0-1 0,0 0 0,0 0 0,1 0 0,-1 0 0,0 0 0,0 0 0,0 0 0,1 0 0,-1 1 0,0-1 0,0 0 0,1 0 0,-1 0 0,0 0 0,0 0 0,1 0 0,-1 0 0,0 0 0,0 0 0,0-1 0,1 1 0,-1 0 0,0 0 0,0 0-1,1 0 1,-1 0 0,0 0 0,0 0 0,0-1 0,1 1 0,-1 0 0,0 0 0,30-26 130,91-106-861,-116 126 626,-2 2 0,0 0 0,1 0 0,-1 0-1,1 1 1,0 0 0,0-1-1,5-2 1,-8 6 87,-1 0 0,0 0 1,0 0-1,0-1 0,1 1 0,-1 0 0,0 0 0,0 0 1,0 0-1,1 0 0,-1 0 0,0 0 0,0 0 1,1 0-1,-1 0 0,0 0 0,0 0 0,0 0 0,1 0 1,-1 0-1,0 0 0,0 1 0,0-1 0,1 0 0,-1 0 1,0 0-1,0 0 0,0 0 0,1 0 0,-1 0 0,0 1 1,0-1-1,0 0 0,0 0 0,0 0 0,1 1 0,-1-1 1,2 11-227,-6 14 22,4-24 205,-13 47-98,9-35 228,0 0 0,1 1 0,-3 25 0,6-38-124,-1 0 0,1 0 0,0 0 1,0 0-1,0 0 0,1 0 0,-1 0 1,0 0-1,0 0 0,0 0 0,1 0 1,-1 0-1,0 0 0,1 0 0,-1 0 0,1 0 1,-1 0-1,1-1 0,0 1 0,-1 0 1,1 0-1,0-1 0,-1 1 0,1 0 1,0-1-1,0 1 0,0 0 0,0-1 1,0 0-1,-1 1 0,1-1 0,0 1 0,0-1 1,0 0-1,0 0 0,0 1 0,0-1 1,0 0-1,0 0 0,0 0 0,0 0 1,0 0-1,0 0 0,1-1 0,-2 1 1,3-1-1,3 0-69,0 0 0,-1-1 0,1 0 0,0-1 1,-1 1-1,9-6 0,25-21-115,0-6-71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2.128"/>
    </inkml:context>
    <inkml:brush xml:id="br0">
      <inkml:brushProperty name="width" value="0.05" units="cm"/>
      <inkml:brushProperty name="height" value="0.05" units="cm"/>
    </inkml:brush>
  </inkml:definitions>
  <inkml:trace contextRef="#ctx0" brushRef="#br0">144 296 9522,'-13'20'159,"-67"110"98,71-113-369,1 0 1,0 0 0,2 1 0,0 0-1,-7 34 1,13-49 86,0-1-1,-1 1 1,1-1-1,0 1 1,0-1-1,1 1 1,-1-1-1,0 0 1,2 5 0,-2-7 12,1 1 0,-1 0-1,0 0 1,1 0 0,-1-1 0,1 1 0,-1 0 0,1-1 0,0 1 0,-1-1 0,1 1 0,0 0 0,-1-1 0,1 1 0,0-1 0,-1 0 0,1 1 0,0-1 0,0 0 0,1 1 0,1-1-18,1 0 0,-1 0 0,0 0 0,1 0-1,-1-1 1,1 0 0,-1 1 0,0-1 0,1-1 0,-1 1 0,0 0 0,0-1-1,0 1 1,3-3 0,14-9-87,-1 0 1,-1-1-1,0-1 0,-1-1 0,17-19 1,75-98-4,-94 113 163,51-71 616,85-152 1,-141 224-128,-20 40 133,-13 25-423,2 1-1,2 1 1,3 0-1,-20 88 1,36-131-240,-1-1-1,0 1 1,1-1 0,0 1-1,0-1 1,0 0 0,1 1-1,-1-1 1,3 7-1,-3-10-3,1 0-1,0 1 1,-1-1-1,1 0 1,0 0-1,0 0 1,0 0-1,0 0 1,0-1-1,0 1 0,0 0 1,0 0-1,0-1 1,0 1-1,0 0 1,0-1-1,0 1 1,1-1-1,-1 1 1,0-1-1,0 0 0,1 0 1,-1 0-1,0 1 1,1-1-1,-1 0 1,0 0-1,1-1 1,-1 1-1,0 0 0,0 0 1,3-2-1,7 0-134,0-1 0,-1 0 0,0-1 0,1-1 0,-2 1 0,19-13-1,54-45-470,-72 54 617,72-63-261,6-5-26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2.611"/>
    </inkml:context>
    <inkml:brush xml:id="br0">
      <inkml:brushProperty name="width" value="0.05" units="cm"/>
      <inkml:brushProperty name="height" value="0.05" units="cm"/>
    </inkml:brush>
  </inkml:definitions>
  <inkml:trace contextRef="#ctx0" brushRef="#br0">103 149 7994,'-66'160'2732,"40"-102"-1283,24-54-1394,1-1 1,-1 1-1,1 0 1,0 0-1,0 0 1,0-1 0,1 1-1,-1 5 1,1-9-49,0 0 0,0 1 0,0-1 0,0 1 0,0-1 0,0 0 0,1 1 0,-1-1 0,0 0 0,0 1 0,0-1 0,0 1 0,1-1 0,-1 0 0,0 0 0,0 1 0,1-1 0,-1 0 0,0 1 0,1-1 0,-1 0 0,0 0 0,1 0 0,-1 1 0,0-1 0,1 0 0,-1 0 0,1 0 0,0 0 0,1 0 5,-1 0 0,1 0 0,0 0 0,0 0 0,0 0 0,0-1 0,0 1 0,-1-1 0,1 0 0,3-1 0,11-6 14,0 0-1,0-2 0,25-19 1,44-44-71,-46 38 31,26-24 25,-36 31-225,1 1 0,2 2 0,56-36 0,-84 58 151,2 0 1,-1 1 0,0 0 0,0 0 0,1 0 0,6-1-1,-11 3 52,0 0-1,0 0 1,0 0-1,0 0 1,0 0-1,0 0 1,0 0-1,0 0 0,0 0 1,0 1-1,0-1 1,0 1-1,0-1 1,0 0-1,0 1 1,0-1-1,0 1 1,0 0-1,0-1 0,-1 1 1,1 0-1,0 0 1,0-1-1,-1 1 1,1 0-1,-1 0 1,1 0-1,-1 0 1,1 0-1,-1 0 0,1 0 1,-1 0-1,0 0 1,1 0-1,-1 1 1,3 14-100,-1 0 1,0 1-1,-1 25 0,-1-24 126,1-1 0,4 31-1,-5-47-3,1 0 0,-1 0 0,0 0 1,0 0-1,1 0 0,-1 1 0,0-1 0,1 0 0,-1 0 0,1 0 0,0 0 1,-1 0-1,1 0 0,0-1 0,-1 1 0,1 0 0,0 0 0,0 0 1,0-1-1,0 1 0,0 0 0,0-1 0,0 1 0,0-1 0,0 1 0,0-1 1,0 0-1,0 1 0,0-1 0,0 0 0,0 0 0,1 0 0,-1 1 1,0-1-1,0 0 0,0-1 0,0 1 0,0 0 0,1 0 0,-1 0 0,0-1 1,0 1-1,0-1 0,0 1 0,0-1 0,0 1 0,0-1 0,1 0 1,8-5 44,-1 1 0,0-2 0,-1 1 0,9-9 1,-10 9-12,31-25 41,54-35-1,38-4 608,-129 69-686,7-4 61,1 0 1,-1 1-1,1 0 0,17-6 1,-24 10-70,0-1 0,0 1 1,0-1-1,1 1 1,-1 0-1,0 0 0,0 0 1,0 0-1,1 1 0,-1-1 1,0 0-1,0 1 1,0-1-1,0 1 0,0 0 1,0 0-1,0 0 0,0 0 1,0 0-1,0 0 1,-1 1-1,1-1 0,0 0 1,-1 1-1,1 0 0,-1-1 1,3 4-1,20 39-346,-19-33-156,0-1 1,1 1-1,0-1 0,10 11 1,-11-14 52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3.302"/>
    </inkml:context>
    <inkml:brush xml:id="br0">
      <inkml:brushProperty name="width" value="0.05" units="cm"/>
      <inkml:brushProperty name="height" value="0.05" units="cm"/>
    </inkml:brush>
  </inkml:definitions>
  <inkml:trace contextRef="#ctx0" brushRef="#br0">44 532 12667,'-13'3'1016,"1"0"-704,2-2-152,4 0 272,4-1-88,7-1-120,13-3-32,17-9-88,8-4-56,15-15-40,5-8-8,11-17 0,8-8 64,5-2-72,-5-3-160,-19 4 144,-14 5-8,-25 14-40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3.823"/>
    </inkml:context>
    <inkml:brush xml:id="br0">
      <inkml:brushProperty name="width" value="0.05" units="cm"/>
      <inkml:brushProperty name="height" value="0.05" units="cm"/>
    </inkml:brush>
  </inkml:definitions>
  <inkml:trace contextRef="#ctx0" brushRef="#br0">98 1 11682,'-24'72'279,"4"2"0,3 1 0,3 0 0,3 0 0,-1 126 0,12-196-286,1-1 0,-1 1 1,0 0-1,1 0 0,0-1 0,0 1 0,1 0 0,2 5 0,-4-9 10,1 0 0,0 0-1,0 0 1,-1 0 0,1 0-1,0 0 1,0 0-1,0 0 1,0 0 0,0 0-1,0-1 1,0 1 0,0 0-1,1-1 1,-1 1 0,0-1-1,0 1 1,0-1 0,1 0-1,-1 0 1,0 1-1,0-1 1,1 0 0,-1 0-1,0 0 1,1 0 0,-1 0-1,0-1 1,0 1 0,1 0-1,-1-1 1,0 1 0,0 0-1,1-1 1,0 0 0,5-3 24,1 1 0,-2-1 0,1-1 0,0 1 1,-1-1-1,0 0 0,0 0 0,5-7 0,43-55 204,-35 42-128,15-17 25,-2-1 0,-3-2-1,27-52 1,-48 75-396,-22 28-24,13-5 292,-14 7-124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8.894"/>
    </inkml:context>
    <inkml:brush xml:id="br0">
      <inkml:brushProperty name="width" value="0.05" units="cm"/>
      <inkml:brushProperty name="height" value="0.05" units="cm"/>
    </inkml:brush>
  </inkml:definitions>
  <inkml:trace contextRef="#ctx0" brushRef="#br0">6 0 14987,'-4'2'1160,"3"-1"-311,1 1-569,1 0-136,3 6-72,3 7-88,5 1-56,4 7 0,2 0 8,5 1 8,2 2 16,2 0 2000,-1-5-1800,-9-21 184,-1-5 144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4.317"/>
    </inkml:context>
    <inkml:brush xml:id="br0">
      <inkml:brushProperty name="width" value="0.05" units="cm"/>
      <inkml:brushProperty name="height" value="0.05" units="cm"/>
    </inkml:brush>
  </inkml:definitions>
  <inkml:trace contextRef="#ctx0" brushRef="#br0">1 476 13219,'-1'16'896,"1"4"-720,1 1-104,9 5 168,5-3-72,5-4-48,6-2-16,10-7-152,4-4-144,6-11-1232,-1-3 1280,0-11-176,-6-2-104</inkml:trace>
  <inkml:trace contextRef="#ctx0" brushRef="#br0" timeOffset="0.5">558 0 12515,'-10'46'728,"-2"18"-704,2 4-24,3 6 48,0-2-32,7-3-32,1-3-80,3-16-368,1-7-512,-5-20 831,0-5-135,-5-9-128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4.747"/>
    </inkml:context>
    <inkml:brush xml:id="br0">
      <inkml:brushProperty name="width" value="0.05" units="cm"/>
      <inkml:brushProperty name="height" value="0.05" units="cm"/>
    </inkml:brush>
  </inkml:definitions>
  <inkml:trace contextRef="#ctx0" brushRef="#br0">1 228 11282,'0'-12'138,"2"0"-1,-1-1 0,1 1 1,1 0-1,0 1 0,1-1 1,5-11-1,-5 16-58,-1 1-1,1-1 0,1 1 1,-1 0-1,1 1 1,0-1-1,0 1 0,0 0 1,1 0-1,0 1 1,0-1-1,0 1 0,8-3 1,3-1 48,1 1-1,0 1 1,0 0 0,1 2-1,-1 0 1,1 1 0,37-1-1,-29 3-57,-1 2 1,0 1-1,0 1 0,0 1 0,29 10 0,-45-12-70,-1 1-1,-1 1 1,1 0-1,0 0 0,-1 0 1,0 1-1,0 0 1,9 8-1,-14-10-6,0 0-1,0 0 1,-1 0-1,1 0 1,-1 0 0,0 1-1,0-1 1,0 1-1,0-1 1,-1 1-1,0 0 1,1 0-1,-1-1 1,0 1-1,-1 0 1,1 0-1,-1 0 1,0 0 0,0 0-1,0 0 1,-1 8-1,-2-1 1,0 1 1,-1-1-1,0 0 0,-1 0 1,0 0-1,-1-1 0,0 0 1,-1 0-1,0 0 0,-11 11 0,-11 11 105,-50 40-1,42-45 57,24-17-15,0-1 0,-13 15 0,25-22-152,1 1 1,1-1-1,-1 0 1,0 1-1,1-1 1,-1 1-1,1-1 1,0 0-1,-1 0 0,1 1 1,0-1-1,0 0 1,3 3-1,18 36-92,-15-31 88,-1-1 0,2-1 1,-1 1-1,1-1 0,0 0 1,1-1-1,15 10 0,-8-7 6,0 0 0,1-2-1,30 12 1,9-3-16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5.214"/>
    </inkml:context>
    <inkml:brush xml:id="br0">
      <inkml:brushProperty name="width" value="0.05" units="cm"/>
      <inkml:brushProperty name="height" value="0.05" units="cm"/>
    </inkml:brush>
  </inkml:definitions>
  <inkml:trace contextRef="#ctx0" brushRef="#br0">1 1 12627,'32'74'583,"37"129"1,-3 83-348,-42-139-152,9 213 0,-28 151-12,8 121 10,-6-538-382,-7-108 254,0-17-21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5.695"/>
    </inkml:context>
    <inkml:brush xml:id="br0">
      <inkml:brushProperty name="width" value="0.05" units="cm"/>
      <inkml:brushProperty name="height" value="0.05" units="cm"/>
    </inkml:brush>
  </inkml:definitions>
  <inkml:trace contextRef="#ctx0" brushRef="#br0">40 10 11707,'-7'-10'1224,"-1"22"-784,-1 16-240,2 21 1768,0 13-1752,5 12-208,2 7 0,3-1-8,4-9-64,2-5-112,2-5-104,-2-17-696,0-5-680,-9-24 1336,0-6-248,-8-23-185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6.108"/>
    </inkml:context>
    <inkml:brush xml:id="br0">
      <inkml:brushProperty name="width" value="0.05" units="cm"/>
      <inkml:brushProperty name="height" value="0.05" units="cm"/>
    </inkml:brush>
  </inkml:definitions>
  <inkml:trace contextRef="#ctx0" brushRef="#br0">1 318 10562,'1'-17'339,"2"0"1,0 1-1,1-1 0,0 1 0,1 0 0,1 0 0,1 1 0,0-1 0,13-18 1,-13 22-208,1 1 0,1 0 1,-1 1-1,2 0 0,-1 0 1,1 1-1,1 0 1,0 1-1,0 0 0,0 1 1,25-12-1,-29 16-111,1 1-1,0-1 1,0 2-1,0-1 1,0 1-1,1 0 1,-1 1-1,0-1 1,0 2-1,15 1 1,-11 1-26,1 0 1,-1 0 0,-1 2 0,1-1 0,0 1 0,17 11 0,-14-6-32,1 1 0,-2 0 0,0 1 1,0 1-1,-1 0 0,0 1 0,-1 0 0,-1 1 0,15 25 1,-23-35 58,-1 0-1,1-1 1,-1 1 0,0 0 0,0 1 0,0-1 0,-1 0 0,1 0 0,-1 1 0,-1-1 0,1 1 0,-1-1 0,0 0 0,0 1 0,-1-1-1,1 1 1,-1-1 0,0 1 0,-1-1 0,0 0 0,1 0 0,-1 0 0,-1 0 0,1 0 0,-1 0 0,0-1 0,0 1 0,0-1 0,-1 0 0,-7 8-1,-2-1 151,1 0-1,-2-1 1,1-1-1,-1 0 1,-1 0-1,0-2 1,-30 12-1,24-12-60,-1-1 0,0-1 0,0 0 0,0-2 0,-31 1 0,12-6-536,40 2 393,-1 0 1,0-1-1,0 1 0,1 0 1,-1-1-1,0 0 0,1 1 1,-1-1-1,1 0 1,-1 1-1,1-1 0,-1 0 1,1 0-1,-1 0 0,1-1 1,0 1-1,0 0 1,-2-2-1,3 2 24,0 1 1,0 0-1,0 0 0,-1 0 0,1-1 1,0 1-1,0 0 0,0 0 0,0-1 1,0 1-1,0 0 0,0 0 0,0 0 1,0-1-1,0 1 0,0 0 0,0 0 1,0-1-1,0 1 0,0 0 0,1 0 1,-1 0-1,0-1 0,0 1 0,0 0 1,0 0-1,0 0 0,0-1 1,1 1-1,-1 0 0,0 0 0,0 0 1,0 0-1,0 0 0,1-1 0,-1 1 1,15-6-374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6.654"/>
    </inkml:context>
    <inkml:brush xml:id="br0">
      <inkml:brushProperty name="width" value="0.05" units="cm"/>
      <inkml:brushProperty name="height" value="0.05" units="cm"/>
    </inkml:brush>
  </inkml:definitions>
  <inkml:trace contextRef="#ctx0" brushRef="#br0">156 249 14571,'-1'87'129,"4"1"0,4-1 0,3 0-1,42 163 1,-45-230-678,-9-31 59,-8-34-247,-30-60-398,-95-176 1,119 250 1285,10 19 235,0 0-1,-8-25 1,13 33-254,0 0 1,0 0-1,1 0 0,-1 0 1,1 0-1,0 0 0,0 0 1,0 0-1,1-1 1,-1 1-1,1 0 0,0 0 1,3-6-1,2-3 48,1 0 1,1 1-1,0 0 0,0 0 1,1 1-1,1 0 0,20-18 1,-3 7-59,0 1 0,37-21 1,-45 31-126,0 1-1,1 1 1,1 1 0,0 0 0,0 2 0,0 0-1,1 1 1,-1 1 0,1 2 0,23-1-1,-34 3-23,1 0 0,0 0-1,0 2 1,0-1-1,0 2 1,-1-1-1,1 2 1,-1 0-1,0 0 1,0 1-1,0 0 1,0 0-1,-1 2 1,0-1-1,-1 1 1,1 1 0,-1-1-1,-1 2 1,1-1-1,7 12 1,-11-13 31,0 0 1,-1 1 0,0-1 0,-1 1 0,0 0 0,0 0-1,-1 0 1,1 0 0,-2 0 0,1 1 0,-1-1 0,-1 0-1,1 1 1,-2-1 0,1 1 0,-1-1 0,0 1 0,-1-1 0,0 0-1,-5 15 1,-2-2 198,0 0-1,-2 0 1,0 0-1,-1-2 1,-1 1-1,-22 24 1,32-42-158,1 1 0,0-1 1,0 1-1,0 0 1,0-1-1,1 1 0,-1 0 1,1 0-1,0 1 1,0-1-1,-1 4 0,2-5-33,0 0-1,0 0 0,0-1 0,1 1 0,-1 0 1,1-1-1,-1 1 0,1 0 0,0-1 0,-1 1 1,1-1-1,0 1 0,0-1 0,0 1 0,0-1 1,1 0-1,-1 0 0,0 1 0,0-1 0,1 0 1,-1 0-1,1 0 0,2 1 0,90 70 57,-29-21 402,-42-34-385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39.008"/>
    </inkml:context>
    <inkml:brush xml:id="br0">
      <inkml:brushProperty name="width" value="0.05" units="cm"/>
      <inkml:brushProperty name="height" value="0.05" units="cm"/>
    </inkml:brush>
  </inkml:definitions>
  <inkml:trace contextRef="#ctx0" brushRef="#br0">73 157 7898,'-8'0'452,"-30"-6"413,36 6-763,1 0-1,0 0 0,-1-1 0,1 1 1,0-1-1,0 1 0,-1-1 0,1 1 0,0-1 1,0 1-1,0-1 0,-1 0 0,1 0 1,0 0-1,0 0 0,0 0 0,1 0 1,-1 0-1,0 0 0,0 0 0,0 0 1,0-2-1,1 2-42,0 0 1,0 0-1,0 0 0,0 0 1,1 0-1,-1 0 1,0 0-1,1 0 0,-1 0 1,0 0-1,1 0 1,-1 1-1,1-1 1,0 0-1,-1 0 0,1 0 1,0 1-1,-1-1 1,1 0-1,0 1 0,0-1 1,-1 1-1,1-1 1,0 1-1,0-1 0,0 1 1,1-1-1,32-11 186,-29 10-150,34-8 18,0 2 0,1 1 0,0 2 0,58 0 1,163 20-153,95 30-700,289 20-820,-471-66 1323,199-25 0,168-51 555,-222 29 191,3 15 293,-313 33-770,10-1 79,31 3 1,-46-2-98,-1 0 0,1 1-1,0 0 1,-1-1 0,1 1 0,-1 0-1,0 1 1,1-1 0,-1 1-1,0-1 1,0 1 0,0 0-1,0 0 1,0 1 0,4 3 0,-6-5-13,0 0 0,-1 0 1,1 1-1,-1-1 1,1 0-1,-1 0 1,0 1-1,1-1 0,-1 0 1,0 1-1,0-1 1,0 0-1,0 1 1,0-1-1,0 0 0,0 0 1,-1 1-1,1-1 1,0 0-1,-1 1 1,1-1-1,-1 0 0,1 0 1,-1 0-1,-1 2 1,-21 28 1,18-25-3,-22 24-33,-34 29 1,60-58 28,0-1-1,0 1 1,0 0 0,0-1-1,0 1 1,0 0 0,1-1-1,-1 1 1,0 0 0,1 0-1,-1 0 1,1 0 0,-1 0-1,1 0 1,-1 0 0,1 0-1,-1 0 1,1 0 0,0 0-1,0 0 1,-1 0 0,1 0-1,0 0 1,0 0 0,0 0-1,0 0 1,0 0 0,1 0-1,-1 0 1,0 0 0,0 0-1,1 0 1,-1 0 0,0 0-1,1 0 1,-1 0 0,1 0-1,0 0 1,-1 0 0,1 0-1,1 1 1,0 1-9,-1 1 1,1-1-1,-1 1 1,0-1-1,0 1 1,0 0-1,-1 0 0,1-1 1,-1 1-1,0 0 1,0 7-1,-8 45-41,6-45 39,-14 75-63,-19 136-49,32-188 119,2-1 0,1 1 0,1 0 1,11 55-1,11 1 41,4 0 0,46 101 0,-30-85 31,130 429 316,-67-166-198,9 41-39,-100-348-156,11 115-1,-24-150-56,-2 0 0,0 0 1,-2 0-1,-1-1 0,-1 1 0,-13 45 0,9-51-44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0.110"/>
    </inkml:context>
    <inkml:brush xml:id="br0">
      <inkml:brushProperty name="width" value="0.05" units="cm"/>
      <inkml:brushProperty name="height" value="0.05" units="cm"/>
    </inkml:brush>
  </inkml:definitions>
  <inkml:trace contextRef="#ctx0" brushRef="#br0">125 0 12275,'-6'31'400,"-1"-1"0,-1 0 1,-16 40-1,-10 34 8,19-46-196,3 1 0,-5 65-1,17-120-189,-1 0 0,1 0 0,0 0 1,0 1-1,0-1 0,0 0 0,1 0 0,0 0 0,0 0 0,0-1 0,0 1 0,0 0 0,1 0 0,0-1 1,2 5-1,-4-8-14,1 1 1,-1 0-1,1-1 1,-1 1-1,1-1 1,0 1-1,-1-1 1,1 1-1,0-1 1,0 0-1,-1 1 1,1-1-1,0 0 1,0 1-1,-1-1 1,1 0-1,0 0 1,0 0-1,0 0 1,-1 1-1,1-1 1,0-1-1,0 1 0,0 0 1,0 0-1,-1 0 1,1 0-1,0 0 1,0-1-1,0 1 1,22-16 142,-21 14-135,31-30 140,-2-1-1,-2-1 0,29-44 0,-11 15-21,104-123-28,-150 186-107,28-30-31,-29 30 32,1-1-1,-1 1 1,1 0-1,-1-1 1,1 1-1,-1 0 1,1-1 0,-1 1-1,1 0 1,-1 0-1,1 0 1,0 0-1,-1-1 1,1 1-1,-1 0 1,1 0-1,-1 0 1,1 0 0,0 0-1,0 0 1,-1 1 0,1-1-1,-1 1 1,1-1 0,-1 1 0,0-1 0,1 1 0,-1 0 0,0-1 0,1 1 0,-1-1 0,0 1 0,0 0-1,0-1 1,0 1 0,1 0 0,-1-1 0,0 1 0,0-1 0,0 1 0,0 0 0,-1-1 0,1 1 0,0 0 0,-4 32 21,-1-1 0,-12 42 0,10-49 27,0 1 1,2 0 0,2 0 0,-2 49-1,5-71-27,0 0 0,1 0 0,-1 0 0,1 1 0,0-1-1,1 0 1,-1 0 0,3 5 0,-3-7-12,0-1-1,-1 0 1,1 0-1,0 0 1,0 0-1,0 0 1,0 0 0,0-1-1,0 1 1,0 0-1,0 0 1,0-1-1,0 1 1,1 0 0,-1-1-1,0 1 1,0-1-1,1 0 1,-1 1-1,0-1 1,0 0 0,1 0-1,-1 0 1,0 0-1,1 0 1,-1 0-1,0 0 1,1 0 0,-1-1-1,3 0 1,7-4 40,0 0-1,0-1 1,-1 0 0,1-1 0,-1 0 0,-1-1 0,17-16-1,-11 10 7,33-32 64,-34 30-161,1 2 0,1-1 0,31-21 0,-46 35 35,-1 1 1,1-1 0,0 1-1,-1-1 1,1 1-1,-1-1 1,1 1 0,0 0-1,0-1 1,-1 1-1,1 0 1,0 0-1,-1-1 1,1 1 0,0 0-1,0 0 1,0 0-1,-1 0 1,1 0 0,0 0-1,0 0 1,-1 0-1,1 0 1,0 0 0,0 0-1,-1 1 1,1-1-1,0 0 1,0 0-1,-1 1 1,1-1 0,0 1-1,-1-1 1,1 1-1,-1-1 1,1 1 0,0-1-1,-1 1 1,1-1-1,-1 1 1,1-1 0,-1 1-1,0 0 1,1-1-1,-1 1 1,0 0 0,1 0-1,-1-1 1,0 1-1,0 1 1,2 5-43,-1 0 1,-1 0-1,1 0 1,-2 13-1,1-7 15,3 80-135,-1-81 149,-1 0 0,2 0 0,0 0 0,0-1-1,9 21 1,-11-29-7,0-1 0,1 1 0,-1-1 0,1 1 0,0-1 0,0 1 0,0-1 0,0 0 1,0 0-1,0 0 0,0 0 0,1 0 0,-1-1 0,1 1 0,0-1 0,-1 1 0,1-1 0,0 0 0,0 0 0,-1 0 0,1-1 0,5 2 0,-3-2-12,0 0-1,0-1 1,0 1 0,-1-1-1,1 0 1,0 0 0,-1 0-1,1-1 1,-1 1 0,1-1-1,-1 0 1,0-1 0,8-4-1,29-28-168,2-9-48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0.483"/>
    </inkml:context>
    <inkml:brush xml:id="br0">
      <inkml:brushProperty name="width" value="0.05" units="cm"/>
      <inkml:brushProperty name="height" value="0.05" units="cm"/>
    </inkml:brush>
  </inkml:definitions>
  <inkml:trace contextRef="#ctx0" brushRef="#br0">149 5 14371,'-17'15'695,"-24"18"0,31-26-586,0 0 0,1 0 1,0 1-1,0 1 0,1-1 0,0 1 0,0 1 0,-9 15 1,17-25-108,0 0 1,-1 0 0,1 1 0,0-1-1,0 0 1,0 1 0,-1-1 0,1 0-1,0 0 1,0 1 0,0-1 0,0 0-1,0 1 1,0-1 0,0 0 0,0 1-1,0-1 1,0 0 0,0 1 0,0-1 0,0 0-1,0 1 1,0-1 0,0 0 0,0 1-1,0-1 1,0 0 0,0 0 0,0 1-1,0-1 1,1 0 0,-1 1 0,0-1-1,0 0 1,0 0 0,1 1 0,-1-1-1,0 0 1,0 0 0,1 1 0,-1-1-1,0 0 1,0 0 0,1 0 0,-1 0 0,0 0-1,1 1 1,-1-1 0,0 0 0,1 0-1,-1 0 1,0 0 0,1 0 0,-1 0-1,0 0 1,1 0 0,-1 0 0,0 0-1,1 0 1,-1 0 0,23-4 7,-22 3-11,31-10-76,0-2 1,-1-1-1,48-30 0,-45 25 24,-11 7 42,-16 9 18,0 0 0,0-1 0,-1 0-1,1 0 1,-1 0 0,0-1 0,6-6 0,-60 57 234,40-37-214,1 1 0,0 1 0,0 0 1,-8 18-1,14-26-28,-1 0 0,1 0 0,0 0 0,0 0 0,0 0 1,0 0-1,1 0 0,-1 1 0,1-1 0,0 0 0,0 1 1,0-1-1,0 0 0,1 0 0,-1 1 0,1-1 0,0 0 1,0 0-1,0 0 0,0 0 0,0 0 0,3 4 0,-2-5-2,-1-1-1,1 1 1,0-1-1,0 1 1,0-1-1,0 0 1,0 1-1,1-1 1,-1 0-1,0 0 1,1-1 0,-1 1-1,0 0 1,1-1-1,-1 0 1,1 1-1,-1-1 1,0 0-1,1 0 1,-1 0-1,1-1 1,-1 1-1,1 0 1,-1-1-1,3-1 1,8-1 53,0-2 0,-1 0-1,16-8 1,-26 12-57,46-24-5,0-5 28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0.881"/>
    </inkml:context>
    <inkml:brush xml:id="br0">
      <inkml:brushProperty name="width" value="0.05" units="cm"/>
      <inkml:brushProperty name="height" value="0.05" units="cm"/>
    </inkml:brush>
  </inkml:definitions>
  <inkml:trace contextRef="#ctx0" brushRef="#br0">244 0 13899,'1'1'49,"-1"0"1,1-1-1,0 1 0,0-1 0,0 1 1,-1 0-1,1 0 0,-1-1 1,1 1-1,0 0 0,-1 0 1,1 0-1,-1 0 0,0 0 0,1-1 1,-1 1-1,0 0 0,1 0 1,-1 0-1,0 0 0,0 0 0,0 0 1,0 0-1,0 0 0,0 0 1,0 0-1,0 0 0,-1 2 1,-6 35 137,5-30-40,-18 65 50,-2-1-1,-45 99 1,65-167-222,0 0 1,0 0-1,0-1 0,0 1 1,-1 0-1,1-1 1,-5 4-1,7-6 7,0-1 0,-1 0 0,1 0 0,0 1 0,0-1 0,-1 0 0,1 0 0,0 0 0,-1 0 0,1 1 0,-1-1 0,1 0 0,0 0 0,-1 0 0,1 0 0,0 0 0,-1 0 0,1 0 0,-1 0 0,1 0 0,0 0 0,-1 0 0,1 0 0,-1 0 0,1 0-1,0-1 1,-1 1 0,1 0 0,-1 0 0,0-2-44,0 1-1,0 0 1,0 0-1,0 0 0,1-1 1,-1 1-1,0 0 1,1-1-1,-1 1 1,1 0-1,-1-1 0,0-1 1,-15-70-638,5 27 221</inkml:trace>
  <inkml:trace contextRef="#ctx0" brushRef="#br0" timeOffset="1">0 72 13859,'0'7'1160,"7"8"-744,3-1-176,8 5 432,4 2-103,11 6-129,3 5-96,9-1-312,-2 2-248,-3 6 216,-13-6-24,-8 0-136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9.928"/>
    </inkml:context>
    <inkml:brush xml:id="br0">
      <inkml:brushProperty name="width" value="0.05" units="cm"/>
      <inkml:brushProperty name="height" value="0.05" units="cm"/>
    </inkml:brush>
  </inkml:definitions>
  <inkml:trace contextRef="#ctx0" brushRef="#br0">1 12 12323,'1'-5'848,"8"4"-752,2 1-64,14-1 264,0-1-176,13 1-88,2-1-8,7 2-16,2 3 16,0 1 16,-1 2-40,-6 1 24,-3 3 0,-11 0-8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1.592"/>
    </inkml:context>
    <inkml:brush xml:id="br0">
      <inkml:brushProperty name="width" value="0.05" units="cm"/>
      <inkml:brushProperty name="height" value="0.05" units="cm"/>
    </inkml:brush>
  </inkml:definitions>
  <inkml:trace contextRef="#ctx0" brushRef="#br0">113 0 12667,'0'5'255,"-1"1"0,0-1 0,0 0 0,0 0 0,-1 0 1,-3 9-1,-3 8-4,-68 310 1807,70-301-2009,1 0-1,1 1 1,2 0-1,3 62 1,-1-91-46,1-1 0,-1 1 0,1 0 0,-1 0 0,1 0 0,0 0 0,0 0 0,0-1 0,0 1 0,1 0 1,-1-1-1,1 1 0,0-1 0,-1 0 0,1 1 0,5 3 0,-6-5 7,1 0 0,0-1 0,0 1 1,-1 0-1,1 0 0,0-1 0,0 0 1,0 1-1,0-1 0,0 0 0,0 0 0,0 0 1,0 0-1,0 0 0,0 0 0,0-1 0,0 1 1,0-1-1,-1 1 0,1-1 0,0 0 1,0 1-1,0-1 0,-1 0 0,3-2 0,8-5 96,-1 0 0,-1 0 1,1-1-1,13-15 0,34-46 376,-23 23-545,-3-1 1,-2-1 0,-1-2-1,-3-1 1,-3-1 0,19-60-1,-39 104-260,1-2 11,-1-1 0,0 1 0,0-1 0,-1 1 0,-1-1 0,1-15 0,-3 14-412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2.033"/>
    </inkml:context>
    <inkml:brush xml:id="br0">
      <inkml:brushProperty name="width" value="0.05" units="cm"/>
      <inkml:brushProperty name="height" value="0.05" units="cm"/>
    </inkml:brush>
  </inkml:definitions>
  <inkml:trace contextRef="#ctx0" brushRef="#br0">0 383 12995,'0'17'1056,"8"3"-752,-1-1-168,6 2 344,0 1-112,0-2-360,4 0-216,0-7 192,2-5-64,-5-8-96</inkml:trace>
  <inkml:trace contextRef="#ctx0" brushRef="#br0" timeOffset="1">525 0 15083,'-19'22'928,"5"12"-832,3 6-48,6 8 136,5 6-47,9 3-89,1-1-16,3-8-112,6-3-81,-7-10-551,-3-6 624,-12-12-136,-8-6-8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2.459"/>
    </inkml:context>
    <inkml:brush xml:id="br0">
      <inkml:brushProperty name="width" value="0.05" units="cm"/>
      <inkml:brushProperty name="height" value="0.05" units="cm"/>
    </inkml:brush>
  </inkml:definitions>
  <inkml:trace contextRef="#ctx0" brushRef="#br0">0 100 12923,'9'-9'211,"0"0"0,0 1 0,1 0 1,0 0-1,1 1 0,0 1 0,0-1 0,0 2 0,1 0 1,0 0-1,0 1 0,0 0 0,19-3 0,-9 4 93,1 0 0,-1 2-1,1 0 1,32 4-1,-47-2-262,0-1-1,0 2 0,0-1 1,-1 1-1,1 1 1,0-1-1,-1 1 0,0 1 1,0-1-1,0 1 1,0 0-1,-1 1 0,1 0 1,-1 0-1,0 0 0,6 8 1,-9-9-39,-1-1-1,1 1 1,-1 0 0,0-1 0,0 1 0,-1 0-1,1 0 1,-1 1 0,0-1 0,0 0 0,0 0-1,-1 1 1,1-1 0,-1 6 0,-1-3-2,0-1 0,0 0 0,0 1 0,-1-1 0,0 0 0,-1 1 0,1-1 0,-6 9 0,-6 6-4,-1-1 1,0 0-1,-37 34 1,35-36 7,-14 13-4,-4 4-8,-32 43-1,66-77 8,0 0-1,0 0 1,0 0 0,0 0 0,1 0 0,-1 0-1,0 0 1,1 0 0,-1 0 0,1 1 0,-1-1-1,1 0 1,-1 0 0,1 1 0,0-1-1,0 0 1,0 1 0,0-1 0,0 0 0,0 0-1,0 1 1,0-1 0,0 0 0,0 1 0,1-1-1,-1 0 1,1 0 0,-1 1 0,1-1 0,-1 0-1,1 0 1,0 0 0,-1 0 0,1 0-1,0 0 1,0 0 0,0 0 0,0 0 0,0 0-1,0 0 1,0-1 0,0 1 0,0 0 0,0-1-1,2 1 1,6 4-20,1-2 0,-1 1 0,1-1 0,18 2 0,-12-1-30,135 40-1484,-99-28 1081,-24-8 70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2.874"/>
    </inkml:context>
    <inkml:brush xml:id="br0">
      <inkml:brushProperty name="width" value="0.05" units="cm"/>
      <inkml:brushProperty name="height" value="0.05" units="cm"/>
    </inkml:brush>
  </inkml:definitions>
  <inkml:trace contextRef="#ctx0" brushRef="#br0">210 1 14883,'0'18'1056,"3"-3"-824,1 3-112,3 5 297,2 6-121,0 1-208,1-1-80,-3-2-232,-4-4-128,-1 0-1745,0-6 1833,-4-4-264,-5-5-192</inkml:trace>
  <inkml:trace contextRef="#ctx0" brushRef="#br0" timeOffset="1">1 121 14099,'7'-6'1128,"12"9"-672,3-1-128,19 2 329,3-1-33,10-3-184,4 3-152,3-5-472,-2-6-1264,-14-12 1303,-4-5-239,-9-6-192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3.245"/>
    </inkml:context>
    <inkml:brush xml:id="br0">
      <inkml:brushProperty name="width" value="0.05" units="cm"/>
      <inkml:brushProperty name="height" value="0.05" units="cm"/>
    </inkml:brush>
  </inkml:definitions>
  <inkml:trace contextRef="#ctx0" brushRef="#br0">128 0 13523,'-17'28'1304,"-1"8"-968,7 9-120,0 4 809,5 7-705,3 6-144,3-5-56,0-3-88,1-8-200,2-6-112,-6-8-321,0 1-1015,-8-12 1304,-12-6-176,-3-8-216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3.653"/>
    </inkml:context>
    <inkml:brush xml:id="br0">
      <inkml:brushProperty name="width" value="0.05" units="cm"/>
      <inkml:brushProperty name="height" value="0.05" units="cm"/>
    </inkml:brush>
  </inkml:definitions>
  <inkml:trace contextRef="#ctx0" brushRef="#br0">0 165 11666,'2'-6'223,"2"-9"235,1 0 0,0 0 0,11-21 0,-14 32-327,1-1 0,0 1 0,0 0 0,1-1 0,-1 2-1,1-1 1,0 0 0,0 1 0,0-1 0,0 1 0,1 0 0,-1 1 0,1-1 0,8-2 0,3 0 153,1 0 1,0 1-1,0 1 1,0 1-1,1 0 1,28 2-1,-23 1-170,1 1 0,0 1 0,-1 2 1,31 8-1,-45-10-115,-1 0-1,1 1 1,-1 0 0,1 0 0,-1 1 0,-1 0 0,1 0 0,-1 1 0,9 8 0,-13-12-12,-1 1 0,0-1 0,0 1 0,0 0 0,0 0 0,0 0 0,-1 0 0,1 0 0,-1 0-1,0 1 1,0-1 0,0 0 0,-1 1 0,1-1 0,-1 0 0,0 1 0,1-1 0,-2 1 0,1-1 0,0 1 0,-1-1 0,1 0 0,-1 1 0,0-1 0,0 0 0,0 0 0,-3 6-1,-1-1-23,0 0 0,0-1 0,0 1 0,-1-1 0,0 0 0,-1-1 0,1 1 0,-1-1 0,-14 9 0,10-8-27,0-1-1,-1 0 1,0 0 0,0-1 0,0-1 0,-16 5-1,10-9-417,17 0 469,1 0-1,0 0 0,-1-1 0,1 1 1,0 0-1,-1 0 0,1 0 0,0-1 1,0 1-1,0 0 0,-1 0 0,1-1 1,0 1-1,0 0 0,0 0 1,-1-1-1,1 1 0,0 0 0,0-1 1,0 1-1,0 0 0,0-1 0,0 1 1,0 0-1,0-1 0,0 1 0,0 0 1,0-1-1,0 1 0,0-3-19,1 1-1,0-1 1,0 1 0,0-1-1,0 1 1,1 0-1,-1 0 1,1-1 0,-1 1-1,4-3 1,20-20-265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4.091"/>
    </inkml:context>
    <inkml:brush xml:id="br0">
      <inkml:brushProperty name="width" value="0.05" units="cm"/>
      <inkml:brushProperty name="height" value="0.05" units="cm"/>
    </inkml:brush>
  </inkml:definitions>
  <inkml:trace contextRef="#ctx0" brushRef="#br0">220 104 9770,'0'5'393,"-1"0"-1,1 1 0,-1-1 1,0 0-1,-1 0 1,1 0-1,-1 0 0,0 0 1,0 0-1,-1 0 1,-4 6-1,5-6-203,1 1 1,-1-1-1,1 0 0,0 1 1,0-1-1,1 1 0,-1-1 1,1 1-1,1 0 0,0 10 1,1 4 57,2 122 682,-1 162-475,-3-304-455,-5 26-479,5-26 466,-1 1 0,1-1 0,0 1 0,-1-1 0,1 1 0,-1-1 0,1 0-1,-1 1 1,1-1 0,-1 1 0,1-1 0,-1 0 0,0 0 0,1 1 0,-1-1 0,1 0 0,-1 0-1,0 0 1,1 1 0,-1-1 0,0 0 0,1 0 0,-1 0 0,1 0 0,-1 0 0,0 0-1,1 0 1,-1-1 0,0 1 0,1 0 0,-1 0 0,0 0 0,0-1 0,-13-5-198</inkml:trace>
  <inkml:trace contextRef="#ctx0" brushRef="#br0" timeOffset="1">1 55 13859,'6'-6'172,"0"1"-1,1 0 1,-1 0-1,1 1 1,0 0 0,0 0-1,1 0 1,-1 1 0,1 0-1,0 1 1,0 0-1,0 0 1,0 0 0,0 1-1,13 0 1,14 0 251,-1 2-1,43 5 1,-40-2-333,-1 1 0,0 1 0,0 2 0,61 24 0,-92-30-105,0 0 1,-1 0 0,1 1-1,-1-1 1,0 1-1,0 0 1,0 1 0,0-1-1,0 1 1,4 5 0,-7-7 4,0 0 0,0 0 1,0 0-1,0 0 0,0 0 1,0 1-1,0-1 0,-1 0 0,1 0 1,-1 1-1,0-1 0,1 0 1,-1 1-1,0-1 0,-1 1 1,1-1-1,0 0 0,-1 1 1,1-1-1,-1 0 0,0 0 1,1 1-1,-1-1 0,-2 3 0,-1 1-6,0 0-1,0 0 0,-1 0 1,0 0-1,0-1 0,-1 0 1,1 0-1,-1 0 0,0 0 1,-9 4-1,-12 6 16,-34 14 0,48-23 17,2-2-15,-83 35 109,82-35-121,-1-1 1,1 0-1,-1 0 0,0-1 0,-22 0 1,33-2-6,-1 0 1,1 0 0,0 0-1,0-1 1,0 1-1,0-1 1,0 1 0,0-1-1,0 0 1,0 0-1,0 0 1,-2-1 0,3 1 13,1 1 0,-1-1-1,1 0 1,-1 1 0,1-1 0,0 0 0,-1 1 0,1-1 0,0 0 0,-1 0 0,1 1 0,0-1 0,0 0 0,0 0 0,0 1 0,0-1 0,-1 0 0,1 0 0,1 0 0,-1 1 0,0-1 0,0 0-1,0 0 1,0 0 0,1 1 0,-1-1 0,0 0 0,0 0 0,1 1 0,-1-1 0,1 0 0,-1 1 0,1-1 0,-1 1 0,1-1 0,-1 0 0,1 1 0,0-1 0,22-19-106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0:44.588"/>
    </inkml:context>
    <inkml:brush xml:id="br0">
      <inkml:brushProperty name="width" value="0.05" units="cm"/>
      <inkml:brushProperty name="height" value="0.05" units="cm"/>
    </inkml:brush>
  </inkml:definitions>
  <inkml:trace contextRef="#ctx0" brushRef="#br0">1 0 12595,'17'9'939,"0"0"1,0 0 0,-1 2-1,0 0 1,14 15 0,4 0-277,-11-9-350,-1 2 1,-1 0-1,0 2 0,26 34 0,-35-38-427,-1 0-1,-1 0 0,0 1 0,-1 0 1,-1 1-1,-1 0 0,6 26 0,-12-39 15,0-4 64,-1 0 0,0 1 0,1-1 0,-1 0 1,1 0-1,0 0 0,0 0 0,0 0 0,0 0 1,0 0-1,0 0 0,0 0 0,1 0 0,-1 0 1,4 2-1,2-3-263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1:42.586"/>
    </inkml:context>
    <inkml:brush xml:id="br0">
      <inkml:brushProperty name="width" value="0.05" units="cm"/>
      <inkml:brushProperty name="height" value="0.05" units="cm"/>
    </inkml:brush>
  </inkml:definitions>
  <inkml:trace contextRef="#ctx0" brushRef="#br0">280 51 8714,'8'-2'184,"-35"4"-40,1 4-16,9-4-32,1 0-8,-11-1 96,4-4-136,-4 2-112,5-6-592,1-2-448,-3-5 904,-2 1-176,-6-1-177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1:43.603"/>
    </inkml:context>
    <inkml:brush xml:id="br0">
      <inkml:brushProperty name="width" value="0.05" units="cm"/>
      <inkml:brushProperty name="height" value="0.05" units="cm"/>
    </inkml:brush>
  </inkml:definitions>
  <inkml:trace contextRef="#ctx0" brushRef="#br0">4076 277 4809,'-509'-81'1875,"472"74"-1660,-160-33 219,-51-9-364,-408-32-2253,278 63 181,282 19 1975,-180 25 1,-149 83 1855,358-86-1339,-89 43-1,-58 45 247,131-66-498,13-7-117,3 3 0,1 3 0,-61 53 1,90-65-130,2 1 0,1 2 0,2 2 0,1 1 0,2 1 0,-29 51 0,42-57-33,1 1-1,1 0 0,2 1 1,2 0-1,-8 42 0,-16 186-440,32-237 427,-16 194-202,10 1 0,9 1 0,48 347 0,-30-458 257,59 185 0,74 94 3,76 95-6,34-18-5,-154-307 9,6-4-1,240 250 1,-319-371-1,167 165 28,13-17 6,204 99 14,-307-219-28,234 94 0,-146-90-20,2-9-1,301 47 1,101-18-1,8-40 27,-410-44-23,206-25 0,-260 4-23,-1-6 0,156-47 0,-178 34 3,-2-5 0,-2-5 0,127-71 0,108-100-426,-285 167 283,-3-3 1,108-113-1,-69 48 12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0.333"/>
    </inkml:context>
    <inkml:brush xml:id="br0">
      <inkml:brushProperty name="width" value="0.05" units="cm"/>
      <inkml:brushProperty name="height" value="0.05" units="cm"/>
    </inkml:brush>
  </inkml:definitions>
  <inkml:trace contextRef="#ctx0" brushRef="#br0">1 0 13155,'4'3'77,"0"0"0,1-1 0,-1 0 0,1 0 1,-1 0-1,1 0 0,0-1 0,-1 0 0,1 0 0,0 0 0,0 0 1,0-1-1,5 0 0,18 3 48,3 3-141,-1 2 0,49 19-1,-65-22 5,0 2 0,0 0 0,-1 1-1,0 0 1,0 1 0,-1 0 0,15 15 0,-23-20 1,-1-1 1,0 0-1,-1 1 1,1-1-1,-1 1 1,0 0-1,1 0 1,-2 0-1,1 0 1,0 0-1,-1 0 1,0 1-1,0-1 1,0 0-1,0 1 1,-1-1-1,0 1 1,0-1-1,-1 9 1,-1-5-3,0 0 1,0 0 0,-1 0-1,0-1 1,-1 1 0,0-1-1,0 0 1,0 0 0,-11 13-1,-11 9 31,-39 33 0,37-35 68,-39 45-1,59-63-93,1 1 0,0 0 1,1 0-1,0 1 0,1 0 0,0 0 0,1 0 0,0 0 0,-3 15 0,4 1-5,5-9-3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1:44.035"/>
    </inkml:context>
    <inkml:brush xml:id="br0">
      <inkml:brushProperty name="width" value="0.05" units="cm"/>
      <inkml:brushProperty name="height" value="0.05" units="cm"/>
    </inkml:brush>
  </inkml:definitions>
  <inkml:trace contextRef="#ctx0" brushRef="#br0">4648 2946 3729,'-18'-71'519,"-2"0"0,-37-81 0,-122-192 1626,-23-53-971,92 104-920,-58-122-184,111 304-17,-87-126-1,100 175-33,-2 3 0,-2 2 0,-75-69 0,66 77-48,-1 2 1,-2 2-1,-2 3 0,-2 3 1,-115-51-1,73 49 13,-1 5-1,-2 4 1,-189-28-1,-344 3 506,-539 44 89,884 15-623,85-2-23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2:14.182"/>
    </inkml:context>
    <inkml:brush xml:id="br0">
      <inkml:brushProperty name="width" value="0.05" units="cm"/>
      <inkml:brushProperty name="height" value="0.05" units="cm"/>
    </inkml:brush>
  </inkml:definitions>
  <inkml:trace contextRef="#ctx0" brushRef="#br0">18 8 10050,'-3'-1'78,"-12"-6"1121,28 22-435,-5-8-786,0-1 0,1 0 0,0-1 1,0 1-1,0-2 0,1 1 1,-1-2-1,16 5 0,1 1-32,76 25-166,162 30-1,-133-36 174,-29-2 25,-1 5 1,113 50-1,-87-22 19,135 86 0,85 63 17,-16 16-47,-25 32-16,44 23 20,-293-239 28,-1 2-1,-3 3 1,-1 2 0,78 93-1,-123-131 1,108 124 6,-97-117-21,0 1 0,1-2 0,0-1 0,1 0 0,27 13 0,358 139-739,-405-166 754,44 13-274,1-2 1,89 11-1,-17-4 59,-65-8 196,-1 2 0,-1 3 0,0 1 0,-2 3 0,0 2 0,72 44 0,-78-38 367,-2 2 0,-1 2 0,44 45 0,-83-76-356,0 0-1,0 0 1,1 0-1,-1 0 1,0 0-1,0 0 1,1 0 0,-1 0-1,0 0 1,0 0-1,1 0 1,-1 0-1,0-1 1,0 1-1,0 0 1,1 0-1,-1 0 1,0 0-1,0 0 1,0-1 0,1 1-1,-1 0 1,0 0-1,0 0 1,0-1-1,0 1 1,1 0-1,-1 0 1,0 0-1,0-1 1,0 1-1,0 0 1,0 0-1,0-1 1,0 1 0,0 0-1,0 0 1,0-1-1,0 1 1,0 0-1,0 0 1,0-1-1,0 1 1,0 0-1,0 0 1,0-1-1,0 1 1,0 0 0,0 0-1,-1-1 1,1 1-1,-10-28-87,-6-9-34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2:14.987"/>
    </inkml:context>
    <inkml:brush xml:id="br0">
      <inkml:brushProperty name="width" value="0.05" units="cm"/>
      <inkml:brushProperty name="height" value="0.05" units="cm"/>
    </inkml:brush>
  </inkml:definitions>
  <inkml:trace contextRef="#ctx0" brushRef="#br0">0 2655 8642,'14'-6'18,"-1"0"0,0-1 0,0 0 0,-1-1 1,0-1-1,20-17 0,-8 6-50,258-222-36,-209 178 72,515-465 222,-529 476-178,319-305 382,-189 177-242,-33 32-208,177-164-672,164-125-1176,-485 428 1854,29-24 131,-1-2 0,67-81 1,-90 87 512,-17 30-609,0-1 0,0 1-1,0 0 1,0-1 0,1 1-1,-1-1 1,0 1 0,0-1 0,0 1-1,0-1 1,0 1 0,0 0 0,0-1-1,0 1 1,0-1 0,0 1-1,-1-1 1,1 1 0,0 0 0,0-1-1,0 1 1,0-1 0,-1 0 0,0 1-8,1 0 1,-1 0 0,0 0 0,1 0 0,-1-1-1,0 1 1,1 0 0,-1 0 0,0 0 0,0 1-1,1-1 1,-1 0 0,0 0 0,1 0 0,-1 0-1,0 1 1,1-1 0,-1 0 0,0 0 0,0 1 0,-4 2 34,0 0 1,0 0 0,1 0 0,-1 0 0,1 1 0,0 0 0,0 0 0,0 0 0,-6 8 0,3 2-93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13.443"/>
    </inkml:context>
    <inkml:brush xml:id="br0">
      <inkml:brushProperty name="width" value="0.05" units="cm"/>
      <inkml:brushProperty name="height" value="0.05" units="cm"/>
    </inkml:brush>
  </inkml:definitions>
  <inkml:trace contextRef="#ctx0" brushRef="#br0">821 285 6393,'-40'-20'592,"-8"1"-359,3 6-41,-9-4 184,0-2-24,-8-1-48,-1-4-32,-1 1-128,1-4-160,3 5-360,-5-4-272,2 3 536,-2 9-128,-9-3-104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13.910"/>
    </inkml:context>
    <inkml:brush xml:id="br0">
      <inkml:brushProperty name="width" value="0.05" units="cm"/>
      <inkml:brushProperty name="height" value="0.05" units="cm"/>
    </inkml:brush>
  </inkml:definitions>
  <inkml:trace contextRef="#ctx0" brushRef="#br0">2570 0 3897,'-893'237'2108,"805"-207"-1939,-89 44 0,129-50-150,0 2 0,2 2 0,-54 44 0,24-7-83,3 4 1,-76 92 0,-113 170-195,161-199 211,24-30 108,-125 222 0,166-253 10,3 2-1,3 1 1,3 2-1,-23 106 1,30-78 1,4 2 1,5 0 0,5 195 0,10-224-110,4 0 0,3 0 0,4-1 1,3-1-1,3-1 0,32 73 0,-32-100-108,2-1 0,3-2 0,1 0 0,2-2 0,2-1 0,2-1 0,1-2 0,2-1 0,2-2 0,67 48 0,13-8-123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14.390"/>
    </inkml:context>
    <inkml:brush xml:id="br0">
      <inkml:brushProperty name="width" value="0.05" units="cm"/>
      <inkml:brushProperty name="height" value="0.05" units="cm"/>
    </inkml:brush>
  </inkml:definitions>
  <inkml:trace contextRef="#ctx0" brushRef="#br0">309 3850 2192,'49'-38'454,"-2"-3"0,46-52 0,-74 72-206,-1-1 0,-2 0 0,0-2-1,-1 0 1,-1 0 0,-2-1 0,11-31 0,60-261 1833,-23 71-1532,26-27-358,54-211-197,-127 419 3,-2-1 1,-4 0 0,-2-1-1,-3 1 1,-10-105 0,-6 78-5,-4 1 0,-4 0-1,-35-90 1,-130-255-238,156 378 32,-3 2 1,-2 1-1,-2 2 0,-73-79 0,52 72-98,-2 3 1,-3 3-1,-86-58 0,3 17-61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9:12.391"/>
    </inkml:context>
    <inkml:brush xml:id="br0">
      <inkml:brushProperty name="width" value="0.05" units="cm"/>
      <inkml:brushProperty name="height" value="0.05" units="cm"/>
    </inkml:brush>
  </inkml:definitions>
  <inkml:trace contextRef="#ctx0" brushRef="#br0">5855 138 9298,'-847'-62'1053,"-1"0"-1605,256 48-2019,452 21 1580,1 6 1,-173 39 0,147-12 567,-244 92 0,32 25 979,15 32 409,205-92-273,5 6 1,-155 137-1,253-189-418,3 2 0,-87 116 0,-61 140 245,116-159-545,6 4-1,-72 205 1,-54 344-903,170-548 673,8 0 1,-11 315 0,38-330 296,6 0 0,6 0 0,51 220 0,68 84 235,-90-329-138,107 194 0,-73-178-38,6-3-1,5-4 0,6-4 1,5-5-1,188 172 0,-165-186-47,4-5 0,3-6 0,5-5 0,3-7 0,187 78 0,-106-66 10,409 107 0,-484-165 20,2-6-1,0-6 1,1-7 0,159-6 0,-168-14 55,-1-7 1,135-30-1,-97 4 45,179-67 0,-55-9 39,403-219-1,-107-27 136,-565 343-330,129-86 221,-6-7 1,230-219-1,-112 46 99,-208 211-254,-3-3 1,51-88-1,-15-5 86,120-297 0,6-206-454,-93 140-495,-105 408 512,-6-1 1,2-166-1,-19 223 298,-4 0 0,-2 0 1,-4 1-1,-2 0 0,-4 0 0,-2 1 0,-3 2 0,-4 0 0,-1 1 0,-4 2 0,-73-114 1,44 97-18,-2 2 1,-5 3-1,-2 3 1,-3 3-1,-141-103 1,113 103-137,-4 5 1,-1 4 0,-3 5 0,-164-59 0,-53 13-122,314 97 227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3:45.623"/>
    </inkml:context>
    <inkml:brush xml:id="br0">
      <inkml:brushProperty name="width" value="0.05" units="cm"/>
      <inkml:brushProperty name="height" value="0.05" units="cm"/>
    </inkml:brush>
  </inkml:definitions>
  <inkml:trace contextRef="#ctx0" brushRef="#br0">2 12 15219,'0'20'1257,"0"-10"-1049,0-4-272,-1-6 1248,4-2-2032,3-1 672,1-12-104,3-13-97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3:47.551"/>
    </inkml:context>
    <inkml:brush xml:id="br0">
      <inkml:brushProperty name="width" value="0.05" units="cm"/>
      <inkml:brushProperty name="height" value="0.05" units="cm"/>
    </inkml:brush>
  </inkml:definitions>
  <inkml:trace contextRef="#ctx0" brushRef="#br0">369 291 5521,'-30'-19'632,"-3"-1"-464,-6-3-184,-2-4 440,-4-6-856,-1-5-368,1-4 592,-1-1-136,3-3-152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3:48.424"/>
    </inkml:context>
    <inkml:brush xml:id="br0">
      <inkml:brushProperty name="width" value="0.05" units="cm"/>
      <inkml:brushProperty name="height" value="0.05" units="cm"/>
    </inkml:brush>
  </inkml:definitions>
  <inkml:trace contextRef="#ctx0" brushRef="#br0">12632 651 4329,'-86'-52'261,"-176"-99"1132,192 115-735,-139-49 0,-360-62-203,-11 43-536,490 89 102,-71-11 122,-2 8 0,0 6 0,0 8 0,-237 24-1,115 14 286,-399 39-118,401-52-263,-537 36-265,-3-40-1822,-739-20-637,1344 4 1990,-1114 54 391,212-3 2455,-268-7-6082,352 12 3202,871-48 723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0.759"/>
    </inkml:context>
    <inkml:brush xml:id="br0">
      <inkml:brushProperty name="width" value="0.05" units="cm"/>
      <inkml:brushProperty name="height" value="0.05" units="cm"/>
    </inkml:brush>
  </inkml:definitions>
  <inkml:trace contextRef="#ctx0" brushRef="#br0">202 1 12939,'-3'3'72,"1"0"0,0 0 1,0 0-1,1 0 1,-1 1-1,1-1 0,-1 0 1,1 1-1,0 0 0,0-1 1,1 1-1,-1-1 0,1 7 1,-3 4 119,-25 95-49,-5 0-1,-54 120 0,82-218-136,-17 50 22,21-58-32,0 1 0,0-1 0,0 1 0,1-1 0,-1 1 0,1 0 0,0-1 0,0 1 0,0-1 0,1 1 0,-1-1 0,1 1-1,0-1 1,2 6 0,-1-7 0,-1 0-1,1 0 1,0-1-1,0 1 1,0-1-1,0 1 1,0-1-1,0 0 0,0 1 1,1-1-1,-1-1 1,0 1-1,1 0 1,-1 0-1,0-1 1,1 1-1,-1-1 0,1 0 1,-1 0-1,1 0 1,-1 0-1,1 0 1,3-1-1,10-1-10,0-1 0,20-6 0,-34 8 12,86-26 10,-50 12 34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3:50.430"/>
    </inkml:context>
    <inkml:brush xml:id="br0">
      <inkml:brushProperty name="width" value="0.05" units="cm"/>
      <inkml:brushProperty name="height" value="0.05" units="cm"/>
    </inkml:brush>
  </inkml:definitions>
  <inkml:trace contextRef="#ctx0" brushRef="#br0">2899 238 5585,'-490'73'535,"-56"9"-173,9 40 2358,456-97-2409,1 3 0,2 3 0,1 4-1,2 3 1,2 4 0,1 2 0,3 4 0,-77 68 0,-65 48 20,88-72-291,105-78-93,1 0 1,1 1 0,1 1 0,0 0-1,1 1 1,0 1 0,2 0 0,0 0 0,1 2-1,1-1 1,-14 41 0,9-12-167,2 1-1,2 0 1,2 1 0,-3 65-1,9-14-954,12 118 0,13 105 376,33 353 2534,-31-491-1247,77 293 1,17-139-362,-30-98-75,53 245-53,-125-425 3,4-1 0,37 80 0,-41-110 1,0-1 0,2 0 0,2-1 0,0-1 0,2-1 0,28 26 0,-11-17-1,1-3 0,2-1 0,2-3-1,1-1 1,89 41 0,-8-18-695,140 38-1,-136-54-1042,2-6 0,254 21-1,274-32-454,1705-119 4146,-1222-4-379,-141 11-211,1646-76 704,-1630 111-1366,-792 45-643,1179-51 53,-83 44 259,1459-185 188,-2145 100-613,-437 61-35,222-81 0,219-145-41,-575 240 124,280-142-89,-15-28-110,-197 101 227,-5-4 0,155-163 0,-251 231 75,-3-2 0,-1 0 1,-2-2-1,-1 0 0,-2-2 0,21-54 0,81-275 208,-123 364-305,29-103 26,22-143 0,-45 191-45,-2 0 0,-3-1-1,-11-121 1,-4 94 123,-4 0 0,-4 1 1,-4 2-1,-3 0 1,-5 1-1,-3 3 0,-3 0 1,-55-84-1,48 99-172,-4 3 0,-57-61 0,-131-103-413,174 177 420,-2 3 1,-2 3 0,-84-43 0,-231-85 173,-58-28-1410,322 144 1073,-11-1-89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5:09.338"/>
    </inkml:context>
    <inkml:brush xml:id="br0">
      <inkml:brushProperty name="width" value="0.05" units="cm"/>
      <inkml:brushProperty name="height" value="0.05" units="cm"/>
    </inkml:brush>
  </inkml:definitions>
  <inkml:trace contextRef="#ctx0" brushRef="#br0">54 135 7802,'-2'1'41,"0"-1"0,0 1 1,0 0-1,0-1 0,-1 1 0,1-1 1,0 0-1,0 0 0,-1 0 1,1 0-1,0 0 0,0 0 0,-1 0 1,1-1-1,0 1 0,-4-2 1,5 1-57,1 1 0,-1-1 0,0 1 0,0-1 0,0 0 0,1 1 0,-1-1 0,0 0 0,1 0 0,-1 1-1,0-1 1,1 0 0,-1 0 0,1 0 0,-1 0 0,1 0 0,0 0 0,-1 0 0,1 0 0,0 0 0,0 0 0,0 0 0,0 0 0,-1 0 0,1 0 0,1 0 0,-1 0 0,0 0 0,0 0 0,0 0 0,0 0 0,1 1 0,-1-1 0,0 0 0,1 0 0,-1 0 0,1 0 0,-1 0 0,2-1 0,-1 1 43,-1 0-1,1 0 1,0 0 0,0 0-1,1 0 1,-1 0 0,0 0-1,0 0 1,0 0-1,1 1 1,-1-1 0,0 0-1,1 1 1,-1-1 0,0 1-1,1 0 1,-1-1 0,1 1-1,-1 0 1,4 0-1,34 1 282,-25 0-272,48 0-77,-1-2 0,1-3 0,96-18 0,-78 5 78,1 5 0,97-4 0,351-1 22,-281 24 341,-203-2-158,0 2-1,-1 3 1,66 21-1,171 57 116,-208-71-488,144 16 0,344-10-37,529-1 123,-825-11 20,441-5-188,-377-33-5,458-14-76,-72 81 221,-705-39 71,1166 36-79,-1015-43 584,-161 6-500,-1 0 0,1 0 0,0 0 0,0 0 0,0 0 0,0 0 0,0-1 0,0 1 0,0 0 0,0 0 0,0 0 0,0 0 0,-1 0 0,1 0 0,0 0 0,0 0 0,0 0 0,0 0 0,0 0 0,0 0 0,0-1 0,0 1 0,0 0 0,0 0 0,0 0 0,0 0 0,0 0 0,0 0 0,0 0 0,0 0 0,0 0 0,0-1 0,0 1 0,0 0 0,0 0 0,0 0 0,0 0 0,0 0 0,0 0 0,0 0 0,0 0 0,0 0 0,0-1 0,0 1 0,0 0 0,0 0 0,0 0 0,0 0-1,1 0 1,-1 0 0,0 0 0,0 0 0,0 0 0,0 0 0,0 0 0,0 0 0,0 0 0,0 0 0,0 0 0,-8-6 90,-4 0 53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57.639"/>
    </inkml:context>
    <inkml:brush xml:id="br0">
      <inkml:brushProperty name="width" value="0.05" units="cm"/>
      <inkml:brushProperty name="height" value="0.05" units="cm"/>
    </inkml:brush>
  </inkml:definitions>
  <inkml:trace contextRef="#ctx0" brushRef="#br0">1 0 7442,'11'5'432,"-2"-3"-496,0 1-16,4 2 216,2 0-496,4 1-241,2 1-127,4 0 512,2 3-112,2 0-8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58.283"/>
    </inkml:context>
    <inkml:brush xml:id="br0">
      <inkml:brushProperty name="width" value="0.05" units="cm"/>
      <inkml:brushProperty name="height" value="0.05" units="cm"/>
    </inkml:brush>
  </inkml:definitions>
  <inkml:trace contextRef="#ctx0" brushRef="#br0">1 84 4553,'136'72'1855,"-113"-61"-1752,1-2 0,0-1 0,0 0 0,27 3 0,34 1-18,100 2-1,89-14 254,-52-1 19,239 4 246,163-21-215,-297-21-615,-169 18 91,382-32-548,6 47 389,-201 28 352,199 8 139,2-31-33,293-68-44,-42 3-91,-562 56 438,0 11 1,248 33-1,-385-24-521,-97-10 0,1 0 0,-1 0-1,1 0 1,-1 0 0,1 0 0,-1 0-1,0 0 1,1-1 0,-1 1-1,1-1 1,-1 1 0,0-1-1,3-1 1,-4 2 45,0-1-1,1 1 1,-1 0-1,0-1 1,0 1 0,1-1-1,-1 0 1,0 1-1,0-1 1,0 1 0,1-1-1,-1 1 1,0-1-1,0 1 1,0-1-1,0 1 1,0-1 0,0 0-1,0 1 1,0-1-1,0 1 1,-1-1 0,1 1-1,0-1 1,0 1-1,0-1 1,-1 1-1,1-1 1,0 1 0,-1-1-1,1 1 1,0-1-1,-1 1 1,1-1-1,0 1 1,-1 0 0,1-1-1,-1 1 1,0-1-1,-19-14-283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3:59.741"/>
    </inkml:context>
    <inkml:brush xml:id="br0">
      <inkml:brushProperty name="width" value="0.05" units="cm"/>
      <inkml:brushProperty name="height" value="0.05" units="cm"/>
    </inkml:brush>
  </inkml:definitions>
  <inkml:trace contextRef="#ctx0" brushRef="#br0">0 257 10754,'37'6'194,"0"-1"0,49 0-1,76-9-308,211-35 114,-80 5-4,264-2-30,27-3 134,717-36-45,-596 41-285,-383 23 34,459 44 1,-238-2 546,-543-31-362,0 0 0,0 0-1,0 0 1,0 0 0,0 0-1,0 0 1,0 0 0,0 0 0,0 0-1,0 1 1,0-1 0,0 0-1,0 0 1,0 0 0,0 0-1,0 0 1,0 0 0,0 0-1,0 0 1,0 1 0,0-1-1,0 0 1,0 0 0,0 0-1,1 0 1,-1 0 0,0 0-1,0 0 1,0 0 0,0 0 0,0 0-1,0 0 1,0 0 0,0 1-1,0-1 1,0 0 0,0 0-1,1 0 1,-1 0 0,0 0-1,0 0 1,0 0 0,0 0-1,0 0 1,0 0 0,0 0-1,-13 7-78,9-6 28,-19 9-132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4:48.353"/>
    </inkml:context>
    <inkml:brush xml:id="br0">
      <inkml:brushProperty name="width" value="0.05" units="cm"/>
      <inkml:brushProperty name="height" value="0.05" units="cm"/>
    </inkml:brush>
  </inkml:definitions>
  <inkml:trace contextRef="#ctx0" brushRef="#br0">4404 339 3641,'-12'-43'-663,"12"38"575,-1 1 0,0-1 1,0 1-1,0-1 0,0 1 0,-1-1 0,0 1 0,0 0 0,0 0 0,0 0 0,-1 0 1,1 0-1,-1 0 0,0 1 0,0 0 0,0-1 0,-6-3 0,1 2 44,0 1 0,-1 0 0,1 0 0,-1 1 0,0 0-1,0 0 1,-1 1 0,-9-1 0,-80-3 931,43 4 66,23 0-372,14 1-124,0-1-1,-20-4 1,32 5-396,0-1 0,0-1 0,0 0 1,0 0-1,0 0 0,0 0 0,1-1 0,-10-8 0,-3-2-134,0 1 1,0 1 0,-2 0-1,1 2 1,-2 0-1,1 2 1,-44-12-1,4 7 391,-105-7 0,92 17 403,0 4-1,-108 15 1,152-13-603,-162 17 309,-77 22-361,176-24-170,-99 7 1,142-22-17,1-3 0,-90-9 0,-55-23-196,-71-8-199,242 39 472,0 2 1,0 1-1,-45 8 0,-3 2 30,21-4 84,-72 21 0,69-15 16,-55 7 0,42-12-4,0 2 1,-101 31 0,-85 34 1598,40-14-467,184-51-1164,0 0 0,1 2 0,1 1 0,-27 18 0,-91 75-53,117-89 37,21-14-46,0-1 1,1 1 0,-1 0-1,1 1 1,0-1-1,-5 6 1,9-8-20,0 0 1,0-1-1,0 1 1,0 0-1,0 0 1,1 0-1,-1 0 1,0 0-1,1 0 1,0 0-1,-1 0 0,1 0 1,0 0-1,0 0 1,0 0-1,0 0 1,0 1-1,1-1 1,-1 0-1,1 0 1,-1 0-1,1 0 0,0 0 1,1 2-1,18 35-298,1-1 0,3-1 0,53 65 0,-22-30 227,-40-52 84,1-2 1,1 0 0,0-1 0,1 0-1,1-2 1,26 18 0,-4-9-28,1-1-1,54 21 1,203 62-509,-249-90 425,20 3-15,2-4 0,110 11 0,178-14 28,-293-12 100,109-3-17,97 2 24,-238 2 11,215 12 0,-16 8-17,87 5-5,-299-25 19,344 6-57,153-26-184,1-22 32,-509 40 208,114-9-16,144-16-26,691-196-317,-905 204 584,-54 17-149,-1 1-1,0 0 1,0 0 0,1-1-1,-1 1 1,0 0 0,0-1-1,1 1 1,-1 0 0,0 0-1,0-1 1,0 1 0,0-1-1,0 1 1,0 0 0,1-1-1,-1 1 1,0 0 0,0-1-1,0 1 1,0 0 0,0-1-1,0 1 1,0-1 0,0 1-1,-1 0 1,1-1 0,0 1-1,0-1 1,-5-14 675,3 9-427,-23-112-10,0-5-1057,19 102 634,-1 0 0,-1 0 1,-1 1-1,0 0 0,-1 0 1,-2 1-1,0 0 0,-1 1 0,0 1 1,-17-17-1,2 10 142,0 0-1,-2 3 1,0 0-1,-1 2 1,-1 1 0,-56-23-1,-215-56 1673,105 38-1498,150 42-543,0 1 0,-1 3 0,0 3 0,-60-7-1,38 13 28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5:33.254"/>
    </inkml:context>
    <inkml:brush xml:id="br0">
      <inkml:brushProperty name="width" value="0.05" units="cm"/>
      <inkml:brushProperty name="height" value="0.05" units="cm"/>
    </inkml:brush>
  </inkml:definitions>
  <inkml:trace contextRef="#ctx0" brushRef="#br0">5 24 9738,'-5'0'903,"7"0"-612,12 0-715,274-2-2062,1 1 2894,-230 2-222,1 3 1,-1 2-1,84 21 0,2 3 56,219 18-1,-100-34-258,-93-7-15,215-19 0,86-29-240,-143 12 132,-23 0 116,362-17 37,-509 45 9,161 2 17,684 26-27,-650-12 142,-292-11-77,107-4 65,-78-1-152,105 6-2989,-193-5 2899,0 1 1,0-1-1,0 0 1,0 0-1,0-1 1,0 1-1,6-2 1,3-5-335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6:41.853"/>
    </inkml:context>
    <inkml:brush xml:id="br0">
      <inkml:brushProperty name="width" value="0.05" units="cm"/>
      <inkml:brushProperty name="height" value="0.05" units="cm"/>
    </inkml:brush>
  </inkml:definitions>
  <inkml:trace contextRef="#ctx0" brushRef="#br0">1 83 9162,'0'2'37,"0"0"0,0 0 0,0 1 0,1-1 0,-1 0 0,1 0 0,0 0 1,0 0-1,-1 0 0,1 0 0,0 0 0,1 0 0,-1 0 0,0-1 0,1 1 0,-1 0 0,0-1 0,1 1 0,0-1 0,-1 0 0,1 1 1,0-1-1,2 1 0,6 5-94,0-1 0,20 8 0,-6-5-9,1-1-1,0-1 1,0-2 0,0 0-1,40 2 1,131-8 101,-135-1 82,580-46 886,-4-40-2016,-583 79 881,245-31-405,-237 35 1001,0 3 0,113 11 0,-151-5-28,0 1 0,40 15 1,-46-14-299,-11-1-868,-8-4 696,1-1 0,0 0 1,0 0-1,0 0 0,-1 1 0,1-1 0,0 0 0,0 0 0,-1 0 0,1 0 1,0 0-1,0 0 0,-1 1 0,1-1 0,0 0 0,-1 0 0,1 0 1,0 0-1,0 0 0,-1 0 0,1 0 0,0 0 0,-1 0 0,1 0 0,0 0 1,0 0-1,-1-1 0,1 1 0,0 0 0,0 0 0,-1 0 0,1 0 0,0 0 1,0 0-1,-1-1 0,1 1 0,0 0 0,-26-9-326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7:22.640"/>
    </inkml:context>
    <inkml:brush xml:id="br0">
      <inkml:brushProperty name="width" value="0.05" units="cm"/>
      <inkml:brushProperty name="height" value="0.05" units="cm"/>
    </inkml:brush>
  </inkml:definitions>
  <inkml:trace contextRef="#ctx0" brushRef="#br0">0 208 10890,'162'-9'-165,"375"-25"-411,1249-93-844,-1314 93 1579,582 31 0,351 59 293,-605-27-348,-712-23-82,-47-3-261,1 0 0,62-6 1,-85-2 107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9:00.798"/>
    </inkml:context>
    <inkml:brush xml:id="br0">
      <inkml:brushProperty name="width" value="0.05" units="cm"/>
      <inkml:brushProperty name="height" value="0.05" units="cm"/>
    </inkml:brush>
  </inkml:definitions>
  <inkml:trace contextRef="#ctx0" brushRef="#br0">1483 89 3929,'-12'-6'37,"0"-1"1,0 2-1,-1 0 1,1 0-1,-1 1 1,0 1-1,0 0 1,-1 1-1,-23-2 0,-5 4-372,-74 9-1,64-4 295,-63 8-81,-54 4 264,131-15-8,-2-2 0,-52-6 0,-106-24-72,-200-20-1602,327 45 1277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35.963"/>
    </inkml:context>
    <inkml:brush xml:id="br0">
      <inkml:brushProperty name="width" value="0.05" units="cm"/>
      <inkml:brushProperty name="height" value="0.05" units="cm"/>
    </inkml:brush>
  </inkml:definitions>
  <inkml:trace contextRef="#ctx0" brushRef="#br0">47 1 12683,'-1'-1'42,"0"1"0,1 0 0,-1 0 0,0 0 0,1 0 0,-1 0 0,0 0 0,1 1 0,-1-1 0,0 0 0,0 0 0,1 0 0,-1 1 0,1-1 1,-1 0-1,0 1 0,1-1 0,-1 0 0,1 1 0,-1-1 0,1 1 0,-1-1 0,1 1 0,-1-1 0,1 1 0,-1 0 0,1-1 0,0 1 0,-1-1 0,1 1 0,0 0 0,0-1 0,-1 1 1,1 0-1,0-1 0,0 1 0,0 0 0,0-1 0,0 1 0,0 0 0,0 1 0,2 40-122,0-24 130,-3 57-71,-3 1 0,-15 75 0,16-124-376,0 0 0,2 38-1,1-64 373,0 0 0,0 0-1,0 0 1,0 0 0,0 0 0,0 0 0,0 0-1,1 0 1,-1 0 0,0 0 0,1 0-1,-1 0 1,1 0 0,-1 0 0,1 0 0,-1 0-1,1 0 1,-1 0 0,1-1 0,0 1-1,0 0 1,1 0 0,11 4-332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1.226"/>
    </inkml:context>
    <inkml:brush xml:id="br0">
      <inkml:brushProperty name="width" value="0.05" units="cm"/>
      <inkml:brushProperty name="height" value="0.05" units="cm"/>
    </inkml:brush>
  </inkml:definitions>
  <inkml:trace contextRef="#ctx0" brushRef="#br0">211 22 14027,'-3'-2'69,"-1"-1"0,1 1 0,-1 0 0,0 0 0,0 0 0,0 0 0,0 1 0,0-1 0,0 1 0,0 0 0,0 0 0,0 1 0,0-1 0,-1 1 0,1 0 0,0 0 0,-5 1 0,3 0-54,1 1 1,0-1-1,-1 1 1,1 1-1,0-1 0,1 0 1,-1 1-1,0 0 0,1 0 1,-1 1-1,-7 7 0,5-3-57,0-1-1,1 2 0,0-1 1,0 1-1,1 0 1,0 0-1,0 1 0,1-1 1,0 1-1,1 0 0,0 0 1,1 0-1,-2 16 1,3-24 19,1 0 0,0 0 0,0 0 0,0 0 0,1 0 1,-1 0-1,0 0 0,1 0 0,-1 0 0,1 0 0,0 0 1,0 0-1,0 0 0,0 0 0,1 1 0,-1-2 6,0 0 0,0 0 0,0 0 0,0 0-1,0-1 1,0 1 0,1 0 0,-1-1 0,0 1 0,0-1-1,1 1 1,-1-1 0,0 0 0,1 1 0,-1-1-1,0 0 1,1 0 0,-1 0 0,0 0 0,1 0 0,-1 0-1,0-1 1,3 0 0,5-2-34,-1 0 0,1-1 0,-1 0-1,0 0 1,0-1 0,0 0 0,0 0 0,-1-1 0,0 0 0,9-10 0,5-3 52,-19 19-11,-1 0 0,1 0 1,-1 0-1,1 0 0,-1 1 1,1-1-1,-1 1 0,1-1 1,-1 1-1,0 0 1,1-1-1,-1 1 0,0 0 1,1 0-1,-1 0 0,0 0 1,0 0-1,2 2 0,13 7-30,-11-9 40,1 0 0,-1 0 0,0 0 0,1-1 0,-1 0 1,1 0-1,-1-1 0,1 0 0,-1 0 0,0 0 1,1 0-1,-1-1 0,10-4 0,6-4 42,37-24 0,-47 27-38,36-26 38,-36 24-45,1 0-1,1 0 1,-1 1 0,1 1-1,1 0 1,19-7 0,-31 14-4,0-1-1,0 1 1,0 0 0,0 0 0,-1 0 0,1 0 0,0 0-1,0 0 1,0 0 0,0 0 0,-1 1 0,1-1-1,0 1 1,0 0 0,-1-1 0,1 1 0,0 0 0,-1 0-1,1 0 1,-1 0 0,1 0 0,-1 0 0,1 1-1,-1-1 1,0 0 0,0 1 0,2 1 0,-2-1 9,1 0 1,-1 0 0,1-1-1,0 1 1,0-1 0,-1 1-1,1-1 1,0 0 0,0 1-1,0-1 1,1 0 0,-1 0-1,0 0 1,0-1 0,0 1-1,1-1 1,-1 1 0,4-1-1,12 0 69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9:01.737"/>
    </inkml:context>
    <inkml:brush xml:id="br0">
      <inkml:brushProperty name="width" value="0.05" units="cm"/>
      <inkml:brushProperty name="height" value="0.05" units="cm"/>
    </inkml:brush>
  </inkml:definitions>
  <inkml:trace contextRef="#ctx0" brushRef="#br0">1797 1 3353,'-189'12'929,"-52"2"-55,193-11-885,1 1 1,-67 16 0,-91 36-1135,129-33 640,-191 65 65,214-68 976,1 3 0,-94 58 1,85-43 125,-81 59 695,124-84-1223,1 2 1,1 0-1,0 1 1,1 1-1,-20 28 1,29-34-135,1 0 0,0 1 1,0-1-1,1 1 1,0 0-1,1 1 0,1-1 1,0 0-1,1 1 1,0-1-1,0 1 1,3 17-1,1 1-49,1 0-1,2 0 1,17 53 0,-8-40 9,2-2 0,3 0 0,0-1 0,28 38 0,-7-19-7,90 98-1,-102-129 33,1-2 1,1-1 0,1-1-1,52 30 1,150 68-155,-232-122 167,60 27-168,99 30 0,72 6-247,-147-42 245,4-1-76,118 12 1,92-9-50,-240-20 251,663-10-169,-110-40 123,-505 37 90,656-36 52,-635 37-46,239-45 0,-298 38 6,-1-4 0,-1-3 0,-1-3 0,-2-2 0,66-39 0,-112 55 41,0 0-1,-1-1 1,-1-1-1,0-1 1,15-16-1,-27 26-4,-1-1-1,0 0 1,-1 0-1,1 0 1,-1 0-1,0-1 1,0 1-1,-1-1 1,1 0-1,-1 0 1,0 1-1,-1-1 1,0-1-1,0 1 1,0 0-1,-1 0 1,1 0 0,-2 0-1,1-1 1,-1 1-1,-2-12 1,-3 1 122,0-1 0,-1 1 1,-1 1-1,0-1 0,-22-29 1,-66-72 496,59 74-539,-1-1 8,-93-120 223,61 61-346,-154-174-1,172 224-215,-3 3-1,-2 3 0,-90-60 1,100 79 2,-2 2 0,-1 2 1,-1 2-1,0 2 0,-77-19 0,1 13-69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9:57.640"/>
    </inkml:context>
    <inkml:brush xml:id="br0">
      <inkml:brushProperty name="width" value="0.05" units="cm"/>
      <inkml:brushProperty name="height" value="0.05" units="cm"/>
    </inkml:brush>
  </inkml:definitions>
  <inkml:trace contextRef="#ctx0" brushRef="#br0">1989 8 4289,'-276'-8'332,"186"9"-329,26 3-3,-1 2 0,-65 15 1,53-8 96,-253 71 515,261-63-454,32-10-56,0 2 0,0 1 1,-66 39-1,79-38-84,1 1 1,0 1 0,1 1-1,2 2 1,-1-1-1,-20 29 1,-80 101-276,-142 189-113,247-315 402,2 1 0,0 1 1,2 0-1,0 0 0,2 1 1,1 1-1,1 0 0,-9 53 0,15-67-41,1 1-1,1 0 0,0 0 0,0 0 0,1-1 0,1 1 0,1 0 1,0-1-1,0 1 0,1-1 0,1 0 0,1 0 0,-1-1 0,2 1 0,0-2 1,0 1-1,1-1 0,1 0 0,18 19 0,-4-10-102,1-1 1,1-1-1,1-1 0,0-1 0,1-2 0,42 16 0,17 5-81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39:58.102"/>
    </inkml:context>
    <inkml:brush xml:id="br0">
      <inkml:brushProperty name="width" value="0.05" units="cm"/>
      <inkml:brushProperty name="height" value="0.05" units="cm"/>
    </inkml:brush>
  </inkml:definitions>
  <inkml:trace contextRef="#ctx0" brushRef="#br0">1 1497 2737,'586'-3'1026,"-432"-9"-543,271-55 1,-287 29-108,225-96 1,-303 110-260,-2-3 0,-1-2 0,-1-3 0,-1-2 1,74-63-1,-104 75-111,-1-1 1,-1-2 0,-2 0 0,0-1-1,18-32 1,-26 36-81,-1-1-1,-1 0 0,-2-1 1,0 0-1,-1-1 0,-2 1 1,6-37-1,-8 30-53,-1 0-1,-2-1 1,-1 1-1,-1-1 1,-2 1-1,-1 0 1,-2 0-1,0 0 0,-2 0 1,-2 1-1,-1 1 1,-1 0-1,-1 0 1,-2 1-1,-20-30 1,-30-22 12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1:56.961"/>
    </inkml:context>
    <inkml:brush xml:id="br0">
      <inkml:brushProperty name="width" value="0.05" units="cm"/>
      <inkml:brushProperty name="height" value="0.05" units="cm"/>
    </inkml:brush>
  </inkml:definitions>
  <inkml:trace contextRef="#ctx0" brushRef="#br0">31 68 5281,'-29'2'-254,"27"-3"126,8-1 5,52-8-247,322-18-149,4 25 2066,-284 3-1081,954-5 881,-473-5-1139,53 0 204,608 27 1031,-362 63 761,-850-74-2120,-21-4-133,1 0 0,-1-1-1,0 1 1,14-1 0,-13-4 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2:30.205"/>
    </inkml:context>
    <inkml:brush xml:id="br0">
      <inkml:brushProperty name="width" value="0.05" units="cm"/>
      <inkml:brushProperty name="height" value="0.05" units="cm"/>
    </inkml:brush>
  </inkml:definitions>
  <inkml:trace contextRef="#ctx0" brushRef="#br0">703 27 2785,'-63'-11'328,"-2"1"-168,4 7-72,-4 2 128,1-1-16,-8 2-200,-4 0-224,-1 6 208,-2 2-56,-1 2-64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2:31.087"/>
    </inkml:context>
    <inkml:brush xml:id="br0">
      <inkml:brushProperty name="width" value="0.05" units="cm"/>
      <inkml:brushProperty name="height" value="0.05" units="cm"/>
    </inkml:brush>
  </inkml:definitions>
  <inkml:trace contextRef="#ctx0" brushRef="#br0">242 223 4345,'-22'19'227,"0"0"0,1 2 1,1 1-1,1 0 0,1 1 0,1 1 1,-21 40-1,27-43-214,2 1 0,0-1 0,1 1 1,1 1-1,1 0 0,1 0 0,1 0 0,1 0 1,0 46-1,4-56-105,1-1 1,0 1 0,1 0-1,0-1 1,1 1 0,1-1-1,0 0 1,0 0-1,1-1 1,0 0 0,1 0-1,1 0 1,10 11 0,-3-5-20,0-2 1,2 0 0,-1 0-1,2-2 1,0 0 0,38 20 0,9-2-155,136 43 0,77 0-125,-125-35 219,346 60 40,3-41 381,-182-23-173,116 25-108,42 6 127,4-35 431,-346-33-216,1-6 0,253-47 0,71-65 38,-356 84-283,-1-5-1,125-68 1,-184 82-31,-1-2 1,-2-2 0,-1-2-1,-2-1 1,45-51-1,-72 73 83,-1-1-1,-1 0 0,0-1 0,-1 0 1,0 0-1,10-24 0,-16 29-11,0-1-1,0 1 0,-1-1 0,0 0 0,-1 0 0,0 1 1,-1-1-1,0 0 0,0 0 0,-1 0 0,0 0 0,-4-14 1,0 8-15,-1 0 0,0 1 0,-1 0 0,-1 0 1,0 0-1,-1 1 0,0 0 0,-17-18 0,2 5-7,-2 1-1,-53-42 1,41 41-11,-1 1 0,-1 2 0,-71-32 0,46 30 141,-124-32 1,-344-27 737,518 83-928,-1258-110-1059,1073 102 745,4 6-117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3:26.941"/>
    </inkml:context>
    <inkml:brush xml:id="br0">
      <inkml:brushProperty name="width" value="0.05" units="cm"/>
      <inkml:brushProperty name="height" value="0.05" units="cm"/>
    </inkml:brush>
  </inkml:definitions>
  <inkml:trace contextRef="#ctx0" brushRef="#br0">1 212 4185,'537'6'1499,"-1"-21"-1069,-524 14-436,1163-1 493,-441 9-150,796-39 274,-272 3 312,-1231 28-904,2707-10 1754,47-5-1751,-1862-34-1133,-826 42 622,134-29 0,-144 15 204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4:22.979"/>
    </inkml:context>
    <inkml:brush xml:id="br0">
      <inkml:brushProperty name="width" value="0.05" units="cm"/>
      <inkml:brushProperty name="height" value="0.05" units="cm"/>
    </inkml:brush>
  </inkml:definitions>
  <inkml:trace contextRef="#ctx0" brushRef="#br0">39 96 9314,'-12'-2'563,"-14"-1"229,26 3-785,0 0 0,0 0 0,0 0 0,0 0 0,0 0 1,0 0-1,0 0 0,0 0 0,0 0 0,0 0 0,0 0 0,0 0 0,0 0 0,0 0 0,0 0 1,0 0-1,0 0 0,0 0 0,0 0 0,0 0 0,0 0 0,0 0 0,0-1 0,0 1 1,0 0-1,16 0 44,343-17-1328,-98 2 790,184 6 449,100-4 260,-320 3-164,624-15 17,-2 64 74,-810-35-84,82 11 182,-103-12-67,0 1 0,0 0 0,-1 1 0,1 1 1,15 8-1,-30-13-162,0-1-1,0 1 1,0-1 0,0 1 0,0 0 0,0-1 0,0 1-1,0 0 1,0-1 0,-1 1 0,1 0 0,0 0-1,-1 0 1,1 0 0,0 0 0,-1 0 0,1 0 0,0 2-1,-6 1-59,-11-7 43,-6-6-56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5:37.550"/>
    </inkml:context>
    <inkml:brush xml:id="br0">
      <inkml:brushProperty name="width" value="0.05" units="cm"/>
      <inkml:brushProperty name="height" value="0.05" units="cm"/>
    </inkml:brush>
  </inkml:definitions>
  <inkml:trace contextRef="#ctx0" brushRef="#br0">0 131 7650,'22'19'667,"-17"-14"-575,0-1 0,0 0 0,0 0 0,1 0 1,9 5-1,10 1-56,1-1 0,1-1 0,-1-1 0,1-1 0,0-1 0,50 1-1,168-13-279,-227 6 193,266-20-639,516-24 1833,3 49 618,-420 1-1443,449-23-81,2-32-234,-239 13 3,-238 24 72,-261 14 175,161 22 0,-207-13-7,-45-8-203,1 0 0,0-1 0,0 0 0,0 0 0,11 0 0,-43-40-28,-15-11-39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7:48:07.718"/>
    </inkml:context>
    <inkml:brush xml:id="br0">
      <inkml:brushProperty name="width" value="0.05" units="cm"/>
      <inkml:brushProperty name="height" value="0.05" units="cm"/>
    </inkml:brush>
  </inkml:definitions>
  <inkml:trace contextRef="#ctx0" brushRef="#br0">6 408 10946,'-1'0'20,"1"1"0,-1-1 0,1 1 0,0-1 0,-1 1 0,1-1 0,0 1 0,-1 0 0,1-1 0,0 1 0,-1-1 0,1 1 0,0 0 0,0-1 0,0 1 0,0-1 0,0 1 0,0 0 0,0-1 0,0 1 0,0 0 0,0-1-1,0 1 1,0-1 0,0 1 0,0 0 0,1-1 0,-1 1 0,0 0 0,0-1 0,1 1 0,-1-1 0,0 1 0,1-1 0,-1 1 0,1-1 0,-1 1 0,1-1 0,-1 1 0,1-1 0,-1 0 0,1 1 0,-1-1 0,1 0 0,0 1 0,29 13 80,-4-7-55,1-2 0,0 0-1,43 1 1,86-6-50,497-61-1135,-359 26 523,580-39-446,-212 22 1114,896-107 657,-1061 101-532,-266 28-116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1.956"/>
    </inkml:context>
    <inkml:brush xml:id="br0">
      <inkml:brushProperty name="width" value="0.05" units="cm"/>
      <inkml:brushProperty name="height" value="0.05" units="cm"/>
    </inkml:brush>
  </inkml:definitions>
  <inkml:trace contextRef="#ctx0" brushRef="#br0">118 83 11610,'-7'3'104,"-1"0"-1,1 0 0,0 1 1,0 0-1,1 0 0,-1 1 0,1-1 1,0 2-1,0-1 0,0 1 0,1-1 1,0 2-1,0-1 0,1 0 0,-1 1 1,1 0-1,1 0 0,-1 0 0,1 1 1,-2 9-1,4-16-102,1 0-1,0 0 1,0 0-1,0 0 1,-1 0 0,1 0-1,0 1 1,0-1 0,1 0-1,-1 0 1,0 0-1,0 0 1,0 0 0,1 0-1,-1 0 1,0 0 0,1 0-1,-1 0 1,1 0-1,0 0 1,-1 0 0,1-1-1,0 1 1,-1 0 0,2 1-1,0-2 2,-1 1 1,0-1-1,1 1 0,-1-1 1,1 1-1,-1-1 0,1 0 1,0 0-1,-1 0 0,1 0 0,-1 0 1,1 0-1,-1-1 0,1 1 1,1-1-1,7-2 11,0-1-1,-1 0 1,0 0-1,11-7 1,2-4-4,0 0 0,-1-2 0,29-30 0,48-67-460,-111 133 384,1 0 0,0 1 1,2 1-1,0 0 0,1 0 0,-10 40 0,18-60 75,1 1-1,-1 0 1,1 0 0,0 0-1,0-1 1,0 1-1,0 0 1,0 0-1,0 0 1,0 0 0,0-1-1,1 1 1,-1 0-1,1 0 1,-1-1 0,1 1-1,0 0 1,2 2-1,-2-2 0,1-1-1,-1 0 0,1 0 0,0 0 0,-1 0 0,1 0 0,0 0 0,0 0 0,0 0 0,0-1 0,0 1 0,0-1 0,0 0 0,0 1 0,0-1 0,0 0 0,2 0 0,27-2 38,-1-1-1,1-1 0,-1-2 0,0-1 1,-1-1-1,39-16 0,-39 11 140,-28 13-149,1-1 0,-1 0 0,0 1 0,0-1 0,1 0 0,-1 0 0,0 0 0,0 0 0,0 0 0,0 0 0,0 0 0,0-1 0,-1 1 0,1 0 0,0 0 0,-1-1 0,2-1 0,-3 3-19,1 0 0,0 0 1,0 0-1,0-1 0,-1 1 0,1 0 0,0 0 1,0 0-1,0 0 0,-1-1 0,1 1 0,0 0 0,0 0 1,-1 0-1,1 0 0,0 0 0,0 0 0,-1 0 1,1 0-1,0 0 0,-1 0 0,1 0 0,0 0 0,0 0 1,-1 0-1,1 0 0,0 0 0,-1 0 0,1 0 1,0 0-1,0 0 0,-1 0 0,1 0 0,0 1 0,0-1 1,0 0-1,-1 0 0,1 0 0,0 0 0,-1 1 1,-11 4 185,10-4-199,0 1 0,0-1 0,0 1-1,0-1 1,0 1 0,1 0 0,-1-1-1,1 1 1,-1 0 0,1 0 0,-1 0-1,0 2 1,2-3-9,0-1-1,0 1 1,0-1 0,-1 1-1,1-1 1,0 1 0,0-1-1,0 0 1,0 1 0,0-1-1,0 1 1,0-1 0,1 1-1,-1-1 1,0 1 0,0-1-1,0 1 1,0-1 0,0 0-1,1 1 1,-1-1 0,0 1-1,1 0 1,0-1-2,0 1 0,0 0 0,0 0 1,0-1-1,0 1 0,0-1 0,0 1 0,0-1 0,1 0 0,-1 1 0,0-1 1,0 0-1,2 1 0,17-1-3,-1 1 0,1-2 1,-1-1-1,1 0 0,-1-1 0,0-2 1,0 0-1,0 0 0,18-10 0,-45-8 979,2 7-833,2 7-170,0 0 0,1 0 0,0 0 1,1 0-1,-3-17 0,5 25 31,0 1 0,0 0 0,0 0 0,0-1 1,0 1-1,0 0 0,0 0 0,1 0 0,-1-1 0,0 1 0,0 0 0,0 0 0,0 0 1,0-1-1,1 1 0,-1 0 0,0 0 0,0 0 0,0 0 0,1 0 0,-1-1 0,0 1 1,0 0-1,1 0 0,-1 0 0,0 0 0,0 0 0,1 0 0,-1 0 0,0 0 0,0 0 0,1 0 1,-1 0-1,0 0 0,0 0 0,0 0 0,1 0 0,-1 0 0,0 0 0,0 0 0,1 0 1,-1 0-1,0 0 0,0 1 0,1-1 0,-1 0 0,0 0 0,12 6-19,0 1 37,0 1-51,1-1-1,24 10 1,-35-16 32,1 0 1,0 0 0,-1 0 0,1 0 0,0-1 0,0 1 0,0-1-1,-1 0 1,1 0 0,0 0 0,0 0 0,0 0 0,0-1 0,-1 1-1,1-1 1,0 0 0,0 0 0,-1 0 0,1 0 0,4-3 0,8-13-17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5:26.160"/>
    </inkml:context>
    <inkml:brush xml:id="br0">
      <inkml:brushProperty name="width" value="0.05" units="cm"/>
      <inkml:brushProperty name="height" value="0.05" units="cm"/>
    </inkml:brush>
  </inkml:definitions>
  <inkml:trace contextRef="#ctx0" brushRef="#br0">1780 253 6945,'-39'2'278,"-214"11"1264,187-6-1012,-117 27 0,68-5-428,-155 46-71,233-62-75,0 2-1,1 1 1,1 2 0,-66 44 0,69-35-83,1 1 0,-47 56 0,1-2-56,24-29 120,3 2 1,2 2-1,-61 93 1,90-119 61,2 0 0,1 1 0,1 0 0,2 2 0,1-1 0,2 1 1,1 1-1,2 0 0,-4 51 0,10-64-5,2 0 0,1-1 0,0 1 0,1-1 0,13 41 0,45 101-58,-40-112 53,13 28 23,3-1-1,3-1 0,87 122 1,40 17 70,-126-170-51,2-1 0,68 54-1,-59-57-24,341 287 8,-161-129 47,-195-174-35,1 0 0,2-3 0,0-1 0,76 29 0,-21-20 20,112 20-1,108 6-52,-238-44-5,399 76-151,148 42 98,-493-112 98,1-5-1,0-6 1,232-15-1,395-87 107,-497 44-63,-3-11 0,-3-11 0,327-139 0,-425 138-91,254-156 0,-319 170-78,104-88 1,-149 106 51,-1-3 0,-2-2-1,60-78 1,-77 81 86,-1-1 1,-2-1-1,-2-1 0,-2-1 0,-3-1 0,25-97 0,-36 107 7,-1-1-1,-2 0 1,-2 0-1,-1 0 0,-2 0 1,-11-69-1,-66-229 315,72 313-335,-78-237 382,68 224-339,-2 0 0,-1 0 0,-2 2 0,-41-55 1,-201-200 122,175 198-185,43 46-20,-2 1 0,-2 2 1,-2 2-1,-1 3 0,-3 2 0,0 2 0,-2 3 0,-89-35 0,33 27 27,-2 4-1,-1 6 1,-1 4-1,-125-9 0,108 25 60,-1 6 0,-141 15 0,-268 53 239,-1102 207 287,337-86-816,754-112-589,354-43 583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6:42.932"/>
    </inkml:context>
    <inkml:brush xml:id="br0">
      <inkml:brushProperty name="width" value="0.05" units="cm"/>
      <inkml:brushProperty name="height" value="0.05" units="cm"/>
    </inkml:brush>
  </inkml:definitions>
  <inkml:trace contextRef="#ctx0" brushRef="#br0">2512 70 3257,'-135'20'803,"-180"3"1,4-36 437,194 5-1019,-182 9-1,150 16-228,1 7 1,-149 45-1,40 10-46,191-55 85,-112 61 0,159-75-27,0 2 0,1 1 1,0 0-1,1 1 0,1 1 1,0 1-1,1 0 0,1 1 1,0 0-1,-14 26 0,21-30-18,1-1-1,0 1 1,1 0-1,0 1 1,1-1-1,0 1 0,1 0 1,1 0-1,0 0 1,1 0-1,1 0 1,0 0-1,1 0 1,0 0-1,1 0 0,1 0 1,4 14-1,5 7-54,2-1-1,1-1 1,1 0-1,2-1 1,2-1-1,0-1 1,29 32-1,188 178-395,-143-151 395,-43-39 59,242 217 203,-245-229-134,1-2-1,2-3 0,1-2 0,89 38 1,-67-41-40,1-4 1,1-3 0,94 14 0,243 13 10,-56-9-3,-149-6-3,245 31 129,-352-55-89,-1-5 0,153-12 0,-154-6-33,98-28 1,-171 36-27,83-24 17,-1-4 0,-2-6 0,118-61 0,13-24 13,-174 87-58,95-76 1,-124 85-18,-2-1 1,0-1 0,50-69-1,-62 72-10,-1-1 0,-2-2-1,-1 1 1,-2-2 0,19-58 0,-24 58 30,-1 1 1,-2-2-1,-1 1 1,-2-1-1,-1 1 1,-1-1-1,-6-44 1,3 56 39,-2 1 1,0 1 0,-1-1-1,-1 0 1,-1 1 0,-1 1-1,0-1 1,-2 1 0,0 0-1,-1 1 1,0 1 0,-1-1-1,-15-14 1,0 5 25,-1 2-1,0 0 1,-2 2 0,-61-34 0,44 32 35,-1 2 0,-93-28 0,-111-8 231,-3 21 126,179 27-272,-1238-220 1587,818 121-2185,328 74 285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7:27.694"/>
    </inkml:context>
    <inkml:brush xml:id="br0">
      <inkml:brushProperty name="width" value="0.05" units="cm"/>
      <inkml:brushProperty name="height" value="0.05" units="cm"/>
    </inkml:brush>
  </inkml:definitions>
  <inkml:trace contextRef="#ctx0" brushRef="#br0">6033 187 1224,'-41'-8'135,"0"3"-1,0 1 0,-59 3 1,-122 19 480,167-10 207,-63 20 1,19-5 487,26-8-773,1-3 0,-2-4 0,1-2 1,-1-4-1,-97-10 0,-209-38-463,-172-18-263,87-8-861,-13-1 416,-632 47 2720,755 53-1666,246-12-365,-133 36-1,-159 78 139,304-90-147,-184 104 1,249-123-45,-159 105-130,184-120 57,0 1 0,0 0 0,1 1-1,0 0 1,0 0 0,1 0 0,0 0 0,0 1-1,1 0 1,0 0 0,-6 17 0,6-11-140,1 0 0,1 1 0,0-1 0,0 1 0,2-1 0,2 25 0,3 16-104,2-1-1,3 1 1,2-2 0,3 0-1,40 98 1,-29-100 383,2 0 0,2-2 1,3-1-1,72 84 0,-83-110-117,0 0 0,2-1 0,0-1 0,1-1 0,1-1-1,29 14 1,-15-12-150,1-2-1,1-1 1,70 17 0,-32-16-252,93 8 1,82-4-201,-172-16 549,525 24-1356,-486-26 1286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7:28.174"/>
    </inkml:context>
    <inkml:brush xml:id="br0">
      <inkml:brushProperty name="width" value="0.05" units="cm"/>
      <inkml:brushProperty name="height" value="0.05" units="cm"/>
    </inkml:brush>
  </inkml:definitions>
  <inkml:trace contextRef="#ctx0" brushRef="#br0">1 1222 1664,'316'-82'505,"-266"65"-369,-1-3 0,-1-2 1,-1-1-1,54-37 0,-88 51-81,-1 0 1,0-1-1,0-1 1,-1 0-1,0-1 1,0 0-1,9-15 1,-14 17 14,0-1 0,0-1 1,-1 1-1,0-1 0,-1 0 1,0 0-1,-1 0 0,-1-1 1,2-17-1,-2-3 9,-2 0 0,-1 1 1,-2-1-1,-2 1 0,0 0 1,-2 0-1,-2 0 0,0 1 1,-26-53-1,11 36-280,-2 0 0,-2 2 0,-2 1 0,-3 1 1,-39-41-1,4 14-119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7:28.585"/>
    </inkml:context>
    <inkml:brush xml:id="br0">
      <inkml:brushProperty name="width" value="0.05" units="cm"/>
      <inkml:brushProperty name="height" value="0.05" units="cm"/>
    </inkml:brush>
  </inkml:definitions>
  <inkml:trace contextRef="#ctx0" brushRef="#br0">2357 225 3417,'-109'-30'504,"-7"0"-272,-2 6-64,5-2 480,7 0-232,-4-1-32,-18 4-32,-5 4 24,5 6-8,7 6-23,-18 10-33,-6 9-40,-4 15-152,0 6-112,4 10-840,-6 1 776,1 5-145,4 3-63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9:04.153"/>
    </inkml:context>
    <inkml:brush xml:id="br0">
      <inkml:brushProperty name="width" value="0.05" units="cm"/>
      <inkml:brushProperty name="height" value="0.05" units="cm"/>
    </inkml:brush>
  </inkml:definitions>
  <inkml:trace contextRef="#ctx0" brushRef="#br0">523 0 6513,'-38'3'649,"0"3"-361,-2 0-96,4 0 352,1 1-72,4-2-176,2 3-48,0-4-80,2 0-88,-4-1-400,-2-1-392,-10-4 608,-10-1-64,-6-3-136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9:05.073"/>
    </inkml:context>
    <inkml:brush xml:id="br0">
      <inkml:brushProperty name="width" value="0.05" units="cm"/>
      <inkml:brushProperty name="height" value="0.05" units="cm"/>
    </inkml:brush>
  </inkml:definitions>
  <inkml:trace contextRef="#ctx0" brushRef="#br0">5807 231 4801,'-477'-7'2367,"1"-39"-1416,227 3-877,-391-56-843,344 75 1207,-1 13 0,-573 52 0,659-13 309,-311 81 1,416-80-797,2 6-1,1 4 1,3 4-1,-138 82 1,85-31-738,5 7 0,5 7 0,-167 159-1,301-257 769,-58 55 10,-72 91-1,121-133 11,2 1-1,0 0 0,1 1 0,2 0 1,1 1-1,1 1 0,1 0 0,-10 41 0,14-33-146,0 1-1,3 0 0,1 1 0,1-1 1,2 0-1,7 42 0,-4-54 25,1 0 0,1-1 0,1 1 0,1-1-1,1-1 1,1 0 0,1 0 0,1-1 0,1 0-1,18 22 1,46 42-75,101 87 0,-101-100 226,94 78 232,252 169-1,-325-253-183,181 90 1,-196-118-337,1-3 0,160 41 1,41-19-82,-140-36 92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39:05.757"/>
    </inkml:context>
    <inkml:brush xml:id="br0">
      <inkml:brushProperty name="width" value="0.05" units="cm"/>
      <inkml:brushProperty name="height" value="0.05" units="cm"/>
    </inkml:brush>
  </inkml:definitions>
  <inkml:trace contextRef="#ctx0" brushRef="#br0">1656 3325 2232,'589'-24'282,"-5"-52"-83,-318 15-128,338-122 0,-487 138-62,158-84 0,-249 115 26,0-2 1,-1 0-1,-1-2 1,-1 0 0,0-2-1,33-37 1,-45 44 45,-1 0-1,-1-1 1,0 1 0,-1-2-1,0 1 1,-1-1 0,-1 0-1,-1-1 1,0 1 0,0-1-1,-2 0 1,0 0 0,1-27 0,-4 13 60,-2 1 0,-1-1 0,-2 1 0,-1 0 0,-1 0 0,-13-35 0,-79-162 329,79 186-398,-13-25 111,-3 2 0,-3 2-1,-3 2 1,-74-84 0,28 52-14,-173-141 1,-155-89-779,-166-86-370,491 351 1107,-3 4-1,-1 4 1,-105-36-1,69 40 358,-253-52 1,-151 29 168,-3 49-1095,266 20 270,0 5-101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0:37.776"/>
    </inkml:context>
    <inkml:brush xml:id="br0">
      <inkml:brushProperty name="width" value="0.05" units="cm"/>
      <inkml:brushProperty name="height" value="0.05" units="cm"/>
    </inkml:brush>
  </inkml:definitions>
  <inkml:trace contextRef="#ctx0" brushRef="#br0">1 4561 4545,'129'-51'3254,"-80"28"-2563,-20 11-615,-1-1 0,-1-2 0,0 0 1,-1-2-1,32-27 0,-6-2-64,3 3-1,118-73 1,46-8 35,255-162 150,-43 7-753,-384 250 468,197-134-358,235-205 1,-96 79 502,-62 49 21,-78 55-40,46-38-14,43-36 9,141-120 873,81-117 460,-113 138-1395,-224 189-678,86-59-610,-282 213 1244,84-61-360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0:38.165"/>
    </inkml:context>
    <inkml:brush xml:id="br0">
      <inkml:brushProperty name="width" value="0.05" units="cm"/>
      <inkml:brushProperty name="height" value="0.05" units="cm"/>
    </inkml:brush>
  </inkml:definitions>
  <inkml:trace contextRef="#ctx0" brushRef="#br0">34 10 3913,'0'-10'192,"-13"10"-144,-7 6 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2.420"/>
    </inkml:context>
    <inkml:brush xml:id="br0">
      <inkml:brushProperty name="width" value="0.05" units="cm"/>
      <inkml:brushProperty name="height" value="0.05" units="cm"/>
    </inkml:brush>
  </inkml:definitions>
  <inkml:trace contextRef="#ctx0" brushRef="#br0">28 1 13987,'-4'16'816,"-3"-1"-784,-1 3-16,4 0 32,0-1-24,4-1-56,5-3-24,13-13-128,6-8-176,9-11 296,6-3-64,-1-2-48</inkml:trace>
  <inkml:trace contextRef="#ctx0" brushRef="#br0" timeOffset="1">274 161 10714,'-8'31'1177,"-1"-6"-809,5-10-192,1-5 984,5-10-824,2-3-48,4-9-1848,8 4 1512,0-1-192,3 1-120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0:38.854"/>
    </inkml:context>
    <inkml:brush xml:id="br0">
      <inkml:brushProperty name="width" value="0.05" units="cm"/>
      <inkml:brushProperty name="height" value="0.05" units="cm"/>
    </inkml:brush>
  </inkml:definitions>
  <inkml:trace contextRef="#ctx0" brushRef="#br0">125 427 5313,'-30'-5'718,"14"3"-123,-1-2 0,1 1 0,-26-11 0,39 10 301,9 1-383,17-1-87,-14 3-278,569-138 109,-387 88-218,373-82-27,-425 108 11,0 7 0,159-2-1,-261 20-18,57 6 0,-84-5-8,-1 1 1,1 0-1,-1 0 1,0 1-1,0 0 1,0 1-1,0 0 1,0 0-1,-1 1 1,1 0-1,9 8 1,-15-10-2,0 1 0,1 0 0,-1-1 0,-1 2 0,1-1 0,-1 0 0,1 0 1,-1 1-1,0-1 0,-1 1 0,1-1 0,-1 1 0,0 0 0,0 0 0,0 0 1,-1-1-1,0 1 0,0 0 0,-1 7 0,0 1-6,-1-1 0,-1 1 1,0-1-1,-1 1 0,0-1 0,-8 15 0,1-5-6,-2-1 0,0 0 1,-24 30-1,-56 51-31,79-88 41,-257 236-24,-19-20 44,165-127-732,-217 231-1,299-283 459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1:23.371"/>
    </inkml:context>
    <inkml:brush xml:id="br0">
      <inkml:brushProperty name="width" value="0.05" units="cm"/>
      <inkml:brushProperty name="height" value="0.05" units="cm"/>
    </inkml:brush>
  </inkml:definitions>
  <inkml:trace contextRef="#ctx0" brushRef="#br0">40 149 3385,'-1'-20'1173,"0"0"1,-7-30-1,-5-8 4286,13 57-5335,0 20 131,13 439 399,-13-385-625,-7 281 3,1 130-506,3 119 13,-10-402-1064,13-199 1433,0-2 75,-1 1-1,1-1 0,0 1 0,0-1 0,0 0 0,0 1 0,0-1 0,0 1 0,0-1 1,0 1-1,0-1 0,0 1 0,1-1 0,-1 1 0,0-1 0,0 0 0,0 1 0,0-1 1,1 1-1,-1-1 0,1 1 0,1 0-269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1:26.771"/>
    </inkml:context>
    <inkml:brush xml:id="br0">
      <inkml:brushProperty name="width" value="0.05" units="cm"/>
      <inkml:brushProperty name="height" value="0.05" units="cm"/>
    </inkml:brush>
  </inkml:definitions>
  <inkml:trace contextRef="#ctx0" brushRef="#br0">79 0 10074,'-3'5'123,"0"-1"0,0 1 1,0 0-1,1 0 0,0 0 0,0 1 0,0-1 0,0 0 0,1 1 0,0-1 1,0 1-1,1 9 0,-3 4 237,-7 72 549,3 149 1,-4 54-1200,11-294 251,-4 19-552,4-18 579,0-1 1,0 1-1,0-1 1,0 0 0,0 1-1,0-1 1,0 0-1,0 1 1,0-1-1,0 1 1,-1-1-1,1 0 1,0 1 0,0-1-1,0 0 1,-1 1-1,1-1 1,0 0-1,0 0 1,-1 1-1,1-1 1,0 0 0,-1 0-1,1 1 1,0-1-1,-1 0 1,1 0-1,0 0 1,-1 1-1,1-1 1,0 0 0,-1 0-1,1 0 1,-1 0-1,1 0 1,0 0-1,-1 0 1,1 0-1,-1 0 1,-8-6-254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1:27.143"/>
    </inkml:context>
    <inkml:brush xml:id="br0">
      <inkml:brushProperty name="width" value="0.05" units="cm"/>
      <inkml:brushProperty name="height" value="0.05" units="cm"/>
    </inkml:brush>
  </inkml:definitions>
  <inkml:trace contextRef="#ctx0" brushRef="#br0">0 52 10802,'3'16'888,"1"-7"-551,9-2-49,9-9 352,3-6-72,5-6-96,5-4-64,5 1-72,-1 0-104,1 10-296,-3 7-176,-5 8 216,1 10-88,0 0-40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1:27.549"/>
    </inkml:context>
    <inkml:brush xml:id="br0">
      <inkml:brushProperty name="width" value="0.05" units="cm"/>
      <inkml:brushProperty name="height" value="0.05" units="cm"/>
    </inkml:brush>
  </inkml:definitions>
  <inkml:trace contextRef="#ctx0" brushRef="#br0">0 488 8394,'7'-5'192,"-1"0"1,0-1 0,0 1-1,0-1 1,-1-1-1,0 1 1,0-1 0,-1 0-1,1 0 1,2-8-1,10-13 432,101-175 823,-25 39-909,-81 148-390,-12 16-145,0 0-1,1 0 1,-1 0-1,0 0 1,0 0 0,0 0-1,0 0 1,0 0-1,0 0 1,1 0 0,-1 0-1,0 0 1,0 0-1,0 0 1,0 0 0,0 0-1,0 0 1,1 0-1,-1 0 1,0 0 0,0 0-1,0 0 1,0 0-1,0 1 1,0-1 0,0 0-1,0 0 1,1 0-1,-1 0 1,0 0 0,0 0-1,0 0 1,0 0-1,0 0 1,0 1 0,0-1-1,0 0 1,0 0-1,0 0 1,0 0 0,0 0-1,0 0 1,0 1-1,0-1 1,0 0 0,0 0-1,0 0 1,0 0-1,0 0 1,0 0 0,0 1-1,0-1 1,0 0-1,0 0 1,0 0 0,0 0-1,0 0 1,-5 37 224,1-17-195,-10 316-219,12-308-674,3 15 154,1-27 329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1:27.935"/>
    </inkml:context>
    <inkml:brush xml:id="br0">
      <inkml:brushProperty name="width" value="0.05" units="cm"/>
      <inkml:brushProperty name="height" value="0.05" units="cm"/>
    </inkml:brush>
  </inkml:definitions>
  <inkml:trace contextRef="#ctx0" brushRef="#br0">8 0 10050,'-2'39'848,"2"8"-688,-3 8-104,1 2 400,2 2-376,0-3-56,0-12-296,1-7-272,2-18 464,0-7-96,1-12-48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1:28.813"/>
    </inkml:context>
    <inkml:brush xml:id="br0">
      <inkml:brushProperty name="width" value="0.05" units="cm"/>
      <inkml:brushProperty name="height" value="0.05" units="cm"/>
    </inkml:brush>
  </inkml:definitions>
  <inkml:trace contextRef="#ctx0" brushRef="#br0">40 41 11682,'3'-9'416,"7"-21"1630,-10 30-2033,0 0 0,0 0 0,1 0 0,-1 0 0,0 0 0,0 0 0,0 0 0,0 0 0,0 0 0,0 0 0,0 0 0,0 1 0,0-1 0,0 0 0,0 0 0,0 0 0,0 0 0,0 0 0,0 0 0,1 0 0,-1 0 0,0 0 0,0 0 0,0 0 1,0 0-1,0 0 0,0 0 0,0 0 0,0 0 0,0 0 0,0 0 0,1 0 0,-1 0 0,0 0 0,0 0 0,0 0 0,0 0 0,0 0 0,0 0 0,0 0 0,0 0 0,0 0 0,0 0 0,1 0 0,-1 0 0,0 0 0,0 0 0,0-1 0,0 1 0,0 0 0,0 0 0,0 0 0,0 0 0,0 0 0,0 0 0,0 0 0,0 0 0,0 0 0,0 0 0,0 0 0,0-1 0,0 1 0,0 0 0,0 0 0,0 0 0,0 0 0,0 0 0,0 0 0,0 0 0,2 19 467,-2-6-381,-1-6-92,1 1 0,0-1 1,1 0-1,0 1 0,1 6 0,-1-12-17,-1-1 0,1 1 0,-1 0 0,1-1 1,0 0-1,-1 1 0,1-1 0,0 1 0,0-1 0,0 0 0,0 0 0,0 1 0,1-1 0,-1 0 1,0 0-1,0 0 0,1 0 0,-1-1 0,1 1 0,-1 0 0,1 0 0,-1-1 0,1 1 0,-1-1 1,1 0-1,-1 1 0,1-1 0,2 0 0,6 0-59,1-1 0,-1 0 0,21-5 0,-17 3 13,1 0-1,18 0 1,-30 3 53,0 0 0,1 0 0,-1 0 0,0 1 1,0-1-1,1 1 0,-1 0 0,0 0 0,0 0 0,0 0 0,0 0 1,0 1-1,0-1 0,0 1 0,2 2 0,-2-1 3,0 0 1,-1 1-1,0-1 0,0 1 0,0 0 1,0-1-1,0 1 0,-1 0 0,0 0 1,1 0-1,-2 0 0,1 0 1,0 0-1,-1 0 0,0 1 0,0-1 1,0 5-1,-1 11 32,-1-1 1,-5 22 0,3-23 111,0-1 1,-1 0 0,-1 0-1,0 0 1,-1 0-1,-15 22 1,19-34-56,0 0 1,-1 0-1,0-1 0,0 0 1,0 0-1,0 0 0,0 0 1,-1-1-1,0 1 0,-8 3 0,9-5-44,0-1 0,0 0 0,0 0 0,1 0-1,-1 0 1,0-1 0,0 1 0,0-1-1,0 0 1,0 0 0,0-1 0,0 1 0,0-1-1,0 0 1,0 0 0,0 0 0,-4-2-1,3 0-101,-1 0 0,1 0 0,0-1 0,0 1 0,0-1 0,0 0-1,1 0 1,0-1 0,-1 0 0,2 1 0,-1-1 0,0 0-1,1-1 1,-4-8 0,0 0-112,2-1 0,-1 0 1,2 0-1,-5-25 0,4-3-177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1:29.237"/>
    </inkml:context>
    <inkml:brush xml:id="br0">
      <inkml:brushProperty name="width" value="0.05" units="cm"/>
      <inkml:brushProperty name="height" value="0.05" units="cm"/>
    </inkml:brush>
  </inkml:definitions>
  <inkml:trace contextRef="#ctx0" brushRef="#br0">18 13 15219,'-5'3'1032,"-3"-3"-912,3 4-63,10 3 175,3-2-88,10 1-296,0-2-161,9-7 265,6-11-72,8-11-24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1:30.120"/>
    </inkml:context>
    <inkml:brush xml:id="br0">
      <inkml:brushProperty name="width" value="0.05" units="cm"/>
      <inkml:brushProperty name="height" value="0.05" units="cm"/>
    </inkml:brush>
  </inkml:definitions>
  <inkml:trace contextRef="#ctx0" brushRef="#br0">1 719 7034,'15'-25'2216,"15"-34"0,-19 35-768,1 1-1,23-32 1,87-99-1344,35-49-150,-54 46-228,-101 153 249,-2 3 17,1 0 0,-1 0 0,1 0 0,-1 0 0,1 0 0,-1 0 0,1 1 1,0-1-1,-1 0 0,1 0 0,0 1 0,0-1 0,0 0 0,-1 1 1,1-1-1,0 0 0,1 0 0,-1 17-112,-9 146 39,0-39 149,-19 233-2412,25-334 1966,3-9-158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1:30.539"/>
    </inkml:context>
    <inkml:brush xml:id="br0">
      <inkml:brushProperty name="width" value="0.05" units="cm"/>
      <inkml:brushProperty name="height" value="0.05" units="cm"/>
    </inkml:brush>
  </inkml:definitions>
  <inkml:trace contextRef="#ctx0" brushRef="#br0">9 25 14883,'-2'13'1088,"-3"-6"-912,4 0-64,8 0 209,6-1-73,14-2-72,6 1-32,9-3-88,5 1-56,6-3-96,1-1-88,0-8-240,-4-2 408,-9-5-64,-3-4-81,-8-1-39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2.833"/>
    </inkml:context>
    <inkml:brush xml:id="br0">
      <inkml:brushProperty name="width" value="0.05" units="cm"/>
      <inkml:brushProperty name="height" value="0.05" units="cm"/>
    </inkml:brush>
  </inkml:definitions>
  <inkml:trace contextRef="#ctx0" brushRef="#br0">0 24 13627,'22'-3'952,"-7"-4"-944,0-6 744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1:31.191"/>
    </inkml:context>
    <inkml:brush xml:id="br0">
      <inkml:brushProperty name="width" value="0.05" units="cm"/>
      <inkml:brushProperty name="height" value="0.05" units="cm"/>
    </inkml:brush>
  </inkml:definitions>
  <inkml:trace contextRef="#ctx0" brushRef="#br0">274 50 11795,'11'-31'1595,"-10"30"-1569,-1 1-1,0-1 1,0 0 0,0 1 0,0-1 0,0 1 0,0-1 0,0 1 0,0-1 0,0 1-1,0-1 1,0 0 0,0 1 0,0-1 0,0 1 0,0-1 0,0 1 0,-1-1 0,1 1-1,0-1 1,0 1 0,-1-1 0,1 1 0,0-1 0,-1 1 0,1-1 0,0 1 0,-1 0-1,1-1 1,-1 1 0,1 0 0,-1-1 0,1 1 0,-1 0 0,1 0 0,-1-1 0,1 1-1,-1 0 1,1 0 0,-1 0 0,1 0 0,-1 0 0,0 0 0,1 0 0,-1-1 0,1 2-1,-1-1 1,1 0 0,-1 0 0,1 0 0,-1 0 0,0 0 0,1 0 0,-1 1-1,1-1 1,-1 0 0,0 1 0,-5 1 94,0 1 0,0 0 0,0 0 0,0 1 0,0 0 0,1 0 1,-1 0-1,1 0 0,0 1 0,-5 7 0,-9 10 86,-17 26 0,12-11-129,1 1 1,-22 49 0,35-64-73,1 0 0,1 1 0,1 0 0,1 0 1,-4 36-1,9-56-8,1 0-1,0 0 1,0 1 0,0-1 0,0 0 0,1 1 0,0-1 0,0 0 0,0 0 0,2 5 0,-2-7 0,0-1 1,0 1-1,0-1 1,0 1-1,0-1 0,0 1 1,1-1-1,-1 0 1,1 0-1,-1 0 1,1 0-1,-1 0 1,1 0-1,0 0 1,-1 0-1,1-1 1,0 1-1,0 0 0,-1-1 1,1 0-1,0 1 1,0-1-1,0 0 1,3 0-1,5-1-101,1 1-1,-1-2 0,1 1 1,-1-2-1,1 1 1,-1-1-1,10-5 0,-1 0-289,0-2-1,28-17 1,-17 3 80,-10-5-99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1:31.618"/>
    </inkml:context>
    <inkml:brush xml:id="br0">
      <inkml:brushProperty name="width" value="0.05" units="cm"/>
      <inkml:brushProperty name="height" value="0.05" units="cm"/>
    </inkml:brush>
  </inkml:definitions>
  <inkml:trace contextRef="#ctx0" brushRef="#br0">161 105 11082,'-10'-1'1576,"10"1"-1527,-1-1 0,1 1 1,-1 0-1,0 0 0,1 0 1,-1 0-1,0 0 0,1 0 1,-1 0-1,0 0 0,1 0 1,-1 0-1,0 0 0,1 0 1,-1 0-1,1 0 0,-1 1 1,0-1-1,1 0 0,-1 0 1,1 1-1,-1-1 0,0 1 1,1-1-1,-1 0 0,1 1 1,-1-1-1,1 1 0,0-1 1,-1 1-1,1-1 0,0 1 1,-1-1-1,1 1 0,0 0 1,-1-1-1,1 1 1,0 0-1,0-1 0,0 1 1,0-1-1,-1 1 0,1 0 1,0 0-1,-1 7 3,0-1 0,1 1 0,0-1 0,0 1 0,0 0 0,1-1 1,0 1-1,3 9 0,-3-13-48,0 1-1,1 0 1,0-1 0,0 0 0,0 1 0,0-1 0,0 0 0,1 0-1,0 0 1,0 0 0,0-1 0,0 1 0,1-1 0,4 4 0,-7-6 6,0-1 0,0 1 0,1 0 0,-1 0 0,1-1 0,-1 1 0,1-1 0,-1 1 0,0-1 0,1 0 0,0 1 0,-1-1 0,1 0 0,-1 0 0,1 0 0,-1 0 0,1-1 0,-1 1 0,1 0 0,2-1 1,-2-1 17,1 1 0,-1 0 0,0-1 1,0 1-1,0-1 0,0 0 0,0 1 1,0-1-1,0 0 0,0 0 1,1-3-1,1-2 57,0 0 0,0 0 0,-1 0 0,0-1-1,0 1 1,-1-1 0,2-10 0,-3 10-29,0 1 1,-1-1-1,0 0 0,0 0 0,0 0 0,-1 1 1,-1-1-1,1 0 0,-1 1 0,0-1 0,-1 1 1,0 0-1,-5-11 0,5 14-60,0 0-1,1 0 1,-2 0 0,1 1-1,0-1 1,-1 1 0,1 0-1,-1 0 1,0 0 0,0 0-1,0 0 1,0 1 0,-1 0-1,1 0 1,-1 0-1,1 1 1,-1-1 0,0 1-1,0 0 1,1 0 0,-1 1-1,-8-1 1,6 2-48,1-1 0,-1 1 0,1 0 0,0 0 0,-1 1 0,1 0 0,0 0 0,0 0-1,0 1 1,0 0 0,1 0 0,-1 1 0,1-1 0,0 1 0,0 0 0,0 1 0,0-1 0,1 1 0,0 0 0,0 0 0,0 0 0,0 1 0,1-1 0,0 1-1,-3 8 1,5-12 36,0 0-1,1 0 1,-1 0-1,1 0 0,0 0 1,0 0-1,0 0 1,0 0-1,0 0 0,0 2 1,11 15-190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2:39.315"/>
    </inkml:context>
    <inkml:brush xml:id="br0">
      <inkml:brushProperty name="width" value="0.05" units="cm"/>
      <inkml:brushProperty name="height" value="0.05" units="cm"/>
    </inkml:brush>
  </inkml:definitions>
  <inkml:trace contextRef="#ctx0" brushRef="#br0">509 4 6897,'-5'-1'46,"0"0"-1,0 0 0,0 1 0,0-1 0,0 1 1,-1 0-1,1 1 0,0-1 0,0 1 0,0 0 1,0 0-1,0 1 0,0-1 0,0 1 0,0 0 1,1 1-1,-1-1 0,1 1 0,0 0 0,-6 4 0,-6 7-131,0 1 0,0 1 0,-19 26 0,29-35 88,-25 34-14,2 0 0,1 2 0,3 2 0,2 0 0,-22 59 0,18-28 90,3 1 0,-22 127 0,30-89 62,-2 215 0,34 119-230,-4-210-84,0 390-556,13 262-994,-24-883 1705,28 292-444,-23-261 451,2 0 0,2 0-1,2-1 1,1-1 0,27 56 0,-34-82 25,0-1-1,1 1 1,0-1-1,1 0 1,0-1-1,0 0 1,1 0 0,0-1-1,1 0 1,14 10-1,-16-14-3,0 0 0,1 0-1,-1-1 1,1 0 0,0 0-1,0-1 1,-1 0 0,1-1-1,1 0 1,-1 0-1,0-1 1,0 0 0,0 0-1,16-4 1,-4-1-130,1-1 1,-1-1-1,0 0 1,-1-2-1,0-1 0,22-13 1,5-8-531,55-44 0,-79 55 502,-1 0 1,-1-1-1,-1 0 0,0-2 0,22-36 1,-28 37 547,-1-1 0,-2-1 1,0 0-1,-2-1 1,0 0-1,7-37 0,-1-28 690,-3 0-1,0-129 0,-24-185 1072,10 379-2126,-85-722 1163,-63 12-941,26 106-1620,104 511 1064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2:46.903"/>
    </inkml:context>
    <inkml:brush xml:id="br0">
      <inkml:brushProperty name="width" value="0.05" units="cm"/>
      <inkml:brushProperty name="height" value="0.05" units="cm"/>
    </inkml:brush>
  </inkml:definitions>
  <inkml:trace contextRef="#ctx0" brushRef="#br0">3506 331 8498,'-20'-5'-7,"1"0"1,-1-2-1,1-1 1,1 0-1,0-1 1,0-1-1,0-1 1,-16-13-1,5 5-243,-1 2 1,-1 2-1,0 0 0,-1 2 0,0 2 0,-1 1 1,0 1-1,-1 2 0,-44-5 0,-199-41 2769,48 7-3021,177 39-288,0 1 0,-76 3 0,-268 41-2407,2 26 4900,318-50-1133,21-4-346,0 3 1,1 3 0,1 2 0,1 2-1,0 2 1,2 2 0,-74 49-1,69-36 267,2 2 0,2 3-1,-80 84 1,102-93-453,1 1 0,2 2 0,1 0 0,2 2 0,2 1 0,-27 66 0,27-44-32,-18 87 0,-1 68-2,14-64-12,-47 195-24,-59 380 287,111-63 83,17-258-460,1-308 83,-8 319-61,35-1 193,15-150-14,23 221 0,-23 498-307,-36-858 294,6 0 0,28 137 1,-24-205-131,2 0 0,3-1 0,2-1 0,2 0 0,3-2 0,51 81 1,218 247-425,-85-123 730,-180-220-182,2-1-1,2-2 1,2-1 0,1-1-1,1-3 1,71 48 0,-19-27-26,113 47 0,103 24-104,-241-101-42,1-2 0,1-3 0,0-3 0,1-3 0,1-3 0,-1-3 0,1-3 0,0-3 0,94-12 0,303-81-2339,-8-41 48,-334 93 2003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2:47.643"/>
    </inkml:context>
    <inkml:brush xml:id="br0">
      <inkml:brushProperty name="width" value="0.05" units="cm"/>
      <inkml:brushProperty name="height" value="0.05" units="cm"/>
    </inkml:brush>
  </inkml:definitions>
  <inkml:trace contextRef="#ctx0" brushRef="#br0">1577 8071 1528,'404'-241'1049,"-312"177"-854,-4-3 0,98-96 0,-177 155-192,185-196-44,-170 175 23,-2-1-1,-1-2 0,-1 0 0,-2 0 0,21-53 0,-18 23 381,-2-1 0,-4-1 1,-2-1-1,-3 0 0,2-100 0,-28-334 4259,4 311-4464,-32-539 501,-28 4-998,-1 325 22,45 292 413,-70-171 0,-23 8 303,-71-178 426,136 292-550,-134-337 427,104 308-582,-67-149 14,20-9-87,114 285-50,-84-234-103,72 216 29,-72-126 0,63 137 52,-3 2 0,-3 1 0,-2 3 0,-3 2 1,-2 3-1,-3 1 0,-2 3 0,-2 3 0,-112-66 0,108 75-319,-2 4 0,0 2 0,-3 3 0,0 4 0,-108-25 0,61 28-80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2:57.021"/>
    </inkml:context>
    <inkml:brush xml:id="br0">
      <inkml:brushProperty name="width" value="0.05" units="cm"/>
      <inkml:brushProperty name="height" value="0.05" units="cm"/>
    </inkml:brush>
  </inkml:definitions>
  <inkml:trace contextRef="#ctx0" brushRef="#br0">3664 172 2024,'-22'-14'733,"19"13"-640,1 0 0,-1-1 0,1 1-1,-1 0 1,1-1 0,0 0 0,0 0-1,-1 1 1,1-1 0,1 0 0,-1-1-1,0 1 1,0 0 0,1 0 0,-1-1 0,1 1-1,0-1 1,0 0 0,0 1 0,0-1-1,0 0 1,1 1 0,-1-4 0,0-2-61,0 1 1,0 1 0,0 0 1,-1 0-1,-4-11 0,5 15-21,0 0-1,0 1 1,0-1-1,0 0 1,0 1-1,0-1 1,-1 1-1,1 0 1,-1-1-1,1 1 1,-1 0-1,1 0 1,-1 0-1,0 0 1,1 0-1,-1 0 1,0 0-1,0 1 1,0-1-1,-3 0 1,-9-1 49,-1 1 0,1 0 0,-1 1 0,-23 2 0,-59 13 113,85-12-156,-140 27 359,28-4 822,-222 18 1,220-43-1152,-133-16 0,-124-33-235,233 27 159,41 6-128,-230-25-577,251 33 759,-165 11 1,205 0 76,-172 23 470,192-22-440,1 2 1,-1 1-1,1 1 0,1 1 0,-45 25 0,28-8 159,0 2 0,-58 54 0,-64 83 57,144-141-364,1 0 0,2 2 0,1 0 0,1 1 0,1 1 0,1 0 0,-16 53 0,19-44-25,1 1 0,2 0 1,2 0-1,2 1 0,1 74 0,4-91 6,2-1-1,0 0 1,1 0-1,1 0 1,2-1-1,0 0 0,1 0 1,1-1-1,21 36 1,-12-29-77,1-1 0,1-1 0,1 0 0,2-2 1,0 0-1,30 21 0,-8-10-73,1-3 0,1-2 1,2-2-1,0-1 0,2-4 0,1-1 1,0-3-1,96 21 0,173 16-642,172 40 764,-307-41 635,98 26 383,7-22-426,530 14-204,-327-73-263,-3-52-14,-427 44-38,340-58-32,-322 49-27,-1-4 0,146-60 0,-144 43-70,-1-4-1,-3-3 0,141-108 0,-189 127 95,-2-1-1,-1-1 1,-2-2-1,0-1 1,-2-1-1,-2 0 1,-1-2-1,-1-1 0,-2 0 1,-2-1-1,17-59 1,-27 76 35,0 0 0,-2-1 0,-1 1 0,0-1 0,-2 0 0,0 1 0,-1-1 0,-1 0 0,-1 0 0,-1 1 0,-1-1 0,-1 1 0,0 0 0,-2 0 0,0 1 0,-1 0 0,-1 0 0,-21-33 0,8 22 26,0 1-1,-2 0 1,-1 2-1,-1 1 0,-2 1 1,0 2-1,-1 0 1,-2 2-1,0 1 1,-63-29-1,28 22-124,-1 2 0,-2 3 0,0 4 0,-119-17 0,-88 4-117,120 21 64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2:58.680"/>
    </inkml:context>
    <inkml:brush xml:id="br0">
      <inkml:brushProperty name="width" value="0.05" units="cm"/>
      <inkml:brushProperty name="height" value="0.05" units="cm"/>
    </inkml:brush>
  </inkml:definitions>
  <inkml:trace contextRef="#ctx0" brushRef="#br0">172 0 7858,'-2'0'170,"0"1"0,1-1 1,-1 0-1,1 1 1,-1-1-1,1 1 0,-1 0 1,1-1-1,0 1 1,-1 0-1,1 0 0,0 0 1,0 0-1,-3 2 1,4-1-89,-1 0 1,0 0-1,0 1 1,1-1 0,-1 0-1,1 0 1,-1 1 0,1-1-1,0 0 1,0 3-1,-43 541 706,20-297-554,-5 35-17,-20 423 98,64-193-219,-9-348-120,-6-136-177,1-1 1,1 0-1,10 40 0,-13-68 194,0-1 0,0 1 0,0-1 1,0 1-1,0-1 0,0 1 0,0-1 0,1 0 0,-1 1 0,0-1 0,0 1 0,1-1 0,-1 0 0,0 1 0,0-1 0,1 1 0,-1-1 0,0 0 1,1 1-1,-1-1 0,0 0 0,1 0 0,-1 1 0,1-1 0,-1 0 0,1 0 0,0 1 0,-1-2-1,1 1 0,0 0 0,-1-1 0,1 1 0,-1-1 0,1 1 0,-1 0 0,1-1 0,-1 1 0,1-1 0,-1 1 0,1-1 0,-1 0 0,0 1 0,1-1 0,-1 1 0,0-1 0,1 0 0,9-26-189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2:42.572"/>
    </inkml:context>
    <inkml:brush xml:id="br0">
      <inkml:brushProperty name="width" value="0.05" units="cm"/>
      <inkml:brushProperty name="height" value="0.05" units="cm"/>
    </inkml:brush>
  </inkml:definitions>
  <inkml:trace contextRef="#ctx0" brushRef="#br0">814 8 4025,'-2'-2'105,"-1"1"0,1 0 1,0 0-1,-1 1 0,1-1 0,-1 0 1,1 1-1,-1 0 0,1-1 0,-1 1 1,1 0-1,-1 0 0,1 0 0,-1 1 1,1-1-1,0 1 0,-1-1 1,1 1-1,-1 0 0,1 0 0,0 0 1,0 0-1,-1 0 0,1 1 0,0-1 1,0 1-1,0-1 0,0 1 0,1 0 1,-1-1-1,0 1 0,1 0 0,-2 3 1,-5 7-40,0 1 1,1-1-1,1 1 1,-8 23 0,6-15-142,-29 58-328,-3-2 0,-100 142 0,113-179 544,2 0 0,2 1 0,2 2 0,-22 61 0,32-68-82,1 0 1,1 0-1,2 1 0,2-1 1,2 2-1,1 41 1,19 191-437,1 47-27,-45 148 326,-31 0 383,16-154-118,-96 1360-135,135-1614-57,-47 1101-86,54-685 89,3-390-20,2 0-1,5-1 0,39 133 1,-47-198-19,0 0 0,1 0 0,0 0 0,2-1 0,10 17 0,-15-27 13,1-1 1,-1 1 0,1-1 0,0 0 0,0-1 0,1 1 0,-1-1 0,1 0 0,0 0 0,0-1 0,1 0 0,-1 0-1,1 0 1,-1-1 0,1 0 0,7 2 0,2-2-10,0 0 0,0-2-1,0 1 1,-1-2 0,1 0 0,0-1 0,0-1-1,-1 0 1,1-1 0,-1-1 0,0 0 0,0-1-1,-1 0 1,0-2 0,14-8 0,-4 1 16,-2-2 1,0-1-1,0 0 0,-2-1 1,0-2-1,-1 0 1,25-38-1,209-356-99,-67 75-865,-146 257 565,-4-3-1,29-104 1,28-224-431,-70 271 729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2:42.967"/>
    </inkml:context>
    <inkml:brush xml:id="br0">
      <inkml:brushProperty name="width" value="0.05" units="cm"/>
      <inkml:brushProperty name="height" value="0.05" units="cm"/>
    </inkml:brush>
  </inkml:definitions>
  <inkml:trace contextRef="#ctx0" brushRef="#br0">240 2967 3401,'-69'-808'3738,"25"389"-2349,-38-737-1092,74 1030-819,-16-178 1,11 151 165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00.581"/>
    </inkml:context>
    <inkml:brush xml:id="br0">
      <inkml:brushProperty name="width" value="0.05" units="cm"/>
      <inkml:brushProperty name="height" value="0.05" units="cm"/>
    </inkml:brush>
  </inkml:definitions>
  <inkml:trace contextRef="#ctx0" brushRef="#br0">169 1 8002,'-8'22'565,"1"-8"-573,-8 38-28,2 0 0,-11 93-1,11 112 86,14-60 31,-12 375-17,-4-378-45,-41 609 258,48 1-66,40-496-359,-1-19 9,-30-262 132,1-1 1,1 1 0,1-1 0,14 46 0,-7-35 45,-1 1 0,8 77 0,-10-58-244,-5-34-213,0-20 200,-1-9 143,0-16-81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3.207"/>
    </inkml:context>
    <inkml:brush xml:id="br0">
      <inkml:brushProperty name="width" value="0.05" units="cm"/>
      <inkml:brushProperty name="height" value="0.05" units="cm"/>
    </inkml:brush>
  </inkml:definitions>
  <inkml:trace contextRef="#ctx0" brushRef="#br0">6 22 18372,'-2'1'632,"1"-11"-408,-2-3-376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07.979"/>
    </inkml:context>
    <inkml:brush xml:id="br0">
      <inkml:brushProperty name="width" value="0.05" units="cm"/>
      <inkml:brushProperty name="height" value="0.05" units="cm"/>
    </inkml:brush>
  </inkml:definitions>
  <inkml:trace contextRef="#ctx0" brushRef="#br0">0 517 7074,'7'-9'4207,"-5"8"-4043,0 0 0,0 0-1,0 0 1,0 0 0,-1 0 0,1 0-1,0 0 1,0-1 0,-1 1 0,1-1 0,1-1-1,-1 1-130,-1 0-1,1 0 1,0 0 0,0 0-1,0 1 1,1-1-1,4-1 1,-2 1-100,1 1-1,0 0 1,0 1 0,-1-1-1,1 1 1,0 0 0,10 2-1,19 0-251,174-34-60,-157 22 382,152-30-25,154-25-13,-247 49 20,142 0 1,-29 17-12,247-9-52,78-45 65,83-6 42,277 27-132,-515 25-269,207-2-51,1 21 455,849 87 599,-478-65-428,-248-12-173,-43 0-167,543-6-4,-161-37 397,-503 1-250,-172 7-116,551-78-61,-804 73 172,445-40 25,-233 26 12,61-21 4,-353 45-578,72 0 0,-7 1-1080,-85 3 1295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09.674"/>
    </inkml:context>
    <inkml:brush xml:id="br0">
      <inkml:brushProperty name="width" value="0.05" units="cm"/>
      <inkml:brushProperty name="height" value="0.05" units="cm"/>
    </inkml:brush>
  </inkml:definitions>
  <inkml:trace contextRef="#ctx0" brushRef="#br0">3253 6 11234,'1'-5'1390,"-7"11"-837,-9 19-310,11-10-224,1 1 0,1 0 0,0 0 1,1 28-1,8 67-9,-4-77-2,0-9-5,4 44-5,-3 0 0,-3 1-1,-10 89 1,-3-88-21,-3 0 0,-38 107 1,-77 126-35,-35-13 99,75-140-9,-250 374 68,116-240-85,-24-19-7,148-171-7,-493 446 212,231-222 25,-120 111-53,397-357-216,-98 76-324,61-51 59,90-72 172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0.158"/>
    </inkml:context>
    <inkml:brush xml:id="br0">
      <inkml:brushProperty name="width" value="0.05" units="cm"/>
      <inkml:brushProperty name="height" value="0.05" units="cm"/>
    </inkml:brush>
  </inkml:definitions>
  <inkml:trace contextRef="#ctx0" brushRef="#br0">152 46 14115,'4'-16'530,"3"-10"-115,-7 22-294,-4 13-27,-103 296 8,92-248-223,2 2-1,3 0 1,-4 85-1,15-128-138,1-12-674,5-26-88,-4-10 628,0-5-100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0.518"/>
    </inkml:context>
    <inkml:brush xml:id="br0">
      <inkml:brushProperty name="width" value="0.05" units="cm"/>
      <inkml:brushProperty name="height" value="0.05" units="cm"/>
    </inkml:brush>
  </inkml:definitions>
  <inkml:trace contextRef="#ctx0" brushRef="#br0">35 42 10594,'-16'0'1169,"3"3"-833,7-3-72,6 3 960,12-3-680,4-2-56,12-1-48,5-2 8,9-2-48,4-2-8,7 2-143,1-2-145,2 5-393,-3 2-199,-8 2 368,-8 6-96,-10 4-104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1.492"/>
    </inkml:context>
    <inkml:brush xml:id="br0">
      <inkml:brushProperty name="width" value="0.05" units="cm"/>
      <inkml:brushProperty name="height" value="0.05" units="cm"/>
    </inkml:brush>
  </inkml:definitions>
  <inkml:trace contextRef="#ctx0" brushRef="#br0">1 585 12491,'0'-2'89,"0"1"-1,0-1 1,0 1 0,0 0 0,0-1 0,0 1 0,0-1 0,1 1 0,-1-1 0,0 1 0,1-1-1,-1 1 1,1 0 0,-1-1 0,1 1 0,0 0 0,1-3 0,21-23 305,-14 16 3,224-245 944,-112 128-1199,-77 82-136,-22 25-59,32-41 0,-53 56-32,-5 7 47,-3 6 20,1 0-1,-1 0 0,1 0 1,1 1-1,-1 0 1,1 0-1,0 1 1,-5 13-1,-5 7-3,-45 82-235,5 2 1,-45 138-1,93-233 137,1-8-52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1.867"/>
    </inkml:context>
    <inkml:brush xml:id="br0">
      <inkml:brushProperty name="width" value="0.05" units="cm"/>
      <inkml:brushProperty name="height" value="0.05" units="cm"/>
    </inkml:brush>
  </inkml:definitions>
  <inkml:trace contextRef="#ctx0" brushRef="#br0">1 190 11939,'1'1'1056,"15"-11"-592,4-4-152,6-5 632,6 1-416,9-2-120,6 1-8,8 0-168,-1 5-152,2 3-288,-3 1-184,-1 0-656,-8 0 864,-6 1-176,-7 2-136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2.473"/>
    </inkml:context>
    <inkml:brush xml:id="br0">
      <inkml:brushProperty name="width" value="0.05" units="cm"/>
      <inkml:brushProperty name="height" value="0.05" units="cm"/>
    </inkml:brush>
  </inkml:definitions>
  <inkml:trace contextRef="#ctx0" brushRef="#br0">96 25 15067,'0'-1'84,"0"0"0,0 0 0,0 0 0,0 0 0,1 0 0,-1 0 0,0 0 0,0 1 0,1-1 0,-1 0 0,0 0 0,1 0 0,-1 1 0,1-1 0,-1 0 0,1 0 0,-1 1 0,1-1 0,0 0 0,-1 1 0,1-1 0,0 1 0,-1-1 0,1 1 0,1-1 0,0 0-29,0 0 0,1 0 0,-1 1 0,0-1 0,1 1 0,-1 0 0,0 0 0,1-1 0,3 2 0,3 0-110,0 0-1,0 1 1,0 1 0,9 2 0,-14-3 36,-1-1-1,1 1 1,0-1-1,-1 1 1,0 0 0,1 1-1,-1-1 1,0 0-1,0 1 1,0 0 0,-1-1-1,1 1 1,2 4-1,-4-5 10,0 0 1,0 0-1,0 1 0,0-1 0,0 0 0,-1 1 0,1-1 0,-1 1 0,0-1 0,0 1 1,0-1-1,0 1 0,0-1 0,0 1 0,0-1 0,-1 0 0,0 1 0,1-1 0,-1 0 0,0 1 1,-2 2-1,-15 27 34,14-26-18,0 0 0,1 0-1,-1 1 1,1-1-1,0 1 1,1 0-1,-4 13 1,6-19-13,0-1 1,0 1-1,1 0 0,-1-1 1,0 1-1,0-1 1,0 1-1,0-1 0,1 1 1,-1-1-1,0 1 0,1-1 1,-1 1-1,0-1 1,1 0-1,-1 1 0,0-1 1,1 1-1,-1-1 0,1 0 1,-1 1-1,1-1 1,-1 0-1,1 0 0,-1 1 1,1-1-1,-1 0 0,1 0 1,0 0-1,20 5-236,-12-3 108,0 0 64,-1 1-1,0 0 1,0 1 0,0 0 0,0 0 0,-1 0 0,1 1 0,-1 0 0,0 1 0,-1 0 0,1 0 0,-1 0 0,0 1 0,-1 0 0,6 8 0,4 11 0,0 1 1,22 57-1,-32-70 66,-3-11 15,-1 0 1,0 0-1,0 0 0,0 0 0,0 0 1,-1 0-1,1 0 0,-1 0 1,0 0-1,0 0 0,0 1 0,0-1 1,0 0-1,-1 0 0,1 0 1,-2 4-1,-1-2 21,1-1 0,-1 1-1,0-1 1,0 0 0,-1 0 0,1 0-1,-1-1 1,0 1 0,-5 3 0,-3 3 55,-1-1 1,-1-1-1,1 0 0,-1-1 1,-1 0-1,1-1 1,-1-1-1,0 0 1,-1-1-1,1 0 1,-1-2-1,1 0 1,-1 0-1,0-2 0,0 0 1,-17-2-1,27 1-101,0 0-1,0-1 1,0 0-1,0 0 1,0 0-1,1-1 1,-1 0-1,1 0 1,-1 0-1,1-1 1,0 0-1,1 0 1,-1 0-1,1 0 1,0-1-1,0 1 1,0-1-1,0 0 1,1-1-1,0 1 1,0-1-1,0 1 1,1-1-1,0 0 1,0 0-1,-2-10 1,3-8-153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3.968"/>
    </inkml:context>
    <inkml:brush xml:id="br0">
      <inkml:brushProperty name="width" value="0.05" units="cm"/>
      <inkml:brushProperty name="height" value="0.05" units="cm"/>
    </inkml:brush>
  </inkml:definitions>
  <inkml:trace contextRef="#ctx0" brushRef="#br0">446 109 7450,'6'-5'642,"-1"-1"0,1 0 0,-1 0 0,0 0 0,-1-1 0,1 0 0,-1 0 0,-1 0 0,1 0 0,-1 0 0,4-15 0,-7 22-607,0-1 1,0 1-1,1 0 1,-1-1-1,0 1 1,0-1-1,0 1 1,0-1-1,0 1 1,0 0-1,0-1 1,0 1-1,0-1 1,0 1-1,0-1 1,0 1-1,0-1 1,0 1-1,0-1 1,0 1-1,0 0 1,-1-1-1,1 1 1,0-1-1,0 1 1,-1 0-1,1-1 1,0 1-1,0 0 1,-1-1-1,1 1 1,0 0-1,-1-1 1,1 1-1,-1 0 1,-1-1 6,1 1-1,-1 0 1,1-1 0,-1 1-1,1 0 1,-1 0 0,0 0-1,1 0 1,-1 1 0,-2 0 0,-39 13 52,42-14-89,-46 20-57,-78 35-343,102-43 328,1 0-1,0 2 0,-26 21 1,35-23 74,2 0 1,-1 0 0,2 1-1,0 1 1,0 0 0,1 0-1,1 1 1,1 0 0,-10 24-1,8-12 10,1 1-1,1 0 1,1 1-1,-4 48 1,9-67-19,1 1 0,0-1 0,1 1 0,0-1 0,0 1 1,1-1-1,5 14 0,-6-21-7,0 0 1,0 0 0,0 0-1,1-1 1,-1 1-1,1 0 1,0-1-1,0 1 1,0-1-1,0 1 1,0-1-1,1 0 1,-1 0-1,1 0 1,-1 0 0,1-1-1,0 1 1,0-1-1,-1 0 1,1 1-1,0-1 1,0 0-1,0-1 1,0 1-1,1-1 1,-1 1-1,0-1 1,3 0-1,0 0-12,-1-1 1,1 1-1,-1-1 0,0-1 0,0 1 0,1-1 0,-1 0 0,0 0 0,0 0 0,-1-1 0,1 1 0,0-1 0,-1 0 0,0-1 0,0 1 0,0-1 0,0 0 0,0 0 0,-1 0 0,4-6 0,21-32-107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4.408"/>
    </inkml:context>
    <inkml:brush xml:id="br0">
      <inkml:brushProperty name="width" value="0.05" units="cm"/>
      <inkml:brushProperty name="height" value="0.05" units="cm"/>
    </inkml:brush>
  </inkml:definitions>
  <inkml:trace contextRef="#ctx0" brushRef="#br0">319 67 11747,'7'-5'308,"22"-15"366,-27 20-629,-1-1 0,0 0 1,0 0-1,0 0 0,0 0 0,0-1 0,0 1 0,0 0 0,0 0 1,0-1-1,-1 1 0,1 0 0,0-1 0,-1 1 0,1 0 0,-1-1 1,0 1-1,1-3 0,-1 2-3,-1 1 1,0 0 0,1 0-1,-1 0 1,0 1-1,1-1 1,-1 0 0,0 0-1,0 0 1,0 0-1,0 1 1,0-1-1,0 0 1,0 1 0,0-1-1,0 1 1,0-1-1,0 1 1,0-1 0,0 1-1,0 0 1,0 0-1,-1 0 1,1-1-1,0 1 1,0 0 0,0 0-1,-2 1 1,-40-1 555,39 0-527,-10 2-3,0 0-1,0 0 0,1 2 1,-1-1-1,1 2 1,-1 0-1,1 0 0,1 1 1,-1 1-1,1 0 1,0 1-1,1 0 0,0 1 1,0 0-1,1 1 1,-15 16-1,17-16-64,1 0-1,0 0 1,0 1 0,1 0-1,0 0 1,1 1 0,0-1-1,1 1 1,1 0 0,0 1-1,0-1 1,1 0 0,0 1-1,2-1 1,-1 1 0,1-1-1,1 1 1,4 21 0,-4-28-5,0-1 0,0 0 0,1 0 0,0 0 0,0-1 1,0 1-1,0 0 0,1-1 0,0 1 0,0-1 0,0 0 0,1 0 1,-1 0-1,1 0 0,0-1 0,0 1 0,0-1 0,0 0 1,1 0-1,0-1 0,4 3 0,-2-3 6,1 1-1,-1-2 1,1 1 0,-1-1-1,1 0 1,0 0 0,-1-1-1,1 0 1,0-1 0,-1 0-1,1 0 1,-1 0 0,14-5-1,1-2 43,0-2-1,-1 0 1,0-1-1,-1-1 0,0-1 1,0-1-1,-2-1 1,0 0-1,-1-2 1,0 0-1,-1 0 0,-1-2 1,18-28-1,-28 37-44,1 0 0,-2 0 0,1-1 0,-1 1 0,-1-1 0,0 0 0,0 0 0,-1 0 0,1-21 0,-3 29-44,0-1 0,0 1 0,0 0 0,-1 0-1,1 0 1,-1 0 0,0 0 0,1 0 0,-1 0 0,-1 0 0,1 0-1,0 0 1,-1 1 0,1-1 0,-1 0 0,0 1 0,0-1 0,0 1 0,0 0-1,0-1 1,-1 1 0,1 0 0,-1 1 0,1-1 0,-1 0 0,0 1 0,1-1-1,-1 1 1,0 0 0,0 0 0,0 0 0,0 0 0,0 1 0,0-1 0,-1 1-1,1 0 1,0-1 0,-6 2 0,3-1-82,-1 1 0,1 0 1,0 0-1,0 0 0,0 1 0,0 0 0,0 0 1,1 1-1,-1-1 0,0 1 0,1 0 0,0 1 0,0-1 1,0 1-1,0 0 0,-4 5 0,-21 21-484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5.123"/>
    </inkml:context>
    <inkml:brush xml:id="br0">
      <inkml:brushProperty name="width" value="0.05" units="cm"/>
      <inkml:brushProperty name="height" value="0.05" units="cm"/>
    </inkml:brush>
  </inkml:definitions>
  <inkml:trace contextRef="#ctx0" brushRef="#br0">102 215 13043,'0'-1'76,"-1"1"0,0-1 0,1 0 0,-1 0 0,1 0 1,-1-1-1,1 1 0,0 0 0,-1 0 0,1 0 0,0 0 0,0 0 0,0 0 1,0 0-1,0-1 0,0 1 0,0 0 0,0 0 0,0 0 0,1 0 0,-1 0 1,1-2-1,11-26 548,-8 22-272,3-10-47,2 1 1,0-1-1,1 1 0,1 1 0,1 0 0,0 1 1,15-15-1,-25 27-279,0 1 0,0 0 0,-1-1 0,1 1 0,0 0 0,0 0 0,0 0 0,0 1 0,0-1 0,0 0 0,0 1 0,0-1 0,1 1 0,2 0 0,-4 0-23,-1 0-1,1 0 1,0 0 0,0 1 0,0-1 0,-1 0-1,1 1 1,0-1 0,0 1 0,-1-1-1,1 1 1,0-1 0,-1 1 0,1-1-1,-1 1 1,1 0 0,-1-1 0,1 1-1,-1 0 1,1 0 0,-1-1 0,0 1-1,1 0 1,-1 0 0,0-1 0,1 1-1,-1 0 1,0 0 0,0 0 0,0 0-1,0-1 1,0 1 0,0 0 0,0 0-1,0 0 1,0 0 0,-1 0 0,1 0-1,-2 10-20,0 1-1,0-1 1,-1 0-1,0-1 1,-1 1-1,-1-1 0,0 1 1,0-1-1,-1 0 1,-12 15-1,-8 9-5,-47 44 1,57-61 28,-1-1-1,-29 33 19,42-45-27,2 0 1,-1 0 0,0 0 0,1 0-1,0 0 1,0 1 0,0-1 0,1 0-1,-1 1 1,1 0 0,-1 4 0,2-7-1,0 0 1,0-1 0,0 1 0,0 0 0,1-1 0,-1 1 0,0 0 0,1-1-1,-1 1 1,1 0 0,0-1 0,-1 1 0,1-1 0,0 1 0,0-1 0,0 0-1,0 1 1,0-1 0,3 2 0,-1 0-5,1-1 0,-1 1 0,1-1 0,-1 0 0,1 0 0,0-1 1,8 3-1,-1-1-133,0 0 0,0-2 1,0 1-1,1-1 1,13-1-1,-20 0 106,-1-1 0,1 1 0,-1-1 0,1 0 0,-1 0 0,1-1 0,-1 1 0,7-5 0,9-6-175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4.070"/>
    </inkml:context>
    <inkml:brush xml:id="br0">
      <inkml:brushProperty name="width" value="0.05" units="cm"/>
      <inkml:brushProperty name="height" value="0.05" units="cm"/>
    </inkml:brush>
  </inkml:definitions>
  <inkml:trace contextRef="#ctx0" brushRef="#br0">19 1 15083,'-11'150'2155,"10"-134"-2033,-6 399-222,7-411 103,4 29 7,-4-32-13,0-1 0,0 1 0,0 0 1,0-1-1,0 1 0,0-1 0,0 1 1,0 0-1,1-1 0,-1 1 0,0-1 0,1 1 1,-1-1-1,0 1 0,1-1 0,-1 1 0,0-1 1,1 1-1,-1-1 0,1 0 0,-1 1 1,1-1-1,-1 1 0,1-1 0,-1 0 0,1 0 1,-1 1-1,1-1 0,0 0 0,-1 0 1,1 0-1,-1 0 0,1 1 0,0-1 0,-1 0 1,1 0-1,-1 0 0,1 0 0,0-1 0,-1 1 1,1 0-1,-1 0 0,2 0 0,11-8-28,0 1 0,-1-2 0,0 0 0,0 0 0,-1-1 0,11-12 0,6-5-12,-5 7 23,-2 0-23,0 2 0,1 0-1,31-18 1,-52 35 21,1 0 0,-1 1 1,0-1-1,0 0 0,1 1 0,-1-1 1,0 1-1,1-1 0,-1 1 0,0 0 1,1 0-1,-1 0 0,0-1 0,1 1 1,-1 0-1,1 1 0,-1-1 0,0 0 1,1 0-1,-1 1 0,2 0 0,-2-1-15,0 1-1,0 0 1,0 0-1,0 0 0,0 0 1,0 0-1,0 0 1,-1 0-1,1 1 0,0-1 1,-1 0-1,1 0 1,-1 1-1,1-1 1,-1 0-1,0 1 0,1 1 1,0 9-21,-1-1 0,0 1 0,-1-1 0,-2 14 0,2-10 632,1-13-528,-1 7 37,0 1-1,1-1 1,2 14-1,5-2 168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5.540"/>
    </inkml:context>
    <inkml:brush xml:id="br0">
      <inkml:brushProperty name="width" value="0.05" units="cm"/>
      <inkml:brushProperty name="height" value="0.05" units="cm"/>
    </inkml:brush>
  </inkml:definitions>
  <inkml:trace contextRef="#ctx0" brushRef="#br0">1 0 11482,'0'18'1305,"7"-5"-633,5-8-256,10 0 1696,9-1-1479,6 0-281,7 2-168,5-3-304,1-3-200,0-4 280,2-2-104,-3-9-185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5.899"/>
    </inkml:context>
    <inkml:brush xml:id="br0">
      <inkml:brushProperty name="width" value="0.05" units="cm"/>
      <inkml:brushProperty name="height" value="0.05" units="cm"/>
    </inkml:brush>
  </inkml:definitions>
  <inkml:trace contextRef="#ctx0" brushRef="#br0">395 20 14499,'16'-17'891,"-15"14"-480,-3 4-37,-29 26 538,25-21-882,-53 49 213,-92 114 1,122-131-480,-45 75 1,65-96-268,0 1 0,0 0 0,2 1 0,0 0 0,2 0 0,0 0 0,-3 23 0,8-42 429,0 1-1,0-1 1,0 1-1,0-1 1,0 1-1,0-1 1,0 1-1,0-1 1,0 1-1,0-1 1,0 1-1,0-1 1,0 0-1,0 1 1,1-1-1,-1 1 1,0-1-1,0 1 1,1-1-1,-1 1 1,0-1-1,0 0 1,1 1-1,0-1 20,0 0-1,-1 0 1,1 0-1,-1 0 1,1 0-1,0 0 0,-1 0 1,1 0-1,-1 0 1,1-1-1,0 1 1,-1 0-1,1 0 1,-1-1-1,1 1 1,-1 0-1,1-1 1,-1 1-1,0-1 0,1 1 1,-1-1-1,1 1 1,-1 0-1,1-2 1,16-20-596,5-8-85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6.473"/>
    </inkml:context>
    <inkml:brush xml:id="br0">
      <inkml:brushProperty name="width" value="0.05" units="cm"/>
      <inkml:brushProperty name="height" value="0.05" units="cm"/>
    </inkml:brush>
  </inkml:definitions>
  <inkml:trace contextRef="#ctx0" brushRef="#br0">146 1 12171,'-9'15'739,"0"0"0,2 1 1,0 0-1,-8 27 1,-21 93-358,14 57 8,20-170-377,0-6-69,1-1 0,1 0 1,0 0-1,1 1 0,6 26 0,-3-59-691,0-17 467,-5-8 193,-1 0-1,-3 0 1,-1 0-1,-20-70 1,17 85 270,6 18 14,6 16-26,1 1-154,1-1 0,-1 1 0,2-1 0,-1 0 0,1-1 0,0 1 0,1-1 0,-1 0 1,1-1-1,1 0 0,-1 0 0,1 0 0,0-1 0,16 8 0,-19-11-12,1 0 0,-1 0 0,0 0 0,0-1 0,1 0 0,-1 0 0,1 0 0,0-1 0,-1 0 0,1 0 0,9-1 0,-11 0 0,0 0 1,1 0-1,-1-1 1,0 0 0,0 1-1,-1-2 1,1 1 0,0 0-1,-1-1 1,1 1 0,-1-1-1,0 0 1,0 0 0,0 0-1,0-1 1,4-5 0,14-32 22,-19 38-23,-1 1 0,0-1 0,-1 0-1,1 0 1,0 1 0,-1-1-1,0 0 1,0 0 0,0 0 0,0 0-1,0 1 1,0-1 0,-2-5-1,2 7 0,0 1-1,0 0 1,0-1-1,0 1 1,0 0-1,0-1 1,-1 1-1,1-1 1,0 1-1,0 0 0,0-1 1,-1 1-1,1 0 1,0 0-1,0-1 1,-1 1-1,1 0 1,0 0-1,-1-1 1,1 1-1,0 0 1,-1 0-1,1 0 0,0-1 1,-1 1-1,1 0 1,0 0-1,-1 0 1,1 0-1,-1 0 1,1 0-1,0 0 1,-1 0-1,0 0 1,-11 10 103,-6 21 40,13-20-75,1 1 0,-4 20 0,7-28-54,0 0 0,1 0-1,0 0 1,-1 1-1,1-1 1,1 0-1,-1 0 1,1 0 0,-1 0-1,1 0 1,3 7-1,-4-10-13,1 1-1,-1-1 1,1 0 0,0 0-1,0 0 1,0 0 0,0 0-1,0 0 1,0 0-1,0 0 1,0 0 0,0 0-1,0 0 1,0-1-1,1 1 1,-1 0 0,0-1-1,0 1 1,3 0-1,-1-1-1,0 0 0,0 1 0,1-1 0,-1 0 0,0 0 0,0-1 0,0 1 0,5-2 0,4-2-7,1 0 1,-1-1 0,14-7-1,-26 12 5,35-21-23,-1-1-1,45-37 1,21-14-57,-89 70 62,-9 9 27,-8 12 17,-4 3-13,0 0-94,1-1 1,0 1-1,2 1 0,0 0 1,-4 26-1,10-45 43,1-1 1,0 1-1,0-1 0,0 0 1,0 1-1,1-1 0,-1 1 0,0-1 1,2 4-1,-2-6 29,1 1 1,-1-1-1,1 1 1,-1 0-1,1-1 1,-1 1-1,1-1 1,0 1-1,-1-1 1,1 1-1,-1-1 1,1 0-1,0 1 1,0-1-1,-1 0 1,1 1-1,0-1 1,0 0-1,-1 0 1,1 0-1,0 0 1,0 0-1,-1 0 1,1 0-1,0 0 1,0 0-1,-1 0 1,1 0-1,0 0 1,0-1-1,-1 1 1,1 0-1,0 0 1,0-1-1,-1 1 1,1 0-1,0-1 1,31-15-255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6.858"/>
    </inkml:context>
    <inkml:brush xml:id="br0">
      <inkml:brushProperty name="width" value="0.05" units="cm"/>
      <inkml:brushProperty name="height" value="0.05" units="cm"/>
    </inkml:brush>
  </inkml:definitions>
  <inkml:trace contextRef="#ctx0" brushRef="#br0">136 0 12923,'-12'2'441,"0"1"0,1 0 0,-1 1 0,0 0 0,-20 11 0,29-13-427,0-1 0,1 1 1,-1 0-1,0-1 0,1 1 1,-1 0-1,1 0 0,-1 1 1,1-1-1,0 1 0,0-1 1,0 1-1,1-1 0,-1 1 1,0 0-1,1 0 0,0 0 1,0 0-1,0 0 0,0 0 1,0 0-1,0 0 0,1 1 1,0-1-1,-1 0 0,1 0 1,1 5-1,0-6-21,-1 0-1,1 0 0,0 0 1,0 0-1,1 0 1,-1 0-1,0 0 1,1 0-1,-1 0 1,1 0-1,-1-1 0,1 1 1,0-1-1,0 1 1,0-1-1,-1 1 1,2-1-1,-1 0 1,0 0-1,0 0 1,0-1-1,0 1 0,1 0 1,3 0-1,8 2-98,1-1-1,27 2 1,-24-3-14,-10-1 99,10 1-109,1 1 1,-1 1-1,1 0 0,26 10 1,-41-12 112,0 1 0,0 0 0,0 0 0,0 0 0,-1 1 0,1-1 0,-1 1 0,1 0 0,-1 0 0,5 6 1,-6-6 30,0-1 0,-1 1 0,0 0 0,1 0 1,-1 0-1,0 0 0,0 0 0,-1 0 1,1 0-1,-1 0 0,1 0 0,-1 0 1,0 1-1,0-1 0,0 0 0,-2 6 0,1-3 70,-1-1 0,-1 1 0,1 0 0,-1-1 0,1 1 0,-2-1 0,1 0 0,-1 0 0,1 0 0,-1 0 0,0 0 0,-1-1 0,1 0-1,-11 7 1,9-7 18,0 1-1,-1-1 0,1-1 0,-1 1 1,0-1-1,0 0 0,0-1 0,-1 0 1,1 0-1,0 0 0,-14 0 0,18-2-154,0 0 0,0 0 1,1 0-1,-1-1 0,0 0 0,0 1 0,1-1 0,-1 0 0,0 0 0,1 0 0,-1-1 0,1 1 0,0-1 0,-1 1 0,1-1 1,0 0-1,0 0 0,0 0 0,0 0 0,0 0 0,1 0 0,-1 0 0,1-1 0,-1 1 0,1-1 0,0 1 0,0-1 0,0 1 1,0-1-1,0 0 0,1 1 0,-1-1 0,1 0 0,0 0 0,-1 0 0,1 1 0,1-6 0,1-8-431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7.307"/>
    </inkml:context>
    <inkml:brush xml:id="br0">
      <inkml:brushProperty name="width" value="0.05" units="cm"/>
      <inkml:brushProperty name="height" value="0.05" units="cm"/>
    </inkml:brush>
  </inkml:definitions>
  <inkml:trace contextRef="#ctx0" brushRef="#br0">243 62 11674,'3'-2'217,"0"-1"-1,-1 0 0,1 0 1,-1 0-1,0 0 0,0 0 1,0-1-1,-1 1 0,3-5 1,-4 7-163,0 0 1,0 0-1,0 1 0,0-1 1,0 0-1,0 0 1,0 0-1,0 1 1,0-1-1,0 0 1,0 0-1,0 1 0,0-1 1,-1 0-1,1 0 1,0 1-1,-1-1 1,1 0-1,-1 0 1,0 0 10,0 0 1,0 0-1,0 0 0,0 0 1,-1 0-1,1 1 1,0-1-1,0 1 1,-1-1-1,1 1 1,0-1-1,-1 1 1,1 0-1,0-1 1,-2 1-1,-8 0 5,-1 0 0,1 1 0,0 0 0,0 1 0,0 0 0,0 0 0,0 1 0,1 1 0,-1 0 0,1 0 0,0 1 0,0 1 0,1 0 0,-1 0 0,1 0 0,1 1 0,-1 1 0,1-1 0,-11 15 0,18-21-77,0 1-1,-1-1 0,2 1 0,-1 0 0,0-1 1,0 1-1,0 0 0,1-1 0,-1 1 0,1 0 1,-1 0-1,1 0 0,0 0 0,0 0 1,0-1-1,0 1 0,0 0 0,0 0 0,1 0 1,0 2-1,0-2-7,0 1 0,0-1-1,0 1 1,1-1 0,0 0 0,-1 0 0,1 0 0,0 0-1,0 0 1,0 0 0,0 0 0,4 2 0,6 3-50,1 0-1,0-1 1,1-1 0,17 6 0,-22-8 42,20 6-39,62 24-182,-82-29 178,1 0 0,-1 1 0,-1 1 1,1-1-1,-1 1 0,0 1 0,9 8 1,-16-13 49,0-1 0,1 0 0,-1 1 0,0-1 0,0 1 0,0 0 0,0-1 0,0 1 0,0 0 0,-1-1 0,1 1 0,0 0 0,-1 0 0,1 0 0,-1 0 0,0 0 0,0 0 0,0-1 1,0 1-1,0 0 0,0 0 0,-1 2 0,0-1 18,0 0 1,0-1 0,0 1 0,-1 0-1,0-1 1,1 1 0,-1-1 0,0 0-1,0 0 1,0 0 0,0 0 0,-5 4-1,-5 1 104,1 0 0,-1-1 0,-1 0-1,-24 8 1,26-10-45,-17 6-13,-1-1 1,0-1-1,0-2 0,-56 6 1,83-12-106,1 0-1,-1 0 1,1 0 0,-1 0-1,0 0 1,1 0 0,-1-1 0,0 1-1,1 0 1,-1-1 0,1 0-1,-1 1 1,1-1 0,-1 0 0,-1-1-1,3 2 41,-1-1-1,1 0 1,0 0-1,0 0 1,-1 0-1,1 0 1,0 0 0,0 0-1,0 0 1,0 0-1,0 0 1,1 0-1,-1 0 1,0 0-1,0 0 1,1 0-1,-1 1 1,0-1-1,1 0 1,-1 0-1,1 0 1,-1 0-1,1 1 1,-1-1-1,2-1 1,17-24-398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8.028"/>
    </inkml:context>
    <inkml:brush xml:id="br0">
      <inkml:brushProperty name="width" value="0.05" units="cm"/>
      <inkml:brushProperty name="height" value="0.05" units="cm"/>
    </inkml:brush>
  </inkml:definitions>
  <inkml:trace contextRef="#ctx0" brushRef="#br0">133 1 14331,'-5'6'194,"-1"1"0,1 0 0,0 0 0,1 1 1,-1 0-1,2 0 0,-6 14 0,3-3-88,0 0-1,-3 27 1,6-14-10,1 0 0,1 0-1,2 0 1,7 46 0,31 125 91,-32-171-172,12 32-199,-31-107-24,-1 0 0,-2 1-1,-2 1 1,-28-49 0,10 33 1732,43 64-1480,1-1-1,0 0 1,0 0 0,0-1-1,1 0 1,0 0-1,17 4 1,5 1-532,40 5 0,-39-9-1146,61 3 0,-83-9 1124,1 0 1,0-1-1,0 0 1,0-1-1,0 0 1,-1-1-1,1 0 1,18-8 0,-28 10 549,-1 0 1,1 0-1,0 0 1,-1 0-1,1 0 1,-1 0-1,1 0 1,-1-1-1,0 1 1,1-1-1,-1 1 1,0-1-1,0 1 1,0-1-1,0 0 1,0 1-1,0-1 1,-1 0-1,2-2 1,-2 3 42,0 0 1,0 1 0,0-1 0,0 0 0,0 0-1,-1 1 1,1-1 0,0 0 0,0 1 0,0-1-1,0 0 1,-1 1 0,1-1 0,0 0 0,-1 1-1,1-1 1,-1 1 0,1-1 0,0 1-1,-2-2 1,1 1 31,0 0-1,-1 1 0,1-1 1,0 0-1,-1 1 0,1-1 0,-1 0 1,1 1-1,-1 0 0,1-1 1,-1 1-1,1 0 0,-3 0 1,-5 0 80,0 1 0,-1 0 0,1 0 0,0 1 0,0 1 0,0-1 0,0 1 0,1 1 1,-1 0-1,1 0 0,0 0 0,0 1 0,0 0 0,1 1 0,-1 0 0,1 0 0,1 1 0,-1-1 0,1 1 1,-7 11-1,12-16-181,0 0 1,0-1 0,0 1 0,0 0-1,0 0 1,1 0 0,-1-1 0,0 1-1,1 0 1,0 0 0,-1 0 0,1 0-1,0 0 1,0 0 0,0 0 0,0 0-1,1 2 1,0-3-9,-1 0-1,1 1 0,-1-1 1,1 0-1,0 0 1,0 0-1,-1 0 1,1-1-1,0 1 1,0 0-1,0 0 1,0 0-1,0-1 1,0 1-1,0 0 1,0-1-1,1 1 1,-1-1-1,0 1 1,2-1-1,2 1-2,1 0 1,0 0-1,0-1 0,0 0 1,0 0-1,0 0 0,0-1 0,0 0 1,9-2-1,4-3-7,-1-1-1,0-1 1,-1 0-1,0-2 1,0 0 0,-1 0-1,0-2 1,0 0-1,21-23 1,-36 35-10,-1 0 0,0 0 0,1 0-1,-1-1 1,0 1 0,1 0 0,-1 0 0,0-1 0,1 1-1,-1 0 1,0-1 0,0 1 0,1 0 0,-1-1 0,0 1-1,0-1 1,0 1 0,1 0 0,-1-1 0,0 1 0,0-1-1,0 1 1,0 0 0,0-1 0,0 1 0,0-1 0,0 1-1,0-1 1,0 1 0,0 0 0,0-1 0,-13 2-869,8 1 644,1 0-1,-1 0 1,1 0 0,0 0 0,-7 5 0,7 0-164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8.790"/>
    </inkml:context>
    <inkml:brush xml:id="br0">
      <inkml:brushProperty name="width" value="0.05" units="cm"/>
      <inkml:brushProperty name="height" value="0.05" units="cm"/>
    </inkml:brush>
  </inkml:definitions>
  <inkml:trace contextRef="#ctx0" brushRef="#br0">123 279 13211,'-11'10'176,"0"1"0,1 0 0,0 1 0,1 0 0,0 1 0,1 0 0,0 0 0,1 1 0,1 0 0,0 0 0,1 0 0,1 1 0,0-1 0,-3 23 0,2 13-282,3 1 0,1-1 0,7 53 0,-1 68-682,31-296 1212,143-374-44,-157 442-352,74-172 783,-96 229-796,0-1 1,0 1-1,0-1 0,1 1 1,-1-1-1,0 1 0,0 0 0,0-1 1,0 1-1,1-1 0,-1 1 1,0-1-1,0 1 0,1 0 0,-1-1 1,0 1-1,1 0 0,-1-1 0,0 1 1,1 0-1,-1-1 0,1 1 1,-1 0-1,0 0 0,1-1 0,0 1 1,2 11 140,-4 23-157,-1-18-6,-2 0-1,-7 23 1,7-27 10,0 1 0,1-1 0,0 1 0,-1 25 1,4-36-6,0 0 1,1 0-1,-1 0 1,1-1-1,-1 1 1,1 0 0,0 0-1,0 0 1,0-1-1,0 1 1,0 0 0,0-1-1,0 1 1,0-1-1,1 1 1,-1-1-1,1 1 1,-1-1 0,1 0-1,-1 0 1,1 0-1,3 1 1,3 3-28,2-1 0,-1 0 0,11 2 0,-15-4 15,51 14-132,-30-9-85,-1 0 0,0 2 0,0 0 1,-1 2-1,32 19 0,-55-29 228,1 0 0,-1 0 0,0 0 1,0 0-1,1 0 0,-1 1 0,0-1 0,0 0 0,0 1 0,0-1 1,-1 1-1,1-1 0,0 1 0,-1-1 0,1 1 0,-1-1 1,1 1-1,-1 0 0,0-1 0,1 1 0,-1 0 0,0-1 0,0 1 1,0 0-1,-1-1 0,1 1 0,0 0 0,-1-1 0,1 1 1,-1-1-1,-1 4 0,-2 4 161,0-1 1,-1 0-1,0 0 0,-11 12 1,6-7 76,-14 19 670,-37 40 0,60-71-898,0 0 1,0 0-1,0 0 1,0 0-1,0 0 1,0-1-1,0 1 1,-1 0-1,1 0 1,0-1-1,0 1 1,-1-1-1,1 1 0,0-1 1,-1 0-1,1 1 1,-1-1-1,1 0 1,0 0-1,-1 0 1,1 0-1,-1 0 1,1 0-1,0 0 1,-1-1-1,1 1 1,0 0-1,-1-1 1,1 1-1,0-1 1,-1 0-1,1 1 0,0-1 1,-2-1-1,-2-3-173,-1 0 1,1 0-1,0-1 0,0 0 0,-6-8 0,0-2-318,6 10 254,0-1 1,-1 2-1,0-1 0,0 0 0,-12-8 0,5 9-274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3:19.474"/>
    </inkml:context>
    <inkml:brush xml:id="br0">
      <inkml:brushProperty name="width" value="0.05" units="cm"/>
      <inkml:brushProperty name="height" value="0.05" units="cm"/>
    </inkml:brush>
  </inkml:definitions>
  <inkml:trace contextRef="#ctx0" brushRef="#br0">72 246 12403,'-11'1'374,"6"0"-283,1 0 0,-1 0 0,1 0 0,-1-1 0,1 0 0,-1 0 0,1 0 0,-1 0-1,0-1 1,1 1 0,-5-3 0,9 3-81,0 0-1,-1 0 1,1 0 0,0-1-1,0 1 1,0 0-1,0 0 1,0 0 0,0-1-1,0 1 1,0 0-1,0 0 1,0-1 0,0 1-1,0 0 1,0 0-1,0 0 1,0-1 0,0 1-1,0 0 1,0 0-1,0-1 1,0 1 0,0 0-1,0 0 1,0 0-1,0-1 1,0 1 0,1 0-1,-1 0 1,0 0-1,0 0 1,0-1 0,0 1-1,0 0 1,1 0-1,-1 0 1,0 0 0,0 0-1,0 0 1,1-1-1,-1 1 1,0 0 0,0 0-1,0 0 1,1 0-1,14-7 306,33-7 100,1 2-1,65-8 1,-54 11-251,587-67 419,-531 64-591,1156-77-31,0 101-1213,-1054 0 759,-134-11 143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8:55.795"/>
    </inkml:context>
    <inkml:brush xml:id="br0">
      <inkml:brushProperty name="width" value="0.05" units="cm"/>
      <inkml:brushProperty name="height" value="0.05" units="cm"/>
    </inkml:brush>
  </inkml:definitions>
  <inkml:trace contextRef="#ctx0" brushRef="#br0">2522 215 11506,'-98'8'-201,"8"1"76,-600 22-355,546-25 625,1 6 0,0 7 1,1 5-1,-260 82 0,343-84 61,-110 55-1,136-58-173,2 1 0,0 1 0,1 1 0,-45 45 0,42-34-58,-7 7-35,1 2 0,-46 64 0,79-97 58,0 1 0,1 0 1,0 0-1,1 0 0,0 0 1,1 0-1,0 1 0,0 0 1,1 0-1,1-1 0,-1 20 1,2-16-14,1 0 0,1 0 1,1-1-1,0 0 1,0 1-1,1-1 1,1 0-1,0 0 0,8 13 1,0-3-131,1-1 0,1 0 0,1-1 0,1 0 0,1-1 0,0-1 0,36 27 0,-26-25-81,2-1 0,0-2 0,1-1 0,0-1 0,44 15 0,625 193-484,-582-196 558,1-4 0,0-6 0,163 3 0,362-30-242,-469 2 427,597-74-244,-453 38-16,182 7 31,33-5 371,-175-23-10,-269 41-68,168-66 1,-202 63-78,-1-2 0,-1-2 0,-2-3 0,-1-2 0,-2-3 0,45-43 0,-54 42-66,-1-2 0,-3-2 1,-1-1-1,-2-2 0,-2-1 0,44-90 0,-65 115 4,-1-1 0,-1 1 0,0-2 0,-2 1 0,-1-1 0,-1 0 0,2-40-1,-6 51 55,0 0 0,-1 0-1,-1 0 1,0 0-1,-1 0 1,-1 0-1,1 0 1,-2 1-1,0 0 1,0 0-1,-1 0 1,-1 1-1,0 0 1,0 0-1,-16-17 1,6 11 88,-1 2 1,-1-1 0,0 2-1,-1 1 1,0 0-1,-1 1 1,-1 1 0,-30-10-1,-26-6 425,-87-17-1,143 39-430,-137-29 677,-265-21 1,-168 32-247,-694 25-756,666 27-1274,402-5 1134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9:01.431"/>
    </inkml:context>
    <inkml:brush xml:id="br0">
      <inkml:brushProperty name="width" value="0.05" units="cm"/>
      <inkml:brushProperty name="height" value="0.05" units="cm"/>
    </inkml:brush>
  </inkml:definitions>
  <inkml:trace contextRef="#ctx0" brushRef="#br0">159 710 7786,'2'17'66,"0"-1"1,1 0 0,1 1 0,0-1-1,1-1 1,12 27 0,4 11-37,49 190 262,-9-31 508,-53-190-700,1 0-1,1 0 1,1-1-1,1 0 1,1-1-1,1-1 1,17 20 0,124 114-102,-45-49-67,-11 2-29,-41-42 17,107 93 0,-76-87 54,199 176-70,118 173 153,-302-314-2,205 195 97,-93-138-57,-22-19-27,-23 12-23,11 9 8,-134-125-9,104 64 0,315 117 40,-132-72-113,-237-98 12,218 101-6,-238-119-29,1-3 1,96 21-1,151 10-379,76 19 79,-140-1 331,146 35-24,-382-108 22,1-1 1,0-1-1,1-2 0,-1 0 1,0-2-1,0-1 1,33-7-1,-47 7-14,-1-2 0,0 1 1,0-2-1,0 0 0,0 0 0,-1-1 0,0 0 0,0-1 1,0 0-1,-1-1 0,0 0 0,-1-1 0,1 0 0,-2 0 1,1-1-1,-2 0 0,10-15 0,-10 12-24,0 0 0,-1 0 0,0 0 0,-1-1 0,-1 0 0,5-26-1,-8 30 63,0 0 0,0 0 0,-1-1 0,-1 1 0,0 0 0,0 1 0,-1-1 0,0 0 0,-1 0 0,-6-17 0,-11-13 163,-1 0-1,-2 2 0,-1 1 1,-2 0-1,-2 2 0,-1 1 1,-1 2-1,-51-42 0,11 19-35,-2 3-1,-3 3 1,-100-48-1,43 23-118,-237-173-1,304 199-88,-81-45 0,103 70 62,0 2 0,-1 2 1,-60-17-1,-139-25 189,-21-6 137,208 50-218,1-3 1,-87-45-1,-81-76 91,11-19-50,58 42-88,-218-203 117,212 176-94,-104-105 29,76 12-56,76 89-35,29 46-21,-163-224-193,211 274 109,-72-86 0,86 117 71,0 1-1,-1 1 1,-2 1-1,1 1 1,-51-29 0,-68-21-42,-30-18 127,159 79-47,-666-363 123,441 272-130,149 66-134,-163-88-1,167 68-496,-86-46-608,111 72 930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4.801"/>
    </inkml:context>
    <inkml:brush xml:id="br0">
      <inkml:brushProperty name="width" value="0.05" units="cm"/>
      <inkml:brushProperty name="height" value="0.05" units="cm"/>
    </inkml:brush>
  </inkml:definitions>
  <inkml:trace contextRef="#ctx0" brushRef="#br0">213 49 13459,'1'-1'129,"-1"-1"0,0 1 0,0-1 0,0 0 0,0 1 0,0-1 0,0 1 1,0-1-1,-1 0 0,1 1 0,0-1 0,-1 1 0,1-1 0,-1 1 0,0-1 0,0 1 0,1-1 0,-1 1 0,0 0 0,0-1 1,0 1-1,0 0 0,-1 0 0,1 0 0,0 0 0,0 0 0,-1 0 0,1 0 0,0 0 0,-1 1 0,-2-2 0,1 1-59,1 0 0,-1 0-1,0 0 1,0 1 0,0-1-1,1 1 1,-1 0-1,0 0 1,0 0 0,0 0-1,0 0 1,1 1 0,-1-1-1,0 1 1,0 0-1,0 0 1,-3 1 0,-2 4-79,-1 0 0,1 0 0,0 1-1,1 0 1,0 0 0,0 0 0,0 1 0,1 0 0,0 1 0,-6 11 0,3-4-64,1 0 0,1 1-1,0 0 1,2 0 0,-5 18 0,9-33 40,1 1 1,-1-1-1,1 0 0,-1 1 1,1-1-1,0 1 1,0-1-1,0 1 0,0-1 1,0 1-1,1-1 0,-1 1 1,1-1-1,-1 0 0,1 1 1,0-1-1,0 0 1,0 0-1,0 1 0,1-1 1,-1 0-1,0 0 0,1 0 1,3 3-1,-3-4-7,1 0 0,-1 0 0,0 0 0,1 0 0,-1-1 0,1 1 0,-1-1 0,1 0 0,0 0 0,-1 0 1,1 0-1,-1 0 0,1 0 0,-1-1 0,1 1 0,-1-1 0,1 1 0,-1-1 0,1 0 0,-1 0 0,0 0 0,1-1 0,3-2 0,10-7-60,0-1 0,-1-1 0,0 0 0,-1-1 0,0-1 0,-1 0 1,-1 0-1,0-2 0,-1 1 0,11-25 0,-22 41 100,0 0 1,0 0-1,0 0 0,0-1 1,0 1-1,0 0 0,0 0 1,0 0-1,0 0 0,-1 0 0,1 0 1,0 0-1,0 0 0,0 0 1,0 0-1,0 0 0,0 0 1,0 0-1,0 0 0,0 0 1,0 0-1,0 0 0,0 0 1,0 0-1,0 0 0,0 0 1,0 0-1,0-1 0,-6 12 19,4-5-17,1 0 0,0 0-1,0 1 1,0-1 0,1 1 0,0-1 0,0 0 0,1 1-1,0-1 1,2 9 0,-2-13-3,0 0 0,0 0 0,0 0 1,0 0-1,0 0 0,0 0 0,0-1 0,1 1 0,-1 0 0,0-1 0,1 1 0,0-1 1,-1 0-1,1 1 0,0-1 0,0 0 0,0 0 0,0 0 0,-1 0 0,1-1 0,0 1 0,1 0 1,-1-1-1,0 0 0,0 1 0,0-1 0,0 0 0,0 0 0,0 0 0,0 0 0,1 0 1,-1-1-1,0 1 0,0-1 0,2 0 0,12-4-4,-1-1 1,0-1-1,0 0 0,0 0 1,-1-2-1,22-16 0,-12 8-14,-4 2-9,-15 11-5,0 0 1,0 0-1,1 0 0,-1 1 0,1 0 0,0 0 0,0 0 1,0 1-1,12-4 0,-17 6 20,1 0 1,-1 0-1,0 1 0,0-1 1,0 0-1,0 1 1,0-1-1,0 1 0,1-1 1,-1 1-1,0 0 0,0-1 1,-1 1-1,1 0 1,0-1-1,0 1 0,0 0 1,0 0-1,-1 0 0,1 0 1,0 0-1,-1 0 1,1 0-1,-1 0 0,1 0 1,-1 0-1,1 1 1,-1-1-1,0 0 0,0 0 1,1 0-1,-1 2 0,1 7-59,0-1 1,0 20-1,0-15 22,-2-14 56,1 1 0,0 0 0,0-1 0,0 1-1,0 0 1,0 0 0,0-1 0,0 1 0,1 0 0,-1-1-1,0 1 1,0 0 0,0-1 0,1 1 0,-1 0-1,0-1 1,1 1 0,-1-1 0,1 1 0,-1 0 0,0-1-1,1 1 1,-1-1 0,1 1 0,0 0 0,15-7 166,-3 0-124,-10 4-39,0 1-1,0 0 0,0 0 0,0 0 1,0 0-1,1 0 0,-1 1 0,0-1 1,7 1-1,-9 0-14,0 1 1,0-1-1,0 0 1,0 1-1,0 0 1,0-1-1,0 1 1,0-1-1,0 1 1,0 0-1,0 0 1,0-1 0,0 1-1,-1 0 1,1 0-1,0 0 1,-1 0-1,1 0 1,-1 0-1,1 0 1,-1 0-1,1 0 1,-1 0-1,0 1 1,1-1-1,-1 0 1,0 0-1,0 0 1,0 0-1,0 1 1,0 0-1,0 17-12,0-15-147,-1-1 0,1 0-1,0 1 1,0-1 0,0 1 0,1-1 0,-1 1-1,1-1 1,0 0 0,0 1 0,2 5 0,4-7-90,2-6-74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9:06.253"/>
    </inkml:context>
    <inkml:brush xml:id="br0">
      <inkml:brushProperty name="width" value="0.05" units="cm"/>
      <inkml:brushProperty name="height" value="0.05" units="cm"/>
    </inkml:brush>
  </inkml:definitions>
  <inkml:trace contextRef="#ctx0" brushRef="#br0">571 571 6961,'-3'-7'134,"-9"-20"687,-1 1 1,-1 0-1,-23-31 0,32 50-692,0 0 1,-1 1-1,1 0 0,-1 0 1,-1 1-1,1 0 0,-1 0 1,0 0-1,0 1 0,-1 0 1,1 1-1,-1-1 0,0 1 1,0 1-1,0 0 0,-12-3 1,6 4-116,-1 0 0,0 0 1,1 2-1,-1-1 0,1 2 1,-1 0-1,1 1 0,0 0 1,0 1-1,0 1 0,0 0 1,-14 8-1,17-7-89,0 1 1,1-1 0,0 2-1,1-1 1,0 1 0,0 1-1,0 0 1,1 0-1,1 1 1,-1-1 0,1 2-1,1-1 1,0 1 0,-7 20-1,5-9-6,2 0-1,1 0 1,1 1 0,0 0-1,2 0 1,1 0 0,1 0-1,0 0 1,2 0 0,1 0-1,1-1 1,0 1 0,2-1-1,1 0 1,0 0 0,2 0-1,1-1 1,0-1-1,1 0 1,1 0 0,1-1-1,1-1 1,1 0 0,0-1-1,1 0 1,20 14 0,-8-9-60,2-2-1,0-1 1,57 25 0,-64-34 91,0-1 0,1-1 0,0-2 0,0 0 0,1-1 0,28 1 0,-43-6 38,-1 0 0,0 0 0,0-1 0,0-1 0,1 1 0,-1-1 0,-1-1 0,1 0 1,0 0-1,-1-1 0,12-5 0,-9 2 37,0-1 1,-1 0 0,0 0-1,0-1 1,-1-1 0,0 1-1,10-14 1,-3-1 95,-2 0 0,0 0 0,-2-2 0,0 0 0,-2 0 0,13-49 0,-12 22 79,-1 0 0,-3-1-1,-2 0 1,-3-1-1,-2 1 1,-3 0 0,-1-1-1,-22-94 1,19 123-138,-1 0 0,0 0 0,-2 1 0,-21-39 1,23 52-32,1 0 1,-1 1 0,-1 0 0,0 0 0,0 1 0,-1 0 0,-1 1 0,0 0-1,0 1 1,-21-13 0,16 12-7,0 2 0,-1-1-1,0 2 1,-1 0-1,1 1 1,-1 1 0,0 0-1,-24-1 1,32 5-69,0 0 0,-1 1 0,1 0 0,0 0 0,0 1 0,0 1 0,0 0 0,0 0 0,0 1 0,1 0 0,-1 0 0,1 1 0,0 0 0,1 1-1,-1 0 1,-7 8 0,0 2-38,1 0-1,0 1 1,2 1-1,0 0 1,1 1-1,1 0 1,1 1-1,0 0 1,2 1-1,0 0 1,1 0-1,-5 33 1,3-1 26,2 0 0,3 0 1,1 1-1,7 59 0,-1-70-187,1 0 0,3 0-1,21 75 1,-19-92 86,2 1 1,0-1 0,1-1 0,2 0 0,1-1 0,33 42-1,-48-66 157,72 79-206,-65-71 173,1-2 0,0 1 0,0-1 0,1-1 0,-1 1 0,1-1 0,0-1-1,15 6 1,-21-9 34,-1 0 0,1-1 0,0 1-1,0-1 1,0 0 0,0 0 0,0 0 0,-1 0 0,1 0-1,0-1 1,0 1 0,0-1 0,0 0 0,-1 0-1,1 0 1,0 0 0,-1 0 0,1-1 0,-1 1-1,1-1 1,-1 1 0,0-1 0,0 0 0,1 0-1,-1 0 1,-1 0 0,1-1 0,0 1 0,2-5 0,3-5 112,-1 0 0,0-1 0,-1 0 1,6-24-1,-4 9 71,-1 0 0,-2-1 0,-1 1 0,-1-1 1,-2-30-1,-20-147 216,14 154-362,-28-196-55,-21 4-1117,55 244 1134,-9-31-287,-1 1 0,-16-30-1,23 53 213,0 1 1,0-1-1,-1 1 0,0 0 0,-1 0 0,1 1 0,-1-1 0,0 1 0,0 0 0,-1 0 0,1 1 0,-1 0 0,0 0 1,0 0-1,-9-3 0,13 6 43,-1 0 1,0 0-1,0 1 1,0-1-1,0 1 1,0 0 0,0 0-1,1 0 1,-1 0-1,0 0 1,0 1-1,0-1 1,0 1-1,0 0 1,1 0 0,-1 0-1,0 0 1,1 1-1,-1-1 1,1 0-1,-5 5 1,0 0-24,0 0 1,1 0-1,0 1 1,1 0-1,-1 0 1,-5 11-1,-22 49 103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49:29.894"/>
    </inkml:context>
    <inkml:brush xml:id="br0">
      <inkml:brushProperty name="width" value="0.05" units="cm"/>
      <inkml:brushProperty name="height" value="0.05" units="cm"/>
    </inkml:brush>
  </inkml:definitions>
  <inkml:trace contextRef="#ctx0" brushRef="#br0">341 39 5377,'-40'38'450,"25"-26"-380,1 1 1,1 1 0,0 0-1,0 0 1,2 1 0,-13 21-1,19-25-232,1 0-1,0 1 1,1 0 0,0 0-1,-2 16 1,-1 63 368,6-81-80,0 0 0,0 0 0,1-1 0,1 1 0,-1 0-1,2 0 1,-1-1 0,1 1 0,9 16 0,-9-20-131,0-1 0,0 0 0,1-1 1,0 1-1,0-1 0,0 1 0,0-1 0,1 0 1,0-1-1,-1 1 0,1-1 0,1 0 0,-1 0 1,0-1-1,1 1 0,-1-1 0,11 2 0,17 1-469,1-1-1,-1-1 1,1-2-1,0-2 1,35-5-1,0 2-369,-56 3 701,18 0-162,1-2 1,39-7-1,-61 7 384,1 0 0,-1 0 1,0-1-1,0 0 0,-1-1 0,0 0 1,1-1-1,-1 1 0,-1-2 0,14-11 1,-7 2 203,0 0 0,-2-1 0,0 0 0,0-1 0,-2 0 1,10-21-1,-16 28-146,0 0 0,0-1 0,-1 0 1,-1 1-1,0-1 0,-1-1 0,0 1 1,-1 0-1,0 0 0,-1-1 0,0 1 1,-2-13-1,1 18-20,-1 1 0,0-1 0,0 1 0,0 0 1,-1 0-1,0 0 0,0 0 0,-1 0 0,1 0 1,-1 1-1,-1-1 0,-6-5 0,4 4 61,-1 0 0,0 1 0,-1 0 0,0 0 0,0 1 0,0 1 0,-14-6 0,-2 2 87,0 1 0,-1 1 0,1 2 1,-1 0-1,-41 0 0,-52 2-396,-1 5 1,-154 24-1,200-12-26,-2 8-69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2:39.513"/>
    </inkml:context>
    <inkml:brush xml:id="br0">
      <inkml:brushProperty name="width" value="0.05" units="cm"/>
      <inkml:brushProperty name="height" value="0.05" units="cm"/>
    </inkml:brush>
  </inkml:definitions>
  <inkml:trace contextRef="#ctx0" brushRef="#br0">9690 357 7730,'-10'4'115,"-1"-1"1,0 0-1,0 0 1,0-1-1,-1-1 1,1 0-1,-13 0 1,-82-10 447,8 0-382,-357 37-739,26 0 513,111-27-681,-188 0 45,35-33 1599,3-30 175,16 1-542,-751-53 225,631 53-477,107 10-272,-3 22-38,-192 24-8,1 36-7,493-12 109,1 6 0,-221 66 0,-213 110 302,373-123-285,97-36-88,-152 72-1,258-102-29,1 1 1,0 1-1,0 1 0,2 1 1,0 1-1,1 0 0,0 2 1,2 0-1,0 1 0,1 0 1,1 2-1,-12 23 0,19-31-23,2 0 0,-1 0 0,2 1 0,0-1 0,1 1 0,0 0 1,1 0-1,1 1 0,0-1 0,1 1 0,1-1 0,0 0 0,1 1 0,1-1 0,1 1 0,0-1 0,0 0 0,2 0 0,0-1 0,1 1 0,9 17 0,0-8-182,0-1 0,1-1-1,2-1 1,0 0 0,1-1-1,37 29 1,142 89-1487,-178-126 1564,73 47-192,3-5 0,3-4-1,1-4 1,3-5 0,1-5 0,197 43 0,301 2 568,-82-16-163,-25 40 194,-5 25 360,91 22 161,-550-145-751,665 146 443,-484-117-365,284 12-1,105-56-116,0-40-143,-128 9 2,-250 25 87,385-34-124,-425 25 126,233-60 0,263-135 82,-182 28 26,80-62-33,-507 213 78,-2-3-1,125-102 1,-175 128 8,-1 0 0,0-1 0,-1-1 0,-1 0 0,-1-1 0,-1-1 0,0 0 0,-1-1 0,-1 0 0,-2-1 0,0 0 0,-1 0 0,-1-1 0,-1 0 0,-1 0 0,-1-1 1,1-36-1,-4 33-62,-1 0 0,-1 0 0,-1 0 0,-2 0 1,0 1-1,-2-1 0,-11-28 0,10 37-88,0 1-1,-2 0 1,0 0-1,-1 0 1,0 1-1,-2 1 1,0 0-1,0 1 1,-1 0-1,-29-23 1,15 17-78,-1 2 0,-1 0 0,-1 2-1,-1 2 1,0 0 0,-56-15 0,18 11-260,0 3 1,-85-6-1,-207 7-144,152 15 335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2:47.904"/>
    </inkml:context>
    <inkml:brush xml:id="br0">
      <inkml:brushProperty name="width" value="0.05" units="cm"/>
      <inkml:brushProperty name="height" value="0.05" units="cm"/>
    </inkml:brush>
  </inkml:definitions>
  <inkml:trace contextRef="#ctx0" brushRef="#br0">15790 1899 9906,'-150'-24'541,"-189"-34"-330,2-23-464,74-3-346,-208-57-1192,-135 7 470,-52-13 2303,-119-75 974,186 51-1410,239 74-466,-550-157 38,-18 16 379,-17 81 6,-603 66 157,523 141-149,781-21-565,2 9 1,-293 89 0,315-60-489,3 10 0,-344 179 0,238-76 76,8 14 0,8 13 0,10 12 0,-461 456 0,445-349 725,15 13 0,-276 422-1,437-563 129,-192 400 0,249-429-233,6 2 0,-84 357 1,113-333-398,8 1 0,9 2 0,7 261 0,20-294-13,7 0 0,7-1-1,8-1 1,67 220 0,-49-251 244,5-2 0,6-2 1,5-2-1,6-4 0,5-3 0,96 118 0,-78-125-7,5-4-1,4-5 1,5-3 0,4-6-1,4-5 1,4-4-1,3-6 1,4-5-1,148 64 1,-33-40-67,430 115 1,270-1 23,-483-116 61,-112-19 68,413 88 314,6-41 110,561-56 9,1-107-266,-1233 35-206,1389-86 860,-8-93-49,-746 39-534,1177-393 1,-429-79 448,-678 169-368,-45-81-296,-525 343-928,384-407 0,-290 201-1069,-246 282 789,112-214 0,-120 184 1125,-7-3 0,-6-2 1,-7-2-1,-6-3 0,25-168 1,-43 147 1765,2-342 0,-30 402-1291,-5 1 1,-4-1-1,-5 2 1,-39-130-1,31 160-424,-3 1 0,-4 1 0,-2 2 0,-4 2 0,-4 1 0,-2 3-1,-3 1 1,-3 3 0,-3 1 0,-2 4 0,-104-86 0,59 68-497,-3 4-1,-160-83 1,98 74-103,-183-63 0,112 61 71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3:48.636"/>
    </inkml:context>
    <inkml:brush xml:id="br0">
      <inkml:brushProperty name="width" value="0.05" units="cm"/>
      <inkml:brushProperty name="height" value="0.05" units="cm"/>
    </inkml:brush>
  </inkml:definitions>
  <inkml:trace contextRef="#ctx0" brushRef="#br0">6374 0 5513,'-500'77'593,"-411"44"-531,376-68-1063,391-32-7,-239 68 0,102 6 1977,-467 229-1,55 81 259,178-12-1147,506-386-80,-198 171-9,-215 239 0,333-315-62,4 3 0,5 4 0,-123 224 0,106-139-600,-119 344-1,143-316 455,-53 270 0,103-365 152,6 0-1,5 1 1,8 228-1,19-177 37,51 237 0,84 165 23,-103-433 158,7-2-1,75 142 1,-73-181-24,6-2 1,3-4-1,94 112 0,-33-71 7,150 132 0,165 106 109,216 116 5,-456-367-236,313 152 1,-268-173-90,4-11 1,4-11-1,470 95 0,866 39-886,13-102-523,-483-61 1068,0-40 544,-3-62 308,-5-86 71,-45-87 79,-571 87-301,-6-21-1,484-221 1,-639 217-244,-8-14-1,381-264 1,-160 16-1,-401 287-23,192-223 1,-254 251 4,-5-3 1,-5-4-1,69-133 1,-102 162-8,-5-2 0,-2-1 1,-5-2-1,-3-1 0,22-133 1,-37 129 122,-3-1 1,-5 0 0,-4 1-1,-4-1 1,-3 0-1,-5 1 1,-4 1 0,-3 0-1,-5 1 1,-3 1-1,-42-90 1,-1 22 365,-7 3 1,-7 4 0,-6 4-1,-137-171 1,111 181 50,-162-149 1,172 190-204,-4 5 0,-131-81 0,-349-155 502,-32 62-425,-19 40-283,-4 23-140,585 182-7,-590-174-110,-124-37-352,769 227 464,-1170-352-2009,-18 60-683,875 233 2147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1:44.292"/>
    </inkml:context>
    <inkml:brush xml:id="br0">
      <inkml:brushProperty name="width" value="0.05" units="cm"/>
      <inkml:brushProperty name="height" value="0.05" units="cm"/>
    </inkml:brush>
  </inkml:definitions>
  <inkml:trace contextRef="#ctx0" brushRef="#br0">2 358 4761,'0'0'-8,"0"0"0,0 0 0,0 0 0,0 0 1,0 0-1,-1 0 0,1 0 0,0 0 0,0 0 0,0 0 0,0 0 0,0 0 1,0 0-1,0 0 0,0 0 0,0 0 0,0 0 0,0 0 0,0 0 0,0 1 0,0-1 1,-1 0-1,1 0 0,0 0 0,0 0 0,0 0 0,0 0 0,0 0 0,0 0 0,0 0 1,0 1-1,0-1 0,0 0 0,0 0 0,0 0 0,0 0 0,0 0 0,0 0 1,0 0-1,0 0 0,0 0 0,1 0 0,-1 1 0,0-1 0,0 0 0,0 0 0,0 0 1,0 0-1,0 0 0,0 0 0,0 0 0,0 0 0,0 0 0,0 0 0,0 0 0,0 0 1,0 0-1,1 0 0,-1 0 0,0 0 0,0 0 0,0 1 0,0-1 0,0 0 0,0 0 1,11-1-310,19-5-55,-24 4 253,241-47-675,158-41 748,-74-26-253,-141 46 177,-113 43 94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1:45.811"/>
    </inkml:context>
    <inkml:brush xml:id="br0">
      <inkml:brushProperty name="width" value="0.05" units="cm"/>
      <inkml:brushProperty name="height" value="0.05" units="cm"/>
    </inkml:brush>
  </inkml:definitions>
  <inkml:trace contextRef="#ctx0" brushRef="#br0">1 330 6721,'0'3'25,"-1"-1"0,1 0-1,0 0 1,0 1-1,0-1 1,0 0 0,1 0-1,-1 0 1,0 1-1,1-1 1,0 0 0,-1 0-1,1 0 1,0 0-1,0 0 1,0 0 0,3 3-1,-1-1-23,0-1 0,0 1 0,1-1 1,0 0-1,-1 0 0,1 0 0,9 4 0,2 0-52,1-1 0,-1 0-1,30 6 1,-7-5-75,-1-2 0,1-1 0,0-2 0,0-2 0,0-1 0,61-11 0,221-62-770,-316 73 887,447-146-1663,-8-28 169,-345 135 1273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1:46.428"/>
    </inkml:context>
    <inkml:brush xml:id="br0">
      <inkml:brushProperty name="width" value="0.05" units="cm"/>
      <inkml:brushProperty name="height" value="0.05" units="cm"/>
    </inkml:brush>
  </inkml:definitions>
  <inkml:trace contextRef="#ctx0" brushRef="#br0">2784 1 6201,'-50'31'243,"-1"-2"0,-107 45 0,127-60-138,-2 0-37,-93 41 459,-138 40 1,-351 39-381,-9-47 92,553-77-29,-77 9 190,-450 49 315,584-67-1542,21-1 91,23-4 14,367-112-1200,-351 101 1772,194-71-467,-144 50 526,41-14-64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3:55.338"/>
    </inkml:context>
    <inkml:brush xml:id="br0">
      <inkml:brushProperty name="width" value="0.05" units="cm"/>
      <inkml:brushProperty name="height" value="0.05" units="cm"/>
    </inkml:brush>
  </inkml:definitions>
  <inkml:trace contextRef="#ctx0" brushRef="#br0">2540 58 6497,'-45'-12'452,"4"0"-410,-1 1 0,-73-8 0,30 16 101,1 3 0,-166 23 1,-163 56 573,35 20 869,290-69-1159,0 3 0,-95 53 0,123-51-706,-101 76 0,-39 61-295,160-133 691,1 0 0,2 3 0,-56 83 0,79-104-109,2 0-1,0 1 0,1 1 0,2 0 0,0 0 1,2 0-1,0 1 0,2 1 0,0-1 1,-2 49-1,8-60-106,-1 0-1,2 0 1,0 0 0,0 0-1,1-1 1,1 1 0,0-1-1,0 0 1,1 0 0,10 17-1,-5-14-72,1 0-1,0-1 0,0-1 0,2 1 1,-1-2-1,27 20 0,-9-10-175,1-2 0,49 23-1,67 22-250,-135-60 577,600 228-690,-442-185 5,255 41 0,185-11-741,-593-76 1431,114 12-176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3:58.788"/>
    </inkml:context>
    <inkml:brush xml:id="br0">
      <inkml:brushProperty name="width" value="0.05" units="cm"/>
      <inkml:brushProperty name="height" value="0.05" units="cm"/>
    </inkml:brush>
  </inkml:definitions>
  <inkml:trace contextRef="#ctx0" brushRef="#br0">0 1 13659,'266'95'779,"823"264"-2148,183-15 517,-10 38 1006,-534-142 28,642 209 41,-530-187-492,273 89-562,532 225 922,-1468-507 187,507 188 1019,12-59-757,-599-179-988,183 12-1,-257-30 361,36-3 0,-49 1 31,0-1-1,0-1 0,15-5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5.354"/>
    </inkml:context>
    <inkml:brush xml:id="br0">
      <inkml:brushProperty name="width" value="0.05" units="cm"/>
      <inkml:brushProperty name="height" value="0.05" units="cm"/>
    </inkml:brush>
  </inkml:definitions>
  <inkml:trace contextRef="#ctx0" brushRef="#br0">236 270 13539,'-1'-1'104,"-1"-1"0,1 0-1,0 1 1,-1-1 0,0 1 0,1-1 0,-1 1-1,0 0 1,0 0 0,0 0 0,1 0 0,-1 0 0,0 0-1,0 0 1,-1 1 0,1-1 0,0 1 0,-4-1-1,3 1-47,-1 0 0,0 1 0,0-1 0,0 1 0,0 0-1,1 0 1,-1 0 0,0 0 0,-5 4 0,-5 3-58,1 0 0,1 1 0,0 0 0,-14 14-1,19-16-7,-1 0 0,1 1-1,0 0 1,0 0 0,1 1-1,0 0 1,1 0 0,0 0-1,0 0 1,1 1 0,-4 15-1,7-23 12,1-1-1,-1 0 0,1 1 1,0-1-1,0 0 0,0 1 1,0-1-1,0 0 0,0 1 1,0-1-1,0 1 0,0-1 1,0 0-1,1 1 0,-1-1 1,1 0-1,-1 1 0,1-1 1,0 0-1,-1 0 0,1 0 1,0 1-1,1 1 0,0-3 2,-1 1 0,1 0 0,0 0 0,-1-1 0,1 1 0,0 0 0,-1-1-1,1 0 1,0 1 0,0-1 0,-1 0 0,1 0 0,0 0 0,0 0 0,3-1 0,4-1 0,0 0 1,0-1 0,0 0 0,-1 0-1,16-8 1,-6-1-39,1-1 0,-2 0 1,1-2-1,-2 0 0,0-1 0,-1 0 0,-1-1 1,22-34-1,-19 24-26,-2-1 0,0 0-1,-2-1 1,-2 0 0,14-51 0,-24 75 64,1-1 9,-1 0 0,0 0 1,0 0-1,0-1 0,-1-11 1,0 18-11,1 0 1,-1 0 0,0-1 0,0 1-1,0 0 1,0 0 0,0 0 0,0 0-1,0-1 1,0 1 0,0 0 0,0 0-1,0 0 1,0 0 0,0-1-1,0 1 1,0 0 0,0 0 0,0 0-1,0 0 1,0 0 0,0-1 0,0 1-1,0 0 1,0 0 0,-1 0 0,1 0-1,0-1 1,0 1 0,0 0 0,0 0-1,0 0 1,0 0 0,0 0 0,-1 0-1,1 0 1,0-1 0,0 1-1,0 0 1,0 0 0,0 0 0,-1 0-1,1 0 1,0 0 0,0 0 0,0 0-1,0 0 1,-1 0 0,1 0 0,0 0-1,0 0 1,0 0 0,0 0 0,-1 0-1,1 0 1,0 0 0,-8 12 52,-4 18-2,6-2 109,0 0-1,2 0 1,1 0-1,1 0 1,2 1-1,1-1 1,1 1-1,1-1 1,1 0-1,15 49 1,-15-65 129,1 0 1,11 21 0,-1-9 169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3:59.656"/>
    </inkml:context>
    <inkml:brush xml:id="br0">
      <inkml:brushProperty name="width" value="0.05" units="cm"/>
      <inkml:brushProperty name="height" value="0.05" units="cm"/>
    </inkml:brush>
  </inkml:definitions>
  <inkml:trace contextRef="#ctx0" brushRef="#br0">1 1307 14187,'4'-10'696,"29"-112"-1109,-8 34 213,17-84 36,22-200 0,-49 243 171,21-165 74,-34 279-69,8-42 23,-9 54-33,0 0 0,0 0-1,0-1 1,0 1-1,1 0 1,-1 0-1,1 0 1,0 0-1,0 1 1,0-1-1,0 0 1,1 1-1,3-4 1,-5 6-2,-1-1 1,1 1-1,0-1 0,0 1 1,0 0-1,0-1 0,1 1 1,-1 0-1,0 0 0,0 0 0,0-1 1,0 1-1,0 1 0,0-1 1,0 0-1,0 0 0,0 0 1,0 0-1,0 1 0,0-1 1,1 1-1,23 15 2,-1 9 2,-1 1-1,32 47 0,-18-23 1,24 29 30,127 128 1,-160-181-49,1-2 0,1 0 0,1-2-1,1-1 1,1-2 0,1-1 0,67 24 0,-68-31 4,0-3 1,0 0 0,1-2-1,0-2 1,59 0 0,48-8-34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1.328"/>
    </inkml:context>
    <inkml:brush xml:id="br0">
      <inkml:brushProperty name="width" value="0.05" units="cm"/>
      <inkml:brushProperty name="height" value="0.05" units="cm"/>
    </inkml:brush>
  </inkml:definitions>
  <inkml:trace contextRef="#ctx0" brushRef="#br0">8 471 10026,'0'-1'52,"-1"0"1,1 1-1,-1-1 0,1 0 1,-1 1-1,1-1 0,0 0 0,-1 0 1,1 0-1,0 1 0,0-1 1,0 0-1,-1 0 0,1 0 1,0 0-1,0 0 0,0 1 0,0-1 1,0 0-1,1 0 0,-1 0 1,0 0-1,0 0 0,0 1 0,1-1 1,-1 0-1,1 0 0,-1 1 1,0-1-1,1 0 0,-1 0 0,1 1 1,0-1-1,-1 0 0,1 1 1,-1-1-1,1 1 0,0-1 1,0 1-1,0-1 0,6-4 197,0 1 0,0 0-1,13-5 1,-3 1-118,55-38 483,112-91-1,-125 90-410,-56 45-194,18-14 72,0-1-1,-1-1 0,29-34 1,-47 49-73,0 1 0,0-1 0,0 0 1,-1 1-1,1-1 0,-1 0 1,0 0-1,1 0 0,0-6 0,-2 8-6,0 0 0,0 0 0,0 0-1,0-1 1,0 1 0,-1 0 0,1 0 0,0 0-1,-1-1 1,1 1 0,0 0 0,-1 0-1,0 0 1,1 0 0,-1 0 0,1 0 0,-1 0-1,0 0 1,0 0 0,0 0 0,0 1-1,0-1 1,1 0 0,-1 0 0,-1 1-1,1-1 1,0 1 0,0-1 0,-1 0 0,-6-1-6,1-1 1,0 1 0,0 1 0,-1-1 0,1 1 0,-1 1 0,1-1 0,-1 1 0,1 1 0,-1-1 0,1 1 0,-1 1 0,1-1-1,-11 5 1,2-1-15,0 1 0,1 1-1,-1 0 1,1 1 0,-19 14 0,10-2 28,0 1 1,1 1 0,1 1 0,2 0 0,0 2 0,1 0 0,2 1 0,0 1 0,2 1-1,1 0 1,-19 58 0,29-74 14,0 0 0,1 0 0,1 0 0,0 0 0,1 0 0,0 21 0,1-28-19,1 0 0,-1-1 0,1 1 0,0-1 0,0 1 0,1-1 0,-1 0 0,1 1 0,0-1 0,0 0-1,1 0 1,-1 0 0,1-1 0,-1 1 0,1 0 0,1-1 0,-1 0 0,0 0 0,1 0 0,-1 0 0,6 3 0,1-2-41,0 1 1,0-2 0,0 1-1,0-1 1,0-1 0,1 0 0,-1-1-1,1 1 1,-1-2 0,1 0-1,19-2 1,0-2-160,1-1 0,52-16 0,-63 15 109,34-17 1,22-21-151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1.712"/>
    </inkml:context>
    <inkml:brush xml:id="br0">
      <inkml:brushProperty name="width" value="0.05" units="cm"/>
      <inkml:brushProperty name="height" value="0.05" units="cm"/>
    </inkml:brush>
  </inkml:definitions>
  <inkml:trace contextRef="#ctx0" brushRef="#br0">385 1 11907,'-38'57'842,"2"3"1,3 1 0,-45 118 0,59-125-666,12-30-161,-2 1-1,-1-2 1,-1 1 0,0-1-1,-17 23 1,26-44-95,1 0 1,0 0 0,-1 0-1,1-1 1,-1 1 0,1 0-1,-1-1 1,0 0 0,0 1-1,0-1 1,1 0 0,-1 0-1,0 0 1,0 0 0,-1 0-1,1 0 1,0-1 0,0 1-1,0-1 1,-4 1 0,4-2-37,0 1 0,0-1 0,0 1 1,0-1-1,1 0 0,-1 0 0,0 0 0,0 0 1,0 0-1,1-1 0,-1 1 0,1 0 0,-1-1 1,1 1-1,-1-1 0,1 1 0,0-1 1,0 0-1,-1 0 0,0-3 0,-13-25-564,3-9-157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2.110"/>
    </inkml:context>
    <inkml:brush xml:id="br0">
      <inkml:brushProperty name="width" value="0.05" units="cm"/>
      <inkml:brushProperty name="height" value="0.05" units="cm"/>
    </inkml:brush>
  </inkml:definitions>
  <inkml:trace contextRef="#ctx0" brushRef="#br0">1 94 10138,'10'-36'1168,"-2"9"-591,4 8-241,-1 11 792,-1 5-296,4 12-360,2 8-112,4 11-144,2 8-72,5 7-88,2 3-24,5 6-16,5-1-16,1-5-208,2-6-16,-2-12 176,-5-7-32,0-18-48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2.932"/>
    </inkml:context>
    <inkml:brush xml:id="br0">
      <inkml:brushProperty name="width" value="0.05" units="cm"/>
      <inkml:brushProperty name="height" value="0.05" units="cm"/>
    </inkml:brush>
  </inkml:definitions>
  <inkml:trace contextRef="#ctx0" brushRef="#br0">1 1 11546,'2'79'1056,"23"138"-1,34 75-501,-11-66-421,-42-187-112,-3-21 80,0-1 1,10 31 0,-15-91-22,-8-12-278,-2 1 0,-3 1 0,-2 0 0,-29-61 0,23 67 488,34 53-167,0-1 1,0 0-1,0 0 1,1-1 0,13 3-1,-13-5-88,0 0 1,0-1-1,0-1 0,1 0 0,-1 0 0,0-2 0,0 1 1,0-1-1,0-1 0,0 0 0,-1-1 0,1 0 0,14-8 1,-19 8-29,1 0 0,-1 0 0,0 0-1,0-1 1,0 0 0,-1 0 0,0-1 0,0 0 0,0 0 0,-1 0 0,0-1 0,0 1 0,0-1 0,-1-1 0,0 1 0,-1 0 0,1-1 0,-1 0 0,-1 0 0,2-9 0,-3 16-9,-1 0 1,0 0-1,1 0 0,-1 0 1,0 0-1,0 0 1,0 0-1,0 0 0,0 0 1,0 0-1,0 0 0,0 0 1,0 0-1,-1 0 0,1 0 1,0 0-1,-1 0 1,1 0-1,-1 0 0,1 0 1,-1 0-1,1 0 0,-1 0 1,1 0-1,-1 1 0,0-1 1,0 0-1,1 0 1,-1 1-1,0-1 0,0 1 1,0-1-1,0 1 0,0-1 1,0 1-1,0-1 0,0 1 1,0 0-1,0-1 1,0 1-1,0 0 0,0 0 1,0 0-1,0 0 0,0 0 1,-1 0-1,-2 1 2,0-1 0,0 1 0,0 0 0,0 0 0,0 0 1,0 1-1,1 0 0,-1-1 0,0 1 0,-4 4 0,-4 4 42,1 0-1,0 1 1,0 0 0,-10 16 0,16-20 0,0 0 1,1 0-1,0 0 1,0 0 0,1 1-1,0 0 1,0-1 0,1 1-1,-2 12 1,4-19-35,-1 1 0,1-1 0,0 0 0,0 0 1,0 1-1,0-1 0,1 0 0,-1 0 0,0 0 0,0 1 0,1-1 1,-1 0-1,1 0 0,-1 0 0,1 0 0,-1 0 0,1 1 1,0-1-1,-1 0 0,1 0 0,0-1 0,0 1 0,0 0 1,0 0-1,0 0 0,0-1 0,0 1 0,0 0 0,0-1 0,0 1 1,0-1-1,0 1 0,0-1 0,1 1 0,-1-1 0,0 0 1,0 0-1,1 0 0,-1 0 0,0 0 0,0 0 0,1 0 1,0 0-1,7-1 15,1 0-1,-1 0 1,0-1 0,14-5 0,89-35 78,8-2-34,-101 38-63,1 0 0,1 2-1,-1 1 1,23-1 0,-38 3-8,-1 1 0,1 0 0,-1 1 1,1-1-1,0 1 0,-1 0 0,1 0 1,-1 0-1,0 1 0,1-1 0,-1 1 0,0 0 1,0 1-1,0-1 0,0 1 0,0-1 0,-1 1 1,1 0-1,-1 0 0,0 1 0,0-1 0,0 1 1,0 0-1,0-1 0,-1 1 0,0 0 0,0 1 1,0-1-1,0 0 0,-1 0 0,1 1 0,0 5 1,1 6-16,0 0 1,0 21 0,4 23-27,-7-59 42,0 0 1,1-1 0,-1 1 0,0 0 0,0 0-1,0-1 1,1 1 0,-1 0 0,0-1 0,0 1-1,1 0 1,-1-1 0,1 1 0,-1 0 0,1-1-1,-1 1 1,1-1 0,-1 1 0,1-1 0,0 1-1,0-1 1,-1 0 0,1 0 0,-1 0 0,1 0 0,-1 0 0,1 0 0,-1 0 0,1 0 0,-1-1 0,0 1 0,1 0 0,-1 0-1,1 0 1,-1-1 0,0 1 0,1 0 0,-1-1 0,1 1 0,-1 0 0,0-1 0,0 1 0,1-1 0,-1 0 0,18-32-88,-16 29 78,34-90-189,-23 56 90,33-65 0,-43 99 109,1-1-1,-1 0 1,1 1-1,0-1 0,0 1 1,0 0-1,0 1 0,1-1 1,0 1-1,-1 0 1,1 0-1,0 0 0,1 1 1,-1-1-1,8-1 0,-10 3 3,0 0-1,1 0 1,0 1-1,-1-1 1,1 1-1,-1 0 1,1 0-1,0 0 1,-1 0-1,1 1 0,-1-1 1,1 1-1,-1 0 1,1 0-1,-1 0 1,1 1-1,-1-1 1,0 1-1,0 0 1,0 0-1,0 0 1,0 0-1,0 1 0,0-1 1,3 4-1,-3 0-1,1 0 0,-1 0-1,0 0 1,-1 0 0,1 1-1,-1-1 1,-1 1 0,1-1-1,-1 1 1,0 0 0,-1-1 0,1 1-1,-2 10 1,6 35 5,-5-50-1,1-1-1,-1 1 1,1-1 0,-1 0-1,1 1 1,0-1-1,-1 0 1,1 1 0,0-1-1,0 0 1,0 0 0,0 0-1,0 0 1,0 0 0,1 0-1,-1 0 1,0 0-1,0 0 1,1 0 0,-1-1-1,1 1 1,-1-1 0,0 1-1,1-1 1,-1 1 0,1-1-1,-1 0 1,1 0-1,-1 0 1,1 0 0,-1 0-1,1 0 1,0 0 0,1-1-1,6 0-2,0 0-1,0-1 1,-1-1-1,15-5 0,29-16-228,-1-3 1,-2-1-1,52-40 0,59-34-1110,-132 88 1037,-28 14 301,1 0 1,-1 0-1,0 0 1,0 0-1,0 0 0,1 0 1,-1 0-1,0 0 1,0 0-1,0 0 0,1 0 1,-1 0-1,0 0 1,0 0-1,0 0 0,1 0 1,-1 0-1,0 0 1,0 0-1,0 0 0,1 0 1,-1 0-1,0 0 1,0 0-1,0 1 0,0-1 1,1 0-1,-1 0 1,0 0-1,0 0 0,0 0 1,0 1-1,0-1 1,1 0-1,-1 0 0,-5 13 105,-53 68 829,42-60-551,0 0 0,1 1 0,-12 24 0,27-45-371,-1 1 0,0-1 1,1 0-1,-1 1 0,1-1 0,-1 1 0,1-1 0,0 1 1,0-1-1,0 1 0,0-1 0,0 1 0,0-1 0,0 3 1,1-3-15,-1 0 1,0-1 0,1 1 0,-1 0 0,0 0-1,1-1 1,-1 1 0,1-1 0,0 1 0,-1 0-1,1-1 1,-1 1 0,1-1 0,0 0 0,-1 1-1,1-1 1,0 1 0,-1-1 0,1 0 0,1 1-1,2 0-12,1-1 0,-1 1 0,0-1 0,1 0 0,-1 0 0,1-1 0,-1 1 0,0-1 0,5-1 0,26-8-100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3.570"/>
    </inkml:context>
    <inkml:brush xml:id="br0">
      <inkml:brushProperty name="width" value="0.05" units="cm"/>
      <inkml:brushProperty name="height" value="0.05" units="cm"/>
    </inkml:brush>
  </inkml:definitions>
  <inkml:trace contextRef="#ctx0" brushRef="#br0">92 336 10954,'-2'6'434,"1"-3"-325,0-1 0,0 0 0,1 0 1,-1 0-1,0 1 0,1-1 0,0 0 1,-1 0-1,1 1 0,0-1 0,0 3 1,13-11 1198,-12 5-1200,11-8-59,-1-1 0,0-1 1,0 0-1,-1 0 0,-1-1 0,0-1 0,0 1 0,-2-1 1,1-1-1,-2 1 0,0-1 0,0 0 0,-1-1 0,-1 1 1,3-17-1,-7 28-50,0 0-1,1 0 1,-1 0 0,0-1 0,-1 1 0,1 0-1,0 0 1,-1 0 0,0 0 0,0 0 0,0 0-1,0 0 1,0 0 0,-1 1 0,-1-5 0,2 6 0,0 0 1,0 0-1,-1 0 0,1 1 1,0-1-1,0 0 1,0 0-1,-1 1 1,1-1-1,0 1 1,-1-1-1,1 1 1,0-1-1,-1 1 1,1 0-1,-1 0 1,1 0-1,0 0 1,-1 0-1,1 0 1,-1 0-1,1 0 1,-1 1-1,1-1 1,0 0-1,-1 1 1,1-1-1,0 1 1,-1-1-1,1 1 1,0 0-1,0 0 1,0 0-1,-2 1 1,-9 7 29,2 0 0,-1 0 1,1 1-1,1 0 1,0 0-1,0 1 0,1 1 1,-6 12-1,-1 1 134,2 1-1,-18 52 1,26-65-83,1 0 1,1 1-1,0 0 1,-1 17-1,4-27-61,-1-1-1,1 0 0,0 0 1,0 1-1,1-1 1,-1 0-1,1 0 0,0 1 1,-1-1-1,1 0 1,0 0-1,1 0 1,-1 0-1,1 0 0,-1 0 1,1-1-1,0 1 1,0 0-1,0-1 0,0 0 1,1 1-1,-1-1 1,1 0-1,3 3 1,2-2-7,1 1 0,-1-1 1,1-1-1,0 1 0,0-1 1,0-1-1,0 0 1,0 0-1,0-1 0,10 0 1,9-2-82,-1-2 1,30-6-1,-15 1-284,1-3 0,-2-1 0,0-2 0,0-2 0,52-31 0,-103 59 518,0-1-1,1 2 0,0-1 1,-14 26-1,20-24 103,9-8 2,-5-6-250,1 1 0,0 0 0,-1 0 0,1-1 0,-1 1 0,1 0 0,-1-1 0,1 0 0,-1 1 0,1-1 0,-1 0 0,3-2 0,7-6 14,0 0 1,-1-2 0,0 1-1,-1-1 1,0-1 0,0 0 0,-1 0-1,8-18 1,5-14 10,17-52-1,18-90 378,-56 184-404,0 0 0,1 0 0,-1 0 0,1 1 0,-1-1 0,1 0 1,0 1-1,-1-1 0,1 0 0,0 1 0,0-1 0,2-1 1,-2 3-16,0-1 1,-1 1 0,1 0-1,0 0 1,0-1 0,0 1-1,0 0 1,0 0 0,0 0 0,0 0-1,0 0 1,0 0 0,0 1-1,-1-1 1,1 0 0,0 0 0,0 1-1,0-1 1,0 0 0,0 1-1,-1-1 1,1 1 0,0-1 0,0 2-1,11 3 262,-1 1 0,1-1 0,0-1 1,0 0-1,0-1 0,1 0 0,20 1 0,9-2 53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4.129"/>
    </inkml:context>
    <inkml:brush xml:id="br0">
      <inkml:brushProperty name="width" value="0.05" units="cm"/>
      <inkml:brushProperty name="height" value="0.05" units="cm"/>
    </inkml:brush>
  </inkml:definitions>
  <inkml:trace contextRef="#ctx0" brushRef="#br0">89 1 12611,'0'28'936,"-7"14"-872,-12 11-40,2 7 160,3 8-184,1 2 8,3-4 0,1-5-8,9-12 0,0-7-8,6-15 8,0-6-56,2-15-176,2-6-336,-3-8 472,-2-10-48,-8-12-80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4.532"/>
    </inkml:context>
    <inkml:brush xml:id="br0">
      <inkml:brushProperty name="width" value="0.05" units="cm"/>
      <inkml:brushProperty name="height" value="0.05" units="cm"/>
    </inkml:brush>
  </inkml:definitions>
  <inkml:trace contextRef="#ctx0" brushRef="#br0">0 220 13403,'33'-13'1096,"10"3"-768,3 0-152,12 1 368,5-2-96,5 1-184,3 0-55,-1-3-129,0 0-112,-5-4-289,-7-5 233,-13-4 24,-15-2-24,-23 1-64</inkml:trace>
  <inkml:trace contextRef="#ctx0" brushRef="#br0" timeOffset="1">274 385 10906,'-14'20'1153,"17"-9"-513,7-7-208,16-11 1024,4-7-608,11-5-208,8 1-39,4-2-257,4 2-176,-2 4-424,-4 4-329,-15 10 457,-10 3-136,-26 7-152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4.922"/>
    </inkml:context>
    <inkml:brush xml:id="br0">
      <inkml:brushProperty name="width" value="0.05" units="cm"/>
      <inkml:brushProperty name="height" value="0.05" units="cm"/>
    </inkml:brush>
  </inkml:definitions>
  <inkml:trace contextRef="#ctx0" brushRef="#br0">0 210 11795,'26'-3'1336,"5"-8"-760,8-5-256,8-3 952,6-2-568,6-1-352,3 1-207,11 2-426,-4 3-519,2 1 648,3-4-120,-1-8-128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5.280"/>
    </inkml:context>
    <inkml:brush xml:id="br0">
      <inkml:brushProperty name="width" value="0.05" units="cm"/>
      <inkml:brushProperty name="height" value="0.05" units="cm"/>
    </inkml:brush>
  </inkml:definitions>
  <inkml:trace contextRef="#ctx0" brushRef="#br0">284 53 10986,'0'-3'73,"0"0"0,0 1 0,0-1 0,-1 0 0,1 0 0,-1 0 0,0 0-1,0 1 1,0-1 0,0 0 0,-1 1 0,1-1 0,-3-3 0,3 5-52,-1 0 0,1 0 0,0 0 0,-1 0 0,1 0 0,-1 1 0,1-1 0,-1 0 0,0 1 0,1-1 0,-1 1 0,0-1 0,1 1 0,-1 0 0,0 0 0,1 0-1,-1 0 1,0 0 0,1 0 0,-1 0 0,0 1 0,1-1 0,-1 1 0,0-1 0,1 1 0,-3 0 0,-4 3 121,0 0 0,0 0-1,1 1 1,0 0-1,0 0 1,0 0 0,0 1-1,1 0 1,-10 13 0,1-1 122,1 2 1,-18 31-1,20-25-137,0 1 1,1 1-1,2-1 0,1 2 1,1-1-1,1 1 0,2 0 1,1 0-1,1 45 0,6 23-59,25 145 1,-20-180-135,-14-212-35,-39-202-48,43 351 151,1 0 0,0 0 0,-1 0 1,1 0-1,0 0 0,0 0 0,0 0 0,-1-1 0,1 1 1,0 0-1,1 0 0,-1 0 0,0 0 0,0 0 1,0 0-1,1 0 0,-1-1 0,0 1 0,1 0 1,-1 0-1,1 0 0,0 0 0,-1 1 0,1-1 1,0-1-1,1 1 2,1 1 0,-1 0 0,0 0 0,0 0 0,0 0 0,0 0 0,0 1 0,0-1 0,0 1 0,0-1 0,3 2 0,3 0-4,27 8-27,1-2-1,1-1 1,-1-2-1,1-1 1,38-2-1,-63-3-39,1 0-1,0-1 1,0-1-1,-1 0 0,1 0 1,-1-1-1,21-11 1,-24 10 17,-1 0 0,0 0 0,-1-1 1,1 0-1,-1 0 0,0-1 0,-1 0 0,1 0 1,-1-1-1,-1 0 0,9-14 0,12-40-226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5.799"/>
    </inkml:context>
    <inkml:brush xml:id="br0">
      <inkml:brushProperty name="width" value="0.05" units="cm"/>
      <inkml:brushProperty name="height" value="0.05" units="cm"/>
    </inkml:brush>
  </inkml:definitions>
  <inkml:trace contextRef="#ctx0" brushRef="#br0">10 132 12331,'2'4'44,"1"-1"0,0 0-1,0 0 1,0 0 0,0 0 0,0-1 0,1 1 0,-1-1 0,1 0 0,0 0 0,-1 0 0,1-1 0,0 1 0,0-1 0,0 0 0,0 0 0,0 0 0,0 0 0,0-1 0,1 0 0,-1 0 0,0 0-1,5-1 1,3 0 1,0 0 0,-1-1 0,1-1 0,-1 0-1,0 0 1,22-11 0,-29 12 27,0 0 0,0 0-1,0-1 1,0 0 0,-1 0 0,1 0 0,-1 0-1,0-1 1,0 1 0,0-1 0,0 0 0,-1 1 0,1-1-1,-1-1 1,2-3 0,-3 6-26,-1-1 1,1 1-1,-1 0 0,1 0 0,-1-1 1,0 1-1,0 0 0,0 0 1,0-1-1,-1 1 0,1 0 0,0-1 1,-1 1-1,0 0 0,1 0 1,-1 0-1,0 0 0,0 0 1,0 0-1,0 0 0,-1 0 0,1 0 1,-1 0-1,1 0 0,-1 1 1,1-1-1,-1 1 0,0-1 0,0 1 1,0 0-1,0 0 0,-2-2 1,-1 0-2,-1 0 1,0 0 0,1 1 0,-1 0-1,0 0 1,0 0 0,0 1 0,0 0-1,-1 0 1,1 0 0,0 1 0,0 0-1,-1 0 1,1 0 0,0 1 0,0 0-1,0 0 1,-1 1 0,1 0 0,1 0-1,-1 0 1,0 1 0,0-1 0,1 2 0,0-1-1,-6 4 1,6-2-42,-1-1 0,1 1 0,0 0 0,1 0 0,-1 1 0,1-1 0,0 1 0,1 0 0,-1 0 0,1 0 0,0 1 0,1-1 0,-1 1 0,1-1 0,1 1 0,-1 0 0,1 0 0,0 0 0,1 0 0,0 0 0,0 0-1,0 0 1,2 8 0,0-9-9,-1-1-1,1 0 0,0 0 0,0-1 0,0 1 1,0 0-1,1-1 0,0 1 0,0-1 0,0 0 0,1 0 1,0 0-1,-1-1 0,1 1 0,0-1 0,1 0 0,-1 0 1,0 0-1,1 0 0,0-1 0,0 0 0,-1 0 1,1 0-1,0-1 0,1 1 0,5 0 0,0 0-55,0-1 0,1 0 0,-1 0-1,1-1 1,-1 0 0,0-1 0,1-1-1,-1 1 1,0-2 0,0 0 0,14-5-1,18-15-156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5.719"/>
    </inkml:context>
    <inkml:brush xml:id="br0">
      <inkml:brushProperty name="width" value="0.05" units="cm"/>
      <inkml:brushProperty name="height" value="0.05" units="cm"/>
    </inkml:brush>
  </inkml:definitions>
  <inkml:trace contextRef="#ctx0" brushRef="#br0">60 1 10922,'-10'48'704,"-25"135"1326,28-136-1331,0 92 0,12-61-704,4-1 0,3 0 0,40 138 0,-41-183-247,-11-31 237,0 0-1,0-1 1,0 1 0,1-1-1,-1 1 1,0-1 0,0 1-1,1-1 1,-1 1 0,0-1 0,1 1-1,-1-1 1,1 1 0,-1-1-1,1 0 1,-1 1 0,0-1-1,1 0 1,0 1 0,-1-1-1,1 0 1,0 1 0,5-9-233,-1-19-4,5-193-388,-5 60 958,-5 160-318,0-5 53,0 1 1,0-1-1,1 1 1,0 0-1,-1-1 1,1 1-1,3-7 1,-3 10-28,0 0 0,0 0 1,-1 0-1,1 1 0,0-1 0,0 0 1,0 0-1,0 1 0,1-1 1,-1 1-1,0-1 0,0 1 0,0-1 1,0 1-1,0 0 0,1-1 1,-1 1-1,0 0 0,0 0 0,1 0 1,-1 0-1,0 0 0,0 0 0,1 0 1,-1 0-1,0 1 0,0-1 1,2 1-1,15 2 53,-1-1-1,1-1 1,0 0 0,-1-1-1,1-1 1,0-1 0,-1-1-1,32-8 1,-39 8-61,-1 0-1,0 0 0,0-1 1,-1 0-1,1 0 1,-1-1-1,0 0 0,0 0 1,0-1-1,-1 0 1,0-1-1,0 0 0,-1 0 1,1 0-1,-2-1 1,1 1-1,7-16 0,-12 22-20,0 0 0,-1 0 0,1 0 0,-1 0 0,1-1 0,-1 1 0,1 0 0,-1-1 0,0 1 0,1 0 0,-1-1 0,0 1 0,0 0 0,0-1 0,0 1 0,0 0 0,0-1 1,-1 1-1,1 0 0,0-1 0,-1 1 0,1 0 0,-1 0 0,1-1 0,-1 1 0,0 0 0,1 0 0,-1 0 0,-2-2 0,2 2-1,0 1 0,-1-1 0,1 1 0,-1 0 1,1-1-1,-1 1 0,1 0 0,-1 0 1,1 0-1,-1 0 0,1 0 0,-1 0 0,1 0 1,-1 1-1,1-1 0,-1 0 0,1 1 1,-1-1-1,1 1 0,0 0 0,-1-1 0,1 1 1,0 0-1,0 0 0,-2 1 0,-3 3 13,1-1-1,0 1 1,0 0 0,1 0-1,-1 1 1,1-1-1,0 1 1,1 0 0,0 0-1,0 0 1,-4 12-1,5-13 16,0 1-1,1-1 1,-1 0 0,2 1-1,-1-1 1,0 0-1,1 1 1,0-1-1,0 1 1,1-1 0,0 0-1,0 1 1,0-1-1,0 0 1,4 9-1,-3-11-10,0 0 0,0-1-1,0 1 1,1 0-1,-1-1 1,1 1 0,-1-1-1,1 0 1,0 0-1,0 0 1,0 0-1,0-1 1,0 1 0,0-1-1,1 1 1,-1-1-1,0 0 1,1-1 0,-1 1-1,1 0 1,-1-1-1,1 0 1,-1 0 0,1 0-1,4-1 1,4 0-22,0-1 0,0 0 0,-1 0 0,1-1 1,-1-1-1,16-6 0,-16 4-89,1 0 0,-2-1 0,1 0 1,-1-1-1,0 0 0,0 0 0,-1-1 0,0-1 1,13-17-1,-9 7 13,0-2-1,-1 1 1,-1-1 0,9-26 0,7-36-229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6.156"/>
    </inkml:context>
    <inkml:brush xml:id="br0">
      <inkml:brushProperty name="width" value="0.05" units="cm"/>
      <inkml:brushProperty name="height" value="0.05" units="cm"/>
    </inkml:brush>
  </inkml:definitions>
  <inkml:trace contextRef="#ctx0" brushRef="#br0">40 1 13379,'-10'33'331,"2"0"1,2 0-1,0 1 1,0 48 0,5-57-264,-1 32-134,2 1 0,14 104 0,-14-159 54,0-1 1,1 1-1,0 0 0,-1 0 1,1 0-1,0 0 0,1 0 0,-1-1 1,0 1-1,1 0 0,-1-1 0,1 0 1,0 1-1,0-1 0,0 0 0,0 0 1,0 0-1,1 0 0,-1 0 0,0 0 1,1-1-1,0 1 0,4 1 1,-3-2 12,-1-1 0,1 1 0,0-1 0,0 0 0,0 0 0,0 0 0,-1-1 1,1 1-1,0-1 0,0 0 0,-1 0 0,1-1 0,0 1 0,-1-1 1,0 1-1,1-1 0,-1 0 0,4-3 0,6-5 39,-1 0 0,0-1-1,0 0 1,-1-1 0,-1 0-1,0-1 1,15-23 0,-7 4 47,-1-1 0,16-44 0,-31 70-85,1 0-6,0-1 1,0 1-1,0-1 1,-1 1-1,-1-1 1,1 0-1,-1 1 1,-1-1-1,1-8 1,-1 15 1,-1 1 1,1 0 0,0 0-1,0 0 1,0 0 0,0 0 0,0 0-1,0 0 1,0 0 0,0 0-1,-1 0 1,1 0 0,0-1 0,0 1-1,0 0 1,0 0 0,0 0-1,0 0 1,-1 0 0,1 0 0,0 0-1,0 0 1,0 0 0,0 0-1,0 0 1,0 0 0,-1 0 0,1 0-1,0 0 1,0 0 0,0 1-1,0-1 1,0 0 0,0 0-1,0 0 1,-1 0 0,1 0 0,0 0-1,0 0 1,0 0 0,0 0-1,0 0 1,0 0 0,0 1 0,0-1-1,0 0 1,0 0 0,-1 0-1,1 0 1,0 0 0,0 0 0,0 1-1,0-1 1,0 0 0,0 0-1,0 0 1,0 0 0,0 0 0,0 0-1,0 1 1,0-1 0,0 0-1,0 0 1,0 0 0,-6 12-23,0 6 27,0 1 0,2 0 0,0 1 0,0-1 0,2 1 0,1 0 0,0-1 0,2 1 0,4 35 0,-4-50 6,0-1-1,0 1 1,0-1-1,0 0 1,1 1-1,0-1 1,0 0 0,0 0-1,0 0 1,1 0-1,-1 0 1,1-1-1,0 1 1,0-1-1,7 6 1,-7-7-5,0-1 1,0 1-1,0-1 0,-1 0 1,1 0-1,0 0 0,0 0 1,1-1-1,-1 1 0,0-1 1,0 0-1,0 1 0,0-2 1,0 1-1,0 0 0,0-1 1,1 1-1,-1-1 1,0 0-1,0 0 0,-1 0 1,1 0-1,0 0 0,4-3 1,6-4-149,-1 0 1,0-1 0,0 0-1,-1-1 1,0 0 0,0-1 0,-2 0-1,17-23 1,-12 12-165,-1 0 1,-1-1-1,-1-1 1,10-31-1,-3-1-230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4:06.554"/>
    </inkml:context>
    <inkml:brush xml:id="br0">
      <inkml:brushProperty name="width" value="0.05" units="cm"/>
      <inkml:brushProperty name="height" value="0.05" units="cm"/>
    </inkml:brush>
  </inkml:definitions>
  <inkml:trace contextRef="#ctx0" brushRef="#br0">239 0 8890,'4'10'295,"-1"1"0,0-1 0,-1 0 1,0 1-1,0 0 0,-1 12 0,2 5 198,30 178 1527,-14-89-1793,-18-88-399,-1-29 158,0 0-1,0 0 1,0 0-1,0 1 1,0-1-1,0 0 1,0 0-1,0 0 1,-1 1-1,1-1 1,0 0-1,0 0 1,0 0-1,0 0 1,0 0-1,0 1 1,-1-1-1,1 0 1,0 0-1,0 0 1,0 0-1,0 0 1,-1 0-1,1 1 1,0-1-1,0 0 1,0 0-1,-1 0 1,1 0-1,0 0 1,0 0-1,0 0 1,-1 0-1,1 0 1,0 0-1,-1 0 1,-11-10-958,-158-180-2426,53 68 7311,117 122-3840,-1 0 1,1-1 0,-1 1 0,1-1 0,-1 1 0,1 0-1,0-1 1,-1 1 0,1-1 0,0 1 0,-1-1-1,1 1 1,0-1 0,0 1 0,-1-1 0,1 0 0,0 1-1,0-1 1,0 1 0,0-1 0,0 1 0,0-1-1,0 0 1,0 1 0,0-1 0,0 1 0,0-1-1,0 0 1,0 1 0,0-1 0,1 1 0,-1-1 0,0 1-1,0-1 1,1 1 0,-1-1 0,0 1 0,1-1-1,-1 1 1,0-1 0,1 1 0,-1 0 0,1-1-1,-1 1 1,1-1 0,-1 1 0,1 0 0,-1 0 0,1-1-1,-1 1 1,1 0 0,-1 0 0,1 0 0,0-1-1,0 1 1,7-2 156,0-1-1,1 1 0,10-1 1,-8 1 92,340-57 310,-293 52-820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5:33.004"/>
    </inkml:context>
    <inkml:brush xml:id="br0">
      <inkml:brushProperty name="width" value="0.05" units="cm"/>
      <inkml:brushProperty name="height" value="0.05" units="cm"/>
    </inkml:brush>
  </inkml:definitions>
  <inkml:trace contextRef="#ctx0" brushRef="#br0">463 1 2288,'-44'20'239,"1"2"-1,1 1 1,-48 38-1,71-46-248,1 1 0,0 0 0,2 1 0,0 1 0,1 1 0,0 0-1,2 1 1,-18 32 0,17-20-46,0 0-1,2 0 0,2 1 0,1 1 0,1 0 1,2 0-1,2 0 0,-1 40 0,5-47 31,1 0-1,1 0 0,1 0 1,2 0-1,1-1 0,1 0 1,1 0-1,1-1 0,1 0 1,2 0-1,14 23 0,-6-17 140,2 0 0,2-1 0,1-1-1,0-1 1,3-2 0,0-1-1,1 0 1,1-3 0,2 0-1,0-2 1,1-2 0,1 0-1,0-3 1,1-1 0,49 13 0,11-6 12,174 15 1,99-20-220,-330-15 62,421 4-974,-206-4 629,-106 1 88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3:55.943"/>
    </inkml:context>
    <inkml:brush xml:id="br0">
      <inkml:brushProperty name="width" value="0.05" units="cm"/>
      <inkml:brushProperty name="height" value="0.05" units="cm"/>
    </inkml:brush>
  </inkml:definitions>
  <inkml:trace contextRef="#ctx0" brushRef="#br0">1 1751 2232,'1274'-75'1003,"-1196"69"-900,272-27 738,425-96 0,125-93-154,-818 197-663,0-3 1,-2-4 0,118-64-1,-182 86-176,0-1-1,0-1 0,-1 0 0,-1-1 1,0-1-1,-1 0 0,0-1 0,-1 0 1,-1-1-1,0 0 0,-1-1 0,-1 0 1,-1 0-1,0-1 0,-1 0 1,-1-1-1,-1 0 0,-1 1 0,0-2 1,1-34-1,-3 34 233,-1-1-1,-2 1 1,0 0 0,-1 0 0,-8-36-1,7 46 24,0 1 0,0-1-1,-1 1 1,-1-1-1,0 1 1,0 1 0,0-1-1,-1 1 1,-1 0-1,1 0 1,-1 0 0,0 1-1,-13-9 1,-1 1 184,-1 2 0,-1 0 0,0 1 0,-32-11 0,-106-29 230,97 33-418,-66-20-4,-281-94-1313,164 43 691,111 46 166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3:56.348"/>
    </inkml:context>
    <inkml:brush xml:id="br0">
      <inkml:brushProperty name="width" value="0.05" units="cm"/>
      <inkml:brushProperty name="height" value="0.05" units="cm"/>
    </inkml:brush>
  </inkml:definitions>
  <inkml:trace contextRef="#ctx0" brushRef="#br0">2149 22 4481,'-195'-13'720,"-11"4"-384,-22 11-128,-3 5 600,-11 15-568,-2 2-344,-15 15 184,2 14-16,-29 10-128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5:33.388"/>
    </inkml:context>
    <inkml:brush xml:id="br0">
      <inkml:brushProperty name="width" value="0.05" units="cm"/>
      <inkml:brushProperty name="height" value="0.05" units="cm"/>
    </inkml:brush>
  </inkml:definitions>
  <inkml:trace contextRef="#ctx0" brushRef="#br0">0 448 1928,'152'-32'160,"3"-2"-152,1-9 16,2-2 8,-1-8-80,1-3-136,5-2 152,2-6-8,-6 1-40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5:33.781"/>
    </inkml:context>
    <inkml:brush xml:id="br0">
      <inkml:brushProperty name="width" value="0.05" units="cm"/>
      <inkml:brushProperty name="height" value="0.05" units="cm"/>
    </inkml:brush>
  </inkml:definitions>
  <inkml:trace contextRef="#ctx0" brushRef="#br0">1599 19 7042,'-106'-12'856,"-25"9"-440,-6 0-176,-11 4 440,-5 5-136,-10 5-408,-9 1-560,-21 7 408,6 3-80,-21 0-144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7:17.378"/>
    </inkml:context>
    <inkml:brush xml:id="br0">
      <inkml:brushProperty name="width" value="0.05" units="cm"/>
      <inkml:brushProperty name="height" value="0.05" units="cm"/>
    </inkml:brush>
  </inkml:definitions>
  <inkml:trace contextRef="#ctx0" brushRef="#br0">3570 110 2505,'-196'-12'208,"-2"2"-80,9-1-48,-10-1 160,0-2 16,18 1 48,-1 0 8,-14 5-16,8-2-16,-1 5-40,-13 4-32,10 5-200,1 6-96,-23 7-264,1 5-200,6 5 408,-12 5-80,4 5-120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7:17.874"/>
    </inkml:context>
    <inkml:brush xml:id="br0">
      <inkml:brushProperty name="width" value="0.05" units="cm"/>
      <inkml:brushProperty name="height" value="0.05" units="cm"/>
    </inkml:brush>
  </inkml:definitions>
  <inkml:trace contextRef="#ctx0" brushRef="#br0">4041 1 3249,'-279'111'280,"-268"151"1,165-47-107,15 26-206,-49 77-106,29 33-103,37 20-23,30 25 52,254-303 191,-212 311 2,196-273 104,-76 165 0,85-133 21,7 4 0,8 2 0,7 3 0,7 2-1,-26 227 1,41-95-79,14 1 1,13 1-1,13-1 0,60 353 0,-39-480-140,91 292 0,121 155-60,-79-311 128,19-12 30,-170-282 14,276 405 12,-187-295-17,131 127 0,-43-79-42,240 174 1,154 60-369,17-23 44,-575-374 371,228 145-163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6.234"/>
    </inkml:context>
    <inkml:brush xml:id="br0">
      <inkml:brushProperty name="width" value="0.05" units="cm"/>
      <inkml:brushProperty name="height" value="0.05" units="cm"/>
    </inkml:brush>
  </inkml:definitions>
  <inkml:trace contextRef="#ctx0" brushRef="#br0">40 1 11434,'-9'28'368,"1"1"-1,1 1 0,-5 57 0,8 90 30,4-172-386,5 64 141,-4-62-125,0 0-1,0 0 1,1 0 0,0 0 0,0-1 0,1 1 0,4 8 0,-6-13-15,0-1-1,0 1 1,1-1 0,-1 1 0,0-1 0,0 0 0,1 0 0,-1 0 0,1 0 0,-1 0 0,1 0 0,-1 0 0,1 0 0,0 0 0,-1-1 0,1 1-1,0-1 1,0 1 0,-1-1 0,3 1 0,0-1 20,1 0 0,-1-1 1,0 1-1,0-1 0,0 0 0,0 0 0,0 0 0,6-3 0,3-2 81,-1 0 1,0-1-1,0-1 0,13-11 0,-10 4 8,18-13 150,-32 26-264,1 1 0,0 0 0,-1 0 0,1 0 1,0 0-1,0 0 0,0 0 0,0 0 0,0 0 0,0 1 0,0-1 0,0 1 0,0 0 0,0 0 1,3-1-1,-3 2-12,-1 0 0,1 0 0,0-1 0,-1 1 0,1 0 0,-1 0 0,1 1 0,-1-1 0,0 0 0,1 0-1,-1 1 1,0-1 0,0 0 0,0 1 0,0-1 0,1 4 0,0-3 3,-1 1-1,0-1 0,0 0 1,1-1-1,-1 1 0,1 0 1,0 0-1,-1-1 0,1 1 1,0-1-1,0 1 0,4 1 1,-2-2-33,0 0 1,0 0 0,0-1-1,0 0 1,0 0 0,0 0-1,0 0 1,0-1 0,0 1-1,0-1 1,0 0 0,7-3-1,46-21-109,-55 24 144,43-24-95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7:18.744"/>
    </inkml:context>
    <inkml:brush xml:id="br0">
      <inkml:brushProperty name="width" value="0.05" units="cm"/>
      <inkml:brushProperty name="height" value="0.05" units="cm"/>
    </inkml:brush>
  </inkml:definitions>
  <inkml:trace contextRef="#ctx0" brushRef="#br0">2204 12765 1296,'1590'246'263,"-1192"-209"-142,2-18 0,409-34 0,-335-31 128,487-111 1,453-201 182,-947 210-354,-7-20 1,574-296 0,-167-48 10,-346 152-19,-20-27-15,-286 204-41,199-221-1,-279 252 70,210-310 1,-257 325 133,-7-3 1,90-213-1,-120 220 22,-5-2 1,-7-3-1,-5 0 0,-7-3 1,16-234-1,-38 223-26,-7-1 1,-7 1-1,-6 1 0,-7 0 0,-50-181 0,13 138 21,-7 3 0,-9 3 0,-165-297 0,-13 54-191,-32 23-150,122 216-12,-8 7 0,-245-204 0,-159-55-156,-38 46-329,156 132-320,-581-244 0,-548-68 1114,-38 133 539,-12 46-680,1623 396-50,-1135-289-931,294 72-162,24 45 153,581 140 650,-349-7 0,237 49 248,-2 13 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8:40.768"/>
    </inkml:context>
    <inkml:brush xml:id="br0">
      <inkml:brushProperty name="width" value="0.05" units="cm"/>
      <inkml:brushProperty name="height" value="0.05" units="cm"/>
    </inkml:brush>
  </inkml:definitions>
  <inkml:trace contextRef="#ctx0" brushRef="#br0">417 90 9906,'0'0'24,"0"1"-1,-1-1 1,1 0 0,0 1-1,-1-1 1,1 0 0,-1 0-1,1 1 1,0-1 0,-1 0 0,1 0-1,-1 1 1,1-1 0,-1 0-1,1 0 1,-1 0 0,1 0-1,-1 0 1,1 0 0,-1 0-1,1 0 1,-1 0 0,1 0-1,-1 0 1,1 0 0,-1 0-1,1 0 1,-1 0 0,1-1-1,0 1 1,-1 0 0,1 0-1,-1 0 1,0-1 0,-18-7-105,16 4 0,0 1 1,1 0-1,-1-1 0,1 0 0,0 1 0,0-1 0,0 0 1,-1-5-1,1 4-6,1 1 0,-1 0 0,0 0 1,-1 0-1,-4-7 0,6 10 55,-1 0 0,1-1 0,0 1 0,-1 0 0,1 0 0,-1 0 0,1 0 0,-1 1 0,0-1 1,1 0-1,-1 1 0,0-1 0,1 1 0,-1-1 0,0 1 0,0 0 0,0 0 0,1 0 0,-4 0 0,-2 1-62,1 0 0,-1 1 0,0 0 0,1 0-1,-1 0 1,1 1 0,0 0 0,0 0 0,0 1 0,-11 7-1,1 2 174,0 0 0,-18 21-1,-34 46 2368,60-70-2436,0 1-1,2 1 0,-1-1 0,1 1 1,-8 24-1,5-8-136,1-4 332,1 1 0,1 0 0,1 0 0,1 1 0,-1 26 0,7-13-170,1-1 0,1 0 0,3-1 1,17 59-1,-7-42-176,3-1 0,38 72 0,-50-111 127,1-1 1,0-1-1,1 1 0,0-1 0,1-1 0,0 0 1,1-1-1,0 0 0,1 0 0,0-2 1,0 1-1,1-2 0,0 0 0,29 10 0,-24-11 8,0 0 0,0-1 0,0-1 0,1-1 0,0-1 0,-1-1 0,1 0-1,0-2 1,0 0 0,0-1 0,27-7 0,-33 4-2,0 0 0,0-1 0,0-1 1,-1 0-1,0-1 0,0 0 0,-1-1 0,0-1 0,-1 1 0,21-24 0,-6 2-30,0-2 0,36-63 0,-45 67 19,-2-1 0,-2 0 0,0-1 1,-2-1-1,-2 0 0,0 0 0,-3-1 1,5-50-1,-9 58 26,-2 1 0,0-1 0,-2 1 0,0-1 0,-2 1 0,0 0 0,-2 0 0,-1 1 0,-1-1 0,-1 1 0,0 1 0,-18-28 0,20 39 59,-1 0 0,0 0 0,-1 1 0,0 1-1,0 0 1,-1 0 0,0 0 0,-1 1 0,0 1-1,0 0 1,0 1 0,-1 0 0,-21-8 0,16 9-19,0 0 0,0 2 1,-1-1-1,1 2 0,-1 0 1,0 2-1,0 0 1,1 0-1,-30 6 0,11 1-95,0 1 0,1 1-1,-59 26 1,76-27-52,0 1 0,1 1 0,0 0 0,1 1 0,0 1 0,0 1 0,1 0 0,-19 23 0,-12 25-134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6:59:57.081"/>
    </inkml:context>
    <inkml:brush xml:id="br0">
      <inkml:brushProperty name="width" value="0.05" units="cm"/>
      <inkml:brushProperty name="height" value="0.05" units="cm"/>
    </inkml:brush>
  </inkml:definitions>
  <inkml:trace contextRef="#ctx0" brushRef="#br0">7342 4 5497,'62'-3'114,"-59"3"-82,-7-1 4,-36 2 52,-154 9 696,-349 65 0,-185 110 570,219-53-885,-7-23-865,-375 93-699,283-22 991,11 39-389,453-159 399,-278 131 23,299-125 89,-381 231-476,197-58-102,234-174 521,-126 148 0,142-141 8,4 2 1,2 2 0,5 3 0,2 1-1,-40 107 1,-140 424-685,202-554 699,-201 551 599,171-442-7,-52 296 0,82-300-435,7 1 0,8 0-1,13 175 1,6-205-378,5 0-1,6-1 1,6-2 0,54 150-1,103 165-707,-100-253 670,5 12 77,141 232 0,-127-275 140,8-5 0,149 161 1,-169-214 45,427 457 2,160 45 309,-538-499-250,5-6-1,4-7 1,165 74 0,184 35 7,15-30 92,-294-100-43,448 121 171,-446-144-195,243 22 0,424-13-32,-586-44-48,98 9-30,953 31 239,-947-56-110,539-72 1,-707 37-503,-1-10 0,-3-10 1,-2-11-1,253-110 0,-115 1-805,-269 120 689,142-106-1,54-83 19,-235 185 497,-4-2 0,74-100-1,-73 77 127,67-128 0,-95 150 0,-4-1-1,41-133 1,-37 58 168,-5-1 0,-7-1 1,-6-1-1,-6 0 1,-13-181-1,-14 87 546,-11 1-1,-82-321 1,-25 102 308,-26 7-500,-23-71-473,-142-325-463,245 683 217,-7 3-1,-212-282 1,31 102 76,-20 16 18,-89-39 2,-30 39-4,274 235 218,-3 6 0,-272-116 1,-325-49 658,333 131-81,8-29-561,94 2-186,152 65-69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0:22.695"/>
    </inkml:context>
    <inkml:brush xml:id="br0">
      <inkml:brushProperty name="width" value="0.05" units="cm"/>
      <inkml:brushProperty name="height" value="0.05" units="cm"/>
    </inkml:brush>
  </inkml:definitions>
  <inkml:trace contextRef="#ctx0" brushRef="#br0">488 166 9994,'-24'-13'760,"-2"-6"-728,-7 0-128,-3 1 40,-8-1-304,-5-1-256,-10 3-560,-4 1 912,-10 3-216,-7 2-136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0:23.599"/>
    </inkml:context>
    <inkml:brush xml:id="br0">
      <inkml:brushProperty name="width" value="0.05" units="cm"/>
      <inkml:brushProperty name="height" value="0.05" units="cm"/>
    </inkml:brush>
  </inkml:definitions>
  <inkml:trace contextRef="#ctx0" brushRef="#br0">0 1901 2625,'396'-15'290,"478"-78"1,877-219 2121,-1421 248-1534,-12 6-188,320-68 396,-598 117-946,0-2-1,0-2 0,-1-1 1,-1-2-1,40-24 0,-64 33-14,-1-1 0,-1-1 0,0 0 0,0-1 0,0-1 1,-2 1-1,1-2 0,-1 1 0,-1-1 0,0-1 0,-1 0 0,0 0 0,-1-1 0,0 0 0,-2 0 0,9-29 0,-9 22 21,-1-1 0,-2 0 0,0 0 0,-1 0 0,-1 0 0,-1 0 0,-5-30 0,2 36-164,0-1 1,-1 1 0,0 0-1,-1 1 1,-1-1 0,-1 1-1,0 0 1,-1 1-1,0 0 1,-15-17 0,-12-6-100,0 1 0,-3 2 0,0 2 0,-2 1 0,-2 3 0,-77-40 0,9 15-177,-191-60 1,84 52 142,93 37 67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0:25.058"/>
    </inkml:context>
    <inkml:brush xml:id="br0">
      <inkml:brushProperty name="width" value="0.05" units="cm"/>
      <inkml:brushProperty name="height" value="0.05" units="cm"/>
    </inkml:brush>
  </inkml:definitions>
  <inkml:trace contextRef="#ctx0" brushRef="#br0">4938 345 5281,'-236'-26'397,"-513"-50"729,-1065-127-478,1646 183-1109,-275 0 1,332 24 235,0 5 0,1 5 1,-167 42-1,-71 47 1281,290-81-653,0 2 1,2 2-1,-97 62 1,134-75-366,-1 2-1,2 1 1,0 0 0,1 1 0,1 1 0,0 0-1,2 2 1,0-1 0,1 2 0,1 0 0,1 0-1,1 1 1,1 0 0,0 1 0,2 0 0,1 0 0,1 1-1,1 0 1,-2 37 0,4-31-79,2 0 0,1 0 1,2 0-1,1 0 0,1-1 0,1 0 1,2 1-1,1-2 0,1 0 0,1 0 1,2-1-1,0 0 0,2-1 0,1 0 1,1-2-1,1 0 0,25 24 0,8 4 56,105 81 0,77 25 341,-155-111-202,1-4 0,2-3 0,2-4 0,1-3 0,2-5-1,125 26 1,-72-31-18,210 7-1,145-27-38,-13-1-82,133 41-12,-37-3 33,2-47 4,-351-18-67,424-105-1,205-125 87,-764 226-14,156-62 32,-222 79-65,0-1-1,-1-2 1,0-1 0,-1-1 0,-1-1-1,37-36 1,-54 48 14,-1-1-1,-1-1 1,1 1 0,-1-1 0,0 0-1,-1 0 1,0 0 0,0-1 0,-1 0-1,0 1 1,-1-1 0,0 0-1,0 0 1,-1-1 0,0 1 0,0 0-1,-1 0 1,-1-13 0,-2 7 37,0 0 0,0 1 0,-1-1 0,-1 1 0,-1-1 0,0 2 0,0-1 1,-2 1-1,1 0 0,-16-19 0,-19-18-142,-64-58 1,33 36 31,11 4-75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0:27.088"/>
    </inkml:context>
    <inkml:brush xml:id="br0">
      <inkml:brushProperty name="width" value="0.05" units="cm"/>
      <inkml:brushProperty name="height" value="0.05" units="cm"/>
    </inkml:brush>
  </inkml:definitions>
  <inkml:trace contextRef="#ctx0" brushRef="#br0">33 142 8946,'-8'7'1112,"-1"-3"-712,2 1-232,1-4 1329,3-1-1209,3-4-176,3-3-112,1-2-24,4-2-96,-1-4-104,1-3-569,1-4-383,0 1 952,-2-4-184,-4-2-144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0:29.557"/>
    </inkml:context>
    <inkml:brush xml:id="br0">
      <inkml:brushProperty name="width" value="0.05" units="cm"/>
      <inkml:brushProperty name="height" value="0.05" units="cm"/>
    </inkml:brush>
  </inkml:definitions>
  <inkml:trace contextRef="#ctx0" brushRef="#br0">7446 2837 7946,'-12'-19'389,"0"1"1,1-1 0,1-1 0,1 0 0,1-1-1,-6-21 1,10 30-326,0 0 0,-1 1 0,0 0-1,-1 0 1,0 0 0,-12-15 0,3 8-202,0 1-1,-29-24 1,23 21-1338,1-1 1,-22-30-1,-22-25-675,55 68 2258,0 0 0,0 1 0,0-1 0,-1 2 0,0-1 0,-15-6 0,5 5 165,-1 2 0,0-1 0,0 2 1,0 1-1,0 1 0,-1 0 0,0 2 0,0 1 0,1 0 0,-1 2 0,-26 4 1,11 1-219,2 2 0,-1 1 0,1 1 0,1 3 0,-62 32 0,73-33-83,0 2 0,2 0 1,0 1-1,1 1 0,0 1 0,2 1 0,-32 40 0,32-33 133,1 1 0,2 1-1,1 0 1,1 0 0,1 2-1,-10 39 1,7-6-248,3 0 0,-7 107-1,12 130 835,7-247-304,2 0 1,18 92-1,-16-123-334,2 0 0,0-1 0,1 0 1,2-1-1,0 0 0,1 0 0,0 0 0,2-2 0,18 24 1,-26-37-56,0-1-32,0 1 0,0-1 1,0 1-1,-1 0 0,0 0 1,3 8-1,-5-11 28,-1 0 0,1-1 0,-1 1 0,0 0 0,0-1 0,0 1 0,0 0 0,0-1 1,0 1-1,0 0 0,-1-1 0,1 1 0,0-1 0,-1 1 0,0 0 0,1-1 0,-1 1 0,0-1 0,0 1 0,0-1 0,0 0 0,0 1 0,0-1 0,0 0 0,0 0 0,0 0 1,-3 2-1,-8 7 74,0-1 1,-1-1 0,-1 0-1,1-1 1,-16 7 0,-75 22 446,87-31-489,0-2 0,0 0-1,0-2 1,0 1 0,-1-2 0,1 0 0,0-1 0,0-1 0,-1-1 0,1 0 0,1-1 0,-1-1-1,-25-11 1,-5-6 15,0-1 0,2-2 0,-54-40 0,72 44-23,0-1 0,2-1 0,0-1 0,1-1 0,2-1 0,1-1 0,1-1 0,1-1 0,-22-44 0,14 14-84,3-1 1,2-1-1,3-1 1,-12-69-1,19 73 53,-24-66 1,26 96 86,-2 1 1,0 0-1,-2 1 1,-23-34-1,-64-65 296,66 85-221,2-2 0,-40-64-1,64 89-238,-2 0-1,0 1 0,0 0 0,-2 1 1,0 0-1,0 1 0,-1 0 1,-1 1-1,-1 1 0,1 0 0,-2 1 1,0 1-1,-23-11 0,-17-2 225,-99-26 0,-65-1 137,151 36-346,-38-4-688,-190-6-1,-15-1 1229,280 21-330,1-2 1,0-2 0,1-1 0,0-1 0,-38-18 0,55 21-115,0-1 0,0-1 1,0 0-1,1 0 0,1-2 1,-1 1-1,2-2 0,0 1 1,0-2-1,1 1 1,0-1-1,-11-22 0,-28-72-137,-2-5 43,42 96 130,-1 1 1,0 0 0,0 1 0,-2 0 0,-12-13 0,13 17-43,0-1 0,1 0 0,1-1 1,0 0-1,1-1 0,0 0 0,1 0 1,0-1-1,1 1 0,0-1 0,2-1 1,-5-18-1,1-2-14,4 13-17,-2 0 0,-12-34 0,16 50 7,-1-1 0,-1 1 0,1 0 0,-1 0 0,0 1 0,0-1 0,-1 1 0,1 0 1,-1 0-1,0 0 0,-1 1 0,-10-8 0,-4 2-23,-1 1 1,0 0-1,-1 2 1,-28-7-1,21 7 184,-50-21 1,74 26-160,1 1 0,-1-1-1,0 1 1,0 1 0,0-1 0,0 0 0,0 1-1,1 0 1,-1 0 0,0 1 0,0-1 0,-9 3-1,-5 3-103,-34 13 0,34-11 140,-67 27 35,31-11-47,-83 23 0,136-46-67,0 0 0,0-1 0,-1 1 1,1-1-1,0 1 0,0-1 0,0 0 0,-1 0 1,1 0-1,0-1 0,0 1 0,0 0 0,-1-1 1,1 1-1,0-1 0,0 0 0,-3-1 0,4 1-61,0 0-1,0-1 0,0 1 1,0 0-1,0-1 0,0 1 1,0-1-1,0 1 0,1-1 1,-1 0-1,0 1 1,1-1-1,0 0 0,-1 1 1,1-1-1,0 0 0,0 1 1,0-1-1,0 0 0,0 1 1,0-1-1,0 0 0,1-1 1,4-24-760,1 1 0,1 0 0,14-32 0,-11 30 1913,-1 0 0,8-36 1,-16 55-684,0-1 1,0 0 0,0-1 0,-2 1 0,1 0 0,-1 0 0,0 0 0,-1 0-1,-1 1 1,-4-16 0,-3 3-313,-1 0 0,0 1-1,-2 1 1,0 0 0,-1 0-1,-1 1 1,-19-17 0,-2 1-117,-2 1 0,-55-38 1,69 58 10,0 1 0,-1 1 0,-1 1 1,0 1-1,-48-11 0,41 12-229,1-1 1,0-2-1,-40-19 0,-106-76 168,-123-50 423,269 142-680,-1 2-1,0 2 0,0 1 1,-1 2-1,-1 1 1,-48-4-1,5 7-493,-142 13 0,91 2 549,63-4 99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0:31.458"/>
    </inkml:context>
    <inkml:brush xml:id="br0">
      <inkml:brushProperty name="width" value="0.05" units="cm"/>
      <inkml:brushProperty name="height" value="0.05" units="cm"/>
    </inkml:brush>
  </inkml:definitions>
  <inkml:trace contextRef="#ctx0" brushRef="#br0">0 0 3217,'505'159'3655,"-179"-61"-3269,-306-92-416,0 2 0,0 0 0,-1 1 0,19 12 1,-30-16 90,0 1 0,0 0 0,-1 0 0,0 1 0,0 0 0,-1 0-1,1 0 1,-2 1 0,1 0 0,-1 1 0,5 9 0,-3-2 114,-1 0 0,0 0 0,-1 1 0,-1 0 0,0 0 0,-2 0 0,0 0 0,0 0 0,-2 0 0,0 1 0,-1-1 0,-1 0 0,0 0 0,-2 0 0,0 0 0,0 0 0,-2-1 0,-9 21 0,-58 104-3975,-12 27 1839,83-165 2044,1 0 0,0 1 0,0-1 0,0 0-1,0 1 1,0-1 0,1 1 0,-1-1 0,1 1 0,0-1 0,0 1 0,0-1 0,1 0 0,-1 1 0,1-1 0,1 5 0,0-5-29,-1 0 0,1-1 0,0 1 0,0-1 0,0 0 0,0 1 0,0-1 0,0 0 0,1 0 0,-1 0 0,1 0 0,-1-1 0,1 1 0,0-1 0,-1 1 0,1-1 0,0 0 0,6 1 0,7 2 101,-1-2 0,1 1 0,0-2 0,0 0 0,0-1 0,0-1 0,0 0 0,22-5 0,15-6 64,56-20 0,47-25-537,69-20-1118,-214 74 1347,-1 1 0,1 0 0,0 0-1,0 1 1,19 0 0,-28 1 125,1 0 0,-1 1 0,0-1 0,1 1 0,-1-1 0,0 1 0,1 0 0,-1 0 0,0 0 0,0 0 0,0 0 0,0 0 0,0 1 0,0-1 0,0 1 0,0-1 0,-1 1 0,1 0 0,-1 0 0,1 0 0,-1 0 0,0 0 0,1 0 0,-1 0 0,0 0 0,0 0 0,-1 1 0,1-1 0,0 0 0,-1 1 0,1 3 0,2 23 883,0 60-1,-4-68-980,1 0-1,0 1 1,2-1-1,1 0 1,9 37-1,-10-52 88,0 0 0,-1 0 0,0 1 0,0-1 0,-1 1 0,0-1 0,0 0 0,0 1-1,-1-1 1,0 1 0,0-1 0,-1 0 0,0 0 0,0 1 0,-3 5 0,-5 8 436,-1 1 1,-27 35 0,-2 4 181,37-54-565,-2 6-88,-1-1 0,-1 0-1,0-1 1,-1 1-1,1-1 1,-2-1-1,0 1 1,-18 14-1,-188 134-249,193-144 248,9-5 23,0-1 0,-14 15 0,24-21-14,0 1-1,1 0 1,0-1 0,-1 1 0,1 0 0,0 0-1,0 0 1,1 0 0,-1 1 0,1-1 0,-1 0-1,1 1 1,0-1 0,0 1 0,0 4 0,1 0-15,-1 0 1,0 0-1,-1 1 0,1-1 1,-1 0-1,-1 0 1,0 0-1,0-1 1,-1 1-1,1-1 1,-2 0-1,-7 12 1,-24 36 483,2 2 1,-42 98-1,-13 25-593,62-138 43,-2-2 1,-2 0-1,-38 37 0,-16 19-56,84-95 137,1-1 0,-1 1 0,0 0 0,1-1-1,-1 1 1,1 0 0,-1 0 0,1-1 0,-1 1 0,1 0 0,0 0 0,-1 0-1,1 0 1,0 0 0,0 0 0,0 0 0,-1 0 0,1 0 0,0 0 0,0-1-1,0 1 1,1 0 0,-1 2 0,1-3-3,-1 1 0,1 0 0,0 0 0,-1-1 0,1 1 0,0 0 0,0-1 0,-1 1 0,1-1 0,0 1 0,0-1 0,0 1 0,0-1 0,0 1 0,0-1 0,0 0 0,0 0 0,1 1 0,9 0-50,0 0 0,0-1 0,15-1 0,-12 1 17,7-1 1,1-1 1,-1-1-1,30-7 1,65-24-276,-69 19 80,29-9-105,81-23-251,-121 38 547,0 2 0,52-4-1,-81 11 103,0-1 0,0 1-1,0 0 1,1 0 0,-1 1-1,0 0 1,0 0 0,0 1-1,0 0 1,0 0 0,-1 1 0,1 0-1,-1 0 1,1 0 0,-1 1-1,0 0 1,0 0 0,-1 0-1,1 1 1,7 8 0,199 259 332,-206-263-432,0 1 1,0-1-1,-1 1 1,0 1-1,0-1 1,-1 0-1,-1 1 0,0 0 1,0 0-1,-1 0 1,0 0-1,-1 0 1,-1 0-1,1 1 0,-2-1 1,0 0-1,0 0 1,-1 0-1,0 0 1,-1 0-1,0 0 1,-1 0-1,0-1 0,-1 1 1,0-1-1,0-1 1,-1 1-1,0-1 1,-1 0-1,0 0 0,-1-1 1,-16 15-1,10-11-87,-2 0 0,1-2 0,-23 13 0,-29 8-181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3:13.747"/>
    </inkml:context>
    <inkml:brush xml:id="br0">
      <inkml:brushProperty name="width" value="0.05" units="cm"/>
      <inkml:brushProperty name="height" value="0.05" units="cm"/>
    </inkml:brush>
  </inkml:definitions>
  <inkml:trace contextRef="#ctx0" brushRef="#br0">7626 284 6561,'-42'-17'721,"0"2"-1,-1 2 1,-49-9-1,-136-11 367,175 26-963,-1041-68 306,262 27-237,-305-6-560,209 87-32,713-11 469,2 10 1,-273 77-1,114 14 51,278-85-72,-166 96 0,110-41 28,3 8 0,-146 130 1,206-152-64,3 3 0,4 4 0,4 4 0,-77 117 1,-35 117-14,156-258-4,3 2 0,4 2-1,-19 76 1,7 32-12,-28 334 0,60 186-17,14-544-7,6-1 1,7-1-1,7 0 0,74 225 0,64 49-247,22-7-109,-41-96 106,77 171 20,26-14 94,-147-312 50,7-5 0,178 202 0,-224-295 40,113 96-1,89 46-153,-245-196 216,151 110-235,6-8 1,4-8-1,5-8 0,399 153 1,34-43-113,50 19 214,-91 7 165,-14 28 69,-119-73-7,-312-146 14,197 42 0,592 61 437,-719-127-559,1-8 1,0-10 0,365-37-1,125-86-1228,-554 80 894,-3-6 1,219-103 0,-229 81 308,-4-6-1,162-121 1,-226 146 94,-2-2-1,-2-3 1,-3-2 0,-2-3-1,-2-2 1,80-126-1,-91 110 168,-3-2 0,42-134 0,-26 65 39,102-238 268,5-15-52,-24-7-75,119-857 385,-185 500-436,-69 652-172,-5 0 0,-4 1 0,-5 0 0,-55-206-1,15 151 354,-109-226-1,-116-137-495,187 378 71,-215-268-1,163 255 174,-196-174-1,24 59-779,-477-323-1,32 126-984,563 359 1280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36.464"/>
    </inkml:context>
    <inkml:brush xml:id="br0">
      <inkml:brushProperty name="width" value="0.05" units="cm"/>
      <inkml:brushProperty name="height" value="0.05" units="cm"/>
    </inkml:brush>
  </inkml:definitions>
  <inkml:trace contextRef="#ctx0" brushRef="#br0">1 65 8898,'2'17'184,"0"0"1,1 0-1,1-1 1,1 1-1,0-1 1,15 31-1,5 16-379,-11-20 134,-1-2 380,25 56-1,-38-96-268,1-1-1,-1 0 1,0 1 0,0-1-1,0 0 1,0 0-1,1 1 1,-1-1 0,0 0-1,0 0 1,1 0-1,-1 1 1,0-1 0,0 0-1,1 0 1,-1 0-1,0 0 1,1 0 0,-1 0-1,0 1 1,0-1-1,1 0 1,-1 0 0,0 0-1,1 0 1,-1 0-1,0 0 1,1 0 0,-1 0-1,0 0 1,1-1-1,-1 1 1,0 0-1,1 0 1,-1 0 0,0 0-1,1 0 1,14-12 914,10-17-179,-18 18-618,0-1-1,0 1 0,-1-1 0,-1 0 1,7-21-1,13-67 490,-18 68-496,27-136 259,-33 167-485,-1 0 1,0 0-1,0 0 1,0 0-1,0 0 1,1 0-1,-1 0 1,0 0-1,1 1 1,-1-1-1,1 0 1,-1 0-1,1 0 1,-1 1-1,1-1 1,0 0-1,-1 1 1,1-1-1,0 0 1,0 1-1,-1-1 1,1 1-1,0-1 1,0 1-1,1-1 1,5-2-303,-2-1-11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6.631"/>
    </inkml:context>
    <inkml:brush xml:id="br0">
      <inkml:brushProperty name="width" value="0.05" units="cm"/>
      <inkml:brushProperty name="height" value="0.05" units="cm"/>
    </inkml:brush>
  </inkml:definitions>
  <inkml:trace contextRef="#ctx0" brushRef="#br0">12 0 6817,'-12'23'176,"12"-1"-176,9-14-24,7-8 601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5:31.658"/>
    </inkml:context>
    <inkml:brush xml:id="br0">
      <inkml:brushProperty name="width" value="0.05" units="cm"/>
      <inkml:brushProperty name="height" value="0.05" units="cm"/>
    </inkml:brush>
  </inkml:definitions>
  <inkml:trace contextRef="#ctx0" brushRef="#br0">96 112 9930,'-9'3'332,"0"-1"0,0 2-1,0-1 1,1 1 0,-1 1 0,1-1 0,0 1-1,-12 11 1,19-16-332,1 1 1,-1-1-1,1 1 0,-1-1 0,1 0 0,-1 1 1,1-1-1,0 1 0,-1-1 0,1 1 0,0 0 1,-1-1-1,1 1 0,0-1 0,0 1 0,0-1 1,-1 1-1,1 0 0,0-1 0,0 1 1,0 0-1,0-1 0,0 1 0,0-1 0,0 1 1,0 0-1,1-1 0,-1 1 0,0-1 0,0 1 1,0 0-1,1-1 0,-1 1 0,0-1 1,1 1-1,-1-1 0,0 1 0,1-1 0,-1 1 1,1-1-1,-1 1 0,1-1 0,-1 0 0,1 1 1,-1-1-1,1 0 0,-1 1 0,1-1 0,-1 0 1,2 1-1,36 15-331,-29-13 270,28 9-14,1-1 0,0-2-1,0-2 1,1-1 0,0-2 0,41-1 0,237-24-59,-44 0 126,-138 19 27,483-25-567,-412 7 456,376 14 0,441 51 714,-268-87-384,-406 13-179,-171 17-21,900-73-864,-1020 79 772,254-21-81,-243 25 155,1 3 0,102 15 0,124 36 84,39 7-58,794 37 45,14-126-1787,552-15 669,-327-16 452,-812 38 1287,19 0-857,-426 14 210,1 6 0,284 34 0,57 29-289,571-3 1,-418-62-1162,-3-27-1050,-514 20 2002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5:32.048"/>
    </inkml:context>
    <inkml:brush xml:id="br0">
      <inkml:brushProperty name="width" value="0.05" units="cm"/>
      <inkml:brushProperty name="height" value="0.05" units="cm"/>
    </inkml:brush>
  </inkml:definitions>
  <inkml:trace contextRef="#ctx0" brushRef="#br0">0 1 3841,'677'25'1694,"32"2"-558,45 38 838,71 4-138,-475-66-1805,-271-7-688,-1-4 0,110-26-1,-137 19 318,-8-1-98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5:33.420"/>
    </inkml:context>
    <inkml:brush xml:id="br0">
      <inkml:brushProperty name="width" value="0.05" units="cm"/>
      <inkml:brushProperty name="height" value="0.05" units="cm"/>
    </inkml:brush>
  </inkml:definitions>
  <inkml:trace contextRef="#ctx0" brushRef="#br0">5200 409 8994,'-352'-57'1843,"120"0"-5865,-86-17 763,-6 29 5943,-164-4 929,-324-23-5299,617 65 1342,-2 8 0,-223 31 0,269-10 401,1 7 0,-270 87 0,-343 197 476,480-153 1884,276-156-2418,1 1 0,0-1 0,0 1 0,0 0 0,0 1 0,1-1 0,0 1 0,0 0 0,0 1 0,1-1 0,0 1 0,0 0 0,1 0 0,-3 9 0,1 0-146,1 0 1,1 0 0,1 0 0,0 1 0,2 27-1,0 13-109,4-1 0,1 1 0,3-1 0,3-1 0,1 1 0,33 83 0,-32-107 263,1-1 0,1 0-1,2-1 1,1-1-1,1 0 1,2-2 0,1 0-1,1-1 1,0-2 0,2 0-1,2-2 1,32 22 0,-5-10-51,3-3 1,0-2 0,2-3-1,1-2 1,100 25-1,-54-26-646,1-4-1,166 7 0,326-21-2623,-1-32 2187,220-4 2773,-268 49 212,32 0-338,-486-21-1085,-1-3-1,169-35 1,-202 26-259,-1-2 0,0-3 0,-2-3-1,0-3 1,62-37 0,-85 40-129,-1-2 0,-1-1 0,-1-2 0,-1-1-1,-2-1 1,-1-2 0,-2-1 0,-1-1 0,-1-2 0,-2 0 0,28-61-1,-30 50-375,-2 0 0,-2-1 0,-3-1 0,-1 0 0,-3-1 0,-1 0 0,-3 0 0,-2-1 0,-4-74 0,-4 88 180,0 0 1,-2 1 0,-2-1 0,-2 1 0,-1 1-1,-1 0 1,-2 0 0,-19-32 0,16 38 301,-1 0 0,0 2 0,-3 0 0,0 2 0,-1 0 0,-2 1 0,0 1 0,-2 2 0,-33-23 0,10 14 21,0 3 1,-2 2 0,-1 2-1,-1 2 1,-61-15 0,-39-2 132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6:34.907"/>
    </inkml:context>
    <inkml:brush xml:id="br0">
      <inkml:brushProperty name="width" value="0.05" units="cm"/>
      <inkml:brushProperty name="height" value="0.05" units="cm"/>
    </inkml:brush>
  </inkml:definitions>
  <inkml:trace contextRef="#ctx0" brushRef="#br0">1 29 6249,'482'-4'731,"161"0"-240,-1 33-383,-335 1-195,171 13-52,-1-41 1309,-455-4-1068,25 0 196,0-2 1,0-3-1,56-14 0,-101 20-306,1 1 0,-1-1 0,0 1-1,0-1 1,0 0 0,0 0 0,0 0 0,0 0-1,-1 0 1,1-1 0,0 1 0,-1-1 0,1 1 0,0-1-1,-1 1 1,3-4 0,-4 4-14,0 1 0,0-1 0,0 0 0,0 1 0,0-1 0,0 1 1,0-1-1,0 1 0,0-1 0,0 1 0,0-1 0,0 0 0,0 1 0,-1-1 0,1 1 0,0-1 0,0 1 0,-1-1 0,1 1 0,0-1 0,-1 1 1,1 0-1,0-1 0,-1 0 0,-1 0-87,0-1 0,0 0 0,-1 1 1,1-1-1,0 1 0,-1 0 0,-4-2 0,-22-7-238,-35-6 0,-2 2-97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6:35.304"/>
    </inkml:context>
    <inkml:brush xml:id="br0">
      <inkml:brushProperty name="width" value="0.05" units="cm"/>
      <inkml:brushProperty name="height" value="0.05" units="cm"/>
    </inkml:brush>
  </inkml:definitions>
  <inkml:trace contextRef="#ctx0" brushRef="#br0">3382 63 7434,'-711'3'2577,"-413"-2"-464,-89-53-2226,1169 48-4,-207-6-3158,246 10 3139,2 0 10,-1 0 1,1 0-1,0 0 0,-1 1 1,1-1-1,0 1 0,-1 0 1,-3 2-1,7 2-649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6:35.660"/>
    </inkml:context>
    <inkml:brush xml:id="br0">
      <inkml:brushProperty name="width" value="0.05" units="cm"/>
      <inkml:brushProperty name="height" value="0.05" units="cm"/>
    </inkml:brush>
  </inkml:definitions>
  <inkml:trace contextRef="#ctx0" brushRef="#br0">0 186 4553,'1332'-108'1995,"0"36"-224,-553 66-811,-568 24-551,-177-14-34,-138-19 1555,65 14-2077,1 1 0,-73 11 1,-74 28-249,52-4 63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7:14.990"/>
    </inkml:context>
    <inkml:brush xml:id="br0">
      <inkml:brushProperty name="width" value="0.05" units="cm"/>
      <inkml:brushProperty name="height" value="0.05" units="cm"/>
    </inkml:brush>
  </inkml:definitions>
  <inkml:trace contextRef="#ctx0" brushRef="#br0">1 1 10594,'1'4'536,"5"-1"-600,1 3-24,9 1-64,1-3-104,10-1-24,5 0-96,9-3-176,7 0-184,10-3 512,5 2-96,3-7-40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7:15.707"/>
    </inkml:context>
    <inkml:brush xml:id="br0">
      <inkml:brushProperty name="width" value="0.05" units="cm"/>
      <inkml:brushProperty name="height" value="0.05" units="cm"/>
    </inkml:brush>
  </inkml:definitions>
  <inkml:trace contextRef="#ctx0" brushRef="#br0">0 84 3961,'681'-17'1706,"108"-6"-1006,768 35-746,-1067 27 108,78 6 5,-1-22-54,61-23-69,393 7 614,-93 5 518,3-40-443,1194-112-542,-1635 126 719,-480 14-675,-3 0 83,1 0 1,0 0-1,-1 1 0,1 0 0,-1 0 1,0 1-1,1 0 0,11 5 0,-18-7-193,-1 0-1,0 0 0,0 0 1,0 0-1,0 1 0,0-1 0,1 0 1,-1 0-1,0 0 0,0 0 1,0 0-1,0 1 0,0-1 0,0 0 1,0 0-1,0 0 0,1 0 0,-1 1 1,0-1-1,0 0 0,0 0 1,0 0-1,0 1 0,0-1 0,0 0 1,0 0-1,0 0 0,0 0 1,0 1-1,0-1 0,0 0 0,-1 0 1,1 0-1,0 0 0,0 1 0,0-1 1,0 0-1,0 0 0,0 0 1,0 1-1,-9 6 394,-11 3-230,20-9-177,-5 1-21,2-1 7,1 0-1,-1 0 1,0 0-1,1 0 1,-1 0-1,0 0 1,0-1-1,0 0 1,0 1-1,-5-1 1,-14-4-25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7:17.022"/>
    </inkml:context>
    <inkml:brush xml:id="br0">
      <inkml:brushProperty name="width" value="0.05" units="cm"/>
      <inkml:brushProperty name="height" value="0.05" units="cm"/>
    </inkml:brush>
  </inkml:definitions>
  <inkml:trace contextRef="#ctx0" brushRef="#br0">11232 589 6065,'-322'-62'-1342,"-122"-13"-2333,-88 61 4437,-3 34 2029,280-8-1545,-526 0 1019,0-61-2033,-285-106-1097,-47-6 405,-204 55 1269,967 95-50,-488 48-1,254 60 435,424-57-871,-244 96 0,-89 91-230,364-161-98,3 6-1,3 5 0,4 5 1,3 6-1,5 4 0,-173 185 1,256-244 3,1 1 0,1 2 0,2 0 0,2 2 0,1 0 0,2 1 0,2 1 0,-18 61 0,27-69-79,1 0 0,1 0-1,2 1 1,1-1 0,1 1 0,2 0-1,2 0 1,1-1 0,1 1 0,2-1-1,18 59 1,-13-64-145,0-2 0,2 1 0,1-2-1,0 0 1,2 0 0,1-2 0,1 0-1,1-1 1,0 0 0,2-2 0,0-1-1,44 29 1,-18-17-197,2-2 0,1-3-1,2-2 1,0-2 0,81 21-1,-1-7-160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7:17.652"/>
    </inkml:context>
    <inkml:brush xml:id="br0">
      <inkml:brushProperty name="width" value="0.05" units="cm"/>
      <inkml:brushProperty name="height" value="0.05" units="cm"/>
    </inkml:brush>
  </inkml:definitions>
  <inkml:trace contextRef="#ctx0" brushRef="#br0">1 2770 3001,'1281'63'2408,"5"-68"-567,847-87-691,-1018 36-1166,-980 50 7,910-45-94,-2-23 367,-193-49 600,-628 73-510,380-140 1,-181 5-299,-331 138-164,-2-5 0,120-91 0,-166 109 22,-1-2 1,-2-1-1,-1-3 1,-3-1-1,41-59 1,-55 66 49,-1 0 0,-1-2 1,-2 0-1,-1-1 0,-3-1 0,-1 0 1,13-71-1,-20 78 62,-1 0 1,-2 0-1,-1-1 1,-1 1-1,-7-40 1,5 55 35,-2-1 0,0 1 0,-1 0 0,0 1 1,-1-1-1,-1 1 0,-1 0 0,0 1 1,0-1-1,-2 2 0,-19-23 0,3 10 114,-1 2 0,-2 0 0,0 2 0,-1 2 0,-59-31 0,12 14 185,-110-36-1,-344-70 291,-12 45-548,331 62-218,-220-41 33,208 31 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7.658"/>
    </inkml:context>
    <inkml:brush xml:id="br0">
      <inkml:brushProperty name="width" value="0.05" units="cm"/>
      <inkml:brushProperty name="height" value="0.05" units="cm"/>
    </inkml:brush>
  </inkml:definitions>
  <inkml:trace contextRef="#ctx0" brushRef="#br0">94 55 12907,'-1'-6'585,"0"0"0,-1 1 0,0-1-1,0 0 1,0 1 0,-3-6 0,4 10-508,1 1-1,0-1 0,-1 0 1,1 1-1,-1-1 0,1 1 1,-1-1-1,1 1 0,-1-1 1,0 1-1,1-1 0,-1 1 1,1 0-1,-1-1 0,0 1 1,1 0-1,-1-1 1,0 1-1,0 0 0,1 0 1,-1 0-1,-1-1 0,1 2-33,0-1-1,0 1 0,-1-1 1,1 1-1,0-1 1,0 1-1,0 0 0,0-1 1,0 1-1,0 0 1,0 0-1,0 0 0,0 0 1,1 0-1,-1 0 1,0 0-1,0 0 0,0 1 1,-5 10-68,0-1 0,1 0 0,0 1 0,1 0 0,0 0 0,1 1 0,-3 24 0,3-7-179,1 1 1,3 35-1,0-51 57,0 0 1,1-1-1,1 1 1,1-1-1,0 0 0,7 18 1,-9-28 73,0 0 1,0 0 0,1 0-1,-1 0 1,1-1 0,0 1-1,0-1 1,0 1-1,0-1 1,7 4 0,-8-5 13,1-1 1,0 1-1,-1-1 1,1 0-1,0 0 1,0-1-1,0 1 1,0 0-1,0-1 1,0 0-1,-1 1 1,1-1-1,0-1 1,0 1-1,0 0 1,0-1-1,0 1 1,3-2-1,0 0-39,0-1-1,0 0 1,0 0 0,-1 0 0,0-1-1,1 0 1,-1 0 0,0 0 0,-1 0-1,1-1 1,-1 0 0,0 0-1,5-8 1,2-4-99,-1 0-1,16-38 1,-21 43 367,-1 0 0,0 0 0,-1 0 0,0-1 1,-1 1-1,-1-1 0,0-16 0,-1 40 180,0 14-96,1 1-1,6 38 1,-6-59-266,0 1 0,0 0 0,1 0 0,0-1 0,0 1 0,0-1 0,0 1 0,1-1 0,0 0 0,0 0 0,1 0 0,-1-1 0,1 1 0,0-1 0,0 0 0,1 0 0,5 5 0,-5-7 7,-1-1 0,0 1 0,0-1 0,1 0-1,-1 0 1,1 0 0,-1 0 0,1-1 0,-1 0 0,1 0 0,-1 0-1,1 0 1,-1-1 0,1 0 0,-1 0 0,1 0 0,-1 0 0,0-1-1,1 1 1,-1-1 0,0 0 0,4-4 0,11-5-19,0-2 0,-2 0 0,20-19 0,-32 28 17,37-38-22,-30 29-6,2 0 0,26-22 0,-39 35 24,0-1 0,0 0 0,1 0-1,-1 0 1,0 1 0,0-1-1,0 0 1,1 1 0,-1-1 0,0 1-1,0-1 1,1 1 0,-1 0-1,1 0 1,-1-1 0,0 1 0,1 0-1,-1 0 1,0 0 0,1 1-1,-1-1 1,0 0 0,1 0 0,-1 1-1,0-1 1,1 1 0,-1-1-1,0 1 1,2 1 0,0 1-38,0 0-1,0 0 1,-1 1 0,1-1-1,-1 1 1,1-1 0,2 8 0,10 14-69,-14-24 123,-1-1 0,1 1 0,0-1 0,-1 1 0,1-1 1,0 1-1,0-1 0,-1 0 0,1 0 0,0 1 1,0-1-1,-1 0 0,1 0 0,0 0 0,0 0 1,0 0-1,-1 0 0,1 0 0,0 0 0,0 0 1,0 0-1,-1 0 0,1-1 0,0 1 0,0 0 0,0 0 1,-1-1-1,1 1 0,1-1 0,26-18 149,-12 9-101,-13 8-60,0 1 0,0-1-1,1 1 1,-1 0 0,0 0 0,1 0-1,-1 0 1,1 1 0,-1-1 0,1 1-1,-1 0 1,1 0 0,-1 0-1,1 1 1,-1-1 0,0 1 0,1 0-1,-1 0 1,7 3 0,-6-2-21,0 1 0,0 0 0,0 0 0,0 1 0,0-1 0,-1 1 0,0 0 0,1 0 0,-2 0 0,1 0 0,0 0 0,-1 1 0,2 4 0,-1-3 6,11 22-167,-14-28 186,0 1 0,0-1 0,0 1 0,0-1 0,0 0 0,1 1 0,-1-1 1,0 1-1,0-1 0,1 0 0,-1 1 0,0-1 0,1 0 0,-1 1 0,0-1 0,1 0 0,-1 1 0,1-1 1,-1 0-1,0 0 0,1 0 0,-1 1 0,1-1 0,-1 0 0,1 0 0,-1 0 0,0 0 0,1 0 0,-1 0 0,1 0 1,-1 0-1,1 0 0,-1 0 0,1 0 0,-1 0 0,1 0 0,-1 0 0,1 0 0,-1 0 0,0-1 0,1 1 1,-1 0-1,1 0 0,-1 0 0,1-1 0,-1 1 0,1-1 0,5-11-1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13.878"/>
    </inkml:context>
    <inkml:brush xml:id="br0">
      <inkml:brushProperty name="width" value="0.05" units="cm"/>
      <inkml:brushProperty name="height" value="0.05" units="cm"/>
    </inkml:brush>
  </inkml:definitions>
  <inkml:trace contextRef="#ctx0" brushRef="#br0">1265 51 9922,'-57'-15'499,"-2"2"0,1 4-1,-2 1 1,1 4 0,-67 2 0,100 5-483,0 0 0,1 2 0,0 1 0,0 1 0,-43 19 1,25-6 12,0 2 0,-48 34 0,61-35-36,0 1 1,2 1-1,1 2 1,1 1-1,1 0 1,1 2-1,1 1 1,2 1 0,1 1-1,1 1 1,2 0-1,1 2 1,-15 46-1,-6 40-68,-32 187 0,55-214-14,4 0 0,4 161 0,9-187-35,2 1 0,4-1 0,3 0 0,2-1 0,29 79 0,-36-126 88,1-1 0,1 0 0,1-1 0,1 0 0,0 0 0,1-1 0,1-1 0,0 0 0,26 22 0,-17-20 20,1-1 1,0 0-1,1-2 1,1-1-1,0-1 1,36 12-1,-13-8 6,0-2 0,2-2 0,-1-2-1,69 4 1,-83-12-30,0-2-1,-1-1 0,1-2 1,0-1-1,-1-2 1,0-1-1,40-14 0,-7-5-363,-2-3 0,0-3 0,80-53 0,163-145-1160,-254 183 1623,-3-2 1,-2-2-1,-2-2 1,58-88 0,-47 52 514,-5-3 0,56-131 0,-92 184-348,-2-1 0,-1-1 0,-2 0 0,8-54 0,-18 76-142,0-1 0,-1 1 0,-1 0 0,-1-1 0,0 1 0,-1 0 0,-2 0 0,0 0 0,-1 0 0,0 1 0,-16-33 0,7 26 73,-1-1 0,-2 2 0,0 0 0,-2 2 0,0 0 1,-2 1-1,-39-32 0,-2 6 68,-116-66 0,173 110-218,-61-36-569,-2 3 0,-94-36 0,93 50 269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45.521"/>
    </inkml:context>
    <inkml:brush xml:id="br0">
      <inkml:brushProperty name="width" value="0.05" units="cm"/>
      <inkml:brushProperty name="height" value="0.05" units="cm"/>
    </inkml:brush>
  </inkml:definitions>
  <inkml:trace contextRef="#ctx0" brushRef="#br0">206 137 11098,'-2'3'195,"0"-1"0,0 1 0,0-1 0,0 0-1,-1 1 1,-4 2 0,5-3-121,0-1 0,-1 1 0,1 0 0,0 0 0,0 0 0,0 1 1,0-1-1,0 0 0,1 1 0,-1-1 0,-1 4 0,0 3-30,1 0 0,0 0 0,1 0 0,-1 0 0,2 0 1,-1 0-1,1 0 0,1 0 0,0 0 0,0 0 0,2 8 0,-3-16-44,1 0-1,-1-1 0,0 1 1,0 0-1,0-1 0,0 1 1,1 0-1,-1-1 1,0 1-1,1-1 0,-1 1 1,0 0-1,1-1 0,-1 1 1,1-1-1,-1 1 0,1-1 1,-1 0-1,1 1 0,-1-1 1,1 1-1,0-1 0,-1 0 1,1 1-1,-1-1 1,2 0-1,-1 0 0,-1 0 1,1 0-1,0-1 1,0 1 0,-1 0-1,1-1 1,0 1-1,0 0 1,-1-1-1,1 1 1,0-1-1,-1 1 1,1-1-1,-1 0 1,1 1-1,-1-1 1,2-1-1,1-2 2,0-1-1,0 0 1,-1 0 0,1-1-1,1-5 1,-1-1 41,0 0 0,-1 0 1,-1-1-1,0 1 0,-1-22 1,0 30-23,0 0 1,-1 0 0,0 0 0,0 0-1,0 1 1,0-1 0,0 0-1,-1 1 1,0-1 0,-2-3 0,3 6-9,0-1 0,-1 1 0,1-1 0,-1 1 1,1 0-1,-1-1 0,0 1 0,1 0 1,-1 0-1,0 0 0,0 0 0,0 0 1,0 1-1,0-1 0,0 0 0,0 1 1,0 0-1,0-1 0,-4 1 0,2 0 2,-1 1-1,1-1 0,0 1 0,-1 0 0,1 0 1,0 0-1,0 1 0,0 0 0,0 0 0,0 0 1,0 0-1,0 0 0,0 1 0,1-1 0,0 1 1,-1 0-1,-2 4 0,1-2-15,1 0 1,1 0-1,-1 0 0,1 0 1,-1 0-1,2 1 0,-1-1 1,1 1-1,-1 0 0,1 0 1,-1 10-1,2-15 0,1 0 1,0 1-1,0-1 0,0 0 1,0 1-1,0-1 0,0 0 1,0 1-1,1-1 0,-1 0 1,0 0-1,2 3 0,-2-4 2,0 0 1,0 1-1,1-1 0,-1 0 0,0 1 0,0-1 0,1 0 0,-1 1 0,0-1 0,1 0 1,-1 0-1,0 1 0,1-1 0,-1 0 0,1 0 0,-1 0 0,0 0 0,1 1 0,-1-1 1,1 0-1,-1 0 0,1 0 0,-1 0 0,0 0 0,1 0 0,1-1 7,-1 1 0,0 0 0,0-1 0,0 1 0,1-1 0,-1 1 0,0-1 0,0 0 0,0 0 0,0 1 0,0-1 0,0 0 0,0 0 0,0 0 0,0 0 0,-1 0 0,1 0 0,0 0 0,-1 0 0,1-1 0,0-1 0,1-1 53,-1-1 1,0 1-1,0-1 1,0 1-1,0-1 1,-1 1-1,0-1 1,0 1 0,-1-8-1,1 10-49,0 0 0,-1 1 0,1-1 0,0 0 0,-1 1 0,1-1-1,-1 1 1,0-1 0,1 1 0,-1-1 0,0 1 0,0-1 0,0 1 0,0 0 0,0-1-1,0 1 1,-1 0 0,1 0 0,0 0 0,-1 0 0,1 0 0,-1 0 0,1 0 0,-1 0-1,1 1 1,-1-1 0,1 1 0,-3-1 0,2 1-12,1 0-1,-1 0 1,1 0-1,-1 0 1,1 1-1,0-1 1,-1 1-1,1-1 1,-1 1-1,1 0 1,0-1-1,0 1 1,-1 0-1,1 0 1,0 0-1,0 0 1,0 0-1,0 0 1,0 0-1,0 0 1,0 0-1,0 1 1,1-1-1,-1 0 1,0 1-1,1-1 1,-1 0-1,1 1 1,-1-1-1,0 3 1,-1 5-21,0-1 1,0 1-1,-1 15 1,3-19 17,0-1-1,0 1 1,0-1-1,1 1 1,0-1-1,0 0 1,0 1-1,3 6 1,-4-10 4,1 0 0,-1 0 0,0 0 0,1 0 0,0 0 0,-1-1 0,1 1 0,0 0 0,-1 0 1,1-1-1,0 1 0,0 0 0,-1-1 0,1 1 0,0-1 0,0 1 0,0-1 0,0 1 0,0-1 1,0 0-1,0 1 0,0-1 0,0 0 0,0 0 0,0 0 0,0 0 0,0 0 0,0 0 0,0 0 1,0 0-1,0 0 0,0 0 0,0-1 0,0 1 0,0 0 0,0-1 0,0 1 0,0 0 0,-1-1 1,1 1-1,0-1 0,0 0 0,0 1 0,1-2 0,9-7 10,0-1 1,0 0-1,-1-1 0,0 0 0,-1-1 1,0 0-1,-1 0 0,-1-1 1,0 0-1,0 0 0,-1 0 0,-1-1 1,7-28-1,-11 38-5,0 1 0,-1-1 0,1 1 0,-1 0 0,0-1 0,0 1 0,0-1 1,-1 1-1,1-1 0,-1 1 0,1 0 0,-3-4 0,3 5-3,-1 1 0,0 0 0,0-1 0,0 1 0,0 0 1,0 0-1,0 0 0,0 0 0,0 0 0,-1 0 0,1 0 0,0 0 1,-1 0-1,1 0 0,-1 1 0,1-1 0,-1 1 0,1-1 0,-1 1 0,1-1 1,-1 1-1,1 0 0,-1 0 0,1 0 0,-1 0 0,0 0 0,-2 0 0,-3 2-6,0-1 0,0 1-1,0 0 1,1 1-1,-1 0 1,0 0 0,1 0-1,0 1 1,0-1-1,0 2 1,0-1-1,1 1 1,-1-1 0,1 2-1,0-1 1,1 0-1,-1 1 1,1 0 0,1 0-1,-1 0 1,1 1-1,0-1 1,0 1 0,0 0-1,-2 12 1,5-18 1,0 0 0,-1 0 0,1 0 0,0 0 1,0 0-1,0 0 0,0 0 0,0 0 0,0 0 0,0 0 1,0 0-1,1 0 0,-1 0 0,0 0 0,1 0 0,-1 0 1,1 0-1,-1 0 0,1 0 0,-1 0 0,1 0 0,-1 0 1,2 1-1,-1-2 0,0 0 0,0 1 0,0-1 1,0 0-1,0 0 0,0 0 0,0 0 1,0 0-1,0 0 0,0 0 0,0 0 1,0 0-1,0 0 0,0-1 0,0 1 1,0 0-1,0-1 0,2 0 0,3-2-4,-1 0-1,1-1 1,-1 0-1,0 0 1,0 0-1,6-5 0,-1-3 6,0 0-1,10-16 1,-18 25 4,0 0 1,-1 0 0,1 0-1,0 0 1,-1 0 0,0-1 0,0 1-1,0 0 1,0-1 0,0 1 0,-1-1-1,0 1 1,1-1 0,-1 1 0,0-1-1,-1-5 1,0 9-3,1-1-1,0 0 1,0 1 0,-1-1-1,1 0 1,-1 1-1,1-1 1,0 0 0,-1 1-1,1-1 1,-1 1 0,1-1-1,-1 1 1,0-1-1,1 1 1,-1-1 0,1 1-1,-1 0 1,0-1 0,1 1-1,-1 0 1,0 0-1,1-1 1,-1 1 0,0 0-1,0 0 1,1 0 0,-1 0-1,0 0 1,0 0-1,1 0 1,-1 0 0,0 0-1,0 0 1,1 0 0,-1 1-1,0-1 1,1 0-1,-1 0 1,0 1 0,1-1-1,-1 0 1,0 1 0,1-1-1,-2 2 1,-1-1-5,1 1 1,-1 0-1,0 0 1,1 0 0,-1 0-1,1 1 1,-1-1-1,-2 6 1,2-3-10,1-1 0,1 1 1,-1 0-1,1 0 0,-2 10 0,3-14 12,-1 0-1,1 0 0,0 1 0,0-1 0,0 0 0,0 0 0,0 0 1,0 1-1,0-1 0,0 0 0,0 0 0,0 0 0,1 0 0,-1 1 1,0-1-1,1 0 0,-1 0 0,1 0 0,-1 0 0,1 0 1,0 0-1,0 0 0,-1 0 0,1 0 0,0 0 0,0-1 0,0 1 1,0 0-1,0 0 0,1 0 0,0-1 1,-1 0 0,0 0 0,1 0 0,-1 0 0,1-1 0,-1 1 0,0 0 0,1-1 0,-1 1 0,0-1 0,0 1 0,1-1 0,-1 0 0,0 0 0,0 1 0,0-1 0,0 0 0,0 0 0,0 0 0,0 0 0,0 0 0,0-1 0,0 1 0,-1 0 0,1 0 0,0 0 0,-1-1 0,1-1 0,2-2 6,0-1-1,-1 1 1,0-1 0,-1 0-1,3-8 1,-4 12 1,0 0-1,0 1 1,0-1 0,0 0 0,0 0-1,0 1 1,0-1 0,0 0-1,-1 1 1,1-1 0,-1 0 0,1 1-1,-1-1 1,1 1 0,-1-1-1,0 0 1,0 1 0,0 0 0,0-1-1,0 1 1,0 0 0,-2-2-1,2 2-1,0 1-1,0-1 1,0 1-1,-1 0 1,1 0-1,0-1 0,0 1 1,0 0-1,0 0 1,0 0-1,-1 0 1,1 0-1,0 1 0,0-1 1,0 0-1,0 0 1,0 1-1,0-1 1,0 1-1,0-1 0,0 1 1,0-1-1,0 1 1,0 0-1,0-1 1,0 1-1,0 0 0,0 0 1,1-1-1,-1 1 1,0 0-1,1 0 0,-1 0 1,0 2-1,-3 3-108,1 0-1,-1 0 1,1 0-1,1 1 0,0-1 1,-1 1-1,2-1 0,-1 1 1,1 0-1,0 0 1,1-1-1,-1 1 0,1 0 1,1 0-1,1 11 1,-2-18 87,0 1 1,0-1-1,0 1 1,0-1 0,0 1-1,0-1 1,0 1 0,0-1-1,0 1 1,0-1-1,1 0 1,-1 1 0,0-1-1,0 1 1,0-1-1,1 0 1,-1 1 0,0-1-1,1 0 1,-1 1 0,0-1-1,1 0 1,-1 1-1,0-1 1,1 0 0,-1 0-1,0 1 1,1-1-1,-1 0 1,1 0 0,-1 0-1,1 1 1,-1-1 0,0 0-1,1 0 1,-1 0-1,1 0 1,-1 0 0,1 0-1,-1 0 1,1 0-1,8-8-427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19.107"/>
    </inkml:context>
    <inkml:brush xml:id="br0">
      <inkml:brushProperty name="width" value="0.05" units="cm"/>
      <inkml:brushProperty name="height" value="0.05" units="cm"/>
    </inkml:brush>
  </inkml:definitions>
  <inkml:trace contextRef="#ctx0" brushRef="#br0">287 0 9538,'-2'32'4679,"-8"23"-3989,0-4-754,-38 258-581,-14 113-1274,6-41 1822,-14 127 174,42-222-360,28-278 385,4-14 502,1-12-2942,-9 24 1860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37.602"/>
    </inkml:context>
    <inkml:brush xml:id="br0">
      <inkml:brushProperty name="width" value="0.05" units="cm"/>
      <inkml:brushProperty name="height" value="0.05" units="cm"/>
    </inkml:brush>
  </inkml:definitions>
  <inkml:trace contextRef="#ctx0" brushRef="#br0">3 1761 11642,'-1'-198'-54,"0"5"68,12-399 211,-7 530-166,4-57 398,27-137 0,-29 235-466,0 1 0,1 1-1,1-1 1,0 1 0,2 0 0,0 1-1,2 0 1,-1 1 0,2 0 0,1 1 0,29-28-1,-43 44 24,8-7-393,-1 0 1,12-15-1,-17 20 244,-1 0 0,0 1 0,0-1 0,0 0-1,0 0 1,0 0 0,0 0 0,0 0-1,-1 0 1,1 0 0,0 0 0,-1 0 0,0 0-1,0 0 1,1 0 0,-1 0 0,0-1-1,-1 1 1,1 0 0,0 0 0,-1-2 0,-5-6-472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12.198"/>
    </inkml:context>
    <inkml:brush xml:id="br0">
      <inkml:brushProperty name="width" value="0.05" units="cm"/>
      <inkml:brushProperty name="height" value="0.05" units="cm"/>
    </inkml:brush>
  </inkml:definitions>
  <inkml:trace contextRef="#ctx0" brushRef="#br0">1 1882 10802,'8'-27'365,"-1"0"0,0-1 0,-2 1 0,2-49-1,-3 29-189,24-326 507,27-205-289,-25 297-88,-10 70 198,-12 151-338,24-87 0,-59 254 28,28-84-409,-1-23 187,-2-7 4,-4-9-53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29.642"/>
    </inkml:context>
    <inkml:brush xml:id="br0">
      <inkml:brushProperty name="width" value="0.05" units="cm"/>
      <inkml:brushProperty name="height" value="0.05" units="cm"/>
    </inkml:brush>
  </inkml:definitions>
  <inkml:trace contextRef="#ctx0" brushRef="#br0">18 0 7842,'4'86'760,"2"-6"-544,-2-5-96,2-5 216,1-4-88,0 0-424,0 0-168,0 6-312,-1-1-72,0 2-137,-2 0-375,1 1 720,-4-4-176,-1-1 152</inkml:trace>
  <inkml:trace contextRef="#ctx0" brushRef="#br0" timeOffset="1">35 2140 8114,'-3'63'1240,"0"-6"-712,-1-15-240,0-6 1297,1-10-1041,1-5-224,-1-5-344,2-2-120,0 3-112,-1 3-32,1 0-33,-1-1-31,1-3-528,-1 0 640,1-5-8,0-11-24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17.847"/>
    </inkml:context>
    <inkml:brush xml:id="br0">
      <inkml:brushProperty name="width" value="0.05" units="cm"/>
      <inkml:brushProperty name="height" value="0.05" units="cm"/>
    </inkml:brush>
  </inkml:definitions>
  <inkml:trace contextRef="#ctx0" brushRef="#br0">11 375 12883,'-10'23'763,"10"-22"-762,0-1 0,-1 0 0,1 1 0,0-1 1,0 1-1,0-1 0,0 1 0,0-1 1,0 0-1,1 1 0,-1-1 0,0 1 0,0-1 1,0 1-1,0-1 0,0 0 0,1 1 0,-1-1 1,0 0-1,0 1 0,1-1 0,-1 1 0,0-1 1,1 0-1,-1 0 0,0 1 0,1-1 1,-1 0-1,0 0 0,1 1 0,-1-1 0,0 0 1,1 0-1,-1 0 0,1 0 0,-1 1 0,1-1 1,-1 0-1,0 0 0,1 0 0,-1 0 0,1 0 1,-1 0-1,1 0 0,-1 0 0,0 0 0,1 0 1,-1-1-1,1 1 0,-1 0 0,0 0 1,1 0-1,0-1 0,29-7 36,0-1 0,58-26 0,-43 15-5,135-57 104,222-82-131,-317 133-93,158-44-2605,-223 66 2209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18.261"/>
    </inkml:context>
    <inkml:brush xml:id="br0">
      <inkml:brushProperty name="width" value="0.05" units="cm"/>
      <inkml:brushProperty name="height" value="0.05" units="cm"/>
    </inkml:brush>
  </inkml:definitions>
  <inkml:trace contextRef="#ctx0" brushRef="#br0">549 11 10794,'9'-10'912,"-12"14"-533,-15 21-212,-75 122 125,34-50-237,-240 310 133,266-369-155,-10 14 20,42-51-47,0 1-1,0 0 1,0-1-1,0 1 0,0 0 1,1 0-1,-1-1 0,0 1 1,1 0-1,-1 0 1,1 2-1,0-3 0,0-1-1,0 1 1,0-1-1,0 1 1,0-1 0,0 1-1,1 0 1,-1-1-1,0 1 1,0-1 0,1 1-1,-1-1 1,0 1-1,1-1 1,-1 1 0,0-1-1,1 1 1,-1-1 0,0 0-1,1 1 1,-1-1-1,1 0 1,0 1 0,2 0 12,0 0 0,-1 0 0,1-1 0,0 1 1,0-1-1,0 0 0,0 1 0,0-1 0,0-1 0,-1 1 1,5-1-1,25-5 121,-1-2 0,0-1 1,56-25-1,-42 16-30,547-254 77,-501 227-584,-5 1 233,-15 2-63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19.794"/>
    </inkml:context>
    <inkml:brush xml:id="br0">
      <inkml:brushProperty name="width" value="0.05" units="cm"/>
      <inkml:brushProperty name="height" value="0.05" units="cm"/>
    </inkml:brush>
  </inkml:definitions>
  <inkml:trace contextRef="#ctx0" brushRef="#br0">16 202 10242,'-5'16'202,"2"1"0,0-1 0,1 1 0,0 0 0,1 0 0,1-1 0,1 1 1,3 19-1,6 17 207,19 62 0,2 11-85,-26-103-265,-1-7 41,-1 0 1,0 0 0,-1 1-1,-1-1 1,-2 26 0,-2-35 196,-2-15-88,-3-19 26,-3-32-126,2 0 1,0-74-1,15-121-436,-5 237 308,12-105-81,-11 110 103,0 0-1,1 0 1,1 1-1,0-1 1,0 1 0,1 0-1,12-19 1,-16 28-1,0 0 0,1 0 0,-1 0 0,1 1 0,-1-1 0,1 0 1,0 1-1,0-1 0,0 1 0,0-1 0,0 1 0,0 0 0,0 0 0,0 0 0,0 0 1,1 0-1,-1 1 0,0-1 0,1 0 0,-1 1 0,0 0 0,1 0 0,-1 0 0,0 0 1,1 0-1,-1 0 0,0 0 0,1 1 0,-1-1 0,3 2 0,-2-1 2,0 1-1,0-1 0,0 1 1,0 0-1,0 0 0,-1 0 1,1 1-1,0-1 0,-1 0 1,0 1-1,0 0 0,0 0 1,0-1-1,0 1 0,0 0 0,-1 0 1,0 1-1,1-1 0,0 6 1,0-1 19,-2 0 0,1 1 0,-1-1 0,0 0 0,-1 0-1,0 1 1,0-1 0,-1 0 0,0 0 0,0 0 0,-1 0 0,0-1 0,-4 10 0,0-5 39,1 0 0,-2 0 0,1-1 0,-1 0 0,-1 0 0,0-1 0,-13 11 0,21-20-103,-1 0 0,1 0 0,0 0 0,0 0 0,0 0-1,0 0 1,-1-1 0,1 1 0,0-1 0,-1 1 0,1-1 0,-1 1-1,1-1 1,-3 1 0,4-2 17,-1 1-1,1 0 1,0 0-1,0 0 0,0 0 1,-1 0-1,1 0 1,0 0-1,0 0 1,0 0-1,-1-1 1,1 1-1,0 0 1,0 0-1,0 0 0,0 0 1,0-1-1,-1 1 1,1 0-1,0 0 1,0 0-1,0 0 1,0-1-1,0 1 1,0 0-1,0 0 0,0 0 1,0-1-1,0 1 1,0 0-1,0 0 1,0-1-1,0 1 1,5-15-358,4-3-9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0.690"/>
    </inkml:context>
    <inkml:brush xml:id="br0">
      <inkml:brushProperty name="width" value="0.05" units="cm"/>
      <inkml:brushProperty name="height" value="0.05" units="cm"/>
    </inkml:brush>
  </inkml:definitions>
  <inkml:trace contextRef="#ctx0" brushRef="#br0">61 266 13083,'0'5'125,"-1"-1"0,0 0 1,0 0-1,0 0 0,-1 0 0,1 0 0,-4 6 1,-4 12-64,-2 17 27,2 0 0,2 0-1,1 0 1,2 1 0,2 0 0,3 48-1,-1-85-82,6 42 45,-5-42-43,-1-1 0,1 1 0,0 0 0,0 0 0,0 0 0,1-1 0,-1 1 0,1-1 1,-1 1-1,1-1 0,0 1 0,2 1 0,-4-4-4,0 1-1,1-1 1,-1 1-1,1-1 1,-1 0 0,1 1-1,-1-1 1,1 0 0,-1 0-1,1 1 1,-1-1 0,1 0-1,-1 0 1,1 0 0,-1 0-1,1 0 1,-1 0 0,1 0-1,-1 0 1,1 0 0,0 0-1,-1 0 1,1 0 0,-1 0-1,1 0 1,-1 0 0,1 0-1,-1-1 1,1 1 0,-1 0-1,1 0 1,-1-1-1,1 1 1,-1 0 0,1-1-1,-1 1 1,0 0 0,1-1-1,1-1 8,-1 0 1,0 0-1,0 0 0,0 0 0,1 0 0,-2 0 0,1 0 0,0-1 0,0-2 0,6-36 80,-3-1-1,-1 0 0,-4-57 0,1 65-56,-8-90-114,5 114-40,0 15 61,0 17-9,4-12 47,-1 1 0,1-1 0,1 0 0,0 0 0,4 12 0,-5-20 22,-1-1 0,0 1 0,1-1 0,0 1 0,-1-1 0,1 1 1,0-1-1,0 0 0,-1 0 0,1 1 0,0-1 0,0 0 1,1 0-1,-1 0 0,0 0 0,0 0 0,0 0 0,1 0 1,-1 0-1,0-1 0,1 1 0,-1 0 0,1-1 0,-1 1 0,1-1 1,-1 0-1,1 1 0,-1-1 0,1 0 0,-1 0 0,1 0 1,-1 0-1,1 0 0,0 0 0,-1-1 0,1 1 0,-1 0 0,1-1 1,-1 1-1,0-1 0,1 1 0,-1-1 0,1 0 0,0-1 1,5-2 4,0-1 0,-1 0 0,0 0 1,0 0-1,-1-1 0,1 0 0,-1 0 1,-1 0-1,1 0 0,4-9 0,1-5 13,0 0 0,10-27 0,-14 20-120,-4 21 9,-4 21 37,0 14 14,0 39 0,2-59 55,1 0 1,0-1-1,0 1 1,1 0-1,0-1 1,0 1-1,1-1 1,0 0-1,5 9 1,-7-15-8,1 0 0,-1 0 0,1 0 1,-1 0-1,1 0 0,0-1 1,0 1-1,0 0 0,0-1 0,0 0 1,0 1-1,0-1 0,1 0 1,-1 0-1,0 0 0,1 0 0,-1-1 1,1 1-1,-1-1 0,1 1 1,-1-1-1,1 0 0,-1 0 0,1 0 1,-1 0-1,1 0 0,-1-1 1,1 1-1,-1-1 0,5-1 0,3-2 7,0 0 0,-1 0 0,1-1-1,-1 0 1,16-12 0,6-8-235,-1-2 0,-1-2 1,41-50-1,-56 62-50,-14 17 249,0-1 0,1 1 0,-1 0 1,0-1-1,1 1 0,-1-1 0,1 1 0,-1 0 0,1-1 0,-1 1 1,0 0-1,1-1 0,-1 1 0,1 0 0,0 0 0,-1 0 0,1-1 1,-1 1-1,1 0 0,-1 0 0,1 0 0,-1 0 0,1 0 0,0 0 1,-1 0-1,1 0 0,-1 0 0,1 0 0,-1 0 0,1 1 0,-1-1 1,1 0-1,-1 0 0,1 0 0,-1 1 0,1-1 0,-1 0 0,1 1 1,-1-1-1,1 0 0,-1 1 0,0-1 0,1 1 0,-1-1 0,1 1 1,-1-1-1,0 1 0,0-1 0,1 1 0,-1-1 0,0 1 0,1 0 1,15 41-202,-8-19 198,-5-18 45,-1-1 0,1 1 0,0-1 0,0 1 0,1-1 0,-1 0 0,1 0 0,0-1 0,0 1 0,0-1 0,1 0 0,-1 0 0,1 0 0,-1-1 0,1 1 0,0-1 0,0 0 0,0-1 0,1 1 0,-1-1 0,0 0 0,0 0 0,1-1 0,-1 0 0,0 0 0,1 0 0,-1 0 0,0-1 0,8-1 0,-4 0 49,1-1 0,0 0 1,-1-1-1,0 0 0,0 0 0,0-1 0,0 0 1,-1 0-1,1-1 0,-2 0 0,1-1 0,-1 0 1,1 0-1,10-15 0,-11 12-28,-1 1-1,-1-1 1,0 1 0,0-1 0,-1-1-1,0 1 1,-1-1 0,0 1-1,-1-1 1,0 0 0,-1 0-1,1-21 1,-3 24-55,0 0 0,0 0-1,0 0 1,-1 0 0,-1 0 0,1 1 0,-1-1-1,0 1 1,-1-1 0,0 1 0,0 0-1,0 1 1,-1-1 0,0 1 0,0 0 0,-1 0-1,0 0 1,-8-5 0,-2 0-34,15 10 45,1 1 0,-1-1 0,1 1 0,-1 0 0,1-1 0,-1 1 0,1 0 0,-1-1 0,1 1 0,-1 0 1,0 0-1,1 0 0,-1 0 0,1 0 0,-1 0 0,0-1 0,1 1 0,-1 0 0,1 1 0,-1-1 0,0 0 0,1 0 0,-1 0 0,0 0 0,1 1 0,0 0 0,0-1 0,0 1-1,0 0 1,0-1 0,0 1-1,0-1 1,0 1 0,0 0-1,0-1 1,0 1 0,1 0 0,-1-1-1,0 1 1,0-1 0,1 1-1,-1-1 1,0 1 0,1-1-1,-1 1 1,1-1 0,-1 1-1,1-1 1,-1 1 0,1-1 0,-1 0-1,1 1 1,-1-1 0,1 0-1,-1 0 1,1 1 0,1-1-1,20 12-95,-20-11 106,21 6 37,-22-7-44,0 0 0,0 0 0,0 0 0,0 0 1,0 0-1,0 0 0,0 0 0,0 0 0,-1 0 0,1 0 0,0 0 0,0 0 0,0-1 0,0 1 0,0 0 0,0-1 0,0 1 0,0-1 0,0 1 0,1-2 0,7-17-1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8.446"/>
    </inkml:context>
    <inkml:brush xml:id="br0">
      <inkml:brushProperty name="width" value="0.05" units="cm"/>
      <inkml:brushProperty name="height" value="0.05" units="cm"/>
    </inkml:brush>
  </inkml:definitions>
  <inkml:trace contextRef="#ctx0" brushRef="#br0">52 1 13451,'0'2'727,"-4"55"-498,3 0 0,9 93 0,-4-92-25,1-33-293,-3-14-377,-2-10 42,-1-3-159,-4-6-613,0-1 0,0 1 1,-14-15-1,13 15 1363,-1 0 0,1 0-1,-5-10 1,11 18-127,0-1 0,0 1-1,0 0 1,0 0-1,0 0 1,0 0-1,0-1 1,0 1 0,0 0-1,0 0 1,0 0-1,0 0 1,0-1 0,0 1-1,0 0 1,0 0-1,0 0 1,0 0 0,0 0-1,0-1 1,0 1-1,0 0 1,0 0 0,0 0-1,1 0 1,-1 0-1,0-1 1,0 1 0,0 0-1,0 0 1,0 0-1,0 0 1,0 0-1,1 0 1,-1 0 0,0-1-1,0 1 1,0 0-1,0 0 1,1 0 0,-1 0-1,0 0 1,0 0-1,0 0 1,0 0 0,1 0-1,-1 0 1,0 0-1,0 0 1,0 0 0,0 0-1,1 0 1,-1 0-1,0 0 1,0 0 0,0 0-1,1 1 1,10 1 421,9 4-369,1-1 0,0 0-1,0-2 1,0 0 0,0-1-1,25-1 1,-37-2-24,0 1-1,0-1 1,-1-1 0,1 1-1,0-2 1,-1 1 0,1-1 0,-1 0-1,0-1 1,0 0 0,0 0-1,0-1 1,-1 0 0,0 0 0,0-1-1,0 0 1,8-9 0,-7-1 559,-9 14-188,-4 10-280,3-4-130,-2 3-37,1 0 0,-1 0-1,1 0 1,1 1 0,-1-1 0,1 1 0,0-1-1,1 1 1,-1 10 0,2-17 2,0 0 0,1 0 0,-1 0 0,0 0 0,0 0 0,1 0-1,-1-1 1,1 1 0,-1 0 0,1 0 0,-1 0 0,1-1 0,0 1 0,-1 0 0,1 0 0,0-1 0,-1 1 0,1-1 0,0 1 0,0-1 0,0 1 0,-1-1 0,1 1-1,0-1 1,0 0 0,0 1 0,0-1 0,1 0 0,33 4-87,-25-4 71,19 2-31,103 10-73,-108-9 102,-1 2 1,0 0-1,34 13 1,-53-16 14,1 0 0,-1 0 0,0 0 0,0 0 0,0 1 0,0-1 0,-1 1 0,1 0 0,-1 0 0,1 1-1,-1-1 1,4 6 0,-3-7 346,-1-9-139,-3-11 74,-1-12 33,-2 0 0,-1 0 0,-13-49 1,14 70-495,3 10 14,8 14-123,-4-11 244,1 1 0,0-1-1,1 0 1,-1 0 0,1-1 0,-1 0 0,1 0-1,0 0 1,1-1 0,-1 1 0,0-1 0,1-1-1,7 2 1,19 2-50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1.107"/>
    </inkml:context>
    <inkml:brush xml:id="br0">
      <inkml:brushProperty name="width" value="0.05" units="cm"/>
      <inkml:brushProperty name="height" value="0.05" units="cm"/>
    </inkml:brush>
  </inkml:definitions>
  <inkml:trace contextRef="#ctx0" brushRef="#br0">1 9 12979,'0'19'712,"12"-15"-888,6-7-744,5-5 936,5-2-248,8 0-104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1.736"/>
    </inkml:context>
    <inkml:brush xml:id="br0">
      <inkml:brushProperty name="width" value="0.05" units="cm"/>
      <inkml:brushProperty name="height" value="0.05" units="cm"/>
    </inkml:brush>
  </inkml:definitions>
  <inkml:trace contextRef="#ctx0" brushRef="#br0">174 456 11674,'-12'12'478,"-1"0"0,-22 15 0,22-18-284,0 2 0,0-1 0,-12 16 0,-6 15 253,28-37-408,1 0-1,0 0 1,0 0-1,0 0 1,1 0-1,-1 1 1,1-1-1,0 0 1,-1 7-1,2-11-32,0 1 0,0 0 0,0 0 0,0 0 0,0-1 0,0 1-1,0 0 1,0 0 0,0 0 0,1-1 0,-1 1 0,0 0-1,0 0 1,1-1 0,-1 1 0,0 0 0,1-1 0,-1 1-1,1 0 1,-1-1 0,1 1 0,-1 0 0,1-1 0,0 1 0,-1-1-1,1 1 1,0-1 0,-1 1 0,1-1 0,0 0 0,-1 1-1,1-1 1,0 0 0,0 0 0,0 1 0,-1-1 0,1 0-1,0 0 1,0 0 0,0 0 0,-1 0 0,1 0 0,0 0-1,0 0 1,0 0 0,-1-1 0,1 1 0,0 0 0,0 0 0,1-1-1,2-1 6,0 1 0,0-1 1,0 0-1,0 0 0,0 0 0,-1 0 0,1-1 0,5-4 0,0-3-58,0-1-1,-1-1 1,0 0 0,-1 0-1,0 0 1,-1-1 0,0 0-1,-1 0 1,-1 0 0,0-1 0,0 0-1,-2 0 1,0 0 0,0 0-1,-1 0 1,-2-19 0,2 51-468,-1-10 484,0 0 1,0 0-1,1 0 0,0 0 1,3 8-1,-4-14 50,1-1 0,-1 1 0,1 0-1,0 0 1,0 0 0,0 0 0,0-1 0,0 1-1,1 0 1,-1-1 0,0 1 0,1-1 0,-1 1-1,1-1 1,0 0 0,-1 0 0,1 1 0,0-1 0,0-1-1,0 1 1,0 0 0,0 0 0,0-1 0,0 1-1,0-1 1,2 1 0,0-1 16,0 0-1,0 0 0,0 0 1,0-1-1,1 0 1,-1 1-1,0-1 1,0-1-1,0 1 1,-1-1-1,1 1 1,0-1-1,0 0 1,-1-1-1,1 1 1,3-4-1,5-4 35,-1-1-1,0 0 1,10-14-1,3-4-24,-1-2 1,-2-1-1,25-51 0,-37 66-161,-2 0 1,0-1-1,-1 0 1,-1 0-1,0-1 0,-2 1 1,0-1-1,-1 0 0,0-20 1,-3 36 71,1 0 1,0 0 0,-1 1 0,1-1-1,-1 0 1,0 0 0,0 1 0,0-1-1,0 1 1,-1-1 0,1 1 0,-3-4-1,4 5 35,-1 1 1,0-1-1,1 1 0,-1-1 0,0 0 0,0 1 0,1 0 0,-1-1 0,0 1 0,0-1 0,1 1 0,-1 0 0,0 0 0,0-1 0,0 1 0,0 0 0,0 0 0,0 0 0,1 0 1,-1 0-1,0 0 0,0 0 0,0 0 0,0 0 0,0 1 0,0-1 0,1 0 0,-1 0 0,0 1 0,0-1 0,0 1 0,1-1 0,-1 1 0,0-1 0,1 1 0,-1-1 0,0 1 1,1 0-1,-1-1 0,1 1 0,-1 0 0,0 0 0,-2 3 42,0 0 1,1 1 0,-1-1 0,1 0-1,0 1 1,0-1 0,0 1-1,1 0 1,0 0 0,0-1-1,0 1 1,0 0 0,1 0-1,0 7 1,0 3 155,1 1-1,1-1 1,4 21-1,-1-16-12,1-1 0,0 0 0,16 32 0,-17-42-144,-1 0 1,2-1 0,-1 0 0,1 0 0,0 0-1,1 0 1,0-1 0,0-1 0,13 11 0,-18-16-29,0 1 0,0-1 1,0 0-1,1 0 0,-1 0 1,0 0-1,0 0 0,1-1 1,-1 1-1,0-1 0,1 1 1,-1-1-1,0 0 0,1 0 1,-1 0-1,0 0 0,1 0 1,-1-1-1,5 0 0,-4 0 4,0-1 0,-1 1 0,1-1 0,0 0 0,-1 0 0,1 0 0,-1 0 0,1 0 0,-1-1 0,0 1 0,0-1 0,3-4 0,2-6 27,-1 1-1,0-1 1,-1 0-1,-1 0 1,5-19-1,-4 3 35,-5 22-39,1 0 1,0 0-1,1 0 0,0 1 1,0-1-1,0 0 1,7-11-1,-8 16-20,0 1 1,0 0-1,0 1 0,1-1 1,-1 0-1,0 0 0,1 0 1,-1 1-1,1-1 0,-1 1 1,1-1-1,-1 1 0,1 0 1,-1 0-1,1-1 0,-1 1 1,4 0-1,33 3 193,-16-1-57,-6-3-62,-1 0 1,0-1-1,0-1 0,0 0 1,0-1-1,-1-1 0,1 0 1,-1-1-1,0 0 0,-1-2 1,0 1-1,0-1 0,21-18 1,-31 23-78,0 1 0,-1-1 0,1 0 0,-1 0 0,0 0 0,0 0 0,0 0-1,0 0 1,-1-1 0,1 1 0,-1 0 0,2-8 0,-3 10-9,1 0 0,-1 0 0,0 0 0,0 0 0,0 0-1,-1 0 1,1 0 0,0 0 0,0 0 0,0 0 0,-1 0 0,1 0-1,-1 0 1,1 0 0,-1 0 0,1 0 0,-1 1 0,1-1 0,-2-1-1,1 1-4,-1-1 0,0 1-1,1 0 1,-1 0-1,0 1 1,0-1-1,1 0 1,-1 1-1,0-1 1,0 1 0,0-1-1,0 1 1,0 0-1,-2 0 1,0-1-3,-1 2-1,1-1 1,-1 0 0,1 1 0,0 0 0,-1 0 0,1 0-1,0 1 1,0-1 0,0 1 0,0 0 0,0 0 0,0 0-1,0 1 1,1 0 0,-1-1 0,1 1 0,0 0-1,0 1 1,0-1 0,0 0 0,0 1 0,1 0 0,0-1-1,-4 9 1,4-8 8,0 0-1,1 0 1,0-1-1,0 1 0,0 0 1,0 0-1,1 0 1,-1 0-1,1 1 0,0-1 1,0 0-1,1 0 1,-1 0-1,1 0 0,0 0 1,0 0-1,0 0 1,0 0-1,1-1 0,0 1 1,-1 0-1,1-1 1,1 1-1,-1-1 0,0 0 1,1 0-1,0 0 1,5 5-1,-3-4-33,0-1 0,1 1 0,-1-1 0,1 0 0,0 0 0,0-1 0,0 0 0,0 0 0,1 0 0,-1-1 0,8 1 0,2-1-11,-1 0 0,0-1 1,26-4-1,11-6-99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2.773"/>
    </inkml:context>
    <inkml:brush xml:id="br0">
      <inkml:brushProperty name="width" value="0.05" units="cm"/>
      <inkml:brushProperty name="height" value="0.05" units="cm"/>
    </inkml:brush>
  </inkml:definitions>
  <inkml:trace contextRef="#ctx0" brushRef="#br0">272 14 12843,'3'-14'1549,"-9"16"-553,-13 20-135,2 11-645,1 1 0,-15 47 0,7-18-191,-131 341 51,148-375-142,7-28 60,0-1-1,0 1 0,0-1 0,0 1 0,0-1 1,0 1-1,0-1 0,0 1 0,1-1 0,-1 1 0,0-1 1,0 1-1,0-1 0,1 1 0,-1-1 0,0 1 1,0-1-1,1 1 0,-1-1 0,1 1 0,0-1-4,-1 0-1,1 0 0,0 0 0,-1 0 0,1 0 0,-1 0 0,1 0 0,0 0 0,-1 0 0,1 0 0,0 0 1,-1 0-1,1-1 0,-1 1 0,1 0 0,0 0 0,-1-1 0,1 1 0,-1 0 0,1-1 0,-1 1 0,1-1 1,5-4-91,0 0 1,0-1 0,-1 1 0,0-1 0,0 0 0,-1-1 0,7-9 0,22-54-249,-25 52 312,31-69-1107,-3-1 0,-5-3 0,26-115-1,-51 173 1477,-4 26 431,-5 22 156,-3 13-491,2 1 1,1 0-1,2 1 0,0-1 0,2 0 0,6 36 0,1-24-285,1 1 0,2-1-1,28 65 1,-25-76-126,-10-22-47,0 1-1,0 0 0,0 0 1,-1 0-1,-1 0 0,3 11 1,-5-20 28,0 0 0,0 0-1,0 1 1,0-1 0,0 0 0,0 1 0,0-1 0,0 0 0,0 1 0,0-1-1,0 0 1,0 1 0,0-1 0,0 0 0,-1 1 0,1-1 0,0 0-1,0 0 1,0 1 0,0-1 0,-1 0 0,1 1 0,0-1 0,0 0 0,0 0-1,-1 0 1,1 1 0,0-1 0,0 0 0,-1 0 0,1 0 0,0 0 0,-1 1-1,1-1 1,0 0 0,0 0 0,-1 0 0,1 0 0,0 0 0,-1 0 0,1 0-1,0 0 1,-1 0 0,1 0 0,0 0 0,-1 0 0,1 0 0,0 0 0,-1 0-1,1 0 1,0 0 0,-1-1 0,1 1 0,0 0 0,0 0 0,-1 0 0,1-1-1,-19-10-92,8 1 77,1-1 0,0 0-1,0-1 1,1 0 0,0-1-1,1 1 1,1-2 0,0 1-1,1-1 1,0 0 0,1 0-1,0-1 1,-2-16 0,7 29 22,-1-1 0,1 1 1,0-1-1,0 1 1,0 0-1,0-1 1,0 1-1,0 0 0,1-1 1,-1 1-1,1 0 1,0-1-1,0 1 0,0 0 1,0 0-1,0 0 1,0 0-1,0 0 1,1 0-1,-1 0 0,3-2 1,-2 2 4,1 0 0,0 1 0,-1-1 0,1 1 0,0 0 0,0 0 0,0 0 0,0 0 0,0 0 0,0 1 0,0-1 0,0 1 1,0 0-1,0 0 0,6 1 0,154 21 52,-27-3-40,-132-19 4,0 0 0,0 0 1,0-1-1,0 1 0,0-1 1,0 0-1,0-1 0,0 1 1,-1-1-1,1 1 0,6-5 1,36-27 153,-42 30-164,39-34 113,33-23-11,-75 59-116,-1 1 0,1-1 1,-1 1-1,1-1 1,0 1-1,-1 0 1,1-1-1,0 1 1,-1 0-1,1 0 1,0-1-1,0 1 1,-1 0-1,1 0 0,0 0 1,0 0-1,-1 0 1,1 0-1,0 0 1,0 0-1,0 0 1,-1 0-1,1 0 1,0 1-1,-1-1 0,1 0 1,0 1-1,0-1 1,-1 0-1,1 1 1,-1-1-1,1 1 1,0-1-1,-1 1 1,1-1-1,-1 1 1,1-1-1,-1 1 0,1-1 1,0 2-1,1 3 6,1 0 0,-1 1-1,0-1 1,3 11 0,5 10 23,-10-25-39,1 0 1,0 0-1,0 0 1,0 0 0,0 0-1,0 0 1,0 0-1,0 0 1,0 0 0,0-1-1,1 1 1,-1 0 0,0-1-1,0 1 1,1-1-1,-1 1 1,0-1 0,1 0-1,-1 1 1,0-1-1,1 0 1,-1 0 0,0 0-1,1 0 1,-1 0 0,1 0-1,-1-1 1,0 1-1,1 0 1,-1-1 0,0 1-1,1-1 1,-1 1-1,0-1 1,0 0 0,0 1-1,1-1 1,0-1 0,6-4-22,0 0 1,-1-1-1,0 1 1,8-11 0,-13 15 26,24-30-103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3.319"/>
    </inkml:context>
    <inkml:brush xml:id="br0">
      <inkml:brushProperty name="width" value="0.05" units="cm"/>
      <inkml:brushProperty name="height" value="0.05" units="cm"/>
    </inkml:brush>
  </inkml:definitions>
  <inkml:trace contextRef="#ctx0" brushRef="#br0">26 49 12235,'-8'11'844,"5"-8"-602,1-1 0,0 1 0,0 0 0,1-1 0,-1 1 0,1 0 0,-3 6 0,4-7-209,0-1 0,0 0 1,0 0-1,0 1 0,0-1 0,0 0 1,0 0-1,1 0 0,-1 1 1,0-1-1,1 0 0,-1 0 1,1 0-1,0 0 0,-1 0 1,1 0-1,0 0 0,-1 0 1,1 0-1,0 0 0,0 0 0,0 0 1,0-1-1,0 1 0,0 0 1,1 0-1,30 23-129,-1 2 0,38 40 0,-54-49 5,0 1 0,-2 0 0,1 0-1,-2 2 1,16 33 0,-25-46 133,-1 0 0,1 0 1,-1 0-1,-1 0 0,0 0 0,0 0 0,0 1 0,-1-1 0,0 0 1,0 0-1,0 1 0,-1-1 0,-1 0 0,1 0 0,-1 0 0,0 0 1,-1 0-1,1 0 0,-1-1 0,-1 1 0,1-1 0,-1 0 0,0 0 0,-1 0 1,1 0-1,-1-1 0,0 0 0,-1 0 0,1 0 0,-1-1 0,-7 5 1,11-8-17,0 0 0,0 0 0,0 0 0,0 0 0,0 0 0,0 0 0,0-1 1,0 1-1,0-1 0,-1 1 0,1-1 0,0 0 0,0 0 0,-3 0 0,4 0-28,0-1-1,-1 1 0,1-1 0,0 1 0,0-1 1,0 1-1,0-1 0,0 0 0,0 1 0,0-1 0,0 0 1,0 0-1,0 0 0,0 0 0,0 0 0,0 0 1,1 0-1,-1 0 0,0 0 0,1 0 0,-1 0 0,1 0 1,-1-1-1,1 1 0,-1-2 0,-1-8-124,0 0 1,1-1-1,1 1 0,-1 0 0,2-1 0,-1 1 0,2 0 0,-1 0 1,2-1-1,-1 1 0,7-15 0,3-5-288,1 1 0,29-47 0,-14 34 83,3 1-1,67-71 1,-55 65 575,-41 46-208,-1 1 0,1-1 0,-1 0 0,1 0 0,-1 0 0,0 0 0,0 0 0,0 0 0,0 0 0,-1 0 0,1 0 0,0-4 0,-1 5-24,0 1 0,0 0 0,0-1 0,0 1 0,0-1 0,0 1 0,0 0 0,0-1 0,0 1 0,0 0 1,-1-1-1,1 1 0,0 0 0,0-1 0,0 1 0,-1 0 0,1-1 0,0 1 0,0 0 0,-1 0 0,1-1 0,0 1 0,-1 0 0,1 0 0,0 0 0,-1-1 0,1 1 0,-1 0 0,0 0 10,-1 0 1,1-1-1,-1 1 1,1 0-1,-1 0 0,0 0 1,1 0-1,-1 1 0,1-1 1,-4 1-1,-2 2 27,-1-1 0,1 2-1,-1-1 1,1 1 0,0 0 0,1 0-1,-1 1 1,-6 6 0,10-10-44,1 1 0,0 0 0,-1 1 0,1-1 0,0 0 1,0 1-1,1-1 0,-1 1 0,0-1 0,1 1 0,0 0 0,-1-1 0,1 1 0,0 0 0,0 0 0,1 0 0,-1 0 1,1 0-1,-1 0 0,1 0 0,0 0 0,0 0 0,0 0 0,1 4 0,0-5-39,0-1 1,-1 0-1,1 1 0,0-1 1,0 0-1,-1 0 0,1 0 1,0 1-1,0-1 0,0 0 1,1 0-1,-1 0 0,0-1 1,0 1-1,0 0 0,1 0 1,-1-1-1,0 1 0,1-1 1,-1 1-1,0-1 0,1 1 1,-1-1-1,1 0 0,-1 0 1,1 0-1,-1 1 0,3-2 1,3 1-48,1-1 0,0 1 1,0-2-1,8-2 1,18-6-206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3.689"/>
    </inkml:context>
    <inkml:brush xml:id="br0">
      <inkml:brushProperty name="width" value="0.05" units="cm"/>
      <inkml:brushProperty name="height" value="0.05" units="cm"/>
    </inkml:brush>
  </inkml:definitions>
  <inkml:trace contextRef="#ctx0" brushRef="#br0">59 1 11899,'-15'30'1224,"0"12"-736,2 1-200,3 8 720,5 1-488,5-1-112,4 0-32,9-11-208,5-9-184,8-6-208,3-7-104,7-8-576,1-4 744,5-6-144,-1-9-120</inkml:trace>
  <inkml:trace contextRef="#ctx0" brushRef="#br0" timeOffset="1">398 418 8690,'-9'11'1320,"-2"8"-664,-10 1-128,0 2 1185,-5 1-649,0-2-304,1-4-192,3-1-72,2-6-136,3-3-176,1-10-432,2-4 1089,5-7-817,5-3 32,5-3 24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4.077"/>
    </inkml:context>
    <inkml:brush xml:id="br0">
      <inkml:brushProperty name="width" value="0.05" units="cm"/>
      <inkml:brushProperty name="height" value="0.05" units="cm"/>
    </inkml:brush>
  </inkml:definitions>
  <inkml:trace contextRef="#ctx0" brushRef="#br0">197 306 12155,'0'0'46,"0"0"0,0-1 0,0 1 0,0 0 1,0 0-1,0-1 0,0 1 0,0 0 1,0-1-1,0 1 0,0 0 0,0-1 1,0 1-1,0 0 0,0 0 0,0-1 0,0 1 1,0 0-1,0-1 0,0 1 0,0 0 1,0 0-1,-1-1 0,1 1 0,0 0 0,0 0 1,0-1-1,0 1 0,-1 0 0,1 0 1,0 0-1,0 0 0,-1-1 0,1 1 0,0 0 1,0 0-1,-1 0 0,1 0 0,0 0 1,0 0-1,-1-1 0,-20-1 1283,-23 8 143,32-3-1395,1 1 0,-1 0-1,1 1 1,-1 0 0,-16 11 0,24-13-81,0-1 1,1 1-1,-1 0 1,1 0-1,0 1 1,0-1 0,0 1-1,-3 5 1,5-7 1,0 0 1,0 0 0,0 1 0,0-1-1,0 0 1,1 1 0,-1-1-1,1 1 1,0-1 0,0 1 0,0-1-1,0 1 1,0-1 0,0 0 0,1 1-1,0 3 1,0-4-11,-1 0 0,1 0 0,0 0 0,0 0-1,0 0 1,1 0 0,-1-1 0,0 1 0,1 0 0,-1-1 0,1 1-1,0-1 1,-1 1 0,1-1 0,0 0 0,0 1 0,0-1 0,0 0 0,0-1-1,0 1 1,0 0 0,0 0 0,0-1 0,0 1 0,0-1 0,0 0 0,1 0-1,3 0 1,-2 0-52,1 0-1,0 0 1,-1-1-1,1 0 1,-1 0 0,1 0-1,-1 0 1,1-1-1,-1 0 1,0 0-1,0 0 1,7-5-1,-3 0-189,0-1-1,0 0 1,-1 0-1,-1-1 1,1 1-1,-1-2 1,-1 1-1,0-1 1,0 1-1,-1-1 1,0-1-1,0 1 1,-1 0-1,-1-1 1,2-17-1,-2 7-390,0 1 0,-2-1 0,-1 0 0,0 0 0,-2 1 0,0-1 0,-8-26 0,10 44 622,0 0 0,0 0 1,0 0-1,0-1 0,1 1 1,0 0-1,-1 0 0,1 0 1,0-1-1,1 1 0,-1 0 1,0 0-1,1 0 0,0-1 1,1-2-1,7-11 1073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4.463"/>
    </inkml:context>
    <inkml:brush xml:id="br0">
      <inkml:brushProperty name="width" value="0.05" units="cm"/>
      <inkml:brushProperty name="height" value="0.05" units="cm"/>
    </inkml:brush>
  </inkml:definitions>
  <inkml:trace contextRef="#ctx0" brushRef="#br0">43 2 11650,'-2'-1'943,"-2"5"-679,-4 8-80,2 4-17,0 0 0,2 0-1,0 0 1,1 0-1,0 0 1,1 1 0,1-1-1,1 1 1,1-1-1,0 1 1,5 24-1,4 10-185,3-1-1,26 65 1,-36-106-30,4 10-23,-9-19 91,-5-10 63,0-3-41,0 0 0,1 0 0,0-1 0,1 0 0,0 0 0,-4-26 0,7 30-57,1 1 0,0-1 1,1 0-1,0 0 1,0 0-1,1 0 1,0 0-1,1 0 1,0 0-1,7-18 1,-7 24 15,0 0 0,1 0 0,-1 0 1,1 0-1,0 0 0,0 1 0,0 0 0,0-1 0,1 1 0,0 0 1,-1 1-1,1-1 0,0 0 0,0 1 0,0 0 0,1 0 1,-1 1-1,0-1 0,6-1 0,9-1-142,1 1-1,-1 1 1,28-1 0,-2 1-811,-13-2-155,42-9 1,-42 4 437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4.818"/>
    </inkml:context>
    <inkml:brush xml:id="br0">
      <inkml:brushProperty name="width" value="0.05" units="cm"/>
      <inkml:brushProperty name="height" value="0.05" units="cm"/>
    </inkml:brush>
  </inkml:definitions>
  <inkml:trace contextRef="#ctx0" brushRef="#br0">104 1 10938,'-10'3'467,"0"0"-1,0 1 1,1 0-1,0 1 1,0 0-1,0 0 1,1 1-1,-1 0 1,-7 8-1,16-13-455,-1-1 1,1 1-1,-1 0 0,1 0 0,-1-1 0,1 1 0,0 0 1,-1 0-1,1-1 0,0 1 0,0 0 0,-1 0 0,1 0 1,0 0-1,0-1 0,0 1 0,0 0 0,0 0 0,0 0 0,0 0 1,0-1-1,1 1 0,-1 2 0,1-1-24,0-1 0,0 1-1,1 0 1,-1 0 0,0 0 0,1-1 0,-1 1-1,1 0 1,1 1 0,5 2-131,-1 1-1,1-1 1,12 5 0,17 7-599,49 14 0,-36-14 282,-48-16 473,1-1 1,-1 1 0,0 0-1,0 0 1,0 0 0,0 1-1,0-1 1,0 0 0,2 3-1,-4-3 9,0-1 1,1 1-1,-1-1 0,0 1 0,1-1 0,-1 1 0,0-1 1,0 1-1,0 0 0,0-1 0,0 1 0,0-1 1,0 1-1,0 0 0,0-1 0,0 1 0,0 0 0,0-1 1,0 1-1,0-1 0,0 1 0,-1-1 0,1 1 0,0 0 1,-1-1-1,1 1 0,0-1 0,-1 1 0,1-1 0,0 1 1,-1-1-1,1 0 0,-1 1 0,1-1 0,-1 1 1,1-1-1,-1 0 0,0 1 0,-7 4 168,1 0 1,-1 0-1,0-1 0,0 0 0,-1 0 1,1-1-1,-1 0 0,0-1 0,0 0 1,0 0-1,0-1 0,-15 1 1,23-2-200,0 0 1,0 0 0,0-1 0,-1 1-1,1 0 1,0 0 0,0 0 0,0-1-1,0 1 1,0-1 0,0 1 0,0-1-1,0 1 1,0-1 0,0 1 0,0-1 0,0 0-1,0 0 1,1 1 0,-2-2 0,1 0 0,0 0 0,1 1 0,-1-1 0,1 1 0,-1-1 1,1 0-1,-1 1 0,1-1 0,0 0 0,0 0 1,0 1-1,0-1 0,1-3 0,3-18-154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5.165"/>
    </inkml:context>
    <inkml:brush xml:id="br0">
      <inkml:brushProperty name="width" value="0.05" units="cm"/>
      <inkml:brushProperty name="height" value="0.05" units="cm"/>
    </inkml:brush>
  </inkml:definitions>
  <inkml:trace contextRef="#ctx0" brushRef="#br0">1 52 14835,'28'-10'1080,"4"1"-888,1-1-160,3 2 96,0 1 1257,-2 2-1225,-4 2 0,-1 3 40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5.710"/>
    </inkml:context>
    <inkml:brush xml:id="br0">
      <inkml:brushProperty name="width" value="0.05" units="cm"/>
      <inkml:brushProperty name="height" value="0.05" units="cm"/>
    </inkml:brush>
  </inkml:definitions>
  <inkml:trace contextRef="#ctx0" brushRef="#br0">1 136 13459,'7'22'1524,"1"19"-1456,4 35-57,37 187 226,-47-257-208,-1-1-1,1 1 1,0 0 0,0 0-1,0-1 1,1 1-1,0-1 1,0 0-1,0 0 1,1 0-1,6 7 1,-8-11-11,-1 0 0,1 0-1,-1 0 1,1-1 0,-1 1 0,1-1 0,-1 1-1,1-1 1,0 1 0,-1-1 0,1 0-1,0 0 1,0 0 0,-1 0 0,1 0 0,0 0-1,-1 0 1,1-1 0,0 1 0,-1-1 0,1 1-1,-1-1 1,1 0 0,0 1 0,-1-1-1,0 0 1,1 0 0,-1 0 0,1 0 0,0-2-1,8-4 76,-1-2-1,-1 1 1,10-12-1,-16 18-67,23-30 235,-1-1 0,-2-1 0,-1-1 0,19-42 0,51-156 579,-84 212-910,-1-1 0,0 0 1,3-28-1,-31 187-3790,19-105 3497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8.830"/>
    </inkml:context>
    <inkml:brush xml:id="br0">
      <inkml:brushProperty name="width" value="0.05" units="cm"/>
      <inkml:brushProperty name="height" value="0.05" units="cm"/>
    </inkml:brush>
  </inkml:definitions>
  <inkml:trace contextRef="#ctx0" brushRef="#br0">174 15 14939,'-3'-2'190,"0"0"-1,-1 0 1,1 1 0,0-1-1,0 1 1,-1 0 0,1 0-1,-1 0 1,1 1 0,-1-1-1,-4 1 1,-43 0 546,35 1-488,10-1-249,-1 1 0,1-1 1,0 1-1,-1 1 0,-9 2 1,15-3-17,1-1 1,-1 0-1,0 1 1,0-1-1,0 1 1,1-1 0,-1 1-1,0-1 1,0 1-1,1-1 1,-1 1-1,0 0 1,1-1-1,-1 1 1,1 0-1,-1 0 1,1-1-1,0 1 1,-1 1-1,1 0-15,0-1-1,0 0 1,0 0-1,0 0 1,0 0-1,0 1 1,1-1-1,-1 0 1,1 0-1,-1 0 1,1 0 0,-1 0-1,1 0 1,-1 0-1,1 0 1,0 0-1,-1 0 1,1 0-1,2 1 1,5 5-186,1 0 1,0 0-1,1-1 0,0-1 1,-1 1-1,2-1 1,17 5-1,-11-3-93,28 15 1,-38-17 238,0-1-1,0 1 1,0 1 0,-1-1-1,0 1 1,0 0 0,-1 1-1,1 0 1,-2-1 0,1 1 0,5 11-1,-9-14 63,1-1-1,-1 1 1,0 0-1,0 0 1,0 0-1,0 1 1,-1-1-1,1 0 1,-1 0-1,0 0 1,-1 0 0,1 0-1,-1 1 1,1-1-1,-1 0 1,0 0-1,-1 0 1,1-1-1,-1 1 1,0 0-1,0 0 1,0-1-1,0 1 1,-5 5-1,5-7 30,0 0 0,0-1-1,0 1 1,0 0 0,0-1 0,-1 1-1,1-1 1,0 0 0,-1 0-1,1 0 1,-1 0 0,1 0 0,-1 0-1,1-1 1,-1 1 0,0-1-1,1 0 1,-1 1 0,-5-2 0,4 1 7,-1-1 1,1 0 0,-1 1-1,1-2 1,-1 1 0,1-1 0,0 1-1,0-1 1,-1 0 0,-6-6-1,-10-10 113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27.193"/>
    </inkml:context>
    <inkml:brush xml:id="br0">
      <inkml:brushProperty name="width" value="0.05" units="cm"/>
      <inkml:brushProperty name="height" value="0.05" units="cm"/>
    </inkml:brush>
  </inkml:definitions>
  <inkml:trace contextRef="#ctx0" brushRef="#br0">1 778 9266,'2'11'336,"0"1"-96,1 0-1,0-1 1,0 0-1,8 15 1,-11-25-213,0 0 0,0-1 0,0 1 0,0-1 0,1 1 0,-1-1 0,0 1 1,1-1-1,-1 1 0,0-1 0,1 1 0,-1-1 0,0 1 0,1-1 0,-1 0 1,1 1-1,-1-1 0,1 0 0,-1 1 0,1-1 0,-1 0 0,1 1 0,-1-1 1,1 0-1,-1 0 0,1 0 0,-1 0 0,1 1 0,0-1 0,-1 0 0,1 0 1,-1 0-1,1 0 0,-1 0 0,1-1 0,0 1 0,-1 0 0,1 0 0,-1 0 0,1 0 1,-1-1-1,1 1 0,-1 0 0,1 0 0,-1-1 0,1 1 0,-1 0 0,1-1 1,-1 1-1,1-1 0,-1 1 0,0 0 0,1-1 0,-1 1 0,1-2 0,3-3 105,-1 0 0,0 0-1,1 0 1,1-7-1,11-24 29,-3 0 0,-1-1 0,-1 0 0,-2 0 0,6-56 0,-15 77-313,-1 18-37,-2 24 139,2-14 103,0 5 142,3 32 0,-2-46-150,1 0-1,-1 1 1,1-1 0,0 0 0,0 1-1,0-1 1,0 0 0,0 0 0,1 0-1,-1 1 1,1-2 0,0 1 0,0 0-1,0 0 1,5 4 0,-6-7-25,0 1 0,1 0 1,-1-1-1,0 1 1,1-1-1,-1 1 0,1-1 1,-1 0-1,1 0 0,-1 0 1,1 0-1,-1 0 0,1 0 1,-1 0-1,1 0 0,-1 0 1,1-1-1,-1 1 0,1-1 1,-1 1-1,1-1 0,-1 1 1,0-1-1,1 0 1,-1 0-1,2-1 0,31-27 206,-16 11-252,-1-1 0,-1-1-1,0 0 1,-2-1 0,0-1 0,18-40 0,-27 40-204,-6 16 57,-7 13 102,5-1 115,-1 1 1,1 0-1,0 0 0,1 0 1,-1 0-1,1 0 1,1 0-1,-2 15 0,2-18-2,1 0-1,0 0 0,0 0 0,0 0 1,0 0-1,0 0 0,1 1 0,0-1 1,0-1-1,0 1 0,0 0 0,1 0 1,-1 0-1,1-1 0,0 1 0,0-1 0,6 7 1,-7-8-30,1-1 1,0 0-1,0 0 1,0 0-1,0 0 1,1 0-1,-1 0 1,0-1-1,0 1 1,0-1-1,1 1 1,-1-1-1,0 0 1,1 0-1,-1 0 1,0 0-1,0 0 1,1-1-1,-1 1 1,0 0-1,0-1 1,1 0-1,-1 0 1,0 0-1,0 0 1,0 0 0,3-2-1,7-4 11,-1 0-1,1-1 1,12-13 0,-19 17-11,40-37 48,-31 27-16,1 0 0,0 1 0,0 1 0,1 0 0,1 1 0,34-16 0,-49 26-39,0 0-1,0 0 1,0 0-1,0 1 1,0-1 0,1 1-1,-1-1 1,0 1 0,0 0-1,1 0 1,-1 0-1,0 0 1,0 0 0,0 1-1,1-1 1,-1 1 0,0-1-1,0 1 1,0 0 0,0 0-1,0 0 1,0 0-1,0 0 1,0 0 0,3 3-1,-2 0-5,0 0 0,0 0-1,-1 0 1,1 0-1,-1 1 1,0-1 0,0 1-1,-1-1 1,1 1-1,1 8 1,1 15-9,-4-20 11,1-1-1,1 1 1,3 12 0,-1-19 124,1-8-40,2-6 29,9-38-307,13-66 0,-29 116 193,0 0-1,0 1 0,1-1 1,-1 0-1,1 1 0,-1-1 1,1 0-1,-1 1 0,1-1 1,-1 1-1,1-1 0,-1 0 1,1 1-1,0 0 1,-1-1-1,1 1 0,0-1 1,-1 1-1,1 0 0,0-1 1,0 1-1,-1 0 0,1 0 1,0 0-1,0 0 0,-1-1 1,1 1-1,0 0 1,0 0-1,0 0 0,-1 1 1,1-1-1,0 0 0,0 0 1,0 1-1,39 9-181,-20-3 152,40-3-49,-50-4 48,0 0-1,0 1 1,0 0-1,0 0 1,0 1-1,0 0 1,0 1-1,10 4 1,-8 3-63,-11-10 92,-1 1 1,1 0-1,0-1 0,-1 1 1,1 0-1,0-1 0,0 1 1,-1-1-1,1 1 0,0-1 1,0 1-1,0-1 0,0 0 1,-1 1-1,1-1 0,0 0 1,0 0-1,0 0 0,0 0 1,0 0-1,0 0 0,0 0 1,0 0-1,0 0 0,-1 0 1,1 0-1,0 0 0,0-1 1,0 1-1,0 0 0,1-1 1,13-6-5,0-1 1,0-1 0,-1 0 0,0-1-1,-1-1 1,0 0 0,17-18-1,-23 22 4,-1-1 0,0 1 0,0-1 0,-1 0 0,0 0 0,-1-1 0,1 1 0,-2-1 0,1 0 0,-1 0 0,-1 0 0,1-1 0,-2 1 0,2-16 0,-3 20 5,-1 0-1,0 0 1,0 0 0,0 1 0,-1-1 0,-3-8-1,4 12 1,1 0 0,-1 0 0,1 0 0,-1 0 0,0 0 0,1 0 0,-1 0 0,0 0 0,0 0 0,0 0 0,0 1 0,0-1-1,0 0 1,-1 0 0,1 1 0,0 0 0,1-1 0,-1 1 0,0 0 0,0 0 0,1 0 0,-1 1 0,0-1 0,1 0 0,-1 0 0,0 0 0,1 0 0,-1 1 0,0-1-1,1 0 1,-1 1 0,0-1 0,1 0 0,-1 1 0,1-1 0,-1 1 0,1-1 0,-1 1 0,1-1 0,-1 1 0,1-1 0,-1 2 0,-2 2 9,-1 1 1,2 0-1,-1 0 1,0 0 0,1 0-1,0 1 1,0-1-1,1 1 1,-1-1-1,0 9 1,1-1 3,0 0 0,0 0 1,3 20-1,-2-30-16,1-1 1,-1 1-1,0 0 0,1-1 1,0 1-1,-1-1 1,1 1-1,0-1 0,1 0 1,-1 1-1,0-1 1,0 0-1,1 0 0,0 0 1,-1 0-1,1 0 1,0 0-1,0 0 0,0-1 1,0 1-1,0-1 1,3 2-1,-2-2 0,0 0-1,-1 0 1,1 0 0,0-1-1,0 1 1,0-1 0,0 0 0,0 0-1,0 0 1,0 0 0,0 0-1,0-1 1,0 1 0,0-1-1,0 0 1,0 0 0,-1 0-1,1 0 1,3-2 0,6-4-13,0-1 1,0 0 0,-1-1 0,0 0-1,0 0 1,-1-1 0,14-19-1,-9 9-17,-1 0-1,-1-1 0,16-36 0,-26 51 22,0-1-1,-1 1 0,1-1 0,-1 0 0,0 0 1,-1 0-1,0 0 0,0 0 0,-1 0 1,1 0-1,-2-9 0,1 15 10,0 1 0,0-1 0,0 0 0,0 0 0,0 1 0,0-1 0,0 0 0,0 1 0,-1-1 0,1 0 0,0 1 0,0-1 0,-1 0 0,1 1 1,0-1-1,-1 1 0,1-1 0,-1 1 0,1-1 0,-1 1 0,1-1 0,-1 1 0,1-1 0,-1 1 0,1-1 0,-1 1 0,0 0 0,1-1 0,-1 1 0,1 0 0,-1 0 0,0-1 0,1 1 0,-1 0 0,0 0 0,0 0 0,1 0 0,-1 0 0,0 0 0,1 0 0,-1 0 0,0 0 0,1 0 0,-1 0 0,0 1 1,1-1-1,-2 1 0,-1 0 2,0 1 1,0 0 0,1-1-1,-1 1 1,1 0 0,-1 1 0,1-1-1,0 0 1,-2 4 0,-2 3 24,1 0-1,0 0 1,0 1 0,1 0 0,0 0 0,1 0 0,0 0-1,1 1 1,-2 19 0,3-21 2,0 0-1,1 0 1,0 0 0,1 0-1,0 0 1,0 0-1,1 0 1,0 0 0,0-1-1,1 1 1,1-1 0,3 9-1,-3-12-37,0 0 1,0 0-1,0 0 0,0-1 1,1 0-1,0 0 0,-1 0 1,1 0-1,1-1 0,-1 1 1,1-2-1,-1 1 0,10 3 1,-3-2-23,-1-1 0,1 0 0,0-1 0,0 0 0,0-1 0,14-1 0,20-4-56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57.259"/>
    </inkml:context>
    <inkml:brush xml:id="br0">
      <inkml:brushProperty name="width" value="0.05" units="cm"/>
      <inkml:brushProperty name="height" value="0.05" units="cm"/>
    </inkml:brush>
  </inkml:definitions>
  <inkml:trace contextRef="#ctx0" brushRef="#br0">10 101 13379,'-1'-6'835,"-1"7"-254,0 13 12,-1 23-316,2 32-240,2-1 1,4 0 0,15 74-1,-20-138-29,1 0 0,0 0 0,0 0 0,1 0 0,-1 0 1,1 0-1,0-1 0,0 1 0,0-1 0,5 7 0,-6-9 6,1 0 1,-1 0 0,0 0 0,1 0 0,-1-1 0,1 1 0,-1 0 0,1-1-1,-1 1 1,1-1 0,-1 0 0,1 0 0,0 1 0,-1-1 0,1 0 0,0 0-1,-1 0 1,1-1 0,-1 1 0,1 0 0,-1-1 0,1 1 0,0-1 0,-1 1-1,1-1 1,-1 0 0,0 1 0,1-1 0,-1 0 0,0 0 0,2-1-1,14-10 156,0-1 0,-1 0-1,19-21 1,44-53 389,-56 60-386,91-109 523,-88 102-803,-2-2 1,23-41 0,-45 73 24,12-27-285,-14 30 348,1-1 0,-1 1 0,1 0 1,-1-1-1,0 1 0,1-1 0,-1 1 0,0-1 0,0 1 0,0-1 0,0 1 0,-1-1 0,1 1 0,0-1 0,0 1 0,-1 0 0,1-1 0,-2-2 0,-9-3-239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57.693"/>
    </inkml:context>
    <inkml:brush xml:id="br0">
      <inkml:brushProperty name="width" value="0.05" units="cm"/>
      <inkml:brushProperty name="height" value="0.05" units="cm"/>
    </inkml:brush>
  </inkml:definitions>
  <inkml:trace contextRef="#ctx0" brushRef="#br0">0 1 12883,'13'33'936,"-4"-9"-768,-2-2-88,1-6 400,5-1-360,4 0-48,3 0-64,3-3-136,0-3-80,6-7 64,-2-7-1256,2-7 1208,-5-5-168,-1-7-136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58.052"/>
    </inkml:context>
    <inkml:brush xml:id="br0">
      <inkml:brushProperty name="width" value="0.05" units="cm"/>
      <inkml:brushProperty name="height" value="0.05" units="cm"/>
    </inkml:brush>
  </inkml:definitions>
  <inkml:trace contextRef="#ctx0" brushRef="#br0">73 170 13411,'0'-1'31,"-1"1"1,1 0-1,0 0 0,0 0 0,-1-1 1,1 1-1,0 0 0,-1 0 1,1 0-1,0 0 0,-1 0 1,1 0-1,0 0 0,-1 0 1,1 0-1,0 0 0,-1 0 1,1 0-1,-1 0 0,1 0 1,0 0-1,-1 0 0,1 0 1,0 0-1,-1 0 0,1 0 0,0 0 1,0 1-1,-1-1 0,1 0 1,-1 1-1,-11 11 239,-7 17 24,14-20-261,1 0 1,0 1 0,0 0 0,1 0 0,0 0 0,0 0 0,2 1-1,-1-1 1,1 0 0,1 1 0,-1-1 0,3 19 0,-2-28-29,1 0 0,-1 0 1,0 0-1,0 0 0,0 0 0,0 0 1,1 0-1,-1 0 0,0 0 1,1 0-1,-1-1 0,1 1 0,-1 0 1,1 0-1,-1 0 0,1 0 1,0-1-1,0 1 0,-1 0 0,1-1 1,0 1-1,0 0 0,0-1 1,-1 1-1,1-1 0,0 1 0,0-1 1,0 0-1,0 1 0,0-1 1,0 0-1,0 0 0,0 0 1,0 0-1,0 1 0,0-1 0,0 0 1,0-1-1,0 1 0,0 0 1,0 0-1,0 0 0,0-1 0,0 1 1,0 0-1,0-1 0,0 1 1,0-1-1,1 0 0,3-3 75,1 1 0,-1-1 0,0 0 0,-1 0 0,1-1 0,5-6 0,-4 3 127,0-1 1,-1 0-1,0 0 1,0 0-1,-1-1 1,0 0-1,-1 0 1,4-13-1,-6 18-124,-1 0-1,1-1 1,-1 1-1,0 0 1,0 0-1,0 0 0,-1 0 1,-1-8-1,1 10-114,0 1-1,0-1 1,0 0-1,0 1 1,0-1-1,-1 1 1,1-1-1,-1 1 1,0 0 0,0 0-1,0 0 1,0 0-1,0 0 1,0 0-1,-5-3 1,7 5-22,0 0 1,-1 0 0,1-1 0,0 1 0,0 0-1,0 0 1,0-1 0,0 1 0,0 0 0,0 0 0,0 0-1,0-1 1,0 1 0,0 0 0,0 0 0,0-1-1,0 1 1,0 0 0,0 0 0,0 0 0,0-1-1,0 1 1,0 0 0,0 0 0,1 0 0,-1-1-1,0 1 1,0 0 0,0 0 0,0 0 0,0-1 0,1 1-1,-1 0 1,0 0 0,0 0 0,0 0 0,0 0-1,1 0 1,-1-1 0,0 1 0,0 0 0,0 0-1,1 0 1,-1 0 0,0 0 0,0 0 0,1 0-1,-1 0 1,0 0 0,1 0 0,15-7-742,-13 6 495,110-54-3366,-89 41 3881,-1-1 1,34-29 0,-49 36 1082,-17 13-206,-17 14-120,13-8-696,7-7-243,0 1-1,0 0 1,0 1-1,1-1 0,0 1 1,0 0-1,0 0 1,-6 12-1,11-17-36,0-1 0,0 1 0,-1-1 0,1 1 0,0-1 1,0 1-1,0-1 0,0 0 0,0 1 0,0-1 0,0 1 0,0-1 0,1 1 0,-1-1 0,0 1 0,0-1 1,0 0-1,0 1 0,1-1 0,-1 1 0,0-1 0,0 0 0,1 1 0,-1-1 0,0 0 0,0 1 1,1-1-1,-1 0 0,1 1 0,-1-1 0,0 0 0,1 0 0,-1 0 0,0 1 0,1-1 0,-1 0 0,1 0 1,-1 0-1,1 0 0,-1 0 0,1 0 0,-1 0 0,0 0 0,1 0 0,0 0 0,26 0-113,-22 0 97,57-7-129,-42 4 149,1 1 1,-1 1-1,1 0 1,34 5-1,-53-4 1,-1 0 1,1 0-1,-1 0 0,1 1 1,-1-1-1,1 1 0,-1-1 1,1 1-1,-1 0 0,1 0 1,-1-1-1,0 1 0,1 0 1,-1 0-1,0 0 0,0 0 1,0 1-1,1-1 0,-1 0 1,0 0-1,-1 1 0,2 2 1,-1-2 9,-1 0 0,1 0 0,-1 0 0,0 1-1,0-1 1,0 0 0,0 0 0,0 0 0,0 1 0,-1-1 0,1 0 0,-1 0 0,0 0 0,-1 3 0,-2 5 50,-2 0 1,1-1-1,-1 0 1,0 0-1,-12 12 1,13-15 10,2-2 56,1-1 0,-1 0 1,0 0-1,0 0 0,0 0 1,-1 0-1,1-1 0,0 1 1,-1-1-1,0 0 0,0 0 1,0 0-1,-4 1 0,7-3-109,1 0-1,-1 0 1,1 1-1,-1-1 1,0 0-1,1 0 1,-1 0-1,1 0 1,-1 0-1,0 0 1,1 0-1,-1 0 1,1-1-1,-1 1 0,0 0 1,1 0-1,-1 0 1,1-1-1,-1 1 1,1 0-1,-1-1 1,1 1-1,-1 0 1,1-1-1,-1 1 1,1-1-1,-1 1 1,1-1-1,0 1 1,-1-1-1,1 1 0,0-1 1,-1 1-1,1-1 1,0 1-1,0-1 1,0 0-1,-1 1 1,1-1-1,0 1 1,0-1-1,0 0 1,0 1-1,0-1 1,0 1-1,0-2 1,0-20 402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58.720"/>
    </inkml:context>
    <inkml:brush xml:id="br0">
      <inkml:brushProperty name="width" value="0.05" units="cm"/>
      <inkml:brushProperty name="height" value="0.05" units="cm"/>
    </inkml:brush>
  </inkml:definitions>
  <inkml:trace contextRef="#ctx0" brushRef="#br0">31 0 15283,'-5'38'471,"-17"153"316,19-150-821,3 0 0,6 67 1,-6-106 26,0 1 1,0-1-1,1 0 1,-1 0-1,1 1 1,-1-1-1,1 0 1,0 0-1,1 4 1,-1-6 6,-1-1 0,1 1 0,-1 0 0,0-1 1,1 1-1,-1-1 0,1 1 0,-1 0 0,0-1 0,0 1 1,1-1-1,-1 1 0,0-1 0,0 1 0,0-1 0,1 1 0,-1-1 1,0 1-1,0-1 0,0 1 0,0-1 0,0 1 0,0-1 1,0 0-1,5-54 103,-4 25-55,3-53-97,3 92-132,0-1 1,17 15-1,-17-19 179,0 0 0,1 0 0,-1 0 0,1-1 0,0-1 0,0 1 0,0-1 0,0-1 0,0 1 0,0-1 0,13-1 0,-14 1 42,0-1 0,0-1 1,0 1-1,0-1 1,0-1-1,0 1 1,0-1-1,-1 0 1,1-1-1,0 0 0,-1 0 1,0 0-1,10-7 1,-15 9-26,0 1-1,0-1 1,0 0 0,0 0 0,0 0-1,-1 1 1,1-1 0,0 0 0,-1 0-1,1 0 1,0 0 0,-1 0 0,1 0-1,-1 0 1,0 0 0,1-1 0,-1-1-1,0 3-9,0-1-1,0 1 0,0-1 1,0 1-1,0-1 0,-1 1 0,1-1 1,0 1-1,0-1 0,-1 1 1,1-1-1,0 1 0,-1 0 0,1-1 1,-1 1-1,1 0 0,0-1 0,-1 1 1,1 0-1,-1-1 0,1 1 1,-1 0-1,1 0 0,-1-1 0,0 1 1,-2-1-13,1 1 0,-1-1 0,1 1 0,-1-1 1,1 1-1,-1 0 0,1 0 0,-1 0 1,0 1-1,1-1 0,-1 1 0,1-1 0,-1 1 1,-2 1-1,1 0-29,-1 1 0,1 0 0,0 0 0,0 0 0,0 0 0,0 1 0,-3 4 0,5-7 24,1 1 1,0 0 0,-1-1 0,1 1-1,0 0 1,0 0 0,0-1 0,0 1-1,0 0 1,1 0 0,-1 0 0,0 0-1,1 0 1,0 0 0,-1 0 0,1 0-1,0 1 1,0-1 0,0 0 0,1 2-1,-1-3 15,1 0 0,0 0 0,0 0 0,0 0 0,-1 0 0,1 0-1,0 0 1,0 0 0,0 0 0,0-1 0,0 1 0,1 0 0,-1-1 0,0 1-1,0-1 1,0 1 0,1-1 0,-1 1 0,0-1 0,0 0 0,1 0-1,-1 0 1,0 0 0,1 0 0,-1 0 0,0 0 0,0 0 0,1 0-1,1-1 1,40-8 109,-22 1-41,-1-1 0,37-21 0,-37 19-39,0 0 0,34-12 0,-51 22-34,0 0-1,0 0 1,-1 0 0,1 1-1,0-1 1,0 1 0,0 0 0,0 0-1,-1 0 1,1 0 0,0 0-1,0 1 1,0-1 0,-1 1 0,1 0-1,0 0 1,0 0 0,-1 0-1,1 0 1,-1 1 0,1-1 0,-1 1-1,0 0 1,0-1 0,1 1-1,-1 0 1,2 3 0,-2-3 6,1 0 0,-1 0 0,1 0 0,0-1 0,-1 1 0,1-1 0,0 0 0,0 1 1,0-1-1,0-1 0,0 1 0,0 0 0,0-1 0,0 1 0,0-1 0,1 0 0,-1 0 0,0 0 0,0-1 0,0 1 0,0-1 0,0 0 1,0 0-1,0 0 0,0 0 0,0 0 0,4-3 0,7-4 9,-1-1 0,0 0 0,0-1 0,14-15 0,1 0-90,-27 24 65,1 0-1,-1 0 1,1-1 0,0 1 0,-1 0-1,1 1 1,0-1 0,0 0 0,0 0-1,0 1 1,-1-1 0,4 0 0,-5 1 7,1 1 1,0-1-1,-1 0 1,1 0-1,0 0 1,-1 1-1,1-1 1,-1 0-1,1 0 1,-1 1-1,1-1 1,-1 1-1,1-1 1,-1 0-1,1 1 1,-1-1-1,1 1 1,-1-1-1,0 1 1,1-1-1,-1 1 1,0 0-1,1-1 1,-1 1-1,0-1 1,0 1-1,0 0 1,1-1-1,-1 1 0,0-1 1,0 1-1,0 0 1,0-1-1,0 1 1,0 0-1,0-1 1,-1 2-1,2 5-33,-1 8-124,1 0 1,5 23 0,-2-29 132,0-12-14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59.655"/>
    </inkml:context>
    <inkml:brush xml:id="br0">
      <inkml:brushProperty name="width" value="0.05" units="cm"/>
      <inkml:brushProperty name="height" value="0.05" units="cm"/>
    </inkml:brush>
  </inkml:definitions>
  <inkml:trace contextRef="#ctx0" brushRef="#br0">123 196 14715,'0'-1'51,"1"0"0,-1-1 0,0 1 0,0 0 0,0-1 0,0 1 0,0-1 1,-1 1-1,1 0 0,0-1 0,-1 1 0,1 0 0,-1-1 0,1 1 0,-1 0 0,0 0 0,1 0 0,-1-1 0,0 1 0,0 0 0,0 0 0,0 0 0,0 0 0,0 0 0,0 1 0,0-1 0,0 0 0,0 0 1,-1 1-1,1-1 0,0 0 0,0 1 0,-1 0 0,1-1 0,0 1 0,-1 0 0,1-1 0,0 1 0,-1 0 0,1 0 0,-1 0 0,1 0 0,0 0 0,-1 1 0,1-1 0,0 0 0,-1 1 0,1-1 0,0 1 1,-1-1-1,1 1 0,0 0 0,-2 1 0,-3 3-44,0 1 0,1 0 1,0 0-1,0 1 0,0-1 1,1 1-1,0 0 0,0 0 0,-3 9 1,2-2-51,1-1 1,0 1 0,1-1-1,-3 22 1,6-34 38,0 26-73,0-27 74,1 1 1,-1-1-1,0 1 1,0 0-1,0-1 0,0 1 1,0-1-1,1 1 1,-1-1-1,0 1 0,0-1 1,1 0-1,-1 1 0,0-1 1,1 1-1,-1-1 1,0 1-1,1-1 0,-1 0 1,1 1-1,-1-1 0,1 0 1,-1 0-1,1 1 1,-1-1-1,1 0 0,-1 0 1,1 0-1,-1 0 0,1 1 1,-1-1-1,1 0 1,-1 0-1,1 0 0,-1 0 1,1 0-1,-1 0 1,1 0-1,-1 0 0,1-1 1,0 1-1,-1 0 0,1 0 1,-1 0-1,1-1 1,-1 1-1,1-1 0,7-4-12,0 0 0,0-1-1,0 0 1,-1 0-1,0-1 1,0 0 0,-1 0-1,7-10 1,2-1-9,26-30-22,-2-2 0,-3-2 1,35-63-1,-65 100-43,-10 17-63,-14 21-18,8-7 118,2 1 0,0-1 0,1 1 0,-9 30 0,14-37 55,0-1-1,0 1 1,0-1-1,2 1 1,-1-1 0,1 1-1,0 0 1,1-1-1,0 1 1,5 16-1,-6-24 0,1 0-1,-1 0 0,1 0 1,0 0-1,0 1 1,0-1-1,0 0 1,1-1-1,-1 1 1,0 0-1,1 0 1,0 0-1,-1-1 0,1 1 1,0-1-1,0 1 1,0-1-1,-1 0 1,1 0-1,1 0 1,1 1-1,-1-1-1,0-1-1,1 1 1,-1-1 0,0 0-1,0 0 1,0 0 0,0-1-1,1 1 1,-1-1 0,0 0-1,0 0 1,0 0 0,4-2-1,5-3 13,0-1 0,0 0-1,-1-1 1,0 0 0,18-17-1,-13 9 202,-2 0 0,0-1-1,-1 0 1,14-26-1,-27 43-203,0 0-1,0 0 0,0 0 0,0 0 1,-1 0-1,1 0 0,0 0 0,0 0 1,0 0-1,0 0 0,-1 0 0,1 0 1,0 0-1,0 0 0,0 0 0,0 0 1,0 0-1,-1 0 0,1 0 0,0 0 0,0 0 1,0 0-1,0 0 0,0 0 0,-1-1 1,1 1-1,0 0 0,0 0 0,0 0 1,0 0-1,0 0 0,0 0 0,0-1 1,0 1-1,0 0 0,0 0 0,0 0 1,-1 0-1,1 0 0,0-1 0,0 1 1,0 0-1,0 0 0,0 0 0,0 0 1,0-1-1,0 1 0,0 0 0,0 0 1,1 0-1,-1 0 0,0 0 0,0-1 0,-13 10 19,4 3-64,0 0 0,1 0 0,1 0 0,0 1 0,-7 20 0,10-23 18,1-1 1,0 1 0,1 0 0,0-1 0,0 1-1,1 1 1,1-1 0,0 17 0,0-25 12,1 0-1,-1 1 1,0-1 0,1 0 0,-1 0-1,1 0 1,0 1 0,0-1 0,0 0 0,0 0-1,0 0 1,0-1 0,0 1 0,1 0 0,-1 0-1,1-1 1,2 3 0,-2-3-19,-1 0-1,1 0 1,0 0 0,0 0 0,-1-1-1,1 1 1,0-1 0,0 0-1,0 1 1,0-1 0,0 0 0,0 0-1,0 0 1,0 0 0,-1 0-1,4-1 1,2-1-39,0 0-1,-1-1 1,0 0-1,1 0 1,-1 0-1,0-1 1,0 1-1,-1-1 1,1-1-1,4-4 1,18-21-146,-1-5-46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00.038"/>
    </inkml:context>
    <inkml:brush xml:id="br0">
      <inkml:brushProperty name="width" value="0.05" units="cm"/>
      <inkml:brushProperty name="height" value="0.05" units="cm"/>
    </inkml:brush>
  </inkml:definitions>
  <inkml:trace contextRef="#ctx0" brushRef="#br0">84 0 11514,'-2'1'210,"-1"0"0,1-1-1,0 1 1,0 0-1,0 0 1,0 0-1,0 1 1,-3 1-1,-33 34 1524,36-34-1699,-1-1 0,1 1 0,-1 0 0,1 0 0,0 1 0,1-1 1,-1 0-1,0 1 0,1-1 0,0 1 0,-2 6 0,3-9-33,1-1 0,-1 1 0,0 0 0,0 0 0,1-1 0,-1 1 0,0 0 0,1-1 0,-1 1 0,0 0 0,1-1 0,-1 1 0,1-1 0,-1 1 0,1 0 0,-1-1 0,1 1 0,0-1 0,-1 0 0,1 1 0,0-1 0,-1 1 0,1-1 0,0 0 0,-1 0 0,1 1 0,0-1 0,0 0 0,-1 0 0,1 0 0,0 0 0,0 0 0,0 0 0,1 0 0,34-1-197,-27 1 117,7-1-86,0 1 0,0 1 1,0 1-1,16 3 0,-28-3 125,1-1 1,0 0-1,-1 1 0,0 0 0,1 0 1,-1 0-1,0 1 0,4 3 1,-6-5 42,0 1 1,-1-1-1,1 1 1,-1 0-1,1 0 1,-1-1-1,0 1 1,0 0-1,1 0 1,-1 0 0,-1 0-1,1 1 1,0-1-1,-1 0 1,1 0-1,-1 0 1,1 5-1,-1-4 82,-1 0 0,1 0 0,-1 0 0,0 0 0,0 1 0,0-1 0,0-1 0,-1 1 0,1 0 0,-1 0 0,0 0-1,0-1 1,0 1 0,0-1 0,0 1 0,0-1 0,-1 0 0,-3 3 0,-6 4 473,0-1 1,-21 12-1,29-18-501,0 0 0,-1 0 0,1 0 0,0 0 0,-1-1 0,1 0 0,-1 0 0,-6 1 0,10-2-59,-1 0-1,0 0 0,1-1 1,-1 1-1,1 0 0,-1-1 1,1 1-1,-1-1 0,1 1 1,-1-1-1,1 0 0,-1 0 1,1 1-1,0-1 0,0 0 1,-1 0-1,1-1 0,0 1 1,0 0-1,0 0 0,0 0 1,0-1-1,0 1 0,0-1 1,1 1-1,-1 0 0,0-3 1,-6-18-138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00.975"/>
    </inkml:context>
    <inkml:brush xml:id="br0">
      <inkml:brushProperty name="width" value="0.05" units="cm"/>
      <inkml:brushProperty name="height" value="0.05" units="cm"/>
    </inkml:brush>
  </inkml:definitions>
  <inkml:trace contextRef="#ctx0" brushRef="#br0">37 278 8170,'-3'2'468,"0"0"0,0-1 0,0 1 1,1 0-1,-1 1 0,0-1 0,1 0 1,-1 1-1,1-1 0,0 1 0,-2 3 1,3-5-418,1 0 1,0 0-1,-1 0 1,1 0 0,0 0-1,-1 0 1,1 0-1,0 0 1,0 0 0,0 1-1,0-1 1,0 0-1,0 0 1,0 0 0,0 0-1,0 0 1,1 0-1,-1 0 1,0 0 0,1 0-1,-1 0 1,1 0-1,-1 0 1,1 0 0,-1 0-1,1 0 1,0-1-1,-1 1 1,1 0 0,0 0-1,0-1 1,0 1-1,0 0 1,-1-1 0,1 1-1,0-1 1,0 1 0,0-1-1,2 1 1,-1 0-38,1 0 1,-1-1-1,1 1 1,-1-1-1,1 1 1,-1-1-1,1 0 1,-1 0-1,1 0 1,0 0-1,-1 0 1,1-1-1,-1 1 1,1-1-1,-1 0 1,1 0-1,3-2 1,41-23 134,-45 25-139,25-17 56,-1-1 0,43-41 0,-59 51-115,-1-1-1,0 0 1,-1-1-1,0 0 1,-1 0 0,0-1-1,0 0 1,-2 0-1,7-18 1,-11 28 26,-1 1 1,1-1 0,-1 0-1,1 0 1,-1 1 0,0-1 0,0 0-1,0 0 1,0 0 0,0 1-1,0-1 1,0 0 0,0 0-1,-1 1 1,1-1 0,-1 0-1,-1-2 1,2 3 6,-1 0 1,0 0-1,1 1 0,-1-1 0,0 1 0,0-1 1,0 1-1,1-1 0,-1 1 0,0-1 1,0 1-1,0 0 0,0-1 0,0 1 1,0 0-1,0 0 0,0 0 0,0 0 0,0 0 1,0 0-1,0 0 0,-2 0 0,-2 1-10,1 0 0,-1 1 0,0-1 0,0 1 0,1 0 0,-1 1 0,1-1 0,0 1 0,-1-1 0,-6 8 0,-1 1 63,2 2 0,-1-1 0,1 1 0,1 1 0,0 0 0,1 0 0,-10 25 0,15-31-6,-1 1 0,1 0 0,1 0 0,0 0 0,0 0 0,1 0 0,0 1 0,0-1 0,1 0 0,0 0 0,1 1 0,0-1 0,1 0 0,4 17 0,-5-23-31,1 1 0,-1-1 0,1 1 0,0-1 0,0 0-1,0 0 1,0 0 0,1 0 0,-1 0 0,1 0 0,0-1 0,0 1-1,0-1 1,0 0 0,0 0 0,0 0 0,1 0 0,-1-1-1,1 1 1,-1-1 0,1 0 0,-1 0 0,1 0 0,0 0 0,0-1-1,-1 1 1,1-1 0,7-1 0,-2 0-64,0 0 0,1-1 0,-1 0 0,0 0-1,-1-1 1,1-1 0,0 1 0,-1-1 0,0-1 0,13-8 0,11-14-746,-1 0 1,-2-2-1,42-52 1,-40 44-199,72-66 1,-10 31 2527,-93 72-1495,0 0 0,0 0 0,0 0 1,0 0-1,0 0 0,0 0 0,0 0 0,0 1 0,0-1 0,0 0 0,0 0 0,0 0 0,0 0 1,0 0-1,0 0 0,0 0 0,0 1 0,0-1 0,0 0 0,0 0 0,0 0 0,0 0 1,0 0-1,0 0 0,0 0 0,0 0 0,1 0 0,-1 1 0,0-1 0,0 0 0,0 0 1,0 0-1,0 0 0,0 0 0,0 0 0,0 0 0,1 0 0,-1 0 0,0 0 0,0 0 1,0 0-1,0 0 0,0 0 0,0 0 0,0 0 0,1 0 0,-1 0 0,0 0 0,0 0 1,0 0-1,0 0 0,0 0 0,0 0 0,0 0 0,1 0 0,-1 0 0,0-1 0,-4 7 178,1 0-1,-1 0 0,0-1 1,-1 0-1,-5 6 1,-10 12 231,-18 30 448,-46 90 0,29-45-659,54-96-243,-18 26-121,19-27 137,-1-1 1,1 1-1,-1 0 1,0 0-1,1 0 0,-1-1 1,0 1-1,1 0 0,-1 0 1,0-1-1,0 1 1,0-1-1,1 1 0,-1-1 1,0 1-1,0-1 0,0 0 1,0 1-1,0-1 0,0 0 1,0 1-1,0-1 1,0 0-1,0 0 0,0 0 1,-2 0-1,-2-10-103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01.336"/>
    </inkml:context>
    <inkml:brush xml:id="br0">
      <inkml:brushProperty name="width" value="0.05" units="cm"/>
      <inkml:brushProperty name="height" value="0.05" units="cm"/>
    </inkml:brush>
  </inkml:definitions>
  <inkml:trace contextRef="#ctx0" brushRef="#br0">0 0 12843,'9'12'1056,"5"8"-768,1 1-120,6 5 360,4 0-104,5 0-176,1-2-168,7-8-328,0-3-184,1-17 352,0-9-72,-2-15-80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02.675"/>
    </inkml:context>
    <inkml:brush xml:id="br0">
      <inkml:brushProperty name="width" value="0.05" units="cm"/>
      <inkml:brushProperty name="height" value="0.05" units="cm"/>
    </inkml:brush>
  </inkml:definitions>
  <inkml:trace contextRef="#ctx0" brushRef="#br0">6 0 13059,'0'46'585,"2"0"0,1 0 0,20 86 0,-17-103-469,-1 6 0,-4-22-8,1 0 1,6 20 0,-8-83 480,-3 29-374,-12-36-1,13 50-145,-1 0 1,0-1 0,0 1-1,-1 0 1,0 1-1,0-1 1,0 1 0,-7-7-1,16 16-41,6 5-27,-11-8 4,0 0 0,0 0 0,0 0 0,0 0 0,0 0 0,0 0 0,-1 0 0,1 0 0,0 0 0,0 0 0,0 0 0,0 0 0,0 0 0,0 0 0,0 0 0,0 0 0,-1 0 0,1 0 0,0 1 0,0-1 0,0 0 0,0 0 0,0 0 0,0 0 0,0 0 0,0 0 0,0 0 0,0 0 0,0 0 0,0 0 0,-1 0 0,1 1 0,0-1 0,0 0 0,0 0 0,0 0 0,0 0 0,0 0 0,0 0 0,0 0 0,0 1 0,0-1 0,0 0 0,0 0 0,0 0 0,0 0 0,0 0 0,0 0 0,0 0 0,0 0 0,0 1 0,1-1 0,-1 0 0,0 0 0,0 0 0,0 0 0,0 0 0,0 0 0,0 0 1,0 0-53,41 37-173,-10-20 665,-30-16-452,0-1 0,-1 0 0,1 1 0,0-1 0,0 0 0,0 0 0,0 0 0,0 0 0,0 0 0,0 0 0,0 0 0,0 0 0,0 0 0,0 0 0,0-1 0,0 1 0,0 0 0,-1-1 0,1 1 0,0 0 0,0-1 0,1-1 0,23-15-173,-14 8 13,-9 7 135,7-3-158,0-1 0,-1-1 0,13-11 1,-20 17 188,1-1 0,-1 1 0,1-1-1,-1 0 1,1 0 0,-1 0 0,0 0 0,0 0 0,0 0 0,0 0 0,0 0 0,-1 0 0,1 0 0,-1 0 0,1 0 0,-1-1 0,0 1 0,0 0 0,0 0 0,0-1 0,0 1 0,0 0 0,-1-4 0,0 6 2,1-1 0,0 1-1,0 0 1,0-1 0,0 1 0,0 0 0,-1-1-1,1 1 1,0 0 0,0-1 0,-1 1 0,1 0 0,0 0-1,0-1 1,-1 1 0,1 0 0,0 0 0,-1-1-1,1 1 1,0 0 0,-1 0 0,1 0 0,0 0 0,-1-1-1,1 1 1,-1 0 0,1 0 0,0 0 0,-1 0-1,1 0 1,-1 0 0,1 0 0,0 0 0,-1 0 0,1 0-1,0 0 1,-1 0 0,1 1 0,-1-1 0,1 0-1,0 0 1,-1 0 0,1 0 0,0 1 0,-1-1 0,1 0-1,0 0 1,0 1 0,-1-1 0,1 0 0,0 1-1,0-1 1,-1 0 0,1 1 0,-15 16-91,-7 30-80,21-44 162,0 0 0,0 0 0,0 0 1,1 0-1,-1 0 0,1 0 0,0 0 0,-1 0 1,1 1-1,0-1 0,1 0 0,-1 0 0,1 0 1,1 4-1,-1-5 4,-1-1 0,1 0 0,1 0 0,-1-1 0,0 1 0,0 0 0,0 0 0,0 0 0,1-1 1,-1 1-1,0-1 0,0 1 0,1-1 0,-1 1 0,1-1 0,-1 0 0,0 0 0,1 0 0,-1 1 0,1-1 0,-1-1 0,0 1 1,1 0-1,-1 0 0,1 0 0,-1-1 0,0 1 0,1-1 0,1 0 0,45-18-110,-43 18 99,28-16-48,-21 10 39,1 1 0,0 0-1,0 1 1,0 0 0,0 1-1,1 1 1,21-3 0,-32 6 24,-1-1 1,1 1 0,-1 1 0,0-1-1,1 0 1,-1 0 0,1 1-1,-1 0 1,0-1 0,0 1 0,1 0-1,-1 0 1,0 0 0,0 0-1,0 1 1,0-1 0,0 1 0,0-1-1,0 1 1,-1-1 0,1 1-1,0 0 1,-1 0 0,1 0-1,-1 0 1,0 0 0,0 0 0,0 0-1,0 1 1,0-1 0,0 0-1,-1 1 1,1 3 0,1 7 55,-1 0 0,0 0 0,-1 0 0,0 1-1,-3 12 1,1-1 128,2-17 71,2-7-52,5-14 86,5-23 70,-9 20-233,-1-1-1,0 1 0,-2-29 1,0 25-138,0 19 9,0 0-1,1 1 1,-1-1 0,0 0-1,0 1 1,1-1 0,-1 1-1,0-1 1,1 1 0,-1-1-1,1 0 1,-1 1-1,1-1 1,-1 1 0,1 0-1,-1-1 1,1 1 0,-1-1-1,1 1 1,0 0 0,-1-1-1,1 1 1,-1 0 0,2 0-1,22-7-47,-11 4 23,57-22-71,-47 15 8,1 2 0,1 1 0,-1 0 1,30-3-1,-52 10 74,0 0 0,0-1 0,0 1 0,0 0 0,0 0 0,0 1 0,1-1 0,-1 0 0,0 1 0,0-1 0,0 1 1,0 0-1,0-1 0,0 1 0,0 0 0,-1 0 0,1 0 0,0 1 0,0-1 0,1 2 0,-1-1 1,-1 1-1,0-1 0,1 1 1,-1-1-1,0 1 1,0 0-1,0-1 1,-1 1-1,1 0 0,0 0 1,-1-1-1,0 1 1,0 0-1,0 4 1,0-2 1,2 14 183,-1-19-163,-1 0 0,1 0 0,0 0 0,-1 0 0,1 0 0,-1 0 0,1 0 0,0 0 0,-1 0-1,1 0 1,0 0 0,-1 0 0,1-1 0,-1 1 0,1 0 0,0 0 0,-1-1 0,1 1 0,-1 0 0,1-1 0,-1 1 0,1 0 0,-1-1 0,1 1 0,-1-1 0,0 1 0,1-1 0,0 0 0,19-19-5,-17 17-41,1-1 1,-1 0 0,1 1 0,0-1 0,0 1 0,0 0 0,0 1 0,0-1 0,1 1 0,-1-1 0,8-1 0,-11 4 33,-1 0 1,1 0 0,-1 0 0,1 0 0,-1 0 0,1 1 0,-1-1 0,1 0-1,-1 0 1,1 0 0,-1 1 0,1-1 0,-1 0 0,1 1 0,-1-1-1,1 0 1,-1 1 0,0-1 0,1 1 0,-1-1 0,0 1 0,1-1 0,-1 1-1,0-1 1,0 1 0,1-1 0,-1 1 0,0-1 0,0 1 0,0-1 0,0 1-1,0-1 1,0 1 0,0-1 0,0 1 0,0 0 0,0-1 0,0 1-1,-1 31 100,1-20 10,0-12-106,0 1 1,0-1-1,0 1 1,0-1-1,0 1 1,0-1-1,0 1 1,0-1-1,0 1 1,1-1-1,-1 1 1,0-1-1,0 1 1,1-1-1,-1 0 1,0 1-1,0-1 1,1 1-1,-1-1 1,0 0-1,1 1 1,-1-1-1,1 0 1,-1 1-1,0-1 1,1 0-1,-1 0 1,1 1-1,-1-1 1,1 0-1,-1 0 1,1 0-1,-1 0 1,1 0-1,-1 0 1,1 0-1,-1 0 1,1 0-1,-1 0 1,1 0-1,-1 0 1,1 0-1,-1 0 1,1 0-1,-1 0 1,1 0-1,-1-1 1,1 1 0,-1 0-1,0 0 1,1-1-1,0 1 1,8-7-51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9.259"/>
    </inkml:context>
    <inkml:brush xml:id="br0">
      <inkml:brushProperty name="width" value="0.05" units="cm"/>
      <inkml:brushProperty name="height" value="0.05" units="cm"/>
    </inkml:brush>
  </inkml:definitions>
  <inkml:trace contextRef="#ctx0" brushRef="#br0">117 328 13611,'0'0'57,"1"0"-1,-1-1 1,0 1 0,0 0 0,0-1-1,0 1 1,0 0 0,0-1 0,0 1 0,0 0-1,0-1 1,0 1 0,0 0 0,0-1-1,0 1 1,0 0 0,0-1 0,0 1-1,0 0 1,0-1 0,0 1 0,0 0 0,-1-1-1,1 1 1,0 0 0,0 0 0,0-1-1,-1 1 1,1 0 0,0 0 0,0-1-1,0 1 1,-1 0 0,0-1 0,-14-1 922,-17 7 401,27-2-1343,0-1 0,0 1 0,0 0 0,0 1 0,1-1 0,-1 1 0,1 0 0,0 0 0,0 0 0,-5 8 0,7-10-62,1 0 0,0 0 0,0 0 0,0 1 1,0-1-1,0 0 0,0 0 0,1 1 0,-1-1 0,1 0 1,-1 1-1,1 2 0,0-3 17,0-1 0,1 1 0,-1-1-1,0 0 1,1 1 0,-1-1 0,1 1 0,-1-1 0,1 0 0,0 0 0,0 1 0,0-1-1,-1 0 1,1 0 0,0 0 0,0 0 0,1 0 0,-1 0 0,0 0 0,0 0 0,2 1-1,1 0 7,0-1 0,0 1 0,1-1 0,-1 0 0,0 0 0,0 0 0,0-1 0,1 0-1,-1 0 1,0 0 0,1 0 0,-1 0 0,0-1 0,0 0 0,1 0 0,-1 0-1,0 0 1,7-4 0,2-1 15,-1 0-1,0 0 0,0-2 1,18-13-1,-14 7 5,-1 0 0,0-1 0,-1 0 0,-1-1 0,0-1 0,18-32 0,-24 38-48,-2-1-1,1 1 0,-2-1 1,1 0-1,-2 0 0,0-1 1,0 1-1,-1-1 0,-1 1 1,0-1-1,0 0 0,-3-18 1,2 28-1,0-1 1,-1 1 0,0 0 0,0-1-1,0 1 1,0 0 0,0 0-1,-1 0 1,0-1 0,1 1-1,-1 1 1,0-1 0,-4-4 0,4 6 8,1-1 0,-1 1 0,0 0 1,0 0-1,0 0 0,0 0 0,0 0 1,0 0-1,0 0 0,-1 1 0,1-1 0,0 1 1,0-1-1,0 1 0,-1 0 0,1 0 1,0 0-1,0 0 0,-1 1 0,1-1 1,-3 1-1,-1 1-4,1 0 1,-1 0-1,1 1 0,0-1 1,-1 1-1,1 0 0,1 0 1,-1 1-1,0 0 0,1-1 1,0 1-1,-5 6 0,6-6 38,0-1 1,0 1-1,0 0 0,1 1 1,-1-1-1,1 0 0,0 1 1,0-1-1,1 1 0,-1 0 0,1 0 1,0-1-1,0 1 0,0 8 1,2-11-23,-1-1 1,1 1 0,-1 0 0,1-1 0,-1 1 0,1 0-1,0-1 1,0 1 0,0-1 0,0 1 0,0-1 0,0 0 0,0 1-1,0-1 1,1 0 0,-1 0 0,0 0 0,1 0 0,-1 0-1,1 0 1,-1 0 0,1 0 0,0-1 0,-1 1 0,1-1 0,0 1-1,2 0 1,6 1-57,1 0-1,0 0 0,12 0 1,23 0-51,5 1-42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03.502"/>
    </inkml:context>
    <inkml:brush xml:id="br0">
      <inkml:brushProperty name="width" value="0.05" units="cm"/>
      <inkml:brushProperty name="height" value="0.05" units="cm"/>
    </inkml:brush>
  </inkml:definitions>
  <inkml:trace contextRef="#ctx0" brushRef="#br0">2 122 12395,'0'0'38,"0"0"1,0 0 0,0 1 0,-1-1 0,1 0-1,0 0 1,0 1 0,0-1 0,0 0 0,0 0-1,-1 1 1,1-1 0,0 0 0,0 1 0,0-1-1,0 0 1,0 0 0,0 1 0,0-1 0,0 0-1,0 1 1,0-1 0,0 0 0,0 1 0,0-1-1,1 0 1,-1 0 0,0 1 0,0-1 0,0 0-1,0 0 1,0 1 0,0-1 0,1 0 0,-1 0-1,0 1 1,0-1 0,0 0 0,1 1 0,15 2 697,18-5-85,-20-1-426,0 0 0,0-1 1,0 0-1,0-1 0,16-9 0,-23 11-155,-1 0-1,0-1 1,0 0 0,0 0-1,-1 0 1,1-1 0,-1 0-1,0 0 1,0 0 0,-1-1-1,1 0 1,4-9-1,-8 14-62,0-1-1,-1 1 0,1 0 0,-1 0 0,1-1 0,-1 1 1,0-1-1,1 1 0,-1 0 0,0-1 0,0 1 1,0 0-1,0-1 0,-1-2 0,1 4-11,0-1 1,0 1-1,-1-1 0,1 1 0,0-1 1,-1 1-1,1-1 0,-1 1 0,1-1 1,0 1-1,-1-1 0,1 1 0,-1 0 1,1-1-1,-1 1 0,1 0 1,-1 0-1,1-1 0,-1 1 0,0 0 1,1 0-1,-1 0 0,0-1 0,-2 1-23,0 0 0,0 0 0,1 0 0,-1 1 0,0-1 0,0 0 0,0 1 0,1 0 0,-1 0 0,0 0 0,1 0 0,-4 2 0,-3 3-46,0 0 0,1 0 0,0 0 0,0 1 0,0 1 0,-7 9 0,11-13 59,1 1 0,0-1 0,0 0 0,0 1 0,0 0 0,1 0 0,0-1 0,0 1 1,0 1-1,1-1 0,0 0 0,0 0 0,-1 10 0,2-13 17,0-1 1,0 0-1,0 0 0,0 0 1,1 0-1,-1 1 0,0-1 0,1 0 1,-1 0-1,0 0 0,1 0 1,0 0-1,-1 0 0,1 0 0,0 0 1,-1 0-1,1 0 0,0 0 1,0-1-1,0 1 0,1 1 0,0-1 4,0 0-1,1 0 1,-1 0-1,0-1 1,0 1-1,0-1 0,0 1 1,1-1-1,-1 0 1,4 0-1,3-1 12,0 0 0,-1-1 0,1 0-1,-1 0 1,9-4 0,6-4 15,-2-2 0,0 0 0,22-16-1,14-9-38,-57 36 6,1 1 0,-1 0 1,1 0-1,-1-1 0,0 1 1,1 0-1,-1 0 0,1 0 0,-1-1 1,1 1-1,-1 0 0,0 0 1,1 0-1,-1 0 0,1 0 0,-1 0 1,1 0-1,-1 0 0,1 0 0,-1 0 1,1 0-1,-1 1 0,0-1 1,1 0-1,-1 0 0,1 0 0,-1 0 1,0 1-1,1-1 0,-1 0 1,1 0-1,-1 1 0,0-1 0,1 0 1,-1 1-1,0-1 0,0 0 0,1 1 1,-1-1-1,0 1 0,0-1 1,1 0-1,-1 1 0,0-1 0,0 1 1,0-1-1,0 1 0,0-1 1,0 1-1,0-1 0,0 0 0,0 1 1,2 35 12,-1-16 46,-1-19-52,0 0 0,1 0 0,-1 0 0,1 0 0,-1 0 0,1 0 0,-1 0 0,1 0 0,-1 0 0,1 0 0,0 0 0,0-1 0,-1 1 0,1 0 0,0 0 0,0-1 0,0 1 0,0 0 0,0-1 0,0 1 0,0-1 0,0 0 0,0 1 0,0-1 0,0 0 0,0 1 0,0-1 0,0 0 0,0 0 0,1 0 0,-1 0 0,0 0 0,0 0 0,0 0 0,0 0 0,0-1 0,0 1 0,0 0 0,0-1 0,2 0 0,5-1-17,0-1 0,0-1 0,15-8 0,-20 10-19,30-18-245,-25 14 105,0 0-1,0 1 1,1 0 0,-1 1 0,1 0 0,1 0-1,-1 1 1,10-2 0,-18 5 162,0 0-1,-1 0 1,1 0-1,0 0 1,0 0 0,0 0-1,-1 0 1,1 0 0,0 0-1,-1 0 1,1 1-1,0-1 1,0 0 0,-1 1-1,1-1 1,0 0-1,-1 1 1,1-1 0,-1 1-1,1-1 1,0 1 0,-1-1-1,1 1 1,-1 0-1,10 19 408,-10-18-370,1 0-1,-1 0 1,1 0-1,0 0 1,0-1 0,0 1-1,0 0 1,0 0 0,0-1-1,0 1 1,0-1 0,0 1-1,1-1 1,-1 0 0,1 1-1,2 0 1,12 2-9,-10-4-39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04.062"/>
    </inkml:context>
    <inkml:brush xml:id="br0">
      <inkml:brushProperty name="width" value="0.05" units="cm"/>
      <inkml:brushProperty name="height" value="0.05" units="cm"/>
    </inkml:brush>
  </inkml:definitions>
  <inkml:trace contextRef="#ctx0" brushRef="#br0">11 0 14347,'3'10'1032,"-5"6"-856,-1 3-80,1 12 368,-1 1-175,1 7-185,1-1-32,1 1-16,0-7-24,3-7 16,0-2-8,1-11-24,0-7-16,0-9-144,-1-6-153,-3-10 249,-1-11-16,-5-12-56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04.494"/>
    </inkml:context>
    <inkml:brush xml:id="br0">
      <inkml:brushProperty name="width" value="0.05" units="cm"/>
      <inkml:brushProperty name="height" value="0.05" units="cm"/>
    </inkml:brush>
  </inkml:definitions>
  <inkml:trace contextRef="#ctx0" brushRef="#br0">2 74 13243,'11'3'1408,"6"-2"-656,2-1-240,10-4 593,4-2-113,5-2-176,4-1-136,2-1-488,-1-1-264,-4 1-488,-8 1-1568,-8 3 1808,-7 2-297</inkml:trace>
  <inkml:trace contextRef="#ctx0" brushRef="#br0" timeOffset="1">0 354 11931,'10'8'1128,"10"-8"-624,8-8-152,6-4 496,2-2-248,7-1-136,-2 1-112,1 4-328,-6 1-208,-11 9 168,-6 0-104,-17 8-104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04.882"/>
    </inkml:context>
    <inkml:brush xml:id="br0">
      <inkml:brushProperty name="width" value="0.05" units="cm"/>
      <inkml:brushProperty name="height" value="0.05" units="cm"/>
    </inkml:brush>
  </inkml:definitions>
  <inkml:trace contextRef="#ctx0" brushRef="#br0">1 219 13907,'10'3'1256,"4"-3"-832,5-3-144,8-2 265,2-3-49,10-3-152,2-2-160,8-8-448,-3-5-248,1-12 384,0-3-137,1-15-103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05.517"/>
    </inkml:context>
    <inkml:brush xml:id="br0">
      <inkml:brushProperty name="width" value="0.05" units="cm"/>
      <inkml:brushProperty name="height" value="0.05" units="cm"/>
    </inkml:brush>
  </inkml:definitions>
  <inkml:trace contextRef="#ctx0" brushRef="#br0">120 1 11154,'0'0'26,"0"0"-1,0 0 1,0 0-1,0 0 0,0 0 1,0 1-1,0-1 1,0 0-1,0 0 1,0 0-1,0 0 0,0 0 1,0 0-1,0 0 1,0 0-1,0 0 0,0 0 1,-1 0-1,1 1 1,0-1-1,0 0 0,0 0 1,0 0-1,0 0 1,0 0-1,0 0 1,0 0-1,0 0 0,0 0 1,-1 0-1,1 0 1,0 0-1,0 0 0,0 0 1,0 0-1,0 0 1,0 0-1,0 0 1,0 0-1,0 0 0,-1 0 1,1 0-1,0 0 1,0 0-1,0 0 0,0 0 1,0 0-1,0-1 1,0 1-1,0 0 0,0 0 1,0 0-1,-1 0 1,1 0-1,0 0 1,0 0-1,0 0 0,0 0 1,0 0-1,0 0 1,0-1-1,0 1 0,0 0 1,0 0-1,0 0 1,0 0-1,0 0 0,-12 11 730,-12 15 471,14-11-1023,0 1 0,1 0 0,1 1 0,1 0 0,0 0 0,1 0 0,1 1 0,1 0 0,-5 35 0,5 9-119,5 99 1,1-61 38,-1-66-103,0-18 22,-1 0 0,-3 23-1,12-110 346,-3 0-1,-4-111 0,-2 181-401,-1 0 0,1-1 0,0 1 0,0 0 0,0 0 0,0 0 0,0 0 0,0 0 0,1-1 0,-1 1 0,0 0 0,1 0 0,-1 0 0,1 0 0,-1 0 0,1-1-1,0 1-1,0 1-1,0 0 0,0-1 1,0 1-1,0 0 0,0 0 1,0 0-1,0 0 0,1 0 0,-1 0 1,0 0-1,0 0 0,0 0 1,0 0-1,0 1 0,0-1 1,0 0-1,1 1 0,9 2-45,-1-2-1,1 1 1,0-1-1,0-1 0,0 0 1,0-1-1,0 0 1,-1 0-1,1-1 1,0-1-1,-1 0 1,1 0-1,-1-1 1,0 0-1,0-1 0,-1 0 1,1-1-1,11-8 1,-12 7-17,0 0 0,0 0-1,0-1 1,-1 0 0,0-1 0,-1 1 0,0-1 0,0-1 0,-1 1-1,0-1 1,-1 0 0,0-1 0,-1 1 0,0-1 0,0 0 0,-1 0-1,2-17 1,-6-2-241,1 29 318,0 1-1,0-1 1,0 1 0,0 0-1,0-1 1,-1 1 0,1-1-1,0 1 1,0-1 0,0 1-1,0 0 1,0-1 0,-1 1-1,1-1 1,0 1 0,0 0-1,-1-1 1,1 1-1,0 0 1,0-1 0,-1 1-1,1 0 1,0-1 0,-1 1-1,1 0 1,-1 0 0,1 0-1,0-1 1,-1 1 0,1 0-1,-1 0 1,1 0 0,0 0-1,-1 0 1,1 0 0,-1-1-1,1 1 1,-1 0 0,1 0-1,0 1 1,-1-1-1,1 0 1,-1 0 0,1 0-1,-1 0 1,1 0 0,0 0-1,-1 0 1,1 1 0,-1-1-1,1 0 1,0 0 0,-1 1-1,1-1 1,0 0 0,-1 0-1,1 1 1,0-1 0,-1 0-1,1 1 1,0-1 0,-1 1-1,-2 3 21,0 0-1,0 0 1,0 0-1,0 0 1,1 1-1,-1-1 1,1 1-1,-2 6 1,-11 44 278,9-34-161,-5 21 49,1 0 0,2 1 0,2 0 0,2 0 0,3 83 1,1-124-184,5 30-54,-4-31 52,-1-1 0,0 1 0,0-1 0,0 1 0,0-1 0,0 0 0,1 1 0,-1-1 0,0 1 1,0-1-1,0 0 0,1 1 0,-1-1 0,0 0 0,1 1 0,-1-1 0,0 0 0,1 0 0,-1 1 0,0-1 1,1 0-1,-1 0 0,1 1 0,0-2 0,0 1 0,-1 0 0,1 0 0,-1-1 0,1 1 0,0-1 0,-1 1 0,1 0 1,-1-1-1,1 1 0,-1-1 0,1 1 0,-1-1 0,1 0 0,-1 1 0,0-1 0,1 1 0,-1-1 0,0 0 0,1 0 0,5-12-7,-1 0 0,0-1 0,-1 1 0,-1-1 0,3-18 0,3-12 39,4-30 48,-13 74-78,0 0 1,0-1-1,0 1 0,0-1 1,0 1-1,0 0 0,0-1 1,0 1-1,0-1 0,0 1 1,0 0-1,1-1 0,-1 1 1,0 0-1,0-1 0,0 1 1,1 0-1,-1-1 1,0 1-1,0 0 0,1-1 1,-1 1-1,0 0 0,0 0 1,1-1-1,-1 1 0,0 0 1,1 0-1,-1 0 0,0 0 1,1-1-1,-1 1 0,1 0 1,-1 0-1,0 0 1,1 0-1,-1 0 0,1 0 1,-1 0-1,0 0 0,1 0 1,-1 0-1,1 0 0,15 12 39,-4-2-10,-7-8-13,0 0 0,1 0 0,-1 0 0,0-1 0,0 1 0,1-1 0,-1-1 0,1 1 0,-1-1 1,1 0-1,-1 0 0,0 0 0,1-1 0,-1 0 0,1 0 0,-1 0 0,0-1 0,0 0 0,0 0 1,0 0-1,0 0 0,6-5 0,-7 5-6,1-1 0,-1-1 0,0 1 0,0-1 0,0 1 0,0-1 1,0 0-1,-1 0 0,0-1 0,0 1 0,0-1 0,0 0 0,-1 1 0,0-1 0,0 0 1,0-1-1,-1 1 0,1 0 0,-1 0 0,-1-1 0,1 1 0,-1-8 0,1 12-19,-1 0 0,0 0 0,-1 0 0,1 0 1,0 0-1,0 0 0,0 0 0,-1 0 0,1-1 0,0 1 0,-1 0 0,1 0 0,-1 0 0,1 1 0,-2-2 0,2 1 2,0 1 0,-1 0 0,1 0 0,0 0 0,-1 0-1,1-1 1,-1 1 0,1 0 0,0 0 0,-1 0 0,1 0 0,0 0 0,-1 0 0,1 0 0,-1 0 0,1 0 0,0 0-1,-1 0 1,1 0 0,0 0 0,-1 0 0,1 1 0,-1-1 0,1 0 0,0 0 0,-1 0 0,1 1 0,-3 0-18,1 1 0,0 0-1,0 0 1,0 0 0,1 0 0,-1 0 0,0 0 0,1 0 0,-3 5 0,0 2 24,0 1-1,0-1 1,2 1 0,-1 0-1,1 0 1,0-1 0,1 2-1,0-1 1,1 0 0,0 0-1,0 0 1,1 0 0,0 0-1,5 15 1,-6-23 4,1-1 0,-1 0 0,1 1 0,0-1 0,-1 1 0,1-1 0,0 0-1,0 1 1,0-1 0,0 0 0,0 0 0,0 0 0,0 0 0,0 1 0,1-2 0,-1 1 0,0 0 0,1 0 0,-1 0-1,0-1 1,1 1 0,-1 0 0,1-1 0,1 1 0,0-1-22,0 0 0,-1 0 0,1-1 0,0 1 0,0-1 0,-1 1 0,1-1 0,-1 0 0,1 0 0,-1 0-1,1 0 1,3-3 0,4-3-45,0 0-1,-1-1 0,0 0 1,-1 0-1,10-12 0,15-24-21,2-8-48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06.677"/>
    </inkml:context>
    <inkml:brush xml:id="br0">
      <inkml:brushProperty name="width" value="0.05" units="cm"/>
      <inkml:brushProperty name="height" value="0.05" units="cm"/>
    </inkml:brush>
  </inkml:definitions>
  <inkml:trace contextRef="#ctx0" brushRef="#br0">43 33 12635,'-5'6'212,"1"0"0,0 0 1,1 1-1,-1-1 0,1 1 0,0 0 1,1-1-1,0 2 0,0-1 1,0 0-1,0 9 0,-1 11 238,3 47 1,1-35-335,-3 16 31,1-33-202,0 1 1,4 39-1,9-72-265,-1-4 152,-2-1-1,0-1 1,0 0 0,11-32-1,12-21 75,-33 89 380,1 1 0,2 21-1,-1-37-264,-1 0-1,1 0 0,1-1 0,-1 1 0,1-1 0,0 1 0,0-1 0,0 0 1,0 1-1,5 4 0,-6-7-19,0-1 1,1 0 0,-1 0-1,1 0 1,-1 0 0,1 0-1,-1 0 1,1 0 0,-1 0-1,1 0 1,0-1-1,-1 1 1,1-1 0,0 1-1,0-1 1,0 0 0,-1 1-1,1-1 1,0 0-1,0 0 1,0 0 0,-1-1-1,1 1 1,0 0 0,0-1-1,0 1 1,-1-1 0,1 0-1,0 1 1,1-2-1,4-2-30,0 0-1,0-1 0,-1 0 0,0 0 1,0 0-1,0 0 0,0-1 1,-1 0-1,0-1 0,6-9 0,5-11-209,17-37 0,-28 54 182,39-92-752,-38 86 774,0-1-1,-1 1 0,-1-1 0,2-24 1,-8 37 390,-3 8-88,-3 9 139,1 4-150,1 0 1,1 0 0,1 0-1,0 1 1,1 0-1,1 0 1,0 23-1,2-4-282,2 0-1,11 56 0,-13-92 15,0-1 1,0 1-1,0 0 0,0-1 0,0 1 0,0-1 0,0 1 0,0 0 1,0-1-1,0 1 0,1-1 0,-1 1 0,0-1 0,0 1 0,1-1 1,-1 1-1,0-1 0,1 1 0,-1-1 0,0 1 0,1-1 0,-1 1 0,1-1 1,-1 0-1,1 1 0,-1-1 0,1 0 0,0 1 0,0-1-1,-1-1 0,1 1-1,0-1 1,-1 1 0,1-1-1,0 1 1,-1-1 0,1 1-1,0-1 1,-1 1 0,1-1-1,-1 0 1,1 1 0,-1-1-1,0 0 1,1-1 0,15-35-228,-16 37 239,36-118-52,-36 117 57,0 1 0,0-1 0,0 1-1,1-1 1,-1 1 0,0-1 0,1 1-1,-1 0 1,0-1 0,1 1 0,-1 0-1,0-1 1,1 1 0,-1 0-1,1-1 1,-1 1 0,1 0 0,-1 0-1,1-1 1,-1 1 0,1 0 0,-1 0-1,1 0 1,-1 0 0,1 0-1,-1 0 1,1 0 0,-1 0 0,1 0-1,-1 0 1,1 0 0,-1 0 0,1 0-1,-1 0 1,1 0 0,-1 1-1,1-1 1,-1 0 0,1 0 0,-1 0-1,0 1 1,1-1 0,0 1 0,24 17 62,-15-10-25,3-1-1,-1 0-1,1-1 1,0-1 0,1 0-1,-1-1 1,1 0 0,23 3 0,-29-6 2,0 0 1,0-1-1,0 0 1,0 0-1,0 0 1,0-1-1,0-1 1,0 1-1,-1-1 1,1 0-1,0-1 1,-1 0-1,1 0 1,12-9-1,-17 10-15,-1 0 0,1 0 0,-1 0 0,0-1 0,0 1 0,0-1 0,0 1 0,0-1-1,-1 0 1,1 0 0,-1 0 0,0 0 0,1 0 0,-1 0 0,-1 0 0,1 0 0,0 0 0,-1 0 0,0-7 0,0 8-26,0 0 0,0 0 1,0 0-1,-1 0 1,1 0-1,-1 0 0,0 1 1,0-1-1,1 0 0,-1 0 1,0 0-1,0 1 0,-1-1 1,1 0-1,0 1 1,-1-1-1,1 1 0,0-1 1,-1 1-1,0 0 0,1 0 1,-1 0-1,0 0 1,0 0-1,1 0 0,-1 0 1,0 0-1,0 1 0,0-1 1,0 1-1,0-1 1,-4 1-1,1 0-12,0 0 0,-1 0-1,1 1 1,0-1 0,-1 1 0,1 0 0,0 1 0,0 0-1,0-1 1,0 2 0,0-1 0,0 0 0,0 1 0,1 0-1,-1 0 1,-6 6 0,7-5 21,-1 1-1,0-1 1,1 1 0,0 0-1,0 0 1,1 0 0,-1 0-1,1 1 1,0-1 0,0 1-1,1 0 1,0 0 0,-3 12 0,5-16-14,-1 0 1,1 0-1,0 0 1,0 0 0,0 0-1,0 0 1,0 0 0,0 0-1,0 0 1,1 0 0,-1-1-1,1 1 1,0 0 0,-1 0-1,1 0 1,0 0 0,0-1-1,0 1 1,0 0 0,0-1-1,0 1 1,3 2-1,-1-3-31,-1 1 0,1-1 0,0 1 0,0-1 0,-1 0 0,1 0 0,0 0 0,0-1 0,0 1-1,0-1 1,0 1 0,0-1 0,4 0 0,6-1-254,-1-1 1,1 0-1,-1 0 1,0-1-1,0-1 1,13-5-1,3-5-516,0 0 0,-1-2 0,-1-1 0,0-1-1,25-23 1,-33 24 1400,0 0 0,-1-2 0,26-36 0,-39 44 3024,-12 15-1968,-14 15-772,21-17-894,0 0 0,0-1 0,0 1 1,0 0-1,0 0 0,1 0 0,-1 0 0,0 0 0,1 0 1,-1-1-1,1 2 0,0-1 0,0 0 0,0 0 1,0 0-1,0 0 0,0 0 0,1 0 0,-1 0 1,0 0-1,1 0 0,0 0 0,-1-1 0,1 1 1,0 0-1,0 0 0,0 0 0,0-1 0,0 1 0,1 0 1,-1-1-1,1 0 0,-1 1 0,1-1 0,-1 1 1,3 0-1,6 5-201,1-1 1,-1-1-1,2 1 0,-1-2 1,12 4-1,2 1-29,-20-7 196,0 1 1,1-1 0,-1 1-1,0 0 1,-1 0 0,1 0-1,-1 1 1,1-1 0,6 9 0,-9-10 69,-1 0 0,0 0 0,0 0 0,0 0 0,0 0 0,-1 0 0,1 0 0,0 0 0,-1 0 0,1 0 0,-1 0 0,0 0 0,0 1 0,0-1 0,0 0 0,0 0 0,0 0 0,-1 1 0,1-1 0,-1 0 0,1 0 0,-1 0 0,0 0 0,0 0 0,0 0 1,0 0-1,0 0 0,-3 3 0,-3 4 151,0 0 0,-1 0 1,0-1-1,-1 0 1,0 0-1,-19 12 1,24-17-157,0 0 0,0-1 0,0 1 0,-1-1 0,1 0 0,-1-1 0,1 1 0,-1-1 0,0 0 0,0 0 1,1 0-1,-1 0 0,0-1 0,0 0 0,0 0 0,0-1 0,0 1 0,1-1 0,-7-1 0,-7-10-96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59.871"/>
    </inkml:context>
    <inkml:brush xml:id="br0">
      <inkml:brushProperty name="width" value="0.05" units="cm"/>
      <inkml:brushProperty name="height" value="0.05" units="cm"/>
    </inkml:brush>
  </inkml:definitions>
  <inkml:trace contextRef="#ctx0" brushRef="#br0">12 768 10522,'-3'-8'3535,"0"-23"-2427,-1-41-591,3-53-535,6 1 0,5 0 0,30-141 0,-33 247-271,-7 18 265,0 0-1,0 0 0,1 0 0,-1 0 0,0 0 0,0 0 0,0 0 0,1 1 0,-1-1 1,0 0-1,0 0 0,0 0 0,0 0 0,1 0 0,-1 0 0,0 1 0,0-1 1,0 0-1,0 0 0,0 0 0,0 0 0,0 1 0,1-1 0,-1 0 0,0 0 1,0 0-1,0 0 0,0 1 0,0-1 0,0 0 0,0 0 0,0 0 0,0 1 0,0-1 1,0 0-1,0 0 0,0 0 0,0 1 0,0-1 0,0 0 0,0 1-22,0 0 0,0 0-1,0 0 1,0 0-1,0 0 1,-1-1 0,1 1-1,0 0 1,0 0 0,0 0-1,-1 0 1,1 0-1,0-1 1,-1 1 0,1 0-1,-1 0 1,1-1 0,-1 1-1,0 0 1,1-1 0,-1 1-1,1 0 1,-1-1-1,0 1 1,0-1 0,1 1-1,-1-1 1,0 1 0,0-1-1,0 0 1,1 1-1,-1-1 1,0 0 0,0 0-1,-1 1 1,-7-3-306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00.290"/>
    </inkml:context>
    <inkml:brush xml:id="br0">
      <inkml:brushProperty name="width" value="0.05" units="cm"/>
      <inkml:brushProperty name="height" value="0.05" units="cm"/>
    </inkml:brush>
  </inkml:definitions>
  <inkml:trace contextRef="#ctx0" brushRef="#br0">11 245 13627,'-1'-1'74,"0"0"0,0 0 1,0-1-1,0 1 0,0-1 0,1 1 1,-1-1-1,0 1 0,1-1 1,-1 1-1,1-1 0,0 0 0,-1 1 1,1-1-1,0 0 0,0 1 0,0-1 1,0 0-1,1-3 0,5-35 262,-5 38-249,4-21 32,14-36 0,-16 50-119,1 0-1,1 0 1,0 0-1,0 1 1,0 0 0,11-12-1,-15 18-2,0 1 0,0 0-1,0 0 1,1 0 0,-1 0 0,0 0 0,0 0-1,1 0 1,-1 0 0,1 1 0,-1-1 0,1 1-1,-1-1 1,1 1 0,-1-1 0,1 1 0,0 0-1,-1-1 1,1 1 0,-1 0 0,1 0-1,0 1 1,-1-1 0,4 1 0,-2 0-1,0 0 0,0 1 0,0 0 0,0-1 0,0 1 0,0 0 0,0 1 0,-1-1 0,1 0 0,-1 1 0,3 2 0,5 9 3,0 0 0,-1 1 0,11 23 1,-20-36 2,25 51 20,-13-23-94,2-1 0,2-1 0,26 39 0,-22-48 20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58.470"/>
    </inkml:context>
    <inkml:brush xml:id="br0">
      <inkml:brushProperty name="width" value="0.05" units="cm"/>
      <inkml:brushProperty name="height" value="0.05" units="cm"/>
    </inkml:brush>
  </inkml:definitions>
  <inkml:trace contextRef="#ctx0" brushRef="#br0">2802 1 12619,'-58'8'904,"1"0"-904,-6-6-240,0 0 32,1-2-1201,2 0 1225,3 0-216,2 0-176</inkml:trace>
  <inkml:trace contextRef="#ctx0" brushRef="#br0" timeOffset="1">332 272 10434,'-37'10'1176,"-3"-2"-799,-6 2-313,-3-3 1328,-4-7-1240,-1 0-104,2-2-24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58.843"/>
    </inkml:context>
    <inkml:brush xml:id="br0">
      <inkml:brushProperty name="width" value="0.05" units="cm"/>
      <inkml:brushProperty name="height" value="0.05" units="cm"/>
    </inkml:brush>
  </inkml:definitions>
  <inkml:trace contextRef="#ctx0" brushRef="#br0">392 1 9738,'-52'8'840,"1"-2"-800,-2-2-280,-3-4-656,-2-1 1048,-3-1-360,0-5-200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29.677"/>
    </inkml:context>
    <inkml:brush xml:id="br0">
      <inkml:brushProperty name="width" value="0.05" units="cm"/>
      <inkml:brushProperty name="height" value="0.05" units="cm"/>
    </inkml:brush>
  </inkml:definitions>
  <inkml:trace contextRef="#ctx0" brushRef="#br0">32 183 10762,'-7'31'1217,"0"-8"-673,-2-3-176,3-8 808,4-5 320,3-14-744,6-5-535,0-1 47,8-1-16</inkml:trace>
  <inkml:trace contextRef="#ctx0" brushRef="#br0" timeOffset="1">273 7 16115,'0'-1'22,"0"1"-1,0 0 0,0 0 0,0 0 0,0 0 0,0 0 0,0-1 1,1 1-1,-1 0 0,0 0 0,0 0 0,0 0 0,0-1 0,0 1 0,0 0 1,0 0-1,0 0 0,0 0 0,0-1 0,-1 1 0,1 0 0,0 0 1,0 0-1,0 0 0,0-1 0,0 1 0,0 0 0,0 0 0,0 0 1,0 0-1,0 0 0,-1 0 0,1-1 0,0 1 0,0 0 0,0 0 0,0 0 1,0 0-1,0 0 0,-1 0 0,1 0 0,0 0 0,0 0 0,0 0 1,0 0-1,-1 0 0,1 0 0,0 0 0,0 0 0,0 0 0,0 0 1,-1 0-1,1 0 0,0 0 0,0 0 0,0 0 0,0 0 0,-1 0 0,1 0 1,0 0-1,0 0 0,0 0 0,0 0 0,-9 15 641,-5 22-512,10-24-176,1 1 1,0 0 0,1 0-1,0 0 1,1 0-1,0 0 1,1 0-1,1 0 1,1 0-1,0 0 1,4 17 0,0-20-163,-1-12-469,3-17-1,-6 6 397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59.214"/>
    </inkml:context>
    <inkml:brush xml:id="br0">
      <inkml:brushProperty name="width" value="0.05" units="cm"/>
      <inkml:brushProperty name="height" value="0.05" units="cm"/>
    </inkml:brush>
  </inkml:definitions>
  <inkml:trace contextRef="#ctx0" brushRef="#br0">84 1 9562,'-13'11'952,"3"-1"-688,1-4-160,2-3 1113,3 0-1185,4-2-24,-5 5-8,5-5 0,-1 2 16,-1 0 8,-2-3-144,-2-1-969,1-7 993,-2-6-80,-3-3-96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57.757"/>
    </inkml:context>
    <inkml:brush xml:id="br0">
      <inkml:brushProperty name="width" value="0.05" units="cm"/>
      <inkml:brushProperty name="height" value="0.05" units="cm"/>
    </inkml:brush>
  </inkml:definitions>
  <inkml:trace contextRef="#ctx0" brushRef="#br0">243 45 12531,'-12'-4'936,"4"1"-792,-4 0-96,-1 3 328,0-2-344,2 1-128,-3 0-48,-2-4-48,-4 1-16,-12-3 88,-5 0-32,-17 0 80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58.113"/>
    </inkml:context>
    <inkml:brush xml:id="br0">
      <inkml:brushProperty name="width" value="0.05" units="cm"/>
      <inkml:brushProperty name="height" value="0.05" units="cm"/>
    </inkml:brush>
  </inkml:definitions>
  <inkml:trace contextRef="#ctx0" brushRef="#br0">703 35 13179,'-56'2'1016,"3"-1"-968,1-1-168,4-1 360,2-2-536,0-3-96,-4 0-32,-3-1 24,-3 1 0,-3 1-160,-4 2 367,1 3-7,4 3 112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32.135"/>
    </inkml:context>
    <inkml:brush xml:id="br0">
      <inkml:brushProperty name="width" value="0.05" units="cm"/>
      <inkml:brushProperty name="height" value="0.05" units="cm"/>
    </inkml:brush>
  </inkml:definitions>
  <inkml:trace contextRef="#ctx0" brushRef="#br0">6 1599 9298,'-6'19'1998,"11"-32"-410,59-248-724,-40 149-770,259-1098-733,-276 1189-869,-12 22 1357,-4-2-55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32.555"/>
    </inkml:context>
    <inkml:brush xml:id="br0">
      <inkml:brushProperty name="width" value="0.05" units="cm"/>
      <inkml:brushProperty name="height" value="0.05" units="cm"/>
    </inkml:brush>
  </inkml:definitions>
  <inkml:trace contextRef="#ctx0" brushRef="#br0">12 472 10266,'-1'-1'69,"0"0"-1,0 0 0,0 0 1,0 0-1,0 0 1,0-1-1,1 1 1,-1 0-1,0 0 0,1-1 1,-1 1-1,1 0 1,0-1-1,-1 1 1,1-1-1,0 1 0,0 0 1,0-1-1,0 1 1,0-1-1,0 1 1,0 0-1,1-1 0,-1 1 1,0-1-1,1 1 1,-1 0-1,1-1 1,-1 1-1,1 0 0,0 0 1,0-1-1,-1 1 1,1 0-1,2-2 1,5-7-81,0 0 1,1 1 0,12-10 0,-6 4 153,249-273 11,-259 282-156,1-1-14,0-1 0,0 1 1,1 1-1,0-1 0,0 1 1,1 0-1,0 1 0,11-7 1,-18 12 8,0-1 0,0 1 0,0 0 0,0-1 1,1 1-1,-1 0 0,0 0 0,0 0 0,0 0 1,0 0-1,0 0 0,0 0 0,0 0 0,1 1 0,-1-1 1,0 0-1,0 1 0,0-1 0,0 1 0,0-1 1,0 1-1,0-1 0,0 1 0,0-1 0,-1 1 0,1 0 1,0 0-1,0 0 0,0-1 0,-1 1 0,1 0 0,0 0 1,-1 0-1,1 2 0,3 4-38,-1 0-1,1 0 1,3 15-1,-4-10 11,2 1 18,2 10-29,1 0 0,1-1 0,0-1 1,2 1-1,25 36 0,-23-41 15,-2 6-13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51.147"/>
    </inkml:context>
    <inkml:brush xml:id="br0">
      <inkml:brushProperty name="width" value="0.05" units="cm"/>
      <inkml:brushProperty name="height" value="0.05" units="cm"/>
    </inkml:brush>
  </inkml:definitions>
  <inkml:trace contextRef="#ctx0" brushRef="#br0">4 2429 6529,'-3'25'1047,"3"-25"-1022,0 0 1,0 0-1,0 0 1,0 1-1,0-1 1,0 0 0,0 0-1,0 0 1,0 1-1,0-1 1,0 0 0,0 0-1,1 0 1,-1 1-1,0-1 1,0 0-1,0 0 1,0 0 0,0 1-1,0-1 1,1 0-1,-1 0 1,0 0 0,0 0-1,0 0 1,1 0-1,-1 1 1,0-1-1,0 0 1,0 0 0,1 0-1,-1 0 1,12-7 829,-9 3-639,1-1-1,-1 1 1,0 0 0,-1-1-1,1 0 1,-1 1-1,1-1 1,-1 0-1,-1 0 1,1 0-1,-1 0 1,1-8 0,1-7-354,-2-41 1,-1 29 390,-1-166 0,-1 77 5,16-139 0,16 55-524,14-153 214,-42 281 91,26-148 0,38-49-94,-19 83 498,-45 177-207,0 0-1,-1 0 0,0-14 0,-2 13-168,2 0-1,4-23 1,4-11-89,12-47 8,-18 78 35,-3 17-9,0-1 1,0 0-1,0 0 0,1 0 1,-1 0-1,1 1 1,-1-1-1,1 0 0,0 0 1,0-1-1,-4-26-125,0 19 79,2 22-370,1 9 208,0-13 63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52.067"/>
    </inkml:context>
    <inkml:brush xml:id="br0">
      <inkml:brushProperty name="width" value="0.05" units="cm"/>
      <inkml:brushProperty name="height" value="0.05" units="cm"/>
    </inkml:brush>
  </inkml:definitions>
  <inkml:trace contextRef="#ctx0" brushRef="#br0">43 2227 6601,'-14'25'450,"13"-24"-413,0 0 0,0 0 0,1 1-1,-1-1 1,0 0 0,0 0 0,0 0 0,0 0 0,0 0 0,-1 0 0,1-1 0,0 1 0,0 0-1,-1 0 1,1-1 0,0 1 0,-2 0 0,2-2-6,1 1 0,-1 0 0,1-1-1,-1 1 1,1 0 0,0-1 0,-1 1 0,1-1 0,0 1 0,-1-1-1,1 1 1,0-1 0,-1 1 0,1-1 0,0 1 0,0-1 0,0 1-1,-1-1 1,1 0 0,0 1 0,0-1 0,0 1 0,0-1 0,0 1-1,0-2 1,-1-20 436,1 17-302,9-175 1678,-2 98-1373,11-198 663,36-519-350,-41 682-1005,46-179 1,-33 168-266,6-27 140,-25 126 169,2 1 0,2 0-1,16-34 1,-21 52 84,-6 10 46,1 0-1,-1-1 0,1 1 0,-1-1 0,0 1 0,0-1 1,1 0-1,-1 1 0,0-1 0,0 1 0,0-1 0,0 1 1,1-1-1,-1 0 0,0 1 0,0-1 0,0 1 0,0-1 1,0 1-1,0-1 0,-1 0 0,1 1 0,0-1 1,0 1-1,0-1 0,-1 1 0,1-1 0,0 0 0,0 1 1,-1-1-1,-4-15-114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56.001"/>
    </inkml:context>
    <inkml:brush xml:id="br0">
      <inkml:brushProperty name="width" value="0.05" units="cm"/>
      <inkml:brushProperty name="height" value="0.05" units="cm"/>
    </inkml:brush>
  </inkml:definitions>
  <inkml:trace contextRef="#ctx0" brushRef="#br0">1 3662 11827,'3'-3'125,"1"0"1,0 0 0,-1 0 0,0-1-1,0 1 1,0-1 0,0 0 0,0 1 0,-1-1-1,1 0 1,-1-1 0,0 1 0,-1 0 0,3-7-1,5-10 314,154-282 880,210-391-621,-280 513-625,373-881-90,-366 783 455,122-570 0,-215 817-430,8-53 50,-13 76-151,-2 0 1,1-1-1,-1 1 1,-1 0-1,0 0 1,-2-14 0,2 22 50,1 1 1,0-1-1,0 0 1,0 0-1,0 1 1,-1-1-1,1 0 1,0 1-1,-1-1 1,1 0-1,0 1 1,-1-1-1,1 1 1,-1-1-1,1 1 1,-1-1-1,1 0 1,-1 1-1,0 0 1,1-1-1,-1 1 1,1-1-1,-1 1 1,0 0 0,0-1-1,1 1 1,-1 0-1,0 0 1,1 0-1,-1 0 1,0-1-1,0 1 1,1 0-1,-1 0 1,-1 1-1,0-1 3,0 1-1,1-1 0,-1 1 1,0 0-1,0 0 0,0 0 1,1 0-1,-1 0 1,1 0-1,-1 0 0,1 1 1,-3 1-1,-17 23-452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09:56.513"/>
    </inkml:context>
    <inkml:brush xml:id="br0">
      <inkml:brushProperty name="width" value="0.05" units="cm"/>
      <inkml:brushProperty name="height" value="0.05" units="cm"/>
    </inkml:brush>
  </inkml:definitions>
  <inkml:trace contextRef="#ctx0" brushRef="#br0">94 1 13299,'-5'53'1894,"-33"141"-1583,-2 15-216,38-198-79,-2 10 25,-1 32 1,5-49-32,0 1 0,0-1 1,0 0-1,1 0 0,0 1 1,-1-1-1,1 0 0,1 0 1,-1 0-1,0 0 0,1 0 1,0-1-1,0 1 0,3 4 1,-3-6 0,0-1 1,-1 1-1,1-1 1,0 1 0,0-1-1,0 0 1,0 0-1,1 0 1,-1 0 0,0 0-1,0-1 1,0 1-1,1-1 1,-1 1-1,0-1 1,1 0 0,-1 0-1,0 0 1,1 0-1,-1 0 1,0-1 0,1 1-1,3-2 1,6-2 64,0 0 1,0 0 0,14-9 0,-15 7-15,290-161 854,-95 50-2001,-188 107 963,0-1 0,-1 0 0,0-2 0,28-27 0,0-7-284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03.216"/>
    </inkml:context>
    <inkml:brush xml:id="br0">
      <inkml:brushProperty name="width" value="0.05" units="cm"/>
      <inkml:brushProperty name="height" value="0.05" units="cm"/>
    </inkml:brush>
  </inkml:definitions>
  <inkml:trace contextRef="#ctx0" brushRef="#br0">1 74 4081,'1'-16'136,"1"0"-152,-4-4-24,1-1 840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0.154"/>
    </inkml:context>
    <inkml:brush xml:id="br0">
      <inkml:brushProperty name="width" value="0.05" units="cm"/>
      <inkml:brushProperty name="height" value="0.05" units="cm"/>
    </inkml:brush>
  </inkml:definitions>
  <inkml:trace contextRef="#ctx0" brushRef="#br0">46 133 7458,'1'-1'47,"13"-2"1206,0-1 0,0-1 0,26-12 1,-36 15-950,-1 1 0,0-2 0,0 1 0,0 0 0,0-1 0,-1 1 0,1-1 0,-1 0 0,4-4 1,-5 5-147,0 0 0,0 0 0,0 0 0,-1 0 0,1 0 0,0 0 0,-1 0 0,0 0 1,1 0-1,-1 0 0,0 0 0,0 0 0,0 0 0,0 0 0,-1 0 0,1 0 0,-1 0 1,0-3-1,1 3-85,-1 0 1,0 0 0,1 1 0,-1-1-1,0 0 1,0 0 0,0 1 0,0-1 0,-1 1-1,1-1 1,0 1 0,-1-1 0,1 1-1,-1 0 1,1 0 0,-1 0 0,1 0 0,-1 0-1,-3-2 1,2 2-45,0 1 0,0-1 0,0 1 0,0-1 0,1 1 0,-1 0 0,0 0 0,0 0 0,0 1 0,0-1 0,-6 2 0,3 0-60,1 0-1,-1 0 1,1 1-1,-1-1 1,1 1-1,0 1 1,0-1-1,0 1 0,0-1 1,1 1-1,-1 1 1,-4 6-1,5-6 10,1 0 1,0 1-1,0 0 0,1 0 0,-1 0 0,1 0 0,1 0 0,-1 0 1,1 0-1,0 1 0,0 11 0,1-16 17,0 0 0,0 0-1,1 1 1,-1-1 0,0 0 0,1 1 0,0-1 0,-1 0 0,1 0-1,0 0 1,0 0 0,0 0 0,1 0 0,-1 0 0,0 0-1,1 0 1,-1 0 0,1 0 0,0-1 0,-1 1 0,1-1 0,0 0-1,0 1 1,0-1 0,0 0 0,0 0 0,0 0 0,0 0-1,1 0 1,-1-1 0,0 1 0,0-1 0,1 1 0,2-1 0,7 0 8,0-1 0,0 0 0,0 0 0,0-1 0,0-1 0,-1 0 0,1-1 0,-1 0 0,0-1 0,0 0 0,0 0 0,-1-1 0,16-12 0,4-9 17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03.659"/>
    </inkml:context>
    <inkml:brush xml:id="br0">
      <inkml:brushProperty name="width" value="0.05" units="cm"/>
      <inkml:brushProperty name="height" value="0.05" units="cm"/>
    </inkml:brush>
  </inkml:definitions>
  <inkml:trace contextRef="#ctx0" brushRef="#br0">0 1230 6249,'3'-199'491,"-4"94"400,5 0 1,18-105-1,32-305 1392,-54 506-2155,0 6-95,0 1-1,0-1 1,1 1 0,-1-1-1,0 0 1,1 1 0,0-1-1,-1 1 1,1-1-1,2-2 1,-3 4-70,1 1-8,-1-1 38,0 1 1,0 0 0,1-1-1,-1 1 1,0 0-1,0-1 1,1 1 0,-1-1-1,0 1 1,0-1 0,0 1-1,0 0 1,1-1 0,-1 1-1,0-1 1,0 1 0,0-1-1,0 1 1,0-1 0,0 1-1,0-1 1,0 1-1,0 0 1,-1-1 0,1 0-1,-2-13-25,-3 1 20,-2-3 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04.860"/>
    </inkml:context>
    <inkml:brush xml:id="br0">
      <inkml:brushProperty name="width" value="0.05" units="cm"/>
      <inkml:brushProperty name="height" value="0.05" units="cm"/>
    </inkml:brush>
  </inkml:definitions>
  <inkml:trace contextRef="#ctx0" brushRef="#br0">459 340 5417,'-2'-2'129,"1"-1"-1,0 1 1,-1-1-1,0 1 1,1 0-1,-1 0 0,0 0 1,0 0-1,0 0 1,-1 1-1,1-1 1,-3-1-1,-9-8 461,1-3-26,8 8-392,0 1 0,-1-1 0,1 1 1,-1 0-1,0 0 0,-1 0 0,1 1 0,-1 0 1,0 0-1,-14-5 0,15 8 3,1-1-1,-1 0 1,1 0-1,0-1 0,-1 0 1,1 1-1,0-2 1,1 1-1,-1-1 1,1 1-1,-7-8 1,0-2 56,1 0-1,-14-24 1,14 21-153,-18-25 1,24 37-42,-1-1 0,1 1 0,-1 0 0,1 0 1,-1 0-1,0 1 0,-1-1 0,1 1 0,-6-2 1,-6-1 86,1 2 1,0 0-1,-25-3 1,16 3-90,21 3-121,7-1-745,10 2-497,-7 2 897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05.505"/>
    </inkml:context>
    <inkml:brush xml:id="br0">
      <inkml:brushProperty name="width" value="0.05" units="cm"/>
      <inkml:brushProperty name="height" value="0.05" units="cm"/>
    </inkml:brush>
  </inkml:definitions>
  <inkml:trace contextRef="#ctx0" brushRef="#br0">559 600 8930,'-1'-3'329,"-1"-1"0,1 0 0,-1 1 0,1-1 0,-1 1 0,0-1 0,0 1 0,-4-4 0,-1-5 165,-18-32-334,-1 2-1,-3 1 0,-1 1 0,-1 1 0,-3 2 1,-1 1-1,-49-39 0,6 19-159,39 30 5,-41-38 1,71 55 5,1 1 0,1-2 0,-11-15 0,26 25-61,10 11 24,-1 0 1,20 16-1,13 8 18,328 226-464,-324-223 305,-32-27 86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17.001"/>
    </inkml:context>
    <inkml:brush xml:id="br0">
      <inkml:brushProperty name="width" value="0.05" units="cm"/>
      <inkml:brushProperty name="height" value="0.05" units="cm"/>
    </inkml:brush>
  </inkml:definitions>
  <inkml:trace contextRef="#ctx0" brushRef="#br0">10 1628 10906,'0'0'15,"-1"0"-1,1 0 0,0 1 1,0-1-1,0 0 1,-1 0-1,1 0 0,0 0 1,0 0-1,0 0 1,-1 0-1,1 0 0,0 0 1,0 0-1,0 0 0,-1 0 1,1 0-1,0 0 1,0-1-1,0 1 0,0 0 1,-1 0-1,1 0 1,0 0-1,0 0 0,0 0 1,0 0-1,-1 0 0,1-1 1,0 1-1,0 0 1,0 0-1,0 0 0,0 0 1,0-1-1,-1 1 1,1 0-1,0 0 0,0 0 1,0 0-1,0-1 0,0 1 1,-2-15 110,4-14-90,1 0 225,-2-58 1,-1 12-123,5-38-63,38-727 1028,-40 416 69,-6 412-1027,-2 20-201,-6 29-173,9-30 249,-3 10-74,1 0-47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17.653"/>
    </inkml:context>
    <inkml:brush xml:id="br0">
      <inkml:brushProperty name="width" value="0.05" units="cm"/>
      <inkml:brushProperty name="height" value="0.05" units="cm"/>
    </inkml:brush>
  </inkml:definitions>
  <inkml:trace contextRef="#ctx0" brushRef="#br0">1 979 8130,'21'-264'4400,"-21"258"-4379,26-599 1338,-15 520-3939,-9 67 2092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18.085"/>
    </inkml:context>
    <inkml:brush xml:id="br0">
      <inkml:brushProperty name="width" value="0.05" units="cm"/>
      <inkml:brushProperty name="height" value="0.05" units="cm"/>
    </inkml:brush>
  </inkml:definitions>
  <inkml:trace contextRef="#ctx0" brushRef="#br0">42 476 9410,'-1'1'144,"0"0"0,0 0 0,0-1 0,-1 1 0,1 0 0,0-1 0,-1 1 0,1-1 0,0 0 0,-1 1 0,1-1 0,0 0 0,-1 0 0,1 0 0,-1 0 0,1 0 0,0 0 0,-1 0 0,1 0 0,0-1 0,-1 1 0,-1-1 0,2-1-82,-1 1-1,1-1 0,0 1 1,1-1-1,-1 0 0,0 1 0,0-1 1,1 0-1,-1 0 0,1 1 1,0-1-1,-1 0 0,1 0 0,0 0 1,0 1-1,0-1 0,1-3 1,12-212 488,-6 165-646,6-54-909,-13 102 886,0 0 0,-1-1 0,1 1-1,-1 0 1,1-1 0,-1 1 0,0 0 0,-1 0 0,1 0 0,-1-1 0,0 2 0,-2-5 0,-6-5-334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18.457"/>
    </inkml:context>
    <inkml:brush xml:id="br0">
      <inkml:brushProperty name="width" value="0.05" units="cm"/>
      <inkml:brushProperty name="height" value="0.05" units="cm"/>
    </inkml:brush>
  </inkml:definitions>
  <inkml:trace contextRef="#ctx0" brushRef="#br0">19 190 12275,'0'-3'896,"-3"-5"-744,0-1-72,2-4 264,-1-7-104,4-3-232,1 0-128,-1-1-1408,-2 0 1384,-8 3-168,-1 0-113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19.469"/>
    </inkml:context>
    <inkml:brush xml:id="br0">
      <inkml:brushProperty name="width" value="0.05" units="cm"/>
      <inkml:brushProperty name="height" value="0.05" units="cm"/>
    </inkml:brush>
  </inkml:definitions>
  <inkml:trace contextRef="#ctx0" brushRef="#br0">96 206 4729,'-1'1'92,"0"0"0,0 0 0,0 0 0,-1 0-1,1 0 1,0-1 0,-1 1 0,1 0 0,0-1 0,-1 1 0,1-1 0,-1 1-1,1-1 1,-1 0 0,1 1 0,-1-1 0,1 0 0,-1 0 0,1 0 0,-1 0 0,1 0-1,-1-1 1,1 1 0,-1 0 0,1-1 0,-1 1 0,1-1 0,0 1 0,-1-1-1,1 0 1,0 0 0,-1 1 0,1-1 0,0 0 0,0 0 0,0 0 0,0 0 0,-2-2-1,-2-4 655,0-1-1,1 1 0,0-1 0,0 0 1,-4-11-1,7 17-546,1 2-172,0 0 1,-1 0 0,1 0-1,0 0 1,0 1 0,0-1-1,-1 0 1,1 0 0,0 0-1,0 1 1,0-1 0,-1 0-1,1 0 1,0 1 0,0-1-1,0 0 1,0 0 0,0 1-1,0-1 1,0 0 0,0 0-1,0 1 1,0-1 0,0 0-1,0 1 1,0-1 0,0 0-1,0 0 1,0 1 0,0-1-1,0 0 1,0 0 0,0 1-1,0-1 1,0 0 0,0 0-1,1 1 1,-1-1 0,0 0-1,0 0 1,0 1 0,0-1-1,1 0 1,-1 0 0,0 0-1,1 1 1,-1-1-30,0 1 0,1-1 0,-1 1 0,1-1 0,-1 1 0,1-1 0,0 0 0,-1 1 0,1-1 0,-1 1 0,1-1 1,0 0-1,-1 0 0,1 1 0,0-1 0,-1 0 0,1 0 0,0 0 0,-1 0 0,1 0 0,0 0 0,-1 0 0,1 0 0,0 0 0,-1 0 0,1 0 0,0 0 0,-1-1 0,2 1 0,0-1 1,-1 0-1,0-1 1,1 1 0,-1 0-1,0 0 1,0-1-1,0 1 1,0 0 0,0-1-1,0 1 1,0-1-1,0-1 1,1-2 11,0 1 0,-1-1 0,1 0 0,-1 0 0,0 1 0,0-1 0,-1 0 0,1-9 0,-1 14-8,0 0 0,0-1-1,0 1 1,0 0-1,0 0 1,0-1 0,0 1-1,0 0 1,0-1-1,0 1 1,0 0 0,0 0-1,0-1 1,0 1-1,0 0 1,0-1 0,0 1-1,0 0 1,-1 0-1,1-1 1,0 1 0,0 0-1,0 0 1,0 0 0,0-1-1,-1 1 1,1 0-1,0 0 1,0-1 0,0 1-1,-1 0 1,1 0-1,0 0 1,0 0 0,-1 0-1,1-1 1,0 1-1,0 0 1,-1 0 0,1 0-1,0 0 1,-1 0-1,1 0 1,0 0 0,0 0-1,-1 0 1,1 0-1,0 0 1,-1 0 0,1 0-1,0 0 1,0 0-1,-1 1 1,-11 11 62,6-5-67,5-5 0,0 0-1,0 0 0,0 0 1,0 0-1,1 1 0,-1-1 1,0 0-1,1 0 0,0 1 1,-1-1-1,1 0 0,0 1 0,0-1 1,1 0-1,-1 1 0,1 2 1,-1-5 3,1 0 0,-1-1 0,1 1 0,-1 0 0,0 0 0,1 0-1,-1-1 1,0 1 0,1 0 0,-1-1 0,0 1 0,1 0 0,-1-1 0,0 1 0,0 0 0,1-1 0,-1 1 0,0-1 0,0 1 0,0 0 0,0-1 0,0 1 0,1-1 0,-1 1 0,0 0 0,0-1 0,0 1 0,0-1 0,0 1 0,0-1 0,0 1 0,-1-1 0,0-3 83,-2 17-32,0 0-51,2 0 0,0 0-1,0 1 1,2 19 0,10-53-15,-9 12 43,0 1 1,-1 0-1,0 0 0,-1-1 1,1 1-1,-1 0 0,-1-1 1,-2-14-1,3 22-25,0 0-1,0 0 1,0 0 0,0 0-1,0 0 1,0-1 0,0 1-1,0 0 1,0 0 0,0 0 0,0 0-1,0 0 1,0 0 0,0-1-1,0 1 1,0 0 0,0 0 0,0 0-1,0 0 1,0 0 0,0 0-1,0 0 1,0-1 0,0 1-1,-1 0 1,1 0 0,0 0 0,0 0-1,0 0 1,0 0 0,0 0-1,0 0 1,0 0 0,0 0 0,-1 0-1,1 0 1,0-1 0,0 1-1,0 0 1,0 0 0,0 0-1,0 0 1,0 0 0,-1 0 0,1 0-1,0 0 1,0 0 0,0 0-1,0 0 1,0 0 0,0 0 0,-1 0-1,1 1 1,0-1 0,0 0-1,0 0 1,0 0 0,0 0-1,0 0 1,0 0 0,-1 0 0,1 0-1,-5 12 105,-2 16 23,-1 50 39,-1 1-216,10-83 41,5-20 56,-2 0 1,0 0-1,-2-1 1,0 1-1,-3-38 0,-4 99 200,8-25-313,0-18 7,3-21-5,-1-75-31,-7 92 127,-2 12-9,-4 14-2,3 11-32,1-1-1,-1 37 1,7-49-74,2-12-89,-3-4 142,0 1 1,0-1-1,0 0 1,0 1-1,0-1 0,-1 0 1,1 0-1,0 1 1,-1-1-1,1-3 1,22-138-1679,-20 125 1431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28.881"/>
    </inkml:context>
    <inkml:brush xml:id="br0">
      <inkml:brushProperty name="width" value="0.05" units="cm"/>
      <inkml:brushProperty name="height" value="0.05" units="cm"/>
    </inkml:brush>
  </inkml:definitions>
  <inkml:trace contextRef="#ctx0" brushRef="#br0">33 0 11634,'-9'12'921,"1"3"-825,1 15-56,1 5 296,3 8-296,3 4-32,0 9-72,3 7-64,1 3 96,3 4-16,1-1-8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29.272"/>
    </inkml:context>
    <inkml:brush xml:id="br0">
      <inkml:brushProperty name="width" value="0.05" units="cm"/>
      <inkml:brushProperty name="height" value="0.05" units="cm"/>
    </inkml:brush>
  </inkml:definitions>
  <inkml:trace contextRef="#ctx0" brushRef="#br0">0 0 6761,'2'75'297,"-1"-9"-402,2-6 25,-1-6 56,2 1-8,-1-2 216,0 1 41,-1 3 87,1 2-152,-3 0 16,0 3 96,3-2 128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0.570"/>
    </inkml:context>
    <inkml:brush xml:id="br0">
      <inkml:brushProperty name="width" value="0.05" units="cm"/>
      <inkml:brushProperty name="height" value="0.05" units="cm"/>
    </inkml:brush>
  </inkml:definitions>
  <inkml:trace contextRef="#ctx0" brushRef="#br0">1 1 15827,'3'7'1209,"1"0"-1121,3-3-392,5 1 2032,15-1-1560,10 0-32,10-1-8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0.167"/>
    </inkml:context>
    <inkml:brush xml:id="br0">
      <inkml:brushProperty name="width" value="0.05" units="cm"/>
      <inkml:brushProperty name="height" value="0.05" units="cm"/>
    </inkml:brush>
  </inkml:definitions>
  <inkml:trace contextRef="#ctx0" brushRef="#br0">235 25 9594,'-14'6'1160,"1"-2"-720,1-4-208,1-4 857,4-2-617,2-1-160,-2 0-168,-1 0-72,-5 4-80,-3 3-40,-3 0-88,-4 3-48,-2-3 120,-7 0-32,2 0 48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0.556"/>
    </inkml:context>
    <inkml:brush xml:id="br0">
      <inkml:brushProperty name="width" value="0.05" units="cm"/>
      <inkml:brushProperty name="height" value="0.05" units="cm"/>
    </inkml:brush>
  </inkml:definitions>
  <inkml:trace contextRef="#ctx0" brushRef="#br0">927 0 13739,'-66'29'896,"-1"-3"-832,-5-2-8,-1-2 96,2-7-64,-4-12-112,-1-3-80,-3-8-160,-1-7 24,-7 0 184,-5 2-104,3-3-24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0.925"/>
    </inkml:context>
    <inkml:brush xml:id="br0">
      <inkml:brushProperty name="width" value="0.05" units="cm"/>
      <inkml:brushProperty name="height" value="0.05" units="cm"/>
    </inkml:brush>
  </inkml:definitions>
  <inkml:trace contextRef="#ctx0" brushRef="#br0">2974 29 11002,'-382'-17'790,"-157"5"-1581,236 38 1053,-145 7-983,306-30 351,-591-11 3441,682 5-2359,-75 3 0,101 1-491,0 2 0,1 1 1,0 2-1,0 0 0,-26 10 0,40-12-220,-17 5 871,26-9-842,0 0-1,0 0 0,0 0 0,0 0 0,0-1 0,0 1 0,0 0 0,0 0 0,0-1 0,1 1 0,-1 0 0,0-1 0,0 1 0,0-1 0,0 1 0,1-1 0,-1 0 1,0 1-1,0-1 0,1 0 0,-1 1 0,1-1 0,-1 0 0,1 0 0,-1 0 0,1 0 0,-1 0 0,-10-33 217,3-17 55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2.342"/>
    </inkml:context>
    <inkml:brush xml:id="br0">
      <inkml:brushProperty name="width" value="0.05" units="cm"/>
      <inkml:brushProperty name="height" value="0.05" units="cm"/>
    </inkml:brush>
  </inkml:definitions>
  <inkml:trace contextRef="#ctx0" brushRef="#br0">52 1 14131,'-4'502'1115,"4"-414"-506,-23 163 1,23-244-458,0-6-113,0 1 0,0-1 1,0 0-1,0 0 1,0 0-1,-1 1 1,1-1-1,0 0 1,-1 0-1,1 0 1,0 1-1,-1-1 0,1 0 1,-1 0-1,0 0 1,1 0-1,-1 0 1,0 0-1,0 0 1,-1 1-1,2-2-28,0 0 1,0 0-1,-1 0 1,1 0-1,0 0 1,0 0-1,0 0 1,-1 0-1,1 0 0,0 0 1,0 0-1,0 0 1,-1 0-1,1 0 1,0-1-1,0 1 0,0 0 1,0 0-1,-1 0 1,1 0-1,0 0 1,0 0-1,0 0 0,0-1 1,0 1-1,-1 0 1,1 0-1,0 0 1,0 0-1,0-1 0,0 1 1,0 0-1,0 0 1,0 0-1,0 0 1,0-1-1,0 1 0,0 0 1,0 0-1,0 0 1,0-1-1,-3-13 137,0-1-1,1 1 1,1-1-1,1 0 1,1-19 0,-1 10-76,2-77-148,4-1 0,5 2 1,36-161-1,-43 245 64,1-1 0,1 1 0,0 0 1,13-24-1,-16 35 5,0 0 0,0 1 0,0 0 0,1 0 0,0 0 0,0 0 0,0 1 0,0-1 0,1 1 0,-1 0 0,1 0 0,0 1 0,0-1 0,0 1 0,0 0 0,0 0 0,0 1 0,6-1 0,8-2-33,0 2 1,0 0 0,0 1-1,20 2 1,-33-1 28,0 0-1,0 1 1,0 0 0,-1 0 0,1 0 0,0 1-1,-1 0 1,1 0 0,-1 0 0,1 1 0,-1 0-1,0 0 1,0 0 0,-1 1 0,1-1 0,-1 1-1,6 6 1,-7-5 7,0 0 0,-1 0 0,0 0 0,0 0 0,0 0 0,0 1 0,-1-1 0,0 1 0,0-1 0,0 1 0,-1-1 0,0 1 0,0-1 0,0 1 0,-1-1 0,0 1 0,0-1 0,-2 7 0,-1 2 12,-1-1 0,0 0 0,0 0-1,-2 0 1,0 0 0,-8 11 0,4-9 51,-1 0 1,0-1 0,-1 0-1,-22 16 1,28-23-46,-1-1 1,0-1 0,-1 1-1,1-2 1,-1 1-1,0-1 1,0 0 0,-1-1-1,1 0 1,-13 2 0,21-5-28,0 0 0,-1 0 1,1 0-1,-1 0 1,1 0-1,0 0 0,-1 0 1,1 0-1,-1 0 1,1-1-1,0 1 1,-1-1-1,1 1 0,0-1 1,-1 1-1,1-1 1,0 0-1,0 0 0,0 1 1,0-1-1,0 0 1,0 0-1,0 0 0,0 0 1,0 0-1,0-1 1,0 1-1,0 0 0,1 0 1,-1 0-1,1-1 1,-1 1-1,0-3 1,-3-16-143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3.572"/>
    </inkml:context>
    <inkml:brush xml:id="br0">
      <inkml:brushProperty name="width" value="0.05" units="cm"/>
      <inkml:brushProperty name="height" value="0.05" units="cm"/>
    </inkml:brush>
  </inkml:definitions>
  <inkml:trace contextRef="#ctx0" brushRef="#br0">119 6 12771,'-10'-2'304,"0"0"1,0 1-1,1 0 0,-1 1 1,0 0-1,0 1 1,-11 1-1,21 1-370,7 1-84,8 1-113,1-2 166,-8-2 69,0 0 1,0 1-1,0 0 1,0 1 0,11 5-1,-17-7 31,-1 0 0,1 0-1,0 0 1,-1 1-1,1-1 1,0 1 0,-1-1-1,0 1 1,1-1 0,-1 1-1,0 0 1,0 0 0,0 0-1,0-1 1,0 1-1,0 0 1,0 0 0,-1 0-1,1 1 1,-1-1 0,0 0-1,1 0 1,-1 0 0,0 0-1,0 0 1,-1 4-1,0 2 96,-1 1 0,0 0 0,-1-1 0,0 1 0,0-1 0,-1 0 0,0 0 0,0 0 0,-1-1 0,-10 14 0,-3 0 350,-1 0-1,-24 20 1,42-40-490,-1 0-1,1 0 1,0 0 0,0 0 0,-1 0-1,1 0 1,0 0 0,-1-1 0,1 1-1,-1 0 1,1-1 0,-1 1-1,-1-1 1,3 0 18,0 0 0,-1 0-1,1 0 1,0 0 0,0 0-1,0 0 1,0 0 0,-1 0 0,1 0-1,0 0 1,0 0 0,0 0 0,0 0-1,0-1 1,0 1 0,-1 0-1,1 0 1,0 0 0,0 0 0,0 0-1,0 0 1,0-1 0,0 1-1,0 0 1,0 0 0,0 0 0,0 0-1,-1 0 1,1-1 0,0 1-1,0 0 1,0 0 0,0 0 0,0 0-1,0-1 1,0 1 0,0 0 0,0 0-1,6-14-423,3-3 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3.945"/>
    </inkml:context>
    <inkml:brush xml:id="br0">
      <inkml:brushProperty name="width" value="0.05" units="cm"/>
      <inkml:brushProperty name="height" value="0.05" units="cm"/>
    </inkml:brush>
  </inkml:definitions>
  <inkml:trace contextRef="#ctx0" brushRef="#br0">99 1 13123,'-1'0'63,"-1"-1"0,1 1 1,0 0-1,-1 0 0,1 1 1,0-1-1,-1 0 0,1 0 1,0 1-1,-1-1 0,1 1 1,0-1-1,-1 1 0,1-1 1,0 1-1,0 0 0,-2 1 0,-20 15 152,23-17-178,-5 4-11,1 0 1,0 1-1,0-1 1,0 1-1,1 0 1,0 0-1,0 0 1,0 0-1,-2 8 0,4-12-15,0 0 0,1 1 0,-1-1 0,1 0 0,0 0 0,-1 1 0,1-1 0,0 0 0,0 0 0,0 1 0,0-1 0,0 0 0,0 1 0,0-1-1,0 0 1,0 1 0,1-1 0,-1 0 0,0 0 0,1 1 0,0-1 0,-1 0 0,1 0 0,-1 0 0,1 0 0,0 0 0,0 0 0,0 0 0,0 0-1,0 0 1,0 0 0,0 0 0,0 0 0,0-1 0,0 1 0,0 0 0,0-1 0,0 1 0,1-1 0,-1 1 0,0-1 0,0 0 0,1 1 0,-1-1-1,0 0 1,1 0 0,1 0 0,-1 0 62,0 0-1,1 0 1,-1-1-1,1 1 0,-1-1 1,0 1-1,1-1 1,-1 0-1,0 0 1,1 0-1,-1 0 1,0 0-1,0 0 0,0-1 1,0 1-1,0-1 1,0 1-1,-1-1 1,3-2-1,-3 3-52,0 0 0,0 0 0,0 0 1,-1-1-1,1 1 0,0 0 0,-1 0 0,1 0 0,-1 0 0,1-1 0,-1 1 0,0 0 0,1 0 0,-1-1 1,0 1-1,0 0 0,0-1 0,0 1 0,0 0 0,0-1 0,0 1 0,0 0 0,-1-1 0,1 1 1,0 0-1,-1 0 0,1-1 0,-1 1 0,0 0 0,1 0 0,-1 0 0,0 0 0,0 0 0,1 0 1,-1 0-1,-2-2 0,-3-2-238,-1 1 0,1-1 1,-1 1-1,0 0 0,0 1 1,0-1-1,-1 2 0,-7-3 1,1 2-189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4.348"/>
    </inkml:context>
    <inkml:brush xml:id="br0">
      <inkml:brushProperty name="width" value="0.05" units="cm"/>
      <inkml:brushProperty name="height" value="0.05" units="cm"/>
    </inkml:brush>
  </inkml:definitions>
  <inkml:trace contextRef="#ctx0" brushRef="#br0">0 121 11618,'15'-14'472,"1"1"0,1 1 0,0 0-1,0 1 1,1 1 0,0 0 0,1 1-1,0 2 1,1 0 0,26-6 0,-44 12-471,1 1 0,-1-1 1,1 1-1,0-1 1,-1 1-1,1 0 1,-1 0-1,1 1 1,0-1-1,-1 0 0,1 1 1,-1 0-1,1-1 1,-1 1-1,1 0 1,-1 0-1,1 1 1,-1-1-1,4 3 0,-4-2-5,-1 0 0,0 0-1,1 0 1,-1 0-1,0 1 1,0-1 0,0 0-1,-1 0 1,1 1-1,0-1 1,-1 1 0,1-1-1,-1 0 1,0 1-1,0-1 1,0 1 0,0-1-1,-1 1 1,1-1-1,-1 1 1,0 2 0,-2 7 29,-2 0 1,1-1 0,-1 1 0,-1-1 0,0 0 0,-1 0 0,-9 12 0,6-8 111,-18 33 0,27-47-135,1 0 1,0 0-1,-1 0 1,1-1-1,-1 1 0,1 0 1,0 0-1,0 0 1,-1 0-1,1 0 0,0 0 1,0 0-1,0 0 1,0 0-1,0 0 0,0 0 1,1-1-1,-1 1 0,0 0 1,0 0-1,1 0 1,-1 0-1,0 0 0,1 0 1,-1 0-1,1-1 1,-1 1-1,1 0 0,-1 0 1,2 0-1,0 1 1,0-1-1,0 0 0,0 0 0,1 0 1,-1 0-1,0-1 0,1 1 1,-1 0-1,0-1 0,1 0 1,3 1-1,9-1-80,0 0 0,27-5 0,-35 4 79,28-7-897,-34 8 827,1-1-1,-1 1 1,1-1-1,-1 1 1,0-1-1,1 0 1,-1 0-1,0 0 1,1 0-1,-1 0 1,0 0-1,0 0 1,0 0-1,0 0 1,0 0-1,0 0 1,0-1-1,1-2 1,0-2-394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4.690"/>
    </inkml:context>
    <inkml:brush xml:id="br0">
      <inkml:brushProperty name="width" value="0.05" units="cm"/>
      <inkml:brushProperty name="height" value="0.05" units="cm"/>
    </inkml:brush>
  </inkml:definitions>
  <inkml:trace contextRef="#ctx0" brushRef="#br0">2 16 12155,'-2'-1'1224,"6"1"-832,9-2-152,3 2 1048,3-1-864,9 1-376,-2 0-584,10 0 528,1 0-112,2-11-40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8.447"/>
    </inkml:context>
    <inkml:brush xml:id="br0">
      <inkml:brushProperty name="width" value="0.05" units="cm"/>
      <inkml:brushProperty name="height" value="0.05" units="cm"/>
    </inkml:brush>
  </inkml:definitions>
  <inkml:trace contextRef="#ctx0" brushRef="#br0">96 3 11170,'-3'-1'166,"0"0"0,0 1 0,0 0-1,0-1 1,0 1 0,0 0-1,0 0 1,0 1 0,0-1 0,0 1-1,0-1 1,0 1 0,0 0 0,0 0-1,0 0 1,0 1 0,1-1-1,-1 1 1,0-1 0,-2 3 0,2-1-118,0 0 1,1 0-1,-1 0 1,1 0 0,0 0-1,-1 0 1,2 1 0,-1-1-1,0 1 1,1 0-1,-1-1 1,1 1 0,0 0-1,0 0 1,0 5 0,1-8-31,-1 0 0,1 0 1,0 0-1,0 0 1,0 0-1,0 0 0,0 0 1,0 0-1,0 0 1,0 0-1,0-1 1,1 1-1,-1 0 0,0 0 1,1 0-1,-1 0 1,0 0-1,1 0 0,-1 0 1,1 0-1,0-1 1,-1 1-1,1 0 0,0 0 1,-1-1-1,1 1 1,0-1-1,0 1 0,0 0 1,1 0 24,0-1 0,-1 0 0,1 1 1,0-1-1,0 0 0,0 0 0,-1 0 0,1 0 1,0 0-1,0-1 0,-1 1 0,1 0 0,0-1 0,0 1 1,1-2-1,0 1 61,-1 0-1,1 0 1,0 0 0,-1 0-1,1-1 1,-1 1 0,1-1-1,-1 0 1,0 1 0,0-1 0,0 0-1,0-1 1,0 1 0,0 0-1,0 0 1,-1-1 0,1 1 0,-1-1-1,0 1 1,0-1 0,1-3-1,-2 4-72,0 0 0,-1 1-1,1 0 1,-1-1-1,1 1 1,-1-1 0,0 1-1,0 0 1,0-1-1,0 1 1,1 0 0,-2 0-1,1 0 1,0-1-1,0 1 1,0 0-1,0 1 1,-1-1 0,1 0-1,0 0 1,-1 0-1,1 1 1,-1-1 0,1 1-1,-1-1 1,1 1-1,-1 0 1,1-1 0,-1 1-1,1 0 1,-1 0-1,1 0 1,-1 0 0,1 0-1,-1 1 1,-2 0-1,3-1-91,-1 0 0,1 0 1,-1 0-1,1 0 0,-1 0 0,1 1 0,-1-1 0,1 0 0,-1 1 0,1 0 0,0-1 0,-1 1 1,1 0-1,0 0 0,-1-1 0,1 1 0,0 0 0,0 0 0,0 1 0,0-1 0,0 0 0,0 0 0,0 0 1,0 1-1,0-1 0,1 0 0,-1 1 0,1-1 0,-1 1 0,1-1 0,-1 0 0,1 1 0,0-1 1,-1 1-1,1 0 0,0-1 0,0 1 0,0-1 0,1 3 0,-1-3 1,0 0 0,1-1 0,-1 1 1,1 0-1,-1-1 0,0 1 0,1-1 0,-1 1 0,1-1 0,0 1 1,-1-1-1,1 1 0,-1-1 0,1 1 0,0-1 0,-1 1 0,1-1 0,0 0 1,-1 0-1,1 1 0,0-1 0,0 0 0,-1 0 0,1 0 0,0 0 0,0 1 1,-1-1-1,1-1 0,0 1 0,0 0 0,-1 0 0,1 0 0,0 0 0,0 0 1,-1-1-1,1 1 0,0-1 0,13-6-623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9.299"/>
    </inkml:context>
    <inkml:brush xml:id="br0">
      <inkml:brushProperty name="width" value="0.05" units="cm"/>
      <inkml:brushProperty name="height" value="0.05" units="cm"/>
    </inkml:brush>
  </inkml:definitions>
  <inkml:trace contextRef="#ctx0" brushRef="#br0">43 38 12419,'5'-2'525,"0"-2"-1,0 1 1,-1 0 0,1-1 0,-1 0 0,0 0 0,0 0-1,3-5 1,-20 13 1027,-7 7-1138,12-7-294,3-1-109,0 0 0,0 1 0,1-1 0,-1 1 0,1 0 0,-1 0 0,-6 10 0,11-14-24,0 0 0,0 1 0,0-1 0,-1 1 0,1-1 0,1 0 0,-1 1-1,0-1 1,0 1 0,0-1 0,0 0 0,0 1 0,0-1 0,0 1 0,0-1 0,1 0 0,-1 1 0,0-1 0,0 0 0,1 1-1,-1-1 1,0 0 0,0 1 0,1-1 0,-1 0 0,0 0 0,1 1 0,-1-1 0,0 0 0,1 0 0,-1 0 0,1 1-1,-1-1 1,0 0 0,1 0 0,-1 0 0,0 0 0,1 0 0,0 0 0,22 5-265,-18-4 204,5 1 4,32 4 324,-58-6 1427,17 0-1683,-1 0-1,0-1 1,0 1 0,1 0 0,-1 0 0,0 0-1,0 0 1,0 0 0,0 0 0,1-1 0,-1 1 0,0 0-1,0 0 1,0 0 0,0-1 0,1 1 0,-1 0 0,0 0-1,0 0 1,0-1 0,0 1 0,0 0 0,0 0 0,0 0-1,0-1 1,0 1 0,0 0 0,0 0 0,0-1-1,0 1 1,0 0 0,0 0 0,0-1 0,0 1 0,0 0-1,0 0 1,0 0 0,0-1 0,0 1 0,0 0 0,-1 0-1,1-1 1,0 1 0,0 0 0,0 0 0,0 0 0,0 0-1,-1-1 1,1 1 0,0 0 0,0 0 0,0 0-1,-1 0 1,1 0 0,0 0 0,0-1 0,0 1 0,-1 0-1,1 0 1,0 0 0,-1 0 0,4-1-39,0-1 1,0 1-1,0 0 0,1 0 1,-1 1-1,0-1 1,0 1-1,0-1 0,1 1 1,-1 0-1,0 0 0,0 0 1,1 1-1,-1-1 0,0 1 1,4 1-1,-6-2 27,1 1 0,0-1 1,0 1-1,-1 0 0,1-1 0,0 1 0,-1 0 0,1 0 0,-1 0 0,1 1 1,-1-1-1,0 0 0,1 0 0,-1 1 0,0-1 0,0 1 0,0-1 1,0 1-1,0-1 0,0 1 0,0 0 0,-1-1 0,1 1 0,0 0 0,-1 0 1,0 0-1,1-1 0,-1 1 0,0 3 0,-1 5 11,-1-1 0,0 0 0,0 0 0,-1 0 0,0 0 0,0 0 0,-8 13 0,-38 57 128,-29 21 537,78-100-660,0 0 0,0 0 0,0 0 0,0 0 0,0 0 0,0 0 0,0 0 0,0 0 0,0 1 0,0-1 0,0 0 0,0 0 0,0 0 0,0 0 0,0 0 0,0 0 0,0 0 0,0 0 0,0 0 0,0 0 0,0 1 0,0-1 0,0 0 0,0 0 0,0 0 0,0 0 0,0 0 0,0 0 0,0 0 0,0 0 0,0 0 0,0 0 0,0 0 0,0 0 0,0 1 0,0-1 0,1 0 0,-1 0 0,0 0 0,0 0 0,0 0 0,0 0 0,0 0 0,0 0 0,0 0 0,0 0 0,0 0 0,0 0 0,1 0 0,-1 0 0,0 0 0,0 0 0,0 0 0,0 0 0,0 0 0,0 0 0,0 0 0,11 0 64,18-4-12,-23 3-41,37-3-8,-10 0-309,-1 0 0,58-16 0,-88 19 245,0 1-1,0-1 1,0 0-1,0 0 0,0 0 1,0 0-1,0 0 1,0 0-1,-1 0 0,1-1 1,0 1-1,-1-1 0,1 1 1,-1-1-1,1 0 1,-1 0-1,0 1 0,0-1 1,2-4-1,-2-8-377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1.034"/>
    </inkml:context>
    <inkml:brush xml:id="br0">
      <inkml:brushProperty name="width" value="0.05" units="cm"/>
      <inkml:brushProperty name="height" value="0.05" units="cm"/>
    </inkml:brush>
  </inkml:definitions>
  <inkml:trace contextRef="#ctx0" brushRef="#br0">207 267 14827,'-11'-1'226,"0"0"1,-1 2-1,1-1 0,0 1 1,0 1-1,0 0 0,-16 5 0,20-5-163,0 1 0,0 0 0,0 0 0,0 0 0,0 1 0,1 0 0,-1 0 0,1 0 0,0 1 0,1 0 0,-10 10 0,13-13-58,1 0 1,-1 0-1,1 0 0,0 1 1,0-1-1,-1 1 1,2-1-1,-1 0 0,0 1 1,0 0-1,1-1 0,-1 1 1,1-1-1,0 1 0,0 0 1,0-1-1,0 1 1,0 0-1,1-1 0,-1 1 1,1-1-1,-1 1 0,1-1 1,0 1-1,0-1 0,0 1 1,1-1-1,-1 0 0,0 1 1,1-1-1,0 0 1,-1 0-1,1 0 0,0 0 1,0-1-1,0 1 0,0 0 1,0-1-1,1 0 0,-1 1 1,0-1-1,1 0 0,-1 0 1,1 0-1,-1 0 1,1-1-1,-1 1 0,1-1 1,0 0-1,-1 1 0,1-1 1,0 0-1,3-1 0,2 0 0,0-1 0,1 0 0,-1 0 0,0-1 0,0 0 0,-1-1 0,1 1 0,-1-1 0,1-1 0,-1 0 0,-1 0 0,1 0 0,10-12-1,-1 1-30,-1-1 0,-1-1 0,23-38-1,-30 45 38,-1 1-1,0-1 1,0-1-1,-1 1 1,-1-1-1,0 0 0,-1 0 1,0 0-1,-1-1 1,2-16-1,-4 27 1,0 1-1,0 0 0,0 0 1,0-1-1,0 1 1,-1 0-1,1 0 1,0-1-1,-1 1 1,1 0-1,0 0 0,-1 0 1,0 0-1,1 0 1,-1 0-1,0 0 1,1 0-1,-1 0 1,0 0-1,0 0 0,0 0 1,-2-1-1,2 2-1,0-1-1,0 1 0,0 0 0,0 0 1,-1 0-1,1 0 0,0 0 0,0 0 1,0 0-1,0 0 0,-1 0 0,1 1 1,0-1-1,0 0 0,0 1 1,0-1-1,0 1 0,0-1 0,0 1 1,0 0-1,0-1 0,0 1 0,0 0 1,-1 1-1,-3 3-4,0 1 0,1-1 0,-1 1 0,1 0 0,0 0 0,1 1 0,0-1 0,0 1 0,0-1 0,1 1 0,0 0 0,0 0 0,1 0 0,-1 0 0,1 11 0,0-7-29,1 0 1,0 0-1,1 1 1,0-1-1,1 0 1,0 0-1,0 0 1,2 0-1,4 12 1,-5-15 41,1-1 0,0 0 0,0 0 0,0 0 1,1 0-1,0-1 0,0 0 0,1 0 0,0 0 1,0-1-1,0 1 0,1-1 0,0-1 0,0 0 1,0 0-1,0 0 0,1-1 0,-1 0 1,1 0-1,10 2 0,13-2-17</inkml:trace>
  <inkml:trace contextRef="#ctx0" brushRef="#br0" timeOffset="1">575 20 11218,'0'-14'1345,"-1"8"-689,1 19 592,0 8-568,0 11-392,0 4-120,0 8-216,0 2-16,0 3 64,0-5 40,1-4-272,2-8 224,7-6-24,1-5-8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9.672"/>
    </inkml:context>
    <inkml:brush xml:id="br0">
      <inkml:brushProperty name="width" value="0.05" units="cm"/>
      <inkml:brushProperty name="height" value="0.05" units="cm"/>
    </inkml:brush>
  </inkml:definitions>
  <inkml:trace contextRef="#ctx0" brushRef="#br0">0 54 11386,'12'1'1729,"1"-1"-969,4-4-368,0-3 1825,10 5-1633,-1-2-248,1 0-1497,2-3 1209,4-5-288,1-2-168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0.946"/>
    </inkml:context>
    <inkml:brush xml:id="br0">
      <inkml:brushProperty name="width" value="0.05" units="cm"/>
      <inkml:brushProperty name="height" value="0.05" units="cm"/>
    </inkml:brush>
  </inkml:definitions>
  <inkml:trace contextRef="#ctx0" brushRef="#br0">1 3 13395,'0'0'27,"0"0"0,0-1 0,1 1 1,-1 0-1,0 0 0,1 0 0,-1 0 0,0 0 0,1-1 1,-1 1-1,0 0 0,1 0 0,-1 0 0,0 0 0,1 0 1,-1 0-1,0 0 0,1 0 0,-1 0 0,0 0 0,1 0 1,-1 0-1,0 0 0,1 0 0,-1 1 0,0-1 0,1 0 1,-1 0-1,0 0 0,1 1 0,7 11 250,2 21-197,-9-29 28,147 457 1222,-61-206-862,87 374-2282,-170-609 1471,-2-8-109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1.351"/>
    </inkml:context>
    <inkml:brush xml:id="br0">
      <inkml:brushProperty name="width" value="0.05" units="cm"/>
      <inkml:brushProperty name="height" value="0.05" units="cm"/>
    </inkml:brush>
  </inkml:definitions>
  <inkml:trace contextRef="#ctx0" brushRef="#br0">28 449 12491,'-4'5'114,"1"-1"0,0 1-1,1 0 1,-1-1 0,1 1 0,0 0 0,0 1 0,0-1 0,1 0 0,0 0 0,0 1 0,0 7 0,0-4 18,2 0 1,-1-1 0,1 1-1,1-1 1,0 1-1,0-1 1,5 12 0,-2-7 24,1-1 0,0 0 0,1 0 0,0 0 0,1-1 0,1 0 0,0-1 0,0 0 0,20 17 1,-22-21-73,0-1 1,1 0-1,-1-1 1,1 0-1,0 0 1,0 0 0,0-1-1,1-1 1,-1 1-1,1-1 1,0-1 0,-1 1-1,18-1 1,-16-2 13,0 0 1,0-1-1,0 0 1,0 0-1,-1-1 0,1 0 1,-1-1-1,0 0 1,0-1-1,0 0 1,-1 0-1,9-7 1,11-11 134,-1 0 0,-1-2 0,-2-1 1,-1-1-1,0-1 0,28-47 0,-16 13-414,-2-1-1,32-86 0,-11-13-192,-40 97 94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2.331"/>
    </inkml:context>
    <inkml:brush xml:id="br0">
      <inkml:brushProperty name="width" value="0.05" units="cm"/>
      <inkml:brushProperty name="height" value="0.05" units="cm"/>
    </inkml:brush>
  </inkml:definitions>
  <inkml:trace contextRef="#ctx0" brushRef="#br0">261 86 11915,'-2'-28'1428,"2"23"-1180,0 0 0,-1 1 0,1-1-1,-1 0 1,0 0 0,0 0 0,0 1 0,-3-8 0,3 12-206,1-1 1,-1 0-1,0 1 0,0-1 1,1 0-1,-1 1 0,0-1 0,0 1 1,0 0-1,1-1 0,-1 1 1,0 0-1,0-1 0,0 1 1,0 0-1,0 0 0,0 0 0,0 0 1,0 0-1,1 0 0,-1 0 1,0 0-1,0 0 0,0 0 1,0 0-1,0 1 0,0-1 0,0 0 1,0 0-1,1 1 0,-1-1 1,-1 1-1,-29 17 242,29-16-236,-25 16-85,1 2 0,1 1 0,1 1 0,1 1 0,-22 29 0,43-51 11,0 1 0,1 0 0,-1 0 0,1-1-1,0 1 1,-1 1 0,1-1 0,0 0 0,0 0 0,1 0 0,-1 0 0,0 1 0,1-1 0,-1 0 0,1 1 0,0-1 0,0 0 0,0 1 0,0-1 0,0 0 0,0 1 0,1-1 0,-1 0 0,1 1 0,-1-1 0,1 0 0,0 0 0,1 3 0,1-2-35,0 1 0,0-1 0,1 1 0,-1-1 0,1 0 0,0-1 0,0 1 0,0-1 0,0 1 0,0-1 1,1 0-1,8 2 0,34 11-267,-25-9 255,-1 1 1,1 1 0,26 14 0,-42-18 68,1 0 1,-1 0 0,0 1-1,0 0 1,-1 0 0,1 0-1,-1 1 1,-1 0 0,1 0-1,-1 0 1,1 1 0,-2-1 0,1 1-1,2 8 1,-3-9 47,-1 1-1,0-1 1,0 1 0,-1-1-1,0 1 1,0 0 0,-1 0-1,1-1 1,-1 1 0,-1 0-1,0 0 1,1-1 0,-2 1-1,-3 12 1,2-11 80,-1 0-1,0-1 1,-1 1-1,1-1 1,-1 0-1,-1 0 1,1-1-1,-1 0 1,0 0 0,-1 0-1,-9 7 1,5-5 164,-1-1 0,-17 10 0,26-15-248,0-1 1,-1 1-1,1-1 1,0 0-1,0 0 1,-1 0-1,1-1 1,0 1-1,-1-1 1,1 1-1,-1-1 1,1 0-1,-1-1 1,1 1-1,-5-1 1,7 0-60,0 1 0,1 0 0,-1-1-1,0 1 1,0-1 0,1 1 0,-1-1 0,0 1 0,1-1 0,-1 1 0,1-1-1,-1 1 1,1-1 0,-1 0 0,1 1 0,-1-1 0,1 0 0,-1 0 0,1 1-1,0-1 1,-1 0 0,1 0 0,0-1 0,0 0-85,-1 0 1,2 0-1,-1-1 1,0 1-1,0 0 1,1 0-1,-1 0 1,1 0-1,0-3 1,2-1-247,0-1 1,0 1 0,1 0 0,7-10-1,8-6-282,4-6-176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2.706"/>
    </inkml:context>
    <inkml:brush xml:id="br0">
      <inkml:brushProperty name="width" value="0.05" units="cm"/>
      <inkml:brushProperty name="height" value="0.05" units="cm"/>
    </inkml:brush>
  </inkml:definitions>
  <inkml:trace contextRef="#ctx0" brushRef="#br0">50 26 14731,'4'-9'1041,"-10"11"-526,4-1-439,0 1-1,0 0 1,0 0-1,0-1 1,0 1-1,0 1 1,-2 3 0,-2 6-37,1 1 1,1 0 0,0 0-1,1 0 1,0 1 0,1-1 0,1 1-1,0-1 1,1 1 0,0 0-1,1-1 1,1 1 0,0-1 0,0 1-1,2-1 1,0 0 0,5 13-1,-6-20-26,0 1-1,1-1 0,0 0 0,0 0 0,0 0 0,1-1 0,0 1 0,0-1 0,0 0 1,1-1-1,-1 1 0,1-1 0,0 0 0,0 0 0,1-1 0,-1 0 0,1 0 0,0-1 0,0 0 1,8 2-1,-7-3 60,0 0 1,0 0-1,0-1 1,0 0-1,0-1 1,0 0-1,0 0 1,0 0-1,0-1 1,-1 0-1,1-1 1,0 0-1,-1 0 0,0-1 1,0 0-1,0 0 1,12-9-1,-14 8 0,0 1-1,0-1 0,0 0 0,-1 0 0,1 0 1,-1-1-1,0 0 0,-1 0 0,0 0 1,0 0-1,0 0 0,-1 0 0,1-1 0,-2 1 1,1-1-1,-1 0 0,0 0 0,0 1 1,-1-1-1,1 0 0,-2 0 0,1 0 0,-1 0 1,0 1-1,0-1 0,-1 0 0,0 1 0,0-1 1,-1 1-1,1 0 0,-2 0 0,1 0 1,0 0-1,-8-9 0,-1 2-173,0 0 0,-1 0 1,0 2-1,-1 0 0,0 0 1,-16-8-1,20 12-1436,-1 1 1,0 0 0,-24-7-1,49 16 796,3-2-93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3.140"/>
    </inkml:context>
    <inkml:brush xml:id="br0">
      <inkml:brushProperty name="width" value="0.05" units="cm"/>
      <inkml:brushProperty name="height" value="0.05" units="cm"/>
    </inkml:brush>
  </inkml:definitions>
  <inkml:trace contextRef="#ctx0" brushRef="#br0">1 183 9186,'5'-14'333,"0"1"-1,1 0 1,1 0-1,0 0 1,1 1 0,0 0-1,1 1 1,0-1 0,1 2-1,0-1 1,13-9-1,-18 16-185,1 1 0,-1-1 0,1 1 0,0 0 0,0 1 0,0-1-1,0 1 1,8-2 0,-13 4-63,0 0 0,0 0 0,1 0 0,-1 0 1,0 0-1,1 0 0,-1 0 0,0 1 0,0-1 0,1 0 0,-1 1 0,0-1 0,0 1 0,1-1 0,-1 1 0,0 0 0,0-1 1,0 1-1,0 0 0,0 0 0,0 0 0,0 0 0,0 0 0,-1 0 0,1 0 0,0 0 0,0 0 0,-1 0 0,1 0 1,0 2-1,4 4-22,-2-1-40,1 0 0,-1-1 0,-1 1 0,1 1 0,-1-1 0,0 0 0,0 1 0,-1-1 0,0 0 0,0 1 0,-1 0 0,1-1 0,-1 1 0,-1-1 0,1 1 0,-1 0 0,-2 6 0,-4 13 194,0 0 0,-22 47-1,12-33-30,7-15-65,3-10-51,1 0-1,0 1 0,2 0 0,0 0 0,0 0 0,-1 17 0,5-31-65,0-1 0,0 1-1,0 0 1,0-1 0,0 1-1,0 0 1,1-1-1,-1 1 1,0 0 0,1-1-1,0 1 1,-1 0 0,1-1-1,0 1 1,0-1-1,-1 1 1,1-1 0,0 0-1,1 1 1,-1-1 0,0 0-1,2 2 1,-1-2 2,0-1 1,0 1-1,0 0 1,0 0-1,0-1 1,0 1-1,0-1 1,0 0-1,0 0 1,1 0 0,-1 0-1,0 0 1,0 0-1,4-1 1,8-3 33,-1 0 1,0-1 0,0 0-1,15-9 1,-24 12-26,40-21-11,0-3 0,69-52-1,-110 76-160,-1 0-1,1 0 1,-1 0-1,0 0 1,0-1-1,1 1 1,-2 0-1,1-1 0,0 0 1,0 1-1,2-7 1,-4 9 90,0-1 0,0 0 0,0 0 0,0 1 0,0-1 0,0 0 0,0 0 0,0 1 0,0-1-1,-1 0 1,1 0 0,0 1 0,0-1 0,-1 0 0,1 1 0,0-1 0,-1 0 0,1 1 0,-1-2 0,-1 1 4,0-1-1,0 0 0,0 1 1,0 0-1,0-1 0,0 1 1,0 0-1,-3-1 1,-23-9-790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3.526"/>
    </inkml:context>
    <inkml:brush xml:id="br0">
      <inkml:brushProperty name="width" value="0.05" units="cm"/>
      <inkml:brushProperty name="height" value="0.05" units="cm"/>
    </inkml:brush>
  </inkml:definitions>
  <inkml:trace contextRef="#ctx0" brushRef="#br0">2 191 12699,'-1'0'1072,"9"-6"-560,4 0-184,3-2 512,7-1-336,4-2-216,4-1-111,9 1-394,2 1-535,1-3 592,2-1-168,2-5-136</inkml:trace>
  <inkml:trace contextRef="#ctx0" brushRef="#br0" timeOffset="1">545 0 11723,'-3'32'1168,"-1"4"-856,-2-1-144,-1 3 728,4-4-608,2-4-56,1-8-112,4-4-64,2-9-120,0-6-56,-1-10-856,1-6 864,-4-9-128,-2-4-72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3.931"/>
    </inkml:context>
    <inkml:brush xml:id="br0">
      <inkml:brushProperty name="width" value="0.05" units="cm"/>
      <inkml:brushProperty name="height" value="0.05" units="cm"/>
    </inkml:brush>
  </inkml:definitions>
  <inkml:trace contextRef="#ctx0" brushRef="#br0">1 1 14027,'0'1'1160,"1"8"-1000,2-2-128,7-1 528,2 4-768,1-3-544,5-3 632,1 0-96,4-4-96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4.446"/>
    </inkml:context>
    <inkml:brush xml:id="br0">
      <inkml:brushProperty name="width" value="0.05" units="cm"/>
      <inkml:brushProperty name="height" value="0.05" units="cm"/>
    </inkml:brush>
  </inkml:definitions>
  <inkml:trace contextRef="#ctx0" brushRef="#br0">85 358 13435,'-3'10'368,"0"0"1,0-1-1,-1 1 0,0-1 1,-9 13-1,-4 12-126,11-22-189,0 1 2,0 0 1,1 0 0,0 1 0,-4 25 0,9-39-48,0 1 0,-1-1 0,1 0 0,0 0 0,0 1 0,0-1 0,0 0 0,0 1 0,0-1 0,0 0 0,0 0 0,0 1 0,0-1 0,0 0 0,0 0 0,0 1 0,0-1 0,1 0 0,-1 0 0,0 1 0,0-1 0,0 0 0,0 0 0,0 1 0,0-1 0,1 0 0,-1 0 0,0 0 0,0 1 0,0-1 0,1 0 0,-1 0 0,0 0 0,1 0 0,8-4 231,9-13 146,-17 16-335,9-12 195,0 0-1,0 0 1,-2-1 0,1 0-1,6-19 1,-4 11-39,-11 64-268,1-33 34,-1-1 0,1 1 0,1-1 0,0 1 0,0-1-1,0 0 1,1 0 0,8 15 0,-9-20 23,0 0 0,0 1 0,0-1 0,0 0 0,1 0 0,0 0 1,-1-1-1,1 1 0,0-1 0,1 1 0,-1-1 0,0 0 0,1 0 0,-1 0 0,1-1 0,-1 1 1,1-1-1,0 0 0,-1 0 0,1 0 0,6 0 0,-3-1 14,1 0 1,0 0-1,0-1 1,-1 0-1,1 0 1,0-1-1,-1 0 1,0 0-1,1-1 1,-1 0-1,8-4 0,-5 1 18,0-1 0,0 0 0,-1 0-1,0-1 1,0 0 0,12-16 0,-6 5 29,-2 0 1,0-2-1,-1 1 1,-1-2-1,-1 1 1,12-40-1,-15 35-12,-1 1 1,-1-1-1,2-32 0,-6 44-21,-1 0-1,0 1 1,-1-1 0,0 1 0,-1-1-1,-1 1 1,-8-26 0,9 33-18,-1 1 1,0 0 0,-1 0 0,1 0-1,-1 0 1,0 1 0,0 0-1,0 0 1,-1 0 0,-7-6-1,10 9-13,1 0 0,-1 0 0,0-1 0,1 1 0,-1 0 0,0 1 0,0-1 0,0 0 0,1 0 0,-1 1-1,0-1 1,0 1 0,0 0 0,0 0 0,0-1 0,0 1 0,0 0 0,0 1 0,0-1 0,0 0 0,0 0 0,0 1 0,0-1 0,0 1 0,0 0-1,1 0 1,-1 0 0,0-1 0,0 2 0,1-1 0,-1 0 0,1 0 0,-1 0 0,-1 2 0,1 0-15,0 1 1,0-1 0,0 0-1,1 1 1,-1-1-1,1 1 1,0 0 0,0-1-1,0 1 1,0 0-1,1 3 1,-1 47-110,1-42 113,10 156-95,-7-148 102,1 0-1,0-1 0,1 0 0,1 0 1,1 0-1,13 25 0,-18-41 9,-1 0 1,1 0-1,0 0 1,0 0-1,0 0 1,0 0-1,1-1 1,-1 1-1,1-1 0,0 0 1,-1 0-1,1 0 1,0 0-1,0 0 1,0-1-1,1 1 0,-1-1 1,0 0-1,1 0 1,-1 0-1,0 0 1,6 0-1,-4-1 11,-1-1 0,1 1 0,-1-1 0,1 0 1,-1-1-1,1 1 0,-1-1 0,0 1 0,0-2 0,1 1 0,-1 0 0,-1-1 0,1 1 0,0-1 0,-1 0 1,6-6-1,8-11 31,-1 0 0,0-2 0,-2 0 0,0 0 0,-1-1 0,-2-1 0,0 0 0,-2-1 0,8-28 0,-15 43-43,0 1 1,0 0-1,-1 0 1,0-13 0,-1 20-3,0 0 1,0 1 0,0-1 0,-1 0-1,1 0 1,0 0 0,-1 0 0,0 0-1,1 1 1,-1-1 0,0 0 0,-1-1-1,1 2 1,0 0-1,1 0 0,-1 1 0,0-1 1,0 1-1,0-1 0,1 1 0,-1-1 1,0 1-1,0-1 0,0 1 0,0 0 1,0-1-1,0 1 0,0 0 0,0 0 1,0 0-1,0 0 0,0 0 0,0 0 1,0 0-1,0 0 0,0 0 0,-2 1 1,1 0-7,-1 0 1,0 0 0,0 0 0,1 1 0,-1-1-1,1 1 1,-1-1 0,1 1 0,0 0 0,-1 0-1,1 0 1,0 0 0,0 0 0,1 1 0,-1-1-1,0 1 1,1-1 0,-3 6 0,1-1-7,0 0 1,1 0-1,-1 1 1,2-1-1,-1 0 1,0 10-1,1-10-7,1 0 0,1 0 0,-1 0-1,1 1 1,0-1 0,1 0 0,0-1-1,0 1 1,0 0 0,1 0 0,0-1-1,0 1 1,1-1 0,-1 0-1,8 8 1,-8-10-17,0-1 1,0 0-1,0 0 0,0 0 0,1 0 0,-1-1 0,1 1 1,-1-1-1,1 0 0,0 0 0,0-1 0,0 1 1,0-1-1,1 1 0,-1-1 0,0-1 0,0 1 0,1-1 1,-1 1-1,0-1 0,1 0 0,-1-1 0,0 1 0,0-1 1,1 0-1,6-2 0,27-15-246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5.296"/>
    </inkml:context>
    <inkml:brush xml:id="br0">
      <inkml:brushProperty name="width" value="0.05" units="cm"/>
      <inkml:brushProperty name="height" value="0.05" units="cm"/>
    </inkml:brush>
  </inkml:definitions>
  <inkml:trace contextRef="#ctx0" brushRef="#br0">184 192 10442,'3'-9'638,"0"-3"342,0 0 0,-1 1 1,1-23-1,-2 32-874,-1 0 1,0 0-1,0 0 0,0 0 1,0 0-1,-1 0 0,1 0 1,0 0-1,-1 1 0,0-1 1,1 0-1,-1 0 0,0 0 1,0 1-1,0-1 0,0 0 1,0 1-1,0-1 0,0 1 1,-1-1-1,1 1 0,-1 0 1,1-1-1,-1 1 0,1 0 1,-1 0-1,0 0 0,1 0 1,-1 1-1,-3-2 0,2 1-72,0 1 1,0 0-1,1 0 0,-1 0 0,0 1 0,0-1 0,1 1 1,-1-1-1,0 1 0,1 0 0,-1 0 0,0 0 0,1 0 1,-1 1-1,1-1 0,0 1 0,-4 2 0,-3 3-41,1 0-1,1 1 1,-10 10 0,9-7-29,-1 0 0,2 1 0,-1 0 0,2 0 1,0 0-1,0 1 0,1 0 0,0 0 0,1 1 1,1-1-1,0 1 0,-1 25 0,4-37 33,0 1 0,0-1-1,0 0 1,0 0 0,0 0-1,1 0 1,-1 0 0,1 1-1,-1-1 1,1 0 0,0 0 0,0 0-1,0-1 1,0 1 0,0 0-1,2 2 1,-2-2 1,1-1 0,-1 0 0,1 0 0,-1 0 0,0-1 1,1 1-1,0 0 0,-1-1 0,1 1 0,-1-1 0,1 1 0,0-1 0,-1 1 0,1-1 0,0 0 1,2 0-1,2-1 1,0 0 1,1 0-1,-1 0 1,0-1-1,-1 0 1,1 0-1,0 0 1,0-1-1,9-6 1,-1-1 9,-1 0 1,0-1-1,-1 0 0,-1-1 0,1 0 1,-2-1-1,0 0 0,11-18 1,-14 19-55,-1 0 0,0 0 0,0 0 0,-2-1 0,1 1 0,-2-1 0,0 0 0,0 0 0,-1-1 0,0-20 0,-2 31-28,1 1 0,-2 0-1,1-1 1,0 1 0,0 0 0,-1-1-1,0 1 1,1 0 0,-1 0-1,0-1 1,0 1 0,0 0 0,0 0-1,-1 0 1,1 0 0,0 0 0,-1 0-1,1 1 1,-1-1 0,-2-1-1,3 2-34,0 1 0,-1-1 0,1 1 0,-1-1 0,1 1 0,0 0-1,-1 0 1,1 0 0,-1 0 0,1 0 0,-1 0 0,1 0-1,0 0 1,-1 0 0,1 1 0,-1-1 0,1 1 0,0-1 0,-1 1-1,1-1 1,0 1 0,0 0 0,-1 0 0,1 0 0,0-1-1,0 1 1,0 0 0,0 0 0,0 1 0,0-1 0,0 0 0,-1 2-1,0 1-61,-1-1-1,0 1 0,1 0 1,0 0-1,0 0 0,0 0 0,0 0 1,1 0-1,-2 8 0,-1 18-741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1.436"/>
    </inkml:context>
    <inkml:brush xml:id="br0">
      <inkml:brushProperty name="width" value="0.05" units="cm"/>
      <inkml:brushProperty name="height" value="0.05" units="cm"/>
    </inkml:brush>
  </inkml:definitions>
  <inkml:trace contextRef="#ctx0" brushRef="#br0">2 4 14923,'4'0'968,"-2"0"-1160,-5-1 456,-2-2-168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5.743"/>
    </inkml:context>
    <inkml:brush xml:id="br0">
      <inkml:brushProperty name="width" value="0.05" units="cm"/>
      <inkml:brushProperty name="height" value="0.05" units="cm"/>
    </inkml:brush>
  </inkml:definitions>
  <inkml:trace contextRef="#ctx0" brushRef="#br0">2 153 12227,'0'38'482,"-2"31"151,4-1 0,20 129 0,-18-181-515,18 78 267,-18-80-181,0-1 0,1 0 0,1-1 0,12 21 0,-16-33 445,-1-6-347,-1-10 32,-1-31-144,1 1 0,11-77 0,-6 80-364,3-27-455,3 0 0,3 1 0,28-82 1,-39 142 541,0 0 0,1 0 0,0 1 0,1-1 1,7-9-1,-11 17 80,-1 0 0,1 0 0,0 0 0,0-1 0,0 1 1,0 1-1,0-1 0,0 0 0,0 0 0,0 0 0,0 0 0,0 1 0,0-1 0,1 1 1,-1-1-1,0 1 0,0-1 0,1 1 0,-1 0 0,0-1 0,1 1 0,-1 0 0,0 0 1,1 0-1,-1 0 0,0 0 0,1 0 0,-1 0 0,0 1 0,1-1 0,-1 1 0,0-1 1,1 1-1,-1-1 0,0 1 0,0-1 0,0 1 0,0 0 0,0 0 0,0 0 1,0-1-1,0 1 0,0 0 0,0 0 0,1 2 0,2 1 45,-1 1 0,0-1 0,-1 1-1,1 0 1,-1 0 0,0 0 0,0 0 0,0 0-1,-1 0 1,0 1 0,0-1 0,0 0 0,0 1-1,-1-1 1,0 0 0,0 1 0,-1-1 0,1 1 0,-1-1-1,0 0 1,-3 9 0,-2 3 130,0 0 1,-1-1-1,-1 0 0,-1 0 0,-12 18 1,15-24-43,-1-1-1,0 0 1,-10 9 0,15-15-137,-1-1 1,0 0-1,1 1 0,-1-1 1,0-1-1,0 1 1,0 0-1,0-1 0,0 1 1,-1-1-1,1 0 1,0 0-1,-1 0 0,-3 0 1,6-1-10,0 0 0,-1 0 0,1 0 0,0-1 0,0 1 0,0 0 0,0 0 0,-1-1 0,1 1 0,0-1-1,0 1 1,0-1 0,0 0 0,0 1 0,0-1 0,0 0 0,0 0 0,1 1 0,-1-1 0,0 0 0,0 0 0,0-1 0,-12-26-209,6-3-59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6.828"/>
    </inkml:context>
    <inkml:brush xml:id="br0">
      <inkml:brushProperty name="width" value="0.05" units="cm"/>
      <inkml:brushProperty name="height" value="0.05" units="cm"/>
    </inkml:brush>
  </inkml:definitions>
  <inkml:trace contextRef="#ctx0" brushRef="#br0">81 24 13811,'-7'72'1823,"1"-15"-1410,4 12 47,4 1 0,18 130-1,-40-237 838,-47-124-1109,102 196-756,-28-28 550,1 0 0,-1-1 0,1 0 0,1 0 0,-1-1 0,1 0 0,0 0 0,0-1 0,1 0 0,-1-1 0,1 0 0,-1 0 0,21 2 0,-24-4 28,0-1 0,0 0 0,0 0 0,0-1 0,0 1 0,0-1 0,0 0 0,0-1 0,0 0 0,-1 0 0,1 0 0,0 0 0,-1-1 0,0 0 0,1 0-1,-1 0 1,0-1 0,-1 0 0,1 0 0,-1 0 0,0 0 0,0-1 0,0 0 0,4-6 0,-5 6 18,-1 0 1,0 0 0,0 0-1,0 0 1,-1 0-1,1 0 1,-1 0-1,0-1 1,-1 1 0,1 0-1,-1-1 1,0 1-1,-1 0 1,0-6-1,0 7-18,1 0 1,-1 0-1,0 1 0,0-1 0,-1 0 0,1 1 0,-1-1 0,0 1 1,0-1-1,0 1 0,0 0 0,0 0 0,-1 0 0,0 0 1,1 0-1,-1 1 0,0-1 0,0 1 0,-1 0 0,-3-3 0,6 5-18,0-1 1,0 1-1,0-1 0,0 1 0,0-1 0,0 1 0,0 0 0,-1-1 0,1 1 0,0 0 0,0 0 0,0 0 0,0 0 0,0 0 0,0 0 0,0 0 1,-1 0-1,1 1 0,0-1 0,0 0 0,0 1 0,0-1 0,0 1 0,0-1 0,-1 2 0,0-1-3,1 1-1,0-1 1,-1 1-1,1 0 1,0-1 0,0 1-1,0 0 1,0 0-1,1 0 1,-1 0 0,1 0-1,-1 0 1,0 2-1,0 5-12,0 0 0,1 0-1,0 1 1,0-1 0,2 10-1,-1-15 24,0 0 0,-1 0 0,2-1 0,-1 1 0,0 0-1,1-1 1,0 1 0,-1-1 0,1 1 0,1-1 0,-1 0-1,0 0 1,1 0 0,0 0 0,4 3 0,-5-5 5,0 1 1,0-1-1,0 0 0,0 0 0,0-1 1,0 1-1,0 0 0,0-1 1,0 1-1,1-1 0,-1 0 1,0 1-1,0-1 0,1 0 1,-1-1-1,0 1 0,0 0 1,1-1-1,-1 1 0,0-1 0,0 1 1,0-1-1,0 0 0,0 0 1,0 0-1,0 0 0,0-1 1,2-1-1,4-3 24,0-1 0,0 1 1,-1-1-1,-1-1 0,1 1 0,-1-1 1,7-12-1,0-4 51,14-34 1,-11 21-78,-16 37-5,0-1-1,0 1 1,0 0 0,1 0 0,-1-1 0,0 1 0,0 0-1,0 0 1,0 0 0,0-1 0,0 1 0,0 0 0,0 0-1,0 0 1,1-1 0,-1 1 0,0 0 0,0 0 0,0 0-1,0 0 1,1-1 0,-1 1 0,0 0 0,0 0 0,0 0-1,1 0 1,-1 0 0,0 0 0,0 0 0,1 0 0,-1 0-1,0 0 1,0 0 0,0 0 0,1 0 0,-1 0 0,0 0-1,0 0 1,1 0 0,-1 0 0,0 0 0,0 0 0,0 0-1,1 0 1,-1 0 0,0 0 0,0 0 0,1 0 0,-1 0-1,0 1 1,0-1 0,0 0 0,0 0 0,1 0 0,-1 0-1,0 1 1,0-1 0,0 0 0,0 0 0,0 0 0,0 1-1,1-1 1,-1 0 0,0 0 0,9 21-79,-4-9 36,-3-9 44,0 0-1,0-1 1,0 1-1,0-1 1,0 1-1,0-1 1,1 0-1,-1 0 1,1 0-1,0 0 1,-1-1 0,1 1-1,0-1 1,0 0-1,0 1 1,0-1-1,6 1 1,-3-2 6,-1 1 0,1-1 0,-1 0 0,1-1 0,-1 1 1,1-1-1,-1 0 0,0-1 0,10-3 0,-2 0 9,0-1-1,-1-1 0,0 0 1,0-1-1,-1 0 1,1-1-1,13-14 0,-12 7-4,-11 12-30,0 1 1,1 0-1,-1 0 0,1 0 1,0 0-1,0 1 1,5-5-1,0 29-243,-8-21 261,1 0 1,0 0 0,-1 0-1,1 0 1,0 0 0,-1 0-1,1 0 1,0 0 0,0 0-1,0 0 1,0 0 0,0-1-1,0 1 1,0 0 0,0-1-1,0 1 1,1-1 0,-1 1-1,0-1 1,0 0 0,3 1-1,-2-1 10,1 0-1,0 0 0,-1 0 0,1-1 0,-1 1 0,1-1 1,0 1-1,-1-1 0,1 0 0,2-1 0,6-4 39,0-1 0,0 0 0,15-11 0,-21 13-42,24-19 43,-20 15-69,1 1 0,0 0 1,1 1-1,13-8 1,-23 15 18,-1 0 0,0 0 0,0 0 0,1 0 1,-1-1-1,0 1 0,0 0 0,1 0 0,-1 0 1,0 0-1,1 0 0,-1 0 0,0 0 0,0 0 1,1 0-1,-1 0 0,0 0 0,0 0 0,1 0 1,-1 1-1,0-1 0,0 0 0,1 0 0,-1 0 1,0 0-1,0 0 0,0 0 0,1 1 0,-1-1 1,0 0-1,0 0 0,0 0 0,1 1 0,-1-1 1,0 0-1,0 0 0,0 1 0,0-1 0,0 0 1,0 0-1,1 0 0,-1 1 0,0-1 0,0 1 1,3 19-66,0 4 116,-3-23-40,0 0-1,0-1 1,1 1-1,-1 0 0,0 0 1,0-1-1,1 1 1,-1 0-1,1-1 1,-1 1-1,1 0 0,-1-1 1,1 1-1,-1-1 1,1 1-1,-1-1 0,1 1 1,-1-1-1,1 1 1,0-1-1,-1 0 0,1 1 1,1-1-1,3 1 31,1-1 0,-1 0 0,0 0 0,1-1 0,-1 0 0,0 0 0,1 0 0,-1 0 0,0-1 0,0 0 0,0 0 0,8-5-1,0 1 852,-23 8-300,-9 1-357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7.212"/>
    </inkml:context>
    <inkml:brush xml:id="br0">
      <inkml:brushProperty name="width" value="0.05" units="cm"/>
      <inkml:brushProperty name="height" value="0.05" units="cm"/>
    </inkml:brush>
  </inkml:definitions>
  <inkml:trace contextRef="#ctx0" brushRef="#br0">7 11 17228,'-7'-4'1000,"7"3"-1280,2-1-80,5 1 512,3-1-224,4 1-136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47.947"/>
    </inkml:context>
    <inkml:brush xml:id="br0">
      <inkml:brushProperty name="width" value="0.05" units="cm"/>
      <inkml:brushProperty name="height" value="0.05" units="cm"/>
    </inkml:brush>
  </inkml:definitions>
  <inkml:trace contextRef="#ctx0" brushRef="#br0">16 230 13459,'0'0'52,"-1"0"0,1 0 0,0 0 1,-1-1-1,1 1 0,0 0 0,-1 0 1,1 0-1,0 0 0,-1 0 0,1 0 0,0 0 1,-1 0-1,1 0 0,0 0 0,-1 0 0,1 0 1,0 0-1,0 0 0,-1 0 0,1 0 0,0 1 1,-1-1-1,1 0 0,0 0 0,-1 0 0,1 0 1,0 1-1,0-1 0,-1 0 0,1 0 0,0 0 1,0 1-1,0-1 0,-1 0 0,1 1 0,-5 16 1302,6 23 226,1-18-1541,0-1-1,2 1 1,1-1 0,0 0-1,2-1 1,14 34 0,-20-52-41,0-1 1,-1 1-1,1-1 1,0 0 0,0 1-1,0-1 1,0 0 0,0 1-1,0-1 1,0 0-1,0 0 1,1 0 0,-1 0-1,0 0 1,1 0-1,-1 0 1,1 0 0,-1-1-1,1 1 1,-1-1 0,1 1-1,1 0 1,-1-2 5,-1 1 0,1 0 1,-1-1-1,1 1 0,-1-1 1,1 0-1,-1 1 1,0-1-1,1 0 0,-1 0 1,0 0-1,1 0 0,-1 0 1,0 0-1,0 0 0,0 0 1,0 0-1,0-1 0,0 1 1,-1 0-1,1-1 0,1-1 1,7-16 31,-1 1 0,0-2 1,-1 1-1,4-22 1,13-82-218,-20 64-360,-6 69 523,1 0 1,0 0 0,0-1 0,2 21 0,-1-24 25,1-1 0,0 1 0,0 0 0,0 0 0,1-1 0,0 1 0,0-1 0,0 0 0,0 1 0,5 5 0,-6-9-3,1 0 0,0 0 0,0 0 1,0-1-1,0 1 0,0 0 0,0-1 0,1 1 0,-1-1 0,0 0 0,1 0 0,-1 0 0,1 0 0,-1 0 0,1 0 1,3 0-1,-1-1 4,1 0 0,-1 0 0,0 0-1,1 0 1,-1-1 0,0 0 0,9-3 0,1-1 12,0-1-1,0-1 0,-1 0 1,20-13-1,-10 2-53,-1-1 0,-1-1-1,-1-1 1,21-27-1,-39 44 12,-2 4 17,-1-1 1,0 1 0,0 0-1,0 0 1,0 0 0,1-1-1,-1 1 1,0 0-1,0 0 1,1 0 0,-1 0-1,0-1 1,0 1-1,1 0 1,-1 0 0,0 0-1,0 0 1,1 0-1,-1 0 1,0 0 0,1 0-1,-1 0 1,0 0-1,0 0 1,1 0 0,-1 0-1,0 0 1,0 0 0,1 0-1,-1 0 1,0 0-1,1 0 1,-1 1 0,0-1-1,0 0 1,0 0-1,1 0 1,-1 1 0,10 10-2,4 4 82,-12-15-69,0 1 0,-1-1 0,1 0 0,0 1 0,0-1 0,0 0 0,0 0 0,0-1 0,0 1 0,0 0 0,-1-1 0,1 1 0,0-1 0,0 1 0,0-1 0,1-1 0,30-18 67,-26 15-58,43-31 7,-31 21-173,1 0 1,0 2-1,38-19 1,-57 32 144,0-1-1,0 1 1,-1-1 0,1 1-1,0 0 1,0-1 0,0 1-1,0 0 1,0-1 0,0 1-1,0 0 1,0 0 0,0 0-1,0 0 1,0 0 0,0 0-1,0 0 1,0 0 0,0 1-1,0-1 1,0 0 0,0 0-1,-1 1 1,1-1 0,0 1-1,0-1 1,0 1 0,0-1-1,-1 1 1,1-1 0,0 1-1,0 0 1,-1-1 0,2 3-1,0 1 38,-1 0-1,0 0 0,0 0 1,0 0-1,0 0 0,-1 0 1,1 5-1,-1-6 15,0 1-1,0-1 1,1 0 0,-1 1-1,1-1 1,0 0 0,0 0-1,0 0 1,0 1 0,1-1 0,1 3-1,-1-5-29,-1 1 0,1-1-1,0 0 1,0 0 0,0 0 0,-1 0-1,1-1 1,0 1 0,0 0-1,0-1 1,0 1 0,1-1-1,-1 0 1,0 0 0,0 0 0,0 0-1,0 0 1,0 0 0,0 0-1,0-1 1,0 1 0,0-1 0,0 1-1,2-2 1,7-2 20,0 0 0,19-13 0,-26 16-23,20-14-70,-1 0 1,0-2-1,-1 0 1,20-22-1,-42 39 52,0 0 0,0 0 1,0 1-1,0-1 0,0 0 0,0 0 0,0 0 1,0 0-1,0 1 0,0-1 0,1 0 0,-1 0 1,0 0-1,0 0 0,0 1 0,0-1 0,0 0 1,0 0-1,0 0 0,0 0 0,1 0 0,-1 1 1,0-1-1,0 0 0,0 0 0,0 0 0,0 0 1,1 0-1,-1 0 0,0 0 0,0 0 0,0 0 1,0 0-1,1 0 0,-1 0 0,0 1 0,0-1 1,0 0-1,0 0 0,1 0 0,-1 0 0,0-1 1,0 1-1,0 0 0,0 0 0,1 0 0,-1 0 1,0 0-1,0 0 0,0 0 0,0 0 0,1 0 1,-1 0-1,0-1 0,-5 23 27,4-17-21,-2 21 221,3-25-117,0 1 0,-1-1-1,1 0 1,1 1 0,-1-1 0,0 1 0,0-1-1,0 0 1,1 1 0,-1-1 0,1 0-1,-1 0 1,1 1 0,-1-1 0,2 2 0,3-3 183,2-3 94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53.438"/>
    </inkml:context>
    <inkml:brush xml:id="br0">
      <inkml:brushProperty name="width" value="0.05" units="cm"/>
      <inkml:brushProperty name="height" value="0.05" units="cm"/>
    </inkml:brush>
  </inkml:definitions>
  <inkml:trace contextRef="#ctx0" brushRef="#br0">1501 1 8282,'-384'-1'3437,"323"2"-3004,17 0-233,0 1 0,1 3 0,-78 18 0,93-15-149,0 1 0,1 2-1,0 0 1,0 2 0,1 1-1,-40 29 1,20-7 7,3 2 0,0 2-1,3 2 1,1 1 0,-33 51 0,21-20 13,4 2 0,-58 128 0,88-165-55,1 2 0,2 0 0,2 0 0,-9 62 0,17-71-7,1 1 0,2-1 0,1 1-1,1-1 1,2 1 0,11 48-1,-3-41-18,1 0-1,3-1 0,1 0 1,2-1-1,1-1 0,3-1 1,0-1-1,2-1 0,2-1 1,1-1-1,34 31 0,-44-47-16,1 0-1,0-2 1,1 0-1,0-1 0,1-1 1,0-1-1,1-1 1,1 0-1,-1-2 1,1-1-1,1 0 0,-1-2 1,1 0-1,0-2 1,0 0-1,0-2 0,1 0 1,-1-2-1,0 0 1,0-2-1,0 0 1,0-2-1,0 0 0,36-15 1,-20 2 115,-1-1 0,-1-2 1,-1-1-1,58-47 0,-42 25 124,-2-3-1,53-64 1,190-288 684,-262 353-841,-3-2-1,-2-1 1,21-57 0,-36 77-30,-1-1-1,-2 0 1,-1-1 0,-1 0 0,-2 0 0,-1 0 0,-2-34 0,-2 32-34,-3 0 1,0 0 0,-2 0-1,-2 0 1,-1 1 0,-1 0-1,-2 1 1,-1 0 0,-1 1-1,-2 1 1,-1 0 0,-1 1-1,-1 1 1,-2 0 0,-37-37-1,46 53-13,0 1-1,0-1 0,-1 2 1,-1 0-1,0 0 0,0 1 1,0 1-1,-1 1 0,0 0 1,0 1-1,-29-7 0,-11 10-153,54 2 172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54.781"/>
    </inkml:context>
    <inkml:brush xml:id="br0">
      <inkml:brushProperty name="width" value="0.05" units="cm"/>
      <inkml:brushProperty name="height" value="0.05" units="cm"/>
    </inkml:brush>
  </inkml:definitions>
  <inkml:trace contextRef="#ctx0" brushRef="#br0">743 65 10530,'-3'2'340,"1"1"-1,-1-1 0,0 0 0,0 0 1,0 0-1,0-1 0,0 1 1,0-1-1,0 1 0,0-1 1,0 0-1,-7 1 0,-14 5-166,10-2-93,-1 0-1,0-1 1,0-1 0,-1 0 0,1-1-1,-1-1 1,1 0 0,-19-2 0,-19-5 117,-57-12 1,62 9-66,-66-5 1,93 14-59,-41 6 1,-10 1 6,70-8-125,1 1 0,-1 0 1,0-1-1,0 1 0,1-1 0,-1 1 0,0-1 0,1 0 0,-1 0 0,0 0 0,1 0 0,-1 0 0,1 0 1,0 0-1,-1 0 0,1 0 0,0-1 0,0 1 0,0-1 0,0 1 0,0-1 0,0 1 0,0-1 0,0 0 1,1 1-1,-1-1 0,0 0 0,1 1 0,0-1 0,-1 0 0,1 0 0,0 0 0,0 1 0,0-1 1,0 0-1,0 0 0,0 0 0,1 1 0,-1-1 0,1 0 0,-1 0 0,1 1 0,0-1 0,-1 0 0,1 1 1,0-1-1,0 1 0,0-1 0,0 1 0,0-1 0,3-1 0,9-8-352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0:55.360"/>
    </inkml:context>
    <inkml:brush xml:id="br0">
      <inkml:brushProperty name="width" value="0.05" units="cm"/>
      <inkml:brushProperty name="height" value="0.05" units="cm"/>
    </inkml:brush>
  </inkml:definitions>
  <inkml:trace contextRef="#ctx0" brushRef="#br0">480 455 9018,'2'59'3678,"-16"-64"-2195,-14-12-963,-1 2-1,-1 0 1,-54-17 0,7 2-304,64 25-184,-97-47 82,100 47-119,1-1-1,0 0 0,0 0 0,1-1 1,0 0-1,0-1 0,1 0 1,-12-16-1,17 23-1,1-1 1,0 0 0,0 0-1,0 0 1,0 0 0,1-1-1,-1 1 1,0 0-1,1 0 1,0 0 0,-1-1-1,1 1 1,0 0-1,0 0 1,0-1 0,1 1-1,-1 0 1,1-4-1,0 3 0,1 0 0,0-1-1,-1 1 1,1 0 0,0 0-1,0 0 1,1 0 0,-1 0-1,1 1 1,3-4 0,7-4-8,0 1 0,0 1 0,1 0 1,16-6-1,-27 12 13,66-26-227,117-33-1,-131 45-35,-23 4 164,-8-5-42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5.525"/>
    </inkml:context>
    <inkml:brush xml:id="br0">
      <inkml:brushProperty name="width" value="0.05" units="cm"/>
      <inkml:brushProperty name="height" value="0.05" units="cm"/>
    </inkml:brush>
  </inkml:definitions>
  <inkml:trace contextRef="#ctx0" brushRef="#br0">446 0 14611,'-5'4'137,"1"0"-1,-1 0 1,1 0-1,0 1 1,0-1 0,0 1-1,1 0 1,-1 0-1,-2 6 1,-9 11 155,-42 56 71,-104 132 209,134-176-501,18-22-94,-1 1 0,0-1-1,-1 0 1,-1-1 0,-18 14 0,29-24-20,0 0 1,0-1-1,0 1 1,-1 0 0,1-1-1,0 1 1,-1 0-1,1-1 1,0 0-1,-1 1 1,1-1 0,0 0-1,-1 0 1,1 1-1,-1-1 1,1 0 0,-1 0-1,1-1 1,0 1-1,-1 0 1,1 0 0,-1-1-1,1 1 1,-3-2-1,3 1 1,-1-1-1,0 1 0,1-1 0,-1 0 1,1 0-1,-1 0 0,1 0 0,0 0 0,0 0 1,0 0-1,0 0 0,0 0 0,0 0 1,0-5-1,-5-24-364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5.916"/>
    </inkml:context>
    <inkml:brush xml:id="br0">
      <inkml:brushProperty name="width" value="0.05" units="cm"/>
      <inkml:brushProperty name="height" value="0.05" units="cm"/>
    </inkml:brush>
  </inkml:definitions>
  <inkml:trace contextRef="#ctx0" brushRef="#br0">1 0 12339,'7'7'1424,"0"12"-760,3 2-280,2 4 1465,2 2-1185,6 3-200,3 0-48,7-1-160,2-2-80,-1-5-120,1-2-136,-2-5-344,-2-3 152,-5-9 176,-1-3-80,-6-6-72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6.312"/>
    </inkml:context>
    <inkml:brush xml:id="br0">
      <inkml:brushProperty name="width" value="0.05" units="cm"/>
      <inkml:brushProperty name="height" value="0.05" units="cm"/>
    </inkml:brush>
  </inkml:definitions>
  <inkml:trace contextRef="#ctx0" brushRef="#br0">266 75 13363,'2'-4'194,"-1"1"0,0 0 0,0-1 0,-1 1-1,1-1 1,-1 1 0,0-1 0,1 1 0,-2-1 0,1 1 0,-1-7 0,0 8-134,1 1-1,-1-1 1,0 1 0,0-1 0,1 1-1,-1 0 1,0-1 0,0 1-1,0 0 1,0 0 0,-1 0 0,1-1-1,0 1 1,0 0 0,-1 1 0,1-1-1,-1 0 1,1 0 0,-1 1 0,1-1-1,-1 0 1,1 1 0,-1 0-1,1-1 1,-1 1 0,0 0 0,-2 0-1,-5 0-6,1 0 0,-1 1 0,1 0 0,-1 0-1,1 1 1,-1 0 0,1 1 0,0-1 0,0 2-1,0-1 1,0 1 0,-13 9 0,8-4 7,0 1 1,1 0 0,0 0-1,1 1 1,0 1 0,-11 15-1,19-23-85,0 0 0,1 0 0,-1 1 0,1-1 0,-2 6 0,4-9 20,0-1 1,-1 1-1,1 0 1,0-1-1,0 1 1,0 0 0,-1-1-1,1 1 1,0 0-1,0 0 1,0-1 0,0 1-1,0 0 1,0-1-1,1 1 1,-1 0 0,0 0-1,0-1 1,0 1-1,1 0 1,-1-1-1,0 1 1,1 0 0,-1-1-1,1 1 1,-1-1-1,1 1 1,-1-1 0,1 1-1,-1-1 1,1 1-1,-1-1 1,1 1-1,0-1 1,-1 0 0,1 1-1,-1-1 1,1 0-1,0 1 1,0-1 0,-1 0-1,1 0 1,0 0-1,0 0 1,42 5-231,-26-5 194,-1 2 0,0 0-1,25 7 1,-38-8 37,1 0 1,-1 1-1,0-1 0,0 1 0,1-1 0,-1 1 0,0 0 0,0 0 1,0 0-1,-1 1 0,1-1 0,-1 1 0,1-1 0,-1 1 1,0 0-1,0 0 0,0 0 0,0 0 0,0 0 0,-1 1 1,2 4-1,-2-4 7,-1-1 1,1 1 0,-1 0-1,0 0 1,0 0 0,-1 0-1,1 0 1,-1 0 0,0 0-1,0-1 1,0 1 0,0 0-1,-1-1 1,1 1 0,-1-1-1,0 1 1,0-1 0,0 0-1,-5 6 1,-4 3 56,1-1 1,-1 0-1,-21 14 1,-12 4 56,41-27-168,-1 0 0,0-1 0,1 1 0,-1-1 0,0 1 0,0-1 0,0-1 0,0 1 0,0 0-1,-5-1 1,8 0 43,0 0 0,1 0 0,-1-1 0,0 1 0,1 0 0,-1-1-1,0 1 1,1 0 0,-1-1 0,1 1 0,-1-1 0,1 1 0,-1-1 0,1 1-1,-1-1 1,1 0 0,-1 1 0,1-1 0,0 0 0,-1 1 0,1-1 0,0 0-1,-1 1 1,1-1 0,0 0 0,0 1 0,0-1 0,0 0 0,0 0-1,0-1 1,1-17-190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37.200"/>
    </inkml:context>
    <inkml:brush xml:id="br0">
      <inkml:brushProperty name="width" value="0.05" units="cm"/>
      <inkml:brushProperty name="height" value="0.05" units="cm"/>
    </inkml:brush>
  </inkml:definitions>
  <inkml:trace contextRef="#ctx0" brushRef="#br0">1 221 10618,'8'-2'47,"0"0"-1,0 0 1,0-1-1,-1 0 1,1 0 0,-1-1-1,1 1 1,-1-2-1,8-6 1,-5 5-17,3-2 182,0-1-1,21-20 0,-31 26 22,1 0 0,-1-1 0,0 1 0,0-1 0,-1 1 0,1-1-1,-1 0 1,0 0 0,0 0 0,0-1 0,0 1 0,-1 0 0,0-1 0,2-5 0,-4 7-56,1-1-1,-1 1 1,0-1 0,0 1-1,0 0 1,0 0-1,-1 0 1,1-1 0,-1 1-1,0 0 1,0 1 0,0-1-1,0 0 1,-1 1 0,1-1-1,-1 1 1,1 0 0,-1-1-1,0 1 1,0 1 0,0-1-1,0 0 1,-5-2-1,6 4-176,1 0-1,0 0 1,-1 0-1,1 1 0,0-1 1,0 0-1,-1 0 1,1 1-1,0-1 0,0 1 1,-1-1-1,1 1 1,0-1-1,0 1 0,0 0 1,0 0-1,0-1 1,0 1-1,0 0 0,0 0 1,0 0-1,0 0 1,1 0-1,-1 0 0,0 0 1,1 1-1,-1-1 1,1 0-1,-1 0 0,0 2 1,-13 42-116,14-45 113,-4 15-37,2 0-1,0 0 0,0 1 1,2 19-1,0-29-35,0 0-1,1 0 0,0 0 1,0 1-1,0-1 1,1 0-1,0 0 1,0-1-1,0 1 0,1 0 1,0-1-1,0 1 1,6 6-1,-8-10-6,1-1-1,-1 0 1,1 1-1,0-1 1,-1 0-1,1 0 1,0 0-1,0 0 0,-1 0 1,1-1-1,0 1 1,0 0-1,0-1 1,0 1-1,0-1 1,0 0-1,0 0 1,0 0-1,0 0 1,2 0-1,0-1 9,0 1 0,-1-1 1,1 0-1,0 0 0,-1-1 0,0 1 0,1-1 0,-1 1 0,0-1 0,5-4 0,19-18-501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1.906"/>
    </inkml:context>
    <inkml:brush xml:id="br0">
      <inkml:brushProperty name="width" value="0.05" units="cm"/>
      <inkml:brushProperty name="height" value="0.05" units="cm"/>
    </inkml:brush>
  </inkml:definitions>
  <inkml:trace contextRef="#ctx0" brushRef="#br0">358 66 16171,'0'-3'108,"1"1"0,-1-1 0,-1 1 0,1-1 0,0 1 0,0-1 0,-1 1-1,0-1 1,1 1 0,-1 0 0,0-1 0,0 1 0,0 0 0,-1-1-1,1 1 1,-1 0 0,1 0 0,-1 0 0,1 0 0,-1 1 0,0-1-1,0 0 1,0 1 0,0-1 0,0 1 0,0 0 0,-1-1 0,1 1 0,0 0-1,-1 1 1,1-1 0,0 0 0,-1 1 0,-3-1 0,0 0-64,-1 1 0,1 0 1,0 0-1,-1 1 0,1 0 1,-1 0-1,1 0 0,0 1 1,0 0-1,-1 0 0,1 1 1,-8 4-1,-5 6-93,1 1 0,1 0 0,0 1 0,1 1 1,0 0-1,2 1 0,0 1 0,1 0 0,0 1 0,2 1 0,-11 22 0,18-32 22,-1 0 0,2 0-1,-1 1 1,2-1 0,-1 1-1,1 0 1,1 0 0,-1 21-1,3-28 23,-1 1-1,1 0 0,0-1 1,0 1-1,0 0 1,0-1-1,1 1 0,0-1 1,0 0-1,0 1 1,0-1-1,1 0 0,0 0 1,-1-1-1,1 1 1,1 0-1,-1-1 1,1 0-1,-1 0 0,1 0 1,0 0-1,6 3 1,3-1 14,0 1 0,0-2 1,1 0-1,0-1 1,-1 0-1,1-1 1,0 0-1,0-1 1,1-1-1,-1 0 1,0-1-1,0-1 1,0 0-1,-1-1 1,1 0-1,-1-1 1,1-1-1,14-7 1,-26 11 21,0 0 1,1 0 0,-1-1 0,0 1 0,0-1 0,0 1 0,-1-1 0,1 0 0,0 0 0,-1 0-1,1 0 1,-1 0 0,1 0 0,-1 0 0,0 0 0,0-1 0,1-4 0,-2 6-5,0-1 0,0 1 0,0-1 0,0 1 0,0 0 0,-1-1 1,1 1-1,-1-1 0,1 1 0,-1 0 0,1-1 0,-1 1 0,0 0 0,0 0 0,0-1 1,1 1-1,-1 0 0,0 0 0,0 0 0,-1 0 0,1 0 0,0 0 0,0 1 0,0-1 0,-1 0 1,1 1-1,0-1 0,-1 0 0,1 1 0,0 0 0,-4-1 0,1 0-9,-1 0 0,0 0 0,0 0 0,0 1 0,-5 0 0,9 0-35,0 0 0,0 0 0,1 0 0,-1 0 0,0 1 1,1-1-1,-1 0 0,0 0 0,1 0 0,-1 1 0,0-1 0,1 0 0,-1 1 1,1-1-1,-1 0 0,0 1 0,1-1 0,-1 1 0,1 0-4,0-1-1,0 1 1,0 0-1,0-1 0,0 1 1,0-1-1,0 1 1,0-1-1,0 1 1,0 0-1,1-1 1,-1 1-1,0-1 0,0 1 1,1-1-1,-1 1 1,0-1-1,1 1 1,-1-1-1,0 1 1,1-1-1,-1 0 1,1 1-1,-1-1 0,1 0 1,0 1-1,1 1-40,1-1-1,-1 1 1,1-1-1,0 1 1,-1-1-1,1 0 1,0 0-1,-1-1 1,1 1-1,0-1 1,0 1-1,0-1 1,0 0-1,0 0 1,4 0-1,45-9-830,-16-2 448,0-1 1,38-19-1,-26 8 80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6.706"/>
    </inkml:context>
    <inkml:brush xml:id="br0">
      <inkml:brushProperty name="width" value="0.05" units="cm"/>
      <inkml:brushProperty name="height" value="0.05" units="cm"/>
    </inkml:brush>
  </inkml:definitions>
  <inkml:trace contextRef="#ctx0" brushRef="#br0">121 19 13331,'-3'0'159,"0"1"-1,-1-1 1,1 1 0,0 0 0,0 0-1,1 1 1,-1-1 0,0 0-1,0 1 1,0 0 0,1 0 0,-1-1-1,1 2 1,0-1 0,-1 0 0,-2 5-1,-3 2-13,1 1-1,-12 20 0,12-18-103,1 1-1,0 0 1,-6 21-1,11-28-13,-1-1-1,1 1 0,0-1 0,1 1 0,-1 0 0,1 0 1,0-1-1,1 1 0,-1 0 0,1-1 0,3 10 0,-4-14-9,0 1 1,1-1-1,-1 0 0,1 1 0,-1-1 1,1 0-1,0 0 0,-1 1 0,1-1 0,0 0 1,0 0-1,0 0 0,0 0 0,0 0 0,0 0 1,0 0-1,0-1 0,0 1 0,1 0 0,-1-1 1,0 1-1,0 0 0,3 0 0,-2-1 10,0 0 0,0 0-1,0 0 1,0-1 0,0 1 0,0 0-1,0-1 1,-1 1 0,1-1-1,0 0 1,0 0 0,0 1-1,0-1 1,2-2 0,3-2 54,0 0 1,-1-1-1,0 0 1,0 0 0,0 0-1,8-12 1,-8 8-40,-1 1 0,0-2 0,0 1 0,-1-1 0,0 1 1,-1-1-1,-1 0 0,3-16 0,-4 22-71,-1 0 0,0 0-1,0-1 1,-1 1 0,1 0 0,-1 0 0,0 0-1,0 0 1,-3-6 0,3 8-22,0 1 0,-1-1 0,1 0 0,-1 1 0,0-1 1,0 1-1,0-1 0,0 1 0,0 0 0,-1 0 0,1 0 0,0 0 1,-1 0-1,0 1 0,1-1 0,-5-1 0,5 2-33,-1 1 1,1-1-1,-1 1 1,1-1-1,-1 1 0,0 0 1,1 0-1,-1 0 1,1 0-1,-1 0 0,1 1 1,-1-1-1,1 1 1,-1 0-1,1 0 0,0 0 1,-3 1-1,4-2 30,0 1 0,-1-1 0,1 1 0,0 0 0,0 0 0,0-1 0,0 1 0,0 0 0,0 0-1,0 0 1,1 0 0,-1 0 0,0 0 0,0 0 0,1 1 0,-1-1 0,1 0 0,-1 0 0,1 0 0,-1 1 0,1-1 0,0 0 0,0 1-1,-1-1 1,1 0 0,0 1 0,0-1 0,0 0 0,0 1 0,1-1 0,-1 0 0,0 0 0,1 3 0,6 6-361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7.184"/>
    </inkml:context>
    <inkml:brush xml:id="br0">
      <inkml:brushProperty name="width" value="0.05" units="cm"/>
      <inkml:brushProperty name="height" value="0.05" units="cm"/>
    </inkml:brush>
  </inkml:definitions>
  <inkml:trace contextRef="#ctx0" brushRef="#br0">8 107 11242,'-1'-1'109,"0"0"-1,0-1 0,0 1 0,1 0 1,-1-1-1,1 1 0,-1-1 0,1 1 1,-1-1-1,1 1 0,0-1 0,0 1 1,-1-1-1,1 1 0,0-1 0,1 0 1,-1 1-1,0-1 0,0 1 0,1-1 1,-1 1-1,2-3 0,-1 1 64,1 0 0,0 1 0,0-1 0,0 1 0,0-1 0,0 1-1,0 0 1,1 0 0,-1 0 0,5-3 0,3-1 246,1 1 0,0 0-1,0 0 1,22-6 0,-20 8-109,0 1 0,23-2 1,-31 3-265,1 1 0,-1 0-1,0 1 1,1-1 0,-1 1 0,0 0 0,0 0 0,0 1 0,8 2 0,-12-3-45,0 0 0,0-1 0,0 1 0,0 0-1,0 0 1,0-1 0,0 1 0,-1 0 0,1 0-1,0 0 1,0 0 0,-1 0 0,1 0-1,-1 1 1,1-1 0,-1 0 0,1 0 0,-1 0-1,0 0 1,1 1 0,-1-1 0,0 0 0,0 0-1,0 1 1,0-1 0,0 0 0,0 0 0,0 0-1,-1 1 1,1-1 0,0 0 0,-1 0-1,1 0 1,-1 1 0,1-1 0,-2 2 0,-2 4-9,-1 1 0,1-1 0,-12 13 0,14-17 12,-12 13 13,-58 77 275,64-81-209,0 1 0,0 0-1,1 1 1,1 0 0,-7 23 0,12-34-59,0 0 0,0 1 1,1-1-1,-1 0 0,1 0 0,0 0 1,0 1-1,0-1 0,0 0 0,1 0 1,0 0-1,-1 1 0,1-1 0,0 0 1,0 0-1,0 0 0,3 5 0,-1-5-8,-1 0 0,1-1 0,-1 1 1,1 0-1,0-1 0,0 1 0,0-1 0,1 0 0,-1 0 0,0-1 0,1 1 0,-1 0 0,1-1 0,0 0 0,3 1 0,4 1-209,0-1 0,-1 0 0,1-1 0,0 0 0,0-1 0,0 0 0,0-1 0,0 0 1,0-1-1,0 0 0,0 0 0,-1-1 0,1-1 0,19-8 0,-30 11 159,1 0 0,0 1 0,0-1 0,0 1 0,-1-1 0,1 0 0,0 1 0,-1-1 0,1 0 0,-1 0-1,1 0 1,-1 1 0,1-1 0,-1 0 0,0 0 0,1 0 0,-1 0 0,0 0 0,1 0 0,-1 0 0,0 0 0,0 0 0,0 0 0,0 0 0,0 0 0,0 0 0,-1-1 0,0-13-570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37.573"/>
    </inkml:context>
    <inkml:brush xml:id="br0">
      <inkml:brushProperty name="width" value="0.05" units="cm"/>
      <inkml:brushProperty name="height" value="0.05" units="cm"/>
    </inkml:brush>
  </inkml:definitions>
  <inkml:trace contextRef="#ctx0" brushRef="#br0">12 76 14611,'-8'-5'1456,"4"-4"-759,4 5-233,10 1 632,3 2-128,3-2-288,4 1-168,4-2-392,5 1-224,1-1 1609,2-5-1433,5-5 64,-1 0 64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1:55.201"/>
    </inkml:context>
    <inkml:brush xml:id="br0">
      <inkml:brushProperty name="width" value="0.05" units="cm"/>
      <inkml:brushProperty name="height" value="0.05" units="cm"/>
    </inkml:brush>
  </inkml:definitions>
  <inkml:trace contextRef="#ctx0" brushRef="#br0">2328 146 9482,'3'-7'326,"0"0"0,0 0 0,-1-1 1,0 1-1,0-1 0,-1 1 0,0-1 0,0 0 0,-1 1 1,0-10-1,-1 14-258,1 0-1,-1 1 1,1-1 0,-1 1 0,0-1 0,0 1 0,0-1 0,0 1 0,-1 0 0,1 0-1,0-1 1,-1 1 0,0 0 0,1 0 0,-1 0 0,0 1 0,0-1 0,0 0 0,0 1-1,-1-1 1,1 1 0,0 0 0,0 0 0,-1-1 0,1 2 0,-1-1 0,1 0 0,-1 0-1,0 1 1,1 0 0,-1-1 0,1 1 0,-5 0 0,-20 0-9,-1 1-1,-30 6 1,1-1-28,-425 27-373,0 19-248,368-30 442,1 5-1,-129 48 1,201-60 24,0 3-1,1 2 0,-71 46 1,82-45 46,2 2 1,0 0-1,1 2 1,2 0 0,-31 41-1,20-15 63,2 0 0,2 2 0,2 2 0,3 0 0,2 2 0,3 1 0,-21 93 0,36-127-4,3 0-1,0 1 1,1-1-1,1 1 0,1-1 1,2 0-1,6 38 1,-5-48 2,0 0 1,2-1 0,0 1-1,0-1 1,1 0 0,0 0-1,1-1 1,1 0 0,0 0 0,1-1-1,0 0 1,0-1 0,1 1-1,14 9 1,-1-3-17,0-2 1,1-1-1,0-1 0,1-1 0,0-1 0,1-1 1,46 11-1,-36-14-19,0 0 1,1-3 0,-1-1-1,1-1 1,49-5-1,-44-2 32,-1-1-1,-1-3 1,1-1 0,55-22-1,-41 9 123,-2-2-1,77-49 0,-11-9 230,184-168 0,-159 119-277,217-253-1,-337 355-46,-2-1 0,29-50-1,-45 68-5,0 0 0,0 0 0,-1 0 0,0-1 0,-2 1 0,1-1 0,-2 0 0,0 0 0,1-29-1,-4 37 12,0 0-1,0-1 0,0 1 0,-1 0 1,0 0-1,0 0 0,0 0 1,-1 0-1,0 0 0,0 1 0,-1-1 1,1 1-1,-1 0 0,0 0 0,-1 0 1,1 1-1,-1-1 0,0 1 0,0 0 1,0 1-1,0-1 0,-11-4 0,-9-4 62,0 2-1,0 1 1,-1 1-1,-26-5 1,51 13-72,-131-22 135,95 14-117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13.196"/>
    </inkml:context>
    <inkml:brush xml:id="br0">
      <inkml:brushProperty name="width" value="0.05" units="cm"/>
      <inkml:brushProperty name="height" value="0.05" units="cm"/>
    </inkml:brush>
  </inkml:definitions>
  <inkml:trace contextRef="#ctx0" brushRef="#br0">62 834 10602,'-5'-9'707,"0"0"0,0 1-1,-1-1 1,0 1-1,-1 0 1,-10-9 0,33 40 249,14 8-958,1-1 0,55 41 1,15-6-40,-70-47 26,-1 1 1,-1 1 0,0 2 0,45 45-1,16 51-6,-70-89 17,0-1 0,2 0 0,2-2-1,0 0 1,31 24 0,-26-31 2,1-1 1,1-2 0,0 0-1,37 11 1,66 33 6,-95-36-2,-1 1-1,42 36 1,62 66-1,-82-70-7,122 88 0,-144-119 1,1-1 0,1-3-1,84 34 1,-98-47-1,50 16-31,94 46 0,-147-59 29,-1 0-1,0 1 1,-1 2-1,-1 0 0,0 1 1,-1 1-1,-1 1 0,20 25 1,-17-13 13,-1 1 1,28 63 0,-55-108-21,-1 0-1,-1 1 1,1 0 0,-2 0 0,-14-14-1,12 16-129,10 10 93,1-1 0,-1 1 0,1 0 0,-1 0 0,1-1 1,0 1-1,0-1 0,0 0 0,0 1 0,0-1 0,0 0 0,0 1 0,0-1 1,0 0-1,1 0 0,-1-4 0,-50-196-637,26 96 725,-34-166 52,54 240-70,-79-567-250,74 475 174,6 0-1,13-129 0,43-109 47,-50 350 11,11-50-2,2 0 0,34-85 0,-32 93 52,-16 52 42,-22 1 766,20 1-859,0-1 1,0 1 0,0-1-1,0 0 1,0 1-1,0-1 1,0 0-1,0 0 1,1 0-1,-1 0 1,0 0-1,0 0 1,1 0 0,-1 0-1,1 0 1,-1-1-1,0 1 1,1 0-1,-1 0 1,1 0-1,-1 0 1,1 0-1,-1 0 1,1 0-1,-1 1 1,0-1-1,0 0 1,1 0-1,-1 1 1,0-1-1,0 0 1,0 1-1,0-1 1,0 1-1,0-1 1,0 1-1,0 0 1,0-1-1,0 1 1,0 0-1,0 0 1,0-1-1,-2 1 1,-6 1 5,0 1 1,0 0 0,0 0 0,0 1-1,0 0 1,1 1 0,-1 0 0,1 0-1,0 1 1,0 0 0,-8 6 0,-26 15 11,-104 48 7,120-60-17,0-1 0,-2-2 0,-35 11 0,-88 15-16,99-25-12,-111 20-34,-1-8 0,-1-6 1,-192-6-1,335-12 59,0 0 0,1 2 0,-1 0 0,1 1 0,0 2 0,0 0 0,0 1 0,-22 10 0,8 1-7,2 1 1,0 1-1,1 3 0,-55 46 1,82-64 5,-11 11 25,-1 0 0,-1-2 0,0 0 1,-1-1-1,-25 13 0,41-24-6,0-1 1,-1 1-1,1 0 1,-1-1 0,1 0-1,0 0 1,-1 0-1,1 0 1,-1 0 0,1-1-1,-4 0 1,4 0-32,-1 1 0,1-1 0,0 1 0,-1 0 1,1 0-1,-1 0 0,1 0 0,0 1 0,-5 0 0,8-1-5,0 0 0,-1 0 0,1 0 0,0 0 0,0 0 0,-1 0 1,1 0-1,0 0 0,0 0 0,-1 0 0,1 0 0,0 0 0,0 0 0,-1 0 0,1 0 0,0 0 0,0 0 0,0 0 0,-1 0 0,1 0 0,0 0 0,0-1 0,-1 1 0,1 0 0,0 0 0,0 0 0,0 0 0,-1-1 0,1 1 0,0 0 0,0 0 0,0 0 0,0-1 0,0 1 0,0 0 0,-1 0 0,1-1 0,0 1 1,0 0-1,0 0 0,0-1 0,0 1 0,0 0 0,0-16-73,0 14 39,1-23-167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14.379"/>
    </inkml:context>
    <inkml:brush xml:id="br0">
      <inkml:brushProperty name="width" value="0.05" units="cm"/>
      <inkml:brushProperty name="height" value="0.05" units="cm"/>
    </inkml:brush>
  </inkml:definitions>
  <inkml:trace contextRef="#ctx0" brushRef="#br0">0 0 10482,'1'33'265,"2"-1"1,1 1-1,2-1 0,1-1 0,19 57 0,77 146-28,-67-159-27,205 440 79,-45-128-277,-53-111-5,109 277 25,-19 12-5,-155-375-25,-75-182-2,308 717 8,-266-630-8,424 922-85,-198-324 1,-55-131 85,-157-419 8,176 419 24,135 192-53,-338-693-19,-21-40 29,-4-5 2,1-1-1,17 23 0,-25-38 8,0 1 1,1-1-1,-1 1 0,0-1 0,1 0 1,-1 1-1,1-1 0,-1 1 0,1-1 1,-1 0-1,1 0 0,-1 1 0,1-1 0,-1 0 1,1 0-1,-1 1 0,1-1 0,-1 0 1,1 0-1,0 0 0,-1 0 0,2 0 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15.589"/>
    </inkml:context>
    <inkml:brush xml:id="br0">
      <inkml:brushProperty name="width" value="0.05" units="cm"/>
      <inkml:brushProperty name="height" value="0.05" units="cm"/>
    </inkml:brush>
  </inkml:definitions>
  <inkml:trace contextRef="#ctx0" brushRef="#br0">52 124 11426,'-4'-1'187,"-26"-5"566,29 6-739,0 0 1,1 0-1,-1 0 1,0 0-1,1 0 1,-1 0-1,1 0 1,-1 0-1,0 1 1,1-1-1,-1 0 1,1 0 0,-1 0-1,0 1 1,1-1-1,-1 0 1,1 1-1,-1-1 1,1 1-1,-1-1 1,1 0-1,0 1 1,-1-1-1,1 1 1,-1-1-1,1 1 1,0-1-1,-1 1 1,1 0-1,0-1 1,0 1-1,0-1 1,-1 1-1,1 0 1,0-1-1,0 1 1,0-1-1,0 1 1,0 0-1,0-1 1,0 1-1,0 0 1,0-1-1,0 1 1,1 0-1,3 17 223,2-2-1,0 1 0,1-1 0,11 21 0,-1-2-107,207 423 394,-211-431-496,36 66 44,-44-84-65,1 0 0,0-1 1,0 0-1,1 0 0,0-1 0,0 0 1,15 11-1,-21-17-4,1 0 0,-1 0 0,0 0 0,1 0 0,-1 0 0,1-1 0,-1 1 0,1 0 0,0-1 0,-1 0 0,1 1 0,-1-1 0,1 0 1,0 0-1,-1 0 0,1 0 0,0 0 0,-1 0 0,1 0 0,0-1 0,-1 1 0,3-1 0,-2 0 1,0-1 0,0 1 0,0-1 0,0 1 0,-1-1 0,1 0 0,0 1 0,-1-1 0,0 0 0,1 0 0,-1 0-1,0 0 1,2-4 0,1-6 5,0 0-1,-1 0 1,0-1-1,2-23 0,0-57 150,-4 0-1,-5 0 0,-21-133 1,23 202-85,3 17-14,3 9 82,88 165 144,-9-14-257,-66-124-27,1 0 0,1-2 0,2 0 0,47 48 0,-65-72 0,1 0 1,0 0-1,0 0 0,0-1 0,0 1 1,0-1-1,0 0 0,7 3 1,-9-5 1,-1 0 0,1 0 0,-1 0 0,1 1 0,-1-1 0,1-1 0,-1 1 0,1 0 1,-1 0-1,1-1 0,-1 1 0,0 0 0,1-1 0,-1 0 0,1 1 0,-1-1 0,0 0 1,0 1-1,1-1 0,-1 0 0,0 0 0,0 0 0,0 0 0,0 0 0,0-1 0,0 1 1,0 0-1,0 0 0,-1-1 0,1 1 0,0 0 0,0-3 0,4-7 23,-1-1 1,-1 1-1,0 0 0,0-1 1,1-21-1,0-66 168,-3 66-114,0-81 324,-5 1-1,-32-204 0,30 287-555,8 69-971,8-1 833,4 5-91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15.981"/>
    </inkml:context>
    <inkml:brush xml:id="br0">
      <inkml:brushProperty name="width" value="0.05" units="cm"/>
      <inkml:brushProperty name="height" value="0.05" units="cm"/>
    </inkml:brush>
  </inkml:definitions>
  <inkml:trace contextRef="#ctx0" brushRef="#br0">20 207 9858,'7'3'332,"-5"-3"-136,0 1 1,-1 0 0,1-1 0,-1 1 0,1 0 0,-1 0 0,1 0 0,-1 0-1,0 0 1,2 1 0,-3-1-99,1 0 0,-1-1 0,0 1 0,0 0 0,0 0-1,1 0 1,-1-1 0,0 1 0,0 0 0,0 0 0,0 0 0,0 0-1,-1 0 1,1-1 0,0 1 0,0 0 0,0 0 0,-1 0 0,1-1 0,0 1-1,-1 0 1,1 0 0,-1-1 0,0 2 0,-6 12 283,0 0 0,2 0 0,-1 1-1,-4 24 1,8-29-368,0-1-1,1 1 1,0 0-1,1-1 1,0 1-1,0 0 0,1-1 1,4 16-1,-5-24-11,0 1-1,0-1 0,1 0 1,-1 0-1,1 0 1,-1 0-1,1 0 0,-1 0 1,1 0-1,0 0 1,-1 0-1,1 0 0,0 0 1,0 0-1,0 0 1,1 1-1,-1-2 2,-1 0 0,1 0 1,0 1-1,-1-1 0,1 0 0,0 0 0,-1 0 1,1 0-1,-1 0 0,1 0 0,0 0 0,-1 0 1,1 0-1,0-1 0,-1 1 0,1 0 1,0 0-1,-1 0 0,1-1 0,-1 1 0,1 0 1,0-1-1,2-1 11,0-1 0,0 0 0,-1 1 0,1-1 0,-1 0 0,1 0 0,-1 0 0,0-1 0,2-3 0,5-14 64,-1 0 0,-1 0 0,0-1 0,-2 0-1,5-32 1,-6 12 154,-2-84 0,-2 114-178,-2 0-1,-4-22 1,6 31-45,-1 0 0,0 0 0,-1 0 0,1 0 0,0 0 0,-1 1 0,-2-5 0,3 6-6,0 1 0,1-1 0,-1 0 1,0 1-1,1-1 0,-1 0 0,0 1 0,0-1 0,0 1 1,0-1-1,0 1 0,0 0 0,0-1 0,0 1 1,1 0-1,-1 0 0,0-1 0,0 1 0,0 0 1,0 0-1,0 0 0,-2 0 0,1 1-4,0 0 0,1 0-1,-1 0 1,0 0 0,1 0 0,-1 0-1,1 1 1,-1-1 0,1 0 0,-1 1-1,1-1 1,0 1 0,0 0 0,0-1-1,0 1 1,0 0 0,0 0 0,0-1-1,1 1 1,-1 0 0,1 0 0,-1 0-1,1 0 1,0 0 0,0 0 0,0 3-1,-1 3-25,0 0 0,1 1 0,0-1 0,2 17 0,-1-23-6,-1 1 0,1-1 1,-1 0-1,1 1 0,0-1 1,0 0-1,0 1 0,0-1 0,1 0 1,-1 0-1,0 0 0,1 0 1,0 0-1,-1 0 0,1-1 0,0 1 1,0 0-1,0-1 0,0 1 1,0-1-1,4 2 0,-4-3 9,0 1 1,-1-1-1,1 0 0,0 0 0,0 0 0,0 0 0,-1 0 0,1 0 1,0 0-1,0 0 0,-1-1 0,1 1 0,0-1 0,0 0 1,-1 1-1,1-1 0,-1 0 0,1 0 0,0 0 0,-1 0 0,0 0 1,1 0-1,-1 0 0,0-1 0,1 1 0,-1 0 0,0-1 1,0 1-1,1-3 0,14-26-190,0-9-80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16.411"/>
    </inkml:context>
    <inkml:brush xml:id="br0">
      <inkml:brushProperty name="width" value="0.05" units="cm"/>
      <inkml:brushProperty name="height" value="0.05" units="cm"/>
    </inkml:brush>
  </inkml:definitions>
  <inkml:trace contextRef="#ctx0" brushRef="#br0">0 0 12419,'1'41'353,"2"-1"1,2 1 0,1-1-1,2 0 1,2-1 0,2 0-1,1-1 1,2 0 0,2-1-1,25 43 1,-37-72-322,-1-1 1,2 0 0,-1 0-1,1 0 1,8 7 0,-13-13-29,0 0 1,0 0 0,0 0-1,0 0 1,0 0 0,0 0 0,1-1-1,-1 1 1,0 0 0,1-1-1,-1 1 1,0-1 0,1 0-1,-1 1 1,0-1 0,1 0 0,-1 0-1,1 0 1,-1 0 0,1 0-1,-1 0 1,0 0 0,1 0 0,-1-1-1,1 1 1,-1-1 0,0 1-1,1-1 1,-1 1 0,0-1 0,1 0-1,-1 1 1,0-1 0,0 0-1,0 0 1,0 0 0,0 0 0,0 0-1,1-1 1,3-7 3,0 0 0,0 0 1,-1-1-1,0 1 0,-1-1 0,0 0 0,0 0 1,-1 0-1,1-15 0,5-18 30,-8 42-34,0 1 0,0-1 0,1 0 0,-1 0 0,0 0 1,0 1-1,0-1 0,1 0 0,-1 0 0,0 1 0,1-1 0,-1 0 0,0 0 0,1 1 0,-1-1 0,1 0 1,-1 1-1,1-1 0,-1 1 0,1-1 0,0 1 0,-1-1 0,1 1 0,0-1 0,1 0 0,-1 2 6,0-1 0,-1 0-1,1 1 1,0-1 0,0 1-1,0-1 1,-1 1-1,1-1 1,0 1 0,-1 0-1,1-1 1,0 1-1,-1 0 1,1-1 0,-1 1-1,1 0 1,-1 0-1,1 1 1,19 47 289,-20-48-296,53 192 926,-46-176-881,-6-16-53,-1-1 0,0 0 0,0 0 0,0 0 0,0 0 0,0 0 0,0 0 0,0 0 0,1 0 0,-1 0 0,0 0 0,0 0 0,0 0 0,0 0 0,0 0 0,1 0 0,-1 0 0,0 0 0,0 0 0,0 0-1,0 0 1,0 0 0,0 0 0,1 0 0,-1 0 0,0 0 0,0 0 0,0 0 0,0 0 0,0 0 0,0 0 0,1 0 0,-1-1 0,0 1 0,0 0 0,0 0 0,0 0 0,0 0 0,0 0 0,0 0 0,0 0 0,0 0 0,0-1-1,0 1 1,0 0 0,1 0 0,-1 0 0,0 0 0,0 0 0,0-1 0,0 1 0,0 0 0,4-33-680,-8-123-454,1 85 692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16.813"/>
    </inkml:context>
    <inkml:brush xml:id="br0">
      <inkml:brushProperty name="width" value="0.05" units="cm"/>
      <inkml:brushProperty name="height" value="0.05" units="cm"/>
    </inkml:brush>
  </inkml:definitions>
  <inkml:trace contextRef="#ctx0" brushRef="#br0">0 1 11410,'3'0'1225,"2"17"-649,-3 6-240,4 11 1448,0 8-1080,3 9-239,2 7-17,2 2-32,3 4-40,4 2-104,3-1-24,1-12-120,0-7-104,5-15-376,-2-8 2152,-12-23-1712,-11-10 144,-4-13 56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2.320"/>
    </inkml:context>
    <inkml:brush xml:id="br0">
      <inkml:brushProperty name="width" value="0.05" units="cm"/>
      <inkml:brushProperty name="height" value="0.05" units="cm"/>
    </inkml:brush>
  </inkml:definitions>
  <inkml:trace contextRef="#ctx0" brushRef="#br0">75 113 10362,'-15'28'1449,"0"4"-849,0-2-248,1-3 1296,5-5-1032,2-5-120,7-8-120,6-7-80,10-7-87,2-5-105,5-9-160,-1-1-1017,5-9 993,0-1-88,-4-4-112</inkml:trace>
  <inkml:trace contextRef="#ctx0" brushRef="#br0" timeOffset="1">217 1 10914,'0'1'3385,"-2"2"-3321,1 4-64,1 3-40,-2 5-16,1-1-8,-2 6 0,3 2 32,1 1 192,-1-3-136,6 1 0,0 1 32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17.576"/>
    </inkml:context>
    <inkml:brush xml:id="br0">
      <inkml:brushProperty name="width" value="0.05" units="cm"/>
      <inkml:brushProperty name="height" value="0.05" units="cm"/>
    </inkml:brush>
  </inkml:definitions>
  <inkml:trace contextRef="#ctx0" brushRef="#br0">118 98 11979,'-16'-20'600,"11"12"-423,-1 0 0,0 0 1,-1 0-1,0 1 1,0 0-1,-1 0 0,1 1 1,-14-9-1,21 15-147,-1-1 0,0 1 0,1 0 0,-1-1 0,1 1 0,-1 0 0,0-1 0,1 1 0,-1 0 0,0 0 0,1-1 0,-1 1 0,0 0 0,0 0 0,1 0 0,-1 0 0,0 0-1,1 0 1,-1 0 0,0 0 0,0 0 0,1 1 0,-1-1 0,0 0 0,1 0 0,-1 1 0,0-1 0,1 0 0,-1 1 0,1-1 0,-1 0 0,0 1 0,1-1 0,-1 1 0,1-1 0,-1 1 0,1-1 0,0 1 0,-1 0 0,1-1 0,-1 1 0,1-1 0,0 1 0,0 0 0,-1-1 0,1 1 0,0 0 0,0 0 0,0-1 0,0 1-1,0 1 1,-1 2 37,1 1-1,1-1 0,-1 1 0,0-1 0,1 1 1,2 5-1,7 22 110,2-1 0,25 45 0,-8-17-76,30 72 166,-5 1 1,-6 3-1,32 144 0,-20-4 61,-128-533-246,-23 2-330,87 245 156,5 9-65,9 13-167,-2-1 250,-3-5 5,0 1-1,1-1 1,-1 0-1,1 0 0,0-1 1,1 1-1,-1-1 0,1-1 1,0 1-1,7 2 1,-10-5 17,0 0 1,0-1-1,0 1 0,0-1 1,0 1-1,0-1 1,0-1-1,-1 1 1,1 0-1,0-1 1,0 0-1,0 0 1,0 0-1,-1 0 1,1-1-1,0 1 1,-1-1-1,1 0 1,-1 0-1,0-1 0,4-2 1,3-4-220,0 0 0,-1-1 0,0 0 0,-1-1 0,0 0 0,10-17 0,-6 5-268,-1 1-1,12-37 1,-17 35 433,-6 24 120,1-1 1,-1 1-1,0-1 1,0 1-1,0-1 1,1 1 0,-1 0-1,0-1 1,0 1-1,0-1 1,0 0-1,0 1 1,0-1-1,0 1 1,0-1-1,0 1 1,0-1 0,0 1-1,-1-1 1,1 1-1,0-1 1,0 1-1,0 0 1,-1-1-1,1 1 1,0-1 0,0 1-1,-1-1 1,1 1-1,0 0 1,-1-1-1,1 1 1,-1 0-1,0-1 1,0 1 37,0 1 0,0-1 0,1 1 0,-1-1 0,0 1 0,0 0 0,0-1 0,1 1 0,-1 0 0,0-1 0,1 1 0,-1 0 0,0 0 0,1 0 0,-1 0 0,1 0 0,0-1 0,-1 2 0,-8 22 573,8-20-505,-4 12 140,1 1-1,0-1 0,2 1 1,0 0-1,0 32 0,3-36-181,-1 1 0,2 0 0,0 0 0,1-1 0,0 1 0,1-1 0,10 23 0,-13-34-67,0 0 0,0 0 0,0 0 0,1 0 0,-1 0 0,1 0-1,-1-1 1,1 1 0,0-1 0,3 3 0,-5-4-7,1 1-1,0-1 1,0 0 0,-1 1-1,1-1 1,0 0-1,0 0 1,0 0 0,0 0-1,-1 0 1,1 0-1,0 0 1,0 0 0,0 0-1,-1 0 1,1 0-1,0 0 1,0-1 0,0 1-1,-1 0 1,1-1-1,0 1 1,0-1 0,-1 1-1,1 0 1,0-1-1,-1 0 1,1 1 0,0-1-1,-1 1 1,1-1-1,-1 0 1,1 1 0,-1-1-1,1-1 1,5-8 10,0 0 0,-1 0 0,-1 0 0,0-1 0,0 1 0,3-15 0,10-69 15,-11-1-16,-6 69-63,1 1-1,2-1 1,9-41-1,-12 67 49,0 0 0,0-1 0,0 1 0,0 0 0,0 0 1,0-1-1,0 1 0,0 0 0,0 0 0,0 0 0,0-1 0,0 1 0,0 0 0,1 0 0,-1 0 0,0 0 0,0-1 0,0 1 0,0 0 0,0 0 0,1 0 1,-1 0-1,0 0 0,0-1 0,0 1 0,0 0 0,1 0 0,-1 0 0,0 0 0,0 0 0,0 0 0,1 0 0,-1 0 0,0 0 0,1 0 0,5 6-65,7 21-11,-11-22 60,12 28-61,22 48-27,-31-71 95,1 0 1,0 0-1,1-1 1,0 1 0,10 10-1,-16-19 8,-1-1 1,1 1-1,0 0 1,-1-1-1,1 1 1,0 0-1,0-1 1,0 1-1,0-1 0,-1 1 1,1-1-1,0 1 1,0-1-1,0 0 1,0 1-1,0-1 0,0 0 1,0 0-1,0 0 1,0 0-1,0 0 1,0 0-1,0 0 1,0 0-1,0 0 0,0 0 1,0 0-1,0-1 1,0 1-1,0 0 1,0-1-1,0 1 0,0-1 1,-1 1-1,1-1 1,0 1-1,0-1 1,0 0-1,-1 1 1,1-1-1,0 0 0,-1 0 1,1 1-1,-1-1 1,1 0-1,-1 0 1,1 0-1,-1 0 0,1 0 1,-1 0-1,1-1 1,2-6-113,0-1 0,0 0 0,0 0 1,1-13-1,0-13-379,-1 0 1,-2 0-1,-5-46 1,4 78 474,-6-70-473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18.601"/>
    </inkml:context>
    <inkml:brush xml:id="br0">
      <inkml:brushProperty name="width" value="0.05" units="cm"/>
      <inkml:brushProperty name="height" value="0.05" units="cm"/>
    </inkml:brush>
  </inkml:definitions>
  <inkml:trace contextRef="#ctx0" brushRef="#br0">0 85 11963,'3'30'459,"5"46"672,2 1 0,30 107 0,-33-157-896,15 43 221,-20-65-420,1 1 0,-1-1 0,1 1 1,0-1-1,0 0 0,1 0 0,0 0 0,0-1 0,4 5 1,-7-8-35,0 0 1,0-1 0,-1 1 0,1 0-1,0-1 1,0 1 0,0-1-1,0 1 1,0-1 0,0 1 0,0-1-1,1 0 1,-1 1 0,0-1 0,0 0-1,0 0 1,0 0 0,0 0-1,0 0 1,0 0 0,1 0 0,-1 0-1,1-1 1,0 0-6,-1 0 0,1 0 1,-1 0-1,1 0 0,-1 0 0,1 0 1,-1-1-1,0 1 0,0 0 0,0-1 0,0 1 1,0-1-1,1-1 0,3-8-37,0 0 1,-1 0-1,4-20 1,-5 20 25,-2 6-2,1-1-1,0 1 0,0-1 0,1 1 1,-1 0-1,5-6 0,-6 11 14,-1-1 0,1 0-1,-1 1 1,1-1 0,0 0 0,-1 1 0,1-1-1,0 1 1,-1-1 0,1 1 0,0-1 0,0 1-1,-1 0 1,1-1 0,0 1 0,0 0-1,0 0 1,-1 0 0,1-1 0,1 1 0,-1 1 2,1-1 0,-1 0 0,0 1-1,0-1 1,0 1 0,0 0 0,0-1 0,0 1 0,0 0 0,0 0 0,0-1 0,0 1 0,-1 0 0,1 0 0,0 0 0,-1 0 0,1 0 0,0 0 0,0 2 0,9 16 18,-1 2 0,11 36 1,-13-34 7,1-2 0,15 29 1,-14-40-9,-2-13-26,1-19-59,-2-16-210,-2 0 0,-2-58 0,-11-78-701,6 141 761,-22-246-1664,34 344 2979,4-1 0,22 74-1,-21-94-903,2-1-1,2 0 1,1-2-1,34 54 1,-51-91-192,1 0-1,0 0 1,0 0-1,1 0 1,-1-1-1,8 7 1,-11-10-1,1 0-1,-1 0 1,0 1-1,0-1 1,0 0-1,0 0 1,0 0 0,1 0-1,-1 0 1,0 0-1,0 0 1,0 0-1,1 0 1,-1 1 0,0-1-1,0 0 1,0 0-1,0 0 1,1 0 0,-1 0-1,0 0 1,0 0-1,0 0 1,1 0-1,-1-1 1,0 1 0,0 0-1,0 0 1,1 0-1,-1 0 1,0 0 0,0 0-1,0 0 1,0 0-1,1 0 1,-1-1-1,0 1 1,0 0 0,0 0-1,0 0 1,0 0-1,0 0 1,1-1-1,-1 1 1,0 0 0,0 0-1,0 0 1,0-1-1,0 1 1,0 0 0,0 0-1,0 0 1,0 0-1,0-1 1,0 1-1,0 0 1,0 0 0,0 0-1,0-1 1,0 1-1,0 0 1,0 0-1,0 0 1,0-1 0,0 1-1,0 0 1,0 0-1,0 0 1,-1-1 0,-3-13-16,-2 1 5,-1 1 0,0 0-1,-1 1 1,0-1 0,-17-17 0,-57-47-36,62 58 37,11 11 15,1-1 24,0 1 1,-1 0 0,-10-6 0,29 19-41,1-1 1,0-1 0,1 1 0,-1-2 0,1 0 0,0 0 0,0-1 0,0 0-1,0-1 1,0-1 0,0 0 0,0 0 0,0-1 0,0-1 0,0 0-1,-1-1 1,1 0 0,-1 0 0,23-11 0,-15 4-578,-1-2 0,0 0 1,0 0-1,-1-2 0,-1 0 0,0-1 1,-1 0-1,-1-2 0,0 1 0,-1-2 1,-1 0-1,-1 0 0,16-35 0,-52 106 2807,6-15-285,2 0 0,-18 57 0,31-67-1391,8-19-285,-4-9-253,1 1 1,0-1 0,-1 0-1,1 0 1,0 0-1,-1 0 1,1 0 0,-1 0-1,1 0 1,0-1 0,-1 1-1,1 0 1,-1 0-1,1 0 1,0-1 0,-1 1-1,1 0 1,-1-1-1,1 1 1,0-1 0,8-5-62,-1-1 0,15-14 1,-19 15 9,1 1 1,0 0 0,1 0 0,-1 1 0,1 0 0,0 0 0,0 0 0,0 1 0,0-1 0,10-2 0,-15 5 36,1 1 0,0 0 0,0 0 0,0-1 0,0 1 0,-1 0 0,1 1 0,0-1 0,0 0 0,0 0 0,-1 1 0,1-1 0,0 1 0,0 0 0,-1-1 0,1 1 0,0 0 0,-1 0 0,1 0 0,1 2 0,0-1 17,-1 1 0,1 0 0,-1 0 0,1 0 0,-1 0 1,0 1-1,-1-1 0,1 0 0,1 6 0,1 3 163,0 1 1,-2-1-1,1 1 1,0 22-1,-3-22 125,0 0-1,-1 0 1,-5 25-1,5-32-186,-1 0 0,1 0-1,-1 0 1,-1-1 0,1 1 0,-1-1-1,0 1 1,0-1 0,0 0 0,-6 6-1,8-10-103,0 0 0,0 0-1,0 0 1,0-1 0,0 1-1,0 0 1,-1-1 0,1 1 0,0 0-1,0-1 1,-1 0 0,1 1-1,0-1 1,0 0 0,-1 0 0,1 1-1,0-1 1,-1 0 0,1 0-1,0 0 1,-1-1 0,1 1 0,0 0-1,-1 0 1,1-1 0,0 1-1,0-1 1,0 1 0,-1-1-1,1 0 1,-1 0 0,-2-1-8,1-1-1,0 1 1,0-1 0,0 0-1,0 0 1,1 0 0,-1 0-1,1-1 1,-3-4 0,-8-23-127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19.735"/>
    </inkml:context>
    <inkml:brush xml:id="br0">
      <inkml:brushProperty name="width" value="0.05" units="cm"/>
      <inkml:brushProperty name="height" value="0.05" units="cm"/>
    </inkml:brush>
  </inkml:definitions>
  <inkml:trace contextRef="#ctx0" brushRef="#br0">54 128 11506,'-3'-2'302,"-27"-13"1286,29 15-1548,1 0 0,-1 0 0,1 0 1,-1-1-1,0 1 0,1 0 0,-1 0 0,0 0 0,1 0 1,-1 0-1,0 0 0,1 0 0,-1 1 0,1-1 0,-1 0 0,0 0 1,1 0-1,-1 1 0,1-1 0,-1 0 0,1 0 0,-1 1 1,0-1-1,1 1 0,0-1 0,-1 0 0,1 1 0,-1-1 0,1 1 1,-1-1-1,1 1 0,0-1 0,-1 1 0,1 0 0,0-1 1,0 1-1,-1-1 0,1 1 0,0 0 0,0-1 0,0 1 0,0 0 1,0-1-1,0 1 0,0-1 0,0 2 0,1 21 230,0 1-1,2-1 1,1 0-1,1 0 1,8 24-1,-8-30-161,0 5 7,13 44 230,-16-61-294,0 0 1,0 0-1,0 0 0,1 0 1,0-1-1,0 1 0,0-1 1,0 1-1,6 4 0,-9-9-40,1 1 0,0-1 0,0 1-1,-1-1 1,1 0 0,0 1 0,0-1 0,-1 0-1,1 0 1,0 1 0,0-1 0,0 0-1,0 0 1,-1 0 0,1 0 0,0 0 0,0 0-1,0-1 1,0 1 0,-1 0 0,1 0 0,0 0-1,0-1 1,-1 1 0,1-1 0,0 1 0,0 0-1,-1-1 1,1 1 0,0-1 0,-1 1-1,1-1 1,-1 0 0,1 1 0,-1-1 0,1 0-1,-1 1 1,1-2 0,18-30 178,-5-5-128,-3-1 0,0 1 0,5-47 1,3-12-31,-9 72-45,-10 24 14,0 0-1,0-1 0,0 1 0,0 0 0,1 0 1,-1 0-1,0 0 0,0-1 0,0 1 1,1 0-1,-1 0 0,0 0 0,0 0 1,0 0-1,1 0 0,-1-1 0,0 1 0,0 0 1,1 0-1,-1 0 0,0 0 0,0 0 1,1 0-1,-1 0 0,0 0 0,1 0 1,-1 0-1,0 0 0,0 0 0,1 0 1,-1 1-1,0-1 0,0 0 0,0 0 0,1 0 1,-1 0-1,0 0 0,0 0 0,1 1 1,2 2-8,-1 1 0,1 0 0,-1-1 0,0 1 0,0 0-1,2 7 1,1 0 6,1 2-8,29 60-35,-32-67 45,1 0 0,0 0 0,0-1 0,1 1 0,-1-1-1,1 0 1,0-1 0,0 1 0,7 4 0,-10-8 0,0 0 1,-1 0-1,1-1 1,-1 1-1,1 0 1,0-1-1,0 1 1,-1-1-1,1 0 1,0 1-1,0-1 1,-1 0-1,1 0 1,0 0-1,0 0 0,-1-1 1,1 1-1,0 0 1,0-1-1,-1 1 1,1-1-1,0 0 1,-1 1-1,1-1 1,-1 0-1,1 0 1,-1 0-1,1 0 1,-1 0-1,0-1 1,1 1-1,-1 0 0,0-1 1,2-2-1,3-4 3,-1-1 1,0 0-1,-1 0 0,7-16 0,-11 24-3,9-24-24,-1 0 0,-1 0 0,-1 0 0,-2-1 0,4-52 0,-12 83-96,-1 9 97,-2 25 40,3 0 0,0 0 0,3 1 1,3 40-1,-2-77-13,1-1 0,-1 0 0,0 1 1,0-1-1,1 0 0,0 0 0,-1 0 1,1 1-1,0-1 0,0 0 0,0 0 0,0 0 1,0 0-1,1 0 0,-1-1 0,1 1 1,-1 0-1,1 0 0,-1-1 0,1 1 1,0-1-1,0 0 0,0 0 0,3 2 1,0-1 0,1-1 1,0 0 0,0 0 0,0 0-1,0-1 1,1 0 0,10-1 0,19-2-13,114-2-73,-125 6 41,1 1 0,-1 1 1,47 12-1,-71-15 44,0 1 0,0-1-1,0 0 1,0 1 0,1-1-1,-1 0 1,0 0 0,0 0 0,0 0-1,0 0 1,0 0 0,0 0-1,0 0 1,0 0 0,2-1-1,-3 1 3,0 0 0,0-1-1,0 1 1,0-1-1,0 1 1,1 0 0,-1-1-1,0 1 1,-1 0-1,1-1 1,0 1-1,0-1 1,0 1 0,0 0-1,0-1 1,0 1-1,0 0 1,0-1 0,-1 1-1,1 0 1,0-1-1,0 1 1,0 0-1,-1-1 1,1 1 0,0 0-1,-1 0 1,1-1-1,-32-29 423,26 24-360,-81-66 644,76 65-674,0-1 1,0 2-1,-1-1 0,1 2 1,-1-1-1,-20-4 1,25 10-331,12 5 12,16 5-186,-15-8 305,1-1 0,0 0 0,0 0 0,0-1 1,0 0-1,0 0 0,0-1 0,-1 0 0,1 0 1,0 0-1,0-1 0,-1 0 0,9-4 0,-6 2-5,0-1 0,0 0 0,0-1 0,0 0 0,-1 0 0,0-1 1,-1 0-1,11-12 0,12-18-341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20.279"/>
    </inkml:context>
    <inkml:brush xml:id="br0">
      <inkml:brushProperty name="width" value="0.05" units="cm"/>
      <inkml:brushProperty name="height" value="0.05" units="cm"/>
    </inkml:brush>
  </inkml:definitions>
  <inkml:trace contextRef="#ctx0" brushRef="#br0">0 1 12875,'16'100'1865,"52"174"1,-53-221-1482,-9-28-214,14 41 249,-19-61-376,1-1 1,0 1 0,1-1 0,-1 0 0,0 0 0,1 0 0,0 0 0,0 0-1,1 0 1,5 5 0,-8-8-37,0-1 0,0 1-1,0-1 1,-1 1 0,1-1 0,0 1-1,0-1 1,0 0 0,0 1 0,0-1-1,0 0 1,0 0 0,0 0 0,0 0-1,0 1 1,0-2 0,0 1 0,0 0-1,0 0 1,0 0 0,0 0 0,-1 0-1,1-1 1,0 1 0,0 0 0,1-2-1,0 1-1,1-1-1,-1 1 1,-1-1-1,1 0 1,0 0 0,0 0-1,-1 0 1,1 0-1,1-5 1,3-5-7,-1 1 1,-1-1-1,4-13 1,3-34-51,3-61 1,-14 145 79,1 0 0,1 1 0,1-1 0,1 0 0,9 29 0,-13-54-25,0 1 0,0-1 1,1 1-1,-1 0 0,0-1 0,0 1 0,1-1 1,-1 1-1,0-1 0,1 1 0,-1-1 1,0 1-1,1-1 0,-1 1 0,1-1 0,-1 1 1,1-1-1,-1 0 0,1 1 0,-1-1 1,1 0-1,1 1 0,-2-1 0,1 0 0,-1 0-1,1 0 1,-1 0 0,1-1 0,0 1 0,-1 0 0,1 0 0,-1-1-1,1 1 1,-1 0 0,1-1 0,-1 1 0,0 0 0,1-1-1,-1 1 1,1-1 0,-1 1 0,1-1 0,14-28 66,-14 28-68,8-25-26,9-42 0,-14 48-83,2 0 0,0 1 1,1-1-1,9-19 0,-15 39 97,-1-1 0,0 0 0,1 1 0,-1-1 1,0 1-1,1-1 0,-1 0 0,0 1 0,1-1 0,-1 1 1,1-1-1,-1 1 0,1 0 0,0-1 0,-1 1 0,1-1 0,-1 1 1,1 0-1,0-1 0,-1 1 0,2 0 0,-1 0 5,-1 0 0,1 0 0,-1 0 0,1 1 0,-1-1 1,1 0-1,-1 0 0,1 1 0,-1-1 0,1 0 0,-1 1 0,1-1 0,-1 0 0,1 1 0,-1-1 0,0 1 0,1-1 0,-1 1 0,0-1 0,1 1 0,11 33-56,-11-30 60,15 75 192,-14-61-32,1 0-1,0 0 0,2 0 0,0 0 0,12 25 0,-16-42-140,-1 0-1,1 0 0,-1 0 0,1 0 0,-1 0 1,1 0-1,0 0 0,0 0 0,-1 0 1,1 0-1,0-1 0,0 1 0,0 0 1,0-1-1,0 1 0,0-1 0,0 1 0,0-1 1,2 1-1,-2-1-19,0 0 0,-1 0 0,1 0 0,0 0 0,0 0 0,0 0 0,0-1 0,0 1 0,0 0 0,0-1 0,-1 1 0,1-1 0,0 1 0,0-1 0,-1 1 0,1-1 0,0 1 0,1-2 0,1-3-122,1 0 0,0 1 0,-1-1 0,0-1 0,4-8 0,36-90-661,-28 69 385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20.688"/>
    </inkml:context>
    <inkml:brush xml:id="br0">
      <inkml:brushProperty name="width" value="0.05" units="cm"/>
      <inkml:brushProperty name="height" value="0.05" units="cm"/>
    </inkml:brush>
  </inkml:definitions>
  <inkml:trace contextRef="#ctx0" brushRef="#br0">49 1 10682,'0'0'61,"0"0"-1,1 0 1,-1 0-1,0 0 1,0 0-1,1 1 0,-1-1 1,0 0-1,0 0 1,1 0-1,-1 1 1,0-1-1,0 0 1,0 0-1,0 1 1,0-1-1,1 0 1,-1 0-1,0 1 0,0-1 1,0 0-1,0 1 1,0-1-1,0 0 1,0 0-1,0 1 1,0-1-1,0 0 1,0 1-1,0-1 0,0 0 1,0 0-1,0 1 1,0-1-1,0 0 1,0 0-1,-1 1 1,1-1-1,0 0 1,0 0-1,0 1 0,0-1 1,-1 0-1,1 1 1,-12 15 1473,5-7-430,-14 34 18,19-39-1088,0-1 1,1 1 0,0 0-1,0 0 1,0 0 0,0 1-1,0-1 1,1 0-1,0 5 1,0-8-44,0-1-1,0 0 1,0 0-1,1 1 1,-1-1-1,0 0 1,0 0-1,0 1 1,1-1-1,-1 0 1,0 0-1,0 0 1,1 1-1,-1-1 1,0 0-1,1 0 1,-1 0-1,0 0 1,1 0-1,-1 0 1,0 0-1,0 0 1,1 0-1,-1 1 1,0-1-1,1-1 1,-1 1-1,0 0 1,1 0-1,-1 0 1,0 0-1,1 0 1,-1 0-1,0 0 1,1 0-1,-1 0 1,0-1-1,0 1 1,1 0-1,17-9-167,-12 6 78,9-4-27,0 1-1,1 1 1,-1 0 0,1 0 0,24-2-1,-36 7 125,1-1 0,-1 1-1,0 1 1,0-1-1,1 1 1,-1-1-1,0 1 1,0 0 0,0 1-1,0-1 1,0 1-1,0 0 1,0 0 0,0 0-1,-1 0 1,1 1-1,-1-1 1,0 1-1,1 0 1,-1 0 0,-1 0-1,1 1 1,0-1-1,-1 0 1,1 1 0,1 5-1,-1-3 89,0 1-1,-1 0 1,0-1-1,0 1 1,-1 0-1,0 0 1,0 0 0,0 0-1,-1 0 1,0 0-1,0 1 1,-1-1-1,0 0 1,-1 0 0,1-1-1,-5 12 1,5-13 16,-1 0 1,0 0-1,0 0 0,-1-1 1,1 1-1,-1-1 1,0 0-1,0 1 0,-1-1 1,1 0-1,-1-1 1,0 1-1,0-1 1,0 0-1,0 1 0,-1-2 1,1 1-1,-1-1 1,0 1-1,0-1 0,0 0 1,-9 2-1,12-4-139,1 0-1,0 0 0,0 0 1,-1 0-1,1 0 0,0 0 1,-1 0-1,1 0 0,0 0 0,0-1 1,0 1-1,-1 0 0,1-1 1,0 1-1,0-1 0,0 1 1,0-1-1,0 0 0,0 1 1,0-1-1,-2-2 0,2 2-123,-1-1-1,1 0 0,0 0 0,0 0 0,0 0 1,0 0-1,1 0 0,-1 0 0,1 0 0,-1 0 1,0-4-1,1-3-269,0 0 0,0 0 1,1 1-1,0-1 0,3-10 1,4-14-405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21.076"/>
    </inkml:context>
    <inkml:brush xml:id="br0">
      <inkml:brushProperty name="width" value="0.05" units="cm"/>
      <inkml:brushProperty name="height" value="0.05" units="cm"/>
    </inkml:brush>
  </inkml:definitions>
  <inkml:trace contextRef="#ctx0" brushRef="#br0">71 0 12963,'15'104'2744,"29"131"-1245,-35-201-1155,2 0 0,1-1-1,1-1 1,32 55 0,-11-40 211,-31-44-510,0 0 0,0 0-1,0 0 1,0 0 0,1 0 0,0-1 0,-1 0 0,1 1 0,0-1 0,6 2 0,-9-4-42,0 0 1,0 1-1,-1-1 1,1 0-1,0 1 1,0-1-1,-1 0 1,1 0-1,0 0 1,0 0 0,0 0-1,-1 0 1,1 0-1,0 0 1,0 0-1,0 0 1,0 0-1,-1-1 1,1 1-1,0 0 1,0 0 0,-1-1-1,1 1 1,0-1-1,1 0 1,-2 0-7,0 1 1,0-1-1,0 0 1,1 0-1,-1 0 0,0 0 1,0 0-1,0 0 1,0 1-1,0-1 1,-1 0-1,1 0 1,0 0-1,0 0 1,-1 0-1,1 0 0,0 1 1,-1-2-1,-3-5-46,0 0 0,0 0-1,0 1 1,-6-6 0,-12-12-292,-1 2 1,-1 0-1,-36-23 0,-87-46-393,147 91 761,-1 0 0,0-1 0,0 1 0,0 0 0,1-1 0,-1 1-1,0 0 1,0-1 0,1 1 0,-1-1 0,0 0 0,1 1 0,-1-1-1,0 1 1,1-1 0,-1 0 0,1 0 0,-1 1 0,1-1 0,0 0-1,-1 0 1,1 1 0,0-1 0,-1 0 0,1 0 0,0 0 0,0 0-1,0 0 1,0 1 0,0-1 0,0 0 0,0 0 0,0 0 0,0-1 0,2-1 64,0 0 1,0 1 0,0-1 0,0 1 0,0 0 0,1 0 0,-1-1 0,4-1 0,-6 4-90,114-77 389,-15 11-622,-57 34 159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27.740"/>
    </inkml:context>
    <inkml:brush xml:id="br0">
      <inkml:brushProperty name="width" value="0.05" units="cm"/>
      <inkml:brushProperty name="height" value="0.05" units="cm"/>
    </inkml:brush>
  </inkml:definitions>
  <inkml:trace contextRef="#ctx0" brushRef="#br0">7 331 12707,'-2'-10'256,"0"0"1,1 0 0,0 0 0,1 0-1,0 0 1,0-1 0,1 1-1,3-13 1,-3 20-205,0 0 0,0 0 0,0 0-1,0-1 1,0 1 0,1 1 0,0-1 0,-1 0-1,1 0 1,0 0 0,1 1 0,-1 0 0,0-1-1,1 1 1,-1 0 0,1 0 0,0 0 0,-1 0-1,1 0 1,0 1 0,0 0 0,0-1 0,0 1 0,1 0-1,-1 0 1,0 1 0,0-1 0,7 0 0,-4 1-26,0 1 0,0 0 1,0 0-1,0 0 1,0 0-1,0 1 1,0 0-1,-1 0 1,1 1-1,-1-1 0,1 1 1,-1 0-1,0 1 1,0-1-1,-1 1 1,1 0-1,4 6 1,5 4-12,-1 2 1,0 0 0,18 30-1,-15-16-10,-2 1 0,-1 0 0,-2 1-1,-1 0 1,7 39 0,24 73 6,-39-139-11,0-1-1,0 1 1,0-1 0,0 1-1,1-1 1,0 0-1,4 5 1,-7-9 0,1 1 0,0 0-1,-1-1 1,1 1 0,0-1 0,-1 1 0,1-1 0,0 1 0,0-1 0,0 0 0,0 1-1,-1-1 1,1 0 0,0 0 0,0 0 0,0 0 0,0 1 0,1-1 0,-1-1 0,1 1 1,-1-1-1,0 1 1,1-1-1,-1 1 1,0-1-1,0 0 1,0 1-1,1-1 1,-1 0-1,0 0 1,0 0-1,0 0 1,0 0-1,1-2 1,3-5 4,0 0-1,0 0 1,-1 0 0,0 0 0,0-1-1,-1 1 1,2-11 0,13-69 84,-13 59-32,12-108 435,-16 118-286,0 1 0,-2-1 1,0 0-1,-1 1 0,-7-26 1,8 40-115,0 1 0,0-1 0,-1 0 1,1 1-1,-1-1 0,0 1 0,0 0 1,-1 0-1,1 0 0,-1 0 0,-4-5 1,6 7-65,0 1 1,0-1 0,0 0 0,0 1-1,-1-1 1,1 1 0,0-1 0,0 1 0,0 0-1,-1 0 1,1-1 0,0 1 0,0 0-1,0 0 1,-1 0 0,1 0 0,0 0 0,0 1-1,-1-1 1,1 0 0,0 0 0,0 1-1,0-1 1,-1 1 0,1-1 0,0 1 0,0 0-1,0-1 1,0 1 0,0 0 0,0 0-1,0-1 1,0 1 0,1 0 0,-1 0-1,0 0 1,0 0 0,1 0 0,-2 2 0,0 1-4,0-1 0,1 1 0,-1 0 0,1-1 0,-1 1 0,0 7 0,1-10-25,1 0 1,0 0 0,-1 0-1,1 0 1,0 0 0,0 0-1,0-1 1,0 1 0,0 0-1,0 0 1,0 0 0,0 0-1,0 0 1,0 0 0,0 0-1,1 0 1,-1 0 0,0-1-1,1 1 1,-1 0 0,0 0-1,1 0 1,-1 0 0,1-1-1,0 1 1,-1 0 0,1-1 0,-1 1-1,1 0 1,0-1 0,0 1-1,-1-1 1,1 1 0,1 0-1,-1-1 3,-1 0-1,1 0 1,-1 0-1,1 0 0,-1 0 1,0-1-1,1 1 1,-1 0-1,1 0 1,-1 0-1,1 0 0,-1-1 1,0 1-1,1 0 1,-1-1-1,1 1 1,-1 0-1,0 0 0,1-1 1,-1 1-1,0-1 1,0 1-1,1 0 1,-1-1-1,0 1 0,0-1 1,1 1-1,-1-1 1,0 1-1,0 0 1,0-1-1,0 1 0,0-1 1,0 1-1,0-1 1,0 1-1,0-1 1,0 1-1,0-1 1,0 1-1,0-1 0,0 0 1,-3-21-94,3 20-94,1 5-114,0 3 42,1-2-35,0 0 0,-1-1 0,1 1-1,0 0 1,1-1 0,-1 0-1,1 1 1,-1-1 0,1 0 0,0 0-1,0 0 1,0-1 0,1 1-1,-1-1 1,4 2 0,-6-3 180,0-1-1,0 1 1,0-1 0,1 1 0,-1-1 0,0 0-1,0 1 1,0-1 0,0 0 0,0 0 0,1 0 0,-1 0-1,0 0 1,0 0 0,0 0 0,0-1 0,1 1-1,-1 0 1,0 0 0,0-1 0,1 0 0,0 0 49,-1 0 0,0-1 0,0 1 1,1-1-1,-1 1 0,0-1 1,0 1-1,-1-1 0,1 1 0,0-1 1,0 0-1,-1 1 0,1-1 1,-1 0-1,0 0 0,1 1 0,-1-1 1,0-3-1,0-2 145,-1-1 0,1 0 0,-1 1 0,-1-1 0,0 0 0,0 1 0,0 0 0,-1-1 0,-5-9 0,1 1 578,2 7 1296,1 14-896,4 17-322,4 13-576,1 1 0,3-2-1,0 1 1,3-1-1,0 0 1,29 55-1,-36-82-149,0 0-1,1 0 1,0-1-1,0 0 0,0 0 1,1 0-1,0-1 1,0 0-1,0 0 1,0 0-1,10 4 0,-12-7 1,0 0-1,0-1 0,0 1 0,0-1 0,1 0 0,-1 0 0,0 0 0,1-1 0,-1 0 1,0 1-1,1-1 0,-1-1 0,1 1 0,-1-1 0,0 0 0,1 0 0,-1 0 0,0 0 0,0-1 1,0 0-1,6-3 0,-3 1 18,0-1-1,0-1 1,-1 1 0,0-1 0,0 0 0,-1 0 0,1-1-1,-1 1 1,-1-1 0,1 0 0,-1-1 0,0 1-1,-1-1 1,0 1 0,0-1 0,-1 0 0,0 0 0,0-1-1,-1 1 1,0 0 0,0-1 0,-1-15 0,-1 10 10,0-1 0,-1 0 0,-1 1 0,0-1 1,0 1-1,-2 0 0,0 0 0,0 0 0,-1 1 0,-1 0 1,0 0-1,-11-14 0,14 23-19,0-1 0,-1 1 0,1 0 0,-1 0 0,0 1 0,-7-5 0,12 7-17,-1 1 0,1-1-1,-1 1 1,0 0-1,1-1 1,-1 1 0,0-1-1,1 1 1,-1 0 0,0 0-1,0-1 1,1 1-1,-1 0 1,0 0 0,0 0-1,1 0 1,-1 0-1,0 0 1,0 0 0,0 0-1,1 0 1,-1 0 0,0 1-1,0-1 1,1 0-1,-1 0 1,0 1 0,1-1-1,-1 0 1,0 1-1,1-1 1,-1 1 0,0-1-1,1 1 1,-1-1 0,1 1-1,-1-1 1,1 1-1,-1 0 1,1-1 0,-1 1-1,1 0 1,0-1 0,-1 1-1,1 0 1,0 0-1,0-1 1,0 1 0,-1 0-1,1 0 1,0-1-1,0 1 1,0 0 0,0 0-1,0-1 1,0 1 0,1 0-1,-1 1 1,0 5-3,1 0 0,0 0 0,1 0 0,0 0 0,0 0 0,0-1 0,1 1 0,0-1 0,0 1 0,0-1 0,1 0 1,0 0-1,1 0 0,-1-1 0,1 0 0,0 0 0,6 5 0,-3-2-7,0-1 1,0-1-1,1 0 0,0 0 1,1 0-1,-1-1 0,1-1 1,0 0-1,0 0 0,19 4 1,-25-7 5,0 0 1,0-1 0,0 0-1,0 0 1,0 0 0,0 0-1,1-1 1,-1 1 0,0-1-1,0 0 1,0-1 0,0 1-1,6-4 1,-7 3 2,0 0 1,0 0-1,-1 0 0,1 0 1,-1-1-1,0 1 0,1-1 1,-1 0-1,0 1 0,-1-1 1,1 0-1,0 0 0,-1-1 1,0 1-1,0 0 0,0 0 1,1-5-1,1-8 8,-2 0-1,0 1 1,-1-1-1,0 0 1,-1 0-1,-1 1 1,0-1-1,-2 1 1,1-1-1,-2 1 1,0 0-1,-1 1 1,0-1-1,-1 1 1,-10-14-1,16 26-10,0 1 0,0-1 0,0 1 0,0 0 0,0-1 0,0 1 0,0 0 0,-1 0 0,1 0-1,0 0 1,-1 0 0,1 0 0,-1 0 0,1 0 0,-1 1 0,0-1 0,-1 0 0,2 1 0,1 0-1,-1 0 1,1 0 0,-1 0 0,1 0-1,-1 0 1,1 0 0,-1 1-1,1-1 1,-1 0 0,1 0 0,0 0-1,-1 1 1,1-1 0,-1 0-1,1 0 1,0 1 0,-1-1 0,1 0-1,0 1 1,-1-1 0,1 1-1,0-1 1,-5 19-41,6-5 27,0 0 0,1 0 0,0 0 0,1-1 0,8 25 0,31 66-41,-38-97 51,-2-1 2,36 70-3,-35-70 5,1 0 0,0-1 0,0 1 0,0-1 0,1 0 0,0 0 0,0 0-1,0-1 1,10 7 0,-14-10-3,1 0 0,-1-1 0,0 1 0,1 0 0,-1-1 0,1 1 0,-1-1 0,1 0 0,0 1 0,-1-1 0,1 0 0,-1 0 0,1 0 0,0 0 0,-1 0 0,1-1 0,-1 1 0,1 0 0,-1-1 0,1 1 0,1-2 0,0 0 0,0 1 0,-1-1-1,1 0 1,-1 0 0,0 0 0,0-1 0,0 1-1,0 0 1,0-1 0,2-3 0,2-6-17,0 0 1,-1 0 0,6-24-1,25-116-105,-36 151 125,0 0 0,1 0-1,-1 0 1,0 0 0,1 0 0,-1 1 0,0-1 0,1 0 0,-1 0 0,1 0 0,-1 0 0,1 1 0,-1-1 0,1 0 0,0 1 0,0-1 0,-1 0 0,1 1 0,0-1 0,1 0-1,-1 1 2,-1 0 0,1 0-1,-1 0 1,1 0-1,0 0 1,-1 1-1,1-1 1,0 0 0,-1 0-1,1 1 1,-1-1-1,1 0 1,-1 1 0,1-1-1,-1 1 1,1-1-1,-1 0 1,1 1-1,-1-1 1,1 1 0,-1-1-1,1 2 1,4 6-2,0 0 1,-1 0-1,5 12 1,-5-10-3,6 14-2,-7-15 10,0-1 1,1 0 0,0 1 0,0-2-1,1 1 1,0 0 0,0-1 0,9 9-1,-14-16-2,1 1 1,-1-1-1,1 0 0,-1 1 0,1-1 0,0 0 0,-1 0 1,1 1-1,-1-1 0,1 0 0,0 0 0,-1 0 0,1 0 0,-1 0 1,1 0-1,0 0 0,-1 0 0,1 0 0,0 0 0,-1 0 1,1 0-1,-1 0 0,1-1 0,0 1 0,-1 0 0,1 0 0,-1-1 1,1 1-1,-1 0 0,1-1 0,-1 1 0,1-1 0,-1 1 0,1 0 1,-1-1-1,1 0 0,11-20 72,-4 0 1,6-34 0,-11 42-51,0-1-1,0 1 0,1 0 1,1 0-1,0 1 0,1-1 1,14-20-1,-19 31-20,0 0 0,1 1 0,-1-1 0,1 0 0,-1 1 0,1 0 1,0-1-1,0 1 0,0 0 0,0 0 0,0 0 0,0 0 0,0 0 0,0 0 0,0 1 0,0-1 0,0 1 0,0-1 0,5 1 0,-4 0-1,1 1-1,-1-1 1,1 1-1,-1 0 1,0 0-1,1 0 0,-1 1 1,0-1-1,0 1 1,0-1-1,4 4 1,5 4 8,-1 1 1,0 0 0,-1 1-1,17 22 1,-14-14 19,-6-9 13,0-1 0,0 0 0,0 0 0,1 0 0,14 10 0,-22-18-198,4 0-182,-3-8 218,-5-12-49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28.211"/>
    </inkml:context>
    <inkml:brush xml:id="br0">
      <inkml:brushProperty name="width" value="0.05" units="cm"/>
      <inkml:brushProperty name="height" value="0.05" units="cm"/>
    </inkml:brush>
  </inkml:definitions>
  <inkml:trace contextRef="#ctx0" brushRef="#br0">25 177 13163,'-1'-1'68,"0"0"1,0 0-1,0 0 1,0 1-1,0-1 1,0 0-1,0 0 1,0 0-1,1 0 1,-1-1-1,0 1 1,1 0-1,-1 0 1,1 0-1,-1 0 1,1-1-1,0 1 1,-1-2-1,-3-27 15,4 27 50,-2-29 137,2 20 950,0 0-1,-4-21 0,25 85 675,-14-26-1821,9 31 44,-15-53-106,1 0 0,0 1 1,-1-1-1,2-1 0,-1 1 0,0 0 1,1 0-1,0-1 0,5 6 0,-7-8-9,0-1-1,-1 0 1,1 1-1,0-1 1,0 0-1,-1 1 1,1-1-1,0 0 0,0 0 1,-1 0-1,1 0 1,0 0-1,0 0 1,0 0-1,-1 0 0,1 0 1,0 0-1,0 0 1,0 0-1,-1-1 1,1 1-1,0 0 1,0-1-1,-1 1 0,1 0 1,0-1-1,-1 1 1,1-1-1,0 1 1,-1-1-1,1 1 1,-1-1-1,1 0 0,-1 1 1,1-1-1,-1 1 1,1-1-1,-1 0 1,0 0-1,1 0 0,17-36-28,-16 32 26,19-58-36,-16 44 11,1 0 1,15-28 0,-21 46 22,0 0 0,0 0 1,1 1-1,-1-1 0,0 0 1,1 1-1,-1-1 0,1 1 1,-1-1-1,1 0 0,-1 1 0,1-1 1,0 1-1,-1-1 0,1 1 1,0-1-1,-1 1 0,1 0 1,0-1-1,-1 1 0,1 0 1,0 0-1,1-1 0,-1 1 1,0 1 0,-1-1 0,1 0 0,0 1 0,0-1 0,-1 0 0,1 1-1,0-1 1,-1 1 0,1-1 0,-1 1 0,1-1 0,0 1 0,-1 0 0,1-1 0,-1 1 0,1 0 0,-1 0-1,4 6-6,-1 0-1,0 0 0,4 12 0,-6-15 6,20 74 971,-18-74-662,-1-6-77,-2-7 39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29.160"/>
    </inkml:context>
    <inkml:brush xml:id="br0">
      <inkml:brushProperty name="width" value="0.05" units="cm"/>
      <inkml:brushProperty name="height" value="0.05" units="cm"/>
    </inkml:brush>
  </inkml:definitions>
  <inkml:trace contextRef="#ctx0" brushRef="#br0">51 320 11843,'0'-1'371,"-1"-1"0,1 0 0,-1 1 1,1-1-1,-1 1 0,0 0 0,0-1 1,0 1-1,0-1 0,0 1 0,0 0 1,0 0-1,-2-2 0,3 3-307,-1 0-1,1-1 1,-1 1-1,0 0 1,1 0-1,-1 0 1,1 0-1,-1-1 1,1 1-1,-1 0 0,0 0 1,1 0-1,-1 0 1,1 0-1,-1 1 1,1-1-1,-1 0 1,0 0-1,1 0 1,-1 0-1,1 1 1,-1-1-1,1 0 1,-1 0-1,1 1 1,-1-1-1,1 1 0,-1-1 1,1 0-1,0 1 1,-1-1-1,1 1 1,0-1-1,-1 1 1,1-1-1,0 1 1,-1-1-1,1 1 1,0-1-1,0 1 1,0-1-1,-1 2 1,-2 5 36,0 1 1,0 0 0,1 0-1,0 0 1,0 0 0,1 1 0,0-1-1,1 9 1,3 68-61,-2-79-43,0 1 1,0 0-1,1 0 0,5 12 0,-7-19 2,0 1 0,0-1 0,0 1 0,0-1 0,1 0 0,-1 1 0,0-1 0,0 1 1,1-1-1,-1 0 0,0 1 0,0-1 0,1 0 0,-1 1 0,0-1 0,1 0 0,-1 1 0,0-1 0,1 0 1,-1 0-1,1 0 0,-1 1 0,0-1 0,1 0 0,-1 0 0,1 0 0,-1 0 0,1 0 0,-1 0 0,1 0 1,0 0-1,0-1-1,0 0 0,0 0 0,0 0 1,0 0-1,0 0 0,0-1 0,0 1 1,0 0-1,-1-1 0,1 1 0,0 0 0,-1-1 1,1 1-1,-1-1 0,1-1 0,5-20 1,0-1-1,-2 1 1,2-32-1,-2-75 31,-3 90-22,-1-22-7,24 147-140,-17-61 133,-4-10 8,0-1 1,2 0-1,-1 0 0,1 0 0,1 0 0,15 23 0,-21-35-1,1 0 1,0 1-1,0-1 1,0 0-1,0 0 1,0 0-1,0 0 0,0 0 1,0 0-1,0 0 1,0 0-1,0 0 0,1-1 1,-1 1-1,0 0 1,1-1-1,-1 1 0,0-1 1,1 1-1,-1-1 1,1 0-1,-1 1 0,1-1 1,-1 0-1,1 0 1,-1 0-1,1 0 1,-1-1-1,0 1 0,1 0 1,-1 0-1,1-1 1,-1 1-1,0-1 0,1 0 1,-1 1-1,0-1 1,1 0-1,-1 0 0,0 1 1,0-1-1,0 0 1,0 0-1,0 0 1,1-2-1,3-3 0,0 0 0,-1-1 0,0 1 0,0-1 1,0 0-1,-1 0 0,3-10 0,12-48-38,-16 58 18,-1 1 0,0-1 0,-1 0 0,1 0 0,-1 0 0,-1 0-1,-1-10 1,0 14-92,-1 9 60,0 8 15,1 5-10,2 31 0,1-46 55,-1 1 1,1 0 0,-1-1 0,1 1-1,1-1 1,-1 1 0,1-1-1,-1 0 1,1 0 0,0 1-1,1-1 1,3 5 0,-4-7-2,0-1 1,-1 1-1,1-1 0,0 0 1,0 0-1,0 0 1,0 0-1,1 0 1,-1 0-1,0 0 0,0-1 1,1 1-1,-1-1 1,0 1-1,0-1 1,1 0-1,-1 0 1,5-1-1,5 0 30,0-1-1,17-5 1,-13 3-18,-5 2-14,182-49 70,-191 51-68,0-1 0,0 0 1,0 1-1,-1-1 0,1 0 0,0 0 0,0 0 0,-1 0 0,1-1 0,0 1 0,-1 0 0,1-1 0,-1 1 0,0-1 0,1 1 0,-1-1 0,0 0 0,0 1 0,0-1 0,0 0 0,-1 0 0,1 0 0,0-2 0,0 1 7,-1 1-1,0-1 0,-1 0 1,1 0-1,0 0 1,-1 1-1,0-1 0,1 0 1,-1 1-1,0-1 0,0 0 1,-1 1-1,1-1 0,0 1 1,-1 0-1,-2-4 0,-9-9 42,-1 1 0,0 1-1,-1 0 1,0 1-1,-1 1 1,0 0-1,0 1 1,-35-14-1,51 24-61,0 0-1,-1 0 0,1 0 1,0-1-1,-1 1 1,1 0-1,0 0 1,0 0-1,-1 0 0,1 0 1,0 0-1,-1 0 1,1-1-1,0 1 0,0 0 1,0 0-1,-1 0 1,1-1-1,0 1 0,0 0 1,0 0-1,-1-1 1,1 1-1,0 0 1,0 0-1,0-1 0,0 1 1,0 0-1,0-1 1,-1 1-1,1 0 0,0 0 1,0-1-1,0 1 1,0 0-1,0-1 1,0 1-1,0 0 0,0-1 1,0 1-1,1 0 1,-1 0-1,0-1 0,0 1 1,0 0-1,0-1 1,0 1-1,0 0 0,1 0 1,-1-1-1,0 1 1,0 0-1,0 0 1,1 0-1,-1-1 0,0 1 1,0 0-1,1 0 1,-1 0-1,0 0 0,0-1 1,1 1-1,-1 0 1,0 0-1,0 0 0,1 0 1,30-13 878,-13 6-848,15-11-14,3-5 14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29.951"/>
    </inkml:context>
    <inkml:brush xml:id="br0">
      <inkml:brushProperty name="width" value="0.05" units="cm"/>
      <inkml:brushProperty name="height" value="0.05" units="cm"/>
    </inkml:brush>
  </inkml:definitions>
  <inkml:trace contextRef="#ctx0" brushRef="#br0">13 191 12603,'-12'-3'2046,"16"10"-12,3 3-1536,60 111 1838,-17-26-1823,-49-93-506,0-1 1,0 1 0,0-1 0,0 1 0,0 0 0,1-1 0,-1 0-1,1 1 1,-1-1 0,3 2 0,-3-3-6,0 0 0,-1 0 0,1 1 0,0-1 0,0 0 1,-1 0-1,1-1 0,0 1 0,-1 0 0,1 0 0,0 0 0,-1 0 0,1 0 0,0-1 0,-1 1 1,1 0-1,-1-1 0,1 1 0,-1 0 0,1-1 0,0 1 0,-1-1 0,1 1 0,-1-1 0,0 1 1,1-1-1,-1 1 0,1-1 0,-1 1 0,0-1 0,1 0 0,-1 1 0,0-1 0,0 0 0,1 1 1,-1-2-1,9-20 20,-1-1 1,-1 1-1,-1-2 1,5-34-1,9-38 20,-19 93-39,0 0-1,0 0 1,0 0 0,0 0-1,1 0 1,-1 0-1,1 1 1,0-1-1,0 0 1,4-4-1,-5 7-2,0-1 0,0 1-1,0-1 1,0 1 0,0-1 0,0 1-1,0 0 1,0 0 0,0-1 0,0 1-1,0 0 1,0 0 0,0 0-1,0 0 1,0 0 0,0 0 0,0 1-1,0-1 1,0 0 0,0 0 0,0 1-1,0-1 1,0 1 0,0-1-1,0 1 1,0-1 0,0 1 0,0 0-1,0-1 1,0 1 0,-1 0 0,1 0-1,1 1 1,10 11 0,0 1 0,0 1 0,-2 0 0,10 17-1,-12-19 42,0 0-1,1 0 1,0-1-1,1 0 1,0 0-1,21 17 1,-30-28-30,0-1 0,0 1 1,0 0-1,0 0 0,1-1 0,-1 1 1,0-1-1,1 1 0,-1-1 0,0 1 1,1-1-1,-1 0 0,0 1 0,1-1 1,-1 0-1,0 0 0,1 0 0,-1 0 1,1-1-1,-1 1 0,0 0 0,1 0 1,-1-1-1,0 1 0,1-1 0,-1 1 1,0-1-1,0 0 0,1 1 1,-1-1-1,0 0 0,0 0 0,0 0 1,0 0-1,0 0 0,0 0 0,0 0 1,0 0-1,-1 0 0,1-1 0,0 1 1,0-2-1,4-7 35,0 0-1,-1 0 1,-1 0 0,4-14 0,-6 19-39,0 2-2,8-27 23,-1 0 0,-2 0 0,-1-1 0,2-52 0,-8 80-26,1 1 0,-1-1 0,1 1 0,-1 0 0,0 0 0,0-1 0,0 1 0,0 0 0,0 0 0,0 0 0,-1 0 0,1 0-1,-1 0 1,1 1 0,-1-1 0,0 0 0,0 1 0,0-1 0,0 1 0,0 0 0,0 0 0,0-1 0,-3 0 0,1 0-1,-1 1 1,1-1-1,0 1 1,-1 0-1,1 0 1,-1 0-1,0 0 0,1 1 1,-1 0-1,1 0 1,-8 1-1,11 0-3,-1-1 0,1 1-1,-1-1 1,1 1-1,0 0 1,0 0 0,-1-1-1,1 1 1,0 0-1,0 0 1,0 0 0,0 1-1,0-1 1,0 0 0,0 0-1,1 0 1,-1 1-1,0-1 1,0 0 0,1 1-1,-1-1 1,1 1 0,0-1-1,-1 1 1,1-1-1,0 1 1,0 2 0,-1 5-5,1 1 0,0 0 1,1 10-1,0-13 3,0 15 6,1 0 0,2 0 0,0-1 0,1 0 0,1 1 0,1-2 0,15 34 0,-21-52-13,0 1 1,1-1-1,-1 1 0,1-1 0,-1 0 1,1 1-1,0-1 0,0 0 1,0 0-1,0 0 0,0-1 0,0 1 1,0 0-1,1-1 0,-1 1 1,0-1-1,1 0 0,-1 0 1,1 0-1,0 0 0,-1 0 0,1-1 1,0 1-1,0-1 0,-1 0 1,1 0-1,0 0 0,0 0 0,-1 0 1,1 0-1,0-1 0,0 1 1,-1-1-1,1 0 0,4-2 1,8-5-336,-1 0 0,0-1 0,0-1 0,-1 0 0,0-1 0,-1 0 0,17-20 0,-12 13 158,7-7-397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3.044"/>
    </inkml:context>
    <inkml:brush xml:id="br0">
      <inkml:brushProperty name="width" value="0.05" units="cm"/>
      <inkml:brushProperty name="height" value="0.05" units="cm"/>
    </inkml:brush>
  </inkml:definitions>
  <inkml:trace contextRef="#ctx0" brushRef="#br0">7 6 13763,'-3'-5'1347,"1"7"-507,1 15-261,4 34-887,-3-46 410,8 128-348,19 179 303,-20-288 162,-4-36 509,-2-43 544,-1 51-1260,-3-44 587,3 48-602,0 0 0,0-1 1,0 1-1,0 0 0,0 0 0,0 0 0,0 0 0,0 0 1,0-1-1,0 1 0,0 0 0,0 0 0,0 0 0,0 0 1,0 0-1,0-1 0,1 1 0,-1 0 0,0 0 0,0 0 1,0 0-1,0 0 0,0 0 0,0-1 0,0 1 0,1 0 0,-1 0 1,0 0-1,0 0 0,0 0 0,0 0 0,0 0 0,0 0 1,1 0-1,-1 0 0,0 0 0,0 0 0,0 0 0,0 0 1,1 0-1,-1 0 0,0 0 0,0 0 0,0 0 0,0 0 1,0 0-1,1 0 0,-1 0 0,0 0 0,0 0 0,0 0 1,0 0-1,0 0 0,1 0 0,-1 0 0,0 0 0,0 0 1,0 1-1,0-1 0,0 0 0,0 0 0,0 0 0,1 0 1,-1 0-1,0 1 0,10 6-90,-10-7 84,7 5-27,0 0 0,0 0 0,0-1 0,1 0 0,0-1 0,0 0 0,0 0 0,0-1 0,0 0 0,0 0 0,1-1 1,9 1-1,-4-1 41,0-1 1,1 0-1,-1-1 1,0-1-1,0 0 1,20-6 0,-24 5 19,-1 0 1,0-1 0,0 0-1,0-1 1,9-6 0,-16 10-16,0 0 0,0-1 0,0 1 0,0-1 0,-1 1 0,1-1 0,0 0 0,0 0 0,-1 0 0,0 0 0,1 0-1,-1 0 1,0 0 0,0 0 0,0 0 0,0-1 0,0 1 0,0 0 0,-1-1 0,1 1 0,-1-1 0,0 1 0,0-1 0,0 1 0,0-5 0,-1 6-12,1-1 1,-1 1-1,1-1 1,-1 1-1,0 0 1,0-1-1,1 1 1,-1 0-1,0 0 1,0-1-1,-1 1 1,1 0-1,0 0 1,0 0-1,0 0 0,-1 0 1,1 0-1,0 1 1,-1-1-1,1 0 1,-1 1-1,1-1 1,-1 1-1,1-1 1,-1 1-1,1 0 1,-1 0-1,0 0 1,1 0-1,-1 0 1,-1 0-1,0 0-9,0 0 0,-1 1 0,1-1 0,0 1 0,0-1 0,0 1 0,0 0 0,0 1 0,0-1 0,0 0 0,0 1 0,0 0 1,0-1-1,-3 4 0,5-4 2,0 0 0,-1 1 0,1-1 0,0 1 0,-1-1 0,1 1 0,0-1 0,0 1 0,0 0 0,1-1 0,-1 1 0,0 0 0,1 0 0,-1-1 0,1 1 0,-1 0 0,1 0 0,0 0 0,0 0 0,0 0 0,0-1 0,0 1 0,0 0 0,0 0 0,2 3 0,-1-3-12,0 0-1,0 0 0,0 0 1,1-1-1,-1 1 1,1 0-1,0-1 0,-1 1 1,1 0-1,0-1 1,0 0-1,0 0 1,0 1-1,0-1 0,0 0 1,0-1-1,0 1 1,0 0-1,1-1 0,2 2 1,17 1-306,-1-1 0,0 0 1,1-2-1,22-1 0,88-15-1213,-82 9 866,-7 2 851,46 0 0,-75-13 4243,-9 10-3735,4-2-616,2 0 1,-1 0-1,1 1 0,13-8 1,-23 17-109,0-1 1,-1 0 0,1 1-1,-1-1 1,1 0 0,0 1-1,-1-1 1,1 0 0,-1 0 0,0 1-1,1-1 1,-1 0 0,0 0-1,1 0 1,-1 0 0,0 0 0,0 1-1,0-1 1,0 0 0,0 0-1,0 0 1,0 0 0,0 0-1,0 0 1,0 0 0,0 1 0,-1-2-1,-1-13-250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0.432"/>
    </inkml:context>
    <inkml:brush xml:id="br0">
      <inkml:brushProperty name="width" value="0.05" units="cm"/>
      <inkml:brushProperty name="height" value="0.05" units="cm"/>
    </inkml:brush>
  </inkml:definitions>
  <inkml:trace contextRef="#ctx0" brushRef="#br0">30 39 13347,'-3'-8'721,"3"6"-571,-1-1-1,0 1 1,0-1 0,0 1 0,-1 0-1,1-1 1,0 1 0,-1 0 0,0 0-1,1 0 1,-4-3 0,5 5-119,0 0 0,-1 0 1,1 0-1,0 0 0,0 0 0,0 0 1,-1 0-1,1 0 0,0 0 0,0 0 1,0 0-1,-1 0 0,1 0 0,0 0 1,0 0-1,0 0 0,-1 0 0,1 0 1,0 0-1,0 0 0,0 0 0,-1 0 1,1 0-1,0 0 0,0 0 1,0 0-1,-1 1 0,1-1 0,0 0 1,0 0-1,0 0 0,0 0 0,0 1 1,-1-1-1,1 0 0,0 0 0,0 0 1,0 0-1,0 1 0,0-1 0,0 0 1,0 0-1,0 0 0,0 1 0,0-1 1,0 0-1,0 0 0,0 1 1,0-1-1,0 0 0,0 0 0,0 1 1,-1 15 319,0-12-243,2 18 89,0 1 0,1 0 0,1 0 0,1-1 0,1 1 0,12 32 0,-16-53-177,0 0-1,-1 0 1,1 0 0,0 0-1,0 0 1,0 0 0,1 0 0,-1-1-1,0 1 1,1 0 0,-1-1-1,1 1 1,-1-1 0,1 1-1,0-1 1,-1 0 0,1 1-1,0-1 1,3 1 0,-1-1 15,0-1 1,0 1 0,0-1 0,0 0-1,0 0 1,0 0 0,0-1 0,4 0-1,28-3-23,-30 5-23,1 0 0,0 1 1,0-1-1,0 1 0,-1 1 0,1-1 0,-1 1 0,0 0 1,0 0-1,0 1 0,0 0 0,0 0 0,-1 0 0,0 1 1,6 6-1,8 10-30,-2 0 0,22 34 0,-21-29 198,-1 1 0,-2 0 0,0 2 1,-2 0-1,-2 0 0,0 1 0,6 32 0,-16-57-46,0 0 0,-1 0-1,1-1 1,-1 1-1,0 0 1,-1 5 0,1-10-88,0 1 1,0 0 0,0 0 0,-1-1-1,1 1 1,0 0 0,0 0 0,-1-1 0,1 1-1,0 0 1,-1-1 0,1 1 0,-1 0-1,1-1 1,-1 1 0,1-1 0,-1 1 0,1 0-1,-1-1 1,0 0 0,1 1 0,-1-1-1,0 1 1,1-1 0,-1 0 0,0 1 0,0-1-1,1 0 1,-1 0 0,0 0 0,0 1-1,1-1 1,-1 0 0,0 0 0,0 0 0,0 0-1,1 0 1,-1-1 0,0 1 0,0 0 0,1 0-1,-1 0 1,-1-1 0,-5-2 54,1 0 0,0 0 0,0 0 0,0 0 0,1-1-1,-1 0 1,1 0 0,-8-8 0,-37-45 83,44 50-146,-19-24-138,-33-51-1,52 72-87,0-1-1,1 0 0,0 0 0,0 0 1,1 0-1,1-1 0,0 0 0,0 1 1,0-19-1,3 25-94,0-1 1,1 1 0,0 0-1,0-1 1,0 1-1,1 0 1,0 0-1,0 0 1,0 0 0,0 0-1,1 0 1,4-5-1,5-6-704,0 2-1,16-16 1,-21 23 958,25-25-1137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0.835"/>
    </inkml:context>
    <inkml:brush xml:id="br0">
      <inkml:brushProperty name="width" value="0.05" units="cm"/>
      <inkml:brushProperty name="height" value="0.05" units="cm"/>
    </inkml:brush>
  </inkml:definitions>
  <inkml:trace contextRef="#ctx0" brushRef="#br0">68 134 15299,'-2'-1'77,"1"1"1,-1 1-1,1-1 0,0 0 0,-1 0 0,1 1 0,0-1 0,-1 0 1,1 1-1,0-1 0,-1 1 0,1 0 0,0-1 0,0 1 0,0 0 1,0 0-1,0 0 0,0 0 0,0 0 0,0 0 0,0 0 0,0 0 1,0 0-1,-1 2 0,-17 34 731,15-26-645,1 0 0,0 1 1,0 0-1,1-1 0,1 1 1,0 0-1,0 16 0,2-20-106,-1 1 1,1-1-1,0 0 0,1 1 1,0-1-1,1 0 0,-1 0 0,1 0 1,1-1-1,0 1 0,5 8 1,-8-15-48,-1 0 0,1 0 0,0 1-1,0-1 1,0 0 0,0 0 0,0 0 0,1 0 0,-1 0 0,0 0 0,0-1 0,1 1 0,-1 0 0,0-1 0,1 1 0,-1-1 0,0 1 0,1-1 0,-1 1 0,1-1 0,-1 0 0,1 0 0,1 0 0,-1 0 1,1-1 1,-1 0-1,0 1 0,0-1 1,1 0-1,-1 0 0,0-1 1,0 1-1,0 0 1,0-1-1,0 1 0,0-1 1,1-1-1,4-5 7,-1 1 0,0-1 0,0-1 0,-1 1 0,0-1 0,5-10 0,6-25-14,-1-1 0,-3-1 0,-1-1 0,8-87 0,-16 116-57,0 24 6,0 32-16,-3-33 56,1 9-13,1 21 65,1 0 0,2-1-1,17 63 1,-22-96-39,1 1-1,-1-1 1,1 0 0,-1 1 0,1-1-1,-1 1 1,1-1 0,0 0-1,0 0 1,-1 1 0,1-1-1,0 0 1,0 0 0,0 0 0,1 0-1,-1 0 1,0 0 0,0 0-1,0 0 1,1-1 0,1 2-1,-2-2-12,0-1 0,1 1 0,-1 0 0,0-1 0,0 1 0,0-1 0,0 1 0,0-1 0,0 1 0,0-1 0,0 0 0,0 1 0,0-1 0,0 0-1,0 0 1,0 0 0,-1 0 0,1 0 0,0 0 0,-1 0 0,1 0 0,-1 0 0,1 0 0,-1 0 0,1 0 0,0-2 0,10-30-125,0 0 1,-2 0 0,-2-1 0,5-48 0,-5 32-75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2.248"/>
    </inkml:context>
    <inkml:brush xml:id="br0">
      <inkml:brushProperty name="width" value="0.05" units="cm"/>
      <inkml:brushProperty name="height" value="0.05" units="cm"/>
    </inkml:brush>
  </inkml:definitions>
  <inkml:trace contextRef="#ctx0" brushRef="#br0">1 0 15011,'51'160'3153,"126"274"-1215,-173-426-1890,-2-3-17,-1-1 1,1 0 0,1 0-1,-1 0 1,0 0-1,1 0 1,0-1-1,4 6 1,-7-9-30,1 0 0,-1 0 1,0 0-1,0 0 0,1 1 0,-1-1 1,0 0-1,0 0 0,1 0 1,-1 0-1,0 0 0,0 0 0,1 0 1,-1 0-1,0 0 0,0 0 1,1 0-1,-1 0 0,0 0 0,0 0 1,1 0-1,-1-1 0,0 1 0,0 0 1,1 0-1,-1 0 0,0 0 1,0 0-1,1 0 0,-1-1 0,0 1 1,0 0-1,0 0 0,1 0 1,-1-1-1,0 1 0,0 0 0,0 0 1,0-1-1,0 1 0,0 0 1,1 0-1,-1-1 0,0 1 0,0 0 1,0 0-1,0-1 0,3-15 41,-3-2-27,-1 1 0,0 0 0,-1-1 0,-6-18 1,-21-72-61,18 72 5,1 4-122,-22-47 0,30 75-61,2 8 162,4 12 26,11 19-23,21 35 0,-30-59 74,1-1-1,0 0 1,0 0 0,1 0-1,0-1 1,1 0 0,13 10 0,-20-17-11,0-1 0,0 0 1,0 1-1,0-1 1,0 0-1,0 0 1,0 0-1,0-1 0,0 1 1,0 0-1,1-1 1,-1 0-1,0 1 1,1-1-1,-1 0 0,0 0 1,0 0-1,1 0 1,-1-1-1,3 0 1,-2 0 2,0 0 0,-1-1 1,1 1-1,-1-1 1,1 0-1,-1 1 1,0-1-1,0 0 1,0-1-1,0 1 0,0 0 1,0 0-1,2-5 1,1-3 2,0 0 1,-1 0-1,0-1 1,-1 1-1,0-1 0,0 0 1,1-14-1,1-53-82,13 120-188,-3 1 196,27 70 89,-34-93 27,1-1 0,1-1 0,20 28-1,-29-44-45,0 0 0,0-1-1,1 1 1,-1-1 0,1 1-1,-1-1 1,1 1 0,-1-1-1,1 0 1,0 0 0,0 0-1,0 0 1,0 0 0,2 1-1,-2-2 0,-1 0-1,1 0 0,-1 0 1,0 0-1,1-1 0,-1 1 1,0 0-1,1-1 0,-1 1 1,0-1-1,0 1 0,1-1 1,-1 0-1,0 1 0,0-1 1,0 0-1,0 0 0,0 0 1,0 0-1,0 0 0,0 0 1,0 0-1,0 0 0,0-2 1,7-8 6,0 0-1,-2-1 1,1 0 0,8-26 0,13-56-125,-19 60-247,19-49 0,-28 83 340,0-1-1,0 0 0,0 0 1,1 0-1,-1 1 0,0-1 0,1 0 1,-1 0-1,1 1 0,-1-1 1,0 0-1,1 1 0,0-1 1,-1 1-1,1-1 0,-1 0 1,1 1-1,0-1 0,-1 1 1,1 0-1,0-1 0,0 1 1,-1 0-1,1-1 0,1 1 1,-1 0 0,0 0 0,0 1 0,0-1 0,-1 1 0,1-1 0,0 1 0,-1 0 0,1-1 0,0 1 0,-1 0 0,1 0 0,0-1 0,-1 1 0,1 0 0,-1 0 0,0 0 0,1-1 0,0 3 1,3 9-70,0 1 1,4 17 0,-7-22 115,3 9 32,10 35 202,-13-49-224,0 0 0,0 0-1,1 0 1,-1 0-1,1 0 1,0-1-1,-1 1 1,1 0-1,1-1 1,-1 1-1,0-1 1,5 4-1,-6-6-17,1 1 0,-1-1 0,1 1 0,-1-1-1,1 0 1,-1 1 0,1-1 0,-1 0 0,1 0-1,-1 0 1,1 0 0,-1 0 0,1-1-1,-1 1 1,1 0 0,-1-1 0,1 1 0,-1-1-1,1 1 1,-1-1 0,0 0 0,1 1-1,-1-1 1,0 0 0,0 0 0,1 0 0,1-2-1,3-3 12,0 0 0,0 0 0,6-11 0,-6 9-26,0-1 1,-1 1-1,-1-1 1,1-1-1,-2 1 1,1 0-1,-1-1 0,3-14 1,-6 21-9,1 0-1,-1-1 1,1 1 0,-1 0-1,0 0 1,0 0 0,0-1-1,-1 1 1,1 0 0,-1 0 0,0 0-1,0 0 1,0 0 0,0 0-1,0 0 1,-1 0 0,1 0-1,-1 0 1,0 1 0,0-1 0,0 1-1,0-1 1,0 1 0,0 0-1,-1 0 1,1 0 0,-1 0-1,1 0 1,-1 0 0,-3-1 0,4 3-7,1-1 0,-1 0 0,0 1 0,1 0 1,-1-1-1,0 1 0,1 0 0,-1 0 1,0 0-1,1 0 0,-1 0 0,0 0 0,1 0 1,-1 1-1,0-1 0,1 1 0,-4 1 1,5-2 5,-1 0 0,1 0 0,-1 1 0,1-1 0,0 0 0,-1 1 0,1-1 0,0 0 0,-1 1 0,1-1 0,0 0 1,-1 1-1,1-1 0,0 1 0,0-1 0,0 0 0,-1 1 0,1-1 0,0 1 0,0-1 0,0 1 0,0-1 0,0 1 1,0 0-1,0 0-1,0 0 1,1 0-1,-1 0 0,0 0 1,1 0-1,-1 0 1,1 0-1,0 0 1,-1 0-1,1 0 1,0 0-1,-1-1 1,1 1-1,0 0 0,1 1 1,1 0 2,0 1 0,0-1 0,1 0 0,-1 0 1,1 0-1,-1 0 0,1 0 0,0-1 0,0 0 0,0 1 0,0-1 1,0-1-1,0 1 0,0-1 0,4 1 0,-2-2 5,0 1 0,1-1 0,-1 0 0,0-1 0,0 1 0,0-1 0,0-1 0,11-5 0,-6 2 7,0-1-1,-1 0 0,0-1 0,0 0 0,-1 0 1,0-1-1,-1 0 0,1-1 0,7-13 0,-6 7 5,-1 0 0,9-24 0,-15 34-12,-1 0-1,0 0 0,0 0 0,-1-1 0,0 1 0,0-1 0,0 1 0,-1-1 1,0 1-1,0-8 0,0 13-1,0 1-1,0-1 1,0 1 0,0-1 0,-1 1-1,1-1 1,0 0 0,0 1 0,0-1-1,0 1 1,-1-1 0,1 1 0,0 0-1,0-1 1,-1 1 0,1-1 0,0 1-1,-1-1 1,1 1 0,0 0 0,-1-1-1,1 1 1,-1 0 0,1-1 0,-1 1-1,1 0 1,-1 0 0,0-1 0,1 1-1,-1 1 0,0-1 0,0 0 0,0 0 0,1 0 1,-1 1-1,0-1 0,1 1 0,-1-1 0,0 0 0,1 1 0,-1-1 1,0 1-1,1-1 0,-1 1 0,0 0 0,-19 29-30,12-15 46,2 1 0,0 0 0,1 0 1,1 0-1,0 0 0,1 1 1,0 17-1,2-24 18,1 0 0,0 1 0,0-1 0,1 0 0,1 0 0,0 0 0,0 0 0,1 0 0,0 0 1,1 0-1,0-1 0,9 16 0,-11-22-27,1 0 1,-1 0-1,0 0 1,1 0-1,0-1 1,0 1-1,0-1 1,0 1-1,0-1 1,0 0-1,0 0 1,1-1-1,-1 1 1,1-1-1,-1 0 1,1 1-1,0-1 1,-1-1-1,1 1 1,0-1-1,0 1 1,-1-1-1,1 0 1,0-1-1,0 1 1,0 0-1,-1-1 1,1 0-1,0 0 1,-1 0-1,1-1 1,-1 1-1,1-1 1,4-3-1,-3 3-47,-1-1 0,0 0 0,1 0 0,-1 0 0,0-1 0,-1 1 0,1-1 0,-1 0 0,1 0 0,-1 0 0,-1-1 0,1 1 0,0-1 0,-1 1 0,0-1 0,0 0 0,-1 0 0,1 0 0,-1 0 0,0 0 0,0 0 0,-1 0 0,1-1 0,-1 1 0,-1-7 0,-10-20-218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2.605"/>
    </inkml:context>
    <inkml:brush xml:id="br0">
      <inkml:brushProperty name="width" value="0.05" units="cm"/>
      <inkml:brushProperty name="height" value="0.05" units="cm"/>
    </inkml:brush>
  </inkml:definitions>
  <inkml:trace contextRef="#ctx0" brushRef="#br0">12 1 15195,'-8'11'1481,"5"-1"-1241,8-6-392,6-2 176,4-8 32,2 0-200,4-4-289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3.004"/>
    </inkml:context>
    <inkml:brush xml:id="br0">
      <inkml:brushProperty name="width" value="0.05" units="cm"/>
      <inkml:brushProperty name="height" value="0.05" units="cm"/>
    </inkml:brush>
  </inkml:definitions>
  <inkml:trace contextRef="#ctx0" brushRef="#br0">19 191 11234,'1'7'408,"-1"1"-1,1 0 1,0-1-1,1 1 1,0-1-1,0 1 1,0-1-1,1 0 1,0 0-1,8 12 1,-10-17-326,0 0-1,0 0 1,1 0-1,-1-1 1,1 1-1,-1 0 1,1-1-1,0 0 1,0 1-1,0-1 1,-1 0-1,1 0 1,0 0 0,1 0-1,-1 0 1,0 0-1,0-1 1,0 1-1,0-1 1,1 1-1,-1-1 1,0 0-1,0 0 1,1 0-1,-1 0 1,0 0 0,0 0-1,0-1 1,1 1-1,-1-1 1,0 0-1,0 0 1,0 1-1,0-1 1,0-1-1,0 1 1,0 0-1,0 0 1,0-1 0,2-1-1,2-3 19,-1 1 0,1-1 1,-1 0-1,0-1 0,0 1 0,0-1 1,-1 0-1,0 0 0,-1 0 0,1 0 0,-2-1 1,1 0-1,-1 1 0,2-9 0,-2 6-58,0 0 0,-1 0 0,0 0 0,-1 0 0,0 0 0,-1 0 0,0 0 0,0 0 0,-1 1 0,-5-20-1,5 26-45,1 0 0,0-1 0,-1 1 0,0 0 0,1 0 0,-1 0 0,0 0 0,-1 0 0,1 1 0,0-1 0,-1 1 0,0-1 0,1 1 0,-1 0 0,0 0 0,0 0 0,0 1 0,-1-1 0,1 1 0,0-1 0,-1 1 0,1 0 0,0 0 0,-5 0 0,5 1-9,-1 0 1,0 0-1,1 1 1,-1-1 0,1 1-1,-1 0 1,1 0-1,-1 0 1,1 1 0,-1-1-1,1 1 1,0-1-1,0 1 1,0 0-1,0 1 1,0-1 0,0 0-1,1 1 1,-1-1-1,1 1 1,0 0 0,0 0-1,-3 5 1,-2 5-12,1-1 1,0 1 0,1 0-1,1 1 1,0-1 0,1 1-1,1 0 1,0 0-1,0 0 1,2 26 0,0-22 21,2 0 1,0-1 0,1 1-1,0-1 1,2 1-1,0-1 1,1-1 0,10 20-1,-15-32-17,1 0-1,1-1 0,-1 1 1,0-1-1,1 0 0,0 1 1,0-1-1,0 0 1,0-1-1,0 1 0,1-1 1,6 5-1,-8-6-23,0 0 1,1-1-1,-1 1 0,0-1 1,1 1-1,-1-1 0,0 0 1,1 0-1,-1 0 0,0 0 1,1 0-1,-1 0 0,0-1 1,1 1-1,-1-1 1,0 1-1,0-1 0,1 0 1,-1 0-1,0 0 0,0 0 1,0-1-1,0 1 0,2-2 1,5-6-103,0 1-1,-1-2 1,1 1 0,-2-1 0,1 0-1,-2-1 1,1 1 0,-1-1 0,8-22-1,12-34-368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3.399"/>
    </inkml:context>
    <inkml:brush xml:id="br0">
      <inkml:brushProperty name="width" value="0.05" units="cm"/>
      <inkml:brushProperty name="height" value="0.05" units="cm"/>
    </inkml:brush>
  </inkml:definitions>
  <inkml:trace contextRef="#ctx0" brushRef="#br0">203 1 11578,'6'22'477,"0"1"0,-1-1-1,-1 1 1,-1 1 0,0 26-1,-9 117 1583,2-116-1410,-11 78 673,12-107-1090,-3-4-47,6-18-189,0 0-1,0 1 1,0-1-1,0 0 1,-1 0 0,1 0-1,0 0 1,0 0-1,0 0 1,0 0-1,0 1 1,-1-1 0,1 0-1,0 0 1,0 0-1,0 0 1,0 0-1,-1 0 1,1 0 0,0 0-1,0 0 1,0 0-1,0 0 1,-1 0-1,1 0 1,0 0 0,0 0-1,0 0 1,-1 0-1,1 0 1,0 0-1,0 0 1,0 0 0,0-1-1,0 1 1,-1 0-1,1 0 1,0 0-1,0 0 1,0 0 0,0 0-1,0 0 1,0-1-1,-1 1 1,1 0-1,-15-30-802,14 28 765,-132-261-7027,94 193 6756,38 67 1136,5 6 60,11 14 902,20 27 740,-22-27-1949,0-1 0,2 0-1,-1-1 1,33 25 0,-41-35-542,1-1 0,-1 0 0,1 0 0,0-1 0,1 0 0,-1 0 1,11 2-1,-14-4-107,0-1 1,1 1-1,-1-1 1,1 0-1,-1 0 1,1 0-1,-1-1 1,1 1-1,-1-1 1,0 0-1,0 0 1,1-1-1,7-3 1,-9 3-84,1-1 0,0 1 0,-1-1 1,1 0-1,-1 0 0,0 0 0,0 0 0,0-1 1,-1 1-1,1-1 0,-1 0 0,0 1 1,0-1-1,3-7 0,-1-2-119,0-1-1,0 0 1,1-17 0,4-24-551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4.492"/>
    </inkml:context>
    <inkml:brush xml:id="br0">
      <inkml:brushProperty name="width" value="0.05" units="cm"/>
      <inkml:brushProperty name="height" value="0.05" units="cm"/>
    </inkml:brush>
  </inkml:definitions>
  <inkml:trace contextRef="#ctx0" brushRef="#br0">0 328 13611,'12'126'2144,"6"0"0,53 199 0,-68-312-1999,8 26 187,-10-37-313,0 0 1,0 0-1,0 0 0,0 0 0,0 0 0,0 0 0,1 0 0,-1-1 0,0 1 0,1 0 0,-1-1 0,1 1 0,2 1 0,-4-3-20,1 0 0,-1 0 1,1 0-1,-1 0 0,0 0 0,1 0 0,-1 0 0,0 0 0,1 0 1,-1 0-1,1 0 0,-1 0 0,0 0 0,1 0 0,-1 0 1,1-1-1,-1 1 0,0 0 0,1 0 0,-1 0 0,0-1 1,1 1-1,-1 0 0,0 0 0,0-1 0,1 1 0,-1 0 0,0-1 1,0 1-1,1 0 0,-1-1 0,0 1 0,0 0 0,0-1 1,0 1-1,0 0 0,1-1 0,-1 1 0,0-1 0,0 1 0,0 0 1,0-1-1,0 1 0,0-1 0,0 1 0,0 0 0,-1-1 1,2-25-98,-1 25 95,-3-43-171,-3-1-1,-2 2 1,-13-46 0,1 5-267,22 90 439,1 1 0,1-1 0,-1 0 0,1 0 0,0 0 0,1 0-1,-1-1 1,1 0 0,0 0 0,0 0 0,9 6 0,-11-9 21,-1-1 0,1 1 0,0-1 0,0 0 1,-1 0-1,1 0 0,0 0 0,0 0 0,0-1 0,0 1 0,0-1 0,0 0 1,0 0-1,0 0 0,0 0 0,0-1 0,0 1 0,0-1 0,0 0 1,0 1-1,0-1 0,0-1 0,0 1 0,-1 0 0,1-1 0,0 1 1,-1-1-1,1 0 0,-1 0 0,0 0 0,0 0 0,0 0 0,3-4 0,2-2 31,0-1 0,-1-1-1,0 1 1,0-1-1,-1 0 1,-1 0-1,7-21 1,-7 19-36,-2 0 1,1 0 0,-2 0-1,1-20 1,-1 28-33,-1 1 0,0-1 0,0 1 0,-1-1 0,1 0 0,-1 1 0,0-1 0,0 1 0,0 0 0,0-1 0,-1 1 0,1 0 0,-1-1 0,0 1 0,0 0 1,0 0-1,0 1 0,-1-1 0,1 0 0,-4-2 0,5 4 4,-1 0 1,1 1-1,0-1 0,-1 1 1,1-1-1,0 1 1,-1-1-1,1 1 1,-1 0-1,1-1 1,0 1-1,-1 0 1,1 0-1,-1 0 0,1 0 1,-1 1-1,1-1 1,-1 0-1,1 0 1,0 1-1,-1-1 1,1 1-1,0-1 1,-1 1-1,1 0 1,0 0-1,0-1 0,0 1 1,-1 0-1,1 0 1,0 0-1,0 0 1,0 0-1,0 1 1,1-1-1,-1 0 1,0 0-1,0 2 0,-3 3-12,0 1 0,1-1-1,1 0 1,-1 1-1,1-1 1,-3 12-1,3-8 46,0 0-1,1 0 1,0 1-1,1-1 1,0 0-1,0 0 1,1 0 0,0 0-1,1 1 1,4 12-1,-5-22-13,-1 0-1,0 0 1,1 0-1,-1 0 1,1 0 0,-1 0-1,1 0 1,-1 0-1,1 0 1,0-1-1,-1 1 1,1 0 0,0 0-1,0-1 1,0 1-1,0 0 1,0-1-1,-1 1 1,1-1-1,0 1 1,0-1 0,0 1-1,1-1 1,-1 0-1,0 0 1,0 1-1,0-1 1,0 0 0,0 0-1,0 0 1,0 0-1,0 0 1,0 0-1,0 0 1,0-1-1,1 1 1,-1 0 0,0-1-1,0 1 1,0-1-1,0 1 1,0-1-1,-1 1 1,1-1 0,1 0-1,6-5-8,-1 1 1,-1-1-1,1 0 0,8-11 1,-11 13-13,1-2 21,10-12-99,2 1-1,-1 1 0,2 0 1,26-17-1,-40 30 56,1 0-1,0 0 1,0 1 0,0 0-1,1 0 1,-1 0 0,0 1-1,1 0 1,-1 0-1,9-1 1,-10 3 17,0-1-1,-1 0 1,1 1-1,0 0 1,-1 0 0,1 0-1,-1 0 1,0 1-1,1-1 1,-1 1 0,0 0-1,0 0 1,0 0 0,0 0-1,0 1 1,0-1-1,3 5 1,1 2-1,-1 0 0,0 0 1,-1 1-1,0 0 0,0 0 0,-1 0 0,0 0 0,-1 1 1,3 15-1,13 37 395,-19-63-367,0-1 1,0 1-1,0 0 1,0 0-1,0-1 1,0 1-1,0 0 0,0 0 1,1 0-1,-1-1 1,0 1-1,0 0 1,0 0-1,0 0 0,1-1 1,-1 1-1,0 0 1,0 0-1,0 0 0,0 0 1,1 0-1,-1 0 1,0-1-1,0 1 1,1 0-1,-1 0 0,0 0 1,0 0-1,0 0 1,1 0-1,-1 0 1,0 0-1,0 0 0,1 0 1,-1 0-1,0 0 1,0 0-1,1 0 1,-1 0-1,0 0 0,0 0 1,1 0-1,-1 1 1,0-1-1,0 0 0,0 0 1,1 0-1,-1 0 1,0 0-1,0 1 1,0-1-1,0 0 0,1 0 1,-1 0-1,0 0 1,0 1-1,0-1 1,0 0-1,0 0 0,0 0 1,0 1-1,1-1 1,-1 0-1,0 0 1,0 1-1,0-1 0,0 0 1,6-18 121,-6 18-127,17-79 266,-13 51-278,2 0 0,1 0 1,15-35-1,-22 63 13,0-1 1,0 1-1,0 0 1,0-1-1,0 1 0,0 0 1,0 0-1,0-1 1,0 1-1,0 0 1,0-1-1,0 1 1,1 0-1,-1 0 0,0-1 1,0 1-1,0 0 1,0 0-1,1-1 1,-1 1-1,0 0 0,0 0 1,0 0-1,1-1 1,-1 1-1,0 0 1,0 0-1,1 0 1,-1 0-1,0 0 0,1-1 1,-1 1-1,0 0 1,0 0-1,1 0 1,-1 0-1,0 0 0,1 0 1,-1 0-1,0 0 1,0 0-1,1 0 1,-1 0-1,0 0 1,1 0-1,5 16 84,-2 23 163,-2-21 11,-2-18-255,0 0 0,0 0 0,1 1 0,-1-1 0,0 0 0,0 0 0,0 0 0,0 0-1,0 0 1,0 0 0,0 0 0,0 0 0,1 0 0,-1 0 0,0 0 0,0 0 0,0 0-1,0 0 1,0 0 0,0 0 0,0 0 0,1 0 0,-1 0 0,0 0 0,0 0 0,0 0 0,0 0-1,0 0 1,0 0 0,0 0 0,1 0 0,-1 0 0,0 0 0,0 0 0,0 0 0,0 0-1,0 0 1,0-1 0,0 1 0,0 0 0,0 0 0,1 0 0,-1 0 0,0 0 0,0 0 0,0 0-1,0 0 1,0-1 0,0 1 0,0 0 0,0 0 0,0 0 0,0 0 0,0 0 0,0 0-1,0 0 1,0-1 0,11-30 261,-7 19-259,3-11 28,-3 11-62,0-1 0,0 1 0,1 0 0,0 0 0,1 1 0,1 0 0,10-16 0,-16 27 22,-1-1-1,1 0 1,0 0-1,-1 1 1,1-1-1,-1 0 0,1 1 1,0-1-1,0 1 1,-1-1-1,1 1 1,0-1-1,0 1 1,0-1-1,-1 1 0,1 0 1,0-1-1,0 1 1,0 0-1,0 0 1,0 0-1,0 0 0,0 0 1,0 0-1,0 0 1,-1 0-1,1 0 1,0 0-1,0 0 1,0 1-1,0-1 0,0 0 1,0 1-1,0-1 1,-1 0-1,1 1 1,0-1-1,0 1 1,-1-1-1,1 1 0,0 0 1,-1-1-1,1 1 1,0 0-1,-1 0 1,1-1-1,-1 1 0,1 0 1,-1 0-1,0 0 1,1-1-1,-1 3 1,5 6-17,-2 1 1,1 0 0,3 19-1,-4-17 48,-3-9-15,1 0 0,0 0 0,0 0-1,0-1 1,0 1 0,0 0 0,1 0 0,-1-1 0,1 1-1,3 3 1,-4-6-9,-1 1-1,1-1 0,-1 0 1,1 1-1,-1-1 0,1 0 1,-1 0-1,1 1 1,-1-1-1,1 0 0,-1 0 1,1 0-1,0 0 0,-1 0 1,1 0-1,-1 0 1,1 0-1,0 0 0,-1 0 1,1 0-1,0-1 0,1 1-17,0-1 0,0 0 0,-1 0 0,1 0-1,0-1 1,-1 1 0,1 0 0,-1-1-1,2-1 1,9-10-219,-1 0 0,2 1-1,-1 0 1,2 1-1,-1 1 1,2 0 0,25-13-1,-33 20 297,-1 0 0,-1-1 0,1 1 0,0-1 0,-1-1 0,0 1 0,0-1 1,0 1-1,0-2 0,6-9 0,-3 2 130,-1 0 0,0-1 0,9-27-1,-8 16-4,8-38-1,-14 55-184,-1 0 0,0 0 0,0 0 0,-1 0 0,0 0 0,-1 0 1,0 0-1,0 0 0,-3-10 0,4 17-3,0 0 0,-1 0-1,1 0 1,0 1 0,0-1 0,-1 0 0,1 1 0,0-1-1,-1 0 1,1 0 0,-1 1 0,1-1 0,-1 1-1,1-1 1,-1 0 0,1 1 0,-1-1 0,0 1 0,1-1-1,-1 1 1,0 0 0,1-1 0,-1 1 0,0 0 0,0-1-1,1 1 1,-1 0 0,0 0 0,0 0 0,0 0 0,1 0-1,-1-1 1,0 2 0,0-1 0,1 0 0,-1 0-1,0 0 1,0 0 0,0 0 0,1 1 0,-1-1 0,0 0-1,0 0 1,1 1 0,-1-1 0,-1 1 0,-1 2-15,0-1 0,0 0-1,0 1 1,1-1 0,-1 1 0,1 0 0,-1 0 0,-3 6 0,1 1 12,0 0-1,1 1 1,0 0 0,1 0-1,0 0 1,1 0 0,0 0 0,1 0-1,0 1 1,1 16 0,0-18 57,1 0 0,0 0 1,1 0-1,0 0 0,1 0 1,0-1-1,0 1 0,1-1 1,0 0-1,0 0 0,12 17 1,-12-22-26,0 0-1,0 0 1,0 0 0,0-1 0,0 1 0,1-1 0,-1 0 0,1 0 0,0-1 0,0 1 0,0-1 0,0 0-1,8 1 1,-3-1-51,-1 0 0,1-1-1,-1-1 1,1 1 0,-1-2-1,17-1 1,-4-3-66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5.209"/>
    </inkml:context>
    <inkml:brush xml:id="br0">
      <inkml:brushProperty name="width" value="0.05" units="cm"/>
      <inkml:brushProperty name="height" value="0.05" units="cm"/>
    </inkml:brush>
  </inkml:definitions>
  <inkml:trace contextRef="#ctx0" brushRef="#br0">2 2 14619,'-2'-1'1240,"2"5"-888,3 7-151,6 12 495,4 5-136,1 3-248,0 2-160,5 3-88,-2-2-8,-1-5-24,-2-8-8,-4-9-24,-1-3-88,-6-15-384,-3-6 440,-8-12-24,-3-9-48,-6-6-64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5.593"/>
    </inkml:context>
    <inkml:brush xml:id="br0">
      <inkml:brushProperty name="width" value="0.05" units="cm"/>
      <inkml:brushProperty name="height" value="0.05" units="cm"/>
    </inkml:brush>
  </inkml:definitions>
  <inkml:trace contextRef="#ctx0" brushRef="#br0">2 188 13867,'-2'-7'1352,"8"4"-736,3 0-184,7-3 633,-4 1-193,10-5-256,2-2-64,5-4-152,1-2-96,-1-5-264,2 1-176,-3 2-344,-3 3-184,-9 1 2216,-7 6-1592,-11 10 32,-6 6-48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6.025"/>
    </inkml:context>
    <inkml:brush xml:id="br0">
      <inkml:brushProperty name="width" value="0.05" units="cm"/>
      <inkml:brushProperty name="height" value="0.05" units="cm"/>
    </inkml:brush>
  </inkml:definitions>
  <inkml:trace contextRef="#ctx0" brushRef="#br0">0 125 12987,'9'9'1672,"2"-8"-960,2-9-192,3-7 1081,4-5-769,3 0-96,3-1-192,5-1-168,-2 8-536,-2 2-248,-5 10 864,-7 2-544,-15 4-32,-4 3-40</inkml:trace>
  <inkml:trace contextRef="#ctx0" brushRef="#br0" timeOffset="1">91 304 11458,'14'20'1489,"3"-12"-817,3-8-296,5-10 1736,2-3-1487,0-12-393,5 0-200,-2-6 32,-2 0-64,0-5-72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33.524"/>
    </inkml:context>
    <inkml:brush xml:id="br0">
      <inkml:brushProperty name="width" value="0.05" units="cm"/>
      <inkml:brushProperty name="height" value="0.05" units="cm"/>
    </inkml:brush>
  </inkml:definitions>
  <inkml:trace contextRef="#ctx0" brushRef="#br0">0 68 16412,'10'-4'1768,"-3"-1"536,-5 5-2416,6-1 184,2 1-208,11-6-240</inkml:trace>
  <inkml:trace contextRef="#ctx0" brushRef="#br0" timeOffset="1">208 8 18244,'-9'-3'1512,"8"0"-1112,5 3-2160,3-1 2008,3 1-472,2 0-272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6.430"/>
    </inkml:context>
    <inkml:brush xml:id="br0">
      <inkml:brushProperty name="width" value="0.05" units="cm"/>
      <inkml:brushProperty name="height" value="0.05" units="cm"/>
    </inkml:brush>
  </inkml:definitions>
  <inkml:trace contextRef="#ctx0" brushRef="#br0">1 212 13459,'2'29'423,"0"0"0,3 0 0,0 0 0,2-1 0,1 0 0,1 0 0,21 44 0,-14-42-114,0-1-1,2-1 1,1 0 0,1-1 0,2-1-1,33 32 1,-49-53-295,-4-2-16,0-1 1,0 0 0,0 0-1,0 0 1,0 0 0,0-1-1,1 1 1,-1-1 0,1 1-1,-1-1 1,1 0-1,-1 0 1,1 0 0,0 0-1,5 1 1,-8-2-1,1-1 0,-1 1 0,0 0 0,1 0 0,-1-1 0,1 1 0,-1 0 0,0-1 1,1 1-1,-1 0 0,0-1 0,1 1 0,-1 0 0,0-1 0,0 1 0,1-1 0,-1 1 0,0-1 0,0 1 0,0-1 0,0 1 0,0 0 0,1-1 0,-1 1 0,0-1 0,0 1 0,0-1 1,0 1-1,0-1 0,0 1 0,-1-1 0,1 1 0,0-1 0,0 1 0,0-1 0,0 1 0,-1 0 0,1-1 0,0 1 0,-1-1 0,-8-22-59,-7-5-145,-1 2 0,-34-42-1,28 39-190,-23-38-1,46 66 397,-1 1 0,1 0-1,0 0 1,0 0 0,0-1-1,0 1 1,0 0 0,0 0 0,0 0-1,0-1 1,0 1 0,-1 0-1,1 0 1,0 0 0,0-1 0,0 1-1,0 0 1,0 0 0,0-1 0,0 1-1,0 0 1,1 0 0,-1 0-1,0-1 1,0 1 0,0 0 0,0 0-1,0 0 1,0-1 0,0 1-1,0 0 1,0 0 0,1 0 0,-1-1-1,0 1 1,0 0 0,0 0 0,0 0-1,1 0 1,-1 0 0,0 0-1,0-1 1,0 1 0,1 0 0,-1 0-1,0 0 1,0 0 0,0 0-1,1 0 1,-1 0 0,0 0 0,0 0-1,1 0 1,-1 0 0,0 0 0,0 0-1,0 0 1,1 0 0,-1 0-1,0 0 1,0 0 0,1 0 0,-1 0-1,0 1 1,0-1 0,1 0 0,22 5 146,-14-2-108,-5-3-21,1 0-1,0 0 1,-1 0-1,1-1 0,-1 1 1,1-1-1,-1 0 0,1 0 1,-1-1-1,1 1 0,-1-1 1,0 0-1,0 0 1,0 0-1,0-1 0,0 0 1,-1 1-1,1-1 0,-1 0 1,0-1-1,1 1 0,2-5 1,4-6 9,0-1 1,-1 0-1,0 0 0,10-25 1,-9 15-17,0-1 1,-2-1 0,-1 1 0,-1-1 0,-1-1 0,-2 1 0,0-1 0,-3-43 0,0 66-25,0 0 1,-1 1-1,1-1 1,-1 0-1,0 1 1,0-1-1,-1 1 1,0-1-1,-2-5 1,4 10 12,0 0 0,0 0 0,-1 0 0,1-1 0,0 1 0,0 0 0,0 0 0,0 0 1,0 0-1,-1-1 0,1 1 0,0 0 0,0 0 0,0 0 0,-1 0 0,1 0 0,0 0 1,0 0-1,0 0 0,-1-1 0,1 1 0,0 0 0,0 0 0,-1 0 0,1 0 0,0 0 1,0 0-1,0 0 0,-1 0 0,1 1 0,0-1 0,0 0 0,-1 0 0,1 0 0,0 0 1,0 0-1,0 0 0,-1 0 0,1 0 0,0 0 0,0 1 0,0-1 0,0 0 0,-1 0 1,1 0-1,0 0 0,0 1 0,0-1 0,0 0 0,-5 13-56,4-1 55,0 0-1,1-1 0,0 1 0,1 0 1,1 0-1,2 11 0,22 73 247,-8-38 212,3-2 0,2-1 0,3 0 1,63 99-1,-78-138-248,22 23 1,-30-36-209,-1 0-1,1 0 1,0 0 0,0-1 0,1 1 0,-1-1 0,1 0 0,-1 0-1,1 0 1,0-1 0,-1 1 0,1-1 0,0 0 0,6 1-1,-9-1-23,0-2-1,0 1 1,-1 0 0,1 0-1,0 0 1,0 0-1,0 0 1,0-1-1,0 1 1,0 0-1,0-1 1,0 1-1,-1-1 1,1 1-1,0-1 1,0 1-1,-1-1 1,1 0-1,0 1 1,-1-1-1,1 0 1,-1 1-1,1-1 1,0 0-1,-1 0 1,0 0 0,1 0-1,-1 1 1,0-1-1,1 0 1,-1 0-1,0 0 1,0 0-1,0 0 1,1 0-1,-1 0 1,0 0-1,-1-1 1,1-2-139,0-1 0,0 1 0,-1-1 0,1 1 0,-1-1 0,0 1 0,-3-6 0,-1 0-97,0-1 0,-2 1 0,1 0 0,-1 0 0,-1 1 0,0 0 0,-14-13 0,-8-6-395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6.815"/>
    </inkml:context>
    <inkml:brush xml:id="br0">
      <inkml:brushProperty name="width" value="0.05" units="cm"/>
      <inkml:brushProperty name="height" value="0.05" units="cm"/>
    </inkml:brush>
  </inkml:definitions>
  <inkml:trace contextRef="#ctx0" brushRef="#br0">0 333 12243,'10'3'315,"1"-1"1,-1 0-1,1 0 1,0-1-1,-1-1 1,1 0-1,0 0 0,15-3 1,-21 2-237,1-1-1,-1 1 1,0-1 0,0 0 0,0 0-1,0 0 1,-1-1 0,1 0 0,-1 0-1,1 0 1,-1-1 0,0 1 0,0-1-1,-1 0 1,1 0 0,-1 0 0,0-1-1,5-7 1,-2 0 42,0-1 1,-1 0-1,-1 0 0,0-1 0,3-20 0,-5 25-54,-1 1-1,0-1 1,-1 0-1,0 0 1,0 1-1,-1-1 1,0 0 0,-1 1-1,0-1 1,-3-8-1,5 16-58,0 0 0,0 0 0,0 1 0,-1-1 0,1 0 0,0 0 1,-1 0-1,1 1 0,0-1 0,-1 0 0,1 0 0,-1 1 0,0-1 0,1 0 0,-1 1 0,1-1 0,-1 1 0,0-1 0,1 1 0,-1-1 0,0 1 0,0-1 0,1 1 0,-1 0 0,0-1 1,0 1-1,-1 0 0,1 0-3,0 1 0,0-1 1,0 1-1,0-1 0,1 1 0,-1 0 1,0 0-1,0-1 0,0 1 1,1 0-1,-1 0 0,0 0 0,1 0 1,-1 0-1,1 0 0,-1 0 1,0 1-1,-3 8-2,1 0 0,0 0-1,-3 16 1,4-11 35,0 1-1,2 0 1,-1 0-1,2 0 1,0 0-1,1-1 1,0 1-1,1 0 0,1-1 1,9 24-1,-11-36-19,-1-1-1,0 0 1,0 1-1,1-1 0,0 0 1,-1 0-1,1 0 1,0 0-1,0 0 1,0 0-1,0 0 0,0-1 1,4 3-1,-5-4-15,1 1 1,-1-1-1,0 0 0,0 0 0,0 1 1,0-1-1,0 0 0,1 0 0,-1 0 1,0 0-1,0-1 0,0 1 0,0 0 1,1 0-1,-1-1 0,0 1 0,0-1 1,0 1-1,0-1 0,0 1 0,0-1 0,0 1 1,0-1-1,0 0 0,0 0 0,-1 0 1,1 1-1,0-1 0,0 0 0,-1 0 1,1 0-1,0 0 0,0-2 0,4-6-142,0-1-1,0-1 0,-1 1 0,0-1 0,-1 1 1,4-22-1,4-69-506,-9 30 352,-4-2-107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7.267"/>
    </inkml:context>
    <inkml:brush xml:id="br0">
      <inkml:brushProperty name="width" value="0.05" units="cm"/>
      <inkml:brushProperty name="height" value="0.05" units="cm"/>
    </inkml:brush>
  </inkml:definitions>
  <inkml:trace contextRef="#ctx0" brushRef="#br0">1 99 13099,'16'87'1392,"-6"-27"-603,2-1 0,3-1 1,24 60-1,-36-111-703,0 0 0,0-1 0,1 1 1,0-1-1,0 0 0,1 0 0,7 8 1,-11-12-77,1-1 1,0 1-1,0-1 1,-1 0 0,1 0-1,0 0 1,0 0 0,0 0-1,0 0 1,0 0-1,1-1 1,-1 1 0,0-1-1,0 0 1,0 1-1,0-1 1,1 0 0,-1 0-1,0 0 1,0-1-1,0 1 1,1 0 0,-1-1-1,0 0 1,0 1-1,0-1 1,0 0 0,3-1-1,1-2-41,0 0-1,0-1 0,0 0 0,-1 1 0,1-2 1,-1 1-1,-1-1 0,1 1 0,-1-1 1,0 0-1,0-1 0,0 1 0,-1-1 0,0 0 1,-1 0-1,3-7 0,2-14 65,-1 1 0,5-51 0,-5 7-278,-3 0 0,-7-81 0,2 135-92,1 19 32,4 29 102,11 16 504,2-1 1,2 0 0,2-1 0,2-1-1,2-1 1,39 54 0,-61-94-276,2 2 34,0 0 0,0-1 0,0 1 0,6 4 1,-9-8-59,-1-1 0,1 1 1,-1-1-1,1 1 1,-1-1-1,1 0 1,-1 1-1,1-1 0,-1 0 1,1 0-1,0 1 1,-1-1-1,1 0 0,-1 0 1,1 0-1,0 0 1,-1 0-1,1 0 0,0 0 1,-1 0-1,1 0 1,0 0-1,-1 0 0,1 0 1,-1-1-1,1 1 1,0 0-1,-1 0 1,1 0-1,-1-1 0,1 1 1,-1 0-1,1-1 1,-1 1-1,1-1 0,-1 1 1,1-1-1,-1 1 1,1-1-1,-1 1 0,0-1 1,1 1-1,-1-1 1,0 1-1,0-1 0,1 1 1,-1-1-1,0 0 1,0 1-1,1-2 0,0-4-53,1-1 0,-1 1-1,0-1 1,-1 1-1,1-1 1,-1 1-1,-1-1 1,1 1-1,-1-1 1,0 1-1,0-1 1,-1 1-1,-3-9 1,1 5-140,0-1 1,-1 1-1,0 1 1,-1-1-1,0 1 1,0 0-1,-10-11 1,10 15 46,0 1 0,0-1-1,0 1 1,-1 0 0,1 0 0,-1 0-1,0 1 1,0 0 0,0 1 0,-1 0 0,1 0-1,-9-1 1,13 2 156,-1 0 0,1 1 0,-1-1 1,0 1-1,1 0 0,-1 0 0,1 0 0,-1 1 0,0-1 0,1 1 0,-1 0 0,1 0 0,-1 0 0,1 0 1,0 1-1,-1-1 0,1 1 0,0 0 0,0 0 0,0 0 0,0 1 0,0-1 0,1 0 0,-1 1 0,1 0 1,-4 5-1,5-7 67,0 1 1,0-1 0,1 1-1,-1-1 1,0 1 0,1 0-1,-1-1 1,1 1 0,0-1-1,-1 1 1,1 0 0,0-1-1,0 1 1,0 0 0,0 0-1,1-1 1,-1 3 0,1-2 4,-1-1 0,1 0 0,0 0 1,-1 0-1,1 0 0,0 0 1,0 0-1,0 0 0,0 0 0,0-1 1,0 1-1,0 0 0,0 0 1,0-1-1,0 1 0,0-1 0,0 1 1,2 0-1,1 0 88,1 0-1,-1 0 1,1-1-1,0 1 1,-1-1-1,1 0 1,0 0 0,-1 0-1,1-1 1,-1 0-1,7-1 1,7-6-67,0 0-1,-1-1 1,0 0-1,0-2 1,-1 0 0,28-25-1,-24 17-182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8.158"/>
    </inkml:context>
    <inkml:brush xml:id="br0">
      <inkml:brushProperty name="width" value="0.05" units="cm"/>
      <inkml:brushProperty name="height" value="0.05" units="cm"/>
    </inkml:brush>
  </inkml:definitions>
  <inkml:trace contextRef="#ctx0" brushRef="#br0">4 71 12651,'-1'1'188,"0"1"0,1-1 0,-1 1 0,1-1 0,0 1 0,-1 0 0,1-1 0,0 1 0,0 0 0,0-1 0,0 1 0,0 0 0,1-1 0,-1 3 0,0-3-46,5 23 242,0 1 0,2-1 0,1 0 1,0-1-1,2 0 0,1 0 0,0-1 1,16 21-1,-23-36-379,0-1 1,0 0-1,1 0 1,0 0-1,0-1 0,1 0 1,8 7-1,-13-11-4,1-1-1,-1 1 0,0 0 1,1 0-1,-1-1 1,1 1-1,0-1 0,-1 1 1,1-1-1,-1 0 0,1 0 1,0 0-1,-1 0 1,1 0-1,-1 0 0,4 0 1,-3-1 0,0 0 0,0 0-1,0 0 1,-1 0 0,1 0 0,0 0 0,-1-1 0,1 1 0,-1-1 0,1 1 0,-1-1 0,1 1-1,-1-1 1,0 0 0,0 0 0,2-3 0,4-9 8,-1-1-1,-1 0 1,0-1-1,-1 1 1,0-1-1,2-25 1,0-98-13,-7 116-28,0-4-274,2 25 145,2 16 51,22 86-120,-22-90 273,0-1-1,1 1 1,0-1 0,1 0 0,0-1 0,0 1 0,1-1 0,8 10 0,-12-17-27,-1 1 1,0-1-1,1 1 1,0-1-1,-1 0 1,1 1-1,0-1 1,-1 0-1,1 0 1,0 0 0,0-1-1,0 1 1,0 0-1,0-1 1,0 1-1,0-1 1,0 0-1,0 1 1,0-1-1,0 0 1,0 0-1,4-1 1,-3 0 5,0-1 0,0 1 0,0-1 0,0 1 0,0-1 0,0 0 0,-1 0 0,1 0-1,-1 0 1,1-1 0,-1 1 0,4-6 0,3-7 18,1 0 0,-2-1 0,0 0 0,6-19 0,2-25 4,-14 46-28,2 0 0,8-23 0,-12 37-15,0-1-1,0 1 1,0 0 0,0-1-1,1 1 1,-1 0-1,0-1 1,0 1 0,0 0-1,1-1 1,-1 1-1,0 0 1,0-1-1,1 1 1,-1 0 0,0 0-1,1-1 1,-1 1-1,0 0 1,1 0 0,-1 0-1,0 0 1,1-1-1,-1 1 1,0 0 0,1 0-1,-1 0 1,0 0-1,1 0 1,-1 0 0,1 0-1,-1 0 1,0 0-1,1 0 1,-1 0 0,1 0-1,-1 0 1,0 1-1,1-1 1,-1 0-1,0 0 1,1 0 0,-1 0-1,0 1 1,1-1-1,-1 0 1,0 0 0,0 1-1,1-1 1,-1 0-1,1 1 1,11 15 14,29 67 183,-33-63-137,0-1 1,2 0-1,0-1 1,20 25-1,-30-42-75,1 0 0,-1 0 0,1 0 0,0 0 0,-1 0 0,1 0 0,0 0 0,0 0 0,0-1 0,0 1 0,0 0 0,0-1 0,0 1 0,0 0 0,0-1 0,0 1 0,0-1 0,0 0 0,0 1 0,0-1 0,0 0 0,0 0 0,0 0 0,1 0 0,-1 0 0,0 0 0,0 0 0,1 0 0,0-1-33,-1 0 0,1-1 1,-1 1-1,0 0 0,0-1 0,0 1 0,0-1 0,0 1 0,0-1 0,0 0 1,0 1-1,0-1 0,-1 0 0,1 1 0,-1-1 0,1 0 0,-1-2 0,2-6-43,-1 0-1,0 0 1,0 0 0,-1 0-1,-2-19 1,-6-21-313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8.578"/>
    </inkml:context>
    <inkml:brush xml:id="br0">
      <inkml:brushProperty name="width" value="0.05" units="cm"/>
      <inkml:brushProperty name="height" value="0.05" units="cm"/>
    </inkml:brush>
  </inkml:definitions>
  <inkml:trace contextRef="#ctx0" brushRef="#br0">5 0 14963,'-5'10'1056,"7"9"-888,2 0-136,5-2 104,-1-1-47,4-8-57,5-4-56,6-9-57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39.042"/>
    </inkml:context>
    <inkml:brush xml:id="br0">
      <inkml:brushProperty name="width" value="0.05" units="cm"/>
      <inkml:brushProperty name="height" value="0.05" units="cm"/>
    </inkml:brush>
  </inkml:definitions>
  <inkml:trace contextRef="#ctx0" brushRef="#br0">54 397 12035,'-1'3'259,"1"-1"-1,0 1 1,-1-1 0,1 1 0,-1-1 0,0 0 0,0 1 0,0-1 0,0 0 0,-2 5 0,-6 11 969,0 10-876,2 1 0,1 0 0,1 0 0,1 1 0,2-1 0,1 1 0,4 46 0,-1-60-203,0 1 1,6 19-1,-8-33-123,1 1-1,0 0 0,1-1 1,-1 1-1,1-1 0,-1 0 1,1 1-1,0-1 0,0 0 0,1 0 1,-1 0-1,0 0 0,1-1 1,0 1-1,5 3 0,-7-5-23,1 0 1,0-1-1,0 1 0,-1-1 0,1 0 0,0 1 0,0-1 0,0 0 1,0 0-1,-1 0 0,1 0 0,0 0 0,0 0 0,0-1 1,0 1-1,-1-1 0,1 1 0,0-1 0,0 0 0,-1 0 0,1 0 1,-1 1-1,1-1 0,-1-1 0,1 1 0,-1 0 0,1 0 1,-1-1-1,0 1 0,0 0 0,1-2 0,4-4-7,-1-1 0,0 1-1,0 0 1,-1-1 0,3-8 0,8-24-65,-3-1 0,-1 0 1,-2-1-1,-1 0 1,0-44-1,-6 85-105,0 10 61,3 30 16,6 30 46,-7-53 56,0-1-1,1 0 1,0 0-1,9 17 0,-12-29 1,0 1 0,-1-1 0,1 0-1,0 0 1,1 0 0,-1 0-1,1 0 1,-1 0 0,1 0 0,0-1-1,0 1 1,0-1 0,0 0 0,0 0-1,0 0 1,1 0 0,-1-1 0,1 1-1,-1-1 1,1 0 0,0 0 0,0 0-1,3 0 1,-3-1 0,0-1 0,0 0 0,0 0 0,0 0 0,-1 0-1,1 0 1,-1-1 0,1 0 0,-1 0 0,1 0 0,-1 0 0,0 0 0,0-1 0,0 1-1,0-1 1,0 0 0,-1 0 0,1 0 0,3-6 0,3-5 6,-1 0 0,0-1 0,7-20-1,0-7 62,-2 0 0,-2 0 0,-2-1 0,6-61 0,-7-174 587,-8 267-612,-1 1 1,1 0 0,-1 0-1,-1-1 1,-4-14 0,6 25-46,0 1 0,0-1 1,0 0-1,0 0 0,0 0 1,-1 0-1,1 1 0,0-1 1,0 0-1,0 0 0,0 0 1,0 0-1,0 0 0,-1 0 1,1 0-1,0 0 0,0 1 1,0-1-1,0 0 0,0 0 1,-1 0-1,1 0 0,0 0 1,0 0-1,0 0 0,0 0 1,-1 0-1,1 0 0,0 0 1,0 0-1,0 0 0,0 0 1,-1 0-1,1 0 0,0 0 1,0 0-1,0 0 0,0 0 1,-1-1-1,1 1 0,0 0 0,0 0 1,0 0-1,0 0 0,0 0 1,0 0-1,-1 0 0,1 0 1,0-1-1,0 1 0,0 0 1,0 0-1,0 0 0,0 0 1,0-1-1,0 1 0,0 0 1,0 0-1,0 0 0,0 0 1,0 0-1,-1-1 0,1 1 1,0 0-1,1 0 0,-5 15 14,2 25-22,2 0 0,2 1-1,1-1 1,2-1 0,13 48-1,15 25 84,-29-99-55,1-1 1,1 0-1,0 0 0,1 0 0,0-1 0,14 17 0,-17-24-23,-1-1 1,1 0-1,-1-1 0,1 1 0,8 4 0,-12-7-10,1 1 0,0 0 0,0-1 0,0 0-1,0 1 1,0-1 0,0 1 0,0-1 0,1 0 0,-1 0 0,0 0 0,0 1 0,0-1 0,0 0 0,0 0 0,0-1 0,0 1 0,0 0 0,0 0 0,0 0 0,1-1-1,-1 1 1,0-1 0,0 1 0,0 0 0,-1-1 0,1 0 0,1 0 0,-1 0-13,-1 1-1,0-1 1,1 0-1,-1 0 1,0 1 0,1-1-1,-1 0 1,0 0-1,0 1 1,0-1-1,0 0 1,0 0 0,0 0-1,0 1 1,0-1-1,0 0 1,0 0 0,0 0-1,-1 1 1,1-1-1,0 0 1,-1 0-1,1 1 1,0-1 0,-1 0-1,1 1 1,-1-1-1,0-1 1,-18-19-495,16 18 459,-34-30-123,-2 2-1,-67-42 1,40 30 1179,66 43-976,0-1 1,0 1 0,-1 0-1,1 0 1,0 0 0,0 0-1,-1 0 1,1 0-1,0 0 1,0-1 0,0 1-1,-1 0 1,1 0 0,0 0-1,0 0 1,0-1-1,0 1 1,-1 0 0,1 0-1,0 0 1,0-1 0,0 1-1,0 0 1,0 0-1,0-1 1,0 1 0,0 0-1,0 0 1,0-1 0,0 1-1,0 0 1,0 0 0,0-1-1,0 1 1,0 0-1,0 0 1,0-1 0,10-2 318,18 2-117,-26 1-177,17 1-162,-1-2 0,1 0 0,-1-1 0,1 0 0,-1-2 0,0 0 0,32-13 0,-21 2-62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0.105"/>
    </inkml:context>
    <inkml:brush xml:id="br0">
      <inkml:brushProperty name="width" value="0.05" units="cm"/>
      <inkml:brushProperty name="height" value="0.05" units="cm"/>
    </inkml:brush>
  </inkml:definitions>
  <inkml:trace contextRef="#ctx0" brushRef="#br0">1 250 11194,'0'5'253,"0"-1"0,0 0 0,1 0 0,0 0 0,0 0 0,0 0 0,0 0 0,0 0 0,1 0 0,0 0 0,0 0 0,0-1 0,0 1 0,0-1 0,5 5 0,-6-7-159,0 0 0,0 0 0,1 0-1,-1 0 1,0 0 0,1-1 0,-1 1-1,0 0 1,1-1 0,-1 1 0,0-1 0,1 1-1,-1-1 1,1 0 0,-1 0 0,1 0-1,-1 0 1,3 0 0,-2 0-14,1-1-1,-1 0 1,1 0 0,-1 0 0,0 0-1,0 0 1,1 0 0,-1-1 0,0 1-1,0-1 1,0 1 0,0-1-1,-1 0 1,3-2 0,3-5 74,-1 1 0,0-1 0,-1-1 0,1 1 1,-2-1-1,0 0 0,0 0 0,0 0 0,1-11 0,-1 5-21,-2-1-1,1 0 0,-2 0 1,-1-33-1,-1 43-138,0 0 1,0 1-1,0 0 0,-1-1 1,0 1-1,0 0 0,-6-11 1,7 15-7,0 1 0,1 0 0,-1 0 0,0 0 1,0-1-1,1 1 0,-1 0 0,0 0 0,0 0 0,0 0 0,-1 0 1,1 1-1,0-1 0,0 0 0,0 0 0,-1 1 0,1-1 0,0 1 1,0-1-1,-1 1 0,1 0 0,-1-1 0,1 1 0,0 0 1,-1 0-1,1 0 0,0 0 0,-1 0 0,1 0 0,-1 0 0,1 1 1,0-1-1,-1 0 0,1 1 0,0-1 0,-1 1 0,1 0 0,0-1 1,0 1-1,0 0 0,-1 0 0,0 1 0,-1 1-19,0 0 0,0 0 0,0 0 0,0 1 0,1-1 0,-1 1 0,1 0 0,0 0 0,0 0 0,0 0 0,1 0 0,-1 0 0,1 1 0,0-1 0,0 6 0,-2 9-86,1 40 1,2-58 114,0 21-4,2 1-1,0-1 0,9 37 0,-9-49 29,1 0 0,0 0-1,1 0 1,0-1-1,1 0 1,0 1 0,0-2-1,1 1 1,0-1 0,8 9-1,-12-15-11,-1 0-1,1 0 1,0-1 0,0 1-1,0-1 1,0 1-1,1-1 1,-1 0-1,0 0 1,0 0 0,1 0-1,-1 0 1,1 0-1,-1-1 1,1 1 0,-1-1-1,1 1 1,-1-1-1,5 0 1,-4-1-1,1 0 0,-1 0 1,0 0-1,1 0 0,-1-1 0,0 1 1,0-1-1,0 0 0,0 0 0,0 0 1,-1 0-1,5-5 0,2-2 2,-1-1 1,-1 0-1,0-1 0,0 0 0,-1 0 1,9-21-1,-6 7-16,-1 0 1,-1 0-1,-2-1 1,5-41-1,-10 67 5,0 0-1,0 0 0,0 0 0,0 0 1,1 0-1,-1 0 0,0 0 1,0 0-1,0 0 0,0 0 0,0 0 1,0 0-1,0 0 0,0 0 1,0 0-1,0 0 0,1 0 0,-1 0 1,0 0-1,0 0 0,0 0 1,0 0-1,0 0 0,0 0 0,0 0 1,0 0-1,0 0 0,0 0 1,0 0-1,1 0 0,-1 0 0,0 0 1,0-1-1,0 1 0,0 0 1,0 0-1,0 0 0,0 0 0,0 0 1,0 0-1,0 0 0,0 0 1,0 0-1,0 0 0,0 0 1,0-1-1,0 1 0,0 0 0,0 0 1,0 0-1,0 0 0,0 0 1,0 0-1,0 0 0,0 0 0,0 0 1,0-1-1,0 1 0,0 0 1,0 0-1,0 0 0,0 0 0,0 0 1,0 0-1,-1 0 0,1 0 1,4 9-35,2 14-4,-2-1 115,1-1-1,1 1 1,16 36 0,-21-56-65,-1-1 0,1 1 0,0 0 1,0-1-1,0 1 0,0-1 0,0 1 1,0-1-1,0 1 0,0-1 0,1 0 1,-1 1-1,0-1 0,1 0 0,-1 0 1,1 0-1,-1 0 0,1 0 0,0-1 1,-1 1-1,1 0 0,0-1 0,0 1 1,-1-1-1,1 1 0,0-1 0,0 0 1,0 0-1,0 0 0,-1 0 0,1 0 1,0 0-1,0-1 0,0 1 0,-1-1 1,1 1-1,0-1 0,0 0 0,-1 1 1,1-1-1,0 0 0,-1 0 0,1 0 1,-1 0-1,2-2 0,9-8 3,0-1 0,-2 0 0,1-1 0,13-21 0,-16 21-80,1 0 0,1 0-1,0 1 1,1 1 0,14-13 0,-24 23 51,1-1 0,-1 1-1,1 0 1,0 0 0,-1 0 0,1 0-1,0 0 1,-1 0 0,1 0 0,0 1-1,0-1 1,0 1 0,0-1 0,-1 1-1,1 0 1,0-1 0,0 1 0,0 0-1,0 0 1,0 1 0,0-1-1,0 0 1,0 1 0,0-1 0,-1 1-1,1-1 1,0 1 0,0 0 0,1 1-1,3 2-17,-1 1-1,-1 0 1,1-1-1,-1 2 1,0-1-1,7 11 1,-2-2 81,-8-13-40,-1-1 0,0 1 0,0-1 0,1 1 0,-1 0 0,1-1 0,-1 1 0,0-1 0,1 1 0,-1-1 0,1 1 1,-1-1-1,1 0 0,0 1 0,-1-1 0,1 0 0,-1 1 0,1-1 0,0 0 0,-1 0 0,1 0 0,0 1 0,-1-1 0,1 0 0,0 0 0,-1 0 0,1 0 0,0 0 0,-1 0 0,1 0 0,0 0 0,-1 0 0,1-1 0,-1 1 0,1 0 0,0 0 0,-1-1 0,1 1 0,0 0 0,-1-1 0,1 1 0,-1 0 0,1-1 0,-1 1 0,1-1 0,-1 1 1,1-1-1,-1 1 0,0-1 0,1 1 0,-1-1 0,0 1 0,1-1 0,-1 0 0,0 1 0,1-2 0,3-7 55,0 1 1,0-1 0,3-12-1,-3 7 20,16-21-98,-19 34-12,-1 0 1,1 0-1,0 1 0,0-1 0,0 0 1,0 0-1,0 0 0,0 1 0,0-1 1,0 1-1,0-1 0,0 1 0,1-1 1,-1 0-11,0 1 0,-1 1 1,1-1-1,0 0 0,-1 0 1,1 0-1,-1 0 0,1 0 1,-1 0-1,1 1 0,0-1 1,-1 0-1,1 0 0,-1 1 1,1-1-1,-1 1 1,1-1-1,-1 0 0,0 1 1,1-1-1,-1 1 0,1-1 1,-1 1-1,0-1 0,1 1 1,-1-1-1,0 1 0,1 0 1,2 12-878,-3-13 902,0 0 0,0 1 1,0-1-1,0 0 0,1 0 0,-1 0 0,0 0 1,0 1-1,0-1 0,0 0 0,0 0 0,0 0 1,0 1-1,0-1 0,0 0 0,0 0 0,0 0 1,0 0-1,0 1 0,0-1 0,0 0 1,-1 0-1,1 0 0,0 0 0,0 1 0,0-1 1,0 0-1,0 0 0,0 0 0,0 0 0,0 1 1,-1-1-1,1 0 0,0 0 0,0 0 0,0 0 1,0 0-1,0 0 0,-1 0 0,1 0 0,0 0 1,0 1-1,0-1 0,0 0 0,-1 0 1,1 0-1,0 0 0,0 0 0,0 0 0,-1 0 1,1 0-1,0 0 0,0 0 0,0 0 0,0 0 1,-1 0-1,1-1 0,0 1 0,0 0 0,0 0 1,0 0-1,-1 0 0,1 0 0,-7-6-358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0.489"/>
    </inkml:context>
    <inkml:brush xml:id="br0">
      <inkml:brushProperty name="width" value="0.05" units="cm"/>
      <inkml:brushProperty name="height" value="0.05" units="cm"/>
    </inkml:brush>
  </inkml:definitions>
  <inkml:trace contextRef="#ctx0" brushRef="#br0">27 59 13179,'-10'-29'1704,"2"12"-976,0 4 2273,11 19-729,2 3-1775,3-5-137,-1 0 32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0.876"/>
    </inkml:context>
    <inkml:brush xml:id="br0">
      <inkml:brushProperty name="width" value="0.05" units="cm"/>
      <inkml:brushProperty name="height" value="0.05" units="cm"/>
    </inkml:brush>
  </inkml:definitions>
  <inkml:trace contextRef="#ctx0" brushRef="#br0">1 186 13475,'3'21'515,"0"-1"-1,13 36 1,-3-10-140,22 91 1275,91 233-1,-122-361-1539,0-1-1,0 1 0,1-1 0,0 0 1,1-1-1,8 11 0,-12-17-84,-1 1-1,0-1 1,0 0-1,1 0 1,-1 0 0,1 0-1,-1 0 1,1 0-1,-1 0 1,1 0 0,-1-1-1,1 1 1,0-1-1,-1 1 1,1-1 0,0 0-1,0 1 1,-1-1-1,1 0 1,0 0-1,0 0 1,0 0 0,-1-1-1,1 1 1,0 0-1,-1-1 1,1 1 0,0-1-1,-1 0 1,1 0-1,0 1 1,-1-1 0,1 0-1,-1 0 1,0 0-1,1 0 1,-1-1 0,0 1-1,2-2 1,4-5 38,-1 0 1,0 0 0,0 0 0,-1 0 0,0-1-1,0 0 1,3-11 0,19-70 225,-20 66-200,25-107 89,-5-2 1,-6-1-1,5-171 0,-28 298-1541,-1 16 602,-8 31 195,4-14 141,-3 5 21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1.248"/>
    </inkml:context>
    <inkml:brush xml:id="br0">
      <inkml:brushProperty name="width" value="0.05" units="cm"/>
      <inkml:brushProperty name="height" value="0.05" units="cm"/>
    </inkml:brush>
  </inkml:definitions>
  <inkml:trace contextRef="#ctx0" brushRef="#br0">1 0 13291,'16'53'1336,"-6"-7"-792,1-3-200,2-4 777,0-3-473,3-10-232,-3-12-112,1-14-336,-1-4-264,0-14-384,-3-7-777,-3-10 1145,-1-5-264,1-6-144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28.616"/>
    </inkml:context>
    <inkml:brush xml:id="br0">
      <inkml:brushProperty name="width" value="0.05" units="cm"/>
      <inkml:brushProperty name="height" value="0.05" units="cm"/>
    </inkml:brush>
  </inkml:definitions>
  <inkml:trace contextRef="#ctx0" brushRef="#br0">427 49 13795,'1'-2'205,"0"1"0,0-1 0,-1 1 0,1-1 0,0 0 0,-1 1 0,1-1 0,-1 0 0,1 0 0,-1 1 0,0-1 1,0 0-1,0 0 0,0 0 0,0 1 0,0-1 0,-1-3 0,0 4-143,1 0 0,-1 0 1,0 0-1,1 0 0,-1 0 0,0 0 1,1 0-1,-1 1 0,0-1 0,0 0 0,0 1 1,0-1-1,0 0 0,0 1 0,0-1 1,0 1-1,0 0 0,0-1 0,0 1 1,0 0-1,0-1 0,0 1 0,0 0 1,0 0-1,0 0 0,-1 0 0,1 0 1,0 0-1,0 0 0,0 1 0,-1-1 0,-31 7-358,1 0-1,0 3 1,0 0-1,1 2 1,-55 29-1,70-32 142,0 1 0,0 0-1,1 1 1,1 0 0,-26 26-1,36-32 149,0-1 1,1 0-1,-1 1 0,1 0 0,0 0 0,0 0 1,1 0-1,-1 0 0,1 1 0,1-1 1,-1 1-1,1 0 0,0-1 0,0 1 1,0 0-1,1-1 0,0 1 0,0 0 0,0 0 1,1 0-1,0-1 0,0 1 0,3 8 1,-1-7 4,0-1 1,1 1 0,0-1 0,0 0 0,1 0 0,-1 0 0,1 0 0,1-1 0,-1 0 0,1 0 0,0 0 0,0-1 0,7 5 0,7 2 11,0-1 1,1 0 0,21 7 0,-10-7 4,0-1 1,1-1 0,0-2 0,0-1-1,0-2 1,0-1 0,1-2 0,-1-1-1,0-1 1,52-11 0,-25-5 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1.620"/>
    </inkml:context>
    <inkml:brush xml:id="br0">
      <inkml:brushProperty name="width" value="0.05" units="cm"/>
      <inkml:brushProperty name="height" value="0.05" units="cm"/>
    </inkml:brush>
  </inkml:definitions>
  <inkml:trace contextRef="#ctx0" brushRef="#br0">54 112 13035,'-8'15'412,"1"0"1,1 0 0,0 0 0,1 1-1,1-1 1,0 1 0,-1 17-1,0 12 375,1 56 0,4-88-646,2 37 297,-2-47-391,0 1 1,1-1-1,0 1 0,-1-1 0,1 0 0,0 0 0,1 1 1,-1-1-1,1 0 0,3 5 0,-5-8-37,0 1 0,0-1 0,1 0 0,-1 1 0,1-1-1,-1 0 1,0 1 0,1-1 0,-1 0 0,0 0 0,1 0 0,-1 0 0,1 1 0,-1-1 0,1 0-1,-1 0 1,1 0 0,-1 0 0,0 0 0,1 0 0,-1 0 0,1 0 0,-1 0 0,1 0 0,-1 0-1,1 0 1,-1-1 0,0 1 0,1 0 0,-1 0 0,1 0 0,-1 0 0,0-1 0,1 0-1,13-12 209,-4-4-126,0-1 0,-2 0-1,0 0 1,8-27 0,18-83 140,-28 99-176,21-106-43,-12 53-479,-17 93 301,2 0 0,-1 0 0,3 19 0,-1 7 35,-1-27 110,-1 27 64,2-1 0,1 0-1,2 0 1,13 59 0,-14-88-41,-1-1 0,1 0-1,0 0 1,6 9 0,-8-14-15,0 0-1,0 0 0,0 1 1,0-1-1,0 0 0,0 0 1,0 0-1,1 0 1,-1 0-1,0 0 0,2 0 1,-2-1 5,0 1 0,-1-1 0,1 0 0,0 0 0,-1 0 0,1 0 0,0 0 0,-1 0 0,1 0 1,0 0-1,-1 0 0,1-1 0,-1 1 0,1 0 0,0 0 0,-1 0 0,1-1 0,-1 1 0,1 0 0,0-1 0,-1 1 1,1-1-1,-1 1 0,1 0 0,-1-1 0,0 1 0,1-2 0,6-14-97,-6-10-36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2.029"/>
    </inkml:context>
    <inkml:brush xml:id="br0">
      <inkml:brushProperty name="width" value="0.05" units="cm"/>
      <inkml:brushProperty name="height" value="0.05" units="cm"/>
    </inkml:brush>
  </inkml:definitions>
  <inkml:trace contextRef="#ctx0" brushRef="#br0">0 0 12867,'2'4'195,"0"-1"0,0 0 0,-1 1 0,0 0-1,1-1 1,-1 1 0,-1 0 0,1 0 0,0-1 0,-1 1 0,0 0 0,0 0 0,0 0 0,0 0 0,-1-1 0,0 6 0,-1 13 1014,1 38-589,3 1 0,15 90 0,-13-127-514,2 1-1,0-1 1,2 0-1,0 0 1,2-1 0,0 0-1,2-1 1,25 37-1,-34-55-115,0 0-1,1 0 1,-1 0-1,1-1 1,0 1-1,0-1 1,0 0 0,0 0-1,1-1 1,-1 1-1,1-1 1,-1 0-1,1 0 1,0 0-1,0-1 1,6 2-1,-8-3 48,1 0 0,-1 0-1,0-1 1,1 1 0,-1 0-1,0-1 1,1 0-1,-1 0 1,0 0 0,0 0-1,0-1 1,1 1 0,-1-1-1,-1 0 1,1 0 0,0 0-1,0 0 1,-1 0 0,1 0-1,-1-1 1,0 1 0,0-1-1,0 0 1,0 0 0,2-3-1,13-28 15,-1-3 32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2.382"/>
    </inkml:context>
    <inkml:brush xml:id="br0">
      <inkml:brushProperty name="width" value="0.05" units="cm"/>
      <inkml:brushProperty name="height" value="0.05" units="cm"/>
    </inkml:brush>
  </inkml:definitions>
  <inkml:trace contextRef="#ctx0" brushRef="#br0">1 114 16147,'3'0'1529,"5"3"-1145,4-2-192,4-1 800,5-6-576,6-2-264,3-11 1561,-5-1-1521,-5-7 120,-4-10 56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2.957"/>
    </inkml:context>
    <inkml:brush xml:id="br0">
      <inkml:brushProperty name="width" value="0.05" units="cm"/>
      <inkml:brushProperty name="height" value="0.05" units="cm"/>
    </inkml:brush>
  </inkml:definitions>
  <inkml:trace contextRef="#ctx0" brushRef="#br0">0 191 15387,'3'1'86,"-1"1"0,0-1-1,0 1 1,0 0 0,0 0-1,0-1 1,-1 1-1,1 0 1,-1 1 0,1-1-1,-1 0 1,0 0 0,1 1-1,-1-1 1,0 0 0,-1 1-1,2 3 1,6 13 107,147 268 1140,-141-260-1307,1 2 7,1 0 0,23 29 0,-38-56-24,0 0-1,0-1 1,0 1-1,1-1 1,-1 1-1,0-1 1,1 0-1,-1 1 1,1-1-1,0 0 1,-1 0-1,1 0 1,0 0-1,-1-1 1,1 1 0,0 0-1,0-1 1,0 1-1,3 0 1,-3-2-1,-1 1 1,0 0-1,1-1 1,-1 1 0,0-1-1,0 0 1,1 0-1,-1 1 1,0-1 0,0 0-1,0 0 1,0 0-1,0 0 1,0 0 0,0 0-1,0 0 1,0 0-1,-1-1 1,1 1-1,1-2 1,3-10 48,-1 0 0,0 0-1,0 0 1,2-19 0,-5 23-33,25-163 608,6-233 0,-31 392-1082,-1 16-266,-1 19 606,-5 22-113,2-19 119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3.563"/>
    </inkml:context>
    <inkml:brush xml:id="br0">
      <inkml:brushProperty name="width" value="0.05" units="cm"/>
      <inkml:brushProperty name="height" value="0.05" units="cm"/>
    </inkml:brush>
  </inkml:definitions>
  <inkml:trace contextRef="#ctx0" brushRef="#br0">0 391 13995,'1'3'186,"1"5"65,0 0-1,1 0 1,0-1 0,7 13-1,-10-19-218,1 0 0,-1 0 0,1 0 0,0 0 0,-1 0 0,1 0 0,0 0 0,0-1 0,0 1 0,-1 0 0,1 0 0,0-1 0,0 1 0,0 0 0,0-1 0,0 1 0,0-1 0,0 1 0,1-1 0,-1 0 0,0 1 0,0-1 0,0 0 0,0 0-1,0 0 1,1 0 0,-1 0 0,0 0 0,0 0 0,0 0 0,0-1 0,0 1 0,0 0 0,1-1 0,-1 1 0,0 0 0,0-1 0,0 0 0,0 1 0,0-1 0,0 1 0,0-1 0,1-1 0,5-6 42,0 0 0,-1 0 1,0-1-1,0 0 0,0 0 1,-2-1-1,6-12 0,-4 10-37,5-13-12,0 0 0,-2-1 0,-1 0 0,-2 0 1,0-1-1,-1 1 0,-2-1 0,0-33 0,-3 53-24,1 6-2,-1 0 1,0 0 0,0 0-1,0 0 1,0 0-1,0 0 1,0 0 0,0 0-1,0 0 1,0 0-1,-1 0 1,1 0-1,0 0 1,-1 0 0,1 0-1,-1 0 1,1 0-1,-1 0 1,0-1-1,0 3-2,1 1 0,-1-1 0,0 1 0,1-1 0,0 1 0,-1-1 0,1 1 0,0-1 0,0 1 0,0 0 0,0 1 0,2 28-8,2-1-1,1 0 1,1 0-1,2 0 1,14 38-1,-18-58 21,16 39 29,-19-46-30,1 1 1,0-1-1,0 0 1,1 0-1,-1 0 1,1 0-1,-1 0 0,1-1 1,0 1-1,0-1 1,4 3-1,-6-4-3,0-1 0,0 1 0,0-1 0,0 0 0,0 1 0,0-1 0,0 0 0,0 1 0,1-1 0,-1 0 0,0 0-1,0 0 1,0 0 0,0 0 0,0 0 0,1-1 0,-1 1 0,0 0 0,0 0 0,0-1 0,0 1 0,1-1 0,1-1 3,-1 1 1,0-1 0,0 0-1,0 0 1,0 0 0,0 0-1,0 0 1,-1 0-1,3-3 1,1-4 18,0-1-1,0 0 1,5-18 0,1-8 2,-2-1-1,-2 0 1,-1 0 0,-1-1-1,-2-60 1,-3 93-25,0 2 1,0 0 0,0 0-1,0 0 1,0-1 0,-1 1 0,0 0 0,0 0 0,-1-3 0,0 15 53,1 9-31,4 41 883,19 110 1,-22-165-843,1 0 0,0-1-1,0 1 1,0-1 0,0 0 0,1 1 0,-1-1 0,4 4 0,-4-5-54,0-1-1,0 0 1,1 0 0,-1 1-1,1-1 1,-1 0 0,1-1-1,0 1 1,-1 0 0,1 0-1,0-1 1,0 1 0,-1-1-1,1 1 1,0-1 0,0 0-1,0 0 1,2 0-1,21 4-13,-19-3-17,-1 0-1,1 0 1,0 0 0,0-1 0,0 0-1,7-1 1,-12 1-5,0-1 0,0 1 0,0-1 0,0 0 0,0 1 0,0-1 0,-1 0 0,1 1 0,0-1 0,0 0 1,-1 0-1,1 0 0,-1 1 0,1-1 0,0 0 0,-1 0 0,0 0 0,1 0 0,-1 0 0,0 0 0,1 0 0,-1 0 0,0 0 0,0 0 0,0 0 0,0 0 0,0-2 0,-2-33 193,1 31 293,-5-51-177,2 28-208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4.895"/>
    </inkml:context>
    <inkml:brush xml:id="br0">
      <inkml:brushProperty name="width" value="0.05" units="cm"/>
      <inkml:brushProperty name="height" value="0.05" units="cm"/>
    </inkml:brush>
  </inkml:definitions>
  <inkml:trace contextRef="#ctx0" brushRef="#br0">1 310 13011,'9'151'3403,"31"70"-2553,-31-182-785,19 46 1,-24-73-27,2 1-1,0-1 1,0 1-1,1-2 1,1 1 0,0-1-1,12 12 1,-18-20-24,0-1 0,0 0-1,0 0 1,1 0 0,-1 0 0,1 0 0,-1-1 0,1 1 0,0-1-1,0 0 1,0 0 0,0 0 0,0 0 0,0 0 0,0 0 0,0-1-1,0 0 1,0 1 0,0-1 0,0 0 0,0-1 0,0 1 0,0 0-1,1-1 1,-1 0 0,0 0 0,-1 0 0,1 0 0,0 0-1,0 0 1,4-4 0,0 0 8,1 0 0,-2-1 0,1-1 0,0 1 0,-1-1-1,0 0 1,-1 0 0,0-1 0,8-13 0,1-10-20,0 0 1,-2-1-1,-1 0 1,-2-1-1,-1 0 0,-2-1 1,-1 1-1,0-54 1,-4 120 11,0-1 0,10 56 0,-9-77 20,1 0 0,0 1-1,1-1 1,0 0 0,0-1 0,1 1 0,1-1-1,0 0 1,0 0 0,1-1 0,12 14-1,-17-21-26,0 0-1,-1 0 0,1-1 0,0 1 0,0-1 0,0 0 0,0 1 0,0-1 1,0 0-1,0 0 0,0 0 0,1-1 0,-1 1 0,0 0 0,1-1 0,-1 0 1,0 1-1,1-1 0,-1 0 0,0 0 0,1 0 0,-1-1 0,1 1 1,-1 0-1,0-1 0,0 0 0,1 1 0,-1-1 0,0 0 0,0 0 0,0 0 1,0-1-1,0 1 0,0 0 0,0-1 0,0 1 0,0-1 0,-1 0 0,3-2 1,2-4-12,1 0 1,-2 0-1,1 0 1,-1-1-1,0 0 1,-1 0-1,7-19 1,-7 15-12,0-1 0,-1 1 0,0-1 0,-1 1 1,0-1-1,-1 0 0,-1 0 0,-2-23 0,-5 22-46,7 15 59,0 0 0,0 0 0,-1-1 0,1 1-1,0 0 1,0 0 0,-1 0 0,1 0-1,0 0 1,0 0 0,-1 0 0,1 0 0,0 0-1,-1 0 1,1 0 0,0 0 0,0 0-1,-1 0 1,1 0 0,0 0 0,0 0 0,-1 0-1,1 0 1,0 0 0,0 0 0,-1 0 0,1 0-1,0 1 1,0-1 0,-1 0 0,1 0-1,-1 2-2,-1-1 0,1 1-1,0-1 1,-1 1 0,1 0-1,0 0 1,0 0 0,0-1-1,1 1 1,-1 0 0,0 3-1,-4 13 63,2 0-1,-2 26 0,4-38-22,1 1-1,0-1 0,0 1 1,1-1-1,0 1 1,0-1-1,0 0 0,1 1 1,0-1-1,4 8 0,-5-13-28,0 0 0,0 1-1,0-1 1,0 0-1,0 0 1,1 0 0,-1 0-1,0 0 1,1 0-1,-1 0 1,1-1-1,-1 1 1,1 0 0,-1-1-1,1 1 1,0-1-1,-1 0 1,1 1-1,0-1 1,3 0 0,39-3-64,-22 1 57,5 2-10,-6 0-21,41-5 0,-57 4 41,0 0 0,0 0-1,0 0 1,0-1 0,0 0-1,-1 0 1,1 0 0,-1 0-1,1-1 1,-1 1 0,0-1-1,0 0 1,5-6 0,-7 7-13,-1-1 1,1 1-1,-1-1 0,0 1 1,0-1-1,0 1 1,0-1-1,0 0 0,-1 1 1,1-1-1,-1 0 1,0 0-1,0 1 0,0-1 1,0 0-1,0 0 0,0 0 1,-1 1-1,0-1 1,1 0-1,-1 1 0,0-1 1,0 1-1,0-1 1,-1 1-1,-2-5 0,-4-7-170,-2 0-1,1 1 1,-15-15 0,20 23 121,-63-65-557,66 69 608,1 1 0,0-1 0,0 1 0,-1-1 0,1 0 0,0 1 0,0-1 0,-1 1 1,1-1-1,0 0 0,0 1 0,0-1 0,0 1 0,0-1 0,0 0 0,0 1 0,0-1 0,0 1 0,0-1 0,0 0 0,1 1 1,-1-1-1,0 1 0,0-1 0,0 0 0,1 1 0,-1-1 0,0 1 0,1-1 0,-1 1 0,1-1 0,-1 1 0,0 0 0,1-1 1,-1 1-1,1-1 0,-1 1 0,2-1 0,26-18-14,-15 12 2,1-6 11,0 1 0,0-2-1,-2 0 1,0-1 0,0 0-1,-1 0 1,-1-1 0,-1-1 0,12-26-1,-10 15 18,-1 0-1,-2 0 1,-1-1-1,0 0 1,2-39-1,-9 61-2,1 0 0,-1 0 0,0 0 0,-2-11 0,2 18-9,-1 0 0,1 1 0,0-1 0,0 0 0,0 0 0,0 0 0,0 0-1,0 0 1,0 0 0,-1 0 0,1 0 0,0 0 0,0 1 0,0-1 0,0 0 0,0 0 0,-1 0 0,1 0 0,0 0 0,0 0 0,0 0 0,0 0 0,0 0 0,-1 0 0,1 0 0,0 0 0,0 0 0,0 0 0,0 0 0,-1 0 0,1 0 0,0-1-1,0 1 1,0 0 0,0 0 0,0 0 0,0 0 0,-1 0 0,1 0 0,0 0 0,0 0 0,0 0 0,0-1 0,0 1 0,-3 16 10,2 3 0,2 1 0,0-1-1,1 0 1,7 28-1,26 74 289,-34-119-292,0 3 1,41 112 454,-36-102-461,1-1-1,0-1 0,1 1 1,0-1-1,20 22 0,0-11-927,-28-25 901,0 1 0,1 0 0,-1 0-1,0 0 1,0-1 0,1 1-1,-1 0 1,0 0 0,0-1 0,0 1-1,0 0 1,0 0 0,1-1-1,-1 1 1,0 0 0,0 0 0,0-1-1,0 1 1,0 0 0,0-1-1,0 1 1,0 0 0,0 0 0,0-1-1,0 1 1,0 0 0,0-1-1,0 1 1,0 0 0,0 0 0,0-1-1,-1 1 1,1 0 0,0-1-1,0 1 1,0 0 0,0 0 0,-1 0-1,1-1 1,0 1 0,0 0-1,0 0 1,-1 0 0,1-1 0,-123-118-902,-11-13 2344,131 128-1273,0 0 0,0 0 0,0 0 0,0-1-1,-3-5 1,6 9-111,0 0-1,-1 0 0,1 1 0,0-1 0,0 0 1,0 0-1,-1 0 0,1 1 0,0-1 0,0 0 1,0 0-1,0 0 0,0 0 0,1 1 0,-1-1 1,0 0-1,0 0 0,0 0 0,1 1 0,-1-1 1,0 0-1,1 0 0,-1 1 0,1-1 0,-1 0 1,1 1-1,-1-1 0,1 1 0,-1-1 0,1 0 1,0 1-1,-1-1 0,1 1 0,0 0 0,0-1 1,-1 1-1,1-1 0,0 1 0,1-1 0,11-2 168,-1-1-1,1 2 1,0-1-1,25 0 0,-23 3 71,0-2-1,1 0 1,16-5-1,-13 0-54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5.275"/>
    </inkml:context>
    <inkml:brush xml:id="br0">
      <inkml:brushProperty name="width" value="0.05" units="cm"/>
      <inkml:brushProperty name="height" value="0.05" units="cm"/>
    </inkml:brush>
  </inkml:definitions>
  <inkml:trace contextRef="#ctx0" brushRef="#br0">6 0 14971,'-6'0'976,"8"2"-976,2-2-24,6 1 432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6.288"/>
    </inkml:context>
    <inkml:brush xml:id="br0">
      <inkml:brushProperty name="width" value="0.05" units="cm"/>
      <inkml:brushProperty name="height" value="0.05" units="cm"/>
    </inkml:brush>
  </inkml:definitions>
  <inkml:trace contextRef="#ctx0" brushRef="#br0">2 531 13739,'-1'-2'120,"1"1"1,0-1-1,0 0 1,0 1-1,0-1 1,0 0-1,0 1 0,0-1 1,1 0-1,-1 1 1,1-1-1,-1 1 1,1-1-1,-1 1 1,1-1-1,1-1 0,18-29 748,-15 24-281,0 1-322,1-1-1,0 1 1,0 1-1,0-1 1,10-7-1,-14 13-221,-1 0 0,1-1 0,0 1-1,0 0 1,0 0 0,0 0 0,0 1-1,0-1 1,0 0 0,0 1 0,0-1 0,3 1-1,-4 0-28,0 0 0,0 0-1,1 0 1,-1 1-1,0-1 1,0 0-1,0 1 1,0-1-1,0 1 1,0-1-1,0 1 1,0 0-1,0-1 1,0 1 0,0 0-1,0 0 1,0 0-1,-1 0 1,1-1-1,0 1 1,-1 0-1,1 0 1,0 0-1,0 2 1,5 13-4,0 0 0,-2 0 0,1 1 0,-2-1 0,0 1 0,0 32 0,1-6-4,-1-18-6,5 38 0,-7-57 0,1-1 0,-1 1 0,1-1 0,0 0 1,0 0-1,0 0 0,1 0 0,3 6 0,-5-11 0,-1 1 0,0-1 0,1 1 0,-1-1 0,0 1 0,1-1-1,-1 1 1,1-1 0,-1 0 0,1 1 0,-1-1 0,1 0 0,-1 1 0,1-1-1,-1 0 1,1 0 0,0 0 0,-1 1 0,1-1 0,-1 0 0,1 0 0,0 0-1,-1 0 1,1 0 0,-1 0 0,1 0 0,0 0 0,-1 0 0,1-1 0,-1 1-1,1 0 1,0 0 0,-1 0 0,1-1 0,-1 1 0,1 0 0,-1-1 0,1 1 0,-1 0-1,1-1 1,-1 1 0,0 0 0,1-1 0,-1 1 0,1-2 0,14-22-5,-3-8 6,-1-1 0,-2 0 0,-1 0 0,-1-1 0,-2 0 1,-1 0-1,-2-1 0,-4-48 0,2 74-14,-1-1 0,0 0-1,-5-17 1,1 22-45,2 13-9,3 5 38,0-1 1,1 1 0,1-1 0,0 0 0,0 1 0,5 13 0,4 8-21,16 31 0,-19-47 54,1-1 1,14 23 0,-20-35 10,0-1 0,0 0 1,0 0-1,1 0 1,0-1-1,-1 1 0,1-1 1,0 0-1,1 0 1,-1 0-1,0-1 0,1 1 1,-1-1-1,9 2 1,-11-3 1,1-1 0,-1 0 0,1 0 0,0 0 0,-1 0 0,1 0 0,-1 0 1,1-1-1,0 0 0,-1 1 0,1-1 0,-1 0 0,0 0 0,1 0 1,-1 0-1,0-1 0,1 1 0,-1-1 0,0 1 0,0-1 0,0 0 0,0 0 1,-1 0-1,1 0 0,2-4 0,3-3 53,-1-2 0,0 1-1,-1-1 1,6-15 0,-2 1 56,-1 0-1,-1-1 1,-2 0-1,5-45 1,-9 55-97,0 1 0,-1 0 0,-1-1 1,-1 1-1,0 0 0,0-1 0,-2 1 0,0 1 1,-9-22-1,12 34-30,0 0 0,0 0 1,1 1-1,-2-1 0,1 1 1,0-1-1,0 1 0,0-1 0,-1 1 1,1-1-1,-2 0 0,2 2-1,1-1-1,-1 1 1,1 0 0,-1 0-1,1-1 1,-1 1-1,1 0 1,-1 0 0,1 0-1,-1 0 1,1 0-1,-1 0 1,0 0-1,1 0 1,-1 0 0,1 0-1,-1 0 1,1 0-1,-1 0 1,1 0 0,-1 1-1,1-1 1,-1 0-1,0 1 1,0 0-2,-1 0 0,1 0 0,0 1 0,0-1 0,0 0 0,1 1 0,-1-1 1,0 1-1,0-1 0,1 1 0,-1 0 0,1-1 0,-1 1 0,1 0 0,0-1 0,0 1 0,-1 0 0,1-1 1,0 1-1,1 0 0,-1 2 0,2 6-4,0 1 1,0-1 0,1 0-1,0 0 1,10 18-1,-11-25 8,-1 0-1,1 0 1,0 0-1,0 0 0,1 0 1,-1 0-1,1-1 1,-1 1-1,6 2 0,-7-4 1,1 0-1,-1 0 0,1-1 0,-1 1 1,1-1-1,-1 1 0,1-1 0,0 1 1,-1-1-1,1 0 0,0 0 0,-1 0 1,1 0-1,0 0 0,0 0 0,-1 0 1,1-1-1,0 1 0,-1-1 0,4 0 1,-2-1-6,0 0 0,0 0 0,-1 0 0,1 0 0,0-1 0,-1 1 0,0-1 0,1 0 0,-1 0 0,0 1 0,0-1 0,-1 0 0,1-1 1,2-5-1,0-1-22,-1-1 1,0 1-1,3-17 0,-3 2-63,-1-32 0,-1 72 26,2-1 1,5 23-1,-1-7 39,-5-20 31,0-1 0,1 0 0,0 0 0,0 0 0,1 0 0,6 11 0,-9-18 0,0-1 0,0 1 0,0 0 0,1-1 0,-1 1 0,0-1 1,1 0-1,-1 1 0,1-1 0,-1 0 0,1 0 0,-1 0 0,1 0 0,0 0 0,-1 0 0,1 0 0,0-1 0,0 1 0,0-1 0,0 1 0,0-1 0,0 0 1,-1 0-1,1 0 0,0 0 0,0 0 0,0 0 0,0 0 0,0-1 0,0 1 0,0 0 0,0-1 0,-1 0 0,1 0 0,0 1 0,0-1 0,2-2 0,18-11 44,-12 8-50,0 0 0,0 0 0,1 1 0,-1 0 0,21-6 0,-28 10-4,0 1 1,0 0 0,0-1 0,0 1 0,0 0 0,-1 0-1,1 1 1,0-1 0,0 1 0,0-1 0,0 1 0,0 0-1,-1 0 1,1 0 0,0 0 0,-1 1 0,1-1 0,-1 1-1,0-1 1,1 1 0,-1 0 0,0 0 0,0 0 0,0 0-1,0 0 1,0 1 0,-1-1 0,3 5 0,1 3 13,0 2 283,-3-12-82,-1-7 14,-2-20-150,-1 0 0,-1 0 0,-1 0 0,-2 0 0,-1 1 0,0 0 0,-2 0 0,-1 1 0,-21-37 0,31 61-429,-1-1 0,0 1-1,1-1 1,-1 1 0,1-1-1,-1 1 1,1-1-1,0 1 1,-1-1 0,1 0-1,0-1 1,0-3-249,-1-2-321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6.706"/>
    </inkml:context>
    <inkml:brush xml:id="br0">
      <inkml:brushProperty name="width" value="0.05" units="cm"/>
      <inkml:brushProperty name="height" value="0.05" units="cm"/>
    </inkml:brush>
  </inkml:definitions>
  <inkml:trace contextRef="#ctx0" brushRef="#br0">26 25 10874,'-10'-15'1577,"2"7"-929,1 6 1504,8 5-1608,6 9-224,6 5-112,4-1-111,5 2-129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7:47.048"/>
    </inkml:context>
    <inkml:brush xml:id="br0">
      <inkml:brushProperty name="width" value="0.05" units="cm"/>
      <inkml:brushProperty name="height" value="0.05" units="cm"/>
    </inkml:brush>
  </inkml:definitions>
  <inkml:trace contextRef="#ctx0" brushRef="#br0">102 236 14867,'-4'1'136,"1"1"0,0-1-1,-1 1 1,1 0 0,0 0-1,0 0 1,0 1 0,0-1-1,0 1 1,0 0 0,1-1 0,0 1-1,-1 1 1,1-1 0,-2 3-1,-3 6 192,1 1 0,-9 23 0,10-20-157,-1 0 0,2 0 0,1 1 0,0-1 0,0 1 1,2 0-1,0 0 0,1 0 0,1 0 0,1-1 1,0 1-1,5 19 0,-6-32-113,1 0-1,0 0 1,-1 0 0,1-1 0,0 1-1,5 6 1,-6-9-42,0 0 0,0 0 0,-1 0 0,1-1 0,0 1 0,0 0 0,0 0 0,0-1 0,0 1 0,0-1-1,0 1 1,1-1 0,-1 1 0,0-1 0,0 0 0,0 1 0,0-1 0,0 0 0,1 0 0,-1 0 0,0 0 0,0 0 0,0 0 0,1 0 0,-1-1-1,0 1 1,0 0 0,0-1 0,0 1 0,2-2 0,3-1-1,-1 0-1,-1-1 1,1 0-1,-1 0 1,1 0-1,-1 0 1,0-1-1,-1 0 1,1 0-1,-1 0 1,0 0-1,0 0 1,2-7 0,6-15 17,11-39 0,-20 58-19,11-40 66,-1-1-1,-3-1 0,-3 1 1,-1-1-1,-3-61 0,-2 106-75,0-3-7,0 1 0,0-1 0,-1 1 0,0 0 0,-1-1 0,0 1 0,-4-13 0,6 20 2,-1-1 1,1 1 0,0-1-1,0 1 1,-1-1 0,1 1 0,0-1-1,0 1 1,-1-1 0,1 1-1,-1 0 1,1-1 0,-1 1-1,1-1 1,0 1 0,-1 0 0,1-1-1,-1 1 1,1 0 0,-1 0-1,0-1 1,1 1 0,-1 0-1,0 0-1,0 0 0,1 0 0,-1 1 0,1-1 0,-1 0 0,1 0 0,0 1 0,-1-1 0,1 0 0,-1 1 0,1-1 0,-1 1 1,1-1-1,0 0 0,-1 1 0,1-1 0,0 1 0,0-1 0,-1 2 0,-9 31-135,6-7 79,1 0 0,2 0 0,1 0 0,1 1 0,1-1 0,10 50 0,-8-58 6,1 0 1,0-1-1,2 0 1,-1 0-1,2 0 0,1-1 1,0 0-1,0-1 1,2 0-1,22 26 1,-3-19-57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29.045"/>
    </inkml:context>
    <inkml:brush xml:id="br0">
      <inkml:brushProperty name="width" value="0.05" units="cm"/>
      <inkml:brushProperty name="height" value="0.05" units="cm"/>
    </inkml:brush>
  </inkml:definitions>
  <inkml:trace contextRef="#ctx0" brushRef="#br0">139 1 13243,'-1'0'113,"0"0"0,-1 0 1,1-1-1,0 1 0,0 0 0,0 1 1,-1-1-1,1 0 0,0 0 1,0 0-1,-1 1 0,1-1 0,0 1 1,0-1-1,0 1 0,0-1 1,0 1-1,0-1 0,0 1 0,0 0 1,0 0-1,0 0 0,0 0 0,0-1 1,0 1-1,1 0 0,-1 0 1,0 1-1,1-1 0,-1 0 0,1 0 1,-1 0-1,1 1 0,-5 9 10,0-1 0,-4 19 0,6-21-96,-19 68-122,3 1 0,4 1 0,3 0 0,-4 159-1,20-214-263,-2-23 180,1-12 96,-2-9-43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4:00.279"/>
    </inkml:context>
    <inkml:brush xml:id="br0">
      <inkml:brushProperty name="width" value="0.05" units="cm"/>
      <inkml:brushProperty name="height" value="0.05" units="cm"/>
    </inkml:brush>
  </inkml:definitions>
  <inkml:trace contextRef="#ctx0" brushRef="#br0">27 1726 7106,'-8'6'1235,"7"-5"-968,-1 1 0,1-1-1,-1 0 1,1 0-1,-1 0 1,1 0 0,-1 0-1,0-1 1,-3 2 0,8-16 806,9-39-830,7-77 0,-8 49-121,93-795 601,-64 512-545,-34 286-153,-4 47-107,1-1-1,11-46 1,-14 78 74,0 0 1,0 0-1,0 0 0,0-1 0,0 1 0,0 0 1,0 0-1,0 0 0,0-1 0,0 1 0,0 0 1,0 0-1,0 0 0,0-1 0,0 1 0,0 0 1,0 0-1,0 0 0,0-1 0,0 1 0,1 0 1,-1 0-1,0 0 0,0 0 0,0 0 0,0-1 1,0 1-1,1 0 0,-1 0 0,0 0 0,0 0 1,0 0-1,1 0 0,-1 0 0,0 0 0,0-1 1,0 1-1,1 0 0,-1 0 0,0 0 0,4 9-397,0 16-540,-4 11 277,-4-24 328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44:00.677"/>
    </inkml:context>
    <inkml:brush xml:id="br0">
      <inkml:brushProperty name="width" value="0.05" units="cm"/>
      <inkml:brushProperty name="height" value="0.05" units="cm"/>
    </inkml:brush>
  </inkml:definitions>
  <inkml:trace contextRef="#ctx0" brushRef="#br0">22 401 8474,'-6'5'434,"5"-4"-387,0 0 0,0 0 0,-1 0 0,1 0 0,0 0 0,0 0 0,0 0 0,0 0 0,0 1 0,1-1 0,-1 0 0,0 1 0,0-1-1,1 0 1,-1 2 0,1-2-31,0-1 0,0 0 0,0 1 0,1-1-1,-1 0 1,0 0 0,0 1 0,0-1-1,1 0 1,-1 0 0,0 1 0,0-1 0,1 0-1,-1 0 1,0 0 0,0 0 0,1 1 0,-1-1-1,0 0 1,1 0 0,-1 0 0,0 0-1,1 0 1,-1 0 0,0 0 0,1 0 0,-1 0-1,0 0 1,1 0 0,-1 0 0,0 0-1,1 0 1,-1 0 0,0 0 0,1 0 0,-1-1-1,0 1 1,0 0 0,1 0 0,-1 0 0,0 0-1,1-1 1,17-8 312,0-6-100,0-1-1,-1-1 1,23-30-1,40-64 145,-64 88-301,7-11 5,35-49-22,-51 75-93,1-1-1,-1 1 1,1 1 0,1-1-1,-1 1 1,17-9-1,-23 15 21,0-1 0,1 1 0,-1 0 0,1 0 1,-1 0-1,1 0 0,-1 0 0,1 1 0,0-1 0,0 1 0,-1 0 0,1 0 0,0 0 0,-1 0 0,1 0 0,0 0 0,-1 1 0,1-1 1,5 3-1,-5-1-5,0 0 0,0 0 1,0 0-1,0 0 1,0 1-1,0 0 1,0-1-1,-1 1 1,1 0-1,-1 0 1,0 0-1,3 6 0,2 7-50,0 0 0,-1 1 0,-1-1-1,6 33 1,14 153-45,-19-137 194,2 0 0,26 99-1,-16-114 1,6-15-46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2:37.195"/>
    </inkml:context>
    <inkml:brush xml:id="br0">
      <inkml:brushProperty name="width" value="0.05" units="cm"/>
      <inkml:brushProperty name="height" value="0.05" units="cm"/>
    </inkml:brush>
  </inkml:definitions>
  <inkml:trace contextRef="#ctx0" brushRef="#br0">56 1 11202,'-18'20'673,"0"-8"-553,7 0-32,4 0 96,5-4-16,2-2-24,0 1-8,9-1 8,4 0-16,7-2-136,3-2-112,5-4-472,4-5-513,5-2 889,2 2-128,1 1-176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2:37.906"/>
    </inkml:context>
    <inkml:brush xml:id="br0">
      <inkml:brushProperty name="width" value="0.05" units="cm"/>
      <inkml:brushProperty name="height" value="0.05" units="cm"/>
    </inkml:brush>
  </inkml:definitions>
  <inkml:trace contextRef="#ctx0" brushRef="#br0">0 1 6369,'116'47'1430,"-39"-15"140,150 42-1,-108-51-1251,0-6-1,163 3 1,59 0-254,346 66 1,389 44 55,-253-115-52,-380-12-56,-358-2-9,1761 4 118,-895-31-80,875-18-326,-792 48 385,173-4 531,-108-99-365,-1067 94-491,1 1 0,0 2 0,0 1 0,0 2 0,48 7 0,-67-6-16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3:35.746"/>
    </inkml:context>
    <inkml:brush xml:id="br0">
      <inkml:brushProperty name="width" value="0.05" units="cm"/>
      <inkml:brushProperty name="height" value="0.05" units="cm"/>
    </inkml:brush>
  </inkml:definitions>
  <inkml:trace contextRef="#ctx0" brushRef="#br0">43 247 9802,'-43'12'2646,"43"-11"-2650,0-1-1,1 1 1,-1-1 0,0 0-1,0 1 1,1-1 0,-1 0 0,0 1-1,0-1 1,1 0 0,-1 1-1,0-1 1,1 0 0,-1 0-1,0 1 1,1-1 0,-1 0-1,0 0 1,1 0 0,-1 1-1,1-1 1,-1 0 0,0 0 0,1 0-1,-1 0 1,1 0 0,-1 0-1,0 0 1,2 0 0,16 5-171,42 3-322,100 0 1,-25-3 290,-19 4 184,267 15 100,243-22 7,61 1-26,679-30 150,-1099 1-212,617-34 48,-649 58 10,260-4 82,-1-24-52,355-71-37,-679 81-50,215 1 0,-372 19-1,-3 1 2,-1-1-1,0 0 0,1 0 1,-1-1-1,0-1 1,0 1-1,0-1 0,9-4 1,-9 1 0,1 0 1,15-13 0,-25 18-1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3:39.156"/>
    </inkml:context>
    <inkml:brush xml:id="br0">
      <inkml:brushProperty name="width" value="0.05" units="cm"/>
      <inkml:brushProperty name="height" value="0.05" units="cm"/>
    </inkml:brush>
  </inkml:definitions>
  <inkml:trace contextRef="#ctx0" brushRef="#br0">1919 576 6633,'-308'-74'1383,"237"53"-1314,2-3 1,-88-42-1,-82-62-454,222 119 391,-1 1 0,1 1 0,-1 1 1,-1 0-1,1 2 0,-1 0 0,0 1 0,0 0 0,0 2 1,-24 1-1,14 2 4,0 2 1,0 1-1,0 1 1,1 2-1,0 0 1,-28 14-1,10-2 109,0 2-1,2 3 0,0 1 0,2 2 1,-72 63-1,83-62 59,2 1-1,0 1 1,3 2 0,0 0-1,2 2 1,2 1 0,-27 57-1,39-69-246,2-1-1,0 1 0,2 1 0,0 0 0,2-1 0,-2 34 1,5-23-179,2 0 0,1 0 0,2-1 0,8 36 0,3-8-25,4-2 1,2 0 0,2-2-1,53 95 1,-55-114 412,2 0 0,2-2 0,2 0 0,1-2 0,1-1 0,2-1 0,50 41 0,-33-40 51,1-1 0,2-3 0,0-2 0,78 30 0,-58-32 23,1-3-1,147 25 0,-52-26-11,1-7-1,1-8 0,-1-7 0,1-7 1,222-39-1,-234 17-212,-1-7 0,-1-7-1,-3-7 1,-2-7 0,-3-5 0,158-94 0,-235 114-118,-2-3 1,-3-3 0,83-78-1,-98 78-29,-2-3 1,-3-2-1,-2-2 0,45-76 1,-66 94 71,-3 0 1,-1-2-1,-1 0 1,-3-1-1,-1 0 1,-2-1-1,11-77 1,-20 93 85,-1 0 0,-1 0 0,-1-1 0,-1 1 0,-2 0 0,-7-29 1,6 36 53,-1 0 0,-1 0 0,-1 1 1,0 0-1,-1 0 0,-1 1 1,0 0-1,-1 1 0,-14-15 0,-2 3 90,-1 2 1,-1 1-1,-1 1 0,-1 2 0,-1 0 0,-1 3 0,-1 1 0,-45-17 0,-13 1 418,-194-42-1,120 46-226,-2 6 1,-214 0-1,-340 53-80,365 10-663,-424 104 0,494-73 245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30.740"/>
    </inkml:context>
    <inkml:brush xml:id="br0">
      <inkml:brushProperty name="width" value="0.05" units="cm"/>
      <inkml:brushProperty name="height" value="0.05" units="cm"/>
    </inkml:brush>
  </inkml:definitions>
  <inkml:trace contextRef="#ctx0" brushRef="#br0">14 8 12203,'0'-1'50,"0"1"1,0-1 0,-1 1 0,1-1 0,0 1 0,0 0 0,-1-1-1,1 1 1,0 0 0,-1-1 0,1 1 0,-1 0 0,1-1 0,0 1-1,-1 0 1,1 0 0,-1-1 0,1 1 0,-1 0 0,1 0 0,-1 0-1,1 0 1,-1 0 0,0-1 0,-3 10 652,4-6-660,0-1 1,0 0 0,0 1-1,1-1 1,-1 1-1,1-1 1,-1 0 0,1 0-1,0 1 1,1 2-1,-1-2 47,0 1-1,0-1 0,0 1 0,0-1 1,-1 1-1,0 0 0,1-1 0,-1 1 1,-1 0-1,1-1 0,0 1 0,-1 0 1,-2 6-1,1 8 150,0 32-117,3 0-1,1-1 1,16 81 0,1 15 4,1 669-47,-37-413-56,15 61 17,-7-338-23,4-69-33,2 69 0,5-96-167,0-17 514,0-16 1701,-1-20-1645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48.581"/>
    </inkml:context>
    <inkml:brush xml:id="br0">
      <inkml:brushProperty name="width" value="0.05" units="cm"/>
      <inkml:brushProperty name="height" value="0.05" units="cm"/>
    </inkml:brush>
  </inkml:definitions>
  <inkml:trace contextRef="#ctx0" brushRef="#br0">72 306 6121,'2'281'4400,"9"143"-3496,-6-276-860,3 435 129,-7 57 437,1-605-569,9 218 334,-11-263-226,4-185-1158,-13-298-7110,1 349 7221,-18-245 232,-5-110 2436,42 0 1645,-2 404-2913,16-227 755,-29 301-549,0 18-189,0 13-134,2 7-528,0-1-1,2 24 1,0-39 130,-2 28-27,-1 0 0,-10 45 0,-2 10-11,-23 440-619,45 27-3325,-6-465 3469,0-4 19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09.713"/>
    </inkml:context>
    <inkml:brush xml:id="br0">
      <inkml:brushProperty name="width" value="0.05" units="cm"/>
      <inkml:brushProperty name="height" value="0.05" units="cm"/>
    </inkml:brush>
  </inkml:definitions>
  <inkml:trace contextRef="#ctx0" brushRef="#br0">140 245 13627,'-2'-4'133,"-1"0"1,0 1-1,0-1 1,0 1-1,0 0 1,-1 0-1,1 0 1,-5-2-1,6 4-120,1 1 1,0-1-1,-1 1 0,1 0 0,-1-1 0,1 1 0,0 0 1,-1 0-1,1 0 0,-1 0 0,1 0 0,-1 0 1,1 1-1,0-1 0,-1 0 0,1 1 0,0-1 0,-1 1 1,1-1-1,0 1 0,-1 0 0,1-1 0,0 1 0,0 0 1,0 0-1,0 0 0,0 0 0,0 0 0,0 0 0,-1 2 1,-4 5 5,0-1 1,1 1-1,0 1 1,0-1 0,1 1-1,0 0 1,1 0-1,-4 15 1,-1 7 23,-3 41 0,9-58-49,1 0 0,2 27-1,-1-38 6,0 0-1,1 0 0,-1 0 1,1 0-1,0 0 0,0 0 1,0 0-1,3 5 1,-3-8 0,-1 1 1,1 0-1,-1 0 1,1-1 0,0 1-1,0 0 1,-1-1 0,1 1-1,0-1 1,0 1-1,0-1 1,-1 1 0,1-1-1,0 1 1,0-1-1,0 0 1,0 1 0,0-1-1,0 0 1,0 0 0,0 0-1,0 0 1,0 0-1,0 0 1,0 0 0,2-1-1,0 0 0,0 0 0,1 0-1,-1-1 1,0 1-1,0-1 1,0 0 0,0 0-1,0 0 1,0 0-1,-1 0 1,1-1 0,-1 1-1,5-7 1,26-43-4,-27 42 9,13-25 188,-2-2-1,0 0 1,-3-1 0,-1-1-1,-2 0 1,-2 0-1,-1-1 1,4-72 0,-13 95 90,0 16-277,1 1 0,0 0-1,0 0 1,0 0 0,0 0 0,0 0 0,0 0 0,0 0 0,0 0 0,0 0 0,0 0 0,0 0 0,-1 0 0,1 0 0,0 0 0,0 0-1,0 0 1,0 0 0,0 0 0,0 0 0,0 0 0,0 0 0,0 0 0,-1 0 0,1 0 0,0 0 0,0 0 0,0 0 0,0 0 0,0 0 0,0 0-1,0 0 1,0 0 0,0 0 0,-1 0 0,1 0 0,0 0 0,0 0 0,0 0 0,0 1 0,0-1 0,0 0 0,0 0 0,0 0 0,0 0-1,0 0 1,0 0 0,0 0 0,0 0 0,0 0 0,0 0 0,0 1 0,0-1 0,0 0 0,0 0 0,0 0 0,0 0 0,0 0 0,0 0 0,0 0-1,0 0 1,0 1 0,0-1 0,-8 30 166,0 41-292,1 132 0,7-195 8,1 0-1,0-1 0,3 14 0,-4-20 82,1 0 0,-1 0 0,1 0 0,-1 1-1,1-1 1,-1 0 0,1 0 0,0 0 0,-1 0-1,1 0 1,0 0 0,0-1 0,1 3-1,-1-3 19,0 0-1,-1 0 0,1 1 0,0-1 1,-1 0-1,1 0 0,-1 0 0,1 0 1,0 0-1,-1 0 0,1 0 0,0 0 1,-1 0-1,1 0 0,0-1 0,-1 1 1,1 0-1,0 0 0,-1-1 0,1 1 1,-1 0-1,1-1 0,-1 1 0,1 0 1,-1-1-1,1 1 0,0-2 0,14-15-233,1-8-68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0.258"/>
    </inkml:context>
    <inkml:brush xml:id="br0">
      <inkml:brushProperty name="width" value="0.05" units="cm"/>
      <inkml:brushProperty name="height" value="0.05" units="cm"/>
    </inkml:brush>
  </inkml:definitions>
  <inkml:trace contextRef="#ctx0" brushRef="#br0">18 166 13195,'4'1'111,"-1"0"0,0 1-1,1-2 1,0 1 0,-1 0 0,1-1 0,0 1 0,-1-1 0,1 0 0,0 0-1,-1-1 1,1 1 0,0-1 0,-1 0 0,1 0 0,-1 0 0,1 0 0,-1 0-1,0-1 1,1 0 0,3-2 0,4-3-75,-1 0-1,0-1 1,14-13-1,-21 18 8,0 0 0,0 0 0,-1 0 0,1 0 0,-1-1 1,0 1-1,0 0 0,0-1 0,0 0 0,0 1 0,-1-1 0,0 0 0,0 0 0,0 0 0,0-4 0,-1 7-29,0 0-1,0 1 1,0-1 0,0 0-1,0 1 1,0-1 0,0 0 0,0 1-1,0-1 1,-1 1 0,1-1-1,0 0 1,0 1 0,-1-1 0,1 1-1,-1-1 1,1 1 0,0-1-1,-1 1 1,1-1 0,-1 1 0,1-1-1,-1 1 1,1-1 0,-1 1 0,1 0-1,-1-1 1,0 1 0,1 0-1,-1 0 1,1-1 0,-1 1 0,0 0-1,1 0 1,-1 0 0,0 0-1,1 0 1,-1 0 0,0 0 0,1 0-1,-1 0 1,0 0 0,1 0-1,-2 1 1,-2 0 33,0 0-1,1 0 1,-1 0-1,1 0 1,-1 1-1,-4 3 1,-4 3-35,1 1 1,1 0 0,0 1-1,0 0 1,1 1 0,0 0-1,1 1 1,0-1 0,0 1-1,2 1 1,0 0 0,0-1-1,1 2 1,0-1 0,2 1-1,-1-1 1,-1 20 0,5-32-18,-1 1 0,1 0 0,0 0 1,0-1-1,0 1 0,0 0 0,1 0 1,-1-1-1,0 1 0,1 0 0,-1-1 1,1 1-1,-1 0 0,1-1 0,0 1 1,0 0-1,0-1 0,0 0 0,0 1 1,0-1-1,1 2 0,0-2 0,-1-1 0,1 1 0,-1-1 0,1 1 0,-1-1 0,1 1 1,0-1-1,-1 0 0,1 0 0,-1 0 0,1 0 0,-1 0 0,1 0 0,0 0 0,-1-1 0,1 1 0,-1 0 0,3-2 0,7-2-17,1-1 0,-1-1-1,0 0 1,15-11 0,-24 15 20,26-18-16,-12 8 0,30-18-1,-42 28 18,1 0-1,-1 0 1,1 0-1,0 0 1,0 1 0,0-1-1,0 1 1,0 1-1,0-1 1,0 1-1,9 0 1,-11 0 4,0 1 1,1 0 0,-1 0 0,0 0-1,0 0 1,0 1 0,0-1 0,0 1-1,-1 0 1,1 0 0,0 0 0,-1 0-1,1 0 1,-1 0 0,0 1 0,0-1-1,0 1 1,4 5 0,0 4 29,1 1 1,-1 0-1,4 15 0,-3-10 1,-7-18-21,0 1 0,0-1 0,0 1 0,0-1 0,0 1 0,0-1 0,1 1 0,-1-1 0,0 0 0,0 1 0,0-1 0,1 1 0,-1-1 0,0 0-1,0 1 1,1-1 0,-1 0 0,0 1 0,1-1 0,-1 0 0,1 1 0,-1-1 0,0 0 0,1 0 0,-1 0 0,1 1 0,-1-1 0,1 0 0,0 0 0,6-10 371,1-22 138,-4-4-215,-1 0 0,-2-1 0,-5-46 0,2 42-510,2 40 113,0-1 1,0 1 0,0 0 0,0-1 0,0 1 0,0 0 0,1-1 0,-1 1 0,1 0 0,-1-1 0,1 1-1,-1 0 1,1 0 0,-1-1 0,1 1 0,0 0 0,0 0 0,0 0 0,0 0 0,0 0 0,0 0 0,0 0 0,1-1-1,2 0-343,1 0-1,-1 0 1,1 0-1,0 0 1,5-1-1,4-1 418,11-5-811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29.460"/>
    </inkml:context>
    <inkml:brush xml:id="br0">
      <inkml:brushProperty name="width" value="0.05" units="cm"/>
      <inkml:brushProperty name="height" value="0.05" units="cm"/>
    </inkml:brush>
  </inkml:definitions>
  <inkml:trace contextRef="#ctx0" brushRef="#br0">3 226 15619,'-1'-7'128,"0"0"0,1 0 0,0 0-1,0 0 1,0 0 0,1 0-1,0 0 1,1 0 0,0 0 0,0 1-1,0-1 1,1 1 0,-1-1-1,2 1 1,-1 0 0,1 0 0,0 0-1,0 1 1,0-1 0,1 1-1,0 0 1,0 0 0,0 1 0,1-1-1,7-4 1,2 0-144,0 1 0,0 0 0,1 1 0,0 1 0,0 1 0,1 0 0,0 1 0,-1 0 0,1 2 0,1 0 0,-1 1 0,0 0 0,30 4 0,-44-3-11,0 1 0,0-1 0,0 1-1,0 0 1,0 0 0,0 0 0,0 0 0,-1 0 0,1 1 0,0-1-1,-1 1 1,1 0 0,-1 0 0,1 0 0,-1 0 0,0 0-1,0 0 1,0 1 0,0-1 0,-1 1 0,1-1 0,-1 1 0,1 0-1,-1 0 1,0-1 0,0 1 0,0 0 0,0 0 0,-1 0 0,1 0-1,-1 0 1,0 0 0,1 0 0,-2 0 0,1 0 0,0 0-1,0 1 1,-1-1 0,0-1 0,0 1 0,-1 5 0,-5 7-218,0 0 0,0 0 1,-2-1-1,1 0 0,-2 0 1,0-1-1,-20 21 0,14-17-13,2 1 0,-26 39 1,37-52 250,1-1 1,0 1 0,0 0-1,0-1 1,0 1 0,1 0-1,0 0 1,0 0 0,0 1-1,1-1 1,-1 0 0,1 0-1,1 0 1,-1 0 0,1 0-1,-1 1 1,2-1 0,-1 0-1,2 6 1,1-5 1,-1 0 1,1 0-1,0 0 0,0-1 1,0 1-1,1-1 0,0 0 1,0 0-1,0 0 0,0-1 1,1 0-1,0 0 0,10 5 0,5 1 18,31 9 0,-39-15-8,0 1 1,0-1-1,-1 2 0,0 0 1,0 1-1,0 0 0,16 13 0,-26-19 110,0 1-1,0-1 0,-1 1 0,1 0 0,-1 0 0,1 0 0,-1 0 0,0 0 0,1 0 0,-1 0 0,0 1 0,-1-1 0,1 0 0,0 1 0,-1-1 0,1 0 0,-1 1 0,1-1 0,-1 1 0,0-1 0,0 1 0,0-1 0,-1 4 0,-3 2 361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1.235"/>
    </inkml:context>
    <inkml:brush xml:id="br0">
      <inkml:brushProperty name="width" value="0.05" units="cm"/>
      <inkml:brushProperty name="height" value="0.05" units="cm"/>
    </inkml:brush>
  </inkml:definitions>
  <inkml:trace contextRef="#ctx0" brushRef="#br0">1 78 14107,'1'-21'1116,"3"35"-551,2 39-288,1 300 20,-8-230 201,2-147-132,9-41 0,0 0-214,-1-21 61,30-189 223,-38 268-447,1 0 0,0 1 0,0-1 0,1 1 0,0-1 1,0 1-1,0 0 0,6-7 0,-7 11-12,-1 1 0,0-1 0,1 1 0,-1-1 0,1 1 0,-1 0 0,1-1 0,-1 1 0,1 0 0,0 0 1,0 0-1,-1 1 0,1-1 0,0 0 0,0 1 0,0-1 0,0 1 0,0-1 0,0 1 0,0 0 0,0 0 0,0 0 1,0 0-1,0 0 0,0 1 0,0-1 0,0 1 0,0-1 0,0 1 0,0 0 0,0-1 0,1 2 0,-1-1 9,-1 0 0,0 0 0,1-1-1,-1 1 1,0 0 0,0 0 0,0 0-1,0 0 1,0 1 0,0-1-1,0 0 1,0 0 0,0 1 0,0-1-1,-1 0 1,1 1 0,0-1 0,-1 0-1,0 1 1,1-1 0,-1 3-1,1-1 8,-1 1 0,0 0-1,0-1 1,-1 1 0,1-1-1,-1 1 1,0 0 0,-2 5-1,-1 2 40,-1 1 0,-1-1 0,0-1 0,-9 14 0,0-4 107,-19 21-1,28-35-153,0 0 0,0 0 0,-1-1-1,0 0 1,0 0 0,0 0-1,-8 3 1,14-8-15,1 1 1,0-1-1,-1 0 1,1 0-1,-1 1 0,1-1 1,-1 0-1,1 0 0,-1 0 1,1 0-1,-1 0 0,1 0 1,-1 1-1,1-1 1,-1 0-1,1-1 0,0 1 1,-1 0-1,1 0 0,-1 0 1,1 0-1,-1 0 1,1 0-1,-1 0 0,0-1 1,2-9-385,14-15 35,4-1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1.640"/>
    </inkml:context>
    <inkml:brush xml:id="br0">
      <inkml:brushProperty name="width" value="0.05" units="cm"/>
      <inkml:brushProperty name="height" value="0.05" units="cm"/>
    </inkml:brush>
  </inkml:definitions>
  <inkml:trace contextRef="#ctx0" brushRef="#br0">192 32 13003,'5'-20'1483,"-5"19"-1434,0 1 0,-1-1 0,1 1 0,0 0 0,0-1 0,0 1 0,0-1 0,0 1 0,-1-1 0,1 1 0,0-1 0,0 1 0,0 0 0,-1-1 0,1 1 0,0-1 0,-1 1 0,1 0 0,0-1 1,-1 1-1,1 0 0,-1 0 0,0-1 0,-1 1 45,0-1 0,0 1 1,0 0-1,0 0 1,1 0-1,-1 0 1,0 0-1,0 1 0,0-1 1,0 1-1,0-1 1,0 1-1,0-1 0,1 1 1,-1 0-1,-2 2 1,-9 3-46,1 1 0,1 0 0,0 1 0,0 1 0,0 0 0,1 0 0,0 1 0,1 0 0,0 1 0,1 0 0,0 0 0,1 1 0,0-1 0,-10 25 0,17-35-61,0-1 1,0 1 0,-1 0-1,1-1 1,0 1 0,0 0 0,0-1-1,0 1 1,0 0 0,0-1 0,0 1-1,0 0 1,0-1 0,0 1-1,0 0 1,0-1 0,0 1 0,0 0-1,1-1 1,-1 1 0,0 0 0,1-1-1,-1 1 1,0-1 0,1 1 0,0 1-1,0-2-1,0 1 1,0-1-1,0 1 0,1-1 0,-1 1 1,0-1-1,0 0 0,0 0 0,1 0 1,-1 1-1,0-1 0,0 0 0,0 0 1,2-1-1,7 0-33,0-1 1,0-1-1,10-3 1,-12 4 18,0-1-26,0 1 0,0 1-1,0-1 1,0 1 0,1 1-1,-1-1 1,13 2 0,-19-1 40,-1 0 0,1 1 0,0-1 0,-1 1 0,1-1 0,0 1 0,-1-1 0,1 1 0,-1 0 0,1 0 0,-1 0 0,1 0 0,-1 0 0,0 0 0,1 0 0,-1 0 0,0 0 0,0 1 0,0-1 0,0 0 0,0 1 0,0-1 0,0 1 0,0-1 0,-1 1 1,1 0-1,-1-1 0,1 1 0,-1 0 0,1-1 0,-1 1 0,0 0 0,0 0 0,0-1 0,0 1 0,0 0 0,0-1 0,-1 1 0,1 0 0,-1-1 0,1 1 0,-2 2 0,0 4 101,0-1 0,-1 1 0,0-1 0,-1 0 0,1 1 0,-2-2 0,1 1 0,-1 0-1,-10 11 1,-3 0 624,-35 27-1,52-45-695,0 2-22,-1-1 0,1 0 0,0 0 0,-1 0 0,1 0 0,-1 0 0,1 0 0,-1-1 0,1 1 0,-1 0 0,0-1 0,1 1 0,-1-1 0,0 0 0,1 0 0,-1 1 0,-2-1 0,4 0 2,-1-1 0,1 1 0,0 0 1,0 0-1,0 0 0,0 0 0,0 0 0,0 0 0,-1-1 1,1 1-1,0 0 0,0 0 0,0 0 0,0 0 0,0 0 0,0-1 1,0 1-1,0 0 0,0 0 0,0 0 0,0 0 0,0-1 1,0 1-1,0 0 0,0 0 0,0 0 0,0 0 0,0-1 1,0 1-1,0 0 0,0 0 0,0 0 0,0 0 0,0-1 1,1 1-1,-1 0 0,0 0 0,0 0 0,0 0 0,0 0 0,0 0 1,0-1-1,1 1 0,-1 0 0,0 0 0,0 0 0,0 0 1,0 0-1,1 0 0,8-7-148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2.038"/>
    </inkml:context>
    <inkml:brush xml:id="br0">
      <inkml:brushProperty name="width" value="0.05" units="cm"/>
      <inkml:brushProperty name="height" value="0.05" units="cm"/>
    </inkml:brush>
  </inkml:definitions>
  <inkml:trace contextRef="#ctx0" brushRef="#br0">69 8 16740,'6'-7'1272,"-9"11"-1016,-4 9-136,-3 14 464,-1 5-216,1 8-232,0 3-112,0 4-96,2-2-56,6-8-136,-1-6-72,4-11-176,3-8-72,2-12-641,-3-7 913,0-18-168,-2-2-104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4.062"/>
    </inkml:context>
    <inkml:brush xml:id="br0">
      <inkml:brushProperty name="width" value="0.05" units="cm"/>
      <inkml:brushProperty name="height" value="0.05" units="cm"/>
    </inkml:brush>
  </inkml:definitions>
  <inkml:trace contextRef="#ctx0" brushRef="#br0">243 41 10802,'1'-3'221,"-1"1"0,1 0 0,-1 0-1,0 0 1,0 0 0,0-1 0,0 1 0,0 0-1,0 0 1,-1 0 0,1-1 0,-1 1 0,-1-4-1,2 6-158,-1-1-1,1 1 1,0-1 0,-1 1-1,1 0 1,-1-1-1,1 1 1,0 0-1,-1-1 1,1 1-1,-1 0 1,1 0-1,-1-1 1,1 1-1,-1 0 1,1 0 0,-1 0-1,0 0 1,1 0-1,-1 0 1,1 0-1,-2 0 1,0 0 10,0 0 1,0 1 0,0 0-1,0-1 1,0 1 0,0 0-1,1 0 1,-1 0 0,-2 1-1,-11 8-1,0 1 0,1 1 0,1 0 0,0 0-1,0 2 1,1-1 0,-19 30 0,18-22-77,1 0-1,1 1 1,1 1 0,1 0 0,-9 32 0,18-54 8,-3 8 1,1 1 0,0-1 0,0 14 0,2-21-1,0 0-1,0 0 1,0-1-1,1 1 1,-1 0-1,0 0 1,1 0-1,-1 0 1,1-1-1,1 4 1,-1-4 0,-1 0 1,1-1-1,-1 1 0,1 0 1,0-1-1,-1 1 1,1-1-1,0 1 0,-1-1 1,1 1-1,0-1 1,0 0-1,0 1 0,-1-1 1,1 0-1,0 0 1,0 0-1,0 1 0,-1-1 1,1 0-1,0 0 1,0 0-1,0 0 0,0 0 1,1-1-1,4 0 24,0-1-1,0 0 1,0 0-1,0 0 1,0-1-1,-1 0 1,1 0-1,-1 0 1,0-1-1,5-4 1,47-45 246,-54 50-258,-3 3-11,21-22 155,24-30 0,-41 46-131,1 0 0,-1-1 1,0 1-1,-1-1 0,0 0 0,0 0 0,0 0 0,-1 0 0,0 0 0,2-14 0,-4 19-22,0-1 0,0 1 0,-1-1 0,1 1 0,-1 0 0,1-1 0,-1 1 0,0 0 0,0-1 0,0 1 0,0 0 0,0 0 0,-1 0 0,1 0 0,-4-3 0,4 4-49,1 0 0,-1 0 0,-1 0 0,1 0 0,0 0 0,0 0 1,0 0-1,0 0 0,-1 1 0,1-1 0,0 1 0,-1-1 0,1 1 0,0-1 0,-1 1 0,1 0 0,-1-1 0,1 1 0,-1 0 0,1 0 0,0 0 0,-1 0 0,1 1 0,-1-1 0,1 0 1,-3 1-1,-1 1-192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5.867"/>
    </inkml:context>
    <inkml:brush xml:id="br0">
      <inkml:brushProperty name="width" value="0.05" units="cm"/>
      <inkml:brushProperty name="height" value="0.05" units="cm"/>
    </inkml:brush>
  </inkml:definitions>
  <inkml:trace contextRef="#ctx0" brushRef="#br0">112 1 16075,'-8'19'322,"1"0"0,1 0 0,1 1 0,-5 37 0,4-22-139,-23 141-87,-10 306 0,38-468-95,1-9 4,-1 0 0,1 0 0,1 0 0,-1 1 0,1-1 0,2 9 0,-3-14-4,0 1 0,0-1 0,0 0 0,0 0 0,0 0 1,0 0-1,0 1 0,0-1 0,0 0 0,0 0 0,0 0 0,0 0 0,0 1 0,1-1 1,-1 0-1,0 0 0,0 0 0,0 0 0,0 0 0,0 1 0,0-1 0,1 0 1,-1 0-1,0 0 0,0 0 0,0 0 0,0 0 0,0 0 0,1 0 0,-1 0 0,0 1 1,0-1-1,0 0 0,1 0 0,-1 0 0,0 0 0,0 0 0,0 0 0,0 0 0,1 0 1,-1 0-1,0 0 0,0-1 0,0 1 0,0 0 0,1 0 0,-1 0 0,0 0 1,0 0-1,0 0 0,0 0 0,1 0 0,-1 0 0,0-1 0,0 1 0,0 0 0,0 0 1,0 0-1,0 0 0,0 0 0,1-1 0,-1 1 0,0 0 0,0 0 0,0 0 0,0 0 1,0-1-1,0 1 0,0 0 0,7-15 50,0-10 57,-1 0 0,-2 0-1,3-37 1,-4-79 284,-3 133-381,0 0 0,0 1-1,0-1 1,-1 1 0,-1-1 0,1 0 0,-1 1-1,-1 0 1,-4-11 0,7 18-18,0-1 0,0 1 0,0-1 0,-1 1 0,1-1 0,0 1 0,0-1 0,-1 1 1,1 0-1,0-1 0,-1 1 0,1-1 0,-1 1 0,1 0 0,0 0 0,-1-1 0,1 1 0,-1 0 0,1-1 0,-1 1 0,1 0 0,-1 0 0,1 0 0,-1 0 0,1 0 0,-1-1 0,0 1 0,-6 11-181,1 19-61,6-19 216,0-1 0,0 1 1,1 0-1,0-1 0,1 1 0,0-1 1,1 1-1,0-1 0,0 0 0,9 17 1,-4-13 36,1-1 0,0 0 0,0 0 0,1-1 0,1 0 0,19 17 0,-30-29 10,1 0 0,-1 1 0,1-1 1,-1 0-1,1 1 0,-1-1 0,1 0 0,0 0 1,-1 0-1,1 0 0,-1 0 0,1 1 0,-1-1 0,1 0 1,-1 0-1,1 0 0,0 0 0,-1-1 0,1 1 1,-1 0-1,1 0 0,-1 0 0,1 0 0,-1-1 0,1 1 1,-1 0-1,1 0 0,-1-1 0,1 1 0,-1 0 1,1-1-1,-1 1 0,1 0 0,-1-1 0,0 1 0,1-1 1,-1 1-1,0-1 0,1 1 0,-1-1 0,0 1 1,0-1-1,1 1 0,-1-1 0,0 0 0,14-35 360,-11 25-359,14-43 80,-12 35-32,1 0 0,18-36 1,-21 47-14,0 0 1,0 0-1,-1 0 1,3-11 0,-2 4 204,-3 14-249,0 0-20,-10 153-655,10-152 660,1 1 0,-1 0 0,0 0-1,0 0 1,0 0 0,1 0-1,-1 0 1,0-1 0,1 1 0,-1 0-1,1 0 1,-1-1 0,1 1 0,-1 0-1,1 0 1,0-1 0,-1 1-1,1-1 1,0 1 0,0-1 0,-1 1-1,1-1 1,0 1 0,0-1-1,0 1 1,-1-1 0,1 0 0,0 0-1,0 1 1,0-1 0,0 0-1,0 0 1,0 0 0,0 0 0,-1 0-1,1 0 1,0 0 0,0 0-1,0-1 1,0 1 0,0 0 0,0 0-1,-1-1 1,1 1 0,0-1-1,0 1 1,0-1 0,-1 1 0,2-2-1,77-85 62,-47 49 29,41-36 0,-71 72-82,0 0 0,0 0 1,1 1-1,-1-1 0,0 0 0,1 1 1,0 0-1,-1-1 0,1 1 1,0 0-1,5-1 0,-7 2-3,0 0-1,0 0 1,0 1 0,0-1-1,0 0 1,0 0 0,0 1-1,0-1 1,0 1 0,0-1-1,0 1 1,-1-1-1,1 1 1,0 0 0,0-1-1,0 1 1,-1 0 0,1-1-1,0 1 1,-1 0-1,1 0 1,-1 0 0,1 0-1,-1 0 1,1 0 0,-1 0-1,1-1 1,-1 1 0,0 0-1,0 1 1,1-1-1,-1 0 1,0 0 0,0 1-1,2 13-110,-1 0-1,-1 24 0,0-20 4,3 32 0,-3-46 98,1-1 0,0 1 1,0-1-1,1 0 1,-1 1-1,1-1 1,0 0-1,0 0 0,0 0 1,0 0-1,1-1 1,3 5-1,-5-7 12,1 1 1,-1-1-1,1 1 0,0-1 0,0 0 0,-1 1 1,1-1-1,0 0 0,0 0 0,0-1 0,0 1 1,0 0-1,0-1 0,0 1 0,1-1 1,-1 1-1,0-1 0,4 0 0,-2-1 19,0 1 0,-1-1 0,1 0 0,0 0 0,0-1 0,-1 1 0,1-1 0,-1 1 0,6-5 0,4-3 118,0-2 1,-1 1 0,20-24 0,-32 34-135,11-12 112,-1 0 0,-1-1-1,0 0 1,-1-1 0,0 0 0,-1 0-1,-1 0 1,0-1 0,-1 0-1,0 0 1,4-31 0,-9 45-115,0 0 1,1 0 0,-1 0-1,0 0 1,0 0 0,0 0-1,-1 0 1,1 0 0,0 0-1,0 0 1,0 0 0,-1 0-1,1 0 1,-1 0 0,1 0-1,-1 0 1,1 0 0,-1-1-1,-3 4-142,5 9-2,-1-9 132,1 1 1,-1-1 0,1 0 0,-1 1 0,1-1 0,0 0-1,0 1 1,0-1 0,1 0 0,-1 0 0,0 0 0,1 0 0,0 0-1,-1-1 1,1 1 0,0 0 0,0-1 0,0 1 0,0-1-1,0 0 1,0 1 0,0-1 0,0 0 0,0 0 0,1-1 0,-1 1-1,0 0 1,1-1 0,-1 1 0,1-1 0,-1 0 0,1 0-1,-1 0 1,0 0 0,5-1 0,0 0 21,0 0-1,1-1 1,-1 0 0,0 0-1,-1-1 1,1 0 0,0 0-1,-1-1 1,0 1 0,11-9-1,-5 1 42,-1 0-1,0 0 1,0-1 0,16-26-1,-22 31-32,-1 0 1,0-1-1,0 1 0,-1-1 0,0 0 1,0 0-1,-1-1 0,0 1 0,0-1 0,0-13 1,-1 21-24,-1 0 0,0 1 1,0-1-1,0 0 1,0 1-1,0-1 1,0 0-1,0 0 1,0 1-1,0-1 1,0 0-1,-1 1 0,1-1 1,0 0-1,0 1 1,-1-1-1,1 0 1,0 1-1,-1-1 1,1 1-1,-1-1 1,1 1-1,-1-1 0,1 1 1,-1-1-1,1 1 1,-1-1-1,1 1 1,-1-1-1,1 1 1,-1 0-1,0 0 1,1-1-1,-1 1 0,0 0 1,1 0-1,-1 0 1,0-1-1,1 1 1,-1 0-1,-1 0 1,0 1-16,0-1 0,0 1 1,0-1-1,0 1 1,0 0-1,1 0 0,-1 0 1,0 0-1,0 0 1,1 0-1,-1 0 0,1 0 1,-3 3-1,-5 6-48,2 0 0,-1 0 0,2 1-1,-1 0 1,1 0 0,1 0 0,0 1 0,-4 15-1,6-17 56,1 0-1,-1 0 1,2 0-1,0 0 1,0 1-1,1-1 1,0 0-1,1 0 0,0 1 1,4 15-1,-4-21 12,1-1 0,0 0 0,0 0-1,1 0 1,0 0 0,-1 0-1,1 0 1,0-1 0,1 1 0,-1-1-1,0 0 1,1 0 0,0 0 0,0 0-1,0-1 1,0 0 0,0 0 0,6 2-1,-6-2-13,-1 0 0,1-1 0,0 0 0,0 0-1,1 0 1,-1 0 0,0-1 0,0 0 0,0 0 0,1 0-1,-1 0 1,0 0 0,0-1 0,0 0 0,0 0-1,0 0 1,0 0 0,0-1 0,0 0 0,6-3 0,3-12-73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6.254"/>
    </inkml:context>
    <inkml:brush xml:id="br0">
      <inkml:brushProperty name="width" value="0.05" units="cm"/>
      <inkml:brushProperty name="height" value="0.05" units="cm"/>
    </inkml:brush>
  </inkml:definitions>
  <inkml:trace contextRef="#ctx0" brushRef="#br0">12 3 16708,'-7'-1'904,"3"-1"536,14 5-1584,4-1 1024,5-1-672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6.663"/>
    </inkml:context>
    <inkml:brush xml:id="br0">
      <inkml:brushProperty name="width" value="0.05" units="cm"/>
      <inkml:brushProperty name="height" value="0.05" units="cm"/>
    </inkml:brush>
  </inkml:definitions>
  <inkml:trace contextRef="#ctx0" brushRef="#br0">0 0 14315,'9'12'1088,"-9"14"-752,-1 6-152,-2 21 377,1 6-161,2 11-152,0 4-32,2-1-40,1-5-72,4-12-152,0-7-72,0-20-232,3-11-48,0-19-617,-8-12 825,-4-23-184,-8-15-104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7.047"/>
    </inkml:context>
    <inkml:brush xml:id="br0">
      <inkml:brushProperty name="width" value="0.05" units="cm"/>
      <inkml:brushProperty name="height" value="0.05" units="cm"/>
    </inkml:brush>
  </inkml:definitions>
  <inkml:trace contextRef="#ctx0" brushRef="#br0">1 127 15259,'23'-10'1521,"-5"-2"-881,4 1-272,3-1 632,6-1-160,0 1-224,1-3-144,-1 4-336,-1-1-136,-4 7-456,-2-3-208,-8 4-232,-6 3 672,-7 4-208,-3 7-136</inkml:trace>
  <inkml:trace contextRef="#ctx0" brushRef="#br0" timeOffset="1">74 270 12259,'18'2'1752,"2"-2"-1024,5-5-264,-1-3 977,3-1-673,1-1-48,-3 0-440,0 3-344,-8 4-368,-6 3 360,-5 6-152,-2 2-80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7.451"/>
    </inkml:context>
    <inkml:brush xml:id="br0">
      <inkml:brushProperty name="width" value="0.05" units="cm"/>
      <inkml:brushProperty name="height" value="0.05" units="cm"/>
    </inkml:brush>
  </inkml:definitions>
  <inkml:trace contextRef="#ctx0" brushRef="#br0">0 239 9930,'5'15'1288,"13"-10"-551,4-5-249,9-12 1496,5-4-1120,4-6-200,3 1-79,2-9-409,-2-2-264,-5-6 176,-2-7-64,-1 2-184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7.995"/>
    </inkml:context>
    <inkml:brush xml:id="br0">
      <inkml:brushProperty name="width" value="0.05" units="cm"/>
      <inkml:brushProperty name="height" value="0.05" units="cm"/>
    </inkml:brush>
  </inkml:definitions>
  <inkml:trace contextRef="#ctx0" brushRef="#br0">148 56 13755,'-23'30'613,"2"1"0,-21 40 1,32-51-462,1 1-1,1 0 1,1 0 0,-9 43 0,10-25-74,2 0 0,2 0 1,3 41-1,17 117 270,-5-78-263,-12-104-87,-1-9-1,0 0 0,0 0 0,1 0 0,0 0-1,0 0 1,1 0 0,3 9 0,-2-35-77,-29-464 476,26 482-360,-1 0 0,1-1 0,0 1 0,0 0 0,0-1 0,0 1 0,0 0 0,0 0 0,1-1 0,0-3 0,0 5-18,0 1-1,-1-1 1,1 1 0,0-1 0,-1 1-1,1 0 1,0-1 0,0 1 0,0-1-1,-1 1 1,1 0 0,0 0-1,0 0 1,0-1 0,-1 1 0,1 0-1,0 0 1,0 0 0,0 0 0,0 0-1,0 1 1,-1-1 0,1 0-1,0 0 1,0 0 0,0 1 0,-1-1-1,1 0 1,0 1 0,1 0 0,9 3-120,0-1 0,1 0 1,-1 0-1,1-1 1,0-1-1,0 0 1,-1 0-1,1-1 1,0-1-1,0 0 0,0-1 1,-1 0-1,1 0 1,-1-1-1,1-1 1,-1 0-1,0-1 1,0 0-1,-1 0 1,0-1-1,0-1 0,0 0 1,-1 0-1,0-1 1,0 0-1,8-10 1,-3 0-77,-1 0 1,-1-1 0,0 0-1,-2-1 1,0-1-1,-2 1 1,0-1 0,-1-1-1,-1 1 1,3-25 0,-8 40 159,0 3 12,0-1 0,-1 0-1,1 0 1,-1 0 0,0 0-1,0 0 1,0 0 0,-1 1-1,1-1 1,-1 0 0,-2-6-1,3 10 10,0 0 0,0-1 0,0 1 0,0 0 0,0 0 0,-1-1 0,1 1 0,0 0 0,0 0 0,0-1 0,-1 1 0,1 0 0,0 0 0,0 0 0,0 0 0,-1-1 0,1 1 0,0 0 0,0 0 0,-1 0 0,1 0 0,0 0 0,0 0 0,-1 0 0,1 0 0,0 0-1,0 0 1,-1 0 0,1 0 0,0 0 0,-1 0 0,1 0 0,0 0 0,0 0 0,-1 0 0,1 0 0,0 0 0,0 0 0,-1 0 0,1 0 0,0 0 0,-1 1 0,-12 13 128,-6 21 118,2 8-37,2 2 0,2 0 0,2 1-1,2 0 1,2 0 0,2 1-1,2 0 1,2 0 0,2 0 0,2 0-1,2-1 1,16 64 0,-21-106-227,3 5-66,-1 1 0,1-1-1,0 0 1,7 12 0,-10-20 69,0-1 1,1 1 0,-1-1 0,0 1 0,0-1 0,1 1 0,-1-1 0,1 1 0,-1-1-1,0 1 1,1-1 0,-1 0 0,1 1 0,-1-1 0,1 0 0,-1 1 0,1-1 0,-1 0 0,2 1-1,4-7-181,1-24-77,3-154-194,-5 36 845,-5 147-368,0-1 0,0 1 0,0 0 0,0 0 0,0 0 0,1-1 0,-1 1 0,0 0 0,1 0 0,-1 0-1,1 0 1,-1 0 0,1 0 0,-1 0 0,1 0 0,0 0 0,-1 0 0,1 0 0,0 0 0,0 0 0,0 0 0,1-1 0,-1 2 7,1 0 0,-1 0 0,1 0 0,-1 0 0,1 0 1,-1 0-1,0 0 0,1 0 0,-1 1 0,1-1 0,-1 0 0,1 1 1,-1-1-1,0 1 0,1 0 0,-1-1 0,2 3 0,15 5 32,-1 1-1,1-2 1,1-1-1,-1 0 1,37 6-1,-46-10-33,0-1 0,-1 0-1,1-1 1,0 0 0,-1-1-1,1 1 1,-1-2 0,1 1 0,-1-1-1,1 0 1,-1-1 0,0 0-1,0 0 1,0-1 0,12-8 0,-17 10 2,0-1 0,-1 1 0,1-1 0,0 0 1,-1 0-1,0 0 0,1 0 0,-1-1 0,-1 1 1,4-8-1,-4 9-21,0 0 1,-1 0 0,1-1-1,-1 1 1,1 0-1,-1 0 1,0-1 0,0 1-1,0 0 1,0-1-1,0 1 1,0 0 0,-1-1-1,1 1 1,-1 0-1,1 0 1,-1-1 0,-2-3-1,2 6-5,1-1 0,-1 0 0,1 0 0,-1 0 0,0 1 0,1-1 0,-1 0 0,0 0 0,0 1 0,0-1 0,1 1 0,-1-1 0,0 1 0,0-1 0,0 1 0,0 0 0,0-1 0,0 1 0,0 0 0,0 0 0,0 0 0,0-1 0,0 1-1,0 0 1,0 0 0,0 1 0,0-1 0,0 0 0,0 0 0,0 0 0,0 1 0,0-1 0,0 0 0,0 1 0,0-1 0,0 1 0,1-1 0,-3 2 0,1 0-9,-1 0 0,0 0 0,0 0 1,1 1-1,-1-1 0,1 1 0,0 0 0,0 0 0,0-1 0,-2 5 1,2-2 24,0-1 0,0 1 0,1 0 0,-1 0 0,1 1 0,0-1 0,0 0 0,1 0 1,-1 0-1,1 1 0,1-1 0,-1 0 0,1 1 0,-1-1 0,4 8 0,-3-10-6,0 0-1,1 0 1,-1-1-1,1 1 1,0 0 0,0 0-1,0-1 1,0 1-1,0-1 1,1 0-1,-1 0 1,1 0-1,-1 0 1,1 0-1,0 0 1,0-1 0,0 1-1,0-1 1,0 0-1,0 0 1,0 0-1,0 0 1,0 0-1,0-1 1,1 0-1,3 1 1,0-1-55,0 0 1,1-1-1,-1 0 0,0 0 1,1 0-1,-1-1 0,0 0 0,0-1 1,0 1-1,7-5 0,0-1-12,-1 0 0,0 0 0,22-21 0,11-14-101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29.895"/>
    </inkml:context>
    <inkml:brush xml:id="br0">
      <inkml:brushProperty name="width" value="0.05" units="cm"/>
      <inkml:brushProperty name="height" value="0.05" units="cm"/>
    </inkml:brush>
  </inkml:definitions>
  <inkml:trace contextRef="#ctx0" brushRef="#br0">411 1 15699,'-39'14'336,"2"1"-1,0 2 0,-37 24 0,58-31-374,-1 2 0,1 0-1,1 1 1,0 0 0,1 1 0,0 1 0,1 0 0,-13 21 0,24-34 10,0 1 0,0 0 0,1 0 1,0 0-1,-1 0 0,1 0 1,0 0-1,0 0 0,0 0 1,1 0-1,-1 0 0,1 1 1,0-1-1,0 0 0,0 0 0,1 7 1,0-7-10,0 0 1,1 0-1,-1 0 0,1 0 1,0 0-1,0-1 1,0 1-1,0 0 0,0-1 1,0 0-1,1 1 1,-1-1-1,1 0 0,0 0 1,-1-1-1,5 3 1,22 11-194,40 16 1,-42-21 166,-1 2 0,30 18 1,-53-29 45,-1 1 1,1-1-1,-1 1 1,1 0 0,-1 0-1,0 0 1,0 1-1,0-1 1,0 0 0,0 1-1,0-1 1,1 5 0,-2-6 9,-1 0 1,0 1-1,0-1 1,0 1-1,0-1 1,0 1 0,0-1-1,0 0 1,0 1-1,-1-1 1,1 1-1,0-1 1,-1 0 0,0 1-1,1-1 1,-1 0-1,1 0 1,-1 1-1,0-1 1,0 0 0,0 0-1,0 0 1,0 0-1,0 0 1,0 0-1,0 0 1,0 0 0,-2 0-1,-12 10 15,0-1 0,-1-1 0,0-1 0,-28 12-1,-70 17 163,112-36-167,-13 3 20,-1 1 12,-1 0-1,-32 4 1,45-10 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8.431"/>
    </inkml:context>
    <inkml:brush xml:id="br0">
      <inkml:brushProperty name="width" value="0.05" units="cm"/>
      <inkml:brushProperty name="height" value="0.05" units="cm"/>
    </inkml:brush>
  </inkml:definitions>
  <inkml:trace contextRef="#ctx0" brushRef="#br0">85 1 15227,'-18'20'1177,"-4"16"-849,2 5-144,6 8 344,4 3-128,10 1-112,0-3-48,7 0-160,0-1-128,-1-10-248,1-5-144,-4-13-184,0-5 920,-3-14-464,0-1-80,1-10-32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18.804"/>
    </inkml:context>
    <inkml:brush xml:id="br0">
      <inkml:brushProperty name="width" value="0.05" units="cm"/>
      <inkml:brushProperty name="height" value="0.05" units="cm"/>
    </inkml:brush>
  </inkml:definitions>
  <inkml:trace contextRef="#ctx0" brushRef="#br0">1 458 10442,'0'10'477,"0"0"-1,2 1 1,-1-1-1,1-1 1,6 20-1,-6-26-394,-1 0 0,1-1-1,-1 1 1,1-1 0,0 1-1,0-1 1,0 1 0,0-1-1,0 0 1,0 0-1,1 0 1,-1 0 0,1-1-1,0 1 1,-1-1 0,1 1-1,0-1 1,0 0-1,0 0 1,0 0 0,0-1-1,0 1 1,5 0 0,1-1-71,1 0 0,-1 0 0,0 0 0,0-2 0,0 1 0,0-1 0,0 0 0,0-1 0,-1 0 0,1 0 0,-1-1 0,0 0 0,0 0 0,0-1 0,0 0 0,-1-1 0,13-12 0,-6 4-131,-1 0 0,0-1 0,-1 0 0,-1-1 0,-1-1 0,0 1 0,10-28 0,-3 6-237,-3-1 0,-1 0 0,-2-1 0,-2-1 0,-1 0 0,2-61 0,-10 78 932,0 24-551,0 1 0,0-1 1,0 0-1,0 0 0,0 0 1,-1 0-1,1 1 0,0-1 1,0 0-1,0 0 0,0 0 1,0 0-1,-1 0 0,1 1 1,0-1-1,0 0 0,0 0 1,-1 0-1,1 0 0,0 0 1,0 0-1,0 0 0,-1 0 1,1 0-1,0 0 0,0 0 1,0 0-1,-1 0 0,1 0 1,0 0-1,0 0 1,0 0-1,-1 0 0,1 0 1,0 0-1,0 0 0,0 0 1,-1 0-1,1 0 0,0-1 1,0 1-1,0 0 0,-1 0 1,1 0-1,0 0 0,0 0 1,0-1-1,0 1 0,0 0 1,0 0-1,-1 0 0,1-1 1,0 1-1,0 0 0,0 0 1,0 0-1,0 0 0,0-1 1,0 1-1,0 0 0,0 0 1,0-1-1,0 1 0,0 0 1,0 0-1,0-1 0,-9 14 547,3-1-334,1-1-1,1 1 1,0 0-1,0 1 1,2-1-1,-1 1 1,1-1-1,1 1 1,1-1-1,-1 1 1,2 0-1,2 15 0,2 5-399,1 0 0,2 0-1,17 43 1,-15-48-17,1 0 0,25 44 0,-150-316 1850,113 241-1639,-1 0 0,1-1 1,0 1-1,0 0 0,0-1 1,1 1-1,-1 0 1,1-5-1,0 7-16,0 0-1,0 0 1,0 0 0,1 0 0,-1 0-1,0 0 1,1 0 0,-1 0-1,1 1 1,-1-1 0,1 0 0,-1 0-1,1 0 1,-1 1 0,1-1-1,0 0 1,-1 1 0,1-1 0,0 1-1,0-1 1,-1 0 0,1 1-1,0 0 1,0-1 0,0 1 0,0-1-1,0 1 1,-1 0 0,1 0 0,0 0-1,0-1 1,0 1 0,2 0-1,65-5 260,-42 4-334,1-2 0,42-9 0,-12-5 6,3-4-35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0.081"/>
    </inkml:context>
    <inkml:brush xml:id="br0">
      <inkml:brushProperty name="width" value="0.05" units="cm"/>
      <inkml:brushProperty name="height" value="0.05" units="cm"/>
    </inkml:brush>
  </inkml:definitions>
  <inkml:trace contextRef="#ctx0" brushRef="#br0">193 297 11795,'1'-6'677,"0"4"-526,-1 0 0,1 1 0,-1-1-1,0 0 1,0 0 0,0 0-1,0 0 1,0 1 0,0-4 0,-7 0 458,-8 10 248,7-1-720,1 0 0,0 1 0,0 0 0,0 0 0,0 1 0,1 0 0,0 0 0,0 0 0,-9 14 0,0 2-3,-23 45 0,30-50-134,0 0 0,2 0 0,-1 1 1,2-1-1,-5 28 0,10-44-1,0 0 1,-1 0-1,1 0 0,0 0 0,0 1 1,0-1-1,0 0 0,0 0 1,0 0-1,0 1 0,1-1 0,-1 0 1,0 0-1,1 0 0,-1 0 0,1 0 1,-1 0-1,1 1 0,-1-1 1,1 0-1,1 1 0,-1-1 1,0-1-1,0 0 1,0 1 0,0-1-1,0 0 1,0 0-1,0 0 1,0 0 0,0 0-1,0 0 1,0 0-1,0 0 1,0 0-1,0 0 1,0 0 0,0-1-1,0 1 1,0 0-1,-1-1 1,2 0 0,7-3-2,-1 0 0,-1-1 0,1 0 0,9-10 1,11-10 63,-1-2 0,-2-2 0,-1 0 0,25-40 0,70-134 913,-69 96 81,-52 137-635,-5 29-377,1 61 0,6-101-42,1-1 1,1 1-1,0-1 0,2 1 0,0-1 1,1 0-1,11 28 0,-14-43-4,-1 0-1,0 0 0,1-1 1,-1 1-1,1-1 1,0 1-1,0-1 0,0 0 1,0 1-1,1-1 1,-1 0-1,0 0 0,1-1 1,-1 1-1,1 0 1,0-1-1,0 0 0,4 2 1,-4-2-1,-1-1 1,1 0-1,0 0 1,-1 0-1,1 0 1,0 0-1,-1-1 1,1 1-1,-1-1 0,1 1 1,-1-1-1,1 0 1,-1 0-1,0 0 1,1 0-1,-1-1 1,0 1-1,0-1 1,0 1-1,0-1 0,3-3 1,3-3 11,-1-1 1,0 1-1,-1-2 1,0 1 0,0-1-1,-1 1 1,7-21-1,-6 15 18,-2-1 0,0 1 1,0-1-1,1-29 0,-5 42-24,0 1 0,0-1 0,0 1 0,0-1 0,0 1 0,-1-1 0,1 1 0,-1-1 0,0 1 0,-1-3 0,2 4-2,0 1 0,0 0-1,-1 0 1,1-1 0,0 1-1,0 0 1,-1-1 0,1 1-1,0 0 1,0 0 0,-1 0-1,1-1 1,0 1 0,-1 0-1,1 0 1,0 0 0,-1 0-1,1-1 1,0 1 0,-1 0-1,1 0 1,0 0 0,-1 0-1,1 0 1,0 0 0,-1 0-1,1 0 1,-1 1-1,0-1 0,0 0-1,0 1 1,0-1 0,0 1 0,0 0 0,0-1-1,0 1 1,0 0 0,1 0 0,-1-1 0,0 1-1,-1 2 1,-1 2-5,0 0 1,0 1-1,0-1 0,0 1 0,1 0 0,0 0 0,0-1 0,1 2 1,0-1-1,0 0 0,-1 9 0,2-13 4,0 0 0,0 0 0,0 0 0,0 0 0,0 0-1,1 0 1,-1 0 0,1 0 0,-1 0 0,1 0 0,0 0 0,-1 0 0,1 0 0,0 0 0,0 0 0,0-1-1,1 1 1,-1 0 0,0-1 0,1 1 0,-1-1 0,1 1 0,0-1 0,-1 0 0,1 0 0,0 1 0,0-1-1,-1-1 1,1 1 0,0 0 0,0 0 0,0-1 0,0 1 0,0-1 0,0 1 0,5-1 0,5 0-15,0 0 0,0-1 0,0 0 1,0-1-1,21-6 0,61-26-218,-53 18 1,-7 4 22,84-35-838,-117 47 1053,-1-1 0,0 1 1,0 0-1,0 0 0,1-1 1,-1 1-1,0 0 0,0 0 1,0-1-1,0 1 0,0 0 1,1-1-1,-1 1 0,0 0 0,0 0 1,0-1-1,0 1 0,0 0 1,0-1-1,0 1 0,0 0 1,0-1-1,0 1 0,0 0 1,0 0-1,0-1 0,-1 1 0,1 0 1,0-1-1,0 1 0,0 0 1,0 0-1,0-1 0,-1 1 1,1 0-1,0 0 0,0-1 1,0 1-1,-1 0 0,1 0 0,0 0 1,0-1-1,-1 1 0,1 0 1,-12-10 370,-3-1-162,1-1 0,0-1 0,1 0-1,0 0 1,1-1 0,1-1 0,0 0 0,1-1-1,0 0 1,-10-24 0,20 38-240,-1 0 0,0 1 0,1-1 0,-1 0-1,1 0 1,0 0 0,0 1 0,-1-1 0,1 0 0,0 0 0,1 0 0,-1 0 0,0 1 0,1-3 0,0 3 22,-1 0 1,1 0-1,-1 0 0,1 0 1,-1 0-1,1 0 0,0 0 1,0 0-1,-1 1 0,1-1 1,0 0-1,0 1 1,0-1-1,0 0 0,0 1 1,0-1-1,2 0 0,3 0 48,1-1-1,0 1 1,-1 1-1,1-1 1,0 1-1,8 1 0,1 0 52,30-2-127,5-4 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0.900"/>
    </inkml:context>
    <inkml:brush xml:id="br0">
      <inkml:brushProperty name="width" value="0.05" units="cm"/>
      <inkml:brushProperty name="height" value="0.05" units="cm"/>
    </inkml:brush>
  </inkml:definitions>
  <inkml:trace contextRef="#ctx0" brushRef="#br0">0 27 16003,'4'-12'1312,"-2"20"-586,-4 32-279,2-28-364,0-12-82,-2 19 17,2-1 1,0 0-1,2 0 0,0 1 0,0-1 1,7 19-1,-9-37-17,0 1 0,0 0 1,1 0-1,-1 0 0,0 0 0,1 0 0,-1 0 1,1-1-1,-1 1 0,1 0 0,0 0 0,-1-1 0,1 1 1,0 0-1,-1-1 0,1 1 0,0-1 0,0 1 1,-1-1-1,1 1 0,0-1 0,0 1 0,0-1 1,0 0-1,1 1 0,0-1 2,-1-1 0,0 1 0,1 0 0,-1-1 0,0 1 0,1-1 1,-1 1-1,0-1 0,1 1 0,-1-1 0,0 0 0,0 0 0,0 0 0,2-2 0,4-4 19,-1 0 0,1-1 0,7-13-1,-14 20-20,38-67 112,4-7-68,-42 75-49,0 0 1,0-1-1,0 1 1,0 0-1,0 0 1,1-1-1,-1 1 1,0 0-1,0 0 1,0 0 0,0-1-1,1 1 1,-1 0-1,0 0 1,0 0-1,0-1 1,1 1-1,-1 0 1,0 0-1,0 0 1,1 0-1,-1 0 1,0 0-1,0 0 1,1 0-1,-1-1 1,0 1 0,0 0-1,1 0 1,-1 0-1,0 0 1,1 0-1,-1 0 1,0 0-1,1 1 1,3 9-72,-1 23-4,-3-26 47,1 4 21,0 0-1,1 0 1,0-1-1,6 17 1,-8-25 24,1-1-1,-1 1 1,1 0-1,0-1 1,-1 1 0,1-1-1,0 1 1,0-1-1,0 1 1,0-1-1,0 0 1,1 1-1,-1-1 1,0 0 0,1 0-1,-1 0 1,0 0-1,1 0 1,-1 0-1,1 0 1,0-1 0,-1 1-1,1-1 1,-1 1-1,1-1 1,0 1-1,0-1 1,-1 0 0,1 0-1,0 0 1,0 0-1,-1 0 1,1 0-1,0 0 1,-1-1 0,4 0-1,3-2 73,0-1 0,-1 1 0,1-2 0,-1 1 0,0-1 0,0 0 0,-1 0 0,1-1 0,8-10 0,-3 1 103,0 0 0,-1 0 0,11-21 0,4-13-118,-23 67-394,-3-1 152,5 32-1,-4-44 158,0 0 0,0 0 1,0 0-1,1 0 0,0 0 1,0 0-1,0 0 1,1-1-1,-1 1 0,6 6 1,-7-11 15,-1 1 1,1 0 0,0-1 0,0 1 0,0-1 0,0 1-1,0-1 1,-1 1 0,1-1 0,0 1 0,0-1-1,0 0 1,0 0 0,0 1 0,0-1 0,0 0 0,0 0-1,0 0 1,0 0 0,1 0 0,-1 0 0,0 0-1,0-1 1,0 1 0,0 0 0,-1-1 0,1 1 0,0 0-1,0-1 1,0 1 0,0-1 0,0 0 0,0 1-1,-1-1 1,1 1 0,0-1 0,0 0 0,-1 0 0,1 0-1,0 1 1,0-2 0,4-5 110,1 0-1,-2-1 1,8-12 0,-11 18-179,13-26 149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1.273"/>
    </inkml:context>
    <inkml:brush xml:id="br0">
      <inkml:brushProperty name="width" value="0.05" units="cm"/>
      <inkml:brushProperty name="height" value="0.05" units="cm"/>
    </inkml:brush>
  </inkml:definitions>
  <inkml:trace contextRef="#ctx0" brushRef="#br0">2 1 15899,'-2'24'985,"2"-5"-1001,6 2-176,10-2-753,4-8 857,10-6-112,3 0-96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1.786"/>
    </inkml:context>
    <inkml:brush xml:id="br0">
      <inkml:brushProperty name="width" value="0.05" units="cm"/>
      <inkml:brushProperty name="height" value="0.05" units="cm"/>
    </inkml:brush>
  </inkml:definitions>
  <inkml:trace contextRef="#ctx0" brushRef="#br0">177 491 14907,'-10'2'243,"1"1"-1,-1 0 1,0 0 0,1 1-1,-1 0 1,1 1-1,0 0 1,1 1 0,-1-1-1,-13 14 1,16-14-180,0 1 0,1 0 0,0 0 0,0 0 0,0 0 0,1 1 0,0-1 0,0 1 0,1 0 0,0 1 0,0-1 0,1 0 0,0 1 0,-3 12 0,5-17-59,0-1-1,0 0 0,0 0 0,0 0 0,1 0 1,-1 0-1,0 1 0,1-1 0,0 0 0,-1 0 1,1 0-1,0 0 0,0 0 0,0-1 0,0 1 1,1 0-1,-1 0 0,0-1 0,1 1 0,-1 0 1,1-1-1,-1 0 0,1 1 0,0-1 0,0 0 1,-1 0-1,1 0 0,0 0 0,0 0 0,0 0 1,0-1-1,0 1 0,1-1 0,-1 1 0,4-1 1,5 2 4,0-1-1,1-1 1,-1 0 0,0 0 0,19-5 0,-11 1-9,0-1 0,0-1 1,-1-1-1,0-1 0,0-1 0,-1 0 0,0-1 0,0 0 1,-2-2-1,1 0 0,-1-1 0,21-24 0,-10 9-2,-2-2 0,-1-1 0,-2 0 0,-1-2 0,25-55 0,-36 71-16,-1-1 0,-1 0 1,0 0-1,-2-1 0,0 0 1,2-24-1,-7 43 16,1-1 1,-1 0-1,0 0 1,0 0-1,0 0 0,0 0 1,-1 1-1,1-1 1,0 0-1,0 0 1,0 0-1,-1 1 0,1-1 1,0 0-1,-1 0 1,1 0-1,-1 1 0,0-2 1,1 2 0,0 0 1,-1 0-1,1 0 0,-1 0 1,1 0-1,0-1 0,-1 1 1,1 0-1,-1 0 0,1 0 1,0 0-1,-1 1 0,1-1 1,0 0-1,-1 0 0,1 0 1,-1 0-1,1 0 0,0 0 1,-1 0-1,1 1 0,0-1 1,-1 0-1,1 0 0,-1 1 1,-18 21-55,11-8 33,1 1 0,1 0 1,0 0-1,1 0 0,0 1 0,1 0 1,-2 24-1,4-18 17,0 0-1,2 0 1,1 0 0,0 0-1,5 23 1,-5-39 5,1 0 1,-1 0-1,1 0 0,1 0 1,-1 0-1,1-1 1,0 1-1,0-1 0,0 0 1,1 1-1,5 5 0,-7-9 6,0-1 0,0 1 0,0-1 0,0 1 0,0-1 0,1 0 0,-1 0 0,0 0 0,1 0 0,-1 0 0,1 0 0,-1-1 0,1 1 0,-1-1 0,1 0 0,-1 0-1,1 0 1,-1 0 0,1 0 0,-1 0 0,1-1 0,-1 1 0,1-1 0,-1 0 0,1 1 0,-1-1 0,0 0 0,0-1 0,1 1 0,-1 0 0,3-3 0,11-8 42,0 0 1,0-1 0,-1-1 0,23-28 0,47-72 234,-29 28-112,52-107 0,-106 191-171,2-5-10,0-1 0,-1 1 0,0-1 1,0 0-1,0 0 0,2-15 0,-5 23 8,0 0 0,0-1 0,0 1 1,0 0-1,0-1 0,0 1 0,0 0 1,0 0-1,0-1 0,0 1 0,0 0 0,0-1 1,0 1-1,0 0 0,-1-1 0,1 1 1,0 0-1,0 0 0,0-1 0,0 1 0,-1 0 1,1 0-1,0-1 0,0 1 0,-1 0 1,1 0-1,0 0 0,0 0 0,-1-1 0,1 1 1,0 0-1,-1 0 0,1 0 0,0 0 1,-1 0-1,1 0 0,0 0 0,-1 0 1,1 0-1,-1 0 0,-12 5-103,6 2 87,0 0 1,1 0-1,0 1 1,0 0-1,1 0 1,0 0-1,0 0 1,-6 18 0,2-3 62,1 0 1,-7 35 0,13-42-1,0-1 1,0 1-1,2 0 1,0-1-1,1 1 1,0 0-1,7 29 1,-5-33-143,1 0 1,0 0 0,1 0-1,0-1 1,0 0 0,2 0-1,-1 0 1,1-1 0,1 0-1,11 13 1,-19-29-950,-5-5 639,-89-97-1389,62 74 2523,-36-50-1,67 84-689,1-1 0,-1 1 0,1-1 0,-1 0 0,1 1-1,-1-1 1,1 0 0,-1 1 0,1-1 0,0 0-1,-1 0 1,1 1 0,0-1 0,0 0 0,0 0 0,-1 1-1,1-1 1,0 0 0,0 0 0,0 0 0,0 0-1,0 1 1,1-1 0,-1 0 0,0 0 0,0 0 0,0 1-1,1-1 1,-1 0 0,0 0 0,1 1 0,-1-1-1,1 0 1,-1 1 0,1-1 0,-1 0 0,1 1-1,-1-1 1,1 1 0,0-1 0,-1 1 0,1-1 0,0 1-1,-1-1 1,1 1 0,1-1 0,4-1 59,0 0 0,0 1 0,0-1-1,1 1 1,6 0 0,-2-1-127,118-21-273,-79 15 174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2.502"/>
    </inkml:context>
    <inkml:brush xml:id="br0">
      <inkml:brushProperty name="width" value="0.05" units="cm"/>
      <inkml:brushProperty name="height" value="0.05" units="cm"/>
    </inkml:brush>
  </inkml:definitions>
  <inkml:trace contextRef="#ctx0" brushRef="#br0">4 81 14491,'-2'47'1566,"1"29"-433,1-69-1015,1 0 0,0 0 0,0 0 0,1 0 0,0 0 0,0-1 0,6 14 1,-7-18-98,0-1 0,0 1 0,0 0 0,1-1 0,-1 1 0,0-1 1,1 0-1,-1 1 0,1-1 0,-1 0 0,1 0 0,0 0 0,-1 0 0,1 0 1,0 0-1,0 0 0,-1-1 0,1 1 0,0-1 0,0 1 0,0-1 1,0 0-1,0 0 0,0 0 0,0 0 0,0 0 0,0 0 0,0 0 0,0-1 1,0 1-1,-1-1 0,1 1 0,0-1 0,0 0 0,0 0 0,2-1 1,6-4 45,0 0 1,0 0 0,-1-1 0,15-14 0,14-16 141,51-69 1,-47 54-267,-28 39-28,-14 13 83,0 0 0,0 0-1,0-1 1,1 1 0,-1 0-1,0 0 1,0 0 0,1 0-1,-1 0 1,0 0 0,0 0-1,1 0 1,-1 0 0,0 0-1,0 0 1,1 0 0,-1 0-1,0 0 1,0 0 0,0 0-1,1 0 1,-1 0 0,0 0-1,0 0 1,1 0 0,-1 1-1,0-1 1,0 0 0,0 0-1,1 0 1,-1 0 0,0 0-1,0 1 1,1 1-8,0 1 0,0-1 1,0 1-1,-1-1 0,1 1 0,-1 0 0,0-1 1,0 5-1,0-5 22,0 1 1,0-1-1,0 1 0,0-1 1,1 0-1,-1 1 1,1-1-1,-1 1 0,1-1 1,0 0-1,0 1 1,0-1-1,0 0 0,0 0 1,2 2-1,-1-3 5,-1 0 0,1-1-1,-1 1 1,1-1 0,0 0-1,-1 1 1,1-1 0,-1 0 0,1 0-1,0 0 1,-1 0 0,1 0-1,-1 0 1,1-1 0,0 1 0,-1 0-1,3-2 1,30-12 162,-22 8-120,29-14 71,-21 9-173,1 2 0,0-1 0,1 2 0,0 1 0,0 1 0,29-4 0,-48 9 18,0 1-1,-1 0 0,1 0 1,0 0-1,-1 0 0,1 0 1,0 1-1,-1-1 0,1 1 0,-1 0 1,1-1-1,-1 1 0,1 0 1,-1 1-1,1-1 0,-1 0 1,0 1-1,0-1 0,0 1 1,0 0-1,0 0 0,0 0 1,0 0-1,2 3 0,-1 1 4,0 1 0,0 0 0,0 0 1,-1 0-1,0 0 0,-1 0 0,2 11 0,-1-11-73,-1-11-51,-1-13-17,0 16 179,0-10-99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2.873"/>
    </inkml:context>
    <inkml:brush xml:id="br0">
      <inkml:brushProperty name="width" value="0.05" units="cm"/>
      <inkml:brushProperty name="height" value="0.05" units="cm"/>
    </inkml:brush>
  </inkml:definitions>
  <inkml:trace contextRef="#ctx0" brushRef="#br0">4 37 18468,'2'4'1736,"-2"-2"-1432,0-7-472,0 1 536,-3-8-144,0 2-104,3-1-296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3.777"/>
    </inkml:context>
    <inkml:brush xml:id="br0">
      <inkml:brushProperty name="width" value="0.05" units="cm"/>
      <inkml:brushProperty name="height" value="0.05" units="cm"/>
    </inkml:brush>
  </inkml:definitions>
  <inkml:trace contextRef="#ctx0" brushRef="#br0">142 304 10218,'12'-43'3007,"-9"37"-2498,-1 0 0,0-1 0,0 1 0,0 0 0,-1-1 0,0 0 0,0 1 0,0-1 0,-1 1 0,-1-14 0,1 19-482,-1 1 1,1-1-1,0 0 0,0 1 0,0-1 1,0 0-1,-1 1 0,1-1 0,0 0 1,0 1-1,-1-1 0,1 1 0,-1-1 1,1 1-1,0-1 0,-1 1 0,1-1 1,-1 1-1,1-1 0,-1 1 0,0 0 1,1-1-1,-1 1 0,1 0 0,-1-1 0,0 1 1,1 0-1,-1 0 0,1-1 0,-1 1 1,0 0-1,1 0 0,-1 0 0,0 0 1,1 0-1,-1 0 0,0 0 0,0 0 1,1 0-1,-1 1 0,1-1 0,-1 0 1,0 0-1,1 0 0,-1 1 0,0-1 1,1 0-1,-1 1 0,1-1 0,-2 1 1,-2 2 21,-1 1 0,1-1 1,0 1-1,-8 8 0,-4 7-165,1 1 0,-25 40-1,34-48 30,-1 1 0,2-1 0,0 1 0,0 0 0,1 0 0,-4 25 0,8-36 71,0 0 0,-1 0 1,1 0-1,0 0 1,0 0-1,0 0 1,1 0-1,-1 0 1,0 0-1,1 0 1,-1 0-1,1 0 1,0 0-1,0-1 1,-1 1-1,3 2 1,-2-3 3,0 0 0,0 0 0,0 0 0,0 0 0,0 0 0,0-1 0,1 1 0,-1 0 0,0-1 0,0 1 0,0-1 1,1 0-1,-1 1 0,0-1 0,1 0 0,-1 0 0,0 0 0,3 0 0,2 0-26,0-1 1,0 0-1,-1-1 1,1 1-1,0-1 0,-1 0 1,1-1-1,-1 1 0,7-6 1,4-2-32,-1-2 0,-1 0 0,0-1 0,0 0 0,-1-1 0,-1-1 0,-1 0 0,19-31 0,-13 15 96,-1-1 1,-1-1-1,17-60 1,-27 77 79,-1 0 0,3-26 0,-9 28 53,-4 16-32,-7 19-45,6 0-77,0 0 0,1 1 1,1-1-1,1 1 0,1 0 0,1 0 0,1 0 0,1 0 1,1 0-1,4 26 0,-4-43-5,0-1 0,1 1 0,-1-1 0,1 1 0,-1-1 0,1 0 0,1 0 0,-1 0 0,0 0 1,1 0-1,0-1 0,0 1 0,4 3 0,-4-5 0,-1 0 0,0 0 0,1-1 0,-1 1 0,1-1 0,0 0 0,-1 0 0,1 0 0,0 0 0,0 0 0,-1 0 0,1-1 0,0 0 0,0 1 0,0-1-1,0 0 1,0 0 0,0-1 0,0 1 0,-1-1 0,1 1 0,4-2 0,2-2 6,0 0 0,-1-1-1,1 1 1,-1-1 0,0-1-1,-1 0 1,1 0-1,-1 0 1,9-11 0,-8 7 2,1 0 0,-2 0 0,1-1 0,-1 0 1,-1-1-1,7-15 0,-12 24-18,0 0 0,0 0-1,-1 0 1,1 0 0,-1 0 0,1 0-1,-1 0 1,0-5 0,0 8 6,0-1 1,0 1-1,0 0 1,0 0 0,-1-1-1,1 1 1,0 0-1,0-1 1,0 1-1,0 0 1,0 0 0,0-1-1,0 1 1,-1 0-1,1 0 1,0 0-1,0-1 1,0 1-1,-1 0 1,1 0 0,0 0-1,0-1 1,0 1-1,-1 0 1,1 0-1,0 0 1,0 0 0,-1 0-1,1 0 1,0-1-1,-1 1 1,1 0-1,-1 1-1,0-1-1,0 0 0,0 1 0,0-1 0,0 1 0,0-1 1,0 1-1,0 0 0,0-1 0,0 1 0,0 0 0,0-1 1,1 1-1,-2 1 0,-4 5 5,1 0 0,0 0 0,0 1 1,0 0-1,1-1 0,0 2 0,1-1 0,0 0 0,0 1 0,1-1 0,-3 15 1,4-19 12,1-1 0,-1 1 0,1-1 0,0 1 0,0-1 1,0 1-1,0-1 0,1 1 0,0 0 0,-1-1 0,1 0 1,1 1-1,-1-1 0,0 1 0,1-1 0,-1 0 0,1 0 1,0 0-1,0 0 0,0 0 0,1-1 0,-1 1 0,1 0 0,-1-1 1,1 0-1,0 0 0,0 0 0,0 0 0,0 0 0,0 0 1,5 1-1,1 0 5,1-1 1,-1 0 0,1-1 0,0 0-1,-1 0 1,1-1 0,0 0-1,-1-1 1,13-2 0,-9 1-19,0-1 1,-1 0 0,1-1 0,-1-1-1,0 0 1,16-9 0,-25 12 1,1 0 0,-1 0 0,0 0 1,-1-1-1,1 1 0,0-1 0,-1 1 1,1-1-1,-1 0 0,0 0 0,0 0 0,0 0 1,0-1-1,0 1 0,-1 0 0,0-1 0,1 1 1,-1-1-1,-1 0 0,1 1 0,0-1 1,-1 0-1,0-6 0,-1-5 64,-1 1 0,-1 0 0,0 0 1,-1 0-1,-6-13 0,5 12 75,0 0 1,1-1-1,-2-15 1,6 30-133,0 0 0,0 0 0,0-1-1,0 1 1,0 0 0,0 0 0,0 0 0,1 0 0,-1 0 0,1 0 0,-1 0-1,0 0 1,1 0 0,-1 0 0,1 0 0,0 0 0,-1 1 0,1-1-1,0 0 1,0 0 0,-1 1 0,1-1 0,0 0 0,0 1 0,0-1 0,0 1-1,0-1 1,0 1 0,0-1 0,0 1 0,0 0 0,0-1 0,2 1-1,4-2-17,1 1-1,0 0 1,14 1-1,-9 0-74,-3-1 43,1 0 0,-1 0 0,0-1 0,0 0 1,1-1-1,-2 0 0,17-8 0,6-7-38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4.676"/>
    </inkml:context>
    <inkml:brush xml:id="br0">
      <inkml:brushProperty name="width" value="0.05" units="cm"/>
      <inkml:brushProperty name="height" value="0.05" units="cm"/>
    </inkml:brush>
  </inkml:definitions>
  <inkml:trace contextRef="#ctx0" brushRef="#br0">1 81 13595,'13'495'3934,"-15"-327"-3582,1-129 27,0-36-10,0-25-73,7-90 82,4 1 0,43-190 0,-49 286-375,25-97 41,-26 103-41,0-1-1,1 1 0,0 1 1,1-1-1,0 0 0,0 1 1,1 0-1,0 1 0,9-10 1,-13 15-8,0 0 1,1 0-1,-1 1 1,0-1-1,1 1 1,-1-1-1,1 1 1,-1 0-1,1 0 1,-1 0-1,1 0 1,0 1-1,0-1 1,-1 1-1,1-1 1,0 1-1,0 0 1,0 0-1,4 1 1,-3 0-6,1 0 0,-1 1 0,0-1 0,0 1 0,-1 0-1,1 0 1,0 1 0,-1-1 0,1 1 0,-1-1 0,6 7 0,-3-3-11,0 1-1,-1 0 1,0 0 0,0 0-1,-1 1 1,0-1 0,0 1-1,-1 0 1,0 1 0,0-1-1,-1 0 1,3 14 0,-6-13 13,1 1 0,-1-1 1,-1 0-1,0 1 1,0-1-1,0 0 0,-1 0 1,-1 0-1,0 0 1,0-1-1,0 1 0,-1-1 1,-1 0-1,1 0 1,-1-1-1,-12 11 0,10-9-12,-1 0 0,0-1 0,-1 0 0,0-1 0,0 0 0,0-1 0,-1 0 0,0-1 0,0 0 0,-1 0 0,1-1 0,-20 4 0,29-8-14,1 0-1,-1 1 1,0-1 0,0 0-1,1 0 1,-1 0 0,0 0-1,0 0 1,1-1 0,-1 1-1,0 0 1,0-1 0,1 0-1,-1 1 1,1-1 0,-1 0-1,0 0 1,1 1 0,-1-1-1,1 0 1,0-1 0,-1 1-1,1 0 1,-2-2 0,1 0-1,1 0 1,0 0-1,0 0 1,0 0 0,0 1-1,0-1 1,0 0-1,1-1 1,-1 1 0,1 0-1,0 0 1,0-6 0,5-21-293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1.648"/>
    </inkml:context>
    <inkml:brush xml:id="br0">
      <inkml:brushProperty name="width" value="0.05" units="cm"/>
      <inkml:brushProperty name="height" value="0.05" units="cm"/>
    </inkml:brush>
  </inkml:definitions>
  <inkml:trace contextRef="#ctx0" brushRef="#br0">14 107 13563,'-14'0'1082,"17"-3"-477,23-6-150,278-25-222,-30 5-517,-266 28 269,-1-1 1,0 0-1,0 0 0,-1 0 1,1-1-1,7-4 0,9-6-53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5.637"/>
    </inkml:context>
    <inkml:brush xml:id="br0">
      <inkml:brushProperty name="width" value="0.05" units="cm"/>
      <inkml:brushProperty name="height" value="0.05" units="cm"/>
    </inkml:brush>
  </inkml:definitions>
  <inkml:trace contextRef="#ctx0" brushRef="#br0">0 255 13147,'12'-10'675,"-9"7"-468,1-1-1,0 1 0,0 0 1,1 0-1,8-4 1,-13 6-175,1 1 1,0 0 0,-1 0-1,1-1 1,0 1 0,0 0-1,-1 0 1,1 0 0,0 0-1,-1 0 1,1 0-1,0 0 1,-1 0 0,1 1-1,0-1 1,-1 0 0,1 0-1,0 0 1,-1 1-1,2-1 1,-2 1 24,1 0 0,0 0 0,0 0 0,0 0 1,0 0-1,-1 0 0,1 0 0,-1 0 0,1 0 0,0 1 0,-1-1 0,0 0 0,1 0 0,-1 0 0,0 2 1,6 35 367,-1 1 0,-2 42 1,-1-30-182,-1-32-149,-1-3 66,1-1-1,6 31 0,-1-35 91,1-15-19,2-15 63,-5-2-168,-2-1 1,0 1 0,-1 0 0,-1-1 0,-1 1 0,-1 0 0,-1 0 0,-11-38-1,8 39-169,5 17-35,4 10-12,0-2 57,18 45-70,-14-33 95,0 0 0,19 30-1,-26-46 8,1 0 0,-1-1 1,0 1-1,1 0 0,-1-1 0,1 1 0,-1 0 0,1-1 0,-1 1 0,1-1 0,-1 1 0,1-1 0,0 1 0,-1-1 0,1 0 1,0 1-1,-1-1 0,1 0 0,0 1 0,-1-1 0,1 0 0,0 0 0,0 0 0,-1 0 0,1 0 0,0 1 0,0-1 0,-1 0 0,1-1 1,0 1-1,0 0 0,-1 0 0,1 0 0,0 0 0,-1-1 0,1 1 0,0 0 0,0-1 0,-1 1 0,1 0 0,-1-1 0,1 1 1,0-1-1,-1 1 0,1-1 0,-1 1 0,1-1 0,-1 1 0,1-1 0,-1 0 0,0 1 0,1-1 0,-1 0 0,0 1 0,1-1 0,-1-1 1,4-5-1,0 0-1,-1-1 1,5-14 0,3-21-165,-1-1 0,4-51-1,-16 147-84,0-37 232,1 1 1,1 0-1,0-1 0,5 26 0,-5-40 18,0-1 0,0 1 0,0 0 0,0 0-1,0 0 1,0-1 0,0 1 0,1 0 0,-1 0-1,0-1 1,1 1 0,-1 0 0,0 0-1,1-1 1,-1 1 0,1 0 0,-1-1 0,1 1-1,-1-1 1,1 1 0,0-1 0,-1 1 0,1-1-1,-1 1 1,1-1 0,0 1 0,0-1-1,-1 0 1,1 1 0,0-1 0,0 0 0,-1 0-1,1 0 1,0 0 0,0 0 0,0 1 0,-1-1-1,1-1 1,0 1 0,0 0 0,0 0-1,-1 0 1,1 0 0,0 0 0,0-1 0,0 1-1,-1 0 1,1-1 0,1 0 0,4-3 2,1 0 1,-1-1-1,0 0 0,8-8 1,-5 3-2,8-4 1,2-4 15,39-27 1,-53 41-16,1 1-1,-1 0 0,1 0 1,0 0-1,-1 0 0,1 1 1,1 0-1,-1 1 0,0-1 1,0 1-1,1 0 0,11 1 1,-15 0-3,0 1-1,-1-1 1,1 1 0,0 0 0,-1 0-1,1 0 1,-1 0 0,1 1 0,-1-1-1,1 1 1,-1-1 0,0 1 0,0 0-1,0 0 1,0 0 0,0 0 0,0 0-1,-1 0 1,1 1 0,2 4 0,1 4-5,1 1 1,-1 0 0,3 16 0,-3-13 4,-1-3-6,-2-2 12,1-1 0,1 0 0,-1 0 0,1 0 1,10 16-1,-13-24-1,0 0 0,0 0 0,0 0-1,0 0 1,0 0 0,0 0 0,0-1 0,0 1 0,0 0 0,1 0 0,-1-1 0,0 1 0,0-1 0,1 1 0,-1-1 0,0 0 0,1 1 0,-1-1 0,3 0 0,-2 0 4,0-1 1,1 1 0,-1-1 0,0 0-1,0 0 1,0 0 0,0 0 0,0 0-1,0 0 1,0-1 0,0 1 0,0-1-1,0 1 1,-1-1 0,3-3 0,4-3 24,-2-1 0,1-1 1,-1 1-1,-1-1 0,0 0 1,0 0-1,-1-1 1,0 1-1,-1-1 0,0 0 1,0 0-1,-2 0 0,2-21 1,-2 21 8,-1 0 0,-1 1 0,0-1 0,0 0 0,-1 1 0,0-1 1,-1 1-1,0 0 0,-1 0 0,0 0 0,-1 0 0,0 0 0,0 1 0,-11-14 0,16 23-32,0 0 0,0 0-1,0-1 1,0 1-1,0 0 1,0-1-1,0 1 1,0 0 0,0-1-1,0 1 1,0 0-1,0 0 1,0-1-1,0 1 1,0 0 0,0-1-1,0 1 1,0 0-1,0-1 1,0 1 0,1 0-1,-1 0 1,0-1-1,0 1 1,0 0-1,0 0 1,1-1 0,-1 1-1,0 0 1,0 0-1,1 0 1,-1-1-1,0 1 1,0 0 0,1 0-1,-1 0 1,0 0-1,0 0 1,1 0-1,-1-1 1,0 1 0,1 0-1,-1 0 1,0 0-1,1 0 1,-1 0-1,0 0 1,1 0 0,27-6 14,-7 1-276,-15 3 66,-1 0 0,0 0 0,0 0 0,0-1 0,0 0 0,0 0 0,0 0 0,-1-1-1,0 0 1,1 1 0,5-9 0,-1-5-291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6.429"/>
    </inkml:context>
    <inkml:brush xml:id="br0">
      <inkml:brushProperty name="width" value="0.05" units="cm"/>
      <inkml:brushProperty name="height" value="0.05" units="cm"/>
    </inkml:brush>
  </inkml:definitions>
  <inkml:trace contextRef="#ctx0" brushRef="#br0">1 305 13251,'-1'2'61,"1"0"1,0 0-1,0 1 1,0-1-1,1 0 1,-1 0-1,0 0 0,1 0 1,0 0-1,-1 0 1,1 0-1,0 0 1,0 0-1,0 0 1,0-1-1,0 1 0,1 0 1,2 2-1,30 28 161,-15-17-364,1-1 0,1-2 0,0 0 0,0-1 0,39 14 0,-41-19-366,0 0 0,1-1 0,-1-1 0,1-1 0,-1-1 0,1 0 0,26-2-1,-42-1 458,-1 1 0,1-1 0,0 0-1,0 0 1,-1 0 0,7-3-1,-10 4 137,1 0-1,0 0 0,0-1 1,-1 1-1,1-1 0,0 1 1,-1-1-1,1 1 0,-1-1 0,1 1 1,0-1-1,-1 1 0,1-1 1,-1 0-1,1 1 0,-1-1 1,0 0-1,1 0 0,-1 1 0,0-1 1,1 0-1,-1 0 0,0 1 1,0-1-1,0 0 0,0 0 1,1 0-1,-1 1 0,0-1 0,-1 0 1,1 0-1,0 0 0,0-1 1,-1 2-23,1-1 0,-1 0 1,0 0-1,1 1 0,-1-1 0,0 0 1,1 1-1,-1-1 0,0 1 1,0-1-1,0 1 0,1-1 0,-1 1 1,0-1-1,0 1 0,0 0 1,0 0-1,0 0 0,0-1 1,0 1-1,0 0 0,0 0 0,0 0 1,0 0-1,0 0 0,0 0 1,0 1-1,1-1 0,-1 0 0,0 0 1,0 1-1,-2 0 0,-29 13 1641,26-9-1485,-1 0 1,1 1-1,0 0 1,0 1-1,1-1 1,0 1 0,0 0-1,-5 9 1,7-10-126,0-1 1,0 0 0,1 1 0,0 0 0,0-1 0,1 1 0,-1 0 0,1 0 0,0 0-1,1 0 1,-1 0 0,2 7 0,-1-12-80,0 0 0,0 1 0,0-1-1,1 0 1,-1 0 0,0 0 0,1 0 0,-1 0-1,1 0 1,-1 0 0,1 0 0,-1 0 0,1 0 0,0 0-1,0-1 1,-1 1 0,1 0 0,0 0 0,0-1 0,0 1-1,0 0 1,0-1 0,0 1 0,0-1 0,0 1-1,0-1 1,0 1 0,0-1 0,0 0 0,0 0 0,0 0-1,0 1 1,0-1 0,1 0 0,-1 0 0,0 0-1,0-1 1,0 1 0,0 0 0,0 0 0,0-1 0,0 1-1,0 0 1,0-1 0,2 0 0,4-2 2,1 0 1,-1-1-1,0 0 0,12-9 1,-6 2-107,0-2 0,0 1 0,-2-2 0,1 1-1,-2-2 1,0 1 0,-1-1 0,0-1 0,6-16 0,-16 35 24,1 0-1,-1 0 1,1 0-1,-1 0 1,1 0-1,0 0 1,1 0-1,-1 0 1,0 0-1,1 0 1,-1 0-1,3 5 1,-3-6 80,1 0 0,0 1 0,0-1 0,0 0-1,0 1 1,0-1 0,0 0 0,1 0 0,-1 0 0,1 0 0,-1 0 0,1 0 0,0-1 0,0 1 0,0 0 0,0-1-1,0 0 1,3 2 0,-1-2 23,0 0-1,1 0 1,-1-1 0,1 0-1,0 0 1,-1 0-1,1 0 1,-1-1-1,1 1 1,-1-1 0,0 0-1,1-1 1,-1 1-1,0-1 1,0 0-1,0 0 1,7-4 0,4-3 50,-1-1 1,-1-1 0,17-15 0,-10 5-66,-1-1 1,-1-1-1,0-1 1,-2 0-1,-1-2 1,-1 1-1,-1-2 1,-2 0-1,0 0 1,-2-1-1,-1 0 1,-1-1-1,3-32 1,-8 53-39,-1 1 1,0-1-1,-1 0 1,0 1-1,0-1 1,-2-13 0,2 21 13,-1-1 0,1 1 0,0 0 1,0-1-1,0 1 0,0 0 0,0-1 1,0 1-1,0 0 0,-1 0 0,1-1 1,0 1-1,0 0 0,0 0 0,-1-1 1,1 1-1,0 0 0,0 0 0,-1-1 1,1 1-1,0 0 0,-1 0 0,1 0 1,0 0-1,0 0 0,-1 0 0,1-1 1,0 1-1,-1 0 0,1 0 1,0 0-1,-1 0 0,1 0 0,0 0 1,-1 0-1,1 0 0,0 0 0,-1 0 1,1 1-1,0-1 0,0 0 0,-1 0 1,0 0-1,-10 12-64,4 0 49,2 1 1,-1 0-1,2 0 0,-1 0 1,2 1-1,-4 25 1,2 3 20,1 43 0,4-55-8,1-1 0,8 42 0,-7-56-11,2-1 0,0 1 0,1-1 0,0 0 1,1-1-1,12 23 0,-17-35 5,0 0 0,0 1 0,0-1 0,0 0 0,0 1 0,0-1 0,0 0 0,0 0 0,0 0 0,1 0 0,-1 0 0,0 0 0,1-1 1,1 2-1,-3-2 6,0 0-1,1 0 1,-1 0 0,0 0 0,0 0 0,0 0 0,1 0 0,-1 0 0,0 0 0,0 0 0,0 0 0,0 0 0,1 0 0,-1 0-1,0 0 1,0-1 0,0 1 0,0 0 0,1 0 0,-1 0 0,0 0 0,0 0 0,0 0 0,0-1 0,0 1 0,0 0 0,1 0 0,-1 0-1,0 0 1,0 0 0,0-1 0,0 1 0,0 0 0,0 0 0,0 0 0,0-1 0,0 1 0,0 0 0,-2-17-160,-7-6-21,-1 0 1,-1 0-1,-2 1 1,-17-25-1,11 18 46,-20-42-1,38 68 152,0 0 0,-1 0 0,1 0 0,0 0 0,1 0 0,-2-7 0,2 10-4,0-1-1,0 1 0,0-1 1,0 1-1,0-1 0,1 1 1,-1-1-1,0 1 0,0-1 1,1 1-1,-1-1 0,0 1 0,0-1 1,1 1-1,-1-1 0,0 1 1,1-1-1,-1 1 0,1 0 1,-1-1-1,1 1 0,-1 0 1,1-1-1,-1 1 0,1 0 1,-1 0-1,1 0 0,-1-1 0,1 1 1,-1 0-1,1 0 0,-1 0 1,1 0-1,-1 0 0,1 0 1,0 0-1,-1 0 0,1 0 1,-1 0-1,1 0 0,-1 0 1,2 1-1,25 3 119,-19-3-126,0 0 0,0 0 0,1 0 0,-1-1 0,0 0-1,11-2 1,7-8-1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7.187"/>
    </inkml:context>
    <inkml:brush xml:id="br0">
      <inkml:brushProperty name="width" value="0.05" units="cm"/>
      <inkml:brushProperty name="height" value="0.05" units="cm"/>
    </inkml:brush>
  </inkml:definitions>
  <inkml:trace contextRef="#ctx0" brushRef="#br0">116 119 13099,'-4'15'706,"-8"36"234,12-46-797,-1-1 0,1 0 0,0 1 0,0-1 0,0 1 0,0-1 1,1 0-1,1 8 0,-1-11-103,-1-1 0,0 1 0,0-1 0,0 1 0,0-1 0,1 0 0,-1 1 1,0-1-1,0 1 0,1-1 0,-1 0 0,0 1 0,1-1 0,-1 0 0,0 1 0,1-1 0,-1 0 1,1 1-1,-1-1 0,0 0 0,1 0 0,-1 0 0,1 1 0,-1-1 0,1 0 0,-1 0 1,1 0-1,-1 0 0,1 0 0,14-7 621,8-18 38,-18 16-550,0-1-1,-1 0 1,0 0-1,-1 0 1,0 0-1,0 0 1,1-14 0,-3 18-142,-1 0 1,1 0 0,-1 0 0,0 0 0,-1 0-1,1 0 1,-1 0 0,0 1 0,-1-1 0,1 0-1,-1 0 1,0 1 0,-1-1 0,-3-6 0,5 10-26,0 1 1,-1-1-1,1 1 1,0-1 0,0 1-1,-1 0 1,1 0 0,0-1-1,-1 1 1,1 0-1,-1 0 1,0 0 0,1 1-1,-1-1 1,0 0 0,1 1-1,-1-1 1,0 1-1,0-1 1,0 1 0,0 0-1,1 0 1,-1 0 0,0 0-1,0 0 1,0 0-1,0 0 1,1 1 0,-1-1-1,0 1 1,0-1-1,1 1 1,-1 0 0,0 0-1,1-1 1,-3 3 0,-2 1-32,1 0 1,-1 0 0,1 0 0,0 1 0,0 0 0,1 0 0,-1 1-1,-4 7 1,1 1 1,0 0 0,1 0 0,1 0 0,-8 25 0,12-29 64,-1-1 0,2 1 1,-1 0-1,1-1 0,1 1 0,0 0 1,0 0-1,3 14 0,-3-22-4,0 0-1,0 0 1,1 0-1,-1 0 0,1 0 1,-1 0-1,1 0 1,0 0-1,0 0 1,0 0-1,0-1 0,0 1 1,0 0-1,1-1 1,-1 1-1,0 0 1,1-1-1,-1 0 0,1 1 1,0-1-1,-1 0 1,1 0-1,0 0 1,0 0-1,0 0 0,0 0 1,0 0-1,0-1 1,0 1-1,0-1 1,0 1-1,0-1 0,0 0 1,0 0-1,0 0 1,0 0-1,0 0 1,0-1-1,3 1 0,3-3 28,0 1-1,0-1 0,-1 0 0,1 0 0,0-1 0,-1 0 1,0-1-1,9-7 0,7-7 95,34-40 1,13-11-73,-68 68-67,0 0 0,0 1 1,0-1-1,1 1 1,-1-1-1,0 1 0,1 0 1,-1 0-1,0 0 1,1 0-1,4 0 1,-6 1 2,0 0 0,0 0 1,0 0-1,0 0 0,0 1 0,0-1 1,0 0-1,0 1 0,0-1 1,0 1-1,0-1 0,0 1 1,-1-1-1,1 1 0,0 0 1,0-1-1,0 1 0,-1 0 1,1 0-1,0 0 0,-1-1 0,1 1 1,-1 0-1,1 0 0,-1 0 1,1 0-1,-1 0 0,0 0 1,1 0-1,-1 0 0,0 0 1,0 1-1,5 21-1,-3-14 23,0 1-1,1 0 1,4 10-1,-6-18-9,0 0-1,0 0 1,0 0-1,0 0 1,0-1-1,0 1 0,1 0 1,-1 0-1,1-1 1,-1 1-1,1-1 1,-1 0-1,1 1 0,0-1 1,0 0-1,0 0 1,0 0-1,0 0 1,3 1-1,1-1 13,0-1-1,0 1 1,0-1 0,1 0 0,-1-1-1,0 0 1,0 0 0,0 0 0,0-1-1,-1 1 1,1-1 0,0-1-1,10-5 1,4-3 27,0-1 1,22-19-1,72-72-396,-114 103 333,1-1-1,-1 1 0,1-1 1,-1 1-1,1-1 1,0 1-1,-1-1 0,1 1 1,-1 0-1,1-1 1,0 1-1,-1 0 0,1 0 1,0 0-1,0-1 0,-1 1 1,1 0-1,0 0 1,1 0-1,-2 0 7,0 1-1,1-1 1,-1 0 0,0 1 0,0-1-1,1 0 1,-1 1 0,0-1-1,0 0 1,1 1 0,-1-1-1,0 1 1,0-1 0,0 0 0,0 1-1,0-1 1,0 1 0,0-1-1,0 1 1,0-1 0,0 0-1,0 1 1,0-1 0,0 1 0,-8 35-216,6-28 188,-1 5 24,0-4-26,1 1-1,0-1 0,-1 17 1,3-26 51,0 0 0,0 0 0,0 0 0,0 0 0,0 1 0,0-1 0,0 0 0,0 0 0,0 0 0,0 0 0,0 0 0,0 0 0,0 0 0,0 1-1,0-1 1,0 0 0,0 0 0,0 0 0,0 0 0,0 0 0,0 0 0,0 0 0,0 1 0,0-1 0,0 0 0,0 0 0,0 0 0,0 0 0,0 0 0,0 0 0,0 0 0,0 0 0,0 1 0,0-1 0,1 0 0,-1 0 0,0 0 0,0 0 0,0 0 0,0 0 0,0 0 0,0 0 0,0 0 0,0 0 0,1 0 0,-1 0 0,0 0 0,0 0 0,0 0 0,0 0 0,0 0 0,0 0 0,0 0 0,1 0 0,-1 0 0,0 0 0,6-7 174,7-15-127,2-12 106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7.969"/>
    </inkml:context>
    <inkml:brush xml:id="br0">
      <inkml:brushProperty name="width" value="0.05" units="cm"/>
      <inkml:brushProperty name="height" value="0.05" units="cm"/>
    </inkml:brush>
  </inkml:definitions>
  <inkml:trace contextRef="#ctx0" brushRef="#br0">15 0 13979,'2'48'1088,"-8"79"0,0-28-763,4-60-202,1-21-56,0 1 0,1 0-1,1 0 1,0-1 0,8 36 0,-8-52-51,-1 0 0,1 0 0,0-1 0,-1 1 0,1 0 1,0 0-1,0-1 0,0 1 0,0-1 0,0 1 0,1-1 1,-1 1-1,0-1 0,1 0 0,-1 0 0,1 0 0,1 2 0,-1-3 7,-1 1 0,0-1 0,1 0 0,-1 1-1,1-1 1,-1 0 0,0 0 0,1 0-1,-1 0 1,1 0 0,-1-1 0,1 1-1,-1 0 1,0-1 0,1 1 0,-1-1 0,3 0-1,2-4 65,1 1-1,0-1 0,-1 0 0,0 0 0,0 0 1,9-12-1,15-21 340,-2-1 0,46-82 1,28-95-1109,-99 208-51,-5 7 475,-7 13-20,-2 13-178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8.368"/>
    </inkml:context>
    <inkml:brush xml:id="br0">
      <inkml:brushProperty name="width" value="0.05" units="cm"/>
      <inkml:brushProperty name="height" value="0.05" units="cm"/>
    </inkml:brush>
  </inkml:definitions>
  <inkml:trace contextRef="#ctx0" brushRef="#br0">1 0 12427,'0'25'1272,"7"-1"-768,2-4-192,3-1 552,4-5-200,4-5-408,3-2-119,4-16-17,1-4-104,0-7-80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8.756"/>
    </inkml:context>
    <inkml:brush xml:id="br0">
      <inkml:brushProperty name="width" value="0.05" units="cm"/>
      <inkml:brushProperty name="height" value="0.05" units="cm"/>
    </inkml:brush>
  </inkml:definitions>
  <inkml:trace contextRef="#ctx0" brushRef="#br0">209 488 15443,'-15'3'197,"0"1"-1,0 0 0,1 1 0,-1 1 1,1 0-1,0 1 0,1 1 0,-1 0 1,1 0-1,1 2 0,0-1 0,-11 13 1,21-20-199,0 0 1,0 0 0,0 0 0,1 0 0,-1 0 0,1 0 0,0 1 0,-1-1 0,1 1 0,0-1 0,0 1 0,0 2 0,1-4-1,0 0 0,0-1 0,0 1 0,0 0 0,0 0 0,0 0 0,1-1 0,-1 1 0,0 0 0,1 0 0,-1-1 0,0 1 0,1 0 0,-1 0 0,1-1 0,-1 1 0,1 0 1,-1-1-1,1 1 0,-1-1 0,1 1 0,0-1 0,-1 1 0,1-1 0,0 1 0,-1-1 0,1 0 0,0 1 0,0-1 0,-1 0 0,1 0 0,0 1 0,0-1 0,0 0 0,0 0 0,-1 0 0,1 0 0,0 0 0,0 0 0,1-1 0,6 1-9,1-1 0,-1 0 0,0 0-1,0-1 1,0 0 0,0 0 0,-1-1 0,1 0 0,0 0 0,-1-1 0,11-7 0,7-6 7,40-34-1,-35 22 51,10-9-80,-40 42 9,0 0-1,0-1 1,-1 1-1,1 0 1,-1-1-1,0 1 1,-2 5-1,3-7 9,-1 3 6,-8 39-41,8-42 74,1 0-1,0 0 1,0 0 0,0 1 0,0-1-1,0 0 1,0 0 0,1 0 0,-1 0-1,1 0 1,-1 0 0,1 0 0,0 0 0,-1 0-1,1 0 1,3 3 0,-4-4 4,1 0 0,0-1 1,0 1-1,0-1 0,0 1 0,0-1 1,0 0-1,-1 1 0,1-1 0,0 0 0,0 0 1,0 0-1,0 0 0,0 1 0,0-1 1,0-1-1,0 1 0,0 0 0,0 0 1,0 0-1,0 0 0,0-1 0,0 1 1,0 0-1,0-1 0,0 1 0,0-1 1,-1 1-1,3-2 0,25-20 427,-26 20-413,24-25 195,0-1-1,-2-2 1,35-53 0,46-107-262,-93 167-6,29-62-91,-37 76 94,-1-1 1,0 1-1,-1 0 1,0-1-1,0 0 1,-1 1-1,1-11 1,-2 19 22,0 0 1,0 1 0,0-1-1,0 0 1,0 1-1,0-1 1,0 0 0,0 1-1,0-1 1,0 0-1,0 1 1,-1-1-1,1 1 1,0-1 0,0 0-1,-1 1 1,1-1-1,0 1 1,-1-1 0,1 1-1,0-1 1,-1 0-1,1 1 1,-1 0 0,1-1-1,-1 1 1,1-1-1,-1 1 1,1 0-1,-1-1 1,0 1 0,-1 0-4,1 0 0,0 0 0,0 0 1,-1 1-1,1-1 0,0 1 0,0-1 1,0 1-1,0-1 0,-1 1 0,1 0 0,0-1 1,0 1-1,-1 1 0,-5 5-16,0 0-1,0 0 1,-7 11-1,-3 8 54,0 1 0,2 1-1,1 1 1,1 0 0,2 0-1,1 1 1,1 1 0,2 0-1,1 0 1,-4 56 0,9-79-7,2 1-1,-1-1 1,1 1 0,0-1 0,0 1 0,1-1 0,1 0-1,-1 0 1,6 11 0,-6-15 43,0-1-1,0 1 1,0-1-1,1 0 1,-1 0-1,1 0 1,0 0-1,0 0 1,0 0-1,0-1 1,1 1-1,-1-1 1,1 0-1,0 0 1,-1 0-1,1-1 1,0 1-1,0-1 1,0 0-1,0 0 1,6 0-1,24-1 183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9.174"/>
    </inkml:context>
    <inkml:brush xml:id="br0">
      <inkml:brushProperty name="width" value="0.05" units="cm"/>
      <inkml:brushProperty name="height" value="0.05" units="cm"/>
    </inkml:brush>
  </inkml:definitions>
  <inkml:trace contextRef="#ctx0" brushRef="#br0">102 1 15051,'-1'0'56,"1"0"-1,-1 0 0,1 0 0,-1 0 1,1 0-1,-1 0 0,1 0 1,-1 0-1,1 0 0,-1 1 1,1-1-1,-1 0 0,1 0 1,-1 1-1,1-1 0,-1 0 1,1 1-1,0-1 0,-1 0 1,1 1-1,0-1 0,-1 0 1,1 1-1,0-1 0,-1 1 1,1-1-1,0 1 0,0-1 0,0 1 1,-1-1-1,1 1 0,0-1 1,0 1-1,0-1 0,0 1 1,-8 24 394,7-23-247,-20 72 178,3 0 1,3 2-1,4 0 0,-3 97 1,14-168-342,0 0 1,0-1-1,1 1 0,0-1 1,0 1-1,0-1 0,3 10 1,-3-14-29,-1 1 1,1 0 0,-1 0-1,1 0 1,-1 0 0,1-1 0,0 1-1,-1 0 1,1-1 0,0 1-1,0 0 1,-1-1 0,1 1-1,0-1 1,0 1 0,0-1-1,0 0 1,0 1 0,-1-1-1,1 0 1,0 1 0,0-1-1,0 0 1,0 0 0,0 0-1,0 0 1,0 0 0,0 0 0,0 0-1,0 0 1,0-1 0,0 1-1,0 0 1,0 0 0,0-1-1,0 1 1,0-1 0,-1 1-1,1-1 1,0 1 0,0-1-1,1 0 1,6-5 56,0 0 0,-1-1 0,0 1 0,0-1 0,12-15 0,29-47 214,-33 45-197,14-20-232,-2-1 1,-2-1-1,-2-1 0,29-86 1,-51 131 98,5-27-203,-5 29 235,-1-1 1,0 0-1,0 1 0,0-1 0,0 0 0,0 0 1,0 1-1,0-1 0,0 0 0,0 1 1,0-1-1,0 0 0,0 0 0,-1 1 1,1-1-1,0 0 0,0 1 0,-1-1 0,1 1 1,-1-1-1,1 0 0,0 1 0,-1-1 1,1 1-1,-1-1 0,1 1 0,-1-1 0,1 1 1,-1-1-1,0 1 0,1 0 0,-2-1 1,-7 1-396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29.895"/>
    </inkml:context>
    <inkml:brush xml:id="br0">
      <inkml:brushProperty name="width" value="0.05" units="cm"/>
      <inkml:brushProperty name="height" value="0.05" units="cm"/>
    </inkml:brush>
  </inkml:definitions>
  <inkml:trace contextRef="#ctx0" brushRef="#br0">33 71 10674,'-2'5'221,"-5"14"633,1 1-1,1-1 0,1 2 1,-4 37-1,8-56-796,0-1 1,0 1 0,0 0-1,0 0 1,0-1-1,1 1 1,-1 0-1,0 0 1,1-1 0,-1 1-1,1 0 1,0-1-1,-1 1 1,1-1-1,0 1 1,0-1 0,0 1-1,0-1 1,0 0-1,1 1 1,-1-1-1,0 0 1,1 0 0,-1 0-1,0 0 1,1 0-1,0 0 1,-1 0-1,1-1 1,-1 1 0,1 0-1,0-1 1,-1 0-1,1 1 1,0-1-1,0 0 1,-1 0 0,4 0-1,2 0-76,0-1 0,0 0 0,0 0 0,0-1 0,-1 1 0,1-2 0,-1 1 0,12-6 0,-3-2-103,0-1 1,0 0-1,-1-1 0,-1-1 1,0 0-1,-1 0 1,-1-1-1,0-1 1,0 0-1,-2-1 1,0 0-1,0 0 1,8-24-1,-14 25 293,-8 16 72,-11 23 144,2 1 94,-16 46 0,26-58-362,0-1-1,1 1 0,0 0 0,1 0 1,0 0-1,1 14 0,1-25-103,-1-1-1,1 1 0,0 0 0,0-1 1,1 1-1,-1 0 0,0-1 1,0 1-1,1-1 0,-1 1 1,1 0-1,-1-1 0,1 1 1,0-1-1,0 0 0,-1 1 0,1-1 1,0 1-1,0-1 0,1 0 1,-1 0-1,0 0 0,0 0 1,0 0-1,1 0 0,-1 0 1,1 0-1,-1 0 0,1 0 0,-1-1 1,1 1-1,-1-1 0,1 1 1,-1-1-1,1 1 0,0-1 1,-1 0-1,1 0 0,0 0 1,-1 0-1,1 0 0,2-1 0,5 0 5,-1-1 0,1-1 0,0 1 0,-1-2 0,0 1 0,13-8 0,-2 0-9,0-2 0,-1 0 0,-1-1 0,0 0 0,-1-1-1,0-1 1,-2-1 0,0 0 0,0-1 0,-2-1 0,0 0 0,9-22-1,-20 41-7,-1-1-1,1 0 0,-1 0 1,1 0-1,-1 0 0,1 0 1,-1-1-1,0 1 0,1 0 1,-1 0-1,0 0 0,0 0 1,0 0-1,0 0 0,0 0 1,0-1-1,0 1 0,0 0 1,-1 0-1,1-1 0,-1 2 1,0 0 1,0 0-1,1 0 0,-1 0 0,0 0 1,0 1-1,1-1 0,-1 0 1,0 1-1,0-1 0,1 0 0,-1 1 1,0-1-1,1 1 0,-1-1 0,1 1 1,-1-1-1,1 1 0,-1-1 0,1 1 1,-1 0-1,1-1 0,-1 1 0,1 0 1,0-1-1,-1 1 0,1 0 1,0 0-1,-8 13 65,1-1 0,0 1 0,2 0 0,-1 0 1,2 0-1,0 1 0,-3 20 0,7-33-51,-1-1-1,1 1 0,0 0 1,0 0-1,-1 0 1,2 0-1,-1 0 0,0 0 1,0 0-1,1 0 1,-1 0-1,1 0 0,-1 0 1,1 0-1,0 0 1,0 0-1,2 2 0,-2-3-5,0 1 0,0-1-1,1 0 1,-1 0-1,0 0 1,1-1-1,-1 1 1,1 0-1,-1 0 1,1-1 0,-1 1-1,1-1 1,-1 0-1,1 1 1,0-1-1,-1 0 1,3 0-1,2 0-9,0-1 0,1 1-1,-1-1 1,0-1 0,0 1-1,0-1 1,0 0 0,0-1-1,-1 1 1,7-5 0,0-1-43,0-2 0,0 1 1,-1-2-1,0 1 0,9-13 1,14-14-164,-35 41 169,-1 3 23,0 1-1,-1-1 1,1 1-1,-1-1 1,-1 0-1,-4 7 0,8-14 16,0 0-1,0 0 0,0 0 0,0 1 0,0-1 0,0 0 1,0 0-1,0 0 0,0 0 0,0 0 0,-1 0 0,1 0 0,0 0 1,0 0-1,0 0 0,0 0 0,0 0 0,0 0 0,0 0 0,-1 0 1,1 0-1,0 0 0,0 0 0,0 0 0,0 0 0,0 0 0,0 0 1,0 0-1,-1 0 0,1 0 0,0 0 0,0 0 0,0 0 0,0 0 1,0 0-1,0 0 0,0-1 0,0 1 0,0 0 0,-1 0 1,1 0-1,0 0 0,0 0 0,0 0 0,0 0 0,0 0 0,0 0 1,0-1-1,0 1 0,0 0 0,0 0 0,0 0 0,0 0 0,0 0 1,0 0-1,0 0 0,0-1 0,0 1 0,0 0 0,0 0 0,0 0 1,0 0-1,0 0 0,0 0 0,0 0 0,0 0 0,0-1 0,1-12 121,2-1 75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30.576"/>
    </inkml:context>
    <inkml:brush xml:id="br0">
      <inkml:brushProperty name="width" value="0.05" units="cm"/>
      <inkml:brushProperty name="height" value="0.05" units="cm"/>
    </inkml:brush>
  </inkml:definitions>
  <inkml:trace contextRef="#ctx0" brushRef="#br0">103 26 15147,'13'-24'1862,"-12"22"-1296,-2 4-52,-7 13 170,-9 25-429,1 0 0,2 1 0,-12 59 0,13-31-95,-5 94-1,17-150-147,-1 8 70,2 30 0,0-46-93,0 0 0,1 0 0,0 0 0,0-1 0,0 1 0,1 0 0,-1-1 0,1 1 0,0-1 0,0 1-1,1-1 1,2 4 0,-2-6 13,-1 0 0,1 0-1,-1 0 1,1 0 0,0 0-1,0-1 1,0 0 0,0 1 0,0-1-1,0 0 1,0 0 0,0-1-1,0 1 1,1-1 0,-1 1-1,0-1 1,0 0 0,1 0-1,-1-1 1,0 1 0,5-2 0,2 0 73,-1 0 1,1-1 0,-1 0-1,1 0 1,-1-1-1,9-6 1,23-17-31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31.430"/>
    </inkml:context>
    <inkml:brush xml:id="br0">
      <inkml:brushProperty name="width" value="0.05" units="cm"/>
      <inkml:brushProperty name="height" value="0.05" units="cm"/>
    </inkml:brush>
  </inkml:definitions>
  <inkml:trace contextRef="#ctx0" brushRef="#br0">168 336 15395,'-17'14'342,"1"1"0,1 1 0,0 0 0,1 1 0,1 0 0,0 1 0,2 1-1,0 0 1,1 1 0,-14 39 0,22-52-281,0 1 1,0-1-1,1 1 0,0 0 0,1-1 0,0 13 1,0-18-58,0 0 0,1 0 0,-1 0 0,0 0 0,1 0 0,0 0 0,-1 0 0,1 0 0,0 0 0,0-1 0,0 1 0,0 0 1,0 0-1,0-1 0,0 1 0,1-1 0,-1 1 0,1-1 0,-1 0 0,1 1 0,0-1 0,-1 0 0,1 0 0,0 0 1,0 0-1,-1-1 0,1 1 0,0 0 0,3 0 0,-1 0-36,1-1 1,0 1 0,-1-1-1,1 1 1,0-2-1,0 1 1,0 0-1,-1-1 1,1 0 0,0 0-1,-1 0 1,1-1-1,-1 1 1,1-1-1,5-3 1,-4 1-23,0-1 0,0 1 0,-1-1 0,1 0 0,-1 0 0,0-1 0,-1 0 0,1 0 0,4-7 0,-2-1-19,0 1-1,-1-2 0,0 1 1,-1 0-1,-1-1 0,0 0 1,-1 0-1,3-30 0,-8 32 237,-2 26 4,-4 24 118,7-30-216,1 1 0,-1-1 0,1 1 0,1 0 0,0-1 0,2 12 0,-3-17-59,1-1 1,-1 0-1,0 0 1,1 0-1,0 1 1,-1-1 0,1 0-1,0 0 1,-1 0-1,1 0 1,0 0 0,0 0-1,0 0 1,0 0-1,0 0 1,0-1-1,0 1 1,2 1 0,-2-2-4,1 0 0,0 1 1,-1-1-1,1 0 0,-1 0 1,1 0-1,0 0 0,-1-1 1,1 1-1,-1 0 1,1-1-1,0 1 0,-1-1 1,1 1-1,-1-1 0,0 0 1,1 0-1,-1 1 0,2-3 1,16-11-70,-1-1 1,-1-1-1,0 0 1,-1-1-1,14-21 1,-7 11-52,35-42-658,-2-1-1,82-141 0,-137 209 759,16-36-191,-14 20 130,-3 18 73,0-1-1,0 1 0,0 0 0,0-1 1,0 1-1,0 0 0,0-1 1,0 1-1,-1 0 0,1-1 1,0 1-1,0 0 0,0-1 1,-1 1-1,1 0 0,0 0 0,0-1 1,-1 1-1,1 0 0,0 0 1,0 0-1,-1-1 0,1 1 1,0 0-1,-1 0 0,1 0 0,0 0 1,-1-1-1,1 1 0,0 0 1,-1 0-1,1 0 0,0 0 1,-1 0-1,0 0 0,-1 1 13,-1-1 1,1 1-1,-1-1 0,1 1 1,-1 0-1,1 0 0,0 0 1,-1 0-1,1 1 0,0-1 1,0 1-1,0-1 0,0 1 1,0 0-1,0-1 0,-2 4 1,-28 38 389,27-35-300,-16 24 227,2 0 0,2 1 0,0 1 0,-14 45 0,24-56-222,0 1 0,1-1 0,2 1 0,0 0 0,2 0 0,1 0 0,2 41 0,-1-63-106,0 1-1,1-1 0,-1 0 0,1 1 0,-1-1 0,1 0 0,0 0 0,0 1 0,0-1 1,0 0-1,0 0 0,0 0 0,3 3 0,-4-5 0,1 0 0,-1 1 0,0-1 0,1 0 0,-1 0 0,0 0 0,1 1 0,-1-1 0,0 0 0,1 0 0,-1 0 0,0 0 0,1 0 0,-1 0 0,1 0 0,-1 0 0,0 0 0,1 0-1,-1 0 1,0 0 0,1 0 0,-1 0 0,0 0 0,1 0 0,-1-1 0,1 1 0,-1 0 0,0 0 0,1-1 0,0 0 0,1 0-1,-1 0 1,0-1-1,0 1 1,0 0-1,0-1 1,0 1-1,0-1 1,0 1-1,0-3 0,9-23 1,-1 0-1,11-51 1,1-60 715,-18 117-474,-3 26-137,0 0 0,1 0 0,0 0 0,0 0 0,0 0 0,0 0 0,1 0-1,4 8 1,-5-9-99,1 0-1,0 0 1,0-1-1,0 1 1,1-1-1,-1 1 1,1-1-1,0 0 1,0 0-1,0 0 1,0 0-1,0-1 0,5 3 1,-2-3 0,0 0 0,0-1 0,0 1 0,0-1 0,0-1 0,0 1 0,1-1 0,-1 0-1,0-1 1,0 1 0,0-1 0,0-1 0,0 1 0,0-1 0,0 0 0,11-5 0,-1-1-39,0 0-1,-1-1 0,0-1 1,22-19-1,3-7-573,-47 46 538,1 1 0,0-1 1,1 1-1,0 0 0,-6 20 1,6-17 55,-4 13 36,-8 31-1,15-51-6,1 0 1,0 0-1,0 1 0,1-1 0,-1 0 0,1 0 1,1 0-1,0 1 0,0-1 0,2 7 0,-3-13-16,0-1 1,0 1-1,1 0 0,-1 0 0,0-1 0,0 1 0,1 0 0,-1 0 0,0-1 0,1 1 0,-1 0 0,1-1 0,-1 1 0,1-1 1,0 1-1,-1 0 0,1-1 0,-1 1 0,1-1 0,0 0 0,-1 1 0,1-1 0,0 1 0,0-1 0,-1 0 0,1 0 1,0 1-1,0-1 0,-1 0 0,1 0 0,0 0 0,0 0 0,0 0 0,-1 0 0,1 0 0,0 0 0,0 0 0,0 0 0,-1-1 1,1 1-1,0 0 0,0 0 0,-1-1 0,1 1 0,1-1 0,1-1-85,1-1 0,0 0 1,-1 0-1,0 0 0,1 0 0,-1 0 0,2-4 1,12-17-466,-1-1 0,-1 0 1,-1-1-1,14-39 1,-10 11-162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2.077"/>
    </inkml:context>
    <inkml:brush xml:id="br0">
      <inkml:brushProperty name="width" value="0.05" units="cm"/>
      <inkml:brushProperty name="height" value="0.05" units="cm"/>
    </inkml:brush>
  </inkml:definitions>
  <inkml:trace contextRef="#ctx0" brushRef="#br0">1 1 13387,'16'0'380,"12"0"-182,1 0-1,-1 2 1,1 1-1,42 10 1,-64-11-225,1 1-1,-1 0 1,0 0 0,0 0-1,0 1 1,-1 0-1,1 0 1,-1 1 0,10 8-1,-13-9 28,1 0-1,-1 1 0,0-1 0,0 1 1,0 0-1,0 0 0,-1 0 1,0 0-1,0 0 0,-1 1 0,1-1 1,-1 0-1,0 1 0,0-1 0,-1 7 1,0 2 4,-1 0-1,0 0 1,-1 0 0,-1 0 0,0 0 0,-1-1-1,0 1 1,-1-1 0,-8 14 0,-11 18 65,-35 49 1,11-18 1,35-54-42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31.863"/>
    </inkml:context>
    <inkml:brush xml:id="br0">
      <inkml:brushProperty name="width" value="0.05" units="cm"/>
      <inkml:brushProperty name="height" value="0.05" units="cm"/>
    </inkml:brush>
  </inkml:definitions>
  <inkml:trace contextRef="#ctx0" brushRef="#br0">68 5 14859,'-7'-5'1897,"-3"8"-1137,0 6-352,-2 2 1784,2 5-1408,0 0-319,4 1-609,3 0-289,5-4 409,7 1-136,2 1-88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32.223"/>
    </inkml:context>
    <inkml:brush xml:id="br0">
      <inkml:brushProperty name="width" value="0.05" units="cm"/>
      <inkml:brushProperty name="height" value="0.05" units="cm"/>
    </inkml:brush>
  </inkml:definitions>
  <inkml:trace contextRef="#ctx0" brushRef="#br0">209 0 13715,'-8'1'218,"0"0"0,-1 0 1,1 1-1,0 0 0,0 0 0,0 1 1,1 0-1,-1 0 0,0 1 0,1 0 0,0 0 1,0 1-1,0 0 0,1 0 0,0 0 1,0 1-1,-6 7 0,4-4-67,0 1-1,1-1 0,0 2 1,1-1-1,0 1 1,1 0-1,0 0 0,1 0 1,0 1-1,0-1 1,-1 14-1,4-21-91,1 0 1,-1-1-1,1 1 0,0 0 1,0 0-1,1-1 1,-1 1-1,1 0 0,1 4 1,-2-7-50,1 0 0,-1 0 1,1 0-1,0 0 0,-1 0 1,1 0-1,0 0 1,0 0-1,-1 0 0,1 0 1,0-1-1,0 1 0,0 0 1,0 0-1,0-1 1,0 1-1,0-1 0,0 1 1,1-1-1,-1 1 1,0-1-1,0 0 0,0 0 1,0 1-1,1-1 0,-1 0 1,0 0-1,0 0 1,0 0-1,1-1 0,1 1 1,11-4-95,0 0-1,0-1 1,0-1 0,-1 0 0,1 0 0,-2-2 0,20-13-1,-5 4-104,34-22-261,-28 17-115,65-33 1,-95 54 529,31-11-182,-33 12 220,0 0 1,0 0-1,0 0 0,-1 0 0,1 0 1,0 0-1,0 0 0,0 0 0,0 0 0,0 0 1,0 0-1,0 0 0,0 1 0,0-1 1,0 0-1,-1 1 0,1-1 0,0 1 0,0-1 1,0 1-1,-1-1 0,1 1 0,0 0 1,-1-1-1,1 1 0,0 0 0,-1-1 1,1 1-1,-1 0 0,1 0 0,-1 0 0,1 0 1,-1-1-1,1 3 0,-1 5 89,1 0 1,-1 0-1,0 0 0,-1 0 0,0 1 1,-1-1-1,1 0 0,-1-1 0,-5 13 0,-3 15 306,10-32-368,-2 5 106,0 0 0,1 0 0,0 1 0,1 14 1,0-22-127,0 0 0,0 0 0,0 1 0,0-1 0,0 0 0,1 0 0,-1 0 0,0 0 0,1 0 0,-1 0 0,0 0 0,1 0 0,0 0 0,-1 0 0,1 0 0,0 0 0,-1-1 0,1 1 0,0 0 0,0 0 0,0 0 0,-1-1 0,1 1 0,0-1 0,0 1 0,0-1 0,0 1 0,0-1 0,0 1 0,0-1 0,1 0 0,-1 0 0,0 1 0,0-1 0,0 0 0,0 0 0,0 0 0,0 0 0,0 0 0,0-1 0,1 1 0,-1 0 0,0 0 0,0-1 0,0 1 0,1-1 0,7-2-68,0 0 0,-1-1 0,1 0 0,-1 0 0,0-1 1,10-7-1,43-40-556,-18 14 84,-42 37 536,-1 0 0,1 1 0,0-1 0,-1 1 0,1-1 0,0 0-1,0 1 1,-1 0 0,1-1 0,0 1 0,0-1 0,0 1 0,0 0-1,-1 0 1,1-1 0,0 1 0,0 0 0,0 0 0,1 0 0,-1 0 7,-1 1 0,0-1 0,1 1 0,-1-1 0,0 0 0,0 1 1,1-1-1,-1 1 0,0-1 0,0 1 0,0-1 0,0 1 0,1-1 1,-1 1-1,0-1 0,0 1 0,0-1 0,0 1 0,0-1 0,0 1 0,0-1 1,-1 1-1,1-1 0,0 1 0,-13 42 705,10-35-619,-25 75 913,25-77-937,1-8-21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33.166"/>
    </inkml:context>
    <inkml:brush xml:id="br0">
      <inkml:brushProperty name="width" value="0.05" units="cm"/>
      <inkml:brushProperty name="height" value="0.05" units="cm"/>
    </inkml:brush>
  </inkml:definitions>
  <inkml:trace contextRef="#ctx0" brushRef="#br0">20 327 11242,'-3'9'667,"-12"37"464,15-44-999,-1 0 0,1 0-1,0 0 1,-1 1-1,1-1 1,0 0 0,0 0-1,0 0 1,0 1 0,1-1-1,-1 0 1,1 0 0,-1 0-1,1 0 1,0 0 0,0 0-1,1 3 1,-1-4-80,0 0-1,0-1 1,1 1 0,-1 0-1,0 0 1,1-1 0,-1 1 0,0-1-1,1 1 1,-1-1 0,1 1-1,-1-1 1,1 0 0,-1 0-1,1 0 1,-1 0 0,1 0 0,-1 0-1,0 0 1,1 0 0,-1-1-1,1 1 1,-1-1 0,1 1-1,-1-1 1,2 0 0,6-3 87,-1 0 0,0 0 0,10-6 0,6-8 113,0 0 0,-1-1 0,-2-1 0,27-31 0,-32 33-121,-2 0-1,0-2 1,-1 0 0,-1 0 0,18-43 0,-27 56-122,-1 0 0,0-1 0,0 1 0,-1 0 0,0 0 0,0-1 0,-1-9 0,0 15-31,0 0 0,0 0 0,-1-1 0,1 1 0,-1 0 0,1 0 0,-1 0 0,0 0 0,0 0 0,1 0 0,-2 0 0,1 0 0,0 0 0,0 1 0,0-1 0,-1 0 0,1 1 0,-1-1 0,0 1 0,1-1 0,-1 1 0,0 0 0,0 0 0,0-1 0,1 1 0,-1 1 0,0-1 0,-3-1 0,0 1-35,-1 0 0,1 1-1,0-1 1,-1 1 0,1 0-1,0 1 1,0-1 0,-1 1-1,1 0 1,0 0 0,0 1 0,0-1-1,0 1 1,0 0 0,0 1-1,1-1 1,-1 1 0,1 0-1,-1 0 1,1 0 0,-4 5-1,-5 3-56,2 1-1,-1 1 0,1 0 0,1 1 0,-11 19 1,8-10 81,2 0 0,0 0 0,2 1 0,0 0 0,-7 33 0,12-37 75,1 0-1,1 0 1,0 0-1,1 0 1,2 1-1,0-1 1,4 24-1,-4-36-19,1-1 0,0 1-1,0-1 1,1 0 0,0 0-1,0 0 1,1 0 0,0 0-1,0-1 1,0 0 0,11 12-1,-12-15-9,1 0 0,0 0 0,0 0 0,1 0 0,-1-1 0,0 1 0,1-1 0,-1 0 0,1-1 0,0 1 0,0-1 0,0 0-1,0 0 1,-1-1 0,1 1 0,0-1 0,0 0 0,0 0 0,7-2 0,2-1 8,0 0-1,0-1 1,0-1-1,-1-1 1,0 0-1,0 0 1,0-1-1,-1-1 0,0 0 1,20-18-1,0-3 74,-1-2 0,35-46-1,-4-10 81,11-13-2,-72 99-169,0 0 0,0 0 0,-1 0 1,1 0-1,0 0 0,0 0 0,0 1 0,0-1 0,0 0 0,0 1 0,1-1 0,1 0 0,-3 1-2,0 0 1,1 0-1,-1 0 0,0 0 1,1 0-1,-1 0 0,0 0 0,1 0 1,-1 0-1,0 0 0,0 0 1,1 1-1,-1-1 0,0 0 1,0 0-1,1 0 0,-1 0 0,0 1 1,0-1-1,1 0 0,-1 0 1,0 1-1,0-1 0,0 0 0,0 0 1,1 1-1,-1-1 0,0 0 1,0 0-1,0 1 0,0-1 1,1 5 0,0 0 1,0 0 0,-1 0 0,0 10 0,0-10 3,-1 22 47,0-21-26,0-1 1,1 1-1,-1 0 1,1 0-1,1 0 1,-1 0-1,1 0 1,0 0-1,0-1 1,1 1-1,0 0 1,0-1-1,3 6 1,-4-9-12,0-1 1,1 0-1,-1 0 1,1 0-1,-1 0 0,1 0 1,-1 0-1,1 0 1,0 0-1,-1 0 1,1-1-1,0 1 1,-1-1-1,1 1 1,0-1-1,0 0 1,0 0-1,0 0 1,-1 0-1,1 0 0,0 0 1,0 0-1,0-1 1,-1 1-1,1-1 1,0 1-1,0-1 1,-1 1-1,1-1 1,1-1-1,8-3 54,0-1-1,-1 0 1,13-10-1,-21 15-57,105-91 296,-30 25-173,-75 65-129,0 0-1,0 1 1,0-1-1,0 1 1,0 0-1,0-1 1,1 1 0,-1 0-1,0 0 1,1 1-1,4-2 1,-6 2-1,0 0 1,-1 1-1,1-1 1,0 0-1,0 1 1,0-1 0,0 1-1,-1-1 1,1 1-1,0-1 1,-1 1-1,1-1 1,0 1-1,-1 0 1,1-1 0,0 1-1,-1 0 1,1 0-1,-1-1 1,0 1-1,1 0 1,-1 0-1,0 0 1,1 0 0,-1 0-1,0-1 1,0 1-1,0 0 1,0 0-1,1 0 1,-1 0 0,-1 0-1,1 1 1,5 77 265,1 17 118,-6-94-374,1 1-1,-1-1 1,1 1-1,-1-1 1,1 0-1,0 1 0,0-1 1,0 0-1,0 0 1,1 0-1,-1 0 1,0 0-1,3 3 0,-3-5-18,-1 1-1,1-1 1,0 0-1,0 1 1,0-1-1,0 0 0,-1 1 1,1-1-1,0 0 1,0 0-1,0 0 1,0 0-1,0 0 0,0 0 1,0 0-1,-1 0 1,1 0-1,0 0 1,0-1-1,0 1 0,0 0 1,0-1-1,-1 1 1,1 0-1,0-1 1,0 1-1,-1-1 0,1 1 1,0-1-1,0 1 1,-1-1-1,1 0 1,-1 1-1,1-1 0,-1 0 1,1 0-1,-1 1 1,1-2-1,11-15-569,-2 0-1,0 0 1,-1-1-1,-1 0 1,11-33-1,-15 39 523,13-42-580,-4-14-240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33.570"/>
    </inkml:context>
    <inkml:brush xml:id="br0">
      <inkml:brushProperty name="width" value="0.05" units="cm"/>
      <inkml:brushProperty name="height" value="0.05" units="cm"/>
    </inkml:brush>
  </inkml:definitions>
  <inkml:trace contextRef="#ctx0" brushRef="#br0">90 1 16916,'-1'4'297,"1"1"-1,-1 0 1,0-1 0,0 1 0,-1-1 0,-2 7 0,-3 9-24,0 13-32,1-1 0,2 1 0,1 0 0,2 0 0,1 0 1,1 0-1,2 0 0,8 36 0,-1-22-261,3-1 1,1 0-1,3 0 1,42 82-1,-49-113-221,-10-15 232,0 0 1,0 0 0,0 0-1,0 0 1,0 0-1,0 0 1,0-1-1,0 1 1,0 0 0,0 0-1,0 0 1,0 0-1,0 0 1,0 0-1,0 0 1,0 0-1,0 0 1,0 0 0,0 0-1,0 0 1,0 0-1,0 0 1,0-1-1,0 1 1,0 0-1,0 0 1,0 0 0,0 0-1,0 0 1,0 0-1,0 0 1,1 0-1,-1 0 1,0 0 0,0 0-1,0 0 1,0 0-1,0 0 1,0 0-1,0 0 1,0 0-1,0 0 1,0 0 0,0 0-1,0 0 1,0 0-1,1 0 1,-1 0-1,0 0 1,0 0-1,0 0 1,0 0 0,0 0-1,0 0 1,0 0-1,0 0 1,0 0-1,0 0 1,0 0 0,0 0-1,0 1 1,0-5-95,-1 1 1,0-1 0,0 1 0,0 0-1,-1-1 1,-2-3 0,-12-19-112,-2 2 1,-1 0-1,-31-32 1,-18-20 1111,67 75-864,0 0-1,0 0 1,0-1 0,0 1-1,1 0 1,-1-1 0,0 1-1,0 0 1,1-1 0,-1 1-1,1-1 1,-1 1 0,1-1 0,0 1-1,0-1 1,-1 1 0,1-1-1,0 1 1,0-1 0,1 1-1,-1-1 1,0 1 0,0-1-1,1 1 1,-1-1 0,1 1 0,-1-1-1,1 1 1,0 0 0,-1-1-1,1 1 1,0 0 0,0 0-1,0-1 1,0 1 0,0 0-1,2-1 1,4-4 48,0 1-1,0 1 1,1-1 0,0 1-1,11-4 1,-15 6-88,145-51-502,-21 8 135,-65 16 175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35.299"/>
    </inkml:context>
    <inkml:brush xml:id="br0">
      <inkml:brushProperty name="width" value="0.05" units="cm"/>
      <inkml:brushProperty name="height" value="0.05" units="cm"/>
    </inkml:brush>
  </inkml:definitions>
  <inkml:trace contextRef="#ctx0" brushRef="#br0">0 516 13835,'3'56'2641,"3"51"-1624,27 247 570,-32-345-1541,0-1 40,1 1-1,-1 0 1,2-1-1,5 16 1,-7-23-69,-1 1 0,1-1-1,-1 0 1,1 0 0,0 1 0,0-1-1,0 0 1,0 0 0,0 0-1,0 0 1,0 0 0,0 0 0,0 0-1,0 0 1,1-1 0,-1 1 0,0 0-1,0-1 1,1 1 0,-1-1 0,1 1-1,-1-1 1,0 0 0,1 0 0,-1 1-1,1-1 1,-1 0 0,1 0 0,-1 0-1,0-1 1,1 1 0,-1 0 0,1 0-1,-1-1 1,0 1 0,2-2 0,6-1 26,0-2 0,-1 0 0,0 0 0,0 0 0,0-1-1,11-11 1,43-48 103,-37 38-94,18-23 8,-29 33-70,0 1 0,1 0 1,0 1-1,32-24 0,-46 38 7,-1 1-1,1-1 0,0 1 1,0-1-1,0 1 1,0-1-1,0 1 0,0-1 1,0 1-1,0 0 1,0-1-1,0 1 0,1 0 1,-1 0-1,0 0 1,0 0-1,0 0 0,0 0 1,1 1-1,-1-1 1,0 0 0,-1 1 1,1-1-1,-1 1 0,1-1 0,-1 1 0,1-1 0,-1 1 0,1 0 0,-1-1 0,1 1 0,-1 0 0,0-1 0,1 1 0,-1 0 0,0-1 0,1 1 0,-1 0 1,0-1-1,0 2 0,1 5-15,-1 0 0,0-1 0,0 1 0,-2 11 1,1-14 10,-8 43-59,-2 13 55,10-54-14,1 0 1,0 0 0,0 0 0,0 0 0,1-1 0,0 1 0,2 10 0,-3-16 2,0 1 0,0-1 0,1 1 0,-1-1 0,0 1 0,0-1-1,1 1 1,-1-1 0,0 1 0,1-1 0,-1 1 0,1-1 0,-1 0 0,0 1-1,1-1 1,-1 1 0,1-1 0,-1 0 0,1 0 0,-1 1 0,1-1 0,-1 0-1,1 0 1,-1 1 0,1-1 0,0 0 0,0 0 0,17-5-743,-12 1 297,0 0 1,0-1 0,9-8-1,2-5-354,-1-1 0,-1 0 0,0-1-1,12-23 1,40-92-2316,-55 103 5314,8-35 1,-45 126 1379,14-26-2846,-27 88 665,33-104-1247,2-1 0,0 1-1,1 0 1,1 0 0,1 22 0,0-38-116,0 0 0,0 1 1,1-1-1,-1 0 0,0 0 1,0 1-1,1-1 0,-1 0 1,1 0-1,-1 0 0,1 0 1,-1 1-1,1-1 0,1 1 1,-2-2-8,1 1 0,-1-1 0,1 0 0,-1 1 0,1-1 0,-1 0 0,0 0 0,1 0 0,-1 0 0,1 1 0,-1-1 0,1 0 0,-1 0 0,1 0 0,-1 0 0,1 0 0,-1 0 0,1 0 0,-1 0 1,1-1-1,-1 1 0,1 0 0,-1 0 0,2-1 0,0 0 1,1-1-1,0 0 1,-1 0 0,1 0 0,-1 0 0,0 0 0,1 0-1,-1-1 1,3-4 0,6-11 2,0-1 1,-1 0-1,13-37 0,13-65-65,-5 18-451,-34 116 398,2 0 0,0 0 1,0 15-1,1-5 78,0-14 26,0 59 17,0-62 1,1 0-1,0 0 1,0-1-1,1 1 1,-1 0-1,1-1 1,1 1-1,-1-1 1,4 6-1,-5-9-2,0-1-1,0 0 0,1 0 1,-1 1-1,0-1 1,0 0-1,1 0 0,-1 0 1,1 0-1,-1-1 0,1 1 1,-1 0-1,1-1 1,-1 1-1,1-1 0,0 1 1,-1-1-1,1 0 1,0 1-1,-1-1 0,1 0 1,0 0-1,0-1 0,-1 1 1,1 0-1,0 0 1,-1-1-1,1 1 0,0-1 1,-1 1-1,1-1 0,-1 0 1,1 0-1,-1 0 1,3-1-1,6-5 43,0 0 0,0 0-1,16-16 1,-24 20-45,40-37 94,-3-2-1,-1-2 0,54-82 1,-70 90-269,0-2 0,-3 0 1,-1-1-1,-2-1 0,18-68 0,-32 100 107,-1 3-7,1 0 1,-1-1-1,0 1 0,0-1 1,-1 1-1,1-1 0,-1 1 1,0-1-1,-1 1 0,-1-12 1,2 17 56,0-1 0,-1 1 0,1-1 0,0 1 1,0-1-1,0 1 0,0-1 0,-1 1 0,1-1 0,0 1 0,0-1 1,-1 1-1,1-1 0,0 1 0,-1-1 0,1 1 0,0 0 1,-1-1-1,1 1 0,-1-1 0,1 1 0,-1 0 0,1 0 1,-1-1-1,1 1 0,-1 0 0,1 0 0,-1 0 0,1-1 0,-1 1 1,1 0-1,-1 0 0,0 0 0,1 0 0,-1 0 0,1 0 1,-1 0-1,1 0 0,-1 0 0,1 0 0,-1 1 0,1-1 1,-1 0-1,1 0 0,-1 0 0,1 1 0,-1-1 0,1 0 1,-1 1-1,1-1 0,-1 0 0,1 1 0,-1-1 0,1 1 0,0-1 1,-1 0-1,1 1 0,0-1 0,-1 2 0,-3 3-53,0 0 0,0 0 0,0 1 0,-3 8 0,-8 16 139,2 1 1,1 0 0,2 1 0,1 0 0,1 1-1,2 0 1,1 0 0,2 1 0,1 42 0,2-67-27,1-1 1,0 1 0,1-1-1,0 1 1,0-1-1,1 0 1,0 0 0,6 12-1,-8-18-41,0 1 0,1-1 0,-1 0 0,1 0 0,-1-1 0,1 1 0,0 0 0,0 0 0,0-1 0,-1 1 0,2-1 0,-1 1-1,0-1 1,0 0 0,0 0 0,1 0 0,-1 0 0,0-1 0,1 1 0,-1 0 0,0-1 0,1 0 0,-1 1 0,1-1 0,-1 0 0,1 0 0,-1-1 0,1 1-1,-1 0 1,1-1 0,-1 0 0,0 1 0,3-2 0,3-2-1,-1 0-1,0 0 1,0 0-1,0-1 1,0 0 0,-1 0-1,0 0 1,0-1-1,0 0 1,8-12 0,5-9 8,20-39 0,-37 62-13,58-110 4,-4-3 0,44-141 1,-95 245-15,-1 3-1,-1-1-1,0 1 1,-1 0-1,3-20 0,-7 28-12,-2 8 11,-5 12-9,-22 70 271,5 2 0,3 0-1,5 1 1,-13 167 0,29-241-184,1-11-51,1-1 0,-1 1 1,1 0-1,0 0 0,0-1 0,1 1 0,-1 0 1,1 0-1,1-1 0,1 8 0,-3-13-15,0 0 0,0 0 0,0 1 0,1-1 0,-1 0 0,0 0 0,0 0 0,0 0 0,0 0 0,0 0 0,0 1 1,0-1-1,0 0 0,0 0 0,0 0 0,1 0 0,-1 0 0,0 0 0,0 0 0,0 0 0,0 0 0,0 0 0,0 0 0,1 0 0,-1 0 0,0 0 0,0 0 0,0 0 0,0 0 0,0 0 0,0 0 0,1 0 0,-1 0 0,0 0 0,0 0 0,0 0 0,0 0 0,0 0 0,1 0 0,-1 0 0,0 0 0,0 0 0,0 0 1,0 0-1,0 0 0,0 0 0,0 0 0,1 0 0,-1-1 0,0 1 0,0 0 0,0 0 0,6-11-2,1-15-9,-3-5-134,-1 1-1,-1-1 1,-2 0-1,-1 0 1,-10-60-1,5 74-48,3 7-87,6 13 60,1 3 238,0 0-1,1 0 1,-1 0 0,1-1 0,0 0 0,1 0 0,-1 0 0,1 0-1,0-1 1,0 0 0,12 6 0,-7-6 26,-1 0 0,1 0-1,0-1 1,0-1 0,0 1 0,0-2 0,14 1-1,-8-2 12,0 0 0,1-2-1,-1 0 1,0 0 0,0-2-1,-1 0 1,1-1 0,-1-1-1,0 0 1,16-9 0,-24 11-70,-1-1 0,0 1 0,0-1 0,0 0 0,-1-1 0,1 0 0,-1 0 0,-1 0 0,1-1 0,-1 1 0,8-15 0,-13 21 11,0 0 0,-1 0 1,1 0-1,0 0 0,0 1 1,0-1-1,0 0 0,0 0 1,-1 0-1,1 0 0,0 0 1,0 0-1,0 0 0,0 0 0,0 0 1,-1 0-1,1 0 0,0 0 1,0 0-1,0 0 0,0 0 1,0 0-1,-1 0 0,1 0 1,0 0-1,0-1 0,0 1 1,0 0-1,0 0 0,-1 0 1,1 0-1,0 0 0,0 0 1,0 0-1,0 0 0,0 0 1,0-1-1,0 1 0,0 0 1,-1 0-1,1 0 0,0 0 1,0 0-1,0-1 0,0 1 0,0 0 1,0 0-1,0 0 0,0 0 1,0 0-1,0-1 0,0 1 1,0 0-1,0 0 0,0 0 1,0 0-1,0 0 0,0-1 1,-12 10-108,8-3 95,-1 1 1,1 0-1,0 0 1,0 0-1,-2 8 1,5-11 33,-1 0 1,1 0-1,0 0 1,0 0-1,1 0 0,-1 0 1,1 0-1,0 0 1,0 0-1,0 1 1,2 5-1,-2-9-4,0 0-1,0 0 1,1 0-1,-1 0 1,1 0-1,-1 0 1,1 0-1,-1 0 1,1 0-1,0 0 1,-1 0-1,1-1 0,0 1 1,0 0-1,0 0 1,0-1-1,0 1 1,-1-1-1,1 1 1,0 0-1,0-1 1,2 1-1,-1-1 5,1 1 1,-1-1-1,1 1 0,-1-1 0,1 0 0,-1 0 0,1 0 1,-1-1-1,5 0 0,3-2 19,1 0 0,-1-1 0,15-7-1,-24 10-31,92-52-103,-5 3-528,-86 48 594,1 1 0,0 0-1,0-1 1,1 1 0,-1 0 0,0 1-1,0-1 1,0 0 0,0 1 0,1 0-1,-1 0 1,0 0 0,6 1-1,-7-1 33,-1 1-1,0-1 1,1 1-1,-1 0 0,1 0 1,-1 0-1,0 0 1,0 0-1,0 0 1,1 0-1,-1 0 0,0 0 1,0 1-1,0-1 1,-1 0-1,1 1 0,0-1 1,0 0-1,-1 1 1,1-1-1,-1 1 0,1-1 1,-1 1-1,0-1 1,0 1-1,1 0 0,-1-1 1,-1 3-1,1 37 460,0-30-252,-1-1 0,2 0-1,-1 1 1,5 17 0,-5-27-187,1 1 1,-1-1-1,1 0 0,0 1 0,0-1 1,0 0-1,0 0 0,0 0 0,0 0 1,0 0-1,0 0 0,0 0 1,2 1-1,-3-2 5,1 1 1,-1-1 0,0 0-1,1 0 1,-1 1 0,0-1 0,1 0-1,-1 0 1,0 0 0,1 0-1,-1 1 1,1-1 0,-1 0-1,0 0 1,1 0 0,-1 0-1,1 0 1,-1 0 0,0 0-1,1 0 1,-1 0 0,1 0-1,-1 0 1,0 0 0,1-1-1,-1 1 1,0 0 0,1 0-1,-1 0 1,0 0 0,1-1 0,-1 1-1,0 0 1,1 0 0,-1-1-1,0 1 1,1 0 0,-1 0-1,0-1 1,0 1 0,1 0-1,-1-1 1,0 1 0,0 0-1,0-1 1,0 1 0,1-1-1,-1 0 1,0 1-7,0 0 0,0-1 0,0 1 0,0-1 0,0 1 0,0 0 0,0-1 0,0 1 0,0 0 0,0-1 0,0 1 0,-1-1 0,1 1 0,0 0 0,0-1 0,0 1 1,0 0-1,-1-1 0,1 1 0,0 0 0,0 0 0,-1-1 0,1 1 0,0 0 0,0 0 0,-1-1 0,1 1 0,0 0 0,-1 0 0,0-1 0,-6-3 258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36.541"/>
    </inkml:context>
    <inkml:brush xml:id="br0">
      <inkml:brushProperty name="width" value="0.05" units="cm"/>
      <inkml:brushProperty name="height" value="0.05" units="cm"/>
    </inkml:brush>
  </inkml:definitions>
  <inkml:trace contextRef="#ctx0" brushRef="#br0">1 1 14003,'4'33'952,"-3"5"-824,2 1-80,6 5 192,-1-1-120,10-1-104,0-5-48,4-11-224,-4-6-64,0-13-64,-7-4 272,-4-6-136,-2-8-56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37.114"/>
    </inkml:context>
    <inkml:brush xml:id="br0">
      <inkml:brushProperty name="width" value="0.05" units="cm"/>
      <inkml:brushProperty name="height" value="0.05" units="cm"/>
    </inkml:brush>
  </inkml:definitions>
  <inkml:trace contextRef="#ctx0" brushRef="#br0">0 1 16652,'1'1'247,"0"1"-1,-1 0 1,1 0 0,-1 0 0,0 0 0,1 0 0,-1 0 0,0-1 0,0 1 0,-1 3 0,1-4-204,0 1 0,0-1 0,0 1 0,0-1 0,0 1 0,0 0 0,0-1 0,0 1 0,1-1 0,-1 1 0,0-1 0,1 1 0,0-1 0,-1 1 0,1-1 0,0 0 0,0 1 0,0-1 0,-1 0 0,3 2 0,1 0-152,0 0 0,0-1 0,0 1 0,0-1 0,0 0 1,1 0-1,-1-1 0,1 1 0,-1-1 0,1 0 0,0 0 0,9 0 0,6 0-1037,32-3 0,-50 2 1075,31-3-2132,56-12 0,-73 11 2287,-1-1 1,0 0-1,15-8 0,-51 19 3810,0 5-3201,1 1-1,0 0 1,-20 19 0,30-23-665,1 1 1,-1 0-1,2 0 0,-1 1 1,2 0-1,-1 0 0,-7 15 1,14-24-30,1 0 0,-1 0 0,1 0 0,-1 0 0,1 0 0,-1 0 0,1 1 0,0-1 0,0 0 0,-1 0 0,1 0 0,0 1 0,0-1 0,0 0 0,0 0 0,1 1 0,-1-1 0,0 0 0,1 2 0,-1-3-4,1 1 0,0 0 0,-1 0 0,1-1 0,0 1 0,-1 0 0,1-1 0,0 1 1,0-1-1,0 1 0,-1-1 0,1 1 0,0-1 0,0 0 0,0 1 0,0-1 0,0 0 0,0 0 0,1 0 0,6 1-50,0-1-1,1 0 1,-1-1-1,13-2 1,-9 1-8,16-1-98,0 1 1,0 1-1,1 2 0,55 7 0,-72-6 133,1 1-1,-1 0 1,0 1-1,1 0 0,-2 1 1,1 0-1,-1 1 0,0 1 1,0 0-1,0 0 1,-1 1-1,0 0 0,12 13 1,-20-19 43,0 1 1,0-1-1,0 1 0,0 0 1,-1 0-1,1 0 1,-1 0-1,0 0 0,1 0 1,-1 0-1,-1 0 1,1 1-1,0-1 0,-1 0 1,0 1-1,0-1 1,0 0-1,0 1 0,0-1 1,-1 0-1,1 0 1,-1 1-1,0-1 1,0 0-1,0 0 0,0 0 1,-1 0-1,1 0 1,-1 0-1,0 0 0,0 0 1,0-1-1,0 1 1,0-1-1,-1 1 0,1-1 1,-5 3-1,-12 10 196,0-2 0,-1 0-1,-1-1 1,0-1 0,-36 13 0,25-13-13,0-1 0,-1-1 1,-43 5-1,68-13-204,2 0-49,0-1-1,0 1 1,0-1 0,-1 0-1,-8-1 1,14 1 10,0 0 1,0-1-1,0 1 1,0 0-1,0-1 1,0 1-1,0-1 1,0 1-1,0-1 0,0 1 1,0-1-1,0 0 1,1 1-1,-1-1 1,0 0-1,0 0 1,1 0-1,-1 0 1,0 1-1,1-1 1,-1 0-1,1 0 1,-1 0-1,1 0 1,0 0-1,-1 0 0,1 0 1,0-1-1,0 1 1,0 0-1,-1 0 1,1 0-1,0 0 1,1 0-1,-1 0 1,0-2-1,4-12-278,-1 1 0,2 0 1,0 0-1,0 0 0,2 1 0,8-16 0,-4 10 25,24-46-514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37.501"/>
    </inkml:context>
    <inkml:brush xml:id="br0">
      <inkml:brushProperty name="width" value="0.05" units="cm"/>
      <inkml:brushProperty name="height" value="0.05" units="cm"/>
    </inkml:brush>
  </inkml:definitions>
  <inkml:trace contextRef="#ctx0" brushRef="#br0">261 38 13315,'17'-24'1138,"-7"10"-229,-19 36 123,-7 12-728,2 0 1,2 1-1,1 1 0,2 0 0,-9 64 0,16-75-243,0 0-1,2-1 0,1 1 1,1 0-1,1-1 0,1 1 1,1-1-1,2 0 0,14 39 1,-10-39-167,0-1 0,2 0 0,15 23 0,-28-46 93,0 0 1,0 0 0,0 0 0,0 0 0,0 0-1,0 1 1,0-1 0,0 0 0,0 0 0,0 0 0,0 0-1,0 0 1,0 0 0,1 0 0,-1 0 0,0 0-1,0 1 1,0-1 0,0 0 0,0 0 0,0 0 0,0 0-1,0 0 1,0 0 0,0 0 0,0 0 0,0 0-1,0 0 1,1 0 0,-1 0 0,0 0 0,0 0-1,0 0 1,0 0 0,0 0 0,0 0 0,0 0 0,0 0-1,0 0 1,1 0 0,-1 0 0,0 0 0,0 0-1,0 0 1,0 0 0,0 0 0,0 0 0,0 0 0,0 0-1,0 0 1,1 0 0,-1 0 0,0 0 0,0 0-1,0 0 1,0 0 0,0 0 0,0 0 0,0 0-1,0 0 1,0-1 0,0-4-554,-7-10-332,-1 0-1,0 0 1,-1 1 0,0 0 0,-22-23-1,18 21 156,-66-75-1588,37 44 3824,-43-62 1,83 107-1324,1 0 1,0 1-1,0-1 0,0 0 1,0 0-1,0 0 0,0 0 1,0 0-1,0 0 0,1 0 1,-1 0-1,1 0 1,-1 0-1,1 0 0,0 0 1,0 0-1,0 0 0,0-1 1,0 1-1,1 0 0,0-3 1,0 3-40,1 0 0,-1 0 0,1 0 1,0 0-1,0 1 0,0-1 0,0 0 0,0 1 0,0-1 1,1 1-1,-1 0 0,0 0 0,1 0 0,-1 0 1,1 0-1,-1 1 0,5-2 0,47-9 726,64-5-1,-74 12-661,-1-2 0,0-2 0,55-17 0,-18-11-89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47.298"/>
    </inkml:context>
    <inkml:brush xml:id="br0">
      <inkml:brushProperty name="width" value="0.05" units="cm"/>
      <inkml:brushProperty name="height" value="0.05" units="cm"/>
    </inkml:brush>
  </inkml:definitions>
  <inkml:trace contextRef="#ctx0" brushRef="#br0">33 1 13651,'-12'3'1011,"10"-2"-792,0-1-1,1 1 1,-1-1 0,0 1 0,1 0 0,-1-1 0,0 1 0,1 0 0,-4 2-1,5-2-174,0 0 0,0-1 0,0 1-1,0 0 1,0-1 0,0 1 0,0 0-1,0-1 1,0 1 0,0 0-1,0-1 1,0 1 0,1-1 0,-1 1-1,0 0 1,0-1 0,1 1 0,-1-1-1,0 1 1,1 0 0,-1-1 0,0 1-1,1-1 1,-1 1 0,1-1-1,-1 1 1,1-1 0,-1 0 0,1 1-1,0-1 1,-1 0 0,1 1 0,0-1-1,9 8 9,-1-1 0,2-1-1,-1 1 1,1-2 0,0 1-1,0-2 1,0 1 0,1-1-1,-1-1 1,1 0 0,15 1-1,14 0 125,0-3-1,42-2 1,-40-1-261,59 6 1,-88-2-133,28 3 291,-41-5-76,1 0 0,0 0 0,0 0 0,0 0 0,-1 0-1,1 0 1,0-1 0,0 1 0,0-1 0,-1 1 0,1-1-1,0 0 1,-1 1 0,1-1 0,-1 0 0,1 0 0,1-2-1,3-7-142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47.693"/>
    </inkml:context>
    <inkml:brush xml:id="br0">
      <inkml:brushProperty name="width" value="0.05" units="cm"/>
      <inkml:brushProperty name="height" value="0.05" units="cm"/>
    </inkml:brush>
  </inkml:definitions>
  <inkml:trace contextRef="#ctx0" brushRef="#br0">3 51 12579,'0'-6'458,"-1"4"-161,1-1 0,-1 0 0,1 1 0,0-1 0,0 0-1,0 0 1,0 1 0,1-1 0,0-4 0,0 6-212,0 0 1,-1 0-1,1 0 0,0 0 1,0 0-1,0 0 0,0 0 0,0 1 1,0-1-1,1 0 0,-1 1 1,0-1-1,0 1 0,0-1 0,1 1 1,-1 0-1,0-1 0,0 1 1,1 0-1,-1 0 0,0 0 1,1 0-1,1 0 0,16 0 281,-1 0 1,31 5-1,-41-4-302,0 0-1,-1 1 1,1 0-1,0 1 1,0 0-1,-1 0 1,0 0 0,11 7-1,-14-6-59,0 0 0,0 0-1,-1 0 1,1 1 0,-1-1-1,0 1 1,0 0 0,0 0-1,-1 0 1,1 0 0,-1 1-1,-1-1 1,1 0 0,1 10-1,-1 1-32,0 0-1,0 1 1,-3 28 0,-2-7 45,-1-1 0,-3 0 0,-1 0 0,-1-1 0,-21 50 0,29-83-56,-13 25-42,14-27 42,-1 0-1,1-1 1,-1 1 0,1 0 0,-1-1 0,1 1-1,-1 0 1,1-1 0,-1 1 0,0-1 0,1 1-1,-1-1 1,0 1 0,0-1 0,1 1-1,-1-1 1,0 0 0,0 1 0,0-1 0,1 0-1,-1 0 1,0 0 0,0 0 0,0 0 0,0 0-1,0 0 1,1 0 0,-1 0 0,0 0-1,-1 0 1,1-1 22,1 1-1,-1 0 1,1-1-1,-1 1 1,1 0-1,-1-1 1,1 1-1,0-1 1,-1 1-1,1 0 1,0-1-1,-1 1 1,1-1-1,0 1 1,-1-1-1,1 1 1,0-1-1,0 0 1,0 1-1,0-1 1,-1 1-1,1-1 1,0 1-1,0-1 1,0 0-1,0 1 1,0-1-1,0 1 1,1-1-1,-1 0 1,1-14-362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37.659"/>
    </inkml:context>
    <inkml:brush xml:id="br0">
      <inkml:brushProperty name="width" value="0.05" units="cm"/>
      <inkml:brushProperty name="height" value="0.05" units="cm"/>
    </inkml:brush>
  </inkml:definitions>
  <inkml:trace contextRef="#ctx0" brushRef="#br0">245 1 13275,'-3'0'216,"-1"-1"1,0 1-1,0 0 1,1 0 0,-1 1-1,0-1 1,-4 2-1,-2 0-193,0 1 1,1 0-1,-1 1 0,1 0 1,-1 1-1,1 0 0,1 0 0,-1 1 1,1 0-1,0 0 0,0 1 0,1 0 1,-1 0-1,2 1 0,-1 0 1,1 0-1,-5 10 0,2-3-94,1 1 1,1-1-1,0 1 1,1 0-1,1 1 1,1-1-1,0 1 1,1 0-1,-1 26 0,3-39 51,1 1-1,0-1 1,1 0-1,-1 0 1,1 1-1,0-1 1,0 0-1,0 0 1,0 0-1,4 7 1,-4-10 11,0 1 0,0-1 0,0 0 0,0 1 0,0-1 0,0 0 0,0 0 0,1 0 0,-1 0 0,1 0 0,-1 0 0,0-1 1,1 1-1,0 0 0,-1-1 0,1 1 0,-1-1 0,1 1 0,0-1 0,-1 0 0,1 0 0,0 1 0,-1-1 0,1-1 0,0 1 0,-1 0 0,1 0 1,0-1-1,-1 1 0,4-2 0,2 0 30,1-2 1,0 1 0,-1-1 0,0 0 0,0-1-1,0 1 1,0-2 0,-1 1 0,0-1-1,0 1 1,0-2 0,-1 1 0,5-8-1,-5 7 171,-1 1 1,0-1-1,0 0 0,0 0 0,-1 0 0,0-1 0,-1 1 0,1-1 0,-1 0 0,-1 0 0,0 1 0,0-1 1,0-14-1,-1 20-129,0 0 1,-1 1 0,1-1-1,0 1 1,-1-1 0,1 1 0,-1-1-1,1 1 1,-1-1 0,0 1-1,0-1 1,1 1 0,-1-1-1,0 1 1,0 0 0,-1 0-1,1 0 1,0 0 0,0-1 0,0 1-1,-1 1 1,1-1 0,-3-1-1,-1 0-36,1 0 1,-1 1-1,0 0 0,0 0 0,-10 0 0,2 0-749,12 1 699,0-1 1,0 1-1,0 0 0,1 0 1,-1 0-1,0-1 0,0 1 0,1 0 1,-1-1-1,0 1 0,1-1 1,-1 1-1,0-1 0,1 1 0,-1-1 1,0 1-1,1-1 0,-1 1 1,1-1-1,-1 0 0,1 1 0,0-1 1,-1 0-1,1 0 0,0 1 1,-1-1-1,1-1 0,-3-14-430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4.430"/>
    </inkml:context>
    <inkml:brush xml:id="br0">
      <inkml:brushProperty name="width" value="0.05" units="cm"/>
      <inkml:brushProperty name="height" value="0.05" units="cm"/>
    </inkml:brush>
  </inkml:definitions>
  <inkml:trace contextRef="#ctx0" brushRef="#br0">216 0 13611,'-65'230'2051,"43"-139"-2023,-15 45-126,-41 171-108,77-304 202,-3 14-50,1-1 1,-2 28 0,5-43 53,0-1 0,0 1 0,0 0 1,0 0-1,0-1 0,0 1 0,0 0 0,0 0 0,1-1 1,-1 1-1,0 0 0,0-1 0,1 1 0,-1 0 0,0-1 1,1 1-1,-1 0 0,1-1 0,-1 1 0,1-1 0,-1 1 1,1-1-1,0 1 0,-1-1 0,1 1 0,-1-1 0,1 1 0,0-1 1,-1 0-1,1 0 0,0 1 0,0-1 0,-1 0 0,1 0 1,0 0-1,0 0 0,-1 1 0,1-1 0,0 0 0,0 0 1,1-1-1,3 0 12,1 1 1,0-2-1,-1 1 1,9-4-1,-5 2-2,61-20-57,1 4 0,108-17 1,-121 31-8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59.275"/>
    </inkml:context>
    <inkml:brush xml:id="br0">
      <inkml:brushProperty name="width" value="0.05" units="cm"/>
      <inkml:brushProperty name="height" value="0.05" units="cm"/>
    </inkml:brush>
  </inkml:definitions>
  <inkml:trace contextRef="#ctx0" brushRef="#br0">48 86 11658,'0'-16'949,"0"1"-1,-1-1 0,-5-22 0,3 68 38,-8 253-952,-5 318 11,26-411-1308,-23-205 276,6 5 748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4:59.681"/>
    </inkml:context>
    <inkml:brush xml:id="br0">
      <inkml:brushProperty name="width" value="0.05" units="cm"/>
      <inkml:brushProperty name="height" value="0.05" units="cm"/>
    </inkml:brush>
  </inkml:definitions>
  <inkml:trace contextRef="#ctx0" brushRef="#br0">7 0 9954,'-2'8'250,"0"-1"1,1 1-1,0-1 1,1 1-1,-1-1 0,1 1 1,1 0-1,0-1 0,0 1 1,0-1-1,1 1 0,3 9 1,6 12-40,25 47-1,-23-49-69,99 210 456,-110-232-572,0-1 0,1 0 0,0 1-1,-1-1 1,1 0 0,1 0 0,6 6-1,-9-9-14,0 0-1,0-1 1,0 1-1,0-1 1,1 1-1,-1 0 1,0-1-1,1 0 1,-1 1-1,0-1 1,0 0-1,1 0 1,-1 1-1,0-1 0,1 0 1,-1-1-1,1 1 1,-1 0-1,0 0 1,0 0-1,1-1 1,-1 1-1,0-1 1,1 1-1,-1-1 1,0 1-1,0-1 1,0 0-1,0 0 1,0 1-1,0-1 0,0 0 1,0 0-1,1-1 1,14-16 141,-1 0 1,-1-1-1,-1-1 0,0 0 1,18-43-1,-16 34-102,0-2 84,18-51 0,-16 25-67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1.049"/>
    </inkml:context>
    <inkml:brush xml:id="br0">
      <inkml:brushProperty name="width" value="0.05" units="cm"/>
      <inkml:brushProperty name="height" value="0.05" units="cm"/>
    </inkml:brush>
  </inkml:definitions>
  <inkml:trace contextRef="#ctx0" brushRef="#br0">0 55 13859,'6'4'832,"5"-4"-784,4 1-72,6-6 24,8-4-72,11 0-72,4 1-24,7 1-80,0 1-248,-1-1 336,3 2-24,-7 1-8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3.170"/>
    </inkml:context>
    <inkml:brush xml:id="br0">
      <inkml:brushProperty name="width" value="0.05" units="cm"/>
      <inkml:brushProperty name="height" value="0.05" units="cm"/>
    </inkml:brush>
  </inkml:definitions>
  <inkml:trace contextRef="#ctx0" brushRef="#br0">89 179 12811,'-29'178'767,"-6"194"-1,34-330-689,0 10 464,-12 87 0,9-128-84,1-13 12,0-16 24,5-32-212,3 1 0,1 0 0,21-75 0,-13 60-238,9-41-282,4 0 0,82-197 0,-104 291 206,0 0 1,1 0-1,0 1 1,1 0-1,0 0 1,12-11-1,-18 19 29,1 0 1,0 0-1,0 1 0,0-1 0,0 0 1,0 1-1,0 0 0,0 0 0,0 0 0,1 0 1,-1 0-1,0 0 0,1 0 0,-1 1 1,1-1-1,-1 1 0,1-1 0,-1 1 1,1 0-1,-1 0 0,1 1 0,-1-1 1,0 0-1,1 1 0,-1-1 0,1 1 1,-1 0-1,0 0 0,1 0 0,-1 0 1,0 0-1,0 0 0,0 1 0,0-1 0,0 1 1,2 2-1,0 0 8,0 0 1,-1 0-1,0 0 1,0 0-1,0 1 0,-1 0 1,1-1-1,-1 1 1,0 0-1,-1 0 0,1 0 1,-1 0-1,0 0 1,0 1-1,0-1 0,-1 0 1,0 1-1,0-1 1,0 0-1,-2 6 1,0 4 34,-1 0 0,0 0 0,-1 0 0,-1 0 0,-12 25 0,10-26 7,-1 1 0,-1-1 0,0-1 0,-15 17 1,17-23-44,0 1 0,0-2 0,-1 1 1,0-1-1,0 0 0,0 0 0,-1-1 1,-11 5-1,-6-4-192,26-6 186,-1 0-1,0 0 0,0 0 1,1 0-1,-1 0 0,0-1 0,1 1 1,-1 0-1,0 0 0,1 0 1,-1-1-1,0 1 0,1 0 0,-1-1 1,1 1-1,-1-1 0,1 1 1,-1 0-1,1-1 0,-1 1 0,1-1 1,-1 0-1,1 1 0,-1-1 1,1 1-1,0-1 0,0 0 0,-1 1 1,1-1-1,0 0 0,0 1 1,-1-1-1,1 0 0,0 1 1,0-1-1,0 0 0,0-1 0,2-24-94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4.070"/>
    </inkml:context>
    <inkml:brush xml:id="br0">
      <inkml:brushProperty name="width" value="0.05" units="cm"/>
      <inkml:brushProperty name="height" value="0.05" units="cm"/>
    </inkml:brush>
  </inkml:definitions>
  <inkml:trace contextRef="#ctx0" brushRef="#br0">187 1 13491,'6'-1'97,"1"1"1,-1 1-1,1-1 0,-1 1 1,0 0-1,0 1 1,1-1-1,-1 1 0,0 1 1,0-1-1,-1 1 1,1 0-1,0 0 0,-1 0 1,0 1-1,0 0 1,0 0-1,0 0 0,-1 1 1,1 0-1,-1-1 1,0 1-1,-1 1 0,1-1 1,-1 1-1,0-1 1,-1 1-1,1 0 0,1 7 1,-3-12-35,-1 0 0,0 1 0,1-1 0,-1 0 0,0 0 0,0 1 0,0-1 0,0 0 0,0 0 1,0 1-1,0-1 0,-1 0 0,1 1 0,0-1 0,-1 0 0,1 0 0,-1 0 0,1 1 0,-1-1 0,1 0 0,-1 0 0,0 0 1,0 0-1,0 0 0,1 0 0,-1 0 0,0 0 0,0 0 0,0-1 0,0 1 0,-1 0 0,1-1 0,-2 2 0,-2-1 274,0 1 0,0-1 0,-1 0 0,1 0-1,0-1 1,-10 0 0,14 0-284,-1-2-35,0 1 0,0-1 0,0 0 0,0 1 0,0-1 0,0 1 0,-1 0-1,1 0 1,-5-2 0,-6-2-27,0 1-1,-1 1 1,1 0-1,-1 0 1,0 2-1,0-1 1,-22 2-1,30 0-16,0 1 1,1-1-1,-1 1 0,0 0 0,1 1 1,-1-1-1,1 1 0,0 0 0,-1 0 1,1 1-1,0-1 0,0 1 0,1 1 0,-1-1 1,1 0-1,-1 1 0,1 0 0,0 0 1,1 0-1,-1 1 0,-3 5 0,6-9-16,0 1 0,1-1 0,-1 0-1,1 0 1,-1 1 0,1-1 0,0 1-1,0-1 1,-1 0 0,1 1 0,0-1-1,0 0 1,0 1 0,0-1 0,0 1-1,1-1 1,-1 0 0,0 1 0,1-1-1,-1 0 1,1 1 0,-1-1 0,1 0-1,0 0 1,-1 1 0,1-1 0,0 0-1,0 0 1,0 0 0,0 0-1,0 0 1,0 0 0,0 0 0,0-1-1,1 1 1,-1 0 0,0 0 0,2 0-1,6 3-169,-1 0 0,1 0 0,1-1 0,10 3 0,-16-5 169,34 8-209,-25-6 216,0 0 0,0 0 1,0 1-1,0 1 0,-1 0 0,19 11 0,-30-16 36,0 1 0,-1 0-1,1-1 1,0 1-1,0 0 1,-1-1-1,1 1 1,0 0 0,-1 0-1,1 0 1,0-1-1,-1 1 1,1 0 0,-1 0-1,0 0 1,1 0-1,-1 0 1,0 0-1,1 0 1,-1 0 0,0 0-1,0 0 1,0 0-1,0 2 1,0-1 8,-1 0 1,0 0-1,1 0 1,-1 0-1,0 0 1,0 0-1,0 0 1,0 0-1,-1-1 1,1 1 0,-2 2-1,-6 4 69,0 1 0,0-1 0,-15 9 1,17-13-32,5-2-36,-21 15 176,-2 0-1,0-2 1,-32 15-1,56-29-201,0-1-1,0 1 0,0-1 0,0 0 1,-1 1-1,1-1 0,0 0 0,0 0 1,0 0-1,0 0 0,0 0 0,0 0 1,-3 0-1,4 0 4,0 0-1,-1-1 0,1 1 1,0 0-1,-1 0 1,1-1-1,0 1 1,-1 0-1,1 0 1,0-1-1,-1 1 1,1 0-1,0-1 1,0 1-1,0 0 0,-1-1 1,1 1-1,0-1 1,0 1-1,0 0 1,0-1-1,0 1 1,0-1-1,-1 1 1,1-1-1,1-2-27,-1 0 0,0 0 0,1 0 1,0 0-1,0 0 0,0 0 0,0 0 0,0 0 0,2-3 0,10-14-217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4.460"/>
    </inkml:context>
    <inkml:brush xml:id="br0">
      <inkml:brushProperty name="width" value="0.05" units="cm"/>
      <inkml:brushProperty name="height" value="0.05" units="cm"/>
    </inkml:brush>
  </inkml:definitions>
  <inkml:trace contextRef="#ctx0" brushRef="#br0">71 26 13099,'-19'15'2058,"16"-12"-1974,0-1 1,0 1-1,0-1 0,0 1 0,0 0 1,1 0-1,-1 0 0,-2 5 0,1 0-83,0-1-1,1 1 0,0 0 0,1 0 1,-3 14-1,4-18-3,0 0-1,1 0 1,0 0 0,-1 0 0,2 1 0,-1-1 0,0 0 0,1 0-1,0 0 1,0 0 0,0 0 0,0 0 0,3 5 0,-4-8 8,1-1 0,-1 1 0,1 0 0,-1 0 0,1 0 0,0 0 0,-1-1 0,1 1 0,0 0 0,-1-1 0,1 1 0,0 0 0,0-1 0,0 1 0,0-1 0,0 1 0,-1-1 0,1 1 0,0-1 0,0 0 0,0 0 0,0 1 0,0-1 0,0 0 0,0 0 0,1 0 0,0-1 12,0 1 1,0-1-1,0 1 1,0-1 0,0 0-1,0 0 1,0 0-1,-1 0 1,1 0 0,0 0-1,-1-1 1,2-1-1,5-4 118,-1-2 1,0 1-1,9-16 0,-11 15-17,1-1-1,-2 1 1,1-1 0,5-19 0,-9 26-149,-1 1 0,1-1 0,0 1 0,-1-1 0,1 0 1,-1 1-1,0-1 0,0 0 0,0 0 0,0 1 0,-1-1 0,1 0 1,-1 1-1,1-1 0,-1 1 0,0-1 0,0 1 0,0-1 0,-1 1 1,1-1-1,0 1 0,-1 0 0,0 0 0,-2-3 0,-3-2-166,1 1-77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4.851"/>
    </inkml:context>
    <inkml:brush xml:id="br0">
      <inkml:brushProperty name="width" value="0.05" units="cm"/>
      <inkml:brushProperty name="height" value="0.05" units="cm"/>
    </inkml:brush>
  </inkml:definitions>
  <inkml:trace contextRef="#ctx0" brushRef="#br0">1 9 13179,'9'-3'192,"0"1"1,0 1-1,0 0 1,0 0-1,0 1 1,1 0-1,-1 0 1,0 1-1,0 0 1,15 5-1,-21-6-175,0 1 1,0 0-1,0 0 0,-1 0 0,1 0 0,0 1 0,-1-1 0,1 1 0,-1-1 0,1 1 0,-1 0 0,0 0 1,1 0-1,-1 0 0,0 1 0,-1-1 0,1 0 0,0 1 0,-1-1 0,1 1 0,-1 0 0,0-1 0,0 1 1,0 0-1,0 0 0,0 0 0,-1 0 0,1 0 0,-1 0 0,0 0 0,0 0 0,0 0 0,0 0 0,0 0 1,-1 0-1,-1 3 0,-1 5 89,-1 0 0,-1-1 1,0 1-1,0-1 0,-1 0 1,0-1-1,-14 16 0,12-14 66,0 0 0,0 0 1,1 1-1,-9 20 0,16-32-167,0 0 0,-1 1-1,1-1 1,0 1 0,0-1 0,0 1 0,0-1 0,0 1 0,0-1 0,0 1 0,0-1 0,0 1 0,0-1-1,0 1 1,0-1 0,1 1 0,-1-1 0,0 1 0,0-1 0,0 0 0,1 1 0,-1-1 0,0 1-1,0-1 1,1 0 0,-1 1 0,0-1 0,1 1 0,16 7 6,23-3-273,-37-5 203,3 0-24,-1 1 0,0-1 0,1-1 0,-1 1 0,0-1 0,1 0 1,-1 0-1,0 0 0,0-1 0,0 0 0,0 0 0,0 0 0,7-5 0,-2-7-185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5.204"/>
    </inkml:context>
    <inkml:brush xml:id="br0">
      <inkml:brushProperty name="width" value="0.05" units="cm"/>
      <inkml:brushProperty name="height" value="0.05" units="cm"/>
    </inkml:brush>
  </inkml:definitions>
  <inkml:trace contextRef="#ctx0" brushRef="#br0">3 20 13491,'-3'0'1072,"6"0"-808,7 0-136,11 0 480,11 2-256,14-5-216,8-4-24,8-5-96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6.391"/>
    </inkml:context>
    <inkml:brush xml:id="br0">
      <inkml:brushProperty name="width" value="0.05" units="cm"/>
      <inkml:brushProperty name="height" value="0.05" units="cm"/>
    </inkml:brush>
  </inkml:definitions>
  <inkml:trace contextRef="#ctx0" brushRef="#br0">17 52 9474,'-3'-18'1347,"-6"-15"3792,9 33-5091,-1 0 1,1 0-1,0 0 1,0 0-1,0 0 1,0 0-1,0 0 1,0 0-1,0 0 0,0 0 1,0 0-1,0 0 1,-1-1 533,1 1-534,-2 12 1092,1 15-323,4-10-647,0 0 0,1 1 0,1-1-1,0-1 1,10 21 0,44 76 146,-42-87-516,-2 1 1,-2 1-1,0 0 1,-2 1-1,9 32 1,-19-54-131,1 0 0,-1 0 0,-1 0 0,1 0 0,-2 12 1,1-17 221,0 0 1,0-1-1,-1 1 1,1 0 0,-1-1-1,1 1 1,-1-1 0,1 1-1,-1-1 1,0 1-1,0-1 1,1 1 0,-1-1-1,0 0 1,-1 1 0,1-1-1,0 0 1,0 0-1,0 0 1,-1 0 0,1 0-1,0 0 1,-1 0 0,1 0-1,-1-1 1,1 1-1,-1-1 1,0 1 0,1-1-1,-3 1 1,-13 0-689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6.763"/>
    </inkml:context>
    <inkml:brush xml:id="br0">
      <inkml:brushProperty name="width" value="0.05" units="cm"/>
      <inkml:brushProperty name="height" value="0.05" units="cm"/>
    </inkml:brush>
  </inkml:definitions>
  <inkml:trace contextRef="#ctx0" brushRef="#br0">10 350 10754,'-5'-7'1377,"0"0"-801,11-4-136,4-2 928,10-12-360,7-2-160,3-6-183,5 0-105,4-1-88,1-1-120,-2 4-320,-2 2-232,-6 9-1552,-4 3 1567,-9 4-263,-2-1-168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5.013"/>
    </inkml:context>
    <inkml:brush xml:id="br0">
      <inkml:brushProperty name="width" value="0.05" units="cm"/>
      <inkml:brushProperty name="height" value="0.05" units="cm"/>
    </inkml:brush>
  </inkml:definitions>
  <inkml:trace contextRef="#ctx0" brushRef="#br0">228 18 13707,'-1'-2'97,"0"1"0,0 0-1,0 0 1,-1-1 0,1 1 0,0 0-1,0 0 1,-1 0 0,1 0 0,0 0 0,-1 1-1,1-1 1,-1 0 0,1 1 0,-1-1 0,0 1-1,1-1 1,-1 1 0,1 0 0,-1 0 0,0 0-1,1-1 1,-1 2 0,-2-1 0,-41 6 606,38-4-771,0 1-1,0 0 1,1 0-1,0 0 1,-1 1 0,1 0-1,0 0 1,1 1-1,-1 0 1,1 0-1,0 0 1,0 0-1,1 1 1,-1 0 0,1 0-1,-6 12 1,3-4-6,0 1 1,1-1-1,1 1 1,0 0-1,1 1 1,-3 27 0,6-33 50,0 1 1,1 0-1,0 0 1,1 0 0,0 0-1,1-1 1,0 1-1,4 13 1,-5-22 17,0 1-1,0 0 1,1 0-1,-1-1 1,0 1-1,1 0 1,0-1 0,0 0-1,-1 1 1,1-1-1,1 0 1,-1 0-1,0 0 1,0 0-1,1-1 1,-1 1-1,1 0 1,0-1 0,-1 0-1,1 0 1,0 0-1,0 0 1,0 0-1,0 0 1,-1-1-1,1 1 1,0-1 0,0 0-1,0 0 1,0 0-1,0 0 1,0-1-1,0 1 1,5-2-1,3-1 0,0-1-1,0 0 1,-1-1-1,1 0 1,-1-1-1,0 0 1,-1 0-1,1-1 1,-1-1-1,-1 1 1,15-17-1,-12 12 45,-1-1 0,0 0-1,-1-1 1,0 0 0,-1-1 0,-1 0 0,10-27 0,-16 40-20,-1 0 1,1 0 0,-1 0 0,1 0 0,-1 0 0,0 0 0,0 0 0,0 0 0,0 0 0,0 0 0,0 0 0,-1 0 0,0-3 0,1 5-13,0-1 1,-1 1-1,1 0 1,0 0 0,0-1-1,0 1 1,0 0-1,-1 0 1,1 0 0,0-1-1,0 1 1,-1 0-1,1 0 1,0 0 0,0 0-1,-1-1 1,1 1-1,0 0 1,-1 0 0,1 0-1,0 0 1,0 0-1,-1 0 1,1 0 0,0 0-1,-1 0 1,1 0-1,0 0 1,-1 0 0,1 0-1,-15 11 129,10-4-116,-1 0 0,1 1 0,1 0 0,-1 0 1,1 0-1,1 1 0,0-1 0,0 1 1,0 0-1,1 0 0,1 0 0,-1 0 0,2 0 1,-1 10-1,1-17-25,0 0 1,0 0 0,1-1-1,-1 1 1,0 0-1,1 0 1,-1-1 0,1 1-1,-1 0 1,1-1-1,0 1 1,0 0 0,0-1-1,0 1 1,0-1-1,0 0 1,0 1 0,1-1-1,-1 0 1,0 0-1,1 1 1,-1-1 0,1 0-1,-1-1 1,1 1-1,-1 0 1,1 0 0,0-1-1,-1 1 1,1 0 0,0-1-1,0 0 1,-1 1-1,1-1 1,0 0 0,0 0-1,0 0 1,-1 0-1,3-1 1,4 0-12,0-1 1,0 1-1,0-2 0,-1 1 0,1-1 1,-1 0-1,11-6 0,17-14-25,-1-2-1,-2-1 0,0-2 1,35-38-1,-10 8-54,-56 57 91,0 1 1,0-1 0,-1 0 0,1 0 0,0 1 0,0-1 0,-1 1 0,1-1 0,0 1 0,0-1 0,0 1-1,0 0 1,0-1 0,0 1 0,0 0 0,0 0 0,1-1 0,-1 1 2,-1 1 0,1-1 0,-1 0 0,1 0 0,-1 0 0,0 1 0,1-1 0,-1 0-1,1 1 1,-1-1 0,1 0 0,-1 1 0,0-1 0,1 0 0,-1 1 0,0-1 0,0 1 0,1-1 0,-1 1 0,0-1 0,0 1 0,1-1 0,-1 1 0,1 6-16,1-1 1,-1 1 0,-1 0 0,1 9 0,0 3-1,0-13 17,15 68 187,-14-66-209,1 1 1,0 0-1,1-1 1,0 0-1,0 0 1,6 9 0,-9-16-10,0 0 1,0 0 0,1 0-1,-1 0 1,0 0 0,0 0 0,1 0-1,-1 0 1,0-1 0,1 1 0,-1 0-1,1-1 1,-1 1 0,1-1-1,-1 0 1,1 0 0,0 1 0,-1-1-1,1 0 1,-1 0 0,1 0 0,-1-1-1,1 1 1,2-1 0,15-3-159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7.385"/>
    </inkml:context>
    <inkml:brush xml:id="br0">
      <inkml:brushProperty name="width" value="0.05" units="cm"/>
      <inkml:brushProperty name="height" value="0.05" units="cm"/>
    </inkml:brush>
  </inkml:definitions>
  <inkml:trace contextRef="#ctx0" brushRef="#br0">351 55 12307,'2'-1'105,"-1"0"0,0-1 0,0 1 1,0-1-1,0 1 0,-1-1 0,1 1 1,0-1-1,-1 1 0,1-1 0,-1 0 1,1 1-1,-1-1 0,0 0 1,0 1-1,0-1 0,0 0 0,0 0 1,0 1-1,0-1 0,-1 0 0,1 1 1,-1-3-1,0 3-35,0-1 1,0 1 0,-1 0-1,1 0 1,0 0 0,0 0-1,-1 0 1,1 0-1,-1 0 1,1 1 0,-1-1-1,1 0 1,-1 1-1,0 0 1,1-1 0,-1 1-1,1 0 1,-1-1 0,0 1-1,1 0 1,-1 0-1,0 0 1,1 1 0,-3-1-1,-11 3-9,0 0 1,0 0-1,0 2 0,1 0 0,0 0 0,0 1 1,0 1-1,1 0 0,-18 14 0,28-20-62,1 1 1,0 0-1,-1 0 0,1 0 0,0 0 0,0 1 0,0-1 0,0 0 0,0 1 0,0 0 0,-1 3 0,3-5-3,-1 1 0,1-1 0,0 0 0,0 0 0,0 0 0,-1 0 0,1 0 0,0 0 0,1 1 0,-1-1 0,0 0 0,0 0 0,0 0-1,1 0 1,-1 0 0,1 0 0,-1 0 0,1 0 0,-1 0 0,1 0 0,-1 0 0,1 0 0,0 0 0,0 0 0,-1 0 0,1 0-1,0-1 1,0 1 0,0 0 0,0-1 0,0 1 0,0-1 0,2 2 0,7 3-146,1 0 1,17 5-1,-18-7-93,1 1-1,17 9 1,-27-13 226,0 1-1,0 0 1,0-1 0,0 1-1,0 0 1,0-1 0,-1 1-1,1 0 1,0 0 0,0 0-1,0 0 1,-1 0 0,1 0-1,0 0 1,-1 0 0,1 0-1,-1 0 1,1 0 0,-1 0-1,0 0 1,1 0-1,-1 1 1,0-1 0,0 0-1,0 0 1,0 0 0,0 1-1,0-1 1,0 0 0,0 0-1,-1 0 1,1 0 0,0 1-1,-1-1 1,1 0 0,-1 0-1,1 0 1,-1 0 0,1 0-1,-1 0 1,0 0 0,1 0-1,-1 0 1,0 0 0,-1 1-1,-4 3 69,1 0 1,-1 1-1,0-2 0,0 1 0,-12 6 0,-1-1 214,0-1-1,-1 0 0,0-2 0,0-1 0,-1 0 1,0-1-1,-39 3 0,60-8-247,0 0 1,0 0-1,-1 0 1,1 1-1,0-1 0,0 0 1,0 0-1,0 0 0,-1 0 1,1 0-1,0 0 1,0 0-1,0 0 0,-1 0 1,1 0-1,0 0 0,0 0 1,0 0-1,0 0 1,-1 0-1,1 0 0,0 0 1,0 0-1,0 0 0,0-1 1,-1 1-1,1 0 1,0 0-1,0 0 0,0 0 1,0 0-1,0 0 0,-1 0 1,1-1-1,0 1 0,0 0 1,0 0-1,0 0 1,0 0-1,0 0 0,0-1 1,0 1-1,0 0 0,0 0 1,0 0-1,-1 0 1,1-1-1,8-7 700,16-8-272,-23 16-469,25-16 263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7.879"/>
    </inkml:context>
    <inkml:brush xml:id="br0">
      <inkml:brushProperty name="width" value="0.05" units="cm"/>
      <inkml:brushProperty name="height" value="0.05" units="cm"/>
    </inkml:brush>
  </inkml:definitions>
  <inkml:trace contextRef="#ctx0" brushRef="#br0">157 17 12283,'-2'-2'118,"0"1"1,0 0 0,0 0 0,0 0 0,0 1 0,0-1-1,-1 0 1,1 1 0,0-1 0,0 1 0,-1 0 0,1 0-1,0 0 1,0 0 0,-1 0 0,1 0 0,0 1 0,0-1-1,-1 1 1,-2 0 0,-4 2 38,0 0-1,0 0 1,-12 7 0,16-7-142,1 1 1,-1-1 0,0 1 0,1 0 0,0 0 0,0 0 0,0 0 0,1 1-1,0 0 1,-5 7 0,6-9-12,1-1 0,0 1-1,-1 0 1,1 0 0,0 0 0,0-1 0,1 1-1,-1 0 1,1 0 0,-1 0 0,1 0-1,0 0 1,0 0 0,0 0 0,1 0-1,-1 0 1,1 0 0,-1 0 0,1 0-1,0 0 1,3 5 0,-3-6 0,1-1 1,0 1-1,0 0 0,0-1 0,0 1 1,0-1-1,0 0 0,0 0 0,1 0 1,-1 0-1,0 0 0,0 0 1,1 0-1,-1-1 0,1 1 0,-1-1 1,1 0-1,-1 0 0,1 0 0,-1 0 1,1 0-1,-1 0 0,4-2 0,7 0 43,1 0-1,23-9 0,-19 5 16,-1 0 0,1-1-1,-1-1 1,-1-1 0,1 0-1,-1-1 1,-1-1 0,15-13-1,-28 23-54,-1 0 0,0 0 0,0 0 0,0 0-1,0 0 1,0-1 0,0 1 0,-1 0 0,1 0 0,0-1 0,-1 1-1,1 0 1,0-1 0,-1 1 0,0-1 0,1 1 0,-1 0 0,0-1-1,0 1 1,0-1 0,0-1 0,0 2-4,-1-1-1,1 1 1,-1 0-1,0 0 1,1 0-1,-1 0 1,0 0 0,0 0-1,0 0 1,0 0-1,0 0 1,0 0-1,0 0 1,0 0-1,0 1 1,0-1 0,-1 0-1,-1 0 1,-5-2-40,0 1 1,0 0 0,0 0-1,0 0 1,0 1 0,-11 0 0,9 1-156,-1 0 1,0 0 0,1 1 0,-13 2-1,18 0-5,7-1-82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8.316"/>
    </inkml:context>
    <inkml:brush xml:id="br0">
      <inkml:brushProperty name="width" value="0.05" units="cm"/>
      <inkml:brushProperty name="height" value="0.05" units="cm"/>
    </inkml:brush>
  </inkml:definitions>
  <inkml:trace contextRef="#ctx0" brushRef="#br0">1 4 12163,'1'-1'192,"1"0"1,0 1-1,0-1 1,0 1-1,0 0 1,0 0-1,-1 0 1,1 0-1,0 0 1,0 0-1,0 0 1,0 1-1,0-1 1,0 1-1,-1-1 1,1 1-1,0 0 1,0-1-1,-1 1 1,1 0-1,0 0 1,-1 0-1,2 2 1,-2-1-154,0 0 0,0 0 0,0 0-1,0 0 1,0 0 0,-1 0 0,1 0 0,-1 0 0,1 0 0,-1 0 0,0 1 0,0-1 0,0 0-1,0 0 1,0 0 0,-1 1 0,1-1 0,-1 0 0,1 0 0,-2 3 0,-11 36 61,-11 38 102,23-71-174,-1 0 0,1 0 0,1 0 1,-1 1-1,1-1 0,1 0 0,2 13 0,-3-18-25,1-1 0,0 1 1,-1-1-1,1 0 1,1 1-1,-1-1 0,0 0 1,0 0-1,1 0 1,-1 0-1,1 0 1,0 0-1,-1 0 0,1-1 1,0 1-1,0-1 1,0 1-1,4 1 1,-2-1-1,0 0 0,0-1 0,1 1 0,-1-1 0,0 0 1,1-1-1,-1 1 0,1-1 0,8 0 0,-7 0-75,-1 0-1,1-1 1,-1 0 0,1 0-1,-1 0 1,1-1-1,-1 1 1,0-1-1,0-1 1,0 1 0,0-1-1,0 0 1,-1 0-1,1 0 1,-1 0-1,0-1 1,6-5 0,-8 5 21,0 0 0,0 0 0,-1 0 0,1 0 0,-1 0 0,1 0 0,-1-1 0,0-3 0,0-15-279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8.673"/>
    </inkml:context>
    <inkml:brush xml:id="br0">
      <inkml:brushProperty name="width" value="0.05" units="cm"/>
      <inkml:brushProperty name="height" value="0.05" units="cm"/>
    </inkml:brush>
  </inkml:definitions>
  <inkml:trace contextRef="#ctx0" brushRef="#br0">3 39 14283,'-3'3'1856,"5"-2"-1591,2 1 567,3 1-184,3-2-200,2 2-152,4-2-208,4-1-144,1-3-320,1-4 1656,-1-6-1216,1 0 72,-4-4 48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1.421"/>
    </inkml:context>
    <inkml:brush xml:id="br0">
      <inkml:brushProperty name="width" value="0.05" units="cm"/>
      <inkml:brushProperty name="height" value="0.05" units="cm"/>
    </inkml:brush>
  </inkml:definitions>
  <inkml:trace contextRef="#ctx0" brushRef="#br0">0 73 5873,'37'7'160,"2"-5"-152,4-1 0,4-1-32</inkml:trace>
  <inkml:trace contextRef="#ctx0" brushRef="#br0" timeOffset="1">836 29 7009,'46'0'649,"-11"0"-425,-2-2-104,2 1-48,3-2-520,8-3 488,3-2-56,11-1-216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1.793"/>
    </inkml:context>
    <inkml:brush xml:id="br0">
      <inkml:brushProperty name="width" value="0.05" units="cm"/>
      <inkml:brushProperty name="height" value="0.05" units="cm"/>
    </inkml:brush>
  </inkml:definitions>
  <inkml:trace contextRef="#ctx0" brushRef="#br0">1 336 5209,'72'0'648,"2"0"-192,1-5-168,2 1 881,3-2-617,-2-9-144,-2-4-64,-2 0-352,2 7-240,-4-4-712,-3 4 880,-5-1-256,-4 5-113</inkml:trace>
  <inkml:trace contextRef="#ctx0" brushRef="#br0" timeOffset="1">1785 114 2280,'104'-17'2137,"107"-4"-1,23-2 810,-98 8-2523,203-16-480,-276 24 58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02.187"/>
    </inkml:context>
    <inkml:brush xml:id="br0">
      <inkml:brushProperty name="width" value="0.05" units="cm"/>
      <inkml:brushProperty name="height" value="0.05" units="cm"/>
    </inkml:brush>
  </inkml:definitions>
  <inkml:trace contextRef="#ctx0" brushRef="#br0">0 25 9330,'35'0'1104,"-9"-2"-624,-5-1-232,-4 3 953,-4-2-529,-6 0-416,-5 2-128,-2-7-88,-6 3-8,0-1-48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3:47.907"/>
    </inkml:context>
    <inkml:brush xml:id="br0">
      <inkml:brushProperty name="width" value="0.05" units="cm"/>
      <inkml:brushProperty name="height" value="0.05" units="cm"/>
    </inkml:brush>
  </inkml:definitions>
  <inkml:trace contextRef="#ctx0" brushRef="#br0">99 28 10634,'-3'-14'3087,"-5"12"-1244,5 3-1786,1 0-1,-1 1 1,1-1-1,0 0 1,-1 1-1,1-1 1,0 1-1,-2 2 1,-6 5-55,2 0 0,-1 1 1,-12 18-1,19-26-2,0 1 0,1 0 0,-1 0 0,0 0 0,1 0 0,0 0 1,0 0-1,0 0 0,0 0 0,0 0 0,1 0 0,-1 0 0,1 1 0,0-1 0,0 0 0,0 0 0,0 1 0,0-1 0,1 0 0,1 4 0,-2-6 2,0 0-1,1 0 0,-1 0 0,1 0 0,-1 0 0,1 0 0,-1 0 1,1-1-1,0 1 0,-1 0 0,1 0 0,0 0 0,0-1 1,0 1-1,-1-1 0,1 1 0,0 0 0,0-1 0,0 1 0,0-1 1,0 0-1,0 1 0,0-1 0,0 0 0,0 0 0,0 0 0,0 1 1,0-1-1,0 0 0,0 0 0,0 0 0,0-1 0,1 1 1,-1 0-1,0 0 0,0-1 0,0 1 0,0 0 0,-1-1 0,1 1 1,0-1-1,0 1 0,0-1 0,0 0 0,0 1 0,1-2 0,2-2 13,0 1-1,0-1 0,0 0 0,-1 0 1,1 0-1,-1-1 0,5-7 0,-5 5 55,-1 0-1,1 0 0,-1 0 0,0 0 0,-1-1 0,0 1 0,0 0 0,0-14 0,-1 19-52,0 1-1,0-1 1,0 0-1,0 1 1,0-1 0,0 0-1,-1 1 1,1-1-1,-1 0 1,1 1-1,-1-1 1,0 1-1,1-1 1,-1 1 0,0 0-1,0-1 1,0 1-1,0 0 1,0-1-1,0 1 1,-1 0 0,1 0-1,0 0 1,0 0-1,-1 0 1,1 0-1,-1 0 1,1 1-1,-1-1 1,1 1 0,-1-1-1,0 1 1,1-1-1,-1 1 1,1 0-1,-1 0 1,0-1-1,1 1 1,-1 0 0,0 1-1,1-1 1,-1 0-1,0 0 1,-1 2-1,1-2-59,0 1 1,0-1-1,1 1 0,-1 0 0,0 0 0,1 0 0,-1 0 0,1 0 0,-1 0 0,1 1 0,-1-1 1,-1 3-1,2-3 8,1-1 0,-1 1 1,1-1-1,0 1 1,-1-1-1,1 1 1,0-1-1,-1 1 0,1-1 1,0 1-1,0-1 1,0 1-1,-1 0 1,1-1-1,0 1 0,0-1 1,0 1-1,0 0 1,0-1-1,0 1 1,0-1-1,0 1 0,1 0 1,-1-1-1,0 1 1,0-1-1,0 1 1,1-1-1,-1 1 0,0 0 1,0-1-1,1 1 1,-1-1-1,1 1 1,-1-1-1,0 0 0,1 1 1,-1-1-1,1 1 1,-1-1-1,1 0 1,0 1-1,7 3-362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3:48.300"/>
    </inkml:context>
    <inkml:brush xml:id="br0">
      <inkml:brushProperty name="width" value="0.05" units="cm"/>
      <inkml:brushProperty name="height" value="0.05" units="cm"/>
    </inkml:brush>
  </inkml:definitions>
  <inkml:trace contextRef="#ctx0" brushRef="#br0">0 42 13539,'5'-3'133,"0"0"1,0 0-1,0 0 0,1 1 1,-1 0-1,1 0 1,-1 0-1,1 1 0,0 0 1,10-1-1,-3 0-10,3-1-55,70-8 139,-78 10-191,0 1 1,0 0-1,0 0 1,1 1-1,-1 0 1,-1 1 0,1 0-1,10 3 1,-16-4-15,-1-1 1,0 1 0,1-1-1,-1 1 1,0 0 0,1 0-1,-1 0 1,0 0 0,0 0-1,0 0 1,0 0 0,0 0-1,0 0 1,0 0 0,0 1-1,0-1 1,-1 0 0,1 1 0,0-1-1,-1 0 1,1 3 0,0-2 4,-1 1 0,0-1 0,0 0 0,-1 1 0,1-1 0,0 0 0,-1 1 0,1-1 0,-1 0 0,0 0 0,0 1 0,-1 2 0,-4 5 47,-1 0 0,0-1 0,0 1 0,-10 9 0,15-17-40,-76 73 629,42-41-232,35-34-400,1 0 0,-1 0 1,1 1-1,-1-1 0,1 0 0,-1 1 0,1-1 1,0 0-1,-1 1 0,1-1 0,-1 1 0,1-1 1,0 0-1,0 1 0,-1-1 0,1 1 1,0-1-1,0 1 0,0-1 0,-1 1 0,1-1 1,0 1-1,0 0 0,0-1 0,0 1 0,0-1 1,0 1-1,0 0 0,1 0-4,0-1-1,-1 0 1,1 1 0,0-1 0,0 0-1,0 0 1,0 0 0,0 0-1,-1 0 1,1 0 0,0 0-1,0 0 1,0 0 0,0 0-1,1 0 1,39-10 19,-40 9-17,62-17-61,51-16-1814,-103 29 1531,-9-2-133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3:48.732"/>
    </inkml:context>
    <inkml:brush xml:id="br0">
      <inkml:brushProperty name="width" value="0.05" units="cm"/>
      <inkml:brushProperty name="height" value="0.05" units="cm"/>
    </inkml:brush>
  </inkml:definitions>
  <inkml:trace contextRef="#ctx0" brushRef="#br0">48 24 7938,'-20'-3'1136,"4"0"-536,5 0-256,11 0 888,2 0-159,8 2-369,2 1-80,5 0-184,3 0-64,3 1-40,1-1-16,2 2-136,2-2-168,3-3 32,5 1-8,0-3-64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5.853"/>
    </inkml:context>
    <inkml:brush xml:id="br0">
      <inkml:brushProperty name="width" value="0.05" units="cm"/>
      <inkml:brushProperty name="height" value="0.05" units="cm"/>
    </inkml:brush>
  </inkml:definitions>
  <inkml:trace contextRef="#ctx0" brushRef="#br0">165 244 12403,'-1'2'132,"1"0"0,-1 0 1,0 0-1,0-1 1,0 1-1,0 0 1,-1-1-1,1 1 0,0-1 1,-1 1-1,1-1 1,-3 2-1,-2 3 124,-20 26 77,3 0 0,0 1 0,2 2 0,-18 41 0,37-72-341,0 0 1,1 0-1,0-1 0,0 1 1,-1 7-1,2-10 7,0 0 0,0-1-1,0 1 1,0 0 0,0-1 0,0 1-1,0-1 1,0 1 0,0 0-1,0-1 1,0 1 0,0-1 0,1 1-1,-1 0 1,0-1 0,0 1-1,1-1 1,-1 1 0,0-1 0,1 1-1,-1-1 1,1 1 0,-1-1 0,1 0-1,-1 1 1,1-1 0,-1 1-1,1-1 1,-1 0 0,1 0 0,-1 1-1,1-1 1,-1 0 0,1 0 0,0 0-1,-1 1 1,1-1 0,-1 0-1,1 0 1,0 0 0,-1 0 0,1 0-1,-1 0 1,1 0 0,0 0 0,-1-1-1,1 1 1,-1 0 0,2-1-1,3 0 0,-1-1 0,1 1 0,0-1 0,-1-1 0,1 1 0,-1-1 0,0 1 0,0-1 0,0 0 0,4-5 0,37-41-3,-36 39 6,34-44 71,56-86 1,-78 104 75,-1-1 0,-1 0 0,22-69 0,-36 84 9,-5 16-33,-4 12 22,-6 16-87,1 0 0,1 0 0,-10 43 0,15-50-103,0 1-1,2-1 1,0 1 0,0-1-1,1 1 1,5 30-1,-3-39-12,0 1 0,1-1 0,0 1 0,0-1 0,0 0 0,1 0 0,0 0 0,1 0 0,-1-1 0,1 0 0,1 0 0,5 6 0,2-2-65,-1 1 1,2-1 0,-1-1-1,28 13 1,-39-21 123,-1 0 1,1 0-1,0 0 0,0-1 0,0 1 1,0-1-1,-1 1 0,1-1 1,0 0-1,0 1 0,0-1 1,0 0-1,0 0 0,0 0 0,0-1 1,0 1-1,0 0 0,0-1 1,0 1-1,0-1 0,2-1 0,-2 0 4,1 0 0,-1 0 0,1 0 0,-1 0 0,0 0 0,0 0 0,0-1 0,0 1 0,0-1 0,-1 0 0,1 0 0,1-3 0,2-9 35,0 0 0,0-1 0,-2 1-1,3-19 1,-6 31-30,2-6 27,-1 3-28,0 1 1,0 0-1,-1 0 1,1-1-1,-1 1 1,0 0-1,0-1 1,-1 1-1,-2-10 0,3 14-9,0 1 1,0 0-1,0 0 0,0 0 0,0-1 0,-1 1 0,1 0 0,0 0 0,0 0 0,0-1 0,0 1 0,0 0 0,0 0 0,-1 0 0,1-1 0,0 1 0,0 0 0,0 0 0,-1 0 0,1 0 0,0 0 1,0 0-1,0 0 0,-1-1 0,1 1 0,0 0 0,0 0 0,-1 0 0,1 0 0,0 0 0,0 0 0,-1 0 0,1 0 0,0 0 0,0 0 0,0 0 0,-1 0 0,1 0 0,0 1 0,-8 8 24,-1 13-2,6-12-36,1-1-1,1 1 1,0 0 0,0 0 0,1 0-1,0 0 1,0 0 0,1 0 0,3 11 0,-3-16-1,0-1 1,1 0 0,0 0 0,-1 1 0,1-1-1,1 0 1,-1-1 0,0 1 0,1 0-1,0-1 1,0 1 0,0-1 0,0 0 0,1 0-1,-1 0 1,1 0 0,0-1 0,0 0 0,0 1-1,0-1 1,0-1 0,7 3 0,18 3-21,0-2 0,0-2 1,1 0-1,45-3 0,-3 2 133,-71-2-46,0 0-1,0 0 1,0 0-1,0 0 0,0 0 1,0 0-1,0 0 0,0 0 1,0 0-1,0 0 1,0-1-1,0 1 0,0 0 1,0-1-1,0 1 0,0 0 1,0-1-1,0 0 1,0 1-1,-1-1 0,1 1 1,0-1-1,0 0 0,0 0 1,-1 1-1,2-3 1,-1 0 116,-1 0-1,1 0 1,-1 0 0,1 0 0,-1 0 0,0 0 0,0 0 0,-1-4 0,1 1-148,-15-144 1626,7 81-1771,8 68 113,0 0 1,0 0 0,0 0 0,-1 0 0,1 0 0,0 0-1,0 0 1,1 0 0,-1 0 0,0 0 0,0 0 0,0 0-1,1 0 1,-1 0 0,0 1 0,1-1 0,-1 0-1,1 0 1,-1 0 0,1 0 0,-1 1 0,1-1 0,0 0-1,-1 0 1,1 1 0,0-1 0,0 0 0,-1 1 0,1-1-1,0 1 1,0-1 0,0 1 0,0 0 0,0-1 0,0 1-1,-1 0 1,1-1 0,0 1 0,2 0 0,3 0-41,1 0 1,-1 0-1,0 1 1,1 0 0,7 2-1,-2 0 6,3 0 37,75 11-551,-81-14 460,0 1 1,0-1 0,-1 0-1,1-1 1,0 0 0,0-1 0,16-4-1,-24 6 88,0-1 0,0 1 1,0 0-1,0-1 0,0 1 0,0-1 0,0 1 0,0-1 0,0 1 0,0-1 1,-1 0-1,1 0 0,0 1 0,0-1 0,0 0 0,-1 0 0,1 0 1,-1 0-1,1 0 0,0 0 0,-1 1 0,0-2 0,1 1 0,-1 0 0,0 0 1,1 0-1,-1 0 0,0 0 0,0 0 0,0 0 0,0 0 0,0-2 0,-4-17-283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42.245"/>
    </inkml:context>
    <inkml:brush xml:id="br0">
      <inkml:brushProperty name="width" value="0.05" units="cm"/>
      <inkml:brushProperty name="height" value="0.05" units="cm"/>
    </inkml:brush>
  </inkml:definitions>
  <inkml:trace contextRef="#ctx0" brushRef="#br0">9361 83 7618,'-3'1'245,"0"-1"0,0 0 0,-1 0 1,1 0-1,0 0 0,0 0 0,0 0 1,-1-1-1,1 0 0,0 1 1,0-1-1,-5-3 0,-32-21 1770,34 20-1999,-1 0-1,0 0 0,0 1 1,0 0-1,-12-5 0,0 4-50,-1 0-1,0 1 0,0 1 0,0 1 1,-21 1-1,-105 8 4,116-4 44,-102 10 153,-180 43 1,-122 61 24,-583 128-147,965-234-43,-456 96 43,7 34 11,201-31 85,-27 9 32,-358 90-21,610-187-148,-516 189-12,331-100 19,-80 31 56,-269 71 75,103-27-49,-29 10-64,-27-38 249,505-143-280,-21 9-16,1 3 0,1 4 0,2 3 0,2 3-1,1 3 1,-72 54 0,96-58 91,2 2 0,-45 47 0,-40 39 5,110-108-77,0-1 1,0-1 0,-1-1-1,-1-1 1,-25 11 0,44-23 33,1 1 0,0-1 0,-1 0 0,1 0-1,0 0 1,-1 0 0,1 0 0,0-1 0,-1 1 0,1-1 0,-4-1 0,5 2-23,-16-7 62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43.089"/>
    </inkml:context>
    <inkml:brush xml:id="br0">
      <inkml:brushProperty name="width" value="0.05" units="cm"/>
      <inkml:brushProperty name="height" value="0.05" units="cm"/>
    </inkml:brush>
  </inkml:definitions>
  <inkml:trace contextRef="#ctx0" brushRef="#br0">323 108 9082,'36'-108'4977,"-72"144"-2801,-7 9-1941,-5 5-292,1 2-1,-51 75 1,87-109 5,0 0 0,1 0 1,0 1-1,2 1 0,0 0 1,2 0-1,0 0 0,1 1 1,1-1-1,1 1 0,0 0 1,2 23-1,1-41 46,0 0 0,0 0-1,0 0 1,1 0 0,-1-1 0,1 1-1,0 0 1,0 0 0,0-1 0,0 1-1,0-1 1,4 6 0,-4-7 2,1 1 1,-1-1-1,1 0 1,0 1-1,-1-1 1,1 0-1,0 0 1,0 0 0,0 0-1,0-1 1,0 1-1,0 0 1,0-1-1,0 1 1,0-1-1,0 0 1,0 0-1,1 0 1,2 0-1,8-1-5,-1-1 1,0 0-1,1 0 0,-1-1 0,20-8 0,62-32-26,-51 22-2,254-111-422,-241 106 363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56.671"/>
    </inkml:context>
    <inkml:brush xml:id="br0">
      <inkml:brushProperty name="width" value="0.05" units="cm"/>
      <inkml:brushProperty name="height" value="0.05" units="cm"/>
    </inkml:brush>
  </inkml:definitions>
  <inkml:trace contextRef="#ctx0" brushRef="#br0">13 22 9618,'-3'-7'377,"-5"-6"1463,7 12-1043,2 8-522,6 19-251,1 0 0,1 0 0,1-1 0,1-1 0,1 0 0,1 0 0,1-1 0,2-1 0,0-1 0,1 0 0,1-1 0,1 0 0,0-2 0,2-1 0,0 0 0,1-1 0,1-1 0,26 12 0,32 9 21,32 16 61,-101-45-94,0 0 0,0 1 0,-1 1 0,0 0 0,-1 0 0,0 1 0,14 18 0,53 85 74,-59-83-60,-15-23-713,-9-8 48,5 1 695,-5-2-305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57.091"/>
    </inkml:context>
    <inkml:brush xml:id="br0">
      <inkml:brushProperty name="width" value="0.05" units="cm"/>
      <inkml:brushProperty name="height" value="0.05" units="cm"/>
    </inkml:brush>
  </inkml:definitions>
  <inkml:trace contextRef="#ctx0" brushRef="#br0">4 311 8114,'-4'-13'1259,"4"13"-1219,0 0 0,0 0 0,1 0 0,-1-1 0,0 1 0,0 0-1,0 0 1,0 0 0,0-1 0,1 1 0,-1 0 0,0 0 0,0 0 0,0 0 0,0-1-1,1 1 1,-1 0 0,0 0 0,0 0 0,1 0 0,-1 0 0,0 0 0,0 0 0,0 0-1,1 0 1,-1 0 0,0-1 0,0 1 0,1 0 0,-1 1 0,2-1 24,0 0-1,-1 0 1,1 1 0,0-1 0,-1 1-1,1 0 1,-1-1 0,1 1 0,-1 0-1,1 0 1,-1 0 0,0 0 0,2 1-1,40 42 122,-30-28-103,2-1 1,0-1 0,1 0-1,19 13 1,-33-26-39,0 1 0,0-1 1,1 0-1,-1 0 0,0 0 0,0 0 1,1-1-1,-1 1 0,1-1 0,-1 1 1,0-1-1,1 0 0,-1 0 0,1 0 1,-1 0-1,1 0 0,-1 0 0,1-1 0,-1 1 1,0-1-1,1 0 0,-1 0 0,0 0 1,0 0-1,1 0 0,-1 0 0,0-1 1,0 1-1,0-1 0,-1 1 0,1-1 1,3-3-1,-1 0 80,0-1 0,1 0 0,-2 0 1,1 0-1,-1-1 0,0 1 0,0-1 0,-1 1 1,3-15-1,2-12-1,-2 1 0,-2-2-1,-1 1 1,-2 0 0,-1 0 0,-8-50 0,9 77-177,-1 1 0,-1 0 0,1-1 1,-1 1-1,0 0 0,0 0 0,0 0 0,-1 1 0,-5-8 0,-1 3-122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58.703"/>
    </inkml:context>
    <inkml:brush xml:id="br0">
      <inkml:brushProperty name="width" value="0.05" units="cm"/>
      <inkml:brushProperty name="height" value="0.05" units="cm"/>
    </inkml:brush>
  </inkml:definitions>
  <inkml:trace contextRef="#ctx0" brushRef="#br0">33 17 10858,'0'-1'73,"-1"-1"0,1 1 0,0 0 0,-1 0-1,1 0 1,-1 0 0,0 0 0,1 0 0,-1 0 0,0 0-1,0 0 1,0 0 0,-1-2 0,2 3-57,-1 0 1,1 0 0,0 0-1,-1 0 1,1 0 0,0 0-1,0 1 1,-1-1 0,1 0-1,0 0 1,-1 0 0,1 0-1,0 0 1,0 0 0,-1 0 0,1 1-1,0-1 1,0 0 0,-1 0-1,1 0 1,0 0 0,0 1-1,0-1 1,-1 0 0,1 0-1,0 1 1,0-1 0,0 0-1,0 0 1,0 1 0,0-1-1,-1 0 1,1 0 0,0 1-1,-8 36 552,3 61-369,4-1 0,12 99 0,0 16-63,-14 194-55,3-390-170,1-1 0,0 0 0,0 0 1,2 1-1,0-1 0,1 0 0,6 18 0,-4-19-48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59.198"/>
    </inkml:context>
    <inkml:brush xml:id="br0">
      <inkml:brushProperty name="width" value="0.05" units="cm"/>
      <inkml:brushProperty name="height" value="0.05" units="cm"/>
    </inkml:brush>
  </inkml:definitions>
  <inkml:trace contextRef="#ctx0" brushRef="#br0">1 0 8594,'5'40'1119,"-1"66"-1,-3-54-653,2 257 1067,3 65-830,-4-331-716,2 1 0,12 53 1,6-20-2348,-22-76 1962,0-4-128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5:59.567"/>
    </inkml:context>
    <inkml:brush xml:id="br0">
      <inkml:brushProperty name="width" value="0.05" units="cm"/>
      <inkml:brushProperty name="height" value="0.05" units="cm"/>
    </inkml:brush>
  </inkml:definitions>
  <inkml:trace contextRef="#ctx0" brushRef="#br0">84 9 7474,'3'-9'758,"-5"10"-182,-6 18 113,-5 29 119,3 0 1,-8 92 0,14-93-647,-2 6-82,-17 192 347,20-182-198,10 118-1,-5-165-410,1 1-1,1 0 0,0-1 1,1 1-1,0-1 0,2-1 1,14 28-1,-20-41 67,-1-1 105,0-1 1,0 0-1,0 1 1,0-1 0,0 0-1,0 0 1,0 1-1,0-1 1,1 0 0,-1 1-1,0-1 1,0 0-1,0 0 1,0 1 0,0-1-1,1 0 1,-1 0-1,0 1 1,0-1 0,0 0-1,1 0 1,-1 0-1,0 1 1,0-1 0,1 0-1,-1 0 1,0 0-1,0 0 1,1 0 0,-1 1-1,0-1 1,0 0-1,1 0 1,-1 0-1,0 0 1,1 0 0,-1 0-1,0 0 1,1 0-1,-1 0 1,0 0 0,0 0-1,1 0 1,-1 0-1,0-1 1,1 1 0,-1 0-1,0 0 1,0 0-1,1 0 1,3-9-385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00.028"/>
    </inkml:context>
    <inkml:brush xml:id="br0">
      <inkml:brushProperty name="width" value="0.05" units="cm"/>
      <inkml:brushProperty name="height" value="0.05" units="cm"/>
    </inkml:brush>
  </inkml:definitions>
  <inkml:trace contextRef="#ctx0" brushRef="#br0">41 0 7202,'-6'79'1096,"-2"6"-600,-1 8-152,2-2 1160,3-10-944,-1-5-128,4-22-167,1-5-73,4-13-472,1-10-465,-4-24 633,2-3-104,0-12-112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00.414"/>
    </inkml:context>
    <inkml:brush xml:id="br0">
      <inkml:brushProperty name="width" value="0.05" units="cm"/>
      <inkml:brushProperty name="height" value="0.05" units="cm"/>
    </inkml:brush>
  </inkml:definitions>
  <inkml:trace contextRef="#ctx0" brushRef="#br0">29 7 9210,'9'-7'968,"-7"37"-560,-2 15-176,-6 23 392,0 11-111,0 14-41,-2 5-80,2-3-224,2-8-56,1-20-40,3-5-40,1-31-96,4-8-224,2-27-977,0-13 1129,0-18-184,-1-6-88</inkml:trace>
  <inkml:trace contextRef="#ctx0" brushRef="#br0" timeOffset="1">78 357 8130,'6'29'2819,"0"4"-2021,20 61-1,-26-93-806,0-1 0,0 1 1,0-1-1,0 1 0,1-1 0,-1 0 0,0 1 0,0-1 1,0 1-1,1-1 0,-1 0 0,0 1 0,1-1 1,-1 0-1,0 0 0,1 1 0,-1-1 0,0 0 0,1 0 1,-1 1-1,1-1 0,-1 0 0,0 0 0,1 0 1,-1 0-1,1 1 0,-1-1 0,1 0 0,0 0 0,13-7-293,12-23-261,-23 26 474,102-140-771,-105 144 896,0-1 0,1 0 0,-1 1 0,0-1 0,1 1 1,-1-1-1,0 1 0,1-1 0,-1 1 0,1-1 0,-1 1 0,1-1 0,-1 1 0,1 0 0,-1-1 1,1 1-1,0 0 0,-1-1 0,1 1 0,-1 0 0,2-1 0,-2 2-12,1-1 0,-1 0 0,0 1 0,1-1 0,-1 0 0,0 1 0,1-1 0,-1 0-1,0 1 1,0-1 0,1 1 0,-1-1 0,0 0 0,0 1 0,0-1 0,0 1 0,0-1 0,0 1 0,1-1 0,-1 1 0,0-1-1,0 1 1,-1 37 610,1-32-524,-3 38 431,1-22-383,1 0 1,0 0-1,2-1 0,4 30 1,4-27-98,-9-23-56,1 0 0,-1-1-1,0 1 1,0-1 0,1 1 0,-1 0-1,0-1 1,1 1 0,-1-1-1,1 1 1,-1-1 0,1 1 0,-1-1-1,1 0 1,-1 1 0,1-1 0,-1 1-1,1-1 1,0 0 0,-1 0-1,1 1 1,-1-1 0,1 0 0,0 0-1,-1 0 1,1 0 0,0 1 0,-1-1-1,1 0 1,1 0 0,0-5 25,-5-6-23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06.133"/>
    </inkml:context>
    <inkml:brush xml:id="br0">
      <inkml:brushProperty name="width" value="0.05" units="cm"/>
      <inkml:brushProperty name="height" value="0.05" units="cm"/>
    </inkml:brush>
  </inkml:definitions>
  <inkml:trace contextRef="#ctx0" brushRef="#br0">0 0 12379,'2'5'1008,"1"3"-864,-3 2-96,0-1 216,0 5-104,2 5-40,1 5-72,0 2-24,3 9-32,0 2-16,-2 3-88,0 2-56,1-2-928,-4-2 968,-1-3-96,0-4-144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6.247"/>
    </inkml:context>
    <inkml:brush xml:id="br0">
      <inkml:brushProperty name="width" value="0.05" units="cm"/>
      <inkml:brushProperty name="height" value="0.05" units="cm"/>
    </inkml:brush>
  </inkml:definitions>
  <inkml:trace contextRef="#ctx0" brushRef="#br0">1 46 15011,'21'6'896,"9"-8"-824,8-2-224,16-6 240,2-1-96,6-1-24,-1-1-56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06.539"/>
    </inkml:context>
    <inkml:brush xml:id="br0">
      <inkml:brushProperty name="width" value="0.05" units="cm"/>
      <inkml:brushProperty name="height" value="0.05" units="cm"/>
    </inkml:brush>
  </inkml:definitions>
  <inkml:trace contextRef="#ctx0" brushRef="#br0">4 0 8170,'-2'49'648,"1"0"-528,1-3-184,0-5-720,3-1 816,1-2-128,2-1-96</inkml:trace>
  <inkml:trace contextRef="#ctx0" brushRef="#br0" timeOffset="1">75 789 7322,'0'68'1288,"-3"-2"-640,1-4-296,-3-2 744,5-3-272,3-2-167,-1-8-1154,0 1 586,0-5-194,-2-3-111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06.957"/>
    </inkml:context>
    <inkml:brush xml:id="br0">
      <inkml:brushProperty name="width" value="0.05" units="cm"/>
      <inkml:brushProperty name="height" value="0.05" units="cm"/>
    </inkml:brush>
  </inkml:definitions>
  <inkml:trace contextRef="#ctx0" brushRef="#br0">9 1 6825,'0'34'505,"-1"-5"-1018,-2-5 513,2-7 313,-2-4-257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07.353"/>
    </inkml:context>
    <inkml:brush xml:id="br0">
      <inkml:brushProperty name="width" value="0.05" units="cm"/>
      <inkml:brushProperty name="height" value="0.05" units="cm"/>
    </inkml:brush>
  </inkml:definitions>
  <inkml:trace contextRef="#ctx0" brushRef="#br0">42 0 5385,'-5'13'888,"5"0"-456,-2 0-144,0 0 721,2 1-289,0-1-128,0-2-208,0 1-80,0-4 0,0 0-8,0-3-64,0-3-64,-8 2-712,3-4 552,-5-1-32,0-2-56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1.121"/>
    </inkml:context>
    <inkml:brush xml:id="br0">
      <inkml:brushProperty name="width" value="0.05" units="cm"/>
      <inkml:brushProperty name="height" value="0.05" units="cm"/>
    </inkml:brush>
  </inkml:definitions>
  <inkml:trace contextRef="#ctx0" brushRef="#br0">1 169 12827,'2'-2'68,"0"0"0,0 1 0,0-1 0,0 1-1,1 0 1,-1-1 0,0 1 0,1 0 0,-1 0 0,1 1 0,-1-1 0,1 0 0,4 0 0,44-3 33,-25 2-4,108-15 128,263-36 30,-76 17-159,-197 24-46,69-6 17,0 9 1,266 20-1,-184 29-30,-239-33-112,0 2 0,-1 1 0,0 1 0,57 28 0,-78-29-221,-33-8 70,-9-5 53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1.693"/>
    </inkml:context>
    <inkml:brush xml:id="br0">
      <inkml:brushProperty name="width" value="0.05" units="cm"/>
      <inkml:brushProperty name="height" value="0.05" units="cm"/>
    </inkml:brush>
  </inkml:definitions>
  <inkml:trace contextRef="#ctx0" brushRef="#br0">204 130 9642,'57'-41'1006,"-41"28"-743,-1 1 0,2 1 0,-1 1 0,2 0-1,-1 1 1,38-13 0,-52 21-220,0 1 1,1-1-1,-1 1 1,0 0-1,1 0 1,-1 0-1,1 1 1,-1-1-1,0 1 1,0 0-1,5 1 1,-7-2-3,-1 1 0,1-1 1,0 0-1,0 1 0,-1-1 0,1 1 0,0-1 1,-1 1-1,1-1 0,0 1 0,-1-1 1,1 1-1,0 0 0,-1-1 0,1 1 1,-1 0-1,0 0 0,1-1 0,-1 1 0,0 0 1,1 0-1,-1 0 0,0-1 0,0 1 1,1 0-1,-1 0 0,0 0 0,0 0 0,0 0 1,0-1-1,0 1 0,0 0 0,-1 0 1,1 0-1,0 0 0,0-1 0,-1 1 0,1 0 1,0 0-1,-1 0 0,1-1 0,-1 1 1,1 0-1,-1-1 0,1 1 0,-1 0 0,1-1 1,-2 2-1,-40 49 629,-68 63 1,34-37-640,22-22-22,-43 47-15,83-85-50,1 1 0,0 0 1,1 1-1,-12 25 0,23-41 33,-1 0 0,1 0-1,0 0 1,0 0 0,0 0 0,0 0-1,1 0 1,-1 0 0,1 1 0,0-1-1,0 0 1,0 0 0,1 5 0,0-6 9,-1-1 0,1 1 0,0 0 0,0-1 0,0 1 0,0-1 1,0 1-1,0-1 0,1 0 0,-1 0 0,0 1 0,1-1 1,-1 0-1,1 0 0,-1 0 0,1 0 0,0-1 0,-1 1 1,1 0-1,0-1 0,-1 1 0,1-1 0,0 1 0,0-1 0,2 0 1,28 3-32,0-1 0,-1-2 1,1-1-1,49-9 1,-4 2 72,-12 3-333,0 2 0,1 4 1,95 12-1,-110-7 33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2.507"/>
    </inkml:context>
    <inkml:brush xml:id="br0">
      <inkml:brushProperty name="width" value="0.05" units="cm"/>
      <inkml:brushProperty name="height" value="0.05" units="cm"/>
    </inkml:brush>
  </inkml:definitions>
  <inkml:trace contextRef="#ctx0" brushRef="#br0">489 104 13099,'0'-5'231,"1"-1"0,-1 1 0,-1 0 0,1-1 0,-1 1 0,0 0 0,0-1 0,0 1 1,-1 0-1,0 0 0,-4-9 0,4 11-192,1 1 0,-1 0 0,0 0 0,1 0 0,-1 0 0,0 0 0,0 0 0,0 1 0,0-1 0,-1 0 0,1 1 0,0 0 0,-1 0 0,1 0 0,-1 0 0,1 0 0,-1 0 0,1 0 0,-1 1 0,0-1 0,1 1 0,-1 0 0,0 0 0,1 0 0,-1 0 0,-3 1 0,-5 1-49,-1 1 0,1 0 0,0 1 0,0 0 0,0 0 0,-17 11 0,-57 41-72,60-37 44,0 1-1,-23 26 1,39-37 9,0 1 1,1 0-1,0 0 0,1 1 1,0 0-1,1 1 0,-9 21 1,14-30 16,-1 1 0,1-1 1,0 1-1,1-1 0,-1 1 0,1-1 1,-1 1-1,1 0 0,0-1 1,0 1-1,1 0 0,-1-1 0,1 1 1,0-1-1,0 1 0,0-1 1,0 1-1,3 5 0,-1-6-4,0 1 1,0-1-1,0 0 0,0 0 1,0 0-1,1 0 1,-1-1-1,1 1 0,0-1 1,0 0-1,0 0 0,0 0 1,6 1-1,10 2-54,0 0-1,1-2 1,-1-1-1,1 0 1,24-2 0,-35 0 21,-1 0 1,1 0-1,0 1 1,-1 0 0,1 0-1,-1 1 1,1 1-1,-1 0 1,10 4 0,-18-7 40,0 1 1,1 0-1,-1-1 1,0 1-1,0 0 1,1 0-1,-1 0 1,0 0-1,0 0 1,0 1-1,0-1 1,0 0-1,0 0 1,-1 1-1,1-1 1,0 0-1,-1 1 1,1-1-1,-1 1 1,1-1-1,-1 3 1,1-1 4,-2 0 1,1 0 0,0 0-1,0 0 1,-1 0-1,0 0 1,0 0-1,0 0 1,0 0-1,-2 4 1,-3 3 47,0-1 0,0 1 0,-1-1 0,-16 16 0,1-5 218,-2-1 1,0-1 0,-1-1-1,-1-1 1,-1-1-1,0-2 1,-35 13-1,56-24-202,-1 2 8,-1-1 0,1 0 0,-1-1 0,0 0 0,0 0 0,0-1 0,0 0 0,0 0 0,-11-1 0,19 0-78,0 0 0,0 0 0,-1 0 0,1 0 0,0-1 0,0 1 0,0 0 0,-1 0 0,1 0 0,0 0 0,0 0 0,0-1 0,-1 1 0,1 0 0,0 0 0,0 0 0,0-1 0,0 1 0,-1 0 0,1 0 0,0 0 0,0-1 0,0 1 0,0 0 0,0 0 0,0-1 1,0 1-1,0 0 0,0 0 0,0-1 0,0 1 0,0 0 0,0 0 0,0-1 0,0 1 0,0 0 0,0 0 0,0-1 0,0 1 0,0 0 0,0 0 0,0-1 0,1 1 0,-1 0 0,0 0 0,0-1 0,8-11-306,2 3 170,0 0 1,23-15-1,-27 20 93,41-30-310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2.916"/>
    </inkml:context>
    <inkml:brush xml:id="br0">
      <inkml:brushProperty name="width" value="0.05" units="cm"/>
      <inkml:brushProperty name="height" value="0.05" units="cm"/>
    </inkml:brush>
  </inkml:definitions>
  <inkml:trace contextRef="#ctx0" brushRef="#br0">141 33 15379,'1'-1'44,"-1"1"0,1-1 0,-1 1-1,1-1 1,-1 0 0,1 1 0,-1-1 0,1 0 0,-1 1-1,1-1 1,-1 0 0,0 0 0,0 0 0,1 1-1,-1-1 1,0 0 0,0 0 0,0 0 0,0 1-1,0-1 1,0 0 0,0 0 0,0 0 0,0-1-1,-1 1-30,0 0 0,1 0-1,-1 1 1,0-1 0,0 0-1,0 0 1,0 1-1,0-1 1,0 0 0,0 1-1,0-1 1,0 1-1,0-1 1,0 1 0,0-1-1,0 1 1,0 0 0,-3-1-1,2 1 12,-1 0 0,0 0 0,0 0 1,0 0-1,0 0 0,0 1 0,1-1 0,-1 1 0,0 0 0,0 0 0,1 0 0,-1 0 0,0 0 0,1 0 0,-1 1 0,1 0 0,0-1 0,-1 1 0,1 0 1,0 0-1,0 0 0,0 0 0,0 0 0,-1 4 0,-4 3-20,1 1-1,0-1 1,0 1 0,-7 19-1,8-14 12,0 0-1,1 0 1,1 0 0,0 0-1,1 0 1,0 17-1,2-27-3,0 1 0,0-1 0,0 1 0,1-1 0,0 1 0,0-1 0,0 0 0,1 1 0,-1-1 0,1 0 0,1 0 0,-1 0 0,1 0 0,0-1 0,0 1 0,0-1 0,0 1 0,1-1 0,0 0-1,5 4 1,-4-5-2,-1-1 0,1 0-1,0 0 1,0 0 0,-1-1 0,1 0-1,1 1 1,-1-2 0,0 1-1,0-1 1,0 1 0,0-1-1,0-1 1,0 1 0,0-1-1,1 0 1,5-2 0,0 0 7,1-1-1,-1 0 1,0 0 0,0-1 0,-1-1-1,14-8 1,-18 10-3,-1 0-1,0-1 1,1 0-1,-1 1 1,-1-2-1,1 1 0,-1 0 1,0-1-1,0 0 1,0 0-1,-1 0 1,0 0-1,0-1 1,-1 1-1,0-1 1,3-12-1,-5 13-7,1 1 0,-1 0 1,-1-1-1,1 1 0,-1 0 0,1-1 0,-2 1 0,1 0 1,0 0-1,-1 0 0,0 0 0,0 0 0,-1 0 0,1 0 1,-1 1-1,0 0 0,0-1 0,-1 1 0,1 0 0,-1 0 1,0 1-1,-5-5 0,0 1-79,0 1-1,0 0 1,0 1-1,-1 0 1,-15-6-1,20 9-6,-1 0-1,0 0 0,0 1 0,-1 0 0,1 0 1,0 0-1,0 1 0,0 0 0,-1 0 0,1 1 0,-6 1 1,5 0-191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3.323"/>
    </inkml:context>
    <inkml:brush xml:id="br0">
      <inkml:brushProperty name="width" value="0.05" units="cm"/>
      <inkml:brushProperty name="height" value="0.05" units="cm"/>
    </inkml:brush>
  </inkml:definitions>
  <inkml:trace contextRef="#ctx0" brushRef="#br0">25 42 12419,'13'-6'546,"0"1"1,0 0 0,1 0-1,-1 1 1,25-3 0,-3 2 189,40 1 1,-70 4-675,1 0 1,-1 0 0,1 1-1,-1-1 1,1 1 0,-1 0-1,8 3 1,-12-4-56,0 1-1,0 0 1,0-1 0,0 1-1,0 0 1,0-1 0,0 1-1,0 0 1,0 0 0,0 0-1,0 0 1,0 0 0,-1 0-1,1 0 1,0 0 0,-1 0-1,1 0 1,-1 0 0,1 1-1,-1-1 1,0 0 0,1 0-1,-1 1 1,0-1 0,0 0-1,0 0 1,0 1 0,0-1-1,0 0 1,0 0 0,0 1-1,0-1 1,-1 0 0,1 0-1,-1 1 1,1-1 0,-1 1-1,-8 17 51,-1 0-1,-1-1 0,0 0 1,-1-1-1,-1 0 0,-16 16 0,2-2 47,-11 15 46,14-18-16,0 0 1,2 2-1,1 1 0,-21 43 1,40-70-117,0 1 1,0-1-1,1 1 1,0-1-1,0 1 1,0 0-1,0 4 1,1-8-16,0 0 1,0 1-1,0-1 1,0 0-1,0 0 1,0 0-1,1 0 1,-1 1-1,0-1 1,1 0-1,-1 0 1,1 0-1,-1 0 1,1 0-1,-1 0 1,1 0-1,0 0 1,0 0-1,-1 0 1,1-1-1,0 1 1,0 0-1,0 0 1,0-1-1,0 1 1,0-1-1,0 1 1,0-1-1,0 1 1,0-1-1,3 1 1,4 0 1,0 0 0,1 0 0,-1-1 0,0 0 0,1-1 0,-1 0 0,0 0 0,16-5 0,3-3-101,34-14 0,-57 21 86,66-31-753,-65 30 660,1-1 0,-1 1 1,1-1-1,-1 0 0,0 0 0,-1-1 0,1 1 0,-1-1 1,6-7-1,-10 11 83,1 0 1,-1 0-1,1 0 1,-1 0-1,0 0 1,1 0-1,-1 0 1,0 0-1,0 0 1,1-1-1,-1 1 1,0 0-1,0 0 1,0 0-1,-1-1 1,-7-19-440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3.728"/>
    </inkml:context>
    <inkml:brush xml:id="br0">
      <inkml:brushProperty name="width" value="0.05" units="cm"/>
      <inkml:brushProperty name="height" value="0.05" units="cm"/>
    </inkml:brush>
  </inkml:definitions>
  <inkml:trace contextRef="#ctx0" brushRef="#br0">3 244 13523,'-2'5'1552,"2"-7"-1072,8 1-208,5 1 857,13 0-601,7-3-120,14 0-400,5-1-240,9-2-216,1 0-1065,2-5 1241,-2-5-192,-7-5-224</inkml:trace>
  <inkml:trace contextRef="#ctx0" brushRef="#br0" timeOffset="1">684 1 15059,'-10'14'1112,"-4"12"-775,-2 4-137,3 9 296,2 1-88,2 1-120,2 2-80,6-10-312,2 0-216,5-15 264,2-14-64,2-21-80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4.097"/>
    </inkml:context>
    <inkml:brush xml:id="br0">
      <inkml:brushProperty name="width" value="0.05" units="cm"/>
      <inkml:brushProperty name="height" value="0.05" units="cm"/>
    </inkml:brush>
  </inkml:definitions>
  <inkml:trace contextRef="#ctx0" brushRef="#br0">22 1 16051,'-7'27'1241,"-2"-5"-1193,5-11-384,2 1 616,5-11-328,3-8-16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6.760"/>
    </inkml:context>
    <inkml:brush xml:id="br0">
      <inkml:brushProperty name="width" value="0.05" units="cm"/>
      <inkml:brushProperty name="height" value="0.05" units="cm"/>
    </inkml:brush>
  </inkml:definitions>
  <inkml:trace contextRef="#ctx0" brushRef="#br0">8 1 14771,'-3'12'136,"1"2"-1,1-1 1,0 0 0,0 0-1,1 0 1,3 21-1,-1-1-76,1 41-127,-1-3 62,3 0 0,17 89 0,-22-156 9,1-1 0,0 0-1,0 0 1,0 0 0,0 0 0,0 0 0,1 0 0,-1 0 0,1-1 0,0 1 0,0 0 0,0-1-1,0 0 1,0 1 0,3 1 0,-3-3 3,-1 0-1,1-1 1,0 1 0,-1-1-1,1 1 1,0-1-1,0 0 1,0 1-1,-1-1 1,1 0 0,0 0-1,0-1 1,0 1-1,0 0 1,-1 0-1,1-1 1,0 1 0,0-1-1,-1 0 1,1 1-1,0-1 1,-1 0 0,1 0-1,-1 0 1,1 0-1,-1 0 1,2-3-1,21-18 109,-20 18-101,-1 0 0,1 0 1,0 1-1,1-1 0,-1 1 1,1 0-1,8-5 0,-12 8-16,-1 0 0,1 0 0,0 0-1,0-1 1,0 1 0,0 0 0,-1 0-1,1 0 1,0 0 0,0 0 0,0 1-1,-1-1 1,1 0 0,0 0 0,0 1-1,0-1 1,-1 0 0,1 1 0,0-1-1,-1 0 1,1 1 0,0-1 0,-1 1-1,1-1 1,0 1 0,-1 0 0,1-1-1,-1 1 1,1 0 0,-1-1 0,1 1-1,-1 0 1,0 0 0,1 1 0,10 32-82,-9-26 66,8 34-63,12 39 77,-21-80 37,-1 1 0,1 0 0,0-1 1,0 1-1,-1-1 0,1 1 0,0-1 0,0 1 0,0-1 0,1 0 0,1 3 0,-3-4-27,1 0 1,0 0-1,-1 0 1,1 0-1,-1 0 1,1 0-1,0 1 1,-1-1-1,1-1 1,-1 1-1,1 0 1,0 0-1,-1 0 1,1 0 0,-1 0-1,1 0 1,-1-1-1,1 1 1,0 0-1,-1 0 1,1-1-1,-1 1 1,1 0-1,-1-1 1,1 1-1,-1-1 1,0 1-1,1-1 1,-1 1-1,0-1 1,1 1-1,-1-1 1,0 1-1,1-2 1,11-15 97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5.082"/>
    </inkml:context>
    <inkml:brush xml:id="br0">
      <inkml:brushProperty name="width" value="0.05" units="cm"/>
      <inkml:brushProperty name="height" value="0.05" units="cm"/>
    </inkml:brush>
  </inkml:definitions>
  <inkml:trace contextRef="#ctx0" brushRef="#br0">317 481 11763,'-9'-1'264,"-1"0"1,1 1-1,-1 0 1,1 0-1,0 1 1,-1 0-1,1 1 1,0 0 0,0 0-1,0 1 1,-16 8-1,7-3-72,0 2 0,1 0 0,0 1 0,-23 21 0,31-25-150,2 1 1,-1 0 0,1 0-1,1 1 1,-1 0 0,2 0-1,-1 1 1,-8 20-1,12-25-32,0 0-1,1 0 1,-1 0-1,1 0 1,0 1-1,0-1 1,1 0-1,-1 1 1,1-1-1,0 1 1,1-1-1,-1 1 1,1-1-1,0 0 1,1 1-1,-1-1 1,1 0-1,0 0 1,5 9-1,-5-12-4,-1 1 0,1-1 1,0 1-1,0-1 0,0 0 0,0 0 0,1 0 0,-1 0 0,0 0 0,1-1 1,0 1-1,-1-1 0,1 1 0,0-1 0,-1 0 0,1 0 0,0 0 0,0 0 1,4 0-1,-2-1 1,0 0 0,0-1 1,0 1-1,0-1 1,0 0-1,0 0 0,0 0 1,0-1-1,-1 0 0,8-3 1,5-5 14,-1 0-1,1-1 1,-2-1 0,25-23-1,-11 6 39,28-34-1,-48 51-27,0 0 0,-1 0 0,0-1 1,-1 1-1,0-2 0,6-18 0,-13 32-27,1-1 0,-1 1 0,0-1 0,1 1 1,-1-1-1,0 1 0,0-1 0,0 1 0,0-1 0,0 1 0,1-1 0,-1 1 0,0-1 0,0 0 1,0 1-1,-1-1 0,1 1 0,0-1 0,0 1 0,0-1 0,0 1 0,0-1 0,-1 0 0,-9 7 44,-11 20-2,14-15-42,1 1 0,0-1 1,1 1-1,0 1 0,0-1 0,2 1 1,-1-1-1,2 1 0,0 0 0,0 0 0,1 21 1,1-33-5,0 1 0,0-1 0,0 1 0,0-1 0,0 0 0,1 1 0,-1-1 0,0 0 0,1 1 0,0-1 0,-1 0 0,1 1 0,0-1 0,-1 0 0,1 0 0,0 0 0,0 0 0,0 0 0,0 0 0,0 0 0,0 0 0,0 0 0,3 1 0,-2-1 0,0-1 0,0 0 0,0 1 0,0-1 0,0 0 0,0 0 0,0 0 0,0 0 0,0-1 0,0 1 0,0-1 0,0 1 0,0-1 0,3-1 0,8-4 0,-1-1 0,1 0 0,19-16 0,-28 20 0,45-35 89,-2-3 1,-2-2 0,-2-2-1,-1-2 1,-3-1 0,-2-2-1,-2-2 1,35-69 0,-55 92 2,11-33 1,-22 50-65,0 1 1,-1-1-1,-1 0 0,0 0 0,2-21 0,-4 31-26,0 0-1,-1 0 1,1 0-1,0 0 1,0 0-1,-1 1 1,1-1-1,-1 0 1,-1-3-1,2 4-1,-1 1 0,1 0 0,0-1 0,-1 1 0,1 0 0,0-1 0,-1 1-1,1 0 1,-1-1 0,1 1 0,0 0 0,-1 0 0,1-1 0,-1 1 0,1 0 0,-1 0-1,1 0 1,-1 0 0,1-1 0,-1 1 0,1 0 0,-1 0 0,1 0 0,-1 0 0,1 0-1,-1 0 1,1 0 0,-1 1 0,1-1 0,0 0 0,-1 0 0,1 0 0,-1 0 0,1 1-1,-1-1 1,1 0 0,-1 0 0,0 1 0,-4 3-3,-1 0-1,1 0 1,0 1 0,0 0-1,1 0 1,-1 0 0,-4 8-1,-28 47 15,24-37 4,-21 36 77,-37 86 0,62-125-62,1 1 0,2 1 1,0-1-1,1 1 0,1 0 1,1 0-1,1 0 1,1 28-1,2-41-32,1 0-1,-1 0 1,1 0-1,1-1 1,0 1 0,0-1-1,1 0 1,0 0-1,0 0 1,1 0-1,0-1 1,0 1 0,1-1-1,0-1 1,0 1-1,0-1 1,12 9-1,-13-12-12,0 0-1,-1 1 1,2-2-1,-1 1 1,0 0-1,0-1 0,1 0 1,0-1-1,-1 1 1,1-1-1,0 0 0,-1 0 1,1-1-1,0 1 1,0-1-1,0-1 0,0 1 1,-1-1-1,1 0 1,0 0-1,-1-1 0,1 0 1,-1 0-1,1 0 1,-1-1-1,0 1 1,9-7-1,0-2-7,-1 0 0,0-1-1,0-1 1,-1 0 0,-1-1 0,0-1 0,14-24 0,-4 0 21,31-78 0,-48 108-1,13-44-14,-16 50 10,0 0-1,0-1 0,-1 1 0,1-1 1,-1 1-1,0-1 0,0 1 0,0-1 1,0 1-1,-1 0 0,1-1 0,-2-4 1,1 8 4,1 0 0,0-1 0,-1 1 0,1-1 0,0 1 0,-1-1 0,1 1 0,0 0 0,-1-1 0,1 1 0,-1 0 0,1 0 0,-1-1 0,1 1 0,-1 0 0,1 0 0,-1 0 0,1-1 0,-1 1 0,1 0 0,-1 0 0,1 0 0,-1 0 0,1 0 0,-1 0 0,1 0 0,-1 0 0,1 0 0,-2 1 0,-16 6-55,10-1 47,1 0 0,-1 1 0,1 0 1,0 0-1,0 1 0,1-1 1,0 2-1,-6 10 0,-1 5 47,-20 48-1,25-52 17,1 0 0,1 0 0,1 1 0,-3 24 0,7-38-54,1-1 1,-1 1-1,1-1 0,0 0 1,0 1-1,1-1 0,0 0 1,0 1-1,1-1 0,-1 0 1,1 0-1,1 0 0,-1 0 1,1 0-1,0-1 0,0 1 1,1-1-1,5 7 0,-7-10-5,0 0-1,0-1 1,-1 1 0,1-1-1,0 1 1,1-1-1,-1 0 1,0 0 0,0 0-1,0 0 1,1 0 0,-1-1-1,0 1 1,1-1-1,-1 1 1,1-1 0,-1 0-1,1 0 1,4 0-1,-1-1-5,-1-1-1,1 0 0,0 1 1,-1-2-1,1 1 0,-1-1 1,9-5-1,27-21-110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5.825"/>
    </inkml:context>
    <inkml:brush xml:id="br0">
      <inkml:brushProperty name="width" value="0.05" units="cm"/>
      <inkml:brushProperty name="height" value="0.05" units="cm"/>
    </inkml:brush>
  </inkml:definitions>
  <inkml:trace contextRef="#ctx0" brushRef="#br0">309 136 12155,'2'-6'232,"-1"0"1,0 0 0,0 0-1,0 0 1,0 0 0,-1 0 0,0-1-1,-1 1 1,1 0 0,-1 0 0,0 0-1,-3-8 1,3 12-136,0-1-1,0 0 1,0 0-1,-1 1 1,1-1-1,-1 0 1,0 1-1,0 0 1,0-1-1,0 1 1,0 0-1,-1 0 1,1 0 0,0 0-1,-1 1 1,0-1-1,1 1 1,-1-1-1,0 1 1,0 0-1,0 0 1,1 0-1,-1 0 1,0 1-1,0-1 1,-6 1-1,2 0-47,1 1-1,-1 0 0,1 0 0,0 0 0,-1 1 0,1 0 0,0 0 0,0 1 0,0 0 0,0 0 0,1 0 0,-1 1 0,1-1 0,0 1 0,0 1 0,0-1 0,0 1 0,1-1 1,-5 7-1,-6 9-22,1 0 0,1 0 0,-19 41 0,23-43-15,1 1-1,1 0 1,0 0-1,2 0 1,0 1-1,1-1 1,1 1-1,1 0 1,1 34-1,1-51-7,1 0-1,-1 0 1,0 0-1,1 0 1,0 0-1,0 0 1,0 0-1,0 0 0,0 0 1,1 0-1,-1-1 1,1 1-1,-1-1 1,1 1-1,0-1 1,0 1-1,0-1 0,1 0 1,-1 0-1,3 2 1,-1-2-1,0 0 1,0-1 0,-1 0-1,1 1 1,1-1 0,-1 0-1,0-1 1,0 1 0,0-1-1,0 0 1,0 0 0,1 0-1,3-1 1,8-2 14,0-1 1,0 0-1,-1-1 0,0-1 0,0 0 1,21-13-1,-18 8 25,0-1-1,-1-1 1,0 0 0,28-30 0,-37 35-35,-1 0 1,0-1-1,-1 0 1,0 0 0,0-1-1,-1 0 1,0 0-1,-1 0 1,0 0 0,-1-1-1,3-13 1,-5 20-48,-1-1 1,1 1-1,-1 0 0,-1 0 1,1 0-1,0-1 1,-1 1-1,0 0 0,0 0 1,0 0-1,-1 0 1,1 0-1,-1 0 0,0 0 1,0 1-1,0-1 0,0 0 1,-4-3-1,4 5-57,0 0-1,-1 0 0,1 0 1,-1 0-1,1 0 1,-1 1-1,1-1 1,-1 1-1,0 0 0,0 0 1,0 0-1,0 0 1,0 0-1,0 1 0,0-1 1,0 1-1,0 0 1,0 0-1,0 0 1,0 0-1,0 0 0,0 1 1,0-1-1,0 1 1,0 0-1,-3 1 0,0 1-33,-1 0 0,1 0 0,1 1 0,-1-1 0,0 1 0,1 1 0,0-1 0,0 1 0,-5 6-1,-15 22-649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6.319"/>
    </inkml:context>
    <inkml:brush xml:id="br0">
      <inkml:brushProperty name="width" value="0.05" units="cm"/>
      <inkml:brushProperty name="height" value="0.05" units="cm"/>
    </inkml:brush>
  </inkml:definitions>
  <inkml:trace contextRef="#ctx0" brushRef="#br0">130 1 14971,'-7'8'188,"1"1"0,-1 1 0,1-1-1,1 1 1,0 0 0,-5 12 0,-19 67-23,26-79-76,-11 43 166,3 1 1,-8 86 0,13 111 93,6-237-343,-1-9-4,1 0 1,0 0-1,0 1 0,0-1 1,1 0-1,0 0 0,0 0 1,0 0-1,2 6 0,-2-11-2,-1 0 1,0 0-1,0 0 1,0 0-1,0 0 0,0 1 1,1-1-1,-1 0 0,0 0 1,0 0-1,0 0 1,1 0-1,-1 0 0,0 0 1,0 0-1,1 0 0,-1 0 1,0 1-1,0-1 1,0 0-1,1 0 0,-1 0 1,0 0-1,0-1 0,1 1 1,-1 0-1,0 0 1,0 0-1,0 0 0,1 0 1,-1 0-1,0 0 0,0 0 1,0 0-1,1 0 1,-1-1-1,0 1 0,0 0 1,0 0-1,0 0 0,0 0 1,1-1-1,-1 1 1,0 0-1,0 0 0,0 0 1,0-1-1,0 1 0,9-15 6,9-35-185,25-102 0,-28 92 57,76-328-742,-89 381 838,6-25-50,-8 31 73,0 0 0,0 0 0,1 0 0,-1 0 0,0 1 0,1-1 0,-1 0 0,1 0 0,-1 0 0,1 0 1,-1 0-1,1 1 0,0-1 0,-1 0 0,1 0 0,0 1 0,0-1 0,-1 1 0,1-1 0,0 0 1,0 1-1,0 0 0,1-1 0,-1 1-1,0 1 0,1-1 0,-1 1 0,0-1 0,0 1 0,1 0 0,-1 0 0,0-1 0,0 1 0,0 0 0,0 0 0,0 0 1,0 0-1,-1 0 0,1 1 0,0-1 0,0 0 0,-1 0 0,1 0 0,0 3 0,12 28 25,-13-32-18,3 11 98,-1 0 0,0 0 0,0-1 0,-1 1 0,0 0 0,-1 0 0,-1 0 0,1 0 1,-2 0-1,0 0 0,0 0 0,-1-1 0,0 1 0,0-1 0,-2 1 0,1-1 0,-1-1 0,-1 1 0,1-1 0,-2 0 0,1 0 0,-1 0 0,-1-1 0,1 0 0,-12 8 0,16-13-98,-1 0 0,1-1 0,0 0 0,-1 1-1,0-1 1,1-1 0,-1 1 0,0-1 0,0 1 0,0-1-1,0 0 1,0 0 0,0-1 0,-5 1 0,7-1-75,0 0 1,0 0-1,0-1 1,0 1-1,0-1 1,0 1-1,0-1 1,0 0-1,0 0 1,0 0 0,0 0-1,1 0 1,-1 0-1,0 0 1,1-1-1,-1 1 1,1 0-1,-1-1 1,1 0-1,0 1 1,-1-1-1,1 0 1,0 1-1,0-1 1,0 0-1,1 0 1,-1 0 0,0 0-1,0-3 1,0-2-59,0 0 1,0 0-1,0 0 0,1 0 1,0 0-1,1 0 1,1-10-1,8-19-530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7.301"/>
    </inkml:context>
    <inkml:brush xml:id="br0">
      <inkml:brushProperty name="width" value="0.05" units="cm"/>
      <inkml:brushProperty name="height" value="0.05" units="cm"/>
    </inkml:brush>
  </inkml:definitions>
  <inkml:trace contextRef="#ctx0" brushRef="#br0">193 29 14923,'18'-25'993,"-15"21"-476,-10 19-200,-97 248 617,99-248-897,-23 67 431,-34 170-1,61-246-436,-5 37 129,6-42-151,0 1 0,0-1 0,0 1 0,0 0 0,0-1 0,0 1 0,1 0 0,-1-1 0,0 1 0,1-1 0,-1 1 0,1-1 0,0 1 0,-1-1 0,1 1 0,0-1 0,0 0 0,0 1 0,0-1 0,0 0 0,2 2 0,-2-3-5,0 0 0,-1 0-1,1 0 1,0 0-1,0 0 1,0 0-1,0 0 1,0 0 0,0 0-1,0 0 1,0-1-1,0 1 1,0 0-1,0-1 1,0 1 0,-1 0-1,1-1 1,0 1-1,0-1 1,0 0-1,-1 1 1,1-1 0,0 0-1,-1 1 1,1-1-1,0 0 1,-1 0-1,1 1 1,-1-1 0,0 0-1,1 0 1,0-1-1,15-31 47,-15 31-46,9-25 24,-1 1-1,-1-2 0,-2 1 0,-1-1 0,3-44 0,-8 72-27,0-27-37,0 26 29,0 0 1,0 0 0,0 0-1,0 0 1,0 0-1,0 0 1,-1 0 0,1 0-1,0 0 1,0 0 0,-1 1-1,1-1 1,-1 0-1,1 0 1,-1 0 0,1 0-1,-1 1 1,0-1-1,1 0 1,-1 0 0,0 1-1,1-1 1,-2 0-1,1 1-2,0 1 0,1-1 0,-1 1 0,0-1 0,1 1 0,-1-1 0,0 1 0,1-1 0,-1 1 0,1-1 0,-1 1 0,1 0 0,-1-1 0,1 1 0,-1 0 0,1-1 0,0 1 0,-1 0 0,1 0 0,0 0 0,0-1 0,0 1 0,-1 0 0,1 0 0,0 0 0,0-1 0,0 1 0,0 2 0,-2 26-112,2-25 118,-1 0 0,1 0 0,1 0-1,-1 0 1,0 0 0,1 0 0,0 0-1,0 0 1,0 0 0,1 0 0,-1-1-1,1 1 1,0 0 0,0-1 0,0 1 0,1-1-1,-1 0 1,1 0 0,0 0 0,-1 0-1,1 0 1,1-1 0,-1 1 0,0-1-1,1 0 1,-1 0 0,1 0 0,-1 0-1,1 0 1,0-1 0,7 2 0,-3-2 4,0 1 0,-1-1 0,1-1 0,0 0 0,0 0 1,0 0-1,-1-1 0,1 0 0,0-1 0,0 0 0,-1 0 0,1-1 1,-1 1-1,0-1 0,13-8 0,-12 5-3,0 1 0,-1-1 0,9-9 0,-14 13 0,1-1 1,0 0 0,-1 0-1,0 0 1,0 0-1,0 0 1,0-1-1,-1 1 1,1 0 0,-1-1-1,2-4 1,-3 8 0,0 0 1,0-1 0,0 1-1,0 0 1,0 0 0,1-1 0,-1 1-1,0 0 1,0-1 0,0 1-1,0 0 1,0-1 0,0 1-1,0 0 1,0-1 0,0 1 0,0 0-1,0-1 1,-1 1 0,1 0-1,0-1 1,0 1 0,0 0 0,0 0-1,0-1 1,-1 1 0,1 0-1,0-1 1,0 1 0,0 0-1,-1 0 1,1-1 0,-10 6-33,-8 16 15,10-9 25,2-1 1,-1 2 0,1-1 0,1 1 0,-4 13-1,7-17 20,-1 0 0,1 0-1,1 0 1,0 0-1,0 0 1,1 0-1,0 0 1,2 14-1,-2-22-18,0 1 0,1-1 0,-1 0 0,0 1 0,1-1-1,-1 0 1,1 1 0,-1-1 0,1 0 0,-1 0 0,1 0-1,0 1 1,0-1 0,0 0 0,-1 0 0,1 0 0,0 0-1,1 0 1,-1 0 0,0-1 0,0 1 0,0 0 0,0-1-1,2 2 1,0-2 1,-1 1 1,0-1-1,1 0 0,-1 0 0,0 0 0,1 0 0,-1-1 0,0 1 0,1-1 0,-1 1 0,0-1 1,0 0-1,3-1 0,8-4 18,0-2 0,-1 1 0,20-17 0,-26 20-20,32-27 22,-21 16-71,2 1 1,-1 1 0,1 0-1,31-14 1,-49 26 37,0 1 1,-1-1-1,1 1 0,0 0 0,0-1 1,-1 1-1,1 0 0,0-1 0,0 1 1,0 0-1,-1 0 0,1 0 0,0-1 1,0 1-1,0 0 0,0 0 0,-1 0 1,1 1-1,0-1 0,0 0 0,0 0 1,-1 0-1,1 1 0,0-1 0,0 0 1,0 1-1,-1-1 0,1 0 0,0 1 1,-1-1-1,1 1 0,0-1 0,-1 1 1,1 0-1,-1-1 0,1 1 0,-1 0 1,1-1-1,-1 1 0,1 0 0,-1-1 1,0 1-1,1 0 0,-1 0 0,0 0 1,0-1-1,1 1 0,-1 0 1,0 0-1,0 0 0,0 0 0,0 1 0,-1 7 4,1-1 0,-1 1-1,-1 0 1,-2 10-1,1-6 53,1-4-15,-2 23 122,4-31-149,0 0-1,0-1 0,0 1 1,0 0-1,0 0 0,0 0 1,0 0-1,1-1 0,-1 1 1,0 0-1,1 0 0,-1 0 1,1-1-1,-1 1 0,1 0 1,-1-1-1,1 1 0,-1 0 1,1-1-1,-1 1 0,1-1 1,0 1-1,-1-1 0,1 1 1,0-1-1,0 1 0,-1-1 1,1 0-1,0 1 0,0-1 1,0 0-1,0 1 0,4-1 14,-1 0-1,1 0 0,-1 0 0,0-1 0,1 0 0,-1 1 1,0-1-1,0-1 0,0 1 0,6-3 0,44-24 5,-21 10-151,-25 14 61,34-13-257,-40 16 277,1 0 0,-1 0 0,1 0 0,0 1 0,-1 0 0,1-1 0,-1 1 0,1 0 0,0 0 0,-1 0 0,1 0 1,0 1-1,3 0 0,-5 0 18,0 0 1,1 0-1,-1 0 1,0 0-1,0 1 1,0-1 0,0 0-1,0 0 1,0 1-1,0-1 1,0 0-1,-1 1 1,1-1 0,0 1-1,-1-1 1,0 1-1,1 0 1,-1-1-1,0 1 1,1-1 0,-1 1-1,0 0 1,-1 2-1,1-3 41,0 1 0,0-1-1,0 1 1,0-1-1,1 1 1,-1-1 0,0 1-1,1-1 1,-1 1 0,1-1-1,-1 1 1,1-1 0,0 1-1,0-1 1,-1 0 0,1 0-1,0 1 1,0-1 0,2 2-1,-2-3 8,0 0 0,0 1 1,0-1-1,0 0 0,0 0 0,0 0 0,0 0 0,1 0 0,-1 0 0,0 0 0,0 0 0,0-1 1,0 1-1,0 0 0,0-1 0,0 1 0,0 0 0,-1-1 0,3 0 0,18-14 179,-17 12-153,44-36 271,34-24-175,-72 56-188,1 1 1,0 0-1,0 1 1,0 0 0,1 0-1,14-3 1,-25 8 41,1-1 0,0 1 0,-1-1 0,1 1 0,0-1 0,-1 1 0,1 0 0,0 0 1,-1 0-1,1 0 0,0 0 0,0 0 0,-1 1 0,1-1 0,0 0 0,-1 1 0,1 0 0,0-1 0,-1 1 0,1 0 1,-1 0-1,1 0 0,-1 0 0,0 0 0,1 0 0,-1 0 0,0 0 0,0 0 0,0 1 0,0-1 0,0 0 1,0 1-1,0-1 0,0 1 0,0-1 0,-1 1 0,1 0 0,0-1 0,-1 1 0,0 0 0,1-1 0,-1 1 1,0 3-1,1 1 21,-1 1 0,-1 0 0,1 0 0,-1-1 1,0 1-1,-1 0 0,0-1 0,0 1 1,-5 11-1,7-18-33,0 0-1,0 1 1,0-1 0,0 0 0,0 0 0,0 0 0,0 1 0,0-1-1,0 0 1,0 0 0,-1 0 0,1 0 0,0 1 0,0-1 0,0 0-1,0 0 1,0 0 0,0 0 0,0 1 0,-1-1 0,1 0 0,0 0-1,0 0 1,0 0 0,0 0 0,-1 0 0,1 0 0,0 1 0,0-1-1,0 0 1,0 0 0,-1 0 0,1 0 0,0 0 0,0 0 0,0 0-1,-1 0 1,1 0 0,0 0 0,0 0 0,0 0 0,-1 0 0,1 0-1,0 0 1,0 0 0,0 0 0,-1-1 0,1 1 0,0 0 0,0 0-1,0 0 1,0 0 0,-1 0 0,-3-9-69,4 9 55,-5-13-260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7.707"/>
    </inkml:context>
    <inkml:brush xml:id="br0">
      <inkml:brushProperty name="width" value="0.05" units="cm"/>
      <inkml:brushProperty name="height" value="0.05" units="cm"/>
    </inkml:brush>
  </inkml:definitions>
  <inkml:trace contextRef="#ctx0" brushRef="#br0">31 9 15243,'-6'7'3849,"-1"1"-3937,-2-14-160,1-11 2216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18.483"/>
    </inkml:context>
    <inkml:brush xml:id="br0">
      <inkml:brushProperty name="width" value="0.05" units="cm"/>
      <inkml:brushProperty name="height" value="0.05" units="cm"/>
    </inkml:brush>
  </inkml:definitions>
  <inkml:trace contextRef="#ctx0" brushRef="#br0">116 6 14939,'-1'-1'70,"-1"1"0,1-1 0,-1 0-1,1 1 1,-1-1 0,1 1 0,-1-1 0,1 1-1,-1 0 1,1 0 0,-1-1 0,0 1-1,1 0 1,-1 1 0,1-1 0,-1 0 0,1 0-1,-1 1 1,0-1 0,1 1 0,0-1 0,-4 2-1,2 0 7,0 0-1,1 1 1,-1-1-1,0 1 0,1-1 1,-1 1-1,1 0 1,0 0-1,-3 6 1,-3 5 67,1 1 1,1 1 0,-6 21 0,12-36-134,-4 14 95,0 0 0,1 1 0,-2 27 0,5-38-87,0-1-1,0 0 1,0 0-1,0 0 1,1 0-1,-1 1 1,1-1-1,0 0 1,0 0-1,1 0 1,-1 0-1,1-1 1,0 1-1,0 0 1,0-1 0,1 1-1,-1-1 1,1 0-1,3 4 1,-3-5-12,0-1 1,0 1 0,0-1 0,0 0-1,0 0 1,0 0 0,0 0 0,1-1-1,-1 1 1,0-1 0,0 0 0,1 0-1,-1 0 1,0 0 0,1-1 0,-1 1-1,0-1 1,0 0 0,0 0 0,1 0-1,-1 0 1,0 0 0,5-4 0,4-2-5,0 0 0,0-1 0,0 0 0,11-11 0,9-11-82,30-39 0,-48 54-7,-22 38-84,4-16 179,1 1 0,0-1-1,0 1 1,0 0-1,1 0 1,0 0 0,1 0-1,0 0 1,0 1 0,1 9-1,0-17-2,0 1-1,1-1 1,-1 0-1,1 1 1,-1-1-1,1 0 0,-1 0 1,1 0-1,0 1 1,-1-1-1,1 0 1,0 0-1,0 0 1,0 0-1,0 0 0,0 0 1,0 0-1,0-1 1,0 1-1,2 1 1,0-1 2,0 0 0,0 0 0,0 0 0,0 0 0,0 0 0,0-1 0,0 1 0,5-1 0,4 0 13,0-1 0,1-1-1,18-4 1,11-6-32,0-2 0,57-27-1,24-10-535,-119 50 497,0-1 0,0 1 0,0 0 0,1 0 0,-1 0 0,0 1 0,9-1 0,-12 2 40,0-1 0,0 0 0,0 1 0,0-1 1,0 1-1,0-1 0,0 1 0,0-1 0,0 1 0,0 0 0,0-1 0,0 1 0,0 0 1,0 0-1,0 0 0,-1-1 0,1 1 0,0 0 0,-1 0 0,1 0 0,-1 0 1,1 0-1,-1 1 0,1-1 0,-1 0 0,0 0 0,1 0 0,-1 0 0,0 0 0,0 1 1,0 1-1,1 6 62,3 13 366,-4-22-402,1 1 0,-1-1-1,1 1 1,-1-1 0,0 1 0,1-1 0,-1 0-1,1 1 1,-1-1 0,1 0 0,0 1 0,-1-1 0,1 0-1,-1 0 1,1 1 0,0-1 0,-1 0 0,1 0 0,-1 0-1,1 0 1,0 0 0,-1 0 0,1 0 0,0 0-1,-1 0 1,1 0 0,-1 0 0,1 0 0,0-1 0,-1 1-1,1 0 1,-1 0 0,2-1 0,74-32 542,-55 23-492,0 1 0,0 0 0,35-8 0,-49 16-62,1-1 0,-1 1 0,0 1 0,1-1-1,0 1 1,-1 0 0,1 1 0,-1 0 0,14 4 0,-17-4-3,-1 0 1,0 0 0,0 1-1,0 0 1,0-1 0,-1 1-1,1 0 1,0 1 0,-1-1-1,0 0 1,1 1 0,-1-1 0,0 1-1,0 0 1,0 0 0,-1 0-1,1 0 1,0 0 0,-1 0-1,0 0 1,0 0 0,0 0-1,0 1 1,0 3 0,-2 30 66,1-32-45,-1 0 1,1-1 0,0 1-1,0-1 1,0 1-1,1 0 1,1 7 0,-1-11-18,-1 0 0,0-1 0,1 1 0,-1-1 0,1 1 0,-1-1-1,1 1 1,-1-1 0,1 1 0,-1-1 0,1 0 0,-1 1 0,1-1 0,-1 0 0,1 1 0,-1-1 0,1 0 0,0 0 0,-1 0 0,1 0 0,0 1 0,-1-1 0,1 0 0,0 0 0,-1 0 0,1 0-1,-1 0 1,1 0 0,0-1 0,-1 1 0,1 0 0,1 0 0,22-9 73,1-5-121,47-33 1,-52 32-183,2 1 1,0 1 0,28-13-1,-49 26 209,0-1 0,0 1 0,0-1 0,0 1 0,0-1 0,0 1 0,0 0 0,0-1 0,0 1 0,1 0 0,-1 0 0,0 0 0,0 0 0,0 0 0,0 0 0,1 0 0,-1 0 0,0 1 0,0-1 0,0 0 0,0 1 0,2 0 0,-2 0 25,0 0-1,-1 1 0,1-1 1,0 0-1,-1 1 1,1-1-1,-1 0 1,1 1-1,-1-1 0,0 1 1,0-1-1,0 1 1,0-1-1,0 1 1,0-1-1,0 1 0,0-1 1,-1 2-1,-5 70 1003,10-76-1007,-1-4-72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0.318"/>
    </inkml:context>
    <inkml:brush xml:id="br0">
      <inkml:brushProperty name="width" value="0.05" units="cm"/>
      <inkml:brushProperty name="height" value="0.05" units="cm"/>
    </inkml:brush>
  </inkml:definitions>
  <inkml:trace contextRef="#ctx0" brushRef="#br0">1 1 12387,'52'1'1951,"79"10"0,-106-7-1905,-1 1 0,-1 1 0,1 1 0,-1 1 0,0 1-1,25 14 1,0 8-13,-1 2-1,-2 3 0,64 65 1,-59-53 27,102 76 0,99 19 42,-172-103-62,-2 4 1,78 58 0,-54-21-23,77 57 68,-140-112-56,1-2-1,79 37 1,-10-25 168,-72-25-11,47 20 1,-71-25-163,0 0 0,0 1 1,0 1-1,-1 0 0,0 0 0,-1 1 1,14 14-1,-17-15 27,16 21 929,-29-28-406,-1-2-311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0.811"/>
    </inkml:context>
    <inkml:brush xml:id="br0">
      <inkml:brushProperty name="width" value="0.05" units="cm"/>
      <inkml:brushProperty name="height" value="0.05" units="cm"/>
    </inkml:brush>
  </inkml:definitions>
  <inkml:trace contextRef="#ctx0" brushRef="#br0">1 1100 10986,'82'-49'4368,"206"-110"-2669,29-16-1204,407-182-441,-208 85-451,-400 190-364,-107 76 308,-14 10-27,-19 11 62,2-7 136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1.645"/>
    </inkml:context>
    <inkml:brush xml:id="br0">
      <inkml:brushProperty name="width" value="0.05" units="cm"/>
      <inkml:brushProperty name="height" value="0.05" units="cm"/>
    </inkml:brush>
  </inkml:definitions>
  <inkml:trace contextRef="#ctx0" brushRef="#br0">5592 40 11298,'0'-2'106,"1"0"-1,0 1 0,-1-1 0,1 0 0,-1 0 0,0 0 0,0 0 0,1 0 0,-1 0 1,0 1-1,-1-1 0,1 0 0,0 0 0,-1-2 0,1 3-66,-1 1-1,1-1 0,-1 0 1,0 1-1,1-1 1,-1 0-1,1 1 1,-1-1-1,0 1 0,0-1 1,1 1-1,-1 0 1,0-1-1,0 1 0,1-1 1,-1 1-1,0 0 1,0 0-1,0 0 1,0-1-1,0 1 0,1 0 1,-1 0-1,0 0 1,0 0-1,0 1 0,0-1 1,0 0-1,1 0 1,-1 0-1,0 1 1,-1-1-1,-15 6 79,0 1 0,0 1 1,1 0-1,0 1 0,1 1 0,-25 19 0,6-4-83,-391 279-182,19-14 136,5 2-16,-421 399 1,248-83 6,56 47 26,204-221-102,67-90-73,-74 154-61,172-255 157,-265 471 148,-267 501 1571,657-1171-1418,-34 83 0,49-101-232,0 1-1,2-1 1,1 2 0,-4 47 0,10-73 78,-1 18-412,1-19 403,0-1 0,0 1 0,0 0 0,0-1 0,1 1 1,-1 0-1,0-1 0,0 1 0,0-1 0,0 1 0,1 0 0,-1-1 0,0 1 0,1-1 0,-1 1 0,0 0 0,1-1 1,-1 1-1,1-1 0,-1 0 0,1 1 0,-1-1 0,2 1 0,-2-1-46,1 0-1,-1 0 0,0 0 1,1 0-1,-1 0 1,1 0-1,-1 0 1,1-1-1,-1 1 1,0 0-1,1 0 0,-1 0 1,1-1-1,-1 1 1,0 0-1,1-1 1,-1 1-1,0 0 1,0-1-1,1 1 0,-1 0 1,0-1-1,0 1 1,1 0-1,-1-1 1,0 1-1,0-1 0,0 1 1,0-1-1,0 1 1,1 0-1,-1-1 1,0 1-1,0-1 1,0 1-1,0-1 0,-1 0 1,6-22 326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3.581"/>
    </inkml:context>
    <inkml:brush xml:id="br0">
      <inkml:brushProperty name="width" value="0.05" units="cm"/>
      <inkml:brushProperty name="height" value="0.05" units="cm"/>
    </inkml:brush>
  </inkml:definitions>
  <inkml:trace contextRef="#ctx0" brushRef="#br0">115 1 12355,'-1'6'164,"-1"-1"0,-1 1 0,1 0 0,-1-1 0,0 0 0,0 0 0,-5 6 0,-13 24 128,7-4-196,2 1-1,2 0 1,1 1 0,1 0-1,2 1 1,1-1 0,2 1-1,1 0 1,2 0 0,1 0 0,2 0-1,1 0 1,2-1 0,1 1-1,19 54 1,-23-79-87,1 0 1,0-1-1,0 0 1,1 1-1,0-1 1,0-1-1,1 1 1,0-1-1,0 0 1,0 0-1,9 6 1,-11-11-8,-1 1 1,1-1 0,0 0 0,0-1-1,0 1 1,0-1 0,0 1-1,0-1 1,0 0 0,0-1-1,0 1 1,1-1 0,-1 0 0,0 0-1,0 0 1,1 0 0,-1-1-1,0 1 1,0-1 0,0-1-1,0 1 1,0 0 0,0-1 0,0 0-1,0 0 1,5-4 0,7-5 14,0 0 0,-1-1 0,0-1 1,24-28-1,-15 12 56,32-51 1,-39 51 3,17-45 0,0 2 64,-34 71-138,0 1 0,0-1 1,0 1-1,1-1 0,-1 1 1,0 0-1,0-1 0,1 1 1,-1-1-1,0 1 0,1-1 1,-1 1-1,0 0 0,1-1 1,-1 1-1,1 0 0,-1 0 1,0-1-1,1 1 0,-1 0 1,1 0-1,-1-1 0,1 1 1,-1 0-1,1 0 0,-1 0 1,1 0-1,0 0-1,0 0 0,-1 1 1,1-1-1,-1 1 0,1-1 0,-1 1 0,1-1 1,-1 1-1,1-1 0,-1 1 0,1-1 1,-1 1-1,0-1 0,1 1 0,-1 0 1,0-1-1,1 2 0,9 38 8,-7-31-3,0 3-6,0-1 0,1 1 0,1-1-1,0 0 1,12 18 0,-16-26-1,1 0 1,0-1 0,0 1-1,0-1 1,1 1 0,-1-1-1,0 0 1,1 0 0,0 0 0,-1 0-1,1-1 1,0 1 0,0-1-1,0 1 1,0-1 0,0 0-1,0 0 1,0-1 0,1 1-1,-1-1 1,0 1 0,0-1-1,1 0 1,-1 0 0,0 0-1,5-2 1,2 0 32,-1-2-1,1 1 0,-1-1 1,0-1-1,0 1 1,0-2-1,-1 1 0,0-1 1,0 0-1,9-10 1,3-4 202,-1-1 1,23-33-1,-32 41-63,0-1 0,-1-1 0,-1 0 0,-1 0 0,0 0 0,5-18 0,-11 29-125,1-1 0,-1 1 1,0 0-1,-1-1 1,1 1-1,-1-1 0,0 1 1,0-1-1,0 1 1,-1-1-1,1 1 1,-1-1-1,0 1 0,0-1 1,-1 1-1,1 0 1,-1 0-1,0 0 0,0 0 1,-1 0-1,1 0 1,-1 1-1,0-1 1,0 1-1,0-1 0,0 1 1,-6-4-1,3 2-206,-45-28 853,47 30-596,0 1 1,-1 0-1,0 0 1,1 0 0,-1 1-1,0-1 1,0 1-1,0 0 1,-9 0 0,-8 1 69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7.399"/>
    </inkml:context>
    <inkml:brush xml:id="br0">
      <inkml:brushProperty name="width" value="0.05" units="cm"/>
      <inkml:brushProperty name="height" value="0.05" units="cm"/>
    </inkml:brush>
  </inkml:definitions>
  <inkml:trace contextRef="#ctx0" brushRef="#br0">225 0 14235,'-12'2'104,"-1"-1"0,1 1 0,0 1 0,0 1 0,0-1 0,1 2 0,-1-1 0,1 2 0,0 0 0,-14 9 0,19-11-109,0 1 0,-1-1 0,2 1 0,-1 1 0,1-1-1,0 1 1,0 0 0,0 0 0,1 0 0,0 0 0,0 1 0,0 0 0,1 0 0,0 0 0,1 0-1,0 0 1,-3 14 0,5-19 3,-1 1-1,1-1 1,0 0-1,0 0 1,0 0 0,1 0-1,-1 0 1,0 0-1,1 0 1,-1 1-1,1-1 1,0 0-1,0 0 1,0-1 0,0 1-1,0 0 1,0 0-1,0 0 1,1-1-1,-1 1 1,0-1-1,3 2 1,-2-1 3,0-1 1,0 0-1,0 0 0,1 0 0,-1 0 1,0 0-1,1-1 0,-1 1 0,0-1 1,1 0-1,-1 0 0,1 1 1,-1-1-1,1-1 0,-1 1 0,1 0 1,-1-1-1,0 1 0,4-2 1,6-2 17,0-1 1,0-1 0,0 0 0,0 0 0,-1-1 0,0-1 0,-1 0 0,12-11-1,-8 6 183,0-1-1,-1-1 0,-1 0 1,19-30-1,-25 34 204,-7 12 153,-8 19-90,6-11-466,1 0 0,0 0 0,0 0 0,1 0 0,0 1 0,1-1 0,-1 0 0,2 1 0,-1-1 0,4 13-1,-4-21-1,1 0-1,-1 1 0,1-1 0,0 0 0,0 0 0,-1 0 0,1 0 0,0 0 1,0 0-1,0 0 0,0 0 0,0 0 0,0 0 0,0-1 0,0 1 0,0 0 0,1-1 1,-1 1-1,0-1 0,0 1 0,1-1 0,-1 0 0,0 1 0,1-1 0,-1 0 0,0 0 1,1 0-1,-1 0 0,0 0 0,1 0 0,1-1 0,5 0 4,-1-1 1,1 0-1,-1 0 0,9-5 0,-11 5-1,94-48 82,-77 37-79,0 0-1,2 2 1,0 1-1,27-9 1,-49 19-18,1-1 1,-1 1 0,0-1-1,1 1 1,-1 0 0,1 0 0,-1 0-1,0 0 1,1 0 0,-1 1 0,5 0-1,-6 0 5,0-1-1,0 1 0,1 0 0,-1-1 0,0 1 1,0 0-1,0 0 0,0 0 0,0 0 0,0 0 1,-1 0-1,1 0 0,0 0 0,0 0 0,-1 0 1,2 2-1,0 4-28,-1-1 1,1 1-1,-1 0 0,-1 0 1,1 0-1,-2 12 0,1-12 21,0-1 0,0 1-1,1-1 1,-1 1-1,1-1 1,3 11-1,-3-16 19,0 0 0,-1 0 0,1 0 0,0 0 0,0-1 0,0 1 0,0 0 0,0 0 0,0 0 0,0-1 0,0 1 0,0 0 0,0-1 0,0 1 0,0-1 0,0 0 0,0 1 0,1-1 0,-1 0 0,0 0 0,0 1 0,0-1 0,1 0 0,-1 0 0,0 0 0,0-1 0,1 1 0,-1 0 0,0 0 0,0-1 0,0 1 0,0-1 0,1 1 0,-1-1 0,1 0 0,7-3 13,0 0 0,-1-1-1,10-7 1,-16 11-14,66-48-16,28-18-439,-95 66 431,0 0-1,0 0 1,0 0-1,0 1 1,0-1-1,0 1 1,0-1-1,0 0 1,0 1 0,0 0-1,0-1 1,0 1-1,1 0 1,-1-1-1,0 1 1,0 0 0,0 0-1,1 0 1,-1 0-1,0 0 1,0 0-1,0 1 1,1-1 0,-1 0-1,0 1 1,0-1-1,2 1 1,-2 1-13,0 0 1,0-1 0,0 1-1,0 0 1,-1 0-1,1 0 1,0 0-1,-1-1 1,1 1 0,-1 0-1,0 0 1,0 0-1,0 0 1,0 0-1,0 3 1,-2 17-101,1-17 120,1 0 0,0 0-1,-1 0 1,2 0-1,-1 0 1,1 5-1,-1-10 14,0 1 0,0-1-1,1 0 1,-1 1 0,0-1 0,0 0-1,0 0 1,0 1 0,1-1 0,-1 0-1,0 0 1,0 1 0,0-1-1,1 0 1,-1 0 0,0 0 0,1 1-1,-1-1 1,0 0 0,0 0-1,1 0 1,-1 0 0,0 0 0,1 1-1,-1-1 1,0 0 0,1 0-1,-1 0 1,0 0 0,1 0 0,-1 0-1,0 0 1,0 0 0,1 0-1,-1 0 1,0-1 0,1 1 0,-1 0-1,0 0 1,1 0 0,-1 0 0,0 0-1,0 0 1,1-1 0,-1 1-1,14-9 1,-13 8-8,14-12-52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4.044"/>
    </inkml:context>
    <inkml:brush xml:id="br0">
      <inkml:brushProperty name="width" value="0.05" units="cm"/>
      <inkml:brushProperty name="height" value="0.05" units="cm"/>
    </inkml:brush>
  </inkml:definitions>
  <inkml:trace contextRef="#ctx0" brushRef="#br0">209 188 9674,'-15'-13'1034,"1"-1"0,-24-28 0,23 25 148,-21-21 1,34 37-1113,1-1 0,-1 1 1,1 0-1,-1-1 0,0 1 1,1 0-1,-1 0 0,0 0 1,0 0-1,0 0 0,0 1 1,0-1-1,0 0 0,0 1 1,0 0-1,0-1 0,0 1 1,0 0-1,0 0 1,0 0-1,-1 0 0,-2 1 1,3 0-40,0 0 1,0 1-1,0-1 1,0 0-1,0 1 1,0 0 0,0-1-1,1 1 1,-1 0-1,0 0 1,1 0-1,0 0 1,-1 0 0,1 0-1,0 0 1,0 0-1,0 0 1,0 5-1,-3 5-39,1 0-1,1 0 1,0 1-1,0-1 1,1 1-1,1-1 0,0 1 1,1 0-1,1-1 1,3 18-1,-4-25 4,1 0-1,0 0 0,0 0 1,0 0-1,0-1 0,0 1 1,1-1-1,0 0 0,0 0 1,0 0-1,1 0 1,4 4-1,-5-6 13,0 1 0,0-1 0,1-1 0,-1 1 0,1 0-1,-1-1 1,1 0 0,0 0 0,0 0 0,-1 0 0,1 0 0,0-1 0,0 0 0,0 0 0,0 0 0,-1 0 0,1 0-1,4-2 1,4-1 50,-1 0-1,1-1 1,-1 0-1,0-1 1,0-1-1,-1 1 1,0-2 0,0 1-1,0-1 1,10-11-1,-9 9 67,-2 0 0,1-1 0,-2 0 1,1 0-1,-1-1 0,-1-1 0,0 1 0,10-24 0,-15 32-83,-1-1-1,0 1 1,0-1-1,0 1 1,-1 0 0,1-1-1,-1 1 1,0-1-1,0 1 1,0-1 0,0 1-1,-1-1 1,0 1-1,1-1 1,-1 1 0,0 0-1,-1-1 1,1 1-1,0 0 1,-1 0 0,0 0-1,-3-5 1,1 4-30,1 1 1,-1-1 0,0 1 0,0 0 0,-1 0-1,1 0 1,0 1 0,-1-1 0,0 1-1,1 0 1,-1 0 0,0 1 0,0 0-1,0 0 1,-5-1 0,-2 1-386,1 0-1,0 1 1,-1 1 0,-11 1 0,38-6 91,4-6-87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4.416"/>
    </inkml:context>
    <inkml:brush xml:id="br0">
      <inkml:brushProperty name="width" value="0.05" units="cm"/>
      <inkml:brushProperty name="height" value="0.05" units="cm"/>
    </inkml:brush>
  </inkml:definitions>
  <inkml:trace contextRef="#ctx0" brushRef="#br0">22 1 13675,'-1'0'104,"0"1"-1,1 0 1,-1 0-1,1 0 1,-1 0 0,1 0-1,0 0 1,-1 0-1,1 0 1,0 0 0,0 0-1,-1 0 1,1 0-1,0 1 1,0 1 28,-7 42 804,-1 88 0,8-105-891,1 0 0,2-1 0,1 1 0,11 40 0,-14-62-33,1 1 0,1-1 0,-1 0 0,1 0 0,0 0 1,0-1-1,1 1 0,0-1 0,6 8 0,-8-11 4,0-1 0,0 1 0,0-1 0,0 1 0,0-1 0,1 0 0,-1 0 0,0 0 0,1 0 1,-1 0-1,1-1 0,-1 1 0,1-1 0,-1 1 0,1-1 0,-1 0 0,1 0 0,-1 0 0,1 0 1,-1-1-1,1 1 0,-1-1 0,1 1 0,-1-1 0,1 0 0,3-2 0,5-3 83,-1 0-1,0 0 1,0-1 0,-1 0-1,14-14 1,15-11 245,-38 31-341,1 0 0,-1 1 0,1-1 0,0 1 0,-1-1 0,1 0 0,0 1 0,0 0 0,-1-1-1,1 1 1,0-1 0,0 1 0,0 0 0,-1-1 0,1 1 0,0 0 0,0 0 0,0 0 0,0 0-1,0 0 1,0 0 0,-1 0 0,1 0 0,0 0 0,0 0 0,0 0 0,0 0 0,0 1 0,-1-1 0,1 0-1,0 1 1,0-1 0,0 1 0,-1-1 0,1 0 0,0 1 0,0 0 0,-1-1 0,1 1 0,-1-1-1,1 1 1,-1 0 0,1 0 0,-1-1 0,1 1 0,-1 0 0,1 0 0,-1-1 0,0 1 0,1 0 0,-1 1-1,2 6-24,0 0-1,0 0 1,-1 0-1,0 13 0,-1-12 24,0 44-234,0-52 222,1-1 0,-1 0 0,0 0 0,0 0 0,0 0 1,0 1-1,0-1 0,0 0 0,-1 0 0,1 0 0,0 1 1,0-1-1,0 0 0,0 0 0,0 0 0,0 0 0,0 1 1,0-1-1,0 0 0,0 0 0,-1 0 0,1 0 0,0 0 1,0 1-1,0-1 0,0 0 0,0 0 0,-1 0 0,1 0 1,0 0-1,0 0 0,0 0 0,0 0 0,-1 0 0,1 1 1,0-1-1,0 0 0,0 0 0,-1 0 0,1 0 0,0 0 1,0 0-1,0 0 0,0 0 0,-1 0 0,1 0 0,0-1 1,0 1-1,0 0 0,-1 0 0,1 0 0,0 0 0,0 0 1,0 0-1,0 0 0,-4-2-157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5.099"/>
    </inkml:context>
    <inkml:brush xml:id="br0">
      <inkml:brushProperty name="width" value="0.05" units="cm"/>
      <inkml:brushProperty name="height" value="0.05" units="cm"/>
    </inkml:brush>
  </inkml:definitions>
  <inkml:trace contextRef="#ctx0" brushRef="#br0">6 1 15275,'3'8'1129,"-3"21"-873,0 7-80,-2 11 360,2 6-192,-3 7-160,-1 5-24,4-4-16,4-2-40,-1-10-48,2-5-8,2-6-192,3-4-168,4-1-336,1-6 528,3-2-72,1-2-104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6.670"/>
    </inkml:context>
    <inkml:brush xml:id="br0">
      <inkml:brushProperty name="width" value="0.05" units="cm"/>
      <inkml:brushProperty name="height" value="0.05" units="cm"/>
    </inkml:brush>
  </inkml:definitions>
  <inkml:trace contextRef="#ctx0" brushRef="#br0">130 186 10834,'1'-4'156,"8"-17"588,-1 0 1,-1 0 0,0 0 0,-2-1-1,3-24 1,-8 45-670,0 0 1,0 0-1,0 0 0,0 0 0,0-1 1,0 1-1,0 0 0,0 0 0,0 0 1,0 0-1,-1 0 0,1 0 1,-1 0-1,1 0 0,0 0 0,-1 0 1,0 0-1,1 0 0,-1 0 0,0 0 1,1 0-1,-1 0 0,0 0 1,0 1-1,0-1 0,1 0 0,-1 1 1,0-1-1,0 0 0,-2 0 0,2 1-40,-1 0-1,1 0 0,0 0 1,0 1-1,-1-1 0,1 0 1,0 0-1,0 1 0,0-1 1,-1 1-1,1-1 0,0 1 1,0 0-1,0-1 0,0 1 1,0 0-1,0 0 0,0 0 1,0 0-1,0-1 0,1 1 1,-1 0-1,0 1 0,0-1 1,1 0-1,-1 0 0,1 0 1,-1 0-1,1 2 0,-7 13-6,1 0 0,1 1 0,1-1 0,0 1-1,-2 27 1,1 87 27,5-125-42,-2 74 80,3 138 272,2-171-236,2-1-1,18 76 0,-11-84-99,-12-38-28,0 0 0,0 0-1,0 0 1,0 0 0,0-1-1,0 1 1,0 0 0,0 0-1,0 0 1,0 0 0,0 0-1,0 0 1,0 0 0,0 0-1,0 0 1,0 0 0,0 0-1,0 0 1,0 0 0,0-1-1,1 1 1,-1 0 0,0 0-1,0 0 1,0 0 0,0 0-1,0 0 1,0 0 0,0 0-1,0 0 1,0 0 0,0 0-1,0 0 1,0 0 0,1 0-1,-1 0 1,0 0 0,0 0-1,0 0 1,0 0 0,0 0-1,0 0 1,0 0 0,0 0-1,0 0 1,0 0 0,0 0-1,0 0 1,1 0 0,-1 0-1,0 0 1,0 1 0,0-1-1,0 0 1,0 0 0,0 0-1,0 0 1,0 0 0,0 0-1,0 0 1,0 0 0,0 0-1,0 0 1,0 0 0,0 0-1,0 0 1,0 1 0,0-1-1,2-7 22,-4-7 1,0 1 0,-1 0 0,-1-1 0,0 2 0,0-1 0,-9-15 0,-2-9 38,6 12-12,-13-37 104,-39-76-1,61 138-154,0 0 0,0 0 0,0 0 0,0 0 0,0 1 0,1-1 0,-1 0 0,0 0 0,0 0 0,0 0 0,0 0 0,0 0 0,1 0 0,-1 0 0,0 0 0,0 0 0,0 0 0,0 0 0,0 0 0,0 0 0,1-1 0,-1 1 0,0 0 0,0 0 0,0 0 0,0 0 0,0 0 0,0 0 0,0 0 0,1 0 0,-1 0 0,0 0 0,0 0 0,0-1 0,0 1-1,0 0 1,0 0 0,0 0 0,0 0 0,0 0 0,0 0 0,0-1 0,0 1 0,0 0 0,0 0 0,0 0 0,0 0 0,1 0 0,-1 0 0,-1-1 0,1 1 0,0 0 0,0 0 0,0 0 0,0 0 0,0-1 0,11 7-125,-3-1-23,0-1 0,0-1 0,0 1 0,1-1 0,-1-1 1,1 1-1,0-2 0,0 1 0,-1-1 0,1 0 0,0-1 0,0 0 1,0-1-1,11-1 0,0-2-331,-1 0 0,1-1 0,-1-1-1,-1-1 1,26-13 0,81-46-2845,-112 54 3830,-13 12-475,0-1 1,0 1-1,1 0 1,-1-1-1,0 1 1,0 0-1,0-1 1,0 1-1,0 0 1,0-1 0,0 1-1,0 0 1,0-1-1,1 1 1,-1 0-1,-1-1 1,1 1-1,0 0 1,0-1-1,0 1 1,0 0-1,0-1 1,0 1-1,0 0 1,0-1-1,0 1 1,-1 0-1,1 0 1,0-1-1,0 1 1,0 0-1,-1 0 1,1-1 0,0 1-1,0 0 1,-1 0-1,1-1 1,0 1-1,-1 0 1,1 0-1,0 0 1,0 0-1,-1 0 1,1-1-1,0 1 1,-1 0-1,-1 0 47,1 1-1,0-1 0,-1 0 1,1 0-1,0 1 1,-1-1-1,1 1 0,0-1 1,0 1-1,-1 0 0,1-1 1,0 1-1,0 0 1,0 0-1,0 0 0,0 0 1,0 0-1,0 0 0,0 0 1,0 0-1,1 0 1,-1 0-1,0 2 0,-19 30 414,13-19-472,1 0-1,0 0 1,1 1-1,0 0 1,1 0-1,1 0 1,1 0-1,0 0 1,0 25-1,2-38-13,0 0-1,0-1 0,1 1 0,-1 0 0,0-1 1,1 1-1,-1 0 0,1-1 0,-1 1 0,1 0 0,0-1 1,0 1-1,1 1 0,-1-2 1,-1-1 0,1 0 0,-1 1 0,0-1 1,1 0-1,-1 0 0,1 1 0,0-1 0,-1 0 0,1 0 0,-1 0 1,1 0-1,-1 0 0,1 0 0,-1 0 0,1 0 0,-1 0 0,1 0 0,0 0 1,-1 0-1,1 0 0,-1 0 0,1 0 0,-1 0 0,1-1 0,-1 1 1,1 0-1,4-3 17,-1 0 0,0 0 1,0-1-1,0 1 1,-1-1-1,1 0 0,4-7 1,201-314 798,-207 322-814,5-10 41,1 1 0,13-18-1,-21 30-44,0-1 0,1 1 1,-1 0-1,0 0 0,0 0 0,0 0 0,0 0 0,0-1 0,0 1 0,0 0 0,0 0 0,0 0 0,0 0 0,0 0 0,0 0 0,0-1 0,1 1 0,-1 0 0,0 0 0,0 0 0,0 0 0,0 0 0,0 0 0,0 0 0,1 0 0,-1 0 0,0 0 0,0-1 0,0 1 1,0 0-1,1 0 0,-1 0 0,0 0 0,0 0 0,0 0 0,0 0 0,0 0 0,1 0 0,-1 0 0,0 0 0,0 1 0,0-1 0,0 0 0,1 0 0,-1 0 0,0 0 0,0 0 0,0 0 0,0 0 0,0 0 0,0 9 20,0-8-20,-10 63-46,5-43 2,2 1 1,0 0-1,1 0 1,1 0-1,1 0 1,4 25-1,-3-42-23,0 0 0,0 0 0,1 0 0,0-1 0,0 1 0,0 0 0,1-1 0,-1 0 0,5 6 0,-6-9 53,-1 0 0,1 0 0,0 0 0,0-1 1,0 1-1,0 0 0,1 0 0,-1 0 1,0-1-1,0 1 0,0-1 0,0 1 0,1-1 1,-1 1-1,0-1 0,1 0 0,-1 0 0,0 1 1,1-1-1,-1 0 0,0 0 0,1 0 0,-1-1 1,0 1-1,0 0 0,1 0 0,-1-1 1,0 1-1,1-1 0,-1 1 0,0-1 0,0 1 1,0-1-1,0 0 0,0 0 0,0 1 0,0-1 1,0 0-1,1-1 0,25-27-242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7.146"/>
    </inkml:context>
    <inkml:brush xml:id="br0">
      <inkml:brushProperty name="width" value="0.05" units="cm"/>
      <inkml:brushProperty name="height" value="0.05" units="cm"/>
    </inkml:brush>
  </inkml:definitions>
  <inkml:trace contextRef="#ctx0" brushRef="#br0">37 1 14011,'-8'24'462,"0"1"0,2-1 1,1 2-1,-4 43 0,8-56-390,1-1 0,0 0 0,1 0 0,1 1 1,-1-1-1,2 0 0,0 0 0,0-1 0,1 1 0,1-1 0,-1 1 1,8 11-1,-11-22-63,0 1 0,1 0 1,-1 0-1,0-1 0,0 1 1,1-1-1,-1 1 0,1-1 0,-1 0 1,1 1-1,0-1 0,0 0 1,-1 0-1,1 0 0,0 0 1,4 1-1,-4-2 3,0 0 1,0 0-1,0 0 1,0-1-1,0 1 1,1 0-1,-1-1 1,0 0-1,0 1 1,0-1-1,0 0 1,-1 0-1,1 0 1,0 0-1,0 0 1,3-3-1,17-19 117,-19 20-115,0-1 1,0 0 0,1 1-1,0-1 1,-1 1 0,7-4-1,-9 7-15,0 0 0,0 0-1,-1-1 1,1 1 0,0 0-1,0 0 1,-1 0 0,1 0-1,0 0 1,0 0 0,-1 0 0,1 0-1,0 0 1,0 1 0,-1-1-1,1 0 1,0 0 0,-1 1-1,1-1 1,0 0 0,0 1-1,-1-1 1,1 1 0,-1-1 0,1 1-1,-1-1 1,1 1 0,0-1-1,-1 1 1,0-1 0,1 1-1,-1 0 1,1-1 0,-1 1 0,0 0-1,1 1 1,10 29-59,6 88-123,-17-119 182,0 1-1,0-1 1,0 0-1,0 0 0,0 1 1,0-1-1,0 0 0,0 1 1,0-1-1,0 0 0,0 1 1,0-1-1,0 0 1,0 0-1,0 1 0,0-1 1,0 0-1,0 0 0,1 1 1,-1-1-1,0 0 1,0 0-1,0 1 0,0-1 1,1 0-1,-1 0 0,0 0 1,0 1-1,1-1 1,-1 0-1,0 0 0,0 0 1,1 0-1,-1 0 0,0 1 1,0-1-1,1 0 0,-1 0 1,0 0-1,1 0 1,-1 0-1,0 0 0,0 0 1,1 0-1,-1 0 0,0 0 1,1 0-1,-1 0 1,0 0-1,0 0 0,1-1 1,-1 1-1,0 0 0,0 0 1,1 0-1,-1 0 0,0 0 1,0-1-1,1 1 1,-1 0-1,0 0 0,0 0 1,1-1-1,-1 1 0,0 0 1,0 0-1,0-1 1,0 1-1,14-23-59,-10 16 18,-3 6 20,-1 0-1,1-1 0,0 1 1,0 0-1,0 0 0,0 0 1,0-1-1,0 1 1,0 0-1,0 1 0,0-1 1,0 0-1,0 0 0,1 0 1,-1 1-1,0-1 0,1 0 1,-1 1-1,0-1 0,1 1 1,-1 0-1,1 0 0,2-1 1,-3 2-14,1-1 1,-1 1 0,0-1-1,1 1 1,-1 0-1,0 0 1,1-1-1,-1 1 1,0 0 0,0 0-1,0 0 1,0 0-1,0 1 1,0-1 0,0 0-1,0 0 1,0 1-1,-1-1 1,1 0-1,0 1 1,-1-1 0,1 1-1,0 1 1,20 50-1209,-21-52 1232,0-1 0,0 0 0,0 1 0,0-1-1,1 0 1,-1 0 0,0 1 0,0-1 0,0 0-1,1 1 1,-1-1 0,0 0 0,0 0 0,1 1-1,-1-1 1,0 0 0,1 0 0,-1 0 0,0 0-1,1 1 1,-1-1 0,0 0 0,1 0 0,-1 0-1,0 0 1,1 0 0,-1 0 0,0 0 0,1 0-1,-1 0 1,0 0 0,1 0 0,8-9 457,4-19 228,-13 27-792,11-33 173,1-10 68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7.804"/>
    </inkml:context>
    <inkml:brush xml:id="br0">
      <inkml:brushProperty name="width" value="0.05" units="cm"/>
      <inkml:brushProperty name="height" value="0.05" units="cm"/>
    </inkml:brush>
  </inkml:definitions>
  <inkml:trace contextRef="#ctx0" brushRef="#br0">59 0 9282,'0'39'1092,"-3"-1"0,-1 0 0,-11 50 0,-7 56 980,21-132-1974,-4 141 1031,6-135-1009,0-1 0,1 1 0,1-1 0,1 0 0,0 0 0,11 27 0,-14-42-115,1 1 0,-1 0 0,1-1 1,-1 1-1,1-1 0,0 0 0,-1 0 0,1 1 0,1-1 0,-1 0 0,0-1 0,4 4 0,-5-5-4,-1 0 0,1 1 0,0-1-1,-1 0 1,1 0 0,0 0 0,-1 1-1,1-1 1,0 0 0,-1 0 0,1 0-1,0 0 1,0 0 0,-1 0-1,1-1 1,0 1 0,-1 0 0,1 0-1,0 0 1,1-1 0,-1 0-1,0 0 1,0 0-1,0 0 0,0 0 1,0 0-1,0-1 0,0 1 1,0 0-1,0 0 0,0-1 1,-1 1-1,1-1 0,0-1 1,1-4 3,0 0 0,-1 0 0,1 0 1,-2-1-1,1 1 0,-1 0 0,0 0 0,-1 0 0,0 0 1,-2-13-1,-1 6 7,0 0 1,-1 0 0,0 0-1,-9-16 1,9 21-4,0 0 0,0 0-1,-1 1 1,0 0 0,0 0 0,-1 1 0,-8-8 0,15 15-10,0 0 1,0 0 0,-1-1 0,1 1-1,0 0 1,0 0 0,0 0 0,-1-1 0,1 1-1,0 0 1,0 0 0,-1 0 0,1 0 0,0 0-1,0 0 1,-1 0 0,1 0 0,0-1 0,0 1-1,-1 0 1,1 0 0,0 0 0,-1 0 0,1 0-1,0 0 1,0 1 0,-1-1 0,1 0-1,0 0 1,0 0 0,-1 0 0,1 0 0,0 0-1,0 0 1,-1 0 0,1 1 0,0-1 0,0 0-1,-1 0 1,1 1 0,0-1-5,0 1 0,0-1 0,0 0-1,0 1 1,0-1 0,0 1 0,0-1 0,0 1 0,0-1 0,0 0 0,0 1 0,0-1-1,0 1 1,1-1 0,-1 0 0,0 1 0,0-1 0,0 1 0,1-1 0,-1 0 0,0 1-1,1-1 1,-1 0 0,0 1 0,0-1 0,1 0 0,4 3-67,-1 0 0,0-1 0,1 1 0,0-1 0,-1 0 0,1-1 0,0 1 0,0-1 0,0 0 0,0 0 0,0-1 0,0 1 1,0-1-1,0 0 0,0-1 0,9-1 0,3-1-243,1 0 1,-1-2-1,25-9 1,-3-3-483,62-35 0,-101 51 810,0 1-1,0 0 1,0 0 0,0 0 0,0 0 0,1 0 0,-1 0 0,0 0 0,0-1 0,0 1 0,0 0 0,1 0 0,-1 0 0,0 0-1,0 0 1,0 0 0,0 0 0,1 0 0,-1 0 0,0 0 0,0 0 0,0 0 0,1 0 0,-1 0 0,0 0 0,0 0 0,0 0 0,0 0-1,1 1 1,-1-1 0,0 0 0,0 0 0,0 0 0,0 0 0,1 0 0,-1 0 0,0 0 0,0 1 0,0-1 0,0 0 0,0 0-1,0 0 1,1 0 0,-1 0 0,0 1 0,0-1 0,0 0 0,0 0 0,0 0 0,0 1 0,0-1 0,0 0 0,0 0 0,0 0-1,0 0 1,0 1 0,0-1 0,0 0 0,0 0 0,-2 20 704,1 2-103,2-20-590,-1-1 0,1 1-1,0-1 1,0 1 0,0 0 0,0-1 0,0 0 0,0 1-1,1-1 1,-1 0 0,0 1 0,1-1 0,-1 0-1,1 0 1,-1 0 0,1 0 0,-1-1 0,1 1-1,0 0 1,-1-1 0,3 1 0,46 9-44,-18-5-11,-24-3 12,-1 1 0,0 0-1,0 0 1,0 0 0,0 1-1,-1 0 1,1 1 0,-1 0 0,0 0-1,10 10 1,-14-13 32,0 1 1,0-1-1,0 1 0,-1 0 1,1-1-1,-1 1 1,1 0-1,-1 0 0,0 0 1,0 0-1,0 0 1,0 0-1,-1 0 0,1 0 1,-1 0-1,0 0 0,0 1 1,0-1-1,0 0 1,0 0-1,-1 0 0,0 0 1,1 0-1,-1 0 1,0 0-1,-1 0 0,1 0 1,0 0-1,-3 3 1,-1 0 85,0 0 1,0 0 0,-1 0 0,0-1 0,0 0 0,-1 0 0,1 0 0,-1-1 0,0 0-1,-1 0 1,1-1 0,0 1 0,-1-2 0,0 1 0,0-1 0,1-1 0,-1 1 0,-1-1-1,1 0 1,0-1 0,0 0 0,0-1 0,0 1 0,0-1 0,-12-4 0,17 4-81,0-1 1,0 1 0,0-1 0,0 0 0,0 0-1,0-1 1,0 1 0,0 0 0,1-1-1,0 0 1,-1 1 0,-2-6 0,-5-12-82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8.826"/>
    </inkml:context>
    <inkml:brush xml:id="br0">
      <inkml:brushProperty name="width" value="0.05" units="cm"/>
      <inkml:brushProperty name="height" value="0.05" units="cm"/>
    </inkml:brush>
  </inkml:definitions>
  <inkml:trace contextRef="#ctx0" brushRef="#br0">0 114 9882,'6'-16'1217,"-2"0"0,1 0-1,-2-1 1,2-17 0,-5 31 755,-3 11-1278,-1 19-275,2 18-298,2 0-1,1-1 1,2 1 0,11 51 0,-12-88-116,0-1 0,0 0 0,1-1 0,6 13 0,-9-18-3,1 0 0,-1 0 0,1 0 0,-1-1 0,1 1 0,-1 0 0,1 0 0,0 0 0,-1-1 1,1 1-1,0 0 0,0 0 0,-1-1 0,1 1 0,0-1 0,0 1 0,0-1 0,0 1 0,0-1 0,0 0 0,0 1 0,0-1 0,0 0 0,0 0 0,0 0 0,0 1 0,0-1 0,0 0 1,0 0-1,0-1 0,0 1 0,0 0 0,0 0 0,0 0 0,0-1 0,0 1 0,0-1 0,0 1 0,0 0 0,0-1 0,-1 0 0,3 0 0,3-5 18,0 0-1,-1 0 0,1-1 0,-1 1 1,0-1-1,-1 0 0,0-1 1,0 1-1,4-12 0,2-7 61,10-41-1,-14 40-120,0-1 1,3-36-1,-9 67 31,1 1 0,0 0 0,0-1 1,0 1-1,0-1 0,1 1 0,-1-1 1,1 0-1,0 1 0,0-1 0,0 0 1,0 0-1,1 0 0,-1-1 0,1 1 1,0-1-1,0 1 0,0-1 0,0 0 1,0 0-1,0 0 0,0 0 0,1-1 1,-1 1-1,6 0 0,-2 0 8,0-1-1,1 0 1,-1-1-1,1 1 1,-1-1-1,0-1 1,1 0-1,-1 0 1,0 0 0,0-1-1,1 0 1,8-4-1,-1 0 11,0-1-1,0 0 1,-1-1 0,0-1-1,0 0 1,-1-1-1,0 0 1,0-1 0,17-21-1,-29 32-9,0-1 1,0 0-1,-1 0 0,1 0 0,-1 1 1,1-1-1,0 0 0,-1 0 0,0 0 1,1 0-1,-1 0 0,1 0 0,-1 0 0,0 0 1,0 0-1,0 0 0,0-1 0,0 1 1,0 0-1,0-1 0,0 1-3,-1 1 0,1-1 0,0 0-1,-1 1 1,1 0 0,-1-1 0,1 1 0,-1-1-1,0 1 1,1 0 0,-1-1 0,1 1 0,-1 0-1,0-1 1,1 1 0,-1 0 0,0 0 0,1 0-1,-1 0 1,0 0 0,1-1 0,-1 1 0,-1 1-1,-2-1-24,-1 0 0,1 0 0,-1 1 0,1 0 0,0 0 0,-1 0 0,1 1 0,-8 3 0,-4 4-72,0 1-1,-19 16 1,31-23 88,-1 1-1,1 0 1,0 0 0,1 0-1,-1 0 1,0 1 0,1-1-1,0 1 1,0 0 0,1 0-1,-1 0 1,-1 6 0,4-10 14,-1 0 0,1 0 0,0 0 0,0 0 1,0 1-1,0-1 0,0 0 0,0 0 0,0 0 0,0 0 1,0 0-1,0 0 0,0 0 0,1 0 0,-1 0 1,1 0-1,-1 0 0,0 0 0,1 0 0,0 0 0,-1 0 1,1 0-1,-1 0 0,1-1 0,0 1 0,0 0 0,0 0 1,-1-1-1,1 1 0,0 0 0,0-1 0,0 1 0,0-1 1,0 1-1,0-1 0,0 0 0,0 1 0,0-1 1,0 0-1,0 0 0,2 0 0,5 1 8,0-1 0,0 0 0,1 0 0,11-3 0,-11 2-6,16-2-59,1 1 0,-1 1 0,43 3 0,-58 0 1,0 0-1,0 0 1,0 0-1,-1 1 1,1 1-1,-1 0 0,0 0 1,0 1-1,0 0 1,-1 0-1,0 1 1,11 9-1,-8-3 7,0-1 0,-1 1 1,-1 0-1,9 16 0,-17-34 847,-3-7-451,-19-39 510,-3 1 0,-30-49 0,39 72-836,6 5-354,9 23 299,0-1-1,0 0 1,0 1-1,0-1 0,0 1 1,0-1-1,0 1 1,0-1-1,0 1 0,1-1 1,-1 1-1,0-1 0,0 1 1,0-1-1,1 1 1,-1-1-1,0 1 0,1-1 1,-1 1-1,0-1 1,1 1-1,-1 0 0,1-1 1,2 0-89,0 0 1,1-1 0,-1 2-1,0-1 1,1 0 0,-1 1-1,1 0 1,-1-1 0,5 2-1,-5-1 134,20-2-433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29.762"/>
    </inkml:context>
    <inkml:brush xml:id="br0">
      <inkml:brushProperty name="width" value="0.05" units="cm"/>
      <inkml:brushProperty name="height" value="0.05" units="cm"/>
    </inkml:brush>
  </inkml:definitions>
  <inkml:trace contextRef="#ctx0" brushRef="#br0">43 24 13843,'-1'-10'1226,"-2"-4"670,1 15-1132,-1 8-245,-7 43-39,2 0-1,-2 64 1,9-101-429,-3 165 167,5-144-153,2 0 0,2 0-1,10 36 1,-13-64-52,0 0-1,1 0 1,0 0 0,1 0-1,0-1 1,0 1-1,0-1 1,1 0 0,7 7-1,-10-11-9,0-1-1,0-1 1,0 1-1,0 0 0,0 0 1,1-1-1,-1 1 0,1-1 1,-1 0-1,1 0 1,0 0-1,-1 0 0,1 0 1,0-1-1,0 1 1,0-1-1,-1 0 0,1 1 1,0-1-1,0-1 0,0 1 1,0 0-1,-1-1 1,1 1-1,0-1 0,0 0 1,-1 0-1,1 0 1,0 0-1,-1-1 0,4-1 1,4-4-1,-1 0 1,1-1-1,-1 1 1,-1-2-1,1 0 0,-1 0 1,-1 0-1,0-1 1,0 0-1,-1 0 1,6-13-1,2-7-22,-2 0 0,16-60 0,-23 71-49,-6 24-67,-7 34 2,4-8 84,1 38 1,3-59 51,1 0 0,0 0 1,0 0-1,1 0 1,0 0-1,1 0 1,7 17-1,-9-25 3,0 0-1,0 0 1,0 0-1,0 0 1,0 0-1,0-1 1,1 1-1,-1 0 1,1-1-1,-1 1 1,1-1-1,0 1 1,0-1-1,-1 0 1,1 0-1,0 0 1,0 0-1,0 0 1,0 0-1,5 0 1,-4-1 1,0 1 0,0-2 1,0 1-1,1 0 0,-1-1 1,0 1-1,0-1 0,0 0 1,0 0-1,0 0 0,0-1 0,5-2 1,4-4 21,1-1 0,-2 0 0,1-1-1,18-21 1,-12 11-33,0 0-1,-2-2 1,0 0-1,-2-1 1,0-1-1,14-33 1,-28 56-9,1 0 1,0 0-1,-1 0 1,0 0-1,1 0 1,-1 0-1,0 0 1,1 0-1,-1 0 1,0 0-1,0 0 0,0-1 1,0 1-1,0 0 1,0 0-1,0 0 1,0 0-1,0 0 1,-1 0-1,1-2 1,-1 4-1,0-1 0,0 0 0,0 1 0,0-1 0,0 1 0,0-1 1,0 1-1,0 0 0,1-1 0,-1 1 0,0 0 0,0-1 0,1 1 0,-1 0 0,1 0 1,-1 0-1,1 0 0,-1 0 0,1-1 0,-1 1 0,0 2 0,-8 14-20,1 0 0,0 0 0,-8 29 0,14-38 72,0 0-1,0 0 1,0 0-1,1 0 1,1 0 0,-1 0-1,1 1 1,1-1-1,-1 0 1,5 15 0,-5-21-27,1-1 0,-1 0 0,1 1 0,-1-1 0,1 0 0,0 0 0,0 1 0,-1-1 0,1 0 0,0 0 0,0 0 0,0 0 0,1 0 0,-1 0 0,0-1 0,0 1 0,0 0 0,1-1 0,-1 1 0,0 0 0,0-1 0,1 1 0,-1-1 0,1 0 0,-1 0 0,0 1 0,1-1 0,-1 0 0,1 0 0,-1 0 0,1 0 0,-1-1 0,0 1 0,2-1 0,3 0 14,0-1 1,0 1-1,0-2 0,0 1 0,0-1 0,8-5 0,4-4-38,0-2 0,-1 0 0,-1-1 0,0 0 0,-1-1 0,-1-1 0,-1 0 1,0-1-1,13-25 0,-33 56-334,-8 16 8,1 1 0,-18 56 1,31-84 315,1-2 20,0 0 0,0 0 0,0 0 0,0 0 0,0 0 0,0 0 0,0 0 0,0 0 0,0 0 0,0 0 0,-1 0 0,1 1 0,0-1 0,0 0 0,0 0 0,0 0 0,0 0 0,0 0 0,0 0 0,0 0 0,0 0 0,0 1 0,0-1-1,0 0 1,0 0 0,0 0 0,0 0 0,0 0 0,0 0 0,0 0 0,0 0 0,0 1 0,0-1 0,0 0 0,1 0 0,-1 0 0,0 0 0,0 0 0,0 0 0,0 0 0,0 0 0,0 0 0,0 0 0,0 1 0,0-1 0,0 0 0,0 0 0,1 0 0,-1 0-1,0 0 1,0 0 0,0 0 0,0 0 0,0 0 0,0 0 0,0 0 0,0 0 0,1 0 0,-1 0 0,0 0 0,0 0 0,0 0 0,0 0 0,0 0 0,0 0 0,0 0 0,0 0 0,1 0 0,7-4-212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30.476"/>
    </inkml:context>
    <inkml:brush xml:id="br0">
      <inkml:brushProperty name="width" value="0.05" units="cm"/>
      <inkml:brushProperty name="height" value="0.05" units="cm"/>
    </inkml:brush>
  </inkml:definitions>
  <inkml:trace contextRef="#ctx0" brushRef="#br0">197 16 5681,'-7'-3'8588,"6"1"-8333,-1 1 0,1 0 0,0 0 0,-1 0 0,1 0 0,-1 1-1,1-1 1,-1 0 0,1 0 0,-1 1 0,1-1 0,-1 1 0,0 0 0,1-1 0,-1 1 0,0 0-1,-2 0 1,-1 2-58,0 1 0,0-1 0,1 1 0,-1 0 0,1 0 1,0 0-1,0 1 0,-5 4 0,-27 35-1,35-42-192,-2 2-5,1 1 1,-1 0-1,1-1 0,-1 1 0,1 0 1,0 0-1,1 1 0,-3 7 0,4-12-2,0 1-1,1-1 1,-1 1-1,0-1 1,1 0-1,-1 1 1,1-1-1,-1 1 1,0-1-1,1 0 1,-1 0-1,1 1 1,-1-1-1,1 0 0,-1 0 1,1 1-1,-1-1 1,1 0-1,0 0 1,-1 0-1,1 0 1,-1 0-1,1 0 1,-1 0-1,2 0 1,19 0-50,-15 0 29,22-1-118,-11 0-22,0 1 0,20 3 0,-32-3 109,-1 1-1,0 0 1,0 0-1,0 0 1,1 1-1,-1-1 1,0 1-1,-1 0 1,1 0-1,0 0 1,-1 1-1,1-1 1,4 6-1,-6-7 47,-1 0-1,0 1 0,0-1 0,0 0 1,0 1-1,0-1 0,-1 1 0,1-1 1,0 1-1,-1-1 0,1 1 0,-1 0 1,1-1-1,-1 1 0,0 0 0,0-1 1,1 1-1,-1 0 0,-1-1 0,1 1 1,0 3-1,-1-2 40,-1 0 1,1 0-1,0 0 1,-1 0-1,0 0 1,1 0-1,-1 0 0,0 0 1,-1-1-1,-2 4 1,-3 1 153,-1 1 0,0-2 0,0 1 0,0-1 0,-18 8 0,18-11-172,0 0 0,-1 0 0,1 0 1,-1-1-1,0-1 0,0 0 0,1 0 1,-1-1-1,0 0 0,0-1 0,0 0 1,0 0-1,1-1 0,-1 0 1,-14-6-1,19 4-1185,10 1 368,11 2-171,24-4-48,-13-1 467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30.942"/>
    </inkml:context>
    <inkml:brush xml:id="br0">
      <inkml:brushProperty name="width" value="0.05" units="cm"/>
      <inkml:brushProperty name="height" value="0.05" units="cm"/>
    </inkml:brush>
  </inkml:definitions>
  <inkml:trace contextRef="#ctx0" brushRef="#br0">213 0 15395,'-10'15'1362,"3"-1"-1209,2 0 1,0 0-1,0 0 1,1 1-1,-2 19 1,-5 78 308,10-94-421,-2 45 311,8 100 0,-2-133-221,1 0 1,2 0 0,0 0-1,3-1 1,16 40 0,-20-57-222,2-1 0,0 1 0,0-1 0,9 10 0,-65-87-2435,-7 7 1647,-23-25 363,67 69 792,0 0 1,1-1-1,-16-31 1,26 44-177,-1 0 0,1 0 0,0 0 0,0 0 0,0 0 0,0 0 1,1 0-1,-1 0 0,1 0 0,0 0 0,0 0 0,0 0 0,0 0 0,1 0 0,-1 0 0,1 0 0,0-3 1,0 3-5,1 1 1,-1 0 0,1-1-1,-1 1 1,1 0 0,0 0-1,-1 0 1,1 0 0,0 1-1,0-1 1,1 0 0,-1 1-1,0-1 1,0 1 0,1 0-1,-1 0 1,1 0 0,4-1-1,24-6 283,0 2 0,50-4 0,-53 8-477,0-2 1,0 0-1,44-14 1,-30-1-42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7.830"/>
    </inkml:context>
    <inkml:brush xml:id="br0">
      <inkml:brushProperty name="width" value="0.05" units="cm"/>
      <inkml:brushProperty name="height" value="0.05" units="cm"/>
    </inkml:brush>
  </inkml:definitions>
  <inkml:trace contextRef="#ctx0" brushRef="#br0">181 232 14555,'-4'0'158,"-1"1"-1,0 0 0,0 0 1,1 0-1,-1 1 0,1-1 1,-1 1-1,1 0 1,0 1-1,0-1 0,-8 7 1,-3 2 176,-20 23 1,25-24-329,0 0 0,1 1 0,-9 15 0,15-21-19,0 0 0,1 0 0,-1 0 0,1 0 0,0 0 0,0 0 0,1 1 0,0-1 0,0 1 0,-1 10 0,2-15 11,0 0 1,0 1-1,0-1 0,0 0 0,0 0 0,1 0 1,-1 0-1,0 0 0,0 0 0,1 1 0,-1-1 0,1 0 1,-1 0-1,1 0 0,0 0 0,-1-1 0,1 1 1,0 0-1,0 0 0,-1 0 0,1 0 0,0-1 0,0 1 1,0 0-1,0-1 0,0 1 0,0-1 0,0 1 1,0-1-1,0 0 0,0 1 0,0-1 0,1 0 0,-1 0 1,0 1-1,0-1 0,0 0 0,0 0 0,0 0 0,0-1 1,1 1-1,-1 0 0,0 0 0,0 0 0,2-2 1,4 0-1,1 0 1,-1-1-1,0 0 1,-1 0 0,13-8-1,1-3 41,-1-1 1,0-1-1,-1-1 0,-1-1 0,-1 0 0,27-40 0,-21 25 193,-3-1-1,0-1 1,21-60 0,-37 87-126,0-1 0,0 0 1,-1 0-1,0 0 1,1-10-1,-5 6 122,-4 14-35,-8 21 18,8-6-194,0 0-1,2 0 1,0 1-1,1 0 1,0-1-1,0 26 1,3-30-45,0 0 1,1 0 0,0 0 0,0 0-1,2 0 1,-1 0 0,2-1 0,-1 1-1,12 21 1,-13-28-24,1 0 1,0 0-1,0-1 0,0 1 0,1-1 1,-1 0-1,1 0 0,0 0 0,1 0 1,-1-1-1,0 1 0,1-1 0,0 0 1,0-1-1,0 1 0,0-1 1,0 0-1,1 0 0,-1 0 0,11 1 1,11-3-177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34.255"/>
    </inkml:context>
    <inkml:brush xml:id="br0">
      <inkml:brushProperty name="width" value="0.05" units="cm"/>
      <inkml:brushProperty name="height" value="0.05" units="cm"/>
    </inkml:brush>
  </inkml:definitions>
  <inkml:trace contextRef="#ctx0" brushRef="#br0">0 1 15379,'7'0'1209,"-2"0"-1049,-2 17-112,-1 5 328,4 9-248,-1 3-16,0 11-80,2 2-16,1 5-128,-3-8-152,2-4 248,3 0-64,1-15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35.590"/>
    </inkml:context>
    <inkml:brush xml:id="br0">
      <inkml:brushProperty name="width" value="0.05" units="cm"/>
      <inkml:brushProperty name="height" value="0.05" units="cm"/>
    </inkml:brush>
  </inkml:definitions>
  <inkml:trace contextRef="#ctx0" brushRef="#br0">1 30 13595,'0'-1'70,"0"0"-1,0-1 1,0 1-1,0-1 1,0 1 0,1-1-1,-1 1 1,0-1 0,1 1-1,-1 0 1,1-1 0,0 1-1,-1 0 1,1 0 0,0-1-1,1 0 1,-1 1-33,-1 0-1,1 1 1,0-1 0,0 1 0,-1-1 0,1 1-1,0 0 1,0-1 0,0 1 0,0 0 0,0 0-1,0-1 1,-1 1 0,1 0 0,0 0 0,0 0-1,0 0 1,0 0 0,2 0 0,-1 1 4,0 0-1,0-1 1,0 1 0,1 0 0,-1 0 0,0 0 0,0 1 0,0-1 0,0 0 0,-1 1 0,1-1 0,0 1-1,-1 0 1,1 0 0,-1-1 0,1 1 0,-1 0 0,0 0 0,2 4 0,2 8-12,0 0 0,-1 0-1,-1 0 1,0 0 0,-1 1 0,0 26 0,-10 92-89,1-44 18,7-89 44,0 1 0,0-1 0,0 0-1,0 1 1,-1-1 0,1 1 0,0-1 0,0 1 0,0-1 0,0 1 0,0-1 0,0 1-1,0-1 1,1 1 0,-1-1 0,0 0 0,0 1 0,0-1 0,0 1 0,1-1 0,-1 1 0,0-1-1,0 0 1,1 1 0,-1-1 0,0 0 0,0 1 0,1-1 0,-1 0 0,1 1 0,-1-1-1,0 0 1,1 1 0,-1-1 0,1 0 0,-1 0 0,1 0 0,0 0 4,1 0 0,-1-1 0,0 1 1,1-1-1,-1 1 0,0-1 0,0 0 0,0 0 1,1 0-1,-1 1 0,0-1 0,1-2 0,32-36 120,-33 37-121,58-79 217,60-109 1,-111 177-221,-4 12-24,-5 20-35,0-9 49,-2 18-40,1-1 1,3 49 0,-1-68 46,1-1 1,0 1-1,1 0 0,0-1 1,0 0-1,0 1 1,1-1-1,0 0 1,1 0-1,-1-1 0,1 1 1,1-1-1,-1 1 1,11 10-1,-13-15 23,1 0 1,-1 0 0,1 0-1,-1-1 1,1 1-1,0 0 1,-1-1-1,1 0 1,0 1-1,0-1 1,0-1-1,0 1 1,0 0-1,1-1 1,-1 1-1,0-1 1,0 0-1,6-1 1,-4 0 36,0 0-1,-1 0 1,1-1-1,-1 0 1,0 0 0,1 0-1,-1 0 1,0-1-1,0 1 1,-1-1 0,6-6-1,-1 2 86,0-2-1,-1 1 1,-1-1-1,1 0 1,-1 0-1,-1-1 1,0 0-1,0 0 1,-1 0-1,4-13 1,-6 14-33,-1 1-1,0-1 1,0 1 0,-1-14 0,0 18-86,0 1 1,-1-1 0,1 1 0,-1-1 0,0 1-1,0-1 1,0 1 0,0-1 0,-1 1 0,0 0-1,1 0 1,-1 0 0,-4-5 0,6 8-28,-1-1-1,1 0 1,-1 1 0,1-1 0,-1 1 0,0-1-1,1 1 1,-1-1 0,0 1 0,1-1 0,-1 1-1,0-1 1,0 1 0,0 0 0,1 0 0,-1-1 0,0 1-1,0 0 1,0 0 0,0 0 0,1 0 0,-1 0-1,0 0 1,0 0 0,0 0 0,0 0 0,1 1-1,-1-1 1,0 0 0,0 0 0,0 1 0,1-1 0,-1 0-1,0 1 1,0-1 0,1 1 0,-1-1 0,0 1-1,1-1 1,-1 1 0,1 0 0,-1-1 0,1 1-1,-1 1 1,-1 0-10,1 0 0,-1 0 0,1 1 0,0-1 0,0 1 0,0-1-1,0 1 1,0-1 0,0 1 0,1 0 0,-1-1 0,1 1 0,0 3 0,0-3 2,0 0 0,0 0 0,1 1 0,-1-1 0,1 0 0,0 0 0,0 0 0,0 0 0,0 0 0,0 0 0,1 0 0,-1 0 0,1 0 0,0-1 0,0 1 0,0 0 1,0-1-1,0 0 0,1 0 0,-1 1 0,1-1 0,-1-1 0,1 1 0,0 0 0,0-1 0,0 1 0,0-1 0,0 0 0,0 0 0,0 0 0,0 0 0,0-1 0,1 1 0,-1-1 0,0 0 0,0 0 0,4 0 1,4-1-1,0 0 0,0-1 1,0 0-1,0 0 0,-1-2 1,1 1-1,-1-1 0,0-1 1,18-10-1,-16 8 13,0-2 1,0 0 0,-1 0-1,13-15 1,-21 21-4,1-1 1,-2 1 0,1-1-1,0 0 1,-1 0 0,1 0-1,-1 0 1,0 0 0,-1-1-1,1 1 1,-1 0-1,0-1 1,0 1 0,0-1-1,0 1 1,-1-1 0,0-7-1,0 12-1,0-1-1,0 0 1,0 0 0,0 0-1,0 1 1,0-1 0,-1 0-1,1 0 1,0 1 0,0-1-1,-1 0 1,1 1-1,0-1 1,-1 0 0,1 1-1,0-1 1,-1 0 0,1 1-1,-1-1 1,0 1 0,1-1-1,-1 1 1,1-1-1,-1 1 1,0-1 0,1 1-1,-1 0 1,0-1 0,1 1-1,-1 0 1,0 0-1,0-1 1,1 1 0,-1 0-1,0 0 1,0 0 0,1 0-1,-1 0 1,0 0 0,0 0-1,1 0 1,-1 0-1,0 0 1,0 1 0,1-1-1,-1 0 1,0 0 0,0 1-1,1-1 1,-1 0 0,1 1-1,-1-1 1,0 1-1,1-1 1,-2 1 0,-2 2-15,0 0 0,0 1 0,0-1 0,0 1 0,0-1 0,-6 9 0,4-3 4,1 1 0,0 0 0,0 0 1,1 1-1,0 0 0,1-1 0,0 1 0,1 0 0,0 0 0,1 1 0,0-1 0,1 16 0,0-25 13,0-1-1,0 1 1,1 0-1,-1 0 1,0-1-1,1 1 1,-1 0-1,1-1 1,0 1-1,-1-1 1,1 1-1,0-1 1,0 1-1,0-1 0,0 0 1,0 1-1,0-1 1,1 0-1,-1 0 1,0 0-1,1 0 1,-1 0-1,0 0 1,1 0-1,-1 0 1,1 0-1,0-1 1,-1 1-1,1-1 0,0 1 1,-1-1-1,1 0 1,0 1-1,-1-1 1,1 0-1,0 0 1,0 0-1,-1 0 1,1-1-1,0 1 1,-1 0-1,1-1 0,0 1 1,-1-1-1,3-1 1,8-3-2,-1 0 1,0-1 0,0 0-1,0-1 1,-1 0 0,13-11-1,-15 11-6,0 0 0,1 0 0,0 1 0,1 0 0,-1 1 0,1 0 0,0 0 0,15-3 0,-23 7 4,0 1 0,-1-1-1,1 1 1,0 0 0,0 0-1,0 0 1,0 0 0,0 1-1,0-1 1,0 0-1,0 1 1,0-1 0,0 1-1,0 0 1,0 0 0,-1 0-1,1-1 1,0 2-1,-1-1 1,1 0 0,-1 0-1,1 0 1,-1 1 0,1-1-1,-1 1 1,0-1 0,0 1-1,0 0 1,0-1-1,0 1 1,1 3 0,0-3 7,-1 0 0,0 0 1,1 0-1,-1 0 1,1 0-1,-1 0 1,1 0-1,0 0 0,0 0 1,0-1-1,0 1 1,0-1-1,0 0 0,1 1 1,2 0-1,-3-2 11,0 1 0,0-1 0,0 0 0,0 0 0,0 0 0,0 0 0,0-1 0,0 1 0,0-1 0,0 1 0,0-1 0,-1 1 0,1-1 0,2-1 0,25-16 135,-25 15-123,44-34 231,-30 23-165,0 0 1,1 1-1,35-18 1,-52 30-95,0 0 1,0 0-1,0 0 0,0 0 1,1 1-1,-1-1 0,0 1 1,1 0-1,-1-1 1,0 1-1,0 0 0,1 0 1,-1 1-1,0-1 1,4 1-1,-4 0-2,0 0-1,-1 0 1,1 0 0,-1 0-1,1 0 1,-1 0 0,0 1-1,0-1 1,1 0 0,-1 1-1,0-1 1,0 1-1,0-1 1,0 1 0,-1 0-1,1-1 1,0 1 0,-1 0-1,1 0 1,-1 1 0,3 9 36,-1 1 1,0-1 0,-1 1-1,-1-1 1,0 1 0,-2 14-1,0 22-712,3-44 453,5 2-66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36.019"/>
    </inkml:context>
    <inkml:brush xml:id="br0">
      <inkml:brushProperty name="width" value="0.05" units="cm"/>
      <inkml:brushProperty name="height" value="0.05" units="cm"/>
    </inkml:brush>
  </inkml:definitions>
  <inkml:trace contextRef="#ctx0" brushRef="#br0">14 0 12483,'2'15'741,"-1"0"-1,0 0 1,-1 0 0,-1-1 0,0 1 0,-6 25 0,-1 17 482,8-56-1188,0 0-1,0 0 1,0 0 0,0 0 0,0 0-1,0 0 1,0 0 0,0 0 0,0 0-1,0 0 1,1 0 0,-1 0 0,0 0-1,1 0 1,-1 0 0,1 0-1,-1 0 1,1-1 0,0 2 0,0-1-19,-1-1 1,1 1-1,0-1 1,-1 0 0,1 0-1,0 1 1,0-1-1,-1 0 1,1 0-1,0 0 1,0 0 0,-1 0-1,1 0 1,0 0-1,0 0 1,-1 0 0,1 0-1,0 0 1,-1-1-1,2 1 1,5-3 16,0 0 0,0-1-1,-1 0 1,9-5 0,-8 4-13,62-43 0,-31 20-135,59-32 1,-92 58 85,-1 0 0,1 0 1,0 0-1,0 0 0,-1 1 1,1-1-1,8 0 0,-11 2 22,-1 0-1,0 0 1,0 0-1,0 1 0,0-1 1,0 0-1,0 0 1,1 1-1,-1-1 1,0 1-1,0-1 1,0 1-1,0-1 1,0 1-1,0 0 0,0-1 1,-1 1-1,1 0 1,0 0-1,0 0 1,-1-1-1,1 1 1,0 0-1,-1 0 1,1 0-1,-1 0 0,1 0 1,-1 1-1,1-1 1,-1 0-1,0 0 1,1 0-1,-1 0 1,0 0-1,0 0 1,0 1-1,0 1 0,0 13 81,-1 0 0,0 0 0,-2 0 0,1-1 0,-2 1 0,0-1 0,-1 1 0,-1-1 0,-10 20 0,26-54-188,-1 3 79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37.942"/>
    </inkml:context>
    <inkml:brush xml:id="br0">
      <inkml:brushProperty name="width" value="0.05" units="cm"/>
      <inkml:brushProperty name="height" value="0.05" units="cm"/>
    </inkml:brush>
  </inkml:definitions>
  <inkml:trace contextRef="#ctx0" brushRef="#br0">136 322 9466,'8'-6'545,"0"-2"1,0 1-1,-1-1 1,0 0-1,0 0 1,-1-1-1,8-14 0,-11 18-338,-1 1-1,1-1 0,-1 0 0,0 0 0,-1-1 0,1 1 0,-1 0 0,0 0 0,0-1 0,-1 1 0,1-1 1,-1 1-1,0 0 0,-1-1 0,0 1 0,-1-9 0,1 12-162,1 0 1,-1 1-1,0-1 1,1 0-1,-1 0 0,0 1 1,0-1-1,0 1 0,-1-1 1,1 1-1,0-1 1,0 1-1,-1 0 0,1-1 1,-1 1-1,1 0 0,-1 0 1,0 0-1,1 0 1,-1 0-1,0 1 0,1-1 1,-1 0-1,0 1 1,0-1-1,0 1 0,0 0 1,0 0-1,0 0 0,1 0 1,-1 0-1,0 0 1,0 0-1,0 0 0,0 1 1,-3 0-1,-1 1-13,-1 1 0,2-1 0,-1 1 0,0 0 0,1 1 0,-1-1-1,1 1 1,0 0 0,-9 9 0,3 2-35,0 0 0,1 1 0,1 0 0,0 0-1,2 1 1,-1 0 0,2 0 0,0 1 0,-5 34 0,10-50 3,-2 34-31,3-35 30,0 0 0,0 0 0,0 0 0,0 0 0,0 0 0,0-1 1,0 1-1,0 0 0,1 0 0,-1 0 0,0 0 0,0-1 0,1 1 0,-1 0 1,1 0-1,-1 0 0,1-1 0,-1 1 0,1 0 0,-1-1 0,1 1 1,-1 0-1,1-1 0,0 1 0,-1-1 0,1 1 0,0-1 0,0 1 1,0-1-1,-1 0 0,1 1 0,0-1 0,0 0 0,0 0 0,0 1 0,-1-1 1,3 0-1,1-1-4,1 0 1,-1 0-1,0 0 1,0-1-1,1 0 1,-1 1-1,0-1 1,0-1-1,-1 1 1,7-5-1,37-35-29,-32 28 21,47-46 160,-2-2 0,-4-2-1,61-90 1,-123 165-102,1 0 0,0 0 0,-5 18 0,0 0-44,-2 2-12,2-6 10,0 1 0,2 0 0,1 0 0,1 0 0,-5 47 0,11-71 2,0 0 0,0 0 0,0 0 0,0 0-1,0 0 1,0 0 0,1 0 0,-1 0 0,1 0 0,0 0 0,-1 0-1,1 0 1,0 0 0,0 0 0,0-1 0,0 1 0,1 0-1,-1-1 1,3 3 0,-3-3 1,1 0 1,0 0-1,-1 0 0,1-1 0,0 1 0,0 0 1,0-1-1,0 0 0,0 1 0,-1-1 1,1 0-1,0 0 0,0 0 0,0 0 1,0 0-1,0-1 0,0 1 0,0-1 0,0 1 1,3-2-1,6-3 2,-1 0-1,1 0 1,-1-1 0,0 0-1,-1-1 1,0 0 0,0-1 0,9-9-1,1-3-17,-1-1-1,20-31 0,-29 40-6,-5 7-1,0-1-1,0 1 1,-1-1 0,1-1 0,-1 1 0,0 0-1,2-10 1,-21 39-66,14-19 93,-14 21 59,2 1 0,1 1 1,-18 55-1,31-82-60,0 1-1,-1 0 0,1 0 0,0 0 1,0 0-1,-1 1 0,1-1 1,0 0-1,0 0 0,0 0 0,0 0 1,1 0-1,-1 0 0,0 0 1,0 0-1,1 0 0,-1 0 0,0 0 1,1 0-1,-1-1 0,1 1 1,-1 0-1,1 0 0,0 0 1,-1 0-1,1-1 0,0 1 0,-1 0 1,1 0-1,0-1 0,0 1 1,0-1-1,0 1 0,0-1 0,0 1 1,0-1-1,0 0 0,-1 1 1,1-1-1,1 0 0,0 1 1,6-1 1,0 1 0,0-1 0,-1 0 0,15-3 0,-6 2-2,22-1-72,0 2 1,0 2-1,75 14 0,-113-16 77,0 0-1,1 0 1,-1 0 0,1 0-1,-1 0 1,1 0-1,-1 0 1,1 0 0,-1 0-1,1 0 1,-1 0-1,1 0 1,-1 0 0,0 0-1,1 0 1,-1-1-1,1 1 1,-1 0 0,0 0-1,1-1 1,-1 1-1,1 0 1,-1 0 0,0-1-1,1 1 1,-1 0 0,0-1-1,0 1 1,1-1-1,-1 1 1,0 0 0,0-1-1,1 1 1,-1-1-1,0 1 1,0-1 0,0 1-1,0 0 1,0-1-1,0 1 1,0-1 0,0 1-1,0-1 1,0 1-1,0-1 1,0 1 0,0-1-1,0 1 1,0 0-1,0-1 1,-1 0 0,-7-28 460,7 24-372,-11-34 394,-2 0 1,-1 0 0,-27-46 0,35 75-445,1 2-92,5 6-101,4 4-130,3 1 167,1 0-1,-1 0 1,1-1 0,-1 0 0,1 0 0,0-1-1,0 1 1,0-2 0,0 1 0,0-1 0,0 0-1,0 0 1,0 0 0,0-1 0,11-3 0,37-11-299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38.808"/>
    </inkml:context>
    <inkml:brush xml:id="br0">
      <inkml:brushProperty name="width" value="0.05" units="cm"/>
      <inkml:brushProperty name="height" value="0.05" units="cm"/>
    </inkml:brush>
  </inkml:definitions>
  <inkml:trace contextRef="#ctx0" brushRef="#br0">47 0 14539,'-3'12'2378,"4"12"-1847,-1-19-463,9 301 1626,-11-222-1467,-20 138 0,-7-79 501,89-373-1043,-38 150 174,-12 44 82,16-57-187,45-112 0,-68 199 236,0-2 0,0 1 0,1 0-1,-1 0 1,1 0 0,1 0 0,-1 0 0,12-11-1,-15 17 11,0 0-1,-1 1 1,1-1-1,0 0 0,0 1 1,1-1-1,-1 1 1,0-1-1,0 1 0,0-1 1,0 1-1,0 0 1,0-1-1,1 1 0,-1 0 1,0 0-1,0 0 1,0 0-1,1 0 0,-1 0 1,0 0-1,0 0 0,0 1 1,0-1-1,2 1 1,0 0-6,0 1 1,-1 0-1,1-1 1,-1 1-1,1 0 1,-1 0 0,0 1-1,0-1 1,4 5-1,-1 0-5,0 0 1,-1 1-1,0 0 0,0 0 1,-1 0-1,5 15 0,-7-16 46,-1-1 1,1 1-1,-1 0 1,-1-1-1,1 1 0,-1 0 1,-1-1-1,1 1 1,-1-1-1,0 1 0,0-1 1,-1 0-1,0 0 1,0 0-1,0 0 0,-8 9 1,6-8 26,-1 0 0,1-1 0,-1 0 0,0 0 0,-1 0 0,0-1 0,0 0 0,0 0 0,0-1 0,-1 0 0,1 0 0,-15 5 0,19-8-92,0-1 1,0 1-1,0-1 0,0 0 0,0 0 0,0 0 0,0 0 0,0-1 0,0 1 0,0-1 1,0 1-1,1-1 0,-1 0 0,0 0 0,0 0 0,-4-3 0,6 3-81,-1 0-1,1 0 1,-1-1-1,1 1 1,-1 0 0,1-1-1,0 1 1,-1-1-1,1 1 1,0-1-1,0 0 1,0 1 0,0-1-1,1 0 1,-1 0-1,0 1 1,1-1-1,-1 0 1,1 0 0,0 0-1,0 0 1,0 0-1,-1 0 1,2 0-1,-1 0 1,0-3 0,1 5 24,-1-1 1,1 0 0,-1 0-1,0 0 1,1 0 0,0 0 0,-1 0-1,1 1 1,-1-1 0,1 0-1,0 0 1,0 1 0,-1-1-1,1 1 1,0-1 0,0 1-1,0-1 1,0 1 0,0-1 0,0 1-1,0 0 1,0-1 0,0 1-1,0 0 1,0 0 0,0 0-1,0 0 1,0-1 0,0 2 0,0-1-1,0 0 1,0 0 0,0 0-1,1 1 1,18-1-714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39.244"/>
    </inkml:context>
    <inkml:brush xml:id="br0">
      <inkml:brushProperty name="width" value="0.05" units="cm"/>
      <inkml:brushProperty name="height" value="0.05" units="cm"/>
    </inkml:brush>
  </inkml:definitions>
  <inkml:trace contextRef="#ctx0" brushRef="#br0">141 7 14051,'0'0'21,"0"1"-1,0-1 1,0 0 0,-1 0 0,1 0-1,0 0 1,0 0 0,0 0-1,-1 0 1,1 0 0,0 0-1,0 0 1,0 0 0,0 0 0,-1 0-1,1 0 1,0 0 0,0 0-1,0 0 1,-1 0 0,1 0-1,0 0 1,0 0 0,0 0 0,0 0-1,-1 0 1,1 0 0,0-1-1,0 1 1,0 0 0,0 0-1,-1 0 1,1 0 0,0 0 0,0-1-1,0 1 1,0 0 0,0 0-1,0 0 1,0 0 0,0-1-1,0 1 1,-1 0 0,1 0 0,0 0-1,0 0 1,0-1 0,0 1-1,0 0 1,0 0 0,0 0-1,0-1 1,0 1 0,0 0 0,0 0-1,0 0 1,0 0 0,1-1-1,-1 1 1,0 0 0,0 0-1,0 0 1,0 0 0,0-1 0,0 1-1,0 0 1,0 0 0,1 0-1,-20 7 235,11-1-123,0 0 0,0 0 0,1 1 0,0 0 0,0 0 0,1 1 0,0 0-1,0 0 1,-8 15 0,7-10-60,1 1-1,0 0 1,1 0-1,1 0 1,-6 27-1,9-36-46,1 0 0,-1 0 0,1 0 0,0-1 0,0 1 0,1 0 0,0 0 0,-1 0 0,1-1 0,1 1 0,-1 0 0,1-1 0,2 6 0,-3-8-3,1 0 0,-1 0 0,1-1 0,-1 1 0,1 0 0,-1-1 0,1 1-1,0-1 1,0 1 0,0-1 0,0 0 0,0 0 0,0 0 0,0 0-1,0 0 1,0 0 0,0-1 0,1 1 0,-1-1 0,0 1 0,1-1 0,-1 0-1,0 0 1,0 0 0,1 0 0,-1-1 0,0 1 0,5-1 0,2-2 66,-1 0 1,1-1 0,0 1 0,-1-2-1,0 1 1,0-1 0,0 0-1,0-1 1,-1 0 0,0 0 0,0-1-1,-1 1 1,0-2 0,0 1 0,7-13-1,-9 15-19,-1 0 0,-1-1 0,1 1 0,-1-1 0,0 0 0,0 0 1,-1 0-1,1 0 0,-2 0 0,2-12 0,-2 14-35,-1-1 1,1 1-1,-1 0 0,0-1 1,0 1-1,-1 0 1,1 0-1,-1 0 1,0 0-1,0 0 1,0 0-1,0 1 0,-1-1 1,0 0-1,0 1 1,-4-5-1,3 5-33,0 1 0,0-1 0,0 1 0,0-1 0,0 1 0,0 0 0,-1 1 0,1-1 0,0 1 0,-1 0 0,0 0-1,-8 0 1,11 0-39,-1 1-1,1 0 1,-1 0-1,1 0 0,-1 0 1,1 0-1,-1 1 0,1-1 1,-1 1-1,1-1 0,0 1 1,-1 0-1,1 0 1,0 0-1,0 1 0,0-1 1,-1 0-1,1 1 0,1-1 1,-1 1-1,0 0 1,0-1-1,1 1 0,-1 0 1,-2 4-1,4-5-6,-1 0 0,1 0 0,-1-1 0,1 1 0,0 0 0,-1 0 0,1 0 0,0 0 0,0 0 0,0 0 0,0 0 0,0-1 0,0 1 0,0 0 0,0 0 0,0 0 0,0 0 0,0 0 0,0 0 0,1 0-1,-1 0 1,0-1 0,1 1 0,-1 0 0,1 0 0,-1 0 0,1-1 0,-1 1 0,1 0 0,-1-1 0,1 1 0,0 0 0,-1-1 0,1 1 0,0-1 0,0 1 0,0-1 0,-1 1 0,1-1 0,0 0 0,0 1 0,1-1 0,2 2-51,0-1 0,0 0 0,1-1 0,-1 1 0,0-1 0,1 1-1,8-2 1,26-5-466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39.673"/>
    </inkml:context>
    <inkml:brush xml:id="br0">
      <inkml:brushProperty name="width" value="0.05" units="cm"/>
      <inkml:brushProperty name="height" value="0.05" units="cm"/>
    </inkml:brush>
  </inkml:definitions>
  <inkml:trace contextRef="#ctx0" brushRef="#br0">153 0 13195,'-1'1'56,"-27"16"1360,-29 25 1,49-36-1212,1 0 0,1 1 0,-1-1 0,1 1 0,1 1 0,-1-1 0,1 1 0,0 0 0,-3 9 1,7-17-198,1 1-1,0-1 1,-1 0 0,1 1 0,0-1 0,0 1 0,0-1 0,-1 1 0,1-1 0,0 0 0,0 1 0,0-1 0,0 1 0,0-1 0,0 1 0,0-1 0,0 1 0,0-1 0,0 0 0,0 1 0,0-1 0,0 1 0,0-1 0,0 1 0,0-1 0,1 1 0,-1-1-1,0 0 1,0 1 0,0-1 0,1 1 0,-1-1 0,0 0 0,1 1 0,-1-1 0,0 0 0,1 0 0,-1 1 0,0-1 0,1 0 0,-1 1 0,1-1 0,-1 0 0,0 0 0,1 0 0,-1 0 0,1 1 0,-1-1 0,1 0 0,-1 0 0,1 0 0,-1 0 0,0 0 0,1 0-1,-1 0 1,1 0 0,-1 0 0,1 0 0,-1-1 0,1 1 0,-1 0 0,1 0 0,38-12-52,-23 7 43,-8 3-50,0 0 0,0 1 1,0 0-1,0 0 0,0 1 0,0 1 1,1-1-1,-1 1 0,0 0 1,0 1-1,13 4 0,-17-4 20,0-1 1,0 1-1,0 1 0,-1-1 0,1 0 0,-1 1 0,1 0 1,-1 0-1,0 0 0,0 0 0,0 1 0,-1-1 0,1 1 1,-1-1-1,0 1 0,0 0 0,0 0 0,0 0 1,-1 0-1,0 0 0,1 0 0,-1 1 0,0 7 0,-1-6 115,0-1 0,0 1 0,0 0 0,-1-1 0,0 1 0,0-1 0,-1 1 0,1-1 0,-1 1 0,0-1 0,-1 0 0,1 0 0,-1 0 0,0 0 0,0-1 0,-8 9 0,4-5 129,0-1 0,-1 0 1,1 0-1,-2-1 0,1 0 1,-1 0-1,0-1 0,-13 6 1,20-10-225,-1 0 0,1 0 0,0 0 0,0-1 1,0 1-1,-1-1 0,1 1 0,0-1 0,-1 0 1,1 0-1,0 0 0,-4-1 0,5 1-86,-1-1 0,1 1 0,0-1-1,0 1 1,0-1 0,0 1 0,0-1-1,0 0 1,0 1 0,0-1 0,1 0 0,-1 0-1,0 0 1,0 0 0,1 1 0,-1-1 0,0 0-1,0-2 1,0-1-132,0 0 1,0 0-1,0 0 0,0-1 1,1 1-1,-1 0 0,1 0 1,0-1-1,1 1 0,-1 0 1,3-9-1,6-24-786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0.033"/>
    </inkml:context>
    <inkml:brush xml:id="br0">
      <inkml:brushProperty name="width" value="0.05" units="cm"/>
      <inkml:brushProperty name="height" value="0.05" units="cm"/>
    </inkml:brush>
  </inkml:definitions>
  <inkml:trace contextRef="#ctx0" brushRef="#br0">68 1 14899,'-7'26'1464,"-3"8"-1079,-3 8-161,-2 2 584,5 5-392,2 1-8,3-4-168,5-3-88,3-12-240,6-5-152,1-11-664,4-4 768,1-10-112,-1-3-104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1.363"/>
    </inkml:context>
    <inkml:brush xml:id="br0">
      <inkml:brushProperty name="width" value="0.05" units="cm"/>
      <inkml:brushProperty name="height" value="0.05" units="cm"/>
    </inkml:brush>
  </inkml:definitions>
  <inkml:trace contextRef="#ctx0" brushRef="#br0">54 38 16075,'1'-27'1322,"1"17"-876,0 17 244,1 33-342,-3 1-1,0-1 1,-12 73-1,6-66-92,-12 84 328,-7 85 519,25-209-1050,0 0 1,0 0-1,0 0 0,1 0 0,1 0 0,1 9 0,-2-15-46,-1-1 1,0 1-1,1 0 0,-1 0 1,1-1-1,-1 1 0,0 0 0,1 0 1,0-1-1,-1 1 0,1 0 1,-1-1-1,1 1 0,0-1 0,-1 1 1,1-1-1,0 1 0,0-1 1,-1 1-1,1-1 0,0 0 0,1 1 1,0-1-4,-1 0-1,1-1 1,-1 1 0,1 0 0,0-1 0,-1 1-1,1-1 1,-1 1 0,0-1 0,1 0 0,-1 0 0,1 0-1,-1 1 1,0-1 0,0 0 0,0-1 0,2 0-1,5-7-1,0 0-1,-1 0 1,0-1-1,0 0 1,-1 0-1,0-1 0,4-11 1,28-83-47,-25 63-96,-3 0 1,9-74 0,-18 101-115,-4 24 126,-3 27 17,2 3 48,-1-6 70,2 1 0,2-1 0,2 34 0,0-63 1,-1-1 0,0 0 0,1 1 0,0-1 1,0 0-1,0 0 0,0 0 0,1 0 1,-1 0-1,1 0 0,2 4 0,-3-6-3,0 0 0,0 0 0,0-1 0,0 1 0,0 0-1,0-1 1,0 1 0,0-1 0,0 1 0,0-1 0,1 0 0,-1 1-1,0-1 1,0 0 0,0 0 0,0 0 0,1 0 0,-1 0 0,0 0-1,0 0 1,0 0 0,1 0 0,-1 0 0,0-1 0,0 1 0,0-1-1,0 1 1,0-1 0,0 1 0,0-1 0,0 1 0,0-1 0,0 0-1,1-1 1,9-6 16,-1 0 0,0-1-1,0-1 1,-1 0 0,11-14-1,37-60-17,-44 64-20,12-23-53,-17 27-79,2 0 0,13-17 1,-23 33 143,0 0 1,0 0-1,0-1 1,0 1-1,0 0 1,0 0-1,0 0 1,0 0-1,1 0 1,-1 0-1,0 0 1,0 0 0,0 0-1,0-1 1,0 1-1,0 0 1,0 0-1,0 0 1,0 0-1,1 0 1,-1 0-1,0 0 1,0 0-1,0 0 1,0 0 0,0 0-1,0 0 1,0 0-1,1 0 1,-1 0-1,0 0 1,0 0-1,0 0 1,0 0-1,0 0 1,0 0-1,0 0 1,1 0 0,-1 0-1,0 0 1,0 0-1,0 0 1,0 0-1,0 0 1,0 1-1,0-1 1,0 0-1,0 0 1,1 0-1,-1 0 1,2 9-137,-1 14 43,-1-20 60,0 5-5,-1 1 39,1-1 0,0 1 0,1 0 0,0-1 0,0 1-1,1-1 1,0 1 0,0-1 0,7 14 0,-5-12 15,0 0 0,0-1-1,-1 1 1,-1 0 0,1 1 0,0 12 0,1 66 16,-2-27-27,-2-60 2,0 0 1,0 1-1,1-1 0,-1 0 0,1 0 0,-1 1 1,1-1-1,0 0 0,-1 0 0,1 0 1,0 0-1,0 0 0,2 3 0,-2-5 1,-1 0 0,1 1 0,-1-1 0,1 0 0,-1 0 0,0 1 0,1-1 0,-1 0 0,1 0 0,-1 0 0,1 0 0,-1 1 0,1-1-1,-1 0 1,1 0 0,-1 0 0,1 0 0,-1 0 0,1 0 0,-1-1 0,1 1 0,0 0 0,16-12 19,-1-4 9,0-2-1,-1 0 0,24-41 0,29-68-90,-56 103-10,-33 103-93,12-41 414,9-38-227,-1 0 1,1 1-1,0-1 1,0 1-1,-1-1 1,1 0-1,0 1 0,0-1 1,0 1-1,0-1 1,0 1-1,-1-1 0,1 1 1,0-1-1,0 1 1,0-1-1,0 1 1,1-1-1,-1 1 0,0-1 1,0 1-1,0-1 1,0 1-1,0-1 0,1 0 1,-1 1-1,0-1 1,0 1-1,1-1 0,-1 1 1,1-1-1,11-9 345,-8 5-338,0-1 1,-1 0-1,0 0 0,0 0 1,3-6-1,76-258-53,-68 246-147,-11 20-37,-9 15 109,-5 9 133,0 1 1,2 0-1,-13 41 1,18-48 24,1 0 0,0 1 0,1-1 0,1 1 0,0 0 1,3 27-1,-2-40-36,0 0 1,1-1-1,0 1 0,-1 0 1,1-1-1,0 1 1,0-1-1,1 1 0,-1-1 1,0 0-1,1 1 1,-1-1-1,1 0 0,0 0 1,0 0-1,0 0 1,0 0-1,0 0 1,0-1-1,1 1 0,-1-1 1,0 0-1,1 1 1,-1-1-1,1 0 0,-1 0 1,1-1-1,0 1 1,-1 0-1,4-1 0,8 2-145,-1-2 0,1 0-1,-1 0 1,25-5-1,-31 4-90,-6 1 175,0 0 0,-1 0 0,1 0 1,0 0-1,0 0 0,0 0 0,0 0 0,0-1 1,0 1-1,0 0 0,0-1 0,0 1 0,-1 0 1,1-1-1,0 1 0,0-1 0,0 0 1,-1 1-1,1-1 0,0 1 0,-1-1 0,1 0 1,0 0-1,-1 1 0,1-1 0,-1 0 0,1 0 1,-1 0-1,0 0 0,1 0 0,-1 1 1,0-1-1,0 0 0,1 0 0,-1-1 0,-1-18-430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1.747"/>
    </inkml:context>
    <inkml:brush xml:id="br0">
      <inkml:brushProperty name="width" value="0.05" units="cm"/>
      <inkml:brushProperty name="height" value="0.05" units="cm"/>
    </inkml:brush>
  </inkml:definitions>
  <inkml:trace contextRef="#ctx0" brushRef="#br0">13 5 19036,'-7'-5'1368,"3"5"-1160,2 5-208,4 1 24,2-4-1968,6-2 1736,3-1-312,0-8-224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8.291"/>
    </inkml:context>
    <inkml:brush xml:id="br0">
      <inkml:brushProperty name="width" value="0.05" units="cm"/>
      <inkml:brushProperty name="height" value="0.05" units="cm"/>
    </inkml:brush>
  </inkml:definitions>
  <inkml:trace contextRef="#ctx0" brushRef="#br0">0 451 11194,'2'0'97,"1"0"0,-1 1 0,0-1 0,1 1 0,-1 0 0,0 0 0,0-1 0,0 1 0,3 2 0,11 5 54,-1-3-30,1-1 0,0 0 0,0-1 0,0-1 0,1 0 0,16-1 0,-22-1 37,1-1 0,-1 0 0,1-1 0,-1 0 0,0-1 0,0 0 1,0-1-1,0 0 0,14-8 0,-22 10-15,1 0 0,-1-1 1,1 1-1,-1-1 0,0 0 0,0 0 0,-1 0 0,1-1 1,0 1-1,-1 0 0,0-1 0,0 0 0,0 1 0,0-1 1,-1 0-1,0 0 0,1 0 0,-1 0 0,-1 0 0,1-1 1,-1 1-1,1 0 0,-1 0 0,-1-6 0,1 7-81,0 0 0,-1 0-1,0 0 1,0 0 0,0 0 0,0 0-1,0 1 1,0-1 0,-1 0 0,1 0-1,-1 1 1,0-1 0,0 1 0,0 0-1,0-1 1,0 1 0,0 0 0,-1 0-1,1 0 1,-1 1 0,1-1 0,-1 0-1,0 1 1,0 0 0,0 0 0,0 0-1,0 0 1,0 0 0,0 0 0,0 1-1,0-1 1,0 1 0,-4 0 0,3 0-85,0 0 0,1 1 0,-1-1 0,0 1 0,0 0 0,0 0 0,0 0 1,1 0-1,-1 1 0,0-1 0,1 1 0,0 0 0,-1 0 0,-4 5 0,3-3-12,0 1-1,1-1 1,-1 2-1,1-1 1,0 0-1,1 1 1,0-1-1,-4 10 1,3-7-7,0 1-1,1 1 1,1-1 0,-1 0 0,2 1-1,-1-1 1,1 1 0,1-1-1,0 1 1,0-1 0,1 1 0,2 12-1,-2-17 28,0 0 0,1 1-1,0-1 1,0 0 0,0 0-1,0-1 1,1 1-1,0 0 1,0-1 0,0 0-1,0 1 1,1-1-1,0-1 1,0 1 0,0 0-1,0-1 1,0 0 0,1 0-1,0 0 1,-1-1-1,1 1 1,0-1 0,0 0-1,0-1 1,0 1 0,1-1-1,-1 0 1,0 0-1,9 0 1,1-2 7,-1-1 0,0 0 0,1 0-1,-1-2 1,0 0 0,-1 0 0,1-1 0,-1-1 0,0 0 0,0-1-1,12-9 1,7-6 31,0-1 0,51-51 0,-61 52-62,-1-1 0,-1 0-1,-1-2 1,-1 0 0,-2-1 0,0 0 0,-2-2 0,-1 0 0,11-31 0,-21 50-28,-1-1 1,0 1-1,0-1 0,-1 1 1,0-1-1,-1 1 0,0-15 0,0 22 41,-1-1-1,1 1 0,0-1 0,-1 1 0,0-1 1,1 1-1,-1-1 0,0 1 0,0 0 0,-1-1 1,1 1-1,0 0 0,-1 0 0,1 0 1,-1 0-1,0 0 0,1 0 0,-1 0 0,0 1 1,0-1-1,0 1 0,0-1 0,-1 1 0,1 0 1,0 0-1,-1 0 0,1 0 0,0 0 0,-1 1 1,1-1-1,-5 0 0,2 1 2,1 0-1,0 1 1,0-1 0,0 1-1,0 0 1,0 0 0,0 0 0,0 1-1,0-1 1,0 1 0,0 0-1,1 0 1,-1 0 0,1 1-1,0-1 1,-1 1 0,1 0-1,0 0 1,-4 6 0,-3 3-40,1 0-1,0 1 1,1 0 0,-7 16 0,9-16 68,0 1 1,1 0-1,0 0 1,1 0 0,1 0-1,0 1 1,1 0-1,0 22 1,2-28-2,0-1 0,1 0-1,0 1 1,0-1 0,1 0 0,0 0 0,1 0 0,0 0 0,0 0 0,0-1-1,1 1 1,0-1 0,1 0 0,0 0 0,0-1 0,9 11 0,20 11-8,0-7-2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2.109"/>
    </inkml:context>
    <inkml:brush xml:id="br0">
      <inkml:brushProperty name="width" value="0.05" units="cm"/>
      <inkml:brushProperty name="height" value="0.05" units="cm"/>
    </inkml:brush>
  </inkml:definitions>
  <inkml:trace contextRef="#ctx0" brushRef="#br0">0 29 13947,'2'-6'1432,"4"0"-920,4-1-224,-2 1 1241,2 4-1457,-3 0 80,1 2 32,-7 0-160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2.881"/>
    </inkml:context>
    <inkml:brush xml:id="br0">
      <inkml:brushProperty name="width" value="0.05" units="cm"/>
      <inkml:brushProperty name="height" value="0.05" units="cm"/>
    </inkml:brush>
  </inkml:definitions>
  <inkml:trace contextRef="#ctx0" brushRef="#br0">22 163 11899,'-1'0'57,"1"0"0,-1-1 0,0 1 1,1 0-1,-1 0 0,0 0 0,0 0 1,1 0-1,-1 0 0,0 0 0,1 0 1,-1 0-1,0 1 0,1-1 0,-1 0 1,0 0-1,1 0 0,-1 1 0,0-1 1,1 0-1,-1 1 0,1-1 0,-1 1 1,1-1-1,-1 1 0,1-1 0,-1 1 1,1-1-1,-1 1 0,1-1 0,0 1 1,-1 0-1,1-1 0,0 1 1,-1-1-1,1 1 0,0 0 0,0-1 1,0 1-1,0 0 0,0 0 0,-1-1 1,1 1-1,0 0 0,1-1 0,-1 1 1,0 0-1,0-1 0,0 1 0,0 0 1,0-1-1,1 1 0,-1 0 0,0-1 1,1 1-1,-1 0 0,0-1 0,1 1 1,-1-1-1,1 1 0,0 0 0,2 4 139,0-1 0,0 1 0,1-1 0,-1 0 0,1 0 0,7 5 0,-7-6-132,0-1 0,1 0 0,-1 0 0,1 0 0,0 0 1,0-1-1,0 1 0,0-1 0,0 0 0,0-1 0,0 1 0,0-1 1,0 0-1,0-1 0,0 1 0,0-1 0,0 0 0,0 0 1,0 0-1,0-1 0,0 0 0,-1 0 0,1 0 0,-1 0 0,1-1 1,-1 1-1,0-1 0,4-4 0,-2 3-29,-1-1 0,0 1-1,0-1 1,0 0 0,0 0 0,-1-1 0,0 1-1,0-1 1,-1 0 0,0 0 0,0 0 0,0-1-1,0 1 1,-1-1 0,0 1 0,-1-1 0,0 0-1,0 0 1,0 1 0,0-10 0,-2 12-67,0 0 0,0 0 0,0 0 0,0 1 0,-1-1 0,1 0 1,-1 1-1,0 0 0,0-1 0,-1 1 0,1 0 0,0 0 0,-1 0 0,0 0 1,0 0-1,0 1 0,0-1 0,0 1 0,0 0 0,-1 0 0,1 0 0,-1 0 0,-5-1 1,5 1-30,-1 1 0,1-1 0,0 1 0,-1 0 0,1 1 0,-1-1 0,1 1 0,-1 0 0,1 0 0,-1 0 0,1 1 1,-1-1-1,1 1 0,-1 0 0,1 1 0,0-1 0,0 1 0,-1-1 0,1 1 0,-5 4 0,2 0 10,1-1 1,1 1-1,-1 1 0,1-1 0,0 1 0,0 0 0,1 0 0,0 0 0,0 0 1,0 1-1,1 0 0,1 0 0,-1 0 0,-2 15 0,2-6-6,2 0 0,-1-1 0,2 1 0,0 0 0,1 0 0,5 24-1,-5-34-100,1 0-1,0 0 1,0-1-1,1 1 0,-1-1 1,1 0-1,8 12 0,-9-15 102,1 0 0,-1 0 0,1 0 0,-1-1-1,1 1 1,0-1 0,0 0 0,0 0-1,0 0 1,0 0 0,1 0 0,-1-1-1,0 0 1,1 1 0,-1-1 0,1 0 0,3 0-1,28 1-403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3.257"/>
    </inkml:context>
    <inkml:brush xml:id="br0">
      <inkml:brushProperty name="width" value="0.05" units="cm"/>
      <inkml:brushProperty name="height" value="0.05" units="cm"/>
    </inkml:brush>
  </inkml:definitions>
  <inkml:trace contextRef="#ctx0" brushRef="#br0">183 1 10698,'-2'30'1169,"-9"9"-761,-4 12-168,4 8 800,-9 3-544,-2 1-40,4-15-184,-1-2-40,3-11-184,3-7-144,0-16 136,-1-8-48,6-12-48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3.661"/>
    </inkml:context>
    <inkml:brush xml:id="br0">
      <inkml:brushProperty name="width" value="0.05" units="cm"/>
      <inkml:brushProperty name="height" value="0.05" units="cm"/>
    </inkml:brush>
  </inkml:definitions>
  <inkml:trace contextRef="#ctx0" brushRef="#br0">1 0 12451,'7'9'1184,"0"4"-848,2 0-160,1 5 616,4 2-504,-1-1-16,7 8-112,-1-4-144,3-4-160,1-3-856,2-6 888,-1-6-152,-2-8-80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4.018"/>
    </inkml:context>
    <inkml:brush xml:id="br0">
      <inkml:brushProperty name="width" value="0.05" units="cm"/>
      <inkml:brushProperty name="height" value="0.05" units="cm"/>
    </inkml:brush>
  </inkml:definitions>
  <inkml:trace contextRef="#ctx0" brushRef="#br0">8 0 11634,'-5'65'943,"3"0"-1,2 0 0,4 0 0,19 106 0,-21-163-831,0 1 0,0-1-1,1 0 1,0 1 0,6 9 0,-8-17-83,-1 1-1,1 0 1,0-1-1,0 1 1,1-1-1,-1 0 1,0 1-1,0-1 1,1 0-1,-1 0 1,0 0-1,1 0 1,0 0-1,-1 0 1,1 0-1,-1 0 1,1-1-1,0 1 1,0-1-1,-1 1 1,1-1-1,0 1 1,0-1-1,-1 0 1,1 0-1,0 0 1,0 0-1,0 0 1,-1-1-1,1 1 1,3-1-1,0-1 27,0-1-1,0 1 1,1-1-1,-2 0 0,1 0 1,0 0-1,-1-1 0,9-8 1,30-39 185,-24 28-125,4-5 1,-9 10-76,28-27 0,-41 43-46,0 1 0,0 0 0,0 0 0,0 0 0,1 0 0,-1 0 0,0 1 0,1-1 0,-1 0 0,0 0 0,1 1 0,-1-1 0,1 1 0,0 0 0,-1-1 0,1 1 0,-1 0 0,1 0 0,2 0 0,-2 0-2,-1 1 0,0-1 0,0 1 0,1 0 0,-1-1 0,0 1 0,0 0 0,0 0 0,0 0 0,0 0 0,0 0 0,0 0-1,0 0 1,0 0 0,0 0 0,-1 1 0,2 1 0,2 7-44,-1 0-1,0-1 1,0 2-1,1 16 1,-2-18 27,7 77-63,-7-56 137,-2-29-38,0 0 0,0-1 0,0 1 0,0 0 0,0-1 0,0 1 0,0 0 0,0 0 0,0-1 0,0 1 0,0 0 0,1-1 0,-1 1 0,0-1 0,0 1 0,1 0 0,-1-1 0,0 1 0,1-1 0,-1 1 0,1 0 0,4-14 177,2-28 67,0-109-11,-1 204-642,-5-50 383,0 0 1,0 1 0,0-1 0,1 0 0,-1 0-1,1 0 1,0 0 0,1 0 0,-1 0 0,4 4-1,-6-8 25,0 0 1,0 1-1,1-1 0,-1 0 0,0 0 0,0 0 0,1 1 0,-1-1 0,0 0 0,1 0 0,-1 0 0,0 0 1,1 0-1,-1 0 0,0 1 0,1-1 0,-1 0 0,0 0 0,1 0 0,-1 0 0,0 0 0,1 0 1,-1 0-1,0-1 0,1 1 0,-1 0 0,0 0 0,1 0 0,-1 0 0,0 0 0,1 0 0,-1-1 0,0 1 1,0 0-1,1 0 0,-1 0 0,0-1 0,11-15 339,-9 12-246,0-1 0,0 0 0,-1 0 0,0 0 0,1-6 0,-10-25-698,8 15 409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5.031"/>
    </inkml:context>
    <inkml:brush xml:id="br0">
      <inkml:brushProperty name="width" value="0.05" units="cm"/>
      <inkml:brushProperty name="height" value="0.05" units="cm"/>
    </inkml:brush>
  </inkml:definitions>
  <inkml:trace contextRef="#ctx0" brushRef="#br0">6 383 12035,'-1'4'295,"-3"22"382,4-26-625,0 1 0,0 0-1,0 0 1,0-1-1,0 1 1,0 0-1,0 0 1,0-1-1,0 1 1,0 0-1,0 0 1,0-1 0,0 1-1,1 0 1,-1 0-1,0-1 1,1 1-1,-1 0 1,0-1-1,1 1 1,-1-1-1,1 1 1,-1 0-1,1-1 1,-1 1 0,2 0-1,0-2 62,-1 1-1,1-1 1,0 0 0,0 0-1,-1 0 1,1 0 0,0 0-1,-1 0 1,1 0 0,-1 0-1,1 0 1,-1-1 0,0 1-1,1-1 1,-1 1 0,0-1-1,1-2 1,-2 4-104,11-17 495,-1 0 0,0-1 1,12-34-1,-8 16-42,34-83 446,-41 98-779,-1 0 0,-1-1 0,4-38 0,-9 58-127,0 1 1,0 0-1,0 0 1,0 0-1,0-1 0,0 1 1,0 0-1,0 0 1,0-1-1,-1 1 0,1 0 1,0 0-1,-1 0 1,1 0-1,-1 0 0,1-1 1,-2 0-1,1 2-3,1-1 0,-1 1 0,1 0 1,-1 0-1,1 0 0,-1-1 0,1 1 0,-1 0 0,1 0 0,-1 0 0,1 0 0,-1 0 0,1 0 0,-1 0 0,1 0 1,-1 0-1,0 0 0,1 0 0,-1 1 0,1-1 0,-1 0 0,1 0 0,-1 0 0,1 1 0,-1 0 0,-3 1-12,0 1-1,0 0 0,1 0 0,-1 0 1,1 0-1,0 1 0,-4 5 0,-5 10-19,1 1-1,0 1 1,2 0-1,0 1 1,1 0-1,2 0 0,0 0 1,1 1-1,1 0 1,2 0-1,-1 28 1,3-48 24,0 1 1,0 0-1,1-1 1,-1 1-1,1 0 1,0-1-1,0 1 1,3 5-1,-4-8 6,1 0 1,-1 0-1,1-1 0,0 1 0,-1 0 0,1-1 1,0 1-1,0 0 0,-1-1 0,1 1 0,0-1 1,0 1-1,0-1 0,0 1 0,0-1 0,0 0 1,0 1-1,-1-1 0,1 0 0,0 0 0,0 0 1,0 0-1,0 0 0,0 0 0,0 0 0,0 0 0,0 0 1,0 0-1,0 0 0,0-1 0,0 1 0,0 0 1,0-1-1,0 1 0,1-1 0,6-4-11,0 0 0,0 0 0,-1 0 0,0-1 0,0 0 0,8-9 0,14-12-1,-22 21-11,2 0 0,-1 0 1,0 1-1,1 0 0,0 0 0,0 1 1,1 0-1,-1 1 0,18-4 0,-23 6 5,0 1 0,0 0 0,-1-1-1,1 2 1,0-1 0,0 0-1,0 1 1,-1-1 0,1 1-1,0 0 1,0 0 0,-1 1 0,1-1-1,-1 1 1,0-1 0,1 1-1,-1 0 1,0 1 0,0-1 0,0 0-1,0 1 1,0 0 0,-1 0-1,1 0 1,-1 0 0,0 0 0,0 0-1,2 5 1,0 2-15,7 11 8,-11-20 28,0-1 0,0 0 0,1 1 0,-1-1 0,0 0 0,0 1 0,1-1 0,-1 0 0,0 1 0,1-1 0,-1 0 0,1 0 0,-1 0 0,0 1 0,1-1 0,-1 0 0,1 0 0,-1 0 0,1 0 1,-1 0-1,0 0 0,1 0 0,-1 0 0,1 0 0,-1 0 0,1 0 0,-1 0 0,0 0 0,1 0 0,-1 0 0,1 0 0,-1 0 0,1-1 0,-1 1 0,0 0 0,1 0 0,-1-1 0,0 1 0,1 0 0,-1 0 0,0-1 0,1 1 0,4-6 13,1 0 0,-2 0 0,1 0-1,6-11 1,13-16 30,-19 27-40,0 0 0,1 0 0,0 0 1,0 1-1,0 0 0,12-6 0,-16 10-3,-1 0 1,1 1-1,0-1 0,-1 1 0,1-1 1,0 1-1,0 0 0,-1-1 0,1 1 1,0 0-1,-1 0 0,1 1 1,0-1-1,0 0 0,-1 0 0,1 1 1,0-1-1,-1 1 0,1 0 0,-1-1 1,1 1-1,0 0 0,-1 0 1,0 0-1,1 0 0,-1 0 0,0 0 1,1 0-1,-1 1 0,0-1 0,0 0 1,0 1-1,0-1 0,0 1 1,0-1-1,1 4 0,1 0 14,-1 1-1,0-1 1,1 1-1,1 12 1,2 3 45,-6-20-51,0-1 1,1 0-1,-1 1 1,0-1-1,0 1 0,0-1 1,1 1-1,-1-1 1,0 0-1,0 1 1,1-1-1,-1 1 1,0-1-1,1 0 1,-1 1-1,0-1 1,1 0-1,-1 0 1,0 1-1,1-1 0,-1 0 1,1 0-1,-1 1 1,1-1-1,-1 0 1,1 0-1,-1 0 1,1 0-1,-1 0 1,0 0-1,1 0 1,-1 0-1,1 0 0,-1 0 1,1 0-1,-1 0 1,1 0-1,-1 0 1,1 0-1,-1-1 1,1 1-1,-1 0 1,0 0-1,1 0 1,-1-1-1,1 1 1,0-1-1,24-20 245,-9 7-247,-13 12-23,-1 1 0,0 0 0,0 0 0,1 0 0,-1 0 0,1 0 0,-1 1 0,1-1 0,-1 1 0,1-1 0,-1 1 0,1 0 0,-1 0 0,1 0 0,-1 1 0,4 0 0,0 1-58,-1 0 0,1 0 0,-1 1 0,0-1 0,7 6 0,10 6-83,-19-13 156,0 0 1,0 0-1,-1 0 1,1 0 0,0 0-1,0-1 1,0 1-1,0-1 1,0 0 0,0 0-1,0 0 1,0 0 0,0 0-1,0-1 1,0 1-1,0-1 1,0 0 0,0 0-1,0 0 1,-1 0-1,1 0 1,4-4 0,4-2 35,0-1 1,0-1 0,16-17-1,-13 12-16,4-3 51,-1 0 0,-1-1 1,-1-1-1,24-37 0,-39 55-64,1 1 0,-1-1-1,0 1 1,1-1 0,-1 0-1,0 1 1,1-1 0,-1 1-1,0-1 1,0 0 0,0 1-1,0-1 1,0 1 0,1-1-1,-1 0 1,0 1-1,-1-1 1,1 0 0,0 1-1,0-1 1,0 0 0,0 1-1,0-1 1,-1 1 0,1-1-1,0 0 1,0 1 0,-1-2-1,0 2 4,0-1-1,0 0 0,0 1 1,0-1-1,0 1 0,0-1 1,-1 1-1,1 0 0,0-1 1,0 1-1,0 0 0,0 0 1,-1 0-1,0 0 0,-4 0 20,1 0 0,-1 0 0,1 1-1,0 0 1,-10 3 0,10-2-24,-1 1 1,1 0-1,0 0 1,1 0-1,-1 0 1,0 1-1,1 0 1,0 0-1,0 0 1,0 0-1,0 1 1,1 0-1,0 0 1,0 0-1,0 0 0,0 0 1,1 0-1,0 1 1,0-1-1,0 1 1,1-1-1,0 1 1,0 0-1,0 0 1,1-1-1,0 10 1,0-9-24,1 0 0,-1 0 1,1 0-1,0 0 0,1 0 1,-1-1-1,1 1 0,0-1 1,1 1-1,-1-1 0,1 0 1,0 0-1,1 0 0,-1 0 1,1 0-1,0-1 0,0 1 1,0-1-1,1 0 0,-1-1 1,1 1-1,0-1 0,0 0 0,0 0 1,0 0-1,7 2 0,36 5-81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5.464"/>
    </inkml:context>
    <inkml:brush xml:id="br0">
      <inkml:brushProperty name="width" value="0.05" units="cm"/>
      <inkml:brushProperty name="height" value="0.05" units="cm"/>
    </inkml:brush>
  </inkml:definitions>
  <inkml:trace contextRef="#ctx0" brushRef="#br0">0 0 13659,'0'13'1656,"4"7"-1024,2 15-280,-2 2 1601,2 9-1385,0 5-160,0 4-120,-1-2-80,1-6-96,-2-5-80,2-12-224,-2-7-128,1-23-304,-1-8-16,-3-19 448,-1-9-168,0-7-104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5.844"/>
    </inkml:context>
    <inkml:brush xml:id="br0">
      <inkml:brushProperty name="width" value="0.05" units="cm"/>
      <inkml:brushProperty name="height" value="0.05" units="cm"/>
    </inkml:brush>
  </inkml:definitions>
  <inkml:trace contextRef="#ctx0" brushRef="#br0">1 18 12643,'8'0'1464,"7"5"-824,-1 0-240,6 0 937,3-3-481,7-5-280,2-3-152,5 0-224,-1-1-192,-2 2 80,-4-3-80,-12 8-8,-8 3-16</inkml:trace>
  <inkml:trace contextRef="#ctx0" brushRef="#br0" timeOffset="1">48 194 14155,'7'8'1464,"9"-2"-832,4-3-207,7-3 815,5-1-464,4-5-352,5 0-192,-2-1-552,-2 1 2024,-11 5-1616,-9 1 0,-14 4 32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6.246"/>
    </inkml:context>
    <inkml:brush xml:id="br0">
      <inkml:brushProperty name="width" value="0.05" units="cm"/>
      <inkml:brushProperty name="height" value="0.05" units="cm"/>
    </inkml:brush>
  </inkml:definitions>
  <inkml:trace contextRef="#ctx0" brushRef="#br0">0 127 11859,'15'16'1384,"5"-9"-840,6-4-248,7-9 1264,2-7-1320,11-4-224,0-7-1240,1-4 1064,1-3-224,-2-2-136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6.902"/>
    </inkml:context>
    <inkml:brush xml:id="br0">
      <inkml:brushProperty name="width" value="0.05" units="cm"/>
      <inkml:brushProperty name="height" value="0.05" units="cm"/>
    </inkml:brush>
  </inkml:definitions>
  <inkml:trace contextRef="#ctx0" brushRef="#br0">73 94 10290,'-7'9'423,"2"0"1,0 1-1,0 0 0,0 0 0,1 0 0,-4 19 0,-10 66 1446,16-85-1672,-5 50 669,1-1 0,6 119 0,3-140-675,1 1 1,3-1-1,1-1 1,1 1 0,26 62-1,-35-99-210,0 0 0,1 1 0,-1-1-1,1 0 1,0 0 0,-1 1 0,1-1-1,0 0 1,0 0 0,0 0 0,0 0-1,0 0 1,0 0 0,2 1 0,-3-2 6,0 0 1,1 0 0,-1 0-1,0 0 1,1 0 0,-1 0-1,0 0 1,1-1 0,-1 1-1,0 0 1,1 0 0,-1 0 0,0 0-1,1-1 1,-1 1 0,0 0-1,1 0 1,-1 0 0,0-1-1,0 1 1,1 0 0,-1-1-1,0 1 1,0 0 0,0 0-1,1-1 1,-1 1 0,0 0-1,0-1 1,0 1 0,0-1-1,0 0 1,3-6-84,-2 0 0,1-1 0,-1 1 0,0-9 0,4-189-629,0-16 726,-5 215 24,1 1-1,-1 0 0,1 0 1,0 0-1,1 1 0,2-8 1,-3 10-12,0 1 1,0-1 0,0 0 0,0 1-1,0 0 1,1-1 0,-1 1 0,1 0 0,-1-1-1,1 1 1,-1 0 0,1 0 0,0 0 0,-1 1-1,1-1 1,0 0 0,0 1 0,3-2-1,5-1-14,1-1 0,-2 0 0,1-1 0,0 0 0,-1 0 0,0-1 0,0 0 0,-1-1-1,1 0 1,11-14 0,2-4 0,-1 0 0,20-34-1,-30 43 12,0-1-1,-2 0 1,0 0 0,-1-1-1,0-1 1,7-30-1,-15 37-27,-6 17 10,-7 18 26,-7 24 132,3 1 1,3 1-1,-10 53 0,10-24 381,-3 99 0,17-173-510,-2 121 534,2-112-481,2 0 0,-1 0 0,2 0 0,0 0 0,0-1 0,11 25 0,-14-35-70,1 0-1,0 0 1,-1-1 0,1 1 0,0 0 0,0-1 0,0 1 0,0-1-1,1 1 1,-1-1 0,0 0 0,1 0 0,-1 1 0,0-1 0,1 0 0,0 0-1,-1 0 1,1 0 0,-1-1 0,1 1 0,0 0 0,0-1 0,-1 1-1,1-1 1,0 1 0,3-1 0,-3-1-12,0 1-1,0-1 1,0 0 0,1 0-1,-1 0 1,0 0 0,0 0-1,-1-1 1,1 1 0,0-1-1,0 1 1,-1-1 0,1 0-1,-1 1 1,1-1 0,-1 0-1,0 0 1,1 0 0,-1 0-1,1-4 1,4-7-74,-1-1 0,0 0 0,-1-1 0,-1 1 0,0 0 0,1-22 0,-2-92-921,-3 72 258,1 55 736,0 1 0,0 0-1,0 0 1,1 0 0,-1 0-1,0 0 1,0 0 0,0 0 0,0 0-1,0 0 1,1 0 0,-1 0 0,0 0-1,0 0 1,0 0 0,1 0-1,-1 0 1,0 0 0,0 0 0,0 0-1,0 0 1,1 0 0,-1 0-1,0 0 1,0 0 0,0 0 0,0 0-1,0 0 1,1 0 0,-1 0-1,0 0 1,0 1 0,0-1 0,0 0-1,0 0 1,1 0 0,-1 0 0,0 0-1,0 0 1,0 1 0,0-1-1,0 0 1,0 0 0,0 0 0,0 0-1,0 1 1,0-1 0,0 0-1,8 8-10,-6-5 39,1 0-1,-1 0 0,1 0 0,0-1 0,-1 0 1,1 1-1,0-1 0,0 0 0,1 0 1,-1 0-1,0-1 0,1 1 0,-1-1 0,1 0 1,-1 0-1,1 0 0,0-1 0,6 1 0,-5-1 40,-1 0 0,1-1-1,-1 0 1,1 0 0,-1-1-1,0 1 1,1-1 0,-1 0-1,0 0 1,0 0-1,0 0 1,-1-1 0,1 0-1,0 0 1,3-4 0,2-1 131,-1-2 1,0 1-1,0-1 1,13-22-1,-19 28-143,1-1-1,-1 0 0,0 1 0,0-1 0,0 0 1,-1 0-1,0 0 0,0 0 0,0-1 0,0 1 1,-1 0-1,0 0 0,0 0 0,-1-8 0,1 12-48,0 1-1,0-1 0,0 1 0,0-1 1,0 1-1,0-1 0,0 1 0,-1 0 1,1-1-1,0 1 0,0-1 0,0 1 0,0-1 1,-1 1-1,1 0 0,0-1 0,-1 1 1,1 0-1,0-1 0,0 1 0,-1 0 1,1-1-1,0 1 0,-1 0 0,1 0 1,-1-1-1,1 1 0,0 0 0,-1 0 1,1 0-1,-1 0 0,1 0 0,-1-1 0,1 1 1,0 0-1,-1 0 0,1 0 0,-1 0 1,1 0-1,-1 0 0,1 0 0,-1 1 1,1-1-1,0 0 0,-1 0 0,1 0 1,-1 0-1,1 0 0,0 1 0,-1-1 1,1 0-1,-1 0 0,1 1 0,0-1 0,-1 0 1,1 1-1,-19 20-183,14-11 186,1 0-1,-1 1 1,1-1 0,1 1-1,0 0 1,1 0 0,0 0-1,0 0 1,1 0 0,1 0-1,0 0 1,0 1 0,1-1-1,4 18 1,-4-27-7,-1-1 0,1 1-1,-1 0 1,1-1 0,0 1 0,-1 0 0,1-1-1,0 1 1,0-1 0,0 1 0,0-1 0,0 0 0,1 1-1,-1-1 1,0 0 0,1 0 0,-1 0 0,0 0-1,1 0 1,1 1 0,-1-2-27,0 0 1,0 1-1,-1-1 1,1 0-1,0 0 0,-1 0 1,1-1-1,0 1 0,0 0 1,-1-1-1,1 1 0,0-1 1,-1 1-1,1-1 0,-1 0 1,3-1-1,5-4-378,-1 0 1,0-1-1,0 1 1,-1-2-1,10-11 0,-2 0-304,24-39-1,-13 12-98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8.755"/>
    </inkml:context>
    <inkml:brush xml:id="br0">
      <inkml:brushProperty name="width" value="0.05" units="cm"/>
      <inkml:brushProperty name="height" value="0.05" units="cm"/>
    </inkml:brush>
  </inkml:definitions>
  <inkml:trace contextRef="#ctx0" brushRef="#br0">4 0 7762,'-2'40'1190,"1"-19"-626,0 0 0,4 27 1,-3-43-470,1-1 0,-1 1 0,2-1 0,-1 1 0,0-1 0,1 1 0,0-1 0,-1 0 0,2 0 0,-1 1 0,0-2 0,1 1 0,0 0 0,0 0 0,6 4 0,-6-5-54,1-1 0,0 0 0,0-1 0,0 1 0,0-1 0,0 1 0,0-1 0,0-1 0,0 1 0,0 0 0,1-1 0,-1 0 0,0 0 0,0 0 0,0-1 0,1 1 0,6-3 0,6-1 46,0-1 0,-1-1 0,17-7 0,15-12 110,59-39 0,-17 8-66,-86 54-127,0 0 0,0 0-1,0 0 1,1 0-1,8-2 1,-13 4-2,1 0 0,0 0 0,-1 0-1,1 0 1,-1 0 0,1 0 0,0 0 0,-1 0 0,1 0 0,0 1 0,-1-1-1,1 0 1,0 0 0,-1 0 0,1 1 0,-1-1 0,1 0 0,-1 1-1,1-1 1,-1 0 0,1 1 0,-1-1 0,1 1 0,-1-1 0,1 1 0,-1-1-1,0 1 1,1-1 0,-1 1 0,0-1 0,1 1 0,-1 0 0,0-1 0,0 1-1,0-1 1,1 1 0,-1 0 0,0-1 0,0 1 0,0 0 0,0-1 0,0 1-1,0 0 1,0-1 0,-1 1 0,1-1 0,0 1 0,0 1 0,-3 17 191,2-9-67,0-1-1,1 0 1,0 1 0,1 11 0,-1-19-90,1 1 0,-1-1 0,1 1 0,0-1 1,0 1-1,0-1 0,0 1 0,0-1 0,0 0 0,1 0 0,-1 0 0,1 0 0,0 0 0,-1 0 0,1 0 1,0 0-1,0 0 0,0-1 0,0 1 0,3 1 0,37 13 188,-26-10-179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7.550"/>
    </inkml:context>
    <inkml:brush xml:id="br0">
      <inkml:brushProperty name="width" value="0.05" units="cm"/>
      <inkml:brushProperty name="height" value="0.05" units="cm"/>
    </inkml:brush>
  </inkml:definitions>
  <inkml:trace contextRef="#ctx0" brushRef="#br0">22 32 15163,'-2'-9'1138,"-3"-13"549,0 46 801,-4 395-1734,9-410-737,6 64 161,-5-65-172,0 0 0,1-1-1,0 0 1,1 1 0,-1-1 0,1 0-1,5 8 1,-6-12-23,-1-1-1,0-1 0,1 1 1,-1 0-1,1 0 0,-1-1 0,1 1 1,0 0-1,0-1 0,-1 0 1,1 1-1,0-1 0,0 0 1,1 0-1,-1 0 0,0 0 1,0-1-1,5 2 0,-4-2-10,1 0 0,-1 0 0,1 0 0,-1-1 0,0 1 0,1-1 0,-1 0 0,1 0 0,-1 0 0,0 0 0,5-3-1,6-5-41,0 0-1,-1-1 0,0 0 1,15-16-1,-21 19 81,15-15-23,-2-1-1,0-1 1,-1-1-1,-1 0 1,16-33-1,-13 17-150,-1-2 0,24-77 0,-40 106 76,0 0 0,-1 0 1,0-1-1,-1 1 0,-1 0 0,0-1 1,-2-14-1,1 28 74,0 0 0,0 0 0,0 0 0,0 0 0,0 0 0,0 0 0,-1 0 0,1 0 0,0 0 0,0 0 0,-1 0 0,1 0 0,-1 0 0,1 0 0,-1 1 0,1-1 0,-1 0 0,0-1 0,0 2 3,1 0 1,-1 0-1,1 0 1,-1 0-1,1 0 1,-1 0-1,1 0 1,-1 1-1,1-1 1,0 0-1,-1 0 1,1 0-1,-1 0 1,1 1-1,0-1 1,-1 0-1,1 0 1,0 1-1,-1-1 1,1 0-1,0 1 1,-1-1-1,1 0 1,0 1-1,-1-1 1,1 1-1,-3 4-29,0 0-1,0 0 0,0 0 1,1 0-1,-2 7 1,-7 28 31,2 1 0,2 0 1,1 0-1,3 0 0,2 72 1,9-46 128,-8-61-106,2-1-1,-1 0 1,0 1 0,1-1-1,0 0 1,0 0 0,1 0-1,-1-1 1,1 1 0,4 5-1,-6-9-25,-1 0 0,1 0 0,0 0-1,0 0 1,0-1 0,0 1-1,0 0 1,0 0 0,0-1 0,0 1-1,0-1 1,0 1 0,0-1 0,0 1-1,0-1 1,1 0 0,-1 1-1,0-1 1,0 0 0,0 0 0,1 0-1,-1 0 1,0 0 0,0 0 0,1 0-1,-1 0 1,0-1 0,0 1 0,0 0-1,0-1 1,1 1 0,-1-1-1,0 1 1,1-2 0,-1 1-47,0 0 1,0 0-1,-1 0 1,1 0-1,0 0 1,0-1-1,-1 1 1,1 0-1,-1 0 1,1-1-1,-1 1 1,1 0-1,-1-1 1,0 1-1,0 0 1,0-1-1,0 1 1,0-1-1,0 1 1,0 0-1,0-1 1,0 1-1,-1 0 1,1-1-1,0 1 1,-1 0-1,1-1 1,-1 1-1,0 0 1,0-2-1,-6-7-231,0 1 0,-1-1-1,0 1 1,-1 1 0,1 0 0,-2 0 0,-15-10-1,-13-13 367,33 27-93,0-1 386,-1 0-1,1 0 1,0 0-1,0-1 0,-4-6 1,9 12-267,-1-1 0,1 0 0,-1 0 1,1 0-1,0 0 0,-1 0 0,1 0 0,0 1 0,0-1 1,0 0-1,0 0 0,-1 0 0,1 0 0,0 0 0,1 0 1,-1 0-1,0 0 0,0-2 0,1 2 1,0 0-1,-1 0 1,1 0-1,0 0 1,0 1-1,0-1 1,0 0-1,0 0 1,0 0-1,0 1 1,0-1-1,0 0 1,0 1-1,0-1 1,0 1-1,1-1 1,-1 1-1,2-1 1,59-14 1421,-45 12-1670,0-1 0,0-1 1,0-1-1,0 0 0,27-15 0,-13-1-138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8.331"/>
    </inkml:context>
    <inkml:brush xml:id="br0">
      <inkml:brushProperty name="width" value="0.05" units="cm"/>
      <inkml:brushProperty name="height" value="0.05" units="cm"/>
    </inkml:brush>
  </inkml:definitions>
  <inkml:trace contextRef="#ctx0" brushRef="#br0">0 10 14067,'0'0'57,"0"-1"1,0 1-1,1-1 1,-1 1-1,0 0 1,0-1-1,0 1 1,1-1-1,-1 1 1,0-1-1,0 1 1,1 0-1,-1-1 1,0 1-1,1-1 0,-1 1 1,0 0-1,1-1 1,-1 1-1,1 0 1,-1 0-1,1-1 1,-1 1-1,1 0 1,-1 0-1,1 0 1,-1 0-1,0 0 1,1-1-1,0 1 1,0 1 17,0-1 1,0 1 0,0-1 0,-1 1 0,1-1 0,0 1 0,0-1 0,-1 1 0,1 0 0,-1 0 0,1-1 0,0 1 0,-1 0 0,1 1 0,14 34 1221,-10-9-876,4 49 0,-7-49-300,9 43 0,-11-69-116,0 1 0,0-1-1,1 0 1,-1 1-1,0-1 1,1 0-1,-1 1 1,1-1-1,0 0 1,-1 1-1,1-1 1,0 0-1,0 0 1,0 0-1,0 0 1,0 0-1,0 0 1,0 0 0,0 0-1,0 0 1,0 0-1,1-1 1,-1 1-1,0-1 1,0 1-1,1 0 1,-1-1-1,1 0 1,-1 1-1,0-1 1,1 0-1,-1 0 1,1 0-1,-1 0 1,1 0-1,-1 0 1,0 0 0,3-1-1,1 0 10,0-1 1,1 0-1,-1-1 0,0 1 1,0-1-1,0 0 0,0 0 1,5-5-1,25-24 29,-1-2 0,-3-1 0,37-51 0,-66 84-50,-2 1-3,1 0-1,-1 1 0,1-1 1,0 0-1,-1 0 1,1 1-1,0-1 0,-1 0 1,1 1-1,0-1 1,0 1-1,0-1 0,-1 1 1,1-1-1,0 1 0,0-1 1,2 1-1,-3 0 5,1 0 0,-1 0 0,0 0-1,1 1 1,-1-1 0,1 0 0,-1 0-1,0 1 1,1-1 0,-1 0 0,0 1-1,1-1 1,-1 0 0,0 1 0,0-1 0,1 0-1,-1 1 1,0-1 0,0 1 0,0-1-1,1 1 1,-1-1 0,0 0 0,0 1-1,0-1 1,0 1 0,2 44-246,-2-31 188,0 16-71,0-10 72,3 31 0,-2-47 66,-1 0-1,1 0 0,0 0 1,0 0-1,1 0 1,-1-1-1,1 1 0,-1 0 1,1-1-1,0 1 0,1-1 1,-1 1-1,5 3 0,-6-6 4,0 0-1,0 0 0,0 0 1,0 0-1,1 0 0,-1-1 1,0 1-1,0-1 0,1 1 1,-1-1-1,0 1 0,1-1 1,-1 0-1,1 1 0,-1-1 1,0 0-1,1 0 0,-1 0 1,1 0-1,1-1 0,0 1 6,-1-1-1,1 0 0,0 0 0,-1-1 1,1 1-1,-1 0 0,1-1 0,-1 1 1,4-4-1,3-4 32,0 0-1,-1-1 1,12-16-1,-18 23-32,17-29 43,-1-1 1,-1-1-1,20-58 0,-30 74-125,-8 56-217,-1-15 206,-1 1 105,1 0 0,1 0 0,1 0 0,1 0 0,4 23 0,-5-45-21,1 0 1,-1 0 0,1 0 0,-1 0-1,1 0 1,0-1 0,0 1-1,-1 0 1,2-1 0,-1 1-1,0 0 1,0-1 0,0 0-1,1 1 1,-1-1 0,3 3-1,-3-4 38,0 0-1,0 0 0,0 1 0,0-1 0,0 0 1,0 0-1,0 0 0,0 0 0,0 0 0,1 0 1,-1-1-1,0 1 0,-1 0 0,1 0 0,0-1 0,0 1 1,0-1-1,0 1 0,0-1 0,0 1 0,0-1 1,0 1-1,-1-1 0,1 0 0,0 1 0,-1-1 1,1 0-1,0 0 0,-1 0 0,1 1 0,-1-1 1,2-2-1,3-6 87,1-1 1,-1 0-1,-1 0 1,6-20 0,3-24 131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8.732"/>
    </inkml:context>
    <inkml:brush xml:id="br0">
      <inkml:brushProperty name="width" value="0.05" units="cm"/>
      <inkml:brushProperty name="height" value="0.05" units="cm"/>
    </inkml:brush>
  </inkml:definitions>
  <inkml:trace contextRef="#ctx0" brushRef="#br0">16 0 12379,'-6'33'256,"-1"3"-256,4-10 8,3-3 528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49.259"/>
    </inkml:context>
    <inkml:brush xml:id="br0">
      <inkml:brushProperty name="width" value="0.05" units="cm"/>
      <inkml:brushProperty name="height" value="0.05" units="cm"/>
    </inkml:brush>
  </inkml:definitions>
  <inkml:trace contextRef="#ctx0" brushRef="#br0">242 267 14683,'-12'3'226,"0"1"1,0 0-1,1 1 0,0 1 0,0 0 0,0 0 1,1 1-1,0 0 0,0 1 0,1 0 1,-11 12-1,7-5-130,0 0 1,1 1-1,1 0 1,0 1-1,2 0 1,-12 25-1,19-36-43,0 0 0,0 0-1,0 0 1,1 1 0,-1-1-1,2 0 1,-1 1 0,1-1-1,0 12 1,1-15-30,-1-1 0,1 1 0,-1 0 0,1-1 0,0 1 0,0-1-1,0 0 1,0 1 0,1-1 0,-1 0 0,1 0 0,-1 1 0,1-1 0,0-1 0,-1 1 0,1 0 0,0 0 0,1-1-1,-1 1 1,0-1 0,0 1 0,1-1 0,-1 0 0,0 0 0,1 0 0,4 1 0,0-1-15,-1 1-1,1-1 1,0 0 0,0-1 0,0 0-1,0 0 1,0 0 0,0-1 0,0 0-1,-1-1 1,9-1 0,-5-1-19,0 0 1,0-1-1,0 0 1,-1 0 0,1-1-1,11-10 1,-2-1-74,0 0 0,-1-2 0,-1 0 1,-1-2-1,16-25 0,32-71-383,-73 157 434,6-30 56,-20 82 182,21-84-180,1 1 1,0-1 0,1 0 0,0 1 0,0-1 0,1 0 0,0 1 0,0-1 0,4 9 0,-5-15-17,1 0-1,0-1 1,-1 1 0,1-1 0,0 1 0,0-1 0,0 1 0,0-1 0,0 0 0,0 1 0,1-1-1,-1 0 1,0 0 0,1 0 0,-1 0 0,1 0 0,-1 0 0,1 0 0,-1 0 0,1-1 0,-1 1-1,1-1 1,0 1 0,0-1 0,-1 1 0,1-1 0,0 0 0,0 0 0,-1 0 0,1 0 0,0 0-1,-1-1 1,1 1 0,2-1 0,3-1 14,0 0 0,0 0-1,0-1 1,-1 0 0,1 0 0,-1-1-1,7-4 1,8-7 13,-1-2 1,-1 0-1,0-1 0,-1-1 1,18-26-1,-1-5 43,31-56 0,-40 60-74,-2-1-1,32-95 1,-51 120-20,-5 22 15,0 0-1,0 0 1,0 0-1,0 0 1,0 0-1,0 0 1,0 0 0,0 0-1,0 0 1,-1 0-1,1 0 1,0 0-1,0 0 1,0 0 0,0 0-1,0 0 1,0 0-1,0 0 1,0 0 0,0 0-1,0 0 1,-1 0-1,1 0 1,0 0-1,0 0 1,0 0 0,0 0-1,0 0 1,0 0-1,0 0 1,0 0-1,0 0 1,0 0 0,0-1-1,0 1 1,0 0-1,0 0 1,-1 0 0,1 0-1,0 0 1,0 0-1,0 0 1,0 0-1,0 0 1,0 0 0,0 0-1,0-1 1,0 1-1,0 0 1,0 0 0,0 0-1,0 0 1,0 0-1,0 0 1,0 0-1,0 0 1,0 0 0,0 0-1,0-1 1,1 1-1,-1 0 1,0 0 0,-17 32-57,-2 16 110,3 2-1,-12 54 1,23-77 23,1 1 1,1 0 0,1 0 0,1 0 0,5 44 0,-3-64-109,1 0-1,-1-1 1,1 1 0,0-1-1,1 1 1,0-1 0,0 0-1,1 0 1,-1 0 0,2 0-1,-1-1 1,1 1 0,0-1-1,0 0 1,0-1 0,13 11 0,-18-16-6,1 0 1,-1 1-1,0-1 1,1 0 0,-1 0-1,0 1 1,1-1-1,-1 0 1,1 0 0,-1 0-1,0 1 1,1-1 0,-1 0-1,1 0 1,-1 0-1,0 0 1,1 0 0,-1 0-1,1 0 1,-1 0-1,1 0 1,-1 0 0,0 0-1,1 0 1,-1 0-1,1 0 1,0-1 0,-1-10-614,-12-21 27,10 27 524,1 1 55,-22-54 391,-3 1 0,-56-92 0,69 135 762,11 13-298,7 4-227,-5-2-569,7 3 44,-1-1-1,1 0 1,0 0 0,-1 0-1,1-1 1,1 0-1,-1 0 1,0-1-1,0 0 1,1 0-1,7 0 1,-5-1-105,1-1 0,-1 0-1,0 0 1,0-1 0,0 0 0,0 0 0,14-6 0,8-9-63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0.324"/>
    </inkml:context>
    <inkml:brush xml:id="br0">
      <inkml:brushProperty name="width" value="0.05" units="cm"/>
      <inkml:brushProperty name="height" value="0.05" units="cm"/>
    </inkml:brush>
  </inkml:definitions>
  <inkml:trace contextRef="#ctx0" brushRef="#br0">3 311 14267,'-1'2'79,"1"-1"-1,-1 0 0,1 1 1,0-1-1,0 0 1,-1 0-1,1 1 1,0-1-1,0 0 1,1 1-1,-1-1 1,0 0-1,0 1 1,0-1-1,1 0 1,-1 0-1,1 1 1,-1-1-1,1 0 1,0 0-1,-1 0 1,1 0-1,0 0 1,0 0-1,0 0 1,-1 0-1,1 0 1,0 0-1,0 0 0,0 0 1,1-1-1,-1 1 1,0 0-1,0-1 1,0 1-1,1-1 1,-1 1-1,0-1 1,0 0-1,3 1 1,1 0 60,1 0 0,-1-1 1,1 0-1,-1 0 0,1 0 1,0 0-1,-1-1 0,10-2 1,-1-2-34,-1 0 1,1-1-1,-1-1 1,-1 0-1,0 0 1,0-1-1,0-1 1,19-18-1,-16 12-58,0-1-1,-2 0 1,1-1 0,-2 0-1,14-26 1,-21 35-30,-1-1-1,-1 0 1,1 1 0,-1-1-1,-1 0 1,2-11 0,-3 18-22,-1-1 1,0 1-1,0-1 0,0 0 1,0 1-1,0-1 1,0 1-1,-1-1 0,1 1 1,-1-1-1,0 1 1,0-1-1,1 1 0,-2 0 1,1-1-1,0 1 1,0 0-1,-1 0 0,1 0 1,-1 0-1,0 0 1,0 0-1,1 0 0,-1 1 1,0-1-1,-3-1 1,1 1-23,0 0 0,0 1 1,0-1-1,0 1 1,0 0-1,0 0 0,0 0 1,-1 1-1,1 0 1,0 0-1,0 0 0,-1 0 1,1 0-1,0 1 1,0 0-1,0 0 0,0 0 1,0 0-1,0 1 1,0 0-1,0-1 0,-6 5 1,1 0-45,0 0-1,0 1 1,1-1 0,0 2-1,0-1 1,1 1 0,-12 16 0,9-8 26,0 0-1,1 0 1,1 0 0,0 1 0,1 1 0,1-1 0,1 1 0,1 0 0,0 0 0,1 1 0,1-1 0,1 0-1,1 1 1,1 19 0,0-32 43,0 0 0,0 0 0,0 0-1,1 0 1,0 0 0,0 0 0,0-1 0,1 1-1,-1-1 1,1 0 0,1 0 0,5 8 0,-5-10 0,-1 0 0,1 0 1,0 0-1,0 0 1,0 0-1,0-1 0,1 1 1,-1-1-1,1-1 1,-1 1-1,1 0 0,0-1 1,0 0-1,0 0 0,9 0 1,-2-1 4,0 0 0,0-1 0,0 0 0,0-1 0,0 0 0,-1-1 1,1-1-1,-1 1 0,14-8 0,-8 3 11,0-2 0,0 0 0,-1-1 0,0 0 0,17-17 0,-18 13-3,0 1-1,-1-2 1,-1 0 0,0 0 0,-2-2-1,1 1 1,-2-1 0,0-1-1,-2 0 1,9-24 0,-43 164 30,23-103 4,1-1 0,1 1 0,1 0 0,0-1 0,4 19-1,-4-33-33,0-1 0,0 0-1,1 1 1,-1-1 0,1 0 0,0 0-1,0 0 1,-1 0 0,1 1-1,1-1 1,-1 0 0,0-1-1,0 1 1,1 0 0,-1 0-1,1 0 1,0-1 0,-1 1 0,1-1-1,2 2 1,-2-2 2,0-1 0,1 1 0,-1-1 0,0 1 0,0-1 0,1 0 0,-1 0 0,0 0 0,0 0 0,1 0 0,-1 0 0,0-1 0,0 1 0,1-1 0,-1 1 0,3-3 0,8-3 34,0-1 0,0 0 0,-1-1 0,20-18 0,-30 25-49,39-34 19,-22 18-105,0 1-1,1 1 1,26-16-1,-44 30 70,-1 0 1,1 0-1,0 0 0,0 1 1,0-1-1,0 0 1,0 1-1,0-1 0,0 1 1,0 0-1,0 0 0,1 0 1,-1 0-1,0 0 0,0 0 1,0 0-1,2 1 0,-2 0 4,-1 0-1,1-1 0,0 1 0,-1 0 0,1 1 1,-1-1-1,0 0 0,1 0 0,-1 0 1,0 1-1,0-1 0,0 1 0,0-1 0,0 1 1,2 2-1,0 6-3,0 0 0,0-1-1,-1 1 1,0 0 0,0 16 0,-1-17 56,0 0 31,0-1 0,0 0 1,1 0-1,0 0 1,6 14-1,-8-21-50,1 1 0,0-1 1,0 1-1,0-1 0,0 1 0,0-1 0,0 0 1,0 1-1,1-1 0,-1 0 0,0 0 0,1 0 1,-1 0-1,1 0 0,-1 0 0,1 0 0,-1-1 1,1 1-1,0-1 0,-1 1 0,1-1 0,0 1 1,0-1-1,-1 0 0,1 0 0,0 0 0,0 0 0,-1 0 1,1 0-1,0 0 0,0-1 0,-1 1 0,1-1 1,1 0-1,5-2 35,0 0-1,0 0 1,0-1 0,0 0 0,-1-1 0,12-9-1,40-40-100,-18 16-566,-40 37 554,0 0 0,0 0 0,0 0 0,0 0 0,1 0 0,-1 0 0,0 0 0,0 1 0,1-1 0,-1 1 0,1-1 0,-1 1 0,0-1 1,1 1-1,-1 0 0,1-1 0,-1 1 0,1 0 0,-1 0 0,2 0 0,-2 1 6,0 0 0,0-1 1,0 1-1,-1 0 0,1-1 1,0 1-1,-1 0 0,1 0 0,0 0 1,-1 0-1,1 0 0,-1 0 0,1 0 1,-1 0-1,0 0 0,1 0 0,-1 0 1,0 0-1,0 0 0,0 0 0,0 0 1,0 0-1,0 0 0,0 0 1,0 0-1,0 0 0,0 0 0,-1 2 1,-1 14-449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0.726"/>
    </inkml:context>
    <inkml:brush xml:id="br0">
      <inkml:brushProperty name="width" value="0.05" units="cm"/>
      <inkml:brushProperty name="height" value="0.05" units="cm"/>
    </inkml:brush>
  </inkml:definitions>
  <inkml:trace contextRef="#ctx0" brushRef="#br0">39 6 15931,'-14'-4'1641,"2"2"-1297,5 10-584,1 0 3625,9 5-3137,9-2-136,5 0 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1.130"/>
    </inkml:context>
    <inkml:brush xml:id="br0">
      <inkml:brushProperty name="width" value="0.05" units="cm"/>
      <inkml:brushProperty name="height" value="0.05" units="cm"/>
    </inkml:brush>
  </inkml:definitions>
  <inkml:trace contextRef="#ctx0" brushRef="#br0">89 1 14979,'-14'36'1763,"8"-21"-1411,1 0-1,-6 27 1,8-28-189,-38 253 1426,35-211-1287,3-1 1,8 104-1,-5-156-286,1 4 53,0 0 0,0 0-1,5 14 1,-6-20-50,0 0 0,1 1 0,-1-1 0,0 0 0,1 0 0,0 0 0,-1 0-1,1 0 1,-1 0 0,1 0 0,0 0 0,0 0 0,0 0 0,0-1 0,-1 1 0,1 0 0,0 0 0,0-1 0,1 1 0,-1-1 0,0 1 0,0-1 0,0 1 0,0-1 0,0 0 0,0 1 0,1-1 0,-1 0 0,0 0 0,0 0 0,0 0 0,3 0 0,0-1 22,0-1 1,1 1-1,-1-1 1,0 0-1,0 0 1,0-1-1,0 1 1,-1-1 0,1 0-1,-1 0 1,6-6-1,32-42 255,-39 48-277,89-131 277,91-181 0,-172 298-526,-7 12 112,-1 1-1,1-1 1,0 1-1,-1-1 1,0 0-1,0 0 1,-1 0 0,1 0-1,-1 0 1,0 0-1,0 0 1,-1-9-1,-5 4-339,-6 8-128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1.510"/>
    </inkml:context>
    <inkml:brush xml:id="br0">
      <inkml:brushProperty name="width" value="0.05" units="cm"/>
      <inkml:brushProperty name="height" value="0.05" units="cm"/>
    </inkml:brush>
  </inkml:definitions>
  <inkml:trace contextRef="#ctx0" brushRef="#br0">1 1 14451,'11'46'1528,"6"-10"-1079,6-11-225,-1-4 624,5-9-672,-1-7-200,0-8-112,-1-7 72,0-7-128,-4-8-128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1.925"/>
    </inkml:context>
    <inkml:brush xml:id="br0">
      <inkml:brushProperty name="width" value="0.05" units="cm"/>
      <inkml:brushProperty name="height" value="0.05" units="cm"/>
    </inkml:brush>
  </inkml:definitions>
  <inkml:trace contextRef="#ctx0" brushRef="#br0">192 419 10634,'-1'2'165,"-1"-1"1,1 1-1,-1-1 0,0 0 0,0 0 1,0 0-1,0 1 0,0-2 0,0 1 0,0 0 1,0 0-1,0-1 0,0 1 0,-3-1 1,-2 2 267,-3 2-96,1-1 0,-1 2 0,1-1 0,0 1 0,0 0 1,0 1-1,1 0 0,0 1 0,0-1 0,-11 14 1,14-14-287,0 0 0,1 0 0,0 0 1,0 0-1,0 1 0,1 0 0,0 0 1,0 0-1,1 0 0,0 0 0,0 0 1,0 1-1,1-1 0,0 0 0,1 12 1,0-17-39,0 0 0,0 0 0,0 0 1,1 0-1,-1 0 0,1 0 1,-1 0-1,1 0 0,0 0 1,0 0-1,-1 0 0,1 0 0,1-1 1,-1 1-1,0 0 0,0-1 1,1 1-1,-1-1 0,0 0 1,1 1-1,0-1 0,-1 0 0,1 0 1,0 0-1,0 0 0,-1 0 1,1 0-1,0 0 0,0-1 1,0 1-1,0-1 0,0 1 1,0-1-1,0 0 0,0 0 0,0 0 1,0 0-1,0 0 0,3-1 1,5 0 30,0 0 1,0-1 0,0-1 0,-1 0-1,1 0 1,14-7 0,9-9 87,0-1-1,-2-2 1,0 0-1,-1-3 1,-2 0-1,0-2 1,32-41-1,-60 69-129,0-1-1,0 0 0,0 0 0,0 1 1,0-1-1,0 0 0,0 0 1,0 1-1,0-1 0,0 0 0,0 0 1,1 0-1,-1 1 0,0-1 1,0 0-1,0 0 0,0 0 0,0 1 1,1-1-1,-1 0 0,0 0 1,0 0-1,0 0 0,0 0 0,1 1 1,-1-1-1,0 0 0,0 0 1,1 0-1,-1 0 0,0 0 0,0 0 1,1 0-1,-1 0 0,0 0 1,0 0-1,0 0 0,1 0 0,-1 0 1,0 0-1,0 0 0,1 0 1,-1 0-1,0 0 0,0 0 0,1 0 1,-1 0-1,0 0 0,0 0 1,0-1-1,1 1 0,-1 0 0,0 0 1,0 0-1,0 0 0,1-1 1,-5 30-12,3-23 5,-3 16-30,-6 51-48,9-65 78,1-1 0,0 1 0,0-1 0,1 0 0,0 1-1,0-1 1,3 11 0,-4-18 7,1 1 0,-1 0-1,0 0 1,0-1-1,1 1 1,-1 0 0,0-1-1,1 1 1,-1 0 0,0-1-1,1 1 1,-1-1-1,1 1 1,-1-1 0,1 1-1,0-1 1,-1 1 0,1-1-1,-1 1 1,1-1-1,0 0 1,-1 1 0,1-1-1,0 0 1,-1 0 0,1 0-1,0 1 1,0-1-1,0 0 1,1 0 4,-1-1 0,1 1-1,-1-1 1,1 1 0,-1-1 0,1 0 0,-1 1-1,0-1 1,1 0 0,-1 0 0,0 0-1,3-2 1,3-4 25,-1-1 0,1 0 0,6-11 0,56-97 137,-5-3 0,54-140 0,-114 249-179,1 0-21,-2 1 1,1-1-1,-1 0 1,2-14-1,-5 23 26,1 0 0,-1 1 0,0-1-1,0 0 1,0 0 0,0 1 0,0-1 0,0 0 0,0 1-1,0-1 1,0 0 0,0 0 0,-1 1 0,1-1 0,0 0 0,0 1-1,-1-1 1,1 0 0,0 1 0,-1-1 0,1 1 0,0-1-1,-1 0 1,1 1 0,-1-1 0,1 1 0,-1-1 0,-1 0 0,1 1-3,0 0 0,0 0 0,0 0 0,0 0 0,0 0 0,0 0 1,0 1-1,0-1 0,-1 0 0,1 0 0,0 1 0,0-1 0,0 1 1,0-1-1,0 1 0,1-1 0,-1 1 0,0 0 0,0-1 0,0 1 1,-1 1-1,-9 10-4,0 0 1,1 0 0,0 1 0,1 0 0,1 1 0,-8 16 0,-1 6 194,-17 51-1,23-52 80,-13 67 0,21-85-179,1 0-1,1 0 1,1 0 0,0 0 0,1 0-1,4 21 1,-4-33-100,0-1-1,1 1 1,-1 0 0,1 0 0,0-1 0,0 0-1,1 1 1,-1-1 0,1 0 0,0 0 0,0 0-1,7 6 1,-4-5-112,1 0 1,-1-1-1,1 0 0,0 0 0,0 0 1,0-1-1,10 3 0,5-1-126,-2-10-63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2.316"/>
    </inkml:context>
    <inkml:brush xml:id="br0">
      <inkml:brushProperty name="width" value="0.05" units="cm"/>
      <inkml:brushProperty name="height" value="0.05" units="cm"/>
    </inkml:brush>
  </inkml:definitions>
  <inkml:trace contextRef="#ctx0" brushRef="#br0">110 0 16099,'-3'4'204,"1"-1"0,0 1-1,0 0 1,0 0-1,1 0 1,-1 0 0,1 0-1,-1 5 1,-1 0 28,-23 96 755,-12 110 0,29-156-791,2-18-5,2 0 1,0 68-1,5-107-172,0 0-1,0 0 0,1 1 0,-1-1 1,0 0-1,1 1 0,-1-1 0,1 0 1,0 0-1,0 0 0,0 0 0,0 0 0,0 0 1,0 0-1,3 4 0,-3-6-6,0 1 0,-1-1 0,1 1 0,0-1 0,0 0 0,0 1 0,-1-1 0,1 0 0,0 1 0,0-1 0,0 0 0,0 0 0,0 0 0,-1 0 0,1 0 0,0 0 0,2 0 0,-1 0 9,1-1 0,-1 0 0,0 0 0,0 0 0,1 0 0,-1 0 0,0 0 0,0 0 0,2-2 0,14-14 70,0 0 1,-2 0-1,0-2 0,24-37 0,-13 20-16,89-128 194,31-40-721,-78 125-2157,-115 115 2047,15-13 259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59.883"/>
    </inkml:context>
    <inkml:brush xml:id="br0">
      <inkml:brushProperty name="width" value="0.05" units="cm"/>
      <inkml:brushProperty name="height" value="0.05" units="cm"/>
    </inkml:brush>
  </inkml:definitions>
  <inkml:trace contextRef="#ctx0" brushRef="#br0">167 316 13539,'1'-4'304,"0"0"-1,0 0 1,-1 0 0,0 0 0,0 0-1,0 0 1,0 0 0,-1 0-1,1 0 1,-1 1 0,0-1 0,-1 0-1,1 0 1,0 0 0,-1 1 0,0-1-1,0 1 1,0-1 0,-3-2 0,4 4-217,0 1 0,-1-1 0,1 1 0,-1 0 0,1 0 0,-1 0 1,1 0-1,-1 0 0,0 0 0,0 0 0,1 1 0,-1-1 1,0 0-1,0 1 0,0 0 0,1-1 0,-3 1 0,1 0-74,0 0-1,1 1 1,-1-1-1,1 1 1,-1 0-1,1 0 1,-1-1-1,1 2 1,-1-1-1,1 0 1,0 0-1,0 1 0,0-1 1,-1 1-1,-1 2 1,-3 3-29,1 0 1,0 0 0,1 1-1,0-1 1,0 1-1,1 0 1,-1 0-1,2 1 1,-5 11-1,2 1-113,1 0-1,-6 41 0,10-53 64,1-1 0,0 1 0,0-1 1,1 1-1,0-1 0,4 17 0,-5-24 54,1 1-1,-1 0 1,1-1-1,-1 1 1,1-1-1,0 1 1,-1-1-1,1 1 1,0-1-1,0 0 1,0 1-1,0-1 1,0 0-1,0 0 1,1 0-1,-1 1 1,0-1-1,0-1 1,1 1-1,-1 0 1,1 0-1,-1 0 1,1-1-1,-1 1 1,1-1-1,0 1 1,-1-1-1,1 0 0,-1 1 1,1-1-1,0 0 1,-1 0-1,1 0 1,0 0-1,-1-1 1,1 1-1,-1 0 1,1-1-1,0 1 1,-1-1-1,1 1 1,-1-1-1,3-1 1,3-2-3,0 0 0,0-1 0,-1 0 0,1 0 0,-1 0 0,0-1 0,-1 0 0,1 0 0,-1 0 0,5-9 0,7-13 102,16-34 1,-26 46-83,-7 16-9,0 0 1,0 0-1,1 0 1,-1 0-1,0-1 1,0 1-1,0 0 1,0 0-1,0 0 1,0 0-1,1 0 1,-1 0 0,0-1-1,0 1 1,0 0-1,0 0 1,1 0-1,-1 0 1,0 0-1,0 0 1,0 0-1,0 0 1,1 0-1,-1 0 1,0 0-1,0 0 1,0 0 0,1 0-1,-1 0 1,0 0-1,0 0 1,0 0-1,1 0 1,-1 0-1,0 0 1,0 0-1,0 0 1,0 0-1,1 0 1,-1 1 0,0-1-1,0 0 1,0 0-1,0 0 1,0 0-1,1 0 1,-1 1-1,0-1 1,0 0-1,0 0 1,0 0-1,0 0 1,0 0-1,0 1 1,0-1 0,0 0-1,0 0 1,1 0-1,-1 1 1,0-1-1,0 0 1,0 0-1,0 0 1,0 1-1,0-1 1,0 0-1,-1 0 1,1 1 0,5 14-70,19 98-383,-21-103 433,1 0 0,-1 0 0,1 0 0,1 0 1,0-1-1,1 0 0,-1 0 0,14 15 0,-17-22 23,-1-1-1,1 1 0,0-1 1,-1 1-1,1-1 1,0 0-1,0 1 1,0-1-1,0 0 1,0-1-1,0 1 1,1 0-1,-1 0 1,0-1-1,0 0 1,1 1-1,-1-1 1,0 0-1,0 0 0,3 0 1,-1-1-18,-1 0 0,1 0 0,0 0 0,-1-1 0,1 1 0,-1-1 0,0 0 0,1 0 0,-1 0 0,0 0 0,3-4 0,6-6-133,-1 0-1,0-1 0,0-1 0,9-16 1,-19 28 124,26-46-535,-2-1 1,-2-1-1,-2 0 1,-3-2 0,13-57-1,-25 86 420,-1 1 0,-1-2 0,2-38 0,-7 46 253,-4 22 131,-7 27 187,12-32-420,-5 15 58,1-1 1,0 1 0,1-1-1,1 1 1,1 0 0,1 27-1,0-41-61,0-1 0,0 1 0,1 0 1,0 0-1,-1-1 0,1 1 0,0-1 0,-1 1 0,1-1 0,0 1 0,0-1 0,0 1 0,0-1 0,1 0 1,-1 1-1,0-1 0,1 0 0,-1 0 0,0 0 0,1 0 0,-1 0 0,1 0 0,0-1 0,-1 1 0,1-1 0,0 1 1,1 0-1,7 1 22,0 0 0,0-1 1,19 0-1,1 1-18,-18 0-7,-1 0 1,1 1-1,-1 1 1,0 0 0,13 7-1,-20-10-14,0 1 1,-1 0-1,1 0 1,-1 0-1,0 0 0,0 1 1,0 0-1,0-1 1,0 1-1,-1 0 0,1 0 1,-1 0-1,1 1 1,-1-1-1,0 1 0,-1-1 1,1 1-1,-1 0 1,2 4-1,-3-6 33,0 0 1,0 0-1,0 0 0,0-1 0,-1 1 1,1 0-1,-1 0 0,1-1 1,-1 1-1,1 0 0,-1-1 0,0 1 1,0 0-1,0-1 0,0 0 1,0 1-1,0-1 0,0 1 0,-1-1 1,1 0-1,0 0 0,-1 0 1,1 0-1,-1 0 0,1 0 0,-1 0 1,0 0-1,1-1 0,-1 1 1,0 0-1,1-1 0,-4 1 1,-5 2 152,0-1 0,0 0 1,0-1-1,-14 0 0,15 0-187,-1-1 0,1 0-1,-1-1 1,1 0 0,0 0-1,-1-1 1,1 0 0,-15-7 0,17 3-135,6 1-106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2.717"/>
    </inkml:context>
    <inkml:brush xml:id="br0">
      <inkml:brushProperty name="width" value="0.05" units="cm"/>
      <inkml:brushProperty name="height" value="0.05" units="cm"/>
    </inkml:brush>
  </inkml:definitions>
  <inkml:trace contextRef="#ctx0" brushRef="#br0">1 255 12459,'3'9'360,"0"0"0,1-1 0,0 1 0,1-1 0,0 0 0,6 8 0,-9-14-247,0 0 0,0 0 0,0 0 0,0 0-1,1 0 1,-1-1 0,0 1 0,1-1 0,0 0 0,-1 1 0,1-1-1,0 0 1,-1-1 0,1 1 0,0 0 0,0-1 0,0 0 0,0 1-1,-1-1 1,1 0 0,0-1 0,0 1 0,5-1 0,1-2 23,1 0 1,-1-1-1,0 0 0,0 0 1,-1-1-1,1 0 1,-1 0-1,0-1 1,-1 0-1,1 0 1,6-9-1,7-7 77,-1-1 1,20-32 0,-29 40-186,-1-1 1,0 0-1,-1-1 1,-1 1-1,0-2 1,-2 1-1,8-31 1,-14 48-36,1-1 0,-1 1 1,0-1-1,0 0 1,0 1-1,0-1 0,0 1 1,0-1-1,0 1 0,0-1 1,-1 0-1,1 1 0,0-1 1,0 1-1,0-1 1,-1 1-1,1-1 0,0 1 1,-1-2-1,0 2 2,1 0 0,0 0 0,-1 0 0,1 0 0,0 0 0,-1-1 0,1 1 0,0 0 0,-1 0 0,1 0 0,0 0 0,-1 0 0,1 0 0,-1 0 0,1 0 0,0 1 0,-1-1 0,1 0 0,0 0 0,-1 0 0,1 0 0,0 0-1,-1 1 1,1-1 0,0 0 0,0 0 0,-1 0 0,1 1 0,0-1 0,0 0 0,-1 1 0,-6 6-53,0 1 0,1 0-1,-1 1 1,2-1 0,-1 1 0,-3 10-1,-25 61-221,30-70 257,-4 11 2,-7 32-1,14-49 32,0 0 1,0 1-1,0-1 0,1 0 1,0 0-1,0 0 0,0 0 0,0 0 1,0 0-1,1 1 0,0-1 1,0 0-1,0 0 0,1 0 1,1 4-1,-2-7-2,-1-1 1,1 1-1,0 0 1,0 0-1,-1-1 1,1 1-1,0 0 1,0-1-1,0 1 1,0-1-1,0 1 0,0-1 1,0 1-1,0-1 1,0 0-1,0 1 1,0-1-1,0 0 1,0 0-1,0 0 1,0 0-1,1 0 1,-1 0-1,0 0 1,0 0-1,0 0 1,0-1-1,0 1 1,0 0-1,0-1 1,0 1-1,2-1 0,2-2 27,0 0-1,0 0 1,-1 0-1,8-6 1,0-2 35,1-1 1,-2 0-1,0-1 0,0-1 0,11-18 1,36-77 268,-11 19-251,-46 105-118,-4 12-1,-12 50 28,2-16 371,-5 70 1,17-128-355,1 0 0,0 0 0,0 0 0,0-1 0,0 1 0,1 0 0,-1 0 0,1-1 0,0 1 0,0 0 0,0 0 0,2 4 0,-2-6-23,-1-1-1,0 0 1,1 1 0,-1-1 0,1 1 0,-1-1 0,0 0 0,1 1-1,-1-1 1,1 0 0,-1 0 0,1 1 0,-1-1 0,1 0 0,0 0-1,-1 0 1,1 0 0,-1 0 0,1 1 0,-1-1 0,1 0-1,0 0 1,0-1 0,1 1-14,0-1 0,-1 1 0,1-1 0,-1 0 0,1 0 0,0 0 0,-1 0 0,0 0 0,1 0 0,-1 0 0,2-2 0,13-15-120,0-7-49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4.302"/>
    </inkml:context>
    <inkml:brush xml:id="br0">
      <inkml:brushProperty name="width" value="0.05" units="cm"/>
      <inkml:brushProperty name="height" value="0.05" units="cm"/>
    </inkml:brush>
  </inkml:definitions>
  <inkml:trace contextRef="#ctx0" brushRef="#br0">99 11 16516,'4'-10'964,"-6"9"-347,-9 17 5,-1 12-437,1 1 1,2 1-1,-9 49 1,-6 94-183,21-148 61,1-1-37,-8 85 82,9-92-81,1-1-1,1 0 1,0 1-1,6 22 1,-7-37-24,1 0 1,-1 0 0,0 0-1,1 0 1,0 0 0,-1 0 0,1-1-1,0 1 1,0 0 0,0 0-1,0 0 1,1-1 0,-1 1-1,0-1 1,1 1 0,-1-1 0,1 1-1,0-1 1,-1 0 0,1 0-1,0 0 1,-1 0 0,1 0-1,0 0 1,0 0 0,0 0 0,0-1-1,0 1 1,0-1 0,0 0-1,0 1 1,0-1 0,0 0 0,1 0-1,-1 0 1,0-1 0,0 1-1,0 0 1,0-1 0,3-1-1,4-1 2,1-1-1,-1 0 0,0-1 0,0 0 1,0-1-1,13-10 0,7-9-36,-1-1 0,-2-1 0,0-1 0,-2-1 0,-1-2 0,-1 0 0,33-67 0,-49 87-20,-5 9 32,0 0 0,1 0 0,-1-1 0,0 1 0,0-1 0,-1 1-1,1-1 1,0 1 0,-1-1 0,0 1 0,1-1 0,-1-4 0,-13 28-273,5-4 271,0 0-1,1 1 1,2 0-1,-1 0 1,2 0-1,1 1 1,0-1-1,1 1 1,1 26-1,1-43 33,0 1-1,0 0 0,1-1 0,-1 1 0,1-1 0,-1 1 0,1-1 1,0 1-1,0-1 0,0 0 0,0 1 0,1-1 0,-1 0 0,1 0 1,-1 0-1,1 0 0,0 0 0,2 3 0,-2-5 2,0 1 0,0 0 0,0 0-1,-1-1 1,1 1 0,0-1 0,0 0 0,0 1-1,0-1 1,0 0 0,0 0 0,0 0 0,0 0 0,0-1-1,0 1 1,0 0 0,0-1 0,0 0 0,0 1-1,0-1 1,-1 0 0,1 0 0,0 0 0,2-2-1,7-4 45,0-1 0,-1 0-1,0-1 1,0 0-1,-1-1 1,16-19-1,42-74 60,-38 55-330,-29 47 194,1 1 0,-1-1 0,1 0 0,-1 0 0,1 0 0,-1 1 1,1-1-1,0 0 0,-1 0 0,1 1 0,0-1 0,-1 1 0,1-1 0,0 1 1,1-2-1,-1 3 10,-1-1 0,0 0 1,0 0-1,1 1 0,-1-1 1,0 0-1,0 0 0,1 1 1,-1-1-1,0 0 0,0 1 1,0-1-1,0 0 0,0 1 1,1-1-1,-1 0 0,0 1 0,0-1 1,0 1-1,0-1 0,0 0 1,0 1-1,0-1 0,0 0 1,0 1-1,-1 0 0,-4 39-386,4-32 334,-1 5-27,-5 46-107,6-55 192,1 0-1,0 0 0,0 0 0,1-1 1,-1 1-1,1 0 0,-1 0 0,1-1 0,1 1 1,-1-1-1,0 1 0,3 4 0,-3-7 8,0 0 0,1 0 1,-1 0-1,0 0 0,0 0 0,0-1 0,1 1 0,-1 0 0,0-1 0,1 1 0,-1-1 0,0 1 0,1-1 1,-1 0-1,1 1 0,-1-1 0,0 0 0,1 0 0,-1 0 0,1 0 0,-1 0 0,1 0 0,2-1 0,37-12 94,-27 8-58,1 1 18,-9 2-24,0 1 0,0-1-1,0 0 1,0 0-1,6-4 1,-12 6-25,0 0-1,0 0 1,1-1 0,-1 1 0,0 0 0,0 0 0,0-1 0,0 1-1,0 0 1,0 0 0,1-1 0,-1 1 0,0 0 0,0 0 0,0-1-1,0 1 1,0 0 0,0 0 0,0-1 0,0 1 0,0 0-1,0-1 1,0 1 0,0 0 0,0 0 0,0-1 0,-1 1 0,1 0-1,0 0 1,0-1 0,0 1 0,0 0 0,0 0 0,0 0 0,-1-1-1,1 1 1,0 0 0,0 0 0,0 0 0,-1-1 0,1 1 0,0 0-1,0 0 1,-1 0 0,1 0 0,0 0 0,0 0 0,-1 0 0,1-1-1,0 1 1,0 0 0,-1 0 0,1 0 0,0 0 0,0 0 0,-1 0-1,1 0 1,-1 0 0,-15-3 203,13 3-203,1 0-1,-1 0 1,1 1-1,-1-1 1,1 1-1,0 0 0,-1-1 1,1 1-1,0 0 1,-1 1-1,1-1 0,0 0 1,0 1-1,0-1 1,0 1-1,0-1 0,0 1 1,1 0-1,-1 0 1,1 0-1,-1 0 0,1 0 1,0 0-1,-1 0 1,1 1-1,0-1 1,0 0-1,1 1 0,-1-1 1,0 4-1,23-29 566,24-49 72,-41 63-624,-1-1 0,0 1 0,0-1-1,-1 0 1,0 0 0,2-12 0,-5 13-38,-1 13-28,0 12-7,1-15 54,1 0 1,-1 1-1,1-1 1,0 0-1,0 0 1,0 0-1,0 0 1,0 0-1,0 0 1,0 0-1,0 0 0,0 0 1,0 0-1,3 1 1,-3-1 0,1 0-1,0 0 1,-1 0 0,1 1-1,-1-1 1,1 0 0,-1 1 0,0-1-1,1 1 1,-1 0 0,2 2-1,-1 2-1,0 0 0,-1 0-1,1 1 1,-1-1-1,0 0 1,-1 0-1,0 1 1,0 9 0,-11 51-39,7-51 39,1 1-1,-1 27 0,4-44 6,0 1-1,0-1 0,0 1 0,0-1 0,0 1 1,0 0-1,0-1 0,0 1 0,0-1 0,0 1 0,0-1 1,0 1-1,0-1 0,0 1 0,1-1 0,-1 1 1,0-1-1,1 1 0,-1-1 0,0 1 0,0-1 1,1 1-1,-1-1 0,1 1 0,-1-1 0,0 0 0,2 1 1,-2-1 2,1 0 1,0 0-1,-1 0 1,1 0-1,0-1 1,0 1-1,-1 0 0,1 0 1,0 0-1,-1-1 1,1 1-1,0 0 1,-1-1-1,1 1 1,-1-1-1,1 1 1,0-1-1,24-27 191,-14 12-136,-1-1 1,0 1-1,-2-2 0,0 1 1,-1-1-1,0 0 1,4-23-1,-8 27-57,0 0-1,-1-1 1,-1 1-1,0 0 1,-1-1-1,0 1 1,-1 0 0,-1 0-1,0 0 1,-6-20-1,-7 2-35,14 30 28,0 1 0,0 0 0,0-1 0,0 1 0,0 0 0,0 0 0,0-1 0,0 1 0,-1 0 0,1 0 0,0 0 0,-1 0 0,1 1 0,-1-1 0,1 0 0,-1 1 0,1-1 0,-3 0 0,0 3-35,9 3 44,10 4 37,-5-6-7,2 0 0,-1-1 0,0 0 0,1 0 0,-1-1 0,12-1 0,-15 0-103,1-1 1,-1 1-1,0-2 1,1 1-1,-1-1 1,0 0-1,0-1 1,14-6-1,-19 7 15,0 1 0,-1-1 0,1 0 0,-1 0 0,0 0 0,0 0 0,1 0 0,-1 0 0,-1-1 0,1 1 0,0-1 0,0 0 0,-1 1 0,0-1 0,1 0 0,0-5 0,0-10-295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4.730"/>
    </inkml:context>
    <inkml:brush xml:id="br0">
      <inkml:brushProperty name="width" value="0.05" units="cm"/>
      <inkml:brushProperty name="height" value="0.05" units="cm"/>
    </inkml:brush>
  </inkml:definitions>
  <inkml:trace contextRef="#ctx0" brushRef="#br0">1 1 16243,'6'8'1401,"4"5"-1121,3 0-280,4 0 552,6 1-880,1 2 1440,9 4-1080,0 2-32,4 1 16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5.112"/>
    </inkml:context>
    <inkml:brush xml:id="br0">
      <inkml:brushProperty name="width" value="0.05" units="cm"/>
      <inkml:brushProperty name="height" value="0.05" units="cm"/>
    </inkml:brush>
  </inkml:definitions>
  <inkml:trace contextRef="#ctx0" brushRef="#br0">193 0 14675,'-32'98'1604,"15"-47"-1067,1 1 0,-11 77 0,21-82-170,1 78 0,6-102-351,1 1 0,0 0 1,2 0-1,1-1 0,9 27 0,-6-31-945,-12-32 111,-10-32-47,-50-140 602,20 64 4555,44 120-4222,0 1 0,0-1 0,0 1 0,0-1 0,0 1 0,0-1 1,0 1-1,0-1 0,0 1 0,0-1 0,1 1 0,-1-1 0,0 1 1,0-1-1,0 1 0,1-1 0,-1 1 0,0-1 0,1 1 0,-1 0 0,0-1 1,1 1-1,-1-1 0,0 1 0,1 0 0,-1 0 0,1-1 0,-1 1 0,0 0 1,1-1-1,-1 1 0,1 0 0,-1 0 0,1 0 0,0 0 0,21-6 678,-17 5-522,243-49-1452,-194 41 885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6.248"/>
    </inkml:context>
    <inkml:brush xml:id="br0">
      <inkml:brushProperty name="width" value="0.05" units="cm"/>
      <inkml:brushProperty name="height" value="0.05" units="cm"/>
    </inkml:brush>
  </inkml:definitions>
  <inkml:trace contextRef="#ctx0" brushRef="#br0">8 191 13979,'-1'-1'84,"0"-1"0,0 0 0,0 1 0,1-1 1,-1 0-1,0 0 0,1 1 0,-1-1 0,1 0 0,0 0 0,0 0 0,0 0 1,0 0-1,0 0 0,0 0 0,0 1 0,0-1 0,1 0 0,-1 0 0,1-2 1,1 1 41,0 0 1,-1-1-1,1 1 1,1 0-1,-1 0 0,0 0 1,1 1-1,-1-1 1,6-4-1,1 1 134,-1 1-1,1-1 1,-1 1-1,2 1 1,-1 0-1,18-5 1,-21 7-166,0 1 1,0 0-1,1 0 0,-1 0 1,0 1-1,0 0 1,1 0-1,-1 1 0,11 2 1,-15-3-97,0 1 1,0 0-1,1 0 1,-1 0-1,0 0 1,0 0-1,0 0 1,0 1-1,-1-1 1,1 1-1,0-1 1,0 1-1,-1 0 1,1-1-1,-1 1 1,0 0-1,1 0 1,-1 0-1,0 0 0,0 0 1,0 1-1,-1-1 1,1 0-1,0 0 1,-1 1-1,1-1 1,-1 0-1,0 5 1,0 4-103,0 1 0,-1-1-1,-1 0 1,0 0 0,0 0 0,-1 0 0,-5 12 0,-36 73-488,30-70 454,-20 57 1,33-79 137,0 0 0,0-1 1,0 1-1,0 0 1,1 0-1,0 0 0,0 0 1,0 0-1,0 0 1,0 0-1,1 0 1,1 4-1,-1-6 0,-1 0 0,1-1 0,0 1 0,0-1 0,0 0 0,0 1 0,1-1 0,-1 0 0,0 1 0,0-1 0,1 0 0,-1 0 1,1 0-1,-1 0 0,1 0 0,-1-1 0,1 1 0,0 0 0,-1-1 0,1 1 0,0-1 0,-1 0 0,1 1 0,0-1 0,0 0 0,-1 0 0,1 0 0,0 0 0,3-1 0,6-1-7,-1 0-1,0 0 1,1-1-1,-1 0 1,0-1-1,0 0 1,-1-1 0,16-9-1,6-7-36,33-27 0,-21 12 50,55-60-1,-76 72 118,-2-1 0,-1 0 0,32-57 0,-43 62 10,-8 21-131,0-1 1,0 0-1,0 0 1,0 0-1,0 0 0,0 0 1,-1 0-1,1 0 1,0 0-1,0 0 0,0 0 1,0 0-1,0 0 1,0 0-1,0 0 1,0 0-1,0 0 0,0 0 1,0 0-1,-1 0 1,1 0-1,0 0 0,0 0 1,0 0-1,0 0 1,0 0-1,0 0 0,0 0 1,0 0-1,0 0 1,0 0-1,-1 0 0,1 0 1,0 0-1,0 0 1,0 0-1,0 0 0,0 0 1,0 0-1,0 0 1,0 0-1,0-1 1,0 1-1,0 0 0,0 0 1,0 0-1,0 0 1,0 0-1,0 0 0,0 0 1,0 0-1,0 0 1,0 0-1,0 0 0,-1-1 1,1 1-1,0 0 1,1 0-1,-1 0 0,0 0 1,0 0-1,-4 3 20,0 1 0,1 0-1,0 0 1,0 0 0,-3 5-1,-8 16-25,2 0 0,0 1-1,-13 44 1,20-53 13,1 0 0,0 0 0,2 0-1,0 1 1,1-1 0,0 1 0,3 18 0,-2-33-1,0 0 0,1 0 0,-1-1 1,1 1-1,-1 0 0,1 0 0,0 0 1,0-1-1,0 1 0,1-1 0,-1 1 1,1-1-1,-1 1 0,1-1 1,0 0-1,0 1 0,0-1 0,0 0 1,0-1-1,4 4 0,-3-4 9,-1 0 0,1-1 0,0 1 0,0 0 0,0-1 0,0 0 0,0 0 0,0 0 0,-1 0 0,1 0 0,0 0 0,0-1 0,0 1 0,0-1 0,0 0 0,-1 0 0,1 0 0,0 0 0,-1-1 0,4-1 0,10-7 60,0-1-1,-1 0 1,0-1-1,-1 0 1,0-1-1,11-16 1,-2 2 75,-2-1 0,25-42 1,-33 47-76,16-39 0,-26 55-80,-1-1-1,1 1 1,-1 0-1,-1-1 1,1 1-1,-1-1 1,-1 1-1,1-1 1,-1 1-1,-2-10 1,2 15-2,0 1 0,0 0 1,0 0-1,0-1 0,0 1 1,-1 0-1,1 0 0,-1-1 1,1 1-1,-1 0 0,1 0 0,-1 0 1,0 0-1,1 0 0,-1 0 1,0 0-1,0 0 0,0 0 1,0 0-1,0 0 0,0 1 1,0-1-1,0 0 0,0 1 1,0-1-1,0 0 0,0 1 0,-1 0 1,1-1-1,0 1 0,0 0 1,-1-1-1,1 1 0,0 0 1,0 0-1,-1 0 0,1 0 1,0 0-1,0 0 0,-1 1 1,1-1-1,0 0 0,0 1 0,-1-1 1,-1 2-1,-2 0-5,1 0 0,-1 1 0,0 0 0,1 0 0,0 0 0,0 0 0,0 1 0,0 0 0,0-1 0,-2 6 0,-1 1 16,0 0 0,1 1 0,1 0 0,0 0-1,-4 13 1,7-18 3,1-1-1,-1 0 0,1 0 0,0 1 1,1-1-1,-1 1 0,1-1 0,0 1 1,1-1-1,-1 0 0,1 1 0,0-1 1,3 10-1,-3-14-11,-1 1 0,1 0 0,0-1 1,0 0-1,0 1 0,0-1 0,0 0 0,0 1 0,0-1 0,0 0 0,1 0 1,-1 0-1,0 0 0,1 0 0,-1 0 0,1 0 0,-1-1 0,1 1 0,2 0 1,-1 0-18,0-1 0,0 1 1,0-1-1,0 0 1,1 0-1,-1 0 1,0-1-1,0 1 1,6-2-1,2-2-93,-1 0 0,1-1 0,-1 0-1,18-12 1,-11 6-111,-1-1 0,0-1 0,0-1 0,-2 0 0,0-1 0,0 0 0,20-32 0,-33 46 209,0 1-1,-1-1 1,1 0 0,-1 0-1,1 0 1,-1 0 0,1 0 0,-1 0-1,1-1 1,-1 1 0,0 0 0,0 0-1,0 0 1,0 0 0,0 0-1,0 0 1,0 0 0,0-1 0,0 1-1,0 0 1,0 0 0,-1 0 0,0-1-1,1 1 15,-1 1-1,0 0 1,1-1-1,-1 1 1,0 0-1,0 0 1,1-1-1,-1 1 1,0 0-1,0 0 1,0 0-1,1 0 1,-1 0-1,0 0 1,0 0-1,0 0 1,1 0-1,-1 1 1,0-1-1,0 0 1,1 0-1,-1 1 1,0-1-1,0 1 1,1-1-1,-1 0 1,0 1-1,1-1 1,-1 1-1,1-1 1,-1 1-1,0 1 1,-8 5 72,0 1 0,0 1 0,1 0 0,1 0 0,-1 0 0,-10 20 0,8-11 117,1 1 0,0-1 0,-6 24 0,12-34-101,1 1-1,0-1 1,1 1-1,0 0 1,0 12-1,1-19-69,-1-1 0,1 1 0,0 0 0,1-1 0,-1 1 0,0 0 0,0-1 0,1 1 0,-1 0 0,1-1 0,-1 1 0,1-1 0,0 1-1,0-1 1,-1 1 0,1-1 0,0 1 0,0-1 0,1 0 0,-1 0 0,0 1 0,0-1 0,1 0 0,-1 0 0,0 0 0,1 0 0,-1-1 0,1 1 0,-1 0 0,1-1 0,-1 1 0,1-1 0,0 1 0,3 0 0,2-2 0,0 1 0,0-1 1,-1 0-1,1 0 1,0-1-1,0 0 0,-1 0 1,1-1-1,-1 0 0,9-5 1,63-42-109,-66 41 77,24-16-34,-13 7-71,2 1 0,-1 2 0,2 0 0,29-12 0,-53 26 99,1 0-1,-1 0 1,1 0-1,-1 1 1,1-1-1,0 1 0,-1-1 1,1 1-1,0 0 1,-1 0-1,1 0 1,0 0-1,-1 1 0,1-1 1,-1 1-1,1-1 1,4 3-1,-5-2 10,0 1 1,-1-1-1,1 1 0,-1-1 1,1 1-1,-1 0 0,0 0 1,1-1-1,-1 1 0,0 0 1,0 0-1,0 0 0,-1 0 0,1 1 1,0-1-1,-1 0 0,0 0 1,1 0-1,-1 0 0,0 1 1,0 2-1,-1 13 10,0 0 0,-2-1 1,0 1-1,0-1 0,-13 34 0,8-29 186,2-1-1,1 1 1,-3 25-1,8-47-169,0 1-1,-1-1 0,1 1 0,0-1 0,0 1 0,0-1 1,0 1-1,0-1 0,0 1 0,0-1 0,0 1 0,0-1 1,0 1-1,0-1 0,1 1 0,-1-1 0,0 1 0,0-1 1,0 1-1,1-1 0,-1 0 0,0 1 0,0-1 0,1 1 1,-1-1-1,0 0 0,1 1 0,-1-1 0,1 0 0,-1 1 1,0-1-1,1 0 0,0 1 0,0-1 10,0 0 1,0 0-1,1-1 1,-1 1-1,0 0 1,0 0-1,0-1 0,0 1 1,0-1-1,0 1 1,1-1-1,-1 1 0,1-2 1,32-28 325,-18 12-218,-1-1 1,-1 0-1,-1-1 0,0 0 0,-2-1 1,-1-1-1,11-29 0,-15 33-68,0 0 0,-2 0 0,0 0 0,-1 0-1,-1-1 1,0 1 0,-2-1 0,0 1 0,-5-37-1,5 54-102,0 1 0,0-1-1,0 1 1,0-1 0,0 1 0,0-1-1,0 1 1,0-1 0,1 1-1,-1-1 1,0 1 0,0 0-1,0-1 1,1 1 0,-1-1-1,0 1 1,1-1 0,-1 1-1,0 0 1,1-1 0,-1 1-1,0 0 1,1-1 0,-1 1 0,1 0-1,-1 0 1,1-1 0,-1 1-1,1 0 1,-1 0 0,0 0-1,2-1 1,22-4-1136,-9 2 877,1-2-143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6.654"/>
    </inkml:context>
    <inkml:brush xml:id="br0">
      <inkml:brushProperty name="width" value="0.05" units="cm"/>
      <inkml:brushProperty name="height" value="0.05" units="cm"/>
    </inkml:brush>
  </inkml:definitions>
  <inkml:trace contextRef="#ctx0" brushRef="#br0">69 1 16716,'-33'14'1488,"13"5"-1096,6-2-232,12-3 912,12 3-992,12 0 1505,5-1-1521,13 0 64,6 1 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6:57.029"/>
    </inkml:context>
    <inkml:brush xml:id="br0">
      <inkml:brushProperty name="width" value="0.05" units="cm"/>
      <inkml:brushProperty name="height" value="0.05" units="cm"/>
    </inkml:brush>
  </inkml:definitions>
  <inkml:trace contextRef="#ctx0" brushRef="#br0">277 239 14939,'-46'6'3165,"32"-5"-2683,0 1 0,0 0 0,0 1 0,0 1 0,-14 5 0,18-4-321,-1 0 0,1 1 0,1 0 0,-1 1 0,1 0 0,0 0 0,1 1 0,-15 16 0,19-20-140,1 1 0,0-1 1,-1 1-1,2 0 0,-1 0 1,0 0-1,1 0 0,0 0 1,0 1-1,1-1 0,-1 0 1,1 1-1,1 0 0,-1-1 1,1 1-1,0-1 1,0 1-1,0 0 0,3 10 1,-3-14-25,1 0 1,-1 0-1,1 0 1,0 0-1,0-1 1,0 1 0,0 0-1,0 0 1,0-1-1,0 1 1,1-1 0,-1 1-1,0-1 1,1 0-1,-1 1 1,1-1-1,0 0 1,-1 0 0,3 1-1,-1-1-3,0 0-1,0 0 1,0-1 0,0 1-1,0-1 1,0 1 0,0-1-1,0 0 1,0 0-1,1-1 1,2 0 0,6-2-14,-1 0 1,1-1-1,-1 0 1,0-1 0,14-8-1,39-26-4,-1-4 0,-3-1-1,-1-4 1,100-106 0,-152 147 30,35-42 41,-39 45-43,-1 0-1,1 0 1,-1 0-1,0 0 1,0-1-1,0 1 1,0-1-1,-1 1 1,0-1-1,1-7 1,-2 11-5,1 1 1,-1-1-1,0 1 1,0-1-1,0 0 1,0 1-1,0-1 1,0 0-1,0 1 1,0-1-1,0 0 0,0 1 1,0-1-1,-1 1 1,1-1-1,0 0 1,0 1-1,-1-1 1,1 1-1,0-1 1,-1 1-1,1-1 1,0 1-1,-1-1 1,1 1-1,-1-1 1,1 1-1,-1 0 0,1-1 1,-1 1-1,1-1 1,-1 1-1,1 0 1,-1 0-1,0-1 1,1 1-1,-1 0 1,1 0-1,-1 0 1,0 0-1,1 0 1,-1 0-1,0 0 0,1 0 1,-1 0-1,1 0 1,-1 0-1,0 0 1,0 0-1,-3 1-6,0 1 1,1-1-1,-1 0 0,1 1 0,-1 0 0,-4 3 0,-3 3-1,1 1 0,-1 1 0,2 0 0,-1 0 0,1 1 0,1 0 0,0 1 0,1 0 0,-10 20-1,5-6 12,1 1 0,1 0 0,-9 46 0,14-51-95,2 1 0,0-1 0,2 1 0,2 39 0,-1-51 69,2 0 1,0 0-1,0-1 0,1 1 0,0-1 1,0 0-1,1 0 0,1 0 1,0 0-1,0-1 0,13 17 1,-12-19-7,1 0 0,0-1 1,1 0-1,10 7 1,-18-13 27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8:05.530"/>
    </inkml:context>
    <inkml:brush xml:id="br0">
      <inkml:brushProperty name="width" value="0.05" units="cm"/>
      <inkml:brushProperty name="height" value="0.05" units="cm"/>
    </inkml:brush>
  </inkml:definitions>
  <inkml:trace contextRef="#ctx0" brushRef="#br0">1605 394 7650,'-160'5'1900,"130"-2"-1481,-1 1-1,1 2 1,-37 11 0,-6 10-45,2 3 0,1 3 1,1 4-1,-123 86 0,4-1-387,-53 38-165,206-132 157,0 0-1,2 3 1,2 0-1,-40 52 0,42-43 29,1 1-1,-34 70 1,52-89-1,0 1 1,2 0 0,0 0 0,2 1-1,0 0 1,2 0 0,-2 29 0,5-43-14,1 0 1,1 0 0,0-1 0,0 1-1,1 0 1,1-1 0,-1 1-1,1-1 1,1 0 0,0 0-1,0 0 1,7 11 0,-3-9-31,1 0 0,0 0 0,1-1-1,0 0 1,0-1 0,1 0 0,21 13 0,6-1-103,1-2 0,1-1 0,1-3 0,62 17 0,-25-13-90,1-4-1,1-3 1,0-3-1,152-4 1,320-56-1125,30-27 126,-438 61 1055,384-53 210,-454 55 36,-1-4 0,0-2 1,-1-4-1,-2-3 0,0-3 1,-2-3-1,-2-2 0,74-56 0,-76 43 13,-3-4-1,-2-2 1,78-93-1,-113 119 10,-1 0 1,24-41-1,-39 55-24,0 1 0,-1-1 0,-1 0 1,-1 0-1,0-1 0,-1 0 0,4-27 0,-7 26 20,0 0-1,-1 0 0,-1 1 1,-1-1-1,0 0 1,-1 0-1,-1 1 1,-9-25-1,4 18 21,-1 1 0,-1 1 0,-1-1 0,-1 2 0,-19-24 0,-14-8 70,-2 3 0,-2 1 1,-69-50-1,61 55-110,-2 3 0,-1 2 0,-130-58 0,150 81-90,1 1 0,-2 3 0,0 1 0,0 2 1,-1 2-1,0 1 0,0 3 0,0 1 0,-64 8 0,0 7-108,0 6 0,-164 51 0,57-5 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8:09.093"/>
    </inkml:context>
    <inkml:brush xml:id="br0">
      <inkml:brushProperty name="width" value="0.05" units="cm"/>
      <inkml:brushProperty name="height" value="0.05" units="cm"/>
    </inkml:brush>
  </inkml:definitions>
  <inkml:trace contextRef="#ctx0" brushRef="#br0">1997 2 11258,'-85'32'940,"-129"29"-1,170-53-863,0-1 0,-58 0 0,63-5-138,0 1 0,0 2-1,-68 17 1,57-4 8,2 2-1,1 3 1,0 1 0,2 2 0,1 2-1,-71 59 1,14 3 3,-126 145 1,107-97 70,-140 216 1,230-308-6,2 2 0,2 1 0,-26 67-1,43-89-17,0 0 0,2 0 0,1 1 0,1 0-1,1 0 1,2 0 0,1 0 0,3 36 0,-1-51-40,1 0-1,0 0 1,2-1 0,-1 0 0,1 1 0,1-1-1,0-1 1,1 1 0,0-1 0,1 0 0,0 0 0,12 13-1,-7-11-76,2 0-1,-1-1 0,1 0 0,1-1 1,0-1-1,0-1 0,1 0 0,20 8 0,34 11-359,1-3 0,2-3-1,87 14 1,230 18 25,-210-38 554,0-9 0,0-8 0,218-27 0,-203 0-20,-1-8 0,330-108 0,-357 83-81,191-98-1,-283 119 18,-2-2 0,131-102 0,-161 108 25,-1-1 1,-3-3-1,-1-1 0,-1-1 0,42-68 1,-62 82 9,-1 0 1,-1-2-1,-1 0 1,-2 0-1,-1-2 1,10-42-1,-18 56 5,0 0-1,-1-1 0,-1 1 0,-1 0 0,0-1 0,-1 1 0,-1 0 1,-1 0-1,-1-1 0,0 2 0,-2-1 0,-13-32 0,6 26 41,-1 1 1,-1 0-1,-1 1 0,-1 1 0,-1 1 1,-1 0-1,0 1 0,-2 1 0,0 1 0,-36-22 1,2 6 100,-1 3 1,-2 2-1,-84-29 1,18 18 103,-167-33 0,-139 1 77,372 62-339,-706-80 130,508 75-211,-266 20 1,214 18 11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8:14.713"/>
    </inkml:context>
    <inkml:brush xml:id="br0">
      <inkml:brushProperty name="width" value="0.05" units="cm"/>
      <inkml:brushProperty name="height" value="0.05" units="cm"/>
    </inkml:brush>
  </inkml:definitions>
  <inkml:trace contextRef="#ctx0" brushRef="#br0">1960 129 10698,'-31'-23'164,"-1"0"0,-41-21 0,59 38-143,-1 0 0,1 0 0,-1 1 0,0 1 0,0 0 0,0 2 0,-1-1 0,-24 1-1,14 2-4,-1 2-1,1 1 1,0 2-1,0 0 1,0 1-1,-26 11 1,-147 70 187,68-27-105,-170 48 315,168-64-313,-126 61 0,223-87-57,1 1-1,1 1 0,1 2 1,1 2-1,1 1 0,1 1 1,-41 47-1,56-56-11,1 1-1,1 1 1,1 0 0,0 1-1,2 0 1,0 1 0,1 0-1,1 0 1,1 1 0,1 0-1,1 1 1,1-1 0,1 1-1,0 37 1,4-33-28,2 1 0,0-1 0,2 1 0,1-1 0,1 0-1,2-1 1,0 0 0,2 0 0,25 44 0,-17-40-17,2 0 0,0-1 0,2-1 0,1-1-1,2-2 1,0 0 0,34 24 0,-9-13-6,2-2 0,1-3 0,1-1 0,112 41 0,-91-47 0,0-3-1,1-3 1,113 11 0,-65-21 8,-1-5-1,1-6 1,0-5 0,237-47-1,-271 35-6,120-43-1,-161 45 7,-2-3 0,0-2 0,85-56-1,-108 61 11,0-2 0,-1 0 0,-1-2 0,-1-1-1,-2 0 1,0-2 0,-1 0 0,-1-1 0,-2-1 0,0-1-1,-2 0 1,15-44 0,-24 57 7,-2 1 1,0-1-1,0 0 0,-2 0 0,0-1 1,0 1-1,-1 0 0,-1 0 1,-1 0-1,-4-18 0,1 13 8,-1 0-1,-1 0 1,-1 1-1,0 0 1,-2 1-1,-20-32 1,6 19 4,-1 1 1,-1 1 0,-2 1-1,0 1 1,-2 2 0,-1 1 0,-52-31-1,17 19-70,0 3-1,-3 2 0,0 4 0,-1 3 1,-2 3-1,-118-19 0,51 22-237,-1 6 0,-223 9-1,139 15 66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45.090"/>
    </inkml:context>
    <inkml:brush xml:id="br0">
      <inkml:brushProperty name="width" value="0.05" units="cm"/>
      <inkml:brushProperty name="height" value="0.05" units="cm"/>
    </inkml:brush>
  </inkml:definitions>
  <inkml:trace contextRef="#ctx0" brushRef="#br0">31 223 1776,'-6'43'2329,"-17"62"-1,22-89 2300,1-16-4571,7-7 651,9-12-795,20-30 366,84-105 346,-95 124-509,2 2-1,60-48 0,-85 73-267,24-14 639,-25 17-649,1-1 0,-1 1 0,0-1 0,0 1 0,1-1 0,-1 1 0,0 0 0,1-1 0,-1 1 0,0 0 0,1 0 0,-1 0 1,0 0-1,1 0 0,-1 0 0,0 1 0,1-1 0,-1 0 0,2 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0.291"/>
    </inkml:context>
    <inkml:brush xml:id="br0">
      <inkml:brushProperty name="width" value="0.05" units="cm"/>
      <inkml:brushProperty name="height" value="0.05" units="cm"/>
    </inkml:brush>
  </inkml:definitions>
  <inkml:trace contextRef="#ctx0" brushRef="#br0">107 125 11747,'4'-3'257,"1"-1"1,-1 1-1,0-1 1,-1 0-1,1 0 1,-1 0-1,1 0 1,-1-1-1,0 1 1,2-6-1,-4 8-177,-1 1-1,1 0 1,0 0 0,-1 0 0,0-1-1,1 1 1,-1 0 0,0-1-1,1 1 1,-1 0 0,0-1-1,0 1 1,0-1 0,0 1-1,0 0 1,0-1 0,-1 1-1,1 0 1,0-1 0,-1 1-1,1 0 1,-1 0 0,1-1 0,-1 1-1,0 0 1,0 0 0,1 0-1,-1 0 1,0 0 0,0 0-1,0 0 1,0 0 0,0 0-1,0 0 1,0 0 0,0 1-1,-1-1 1,1 0 0,0 1-1,0-1 1,-1 1 0,1-1 0,-2 1-1,-3-2 39,1 1 0,0 1 0,-1-1 0,1 1 0,-1 0 0,1 0 0,-1 0 0,1 1 0,0 0 0,-1 0 0,-8 3 0,11-3-139,-1 0 0,1 1 0,0-1 0,0 1 0,0-1 0,0 1 0,1 0 0,-1 0 0,0 0 0,1 0 0,-1 1-1,1-1 1,0 1 0,0-1 0,0 1 0,0 0 0,0 0 0,0 0 0,1 0 0,-2 3 0,3-4 8,0-1 1,0 0 0,0 0 0,0 0-1,0 1 1,0-1 0,0 0 0,0 0-1,0 1 1,1-1 0,-1 0 0,0 0-1,1 0 1,-1 0 0,1 0 0,-1 1-1,1-1 1,0 0 0,-1 0-1,1 0 1,0-1 0,0 1 0,0 0-1,0 0 1,0 0 0,0 0 0,0-1-1,0 1 1,0-1 0,0 1 0,0-1-1,0 1 1,2 0 0,4 2-39,0-1 1,1 0-1,15 3 1,158 17-198,37 6 207,-216-28 48,-1 1 0,1-1 1,-1 0-1,1 1 1,0-1-1,-1 0 1,1 0-1,-1 0 1,1 0-1,0-1 0,-1 1 1,1 0-1,-1-1 1,1 1-1,-1-1 1,1 1-1,-1-1 1,1 0-1,-1 1 1,0-1-1,1 0 0,1-2 1,-2 1 28,1-1 0,-1 1-1,1-1 1,-1 1 0,0-1 0,0 0 0,0 0 0,-1 0-1,1 0 1,-1 0 0,1-5 0,1-9-154,-2 0 0,0-1 0,-1 1 0,0 0 0,-5-19 0,6 35 65,0 1 1,1-1-1,-1 1 0,0 0 1,0-1-1,1 1 0,-1-1 1,0 1-1,0 0 0,1-1 1,-1 1-1,1 0 1,-1-1-1,0 1 0,1 0 1,-1 0-1,0-1 0,1 1 1,-1 0-1,1 0 0,-1 0 1,1-1-1,-1 1 1,1 0-1,-1 0 0,1 0 1,-1 0-1,1 0 0,-1 0 1,0 0-1,2 0 0,20 3-512,7 3-210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8:23.372"/>
    </inkml:context>
    <inkml:brush xml:id="br0">
      <inkml:brushProperty name="width" value="0.05" units="cm"/>
      <inkml:brushProperty name="height" value="0.05" units="cm"/>
    </inkml:brush>
  </inkml:definitions>
  <inkml:trace contextRef="#ctx0" brushRef="#br0">789 288 11522,'-62'-12'689,"1"-11"-641,3 7-48,1-11 48,1-1 16,4-2-128,-5-6-128,-4 4-577,-7 0-223,-12 10 776,-5 1-128,-6 12-168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8:24.156"/>
    </inkml:context>
    <inkml:brush xml:id="br0">
      <inkml:brushProperty name="width" value="0.05" units="cm"/>
      <inkml:brushProperty name="height" value="0.05" units="cm"/>
    </inkml:brush>
  </inkml:definitions>
  <inkml:trace contextRef="#ctx0" brushRef="#br0">1205 62 5849,'-67'18'265,"-102"28"447,-173 71 0,295-97-605,1 2 1,2 2-1,0 3 1,-46 36 0,63-42-87,2 2 0,0 1 0,2 0 1,1 2-1,0 1 0,2 0 0,-18 35 1,12-16-179,3 1 1,2 0-1,1 2 1,3 1-1,-20 100 1,33-127 158,1 1 1,1-1 0,1 1 0,1 0 0,2-1-1,0 1 1,1 0 0,2-1 0,0 0-1,1 0 1,2-1 0,0 1 0,1-1-1,2-1 1,17 29 0,-14-31 27,1-1 1,0 0 0,2-1-1,-1-1 1,2 0-1,0-1 1,35 21-1,1-6-84,98 42 0,361 102-641,-259-96 339,-229-69 320,500 159-90,11-20 656,-293-96-315,2-10 0,2-10-1,1-12 1,1-10 0,0-12-1,-1-10 1,312-55 0,-229-6 383,-249 49-117,154-69 0,-210 80-350,0-1 0,-1-1 0,-1-1 0,0-1 0,23-22 0,-34 25-44,1 1 1,-2-2-1,0 0 0,-1 0 0,0-1 0,-1 0 0,-1-1 0,14-35 0,-16 27-42,0-1 0,-2 0 1,-1 0-1,-1 0 0,-1 0 0,-1 0 1,-1-1-1,-2 1 0,0 0 0,-2 0 1,-14-50-1,4 31-78,-2 0-1,-2 1 1,-2 1 0,-2 1 0,-51-73 0,34 63-283,-3 2 0,-2 2 0,-2 1 0,-74-57 0,36 41-224,-2 4-1,-99-50 1,7 20 907,-4 8 0,-3 8-1,-217-54 1,-599-78 1892,813 181-2578,-367 1 0,297 31 143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8:42.452"/>
    </inkml:context>
    <inkml:brush xml:id="br0">
      <inkml:brushProperty name="width" value="0.05" units="cm"/>
      <inkml:brushProperty name="height" value="0.05" units="cm"/>
    </inkml:brush>
  </inkml:definitions>
  <inkml:trace contextRef="#ctx0" brushRef="#br0">1299 0 3673,'-1'2'282,"0"-1"1,-1 1-1,1-1 1,-1 0-1,1 1 0,-1-1 1,1 0-1,-1 0 1,0 0-1,0-1 1,0 1-1,1 0 0,-1-1 1,0 1-1,0-1 1,0 1-1,0-1 1,0 0-1,0 0 1,0 0-1,0 0 0,-3-1 1,-6 1-290,9 1 45,-1 0 0,1-1 0,-1 1 0,1 0 0,0 1 0,0-1 0,0 0 0,0 1 0,0-1 0,0 1 0,0 0 0,0-1 0,0 1 0,1 0 0,-1 0 0,1 0 0,-1 0 0,1 1 0,-2 3 0,1-3-9,0 1 0,-1-1 0,1 1 0,-1-1 0,0 0 0,0 0 0,-4 3 0,-2-2 10,-1 0 0,1-1 0,-1 0-1,0 0 1,0-1 0,0-1 0,0 1-1,-1-2 1,-18 0 0,10 0 3,-31 5-1,-224 39 82,252-38-74,0 2-1,0 0 1,1 1 0,-38 22 0,-14 6 143,-57 29 37,111-54-207,-1 1 0,2 1-1,-1 1 1,-19 21-1,5 0-8,-53 57-8,72-75-5,1 0 0,1 0 0,-18 36 0,20-31-2,0 1 1,1 0 0,1 0-1,2 1 1,0 0 0,2 0-1,0 0 1,2 1 0,1-1-1,1 1 1,4 35 0,2-16-3,2-1 1,1 0 0,19 53 0,-22-82 2,0 0-1,1 0 1,0-1-1,2 1 1,-1-2 0,2 1-1,0-1 1,0-1 0,1 0-1,1 0 1,0-1-1,18 12 1,-6-7-1,1-1 0,1-2-1,1-1 1,0-1 0,40 12-1,-21-12 0,1-2 0,74 5 0,-108-13 16,-1 0 0,1 1 0,-1 0 0,0 1 0,0 1-1,0 0 1,0 0 0,-1 1 0,1 0 0,-1 1 0,-1 1 0,1 0 0,14 12-1,1 3 18,3 3 2,47 31 0,-66-50-31,1 0 0,1 0 1,-1-1-1,1 0 0,0-1 1,0 0-1,0-1 0,19 2 1,-15-3 2,1-1 1,-1-1-1,1-1 1,-1 0 0,1-1-1,-1-1 1,0 0-1,0-1 1,0-1-1,0-1 1,-1 0 0,0-1-1,19-11 1,-28 15 1,0 0 0,0 0 0,0 1 0,0 0 0,0 0 0,1 0 0,-1 1 0,1 0 1,-1 0-1,1 1 0,10 0 0,5-1-6,-17 0 1,0 1 0,0-1-1,-1-1 1,1 1 0,0-1 0,-1 0 0,1 0-1,7-4 1,37-28-1,-10 5 8,-2 11 13,1 0 1,0 3 0,1 1 0,47-10-1,-42 13-16,-1-3 0,-1-1 0,51-25 0,-69 27-7,52-29 34,118-46 0,-128 65-8,-31 12-8,-2-1 1,0-1-1,46-27 1,-72 37-15,0-1 0,1 1 0,11-4 0,-11 5 0,-1 0 1,0-1 0,12-7-1,-16 8 1,0-1-1,0 0 0,-1 0 0,1 0 0,-1 0 0,1 0 0,-1-1 0,0 1 0,3-7 0,-3 6 1,0-1 1,1 1 0,0-1-1,0 1 1,0 0-1,4-4 1,-1 3-3,-1-1 0,-1 0 0,1 1 1,-1-1-1,0-1 0,0 1 0,-1-1 0,3-7 1,20-62-5,-15 41-5,-8 21 6,1 0 0,-2 0 0,0 0 0,-1-1 1,0 1-1,-1 0 0,-1 0 0,0-1 0,-1 1 0,0 0 0,-1 0 0,-1 0 1,-10-23-1,-7-12-27,-2 2-1,-40-61 1,50 88-1,-2-5 1,-2 0 0,-35-40 0,44 56 22,-2 0-1,1 0 1,-1 1 0,-1 1-1,1-1 1,-1 2 0,-1 0-1,1 0 1,-13-4 0,-30-6-14,0 3 0,-71-9 0,-72-17-11,-135-42 26,288 74 15,1 2 0,-1 2 0,0 2-1,0 2 1,-78 12 0,52-1 16,-53 12 106,-229 13 1,320-36-143,0 2 0,1 1 0,0 1 0,0 2 0,0 1 0,1 2 0,0 0 1,1 2-1,0 2 0,-48 30 0,16-2-192,-63 55 1,80-61 165,22-19 0,-23 14 0,-36 13-31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9:14.928"/>
    </inkml:context>
    <inkml:brush xml:id="br0">
      <inkml:brushProperty name="width" value="0.05" units="cm"/>
      <inkml:brushProperty name="height" value="0.05" units="cm"/>
    </inkml:brush>
  </inkml:definitions>
  <inkml:trace contextRef="#ctx0" brushRef="#br0">1395 120 6329,'-5'0'218,"1"0"0,-1 0 0,1 0-1,-1-1 1,1 1 0,0-1 0,-1 0-1,1 0 1,0-1 0,-1 0-1,1 1 1,0-1 0,0 0 0,1-1-1,-1 1 1,0-1 0,1 0 0,-1 0-1,-2-3 1,-29-20 182,29 23-327,-1 0 1,0 0 0,0 0-1,0 1 1,0 0 0,0 1-1,-1-1 1,1 1 0,0 1-1,-9 0 1,-12 1 101,-38 6 1,37-3-128,-318 30 172,334-33-230,-176 19-94,147-14 95,0 3-1,-58 18 1,81-20 12,1 1 0,0 1 1,0 1-1,1 0 1,0 1-1,0 1 1,2 1-1,-1 0 0,2 1 1,0 0-1,0 1 1,2 1-1,0 0 1,0 1-1,2 0 0,0 1 1,1 0-1,1 0 1,0 1-1,2 0 0,0 0 1,-5 35-1,-17 200-25,24-188 14,10 122 0,-4-165 1,2-1 0,0 0-1,1-1 1,2 1 0,0-1 0,16 32 0,-17-41-2,1 0 0,1 0 0,0-1 0,0 0 0,1 0 0,1-1-1,0 0 1,0-1 0,1 0 0,0-1 0,22 13 0,28 9-49,111 36 0,38 17 5,-149-55 15,0-3 1,2-3 0,1-2 0,0-4 0,89 12 0,-99-20 15,-1-2 0,2-3 1,-1-2-1,0-3 0,94-14 0,480-142-74,-371 70-4,-196 62 68,-2-2-1,63-41 1,125-104-50,-208 141 65,0-2-1,-3-1 1,61-75 0,-86 94 33,-1 1-1,0-1 1,-1-1-1,-1 0 1,0 0-1,-2 0 1,0-1 0,7-36-1,-11 42 24,0 0-1,-2 0 0,1-1 1,-2 1-1,1 0 1,-2 0-1,0 0 0,0 0 1,-1 0-1,0 0 1,-1 0-1,-1 1 0,0 0 1,-10-18-1,5 14 1,-1 1 0,-1 0 0,0 1 0,0 0 0,-1 1 0,-1 1 0,-29-20 0,-7 1 20,-59-25-1,77 40-40,-50-21-18,-2 3 0,-1 4 0,-1 4 0,-147-23 0,-361-10-260,270 34-759,0-10 476,152 18 215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9:41.694"/>
    </inkml:context>
    <inkml:brush xml:id="br0">
      <inkml:brushProperty name="width" value="0.05" units="cm"/>
      <inkml:brushProperty name="height" value="0.05" units="cm"/>
    </inkml:brush>
  </inkml:definitions>
  <inkml:trace contextRef="#ctx0" brushRef="#br0">866 78 5897,'-107'-8'3501,"-111"8"0,207 1-3470,0 0-1,1 1 1,-1 1 0,0 0 0,1 0-1,0 1 1,0 1 0,0-1 0,0 2 0,1-1-1,-12 10 1,-10 10-69,-49 50 1,56-52 48,-10 12-9,1 1-1,2 2 1,1 1-1,3 2 1,-45 84-1,63-103 15,1 1-1,1 1 0,1 0 0,1 0 0,1 0 0,1 0 0,1 1 0,1 30 0,6 26 58,16 90 0,-15-132-69,-4-24-5,0 0 0,2 0 0,0 0-1,0 0 1,12 23 0,-13-31 1,1-1 0,0 0 0,0 0 1,0-1-1,1 1 0,0-1 0,0 0 0,1 0 0,-1-1 0,1 0 0,0 0 0,0 0 0,0 0 0,10 3 1,6 1 9,0-1 0,1-1 1,0-1-1,0-1 1,40 2-1,122-8 39,-158 1-43,880 2 25,-824 2-48,-1-4 0,1-4 1,-1-3-1,0-4 0,114-31 1,-125 22-17,-1-3 0,106-52 0,-169 72 16,-1-1 1,0 1-1,0-1 1,0 0-1,-1-1 1,0 1-1,0-1 1,0 0-1,-1 0 0,1-1 1,5-12-1,3-9 35,15-49-1,-14 34-8,3-2-9,3-6-36,-2 0-1,18-92 1,-35 130 40,0 1 1,-1-1-1,0 1 1,-1-1-1,-1 1 1,0 0-1,0 0 1,-1-1-1,-1 1 1,0 1-1,-1-1 1,0 1-1,-11-18 1,-3 0 63,-1 0 0,-1 2 0,-41-42 0,39 47-60,-1 2 0,-1 0 0,0 1 0,-2 2 1,0 1-1,-1 1 0,-49-19 0,13 11 8,-2 3 0,-100-18 0,79 25 104,-1 3 0,0 4 1,-1 4-1,-148 15 0,110 2-17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9:43.324"/>
    </inkml:context>
    <inkml:brush xml:id="br0">
      <inkml:brushProperty name="width" value="0.05" units="cm"/>
      <inkml:brushProperty name="height" value="0.05" units="cm"/>
    </inkml:brush>
  </inkml:definitions>
  <inkml:trace contextRef="#ctx0" brushRef="#br0">22 16 12387,'-1'0'80,"-1"0"0,1-1 1,-1 1-1,0-1 0,1 1 1,-1-1-1,1 0 1,0 0-1,-1 0 0,1 1 1,0-1-1,-1-1 0,-1 0 1,3 1-76,0 1 0,0 0 0,0 0 0,0 0 0,0 0 0,0 0 0,0 0 0,0-1 0,0 1 0,0 0 0,0 0 0,0 0 0,0 0 0,0 0 0,0 0 0,0-1 0,0 1 0,0 0 0,0 0 0,0 0 0,0 0 1,0 0-1,1 0 0,-1 0 0,0-1 0,0 1 0,0 0 0,0 0 0,0 0 0,0 0 0,0 0 0,0 0 0,0 0 0,1 0 0,-1 0 0,0 0 0,0 0 0,0 0 0,0 0 0,0-1 0,0 1 0,1 0 0,-1 0 0,0 0 0,0 0 0,0 0 0,0 0 0,17 1 152,77 17-130,75 12 15,147 25-69,-108-16 7,-22-11 30,1-8-1,0-8 0,353-23 1,-391-3-4,252-19 19,-273 28-11,145 13 1,-171 1-5,337 24 35,2-31-11,-154-26-2,151-4-51,-365 28 25,0 3 0,78 13 0,-117-10 6,17 2-3,56 17 0,-102-24-11,-1 0 0,0 1-1,1-1 1,-1 1 0,0 0-1,0 0 1,0 1 0,0-1-1,0 1 1,-1 0 0,6 5-1,-8-7 3,-1-1 0,0 1 0,1-1 0,-1 1 0,0-1 0,0 1 0,0-1 0,1 1 0,-1-1-1,0 1 1,0-1 0,0 1 0,0-1 0,0 1 0,0-1 0,0 1 0,0-1 0,0 1 0,0-1 0,0 1 0,-1 0-1,1-1 1,0 1 0,0-1 0,0 1 0,-1-1 0,1 0 0,0 1 0,-1-1 0,0 1 0,-21 16-19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9:48.360"/>
    </inkml:context>
    <inkml:brush xml:id="br0">
      <inkml:brushProperty name="width" value="0.05" units="cm"/>
      <inkml:brushProperty name="height" value="0.05" units="cm"/>
    </inkml:brush>
  </inkml:definitions>
  <inkml:trace contextRef="#ctx0" brushRef="#br0">153 97 11162,'13'-27'1509,"-10"19"-881,0 0-1,1 0 0,0 0 0,1 1 0,0 0 1,0 0-1,7-7 0,-12 14-604,0 0 0,0-1 0,0 1 0,0 0 0,0 0-1,1 0 1,-1 0 0,0 0 0,0-1 0,0 1 0,0 0 0,0 0 0,1 0-1,-1 0 1,0 0 0,0 0 0,0 0 0,1 0 0,-1 0 0,0 0 0,0 0-1,0-1 1,1 1 0,-1 0 0,0 0 0,0 0 0,0 1 0,0-1 0,1 0 0,-1 0-1,0 0 1,0 0 0,0 0 0,1 0 0,-1 0 0,0 0 0,0 0 0,0 0-1,0 0 1,1 0 0,-1 1 0,0-1 0,0 0 0,0 0 0,0 0 0,2 13 352,-4 14-196,-6 15-93,-2 0-1,-20 56 0,-41 77-51,63-155-25,-13 27-9,6-16 14,2 1 0,1 0 0,-12 51 0,24-82-16,-1 1 0,1-1 1,0 1-1,0-1 0,-1 1 0,1 0 1,0-1-1,0 1 0,1-1 0,-1 1 1,0 0-1,0-1 0,1 1 0,-1-1 1,1 1-1,-1-1 0,3 3 0,-2-3 5,0 0 0,0 0 0,0-1 0,0 1-1,1-1 1,-1 1 0,0-1 0,0 0-1,1 1 1,-1-1 0,0 0 0,1 0-1,-1 0 1,0 0 0,1 0 0,-1 0-1,0 0 1,1 0 0,-1 0 0,0-1-1,3 0 1,60-14 207,-22 4-139,0 2 0,0 2 0,49-2 0,23 10-1817,-113-1 1679,0 0 1,-1-1-1,1 1 1,0 0-1,-1-1 0,1 1 1,0-1-1,-1 1 1,1-1-1,-1 1 0,1-1 1,-1 0-1,1 1 1,-1-1-1,1 0 0,-1 1 1,0-1-1,1 0 1,-1 0-1,0 1 0,0-1 1,1 0-1,-1 0 1,0 1-1,0-1 1,0 0-1,0 0 0,0 0 1,0 1-1,0-3 1,0-3-93,2-6-227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19:48.746"/>
    </inkml:context>
    <inkml:brush xml:id="br0">
      <inkml:brushProperty name="width" value="0.05" units="cm"/>
      <inkml:brushProperty name="height" value="0.05" units="cm"/>
    </inkml:brush>
  </inkml:definitions>
  <inkml:trace contextRef="#ctx0" brushRef="#br0">194 40 15291,'-15'-40'4441,"10"50"-3389,-20 85-904,-117 538-214,139-614-463,1 1 0,1 26 0,1-46 510,0 0 1,0 1 0,0-1-1,0 0 1,0 1 0,-1-1-1,1 0 1,1 1 0,-1-1-1,0 0 1,0 1 0,0-1-1,0 0 1,0 1-1,0-1 1,0 0 0,0 1-1,0-1 1,1 0 0,-1 0-1,0 1 1,0-1 0,0 0-1,1 0 1,-1 1 0,0-1-1,0 0 1,1 0-1,-1 1 1,0-1 0,0 0-1,1 0 1,-1 0 0,0 0-1,1 0 1,-1 0 0,1 1-1,6-3-462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08.283"/>
    </inkml:context>
    <inkml:brush xml:id="br0">
      <inkml:brushProperty name="width" value="0.05" units="cm"/>
      <inkml:brushProperty name="height" value="0.05" units="cm"/>
    </inkml:brush>
  </inkml:definitions>
  <inkml:trace contextRef="#ctx0" brushRef="#br0">313 1 11378,'-8'0'242,"-1"1"0,0 1 0,1 0-1,0 0 1,-1 1 0,1 0 0,0 0-1,0 1 1,1 0 0,-1 0 0,1 1-1,0 0 1,0 0 0,-11 11-1,5-3 31,-1 1 0,2 0 0,0 1 0,1 0 0,-16 30 0,11-12-190,1 0 0,2 0 0,1 2 1,2-1-1,1 2 0,2-1 1,2 1-1,1 0 0,1 68 0,3-94-85,1 0 0,1 1 0,0-1 0,0 0 0,1 0 0,0 0 0,1 0 0,0 0 0,0-1 0,8 12 0,-9-17 6,-1-1-1,1 1 1,0-1 0,0 1 0,0-1 0,1 0 0,-1 0-1,1-1 1,0 1 0,0-1 0,0 0 0,0 0 0,0 0-1,0 0 1,0-1 0,1 0 0,-1 0 0,0 0 0,1 0-1,-1-1 1,1 1 0,-1-1 0,1 0 0,-1-1 0,9 0-1,-8 0 45,-1-1-1,1 1 1,-1 0 0,0-1-1,1 0 1,-1 0-1,0 0 1,0-1-1,0 1 1,0-1-1,0 0 1,-1 0-1,1 0 1,-1-1-1,0 1 1,0-1-1,0 0 1,-1 0-1,1 0 1,-1 0-1,0 0 1,3-9 0,-4 9 3,0 1 0,0-1 0,0 0 0,-1 1 1,0-1-1,0 0 0,0 0 0,0 1 0,0-1 1,-1 0-1,1 0 0,-1 1 0,0-1 1,-1 0-1,1 1 0,0-1 0,-1 1 0,0 0 1,0 0-1,0-1 0,0 1 0,0 0 0,-1 0 1,1 1-1,-1-1 0,0 1 0,0-1 1,0 1-1,-3-2 0,3 2-37,0 1 0,0-1-1,0 1 1,0 0 0,0 0 0,0 0-1,0 0 1,0 1 0,0-1 0,0 1-1,-6 0 1,8 0-14,-1 0 1,1 0-1,0 0 0,0 0 0,0 1 1,0-1-1,0 0 0,0 1 0,0-1 1,0 1-1,0-1 0,0 1 0,0-1 1,0 1-1,0 0 0,0-1 0,0 1 1,1 0-1,-1 0 0,0 0 0,0-1 1,1 1-1,-1 0 0,1 0 0,-1 0 1,1 0-1,-1 0 0,1 0 0,-1 0 1,1 0-1,0 1 0,0-1 0,0 0 1,-1 0-1,1 0 0,0 2 0,0-2-4,0 0 0,0 0-1,0 0 1,1 0 0,-1 0-1,0 0 1,0 0 0,1 1-1,-1-1 1,0 0 0,1 0 0,-1 0-1,1 0 1,-1 0 0,1 0-1,0-1 1,-1 1 0,1 0-1,0 0 1,0 0 0,0-1-1,0 1 1,1 1 0,0-1-3,0 0 0,0-1-1,1 1 1,-1 0 0,0-1 0,0 1 0,1-1 0,-1 0 0,0 0 0,5 0 0,3-1-25,-1-1 0,1 0 1,0 0-1,10-5 0,1-2-49,-17 7 48,1 0 0,-1 0 0,1 0 0,0 1 0,0-1 0,5 0 0,-9 2 25,0 1 1,0-1-1,0 0 0,-1 0 0,1 1 0,0-1 0,0 0 1,0 1-1,-1-1 0,1 1 0,0-1 0,0 1 1,-1 0-1,1-1 0,-1 1 0,1 0 0,0-1 0,-1 1 1,1 0-1,-1 0 0,0-1 0,1 1 0,-1 0 1,1 0-1,-1 0 0,0 0 0,0-1 0,0 1 1,1 0-1,-1 2 0,4 31-107,-4-30 108,1 22-47,0-7-106,1 1 1,4 25 0,1-33-1628,-7-12 1766,1 1 1,-1-1-1,0 0 0,1 0 1,-1 0-1,0 0 0,1 0 1,-1 1-1,0-1 1,1 0-1,-1 0 0,0 0 1,1 0-1,-1 0 0,1 0 1,-1 0-1,0 0 1,1 0-1,-1-1 0,0 1 1,1 0-1,-1 0 1,0 0-1,1 0 0,-1 0 1,0-1-1,1 1 0,-1 0 1,0 0-1,0 0 1,1-1-1,-1 1 0,0 0 1,1-1-1,6-8-517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09.515"/>
    </inkml:context>
    <inkml:brush xml:id="br0">
      <inkml:brushProperty name="width" value="0.05" units="cm"/>
      <inkml:brushProperty name="height" value="0.05" units="cm"/>
    </inkml:brush>
  </inkml:definitions>
  <inkml:trace contextRef="#ctx0" brushRef="#br0">31 40 13483,'-1'-20'2099,"-1"14"-982,0 14-263,0 29-397,-22 219 365,47-371 846,-7 15-1780,-15 107 88,0 0-1,1 0 0,0 0 0,0-1 1,1 1-1,-1-1 0,2 1 0,-1-1 0,0 0 1,1 0-1,0 0 0,1-1 0,5 6 1,-8-9 12,1-1 1,0 1 0,0-1 0,-1 0-1,1 0 1,0 0 0,0 0 0,0 0-1,0 0 1,1-1 0,-1 0 0,0 0-1,0 0 1,0 0 0,4 0 0,-2-1-2,1-1 1,-1 1 0,1-1-1,-1 0 1,0 0-1,1-1 1,-1 1 0,5-4-1,-3 1 13,0-1-1,0 1 0,-1-1 0,0 0 1,0 0-1,0-1 0,-1 0 0,1 0 1,-2 0-1,1 0 0,3-9 1,-4 4 6,0 1 1,-1-1-1,0 0 0,-1 1 1,0-1-1,0-17 1,-2 29-9,0 0 0,0 0 1,0 0-1,-1 0 0,1 0 0,0-1 1,0 1-1,0 0 0,0 0 0,-1 0 0,1 0 1,0 0-1,0 0 0,0 0 0,-1 1 1,1-1-1,0 0 0,0 0 0,0 0 1,0 0-1,-1 0 0,1 0 0,0 0 1,0 0-1,0 0 0,0 0 0,-1 1 0,1-1 1,0 0-1,0 0 0,0 0 0,0 0 1,0 0-1,0 1 0,0-1 0,-1 0 1,-3 8-22,1 0 0,-1 0 0,1 1 0,1-1 0,-1 1 1,1-1-1,-1 17 0,-1 1-16,2-17 31,-4 15 2,2 1-1,0-1 0,1 0 1,2 1-1,2 34 0,-1-57 7,0-1-1,0 0 1,0 1-1,1-1 1,-1 1-1,0-1 1,1 0-1,-1 1 1,1-1-1,0 0 1,-1 1-1,1-1 1,0 0-1,0 0 1,-1 0-1,1 0 1,0 0-1,0 0 1,0 0-1,2 1 1,-2-1 0,0-1 0,0 0 1,0 0-1,0 0 1,0 0-1,1 0 0,-1 0 1,0 0-1,0 0 0,0 0 1,0 0-1,0 0 0,0-1 1,0 1-1,0-1 1,0 1-1,0-1 0,0 1 1,0-1-1,1 0 0,5-4 4,-1-1 0,1 0 0,-1 0-1,10-13 1,3-7 0,-15 19-10,1 0 1,0 0 0,1 0 0,0 0-1,0 1 1,0 0 0,9-6-1,-15 12 2,1-1 0,0 1 0,-1 0 0,1-1 0,0 1 0,-1 0 0,1-1 0,0 1 0,-1 0 0,1 0 0,0 0 0,0-1 0,-1 1 0,1 0 0,0 0 0,0 0 0,-1 0 0,1 1 0,0-1 0,0 0 0,-1 0 0,1 0 0,0 1 0,-1-1 0,2 1 0,-1 0-2,0 0 0,0 0 0,0 0 0,0 0-1,0 0 1,0 0 0,0 1 0,-1-1 0,1 0 0,0 0 0,-1 1 0,1 1-1,2 7-17,-1 0-1,-1-1 0,1 14 1,-2-14 9,2 10-18,-2-11 22,0-1 0,1 1-1,0-1 1,0 1 0,4 12 0,-4-19 11,-1 0 0,1 0-1,-1 1 1,1-1 0,0 0-1,0 0 1,0 0 0,-1 0-1,1 0 1,0 0 0,0 0-1,0-1 1,1 1 0,-1 0-1,0 0 1,0-1 0,0 1-1,0-1 1,1 1 0,-1-1-1,0 1 1,1-1 0,-1 0 0,0 0-1,1 1 1,-1-1 0,0 0-1,1 0 1,-1 0 0,0-1-1,1 1 1,-1 0 0,0 0-1,1-1 1,-1 1 0,0-1-1,2 0 1,11-5 16,-1-1-1,-1 1 1,1-2 0,20-16 0,-21 15-8,0 0 1,1 1-1,0 0 1,17-7-1,-29 14-12,1 1-1,-1-1 1,1 1-1,-1-1 1,1 1-1,-1 0 1,1 0-1,0 0 1,-1 0-1,1 0 1,-1 0-1,1 0 1,0 0-1,-1 1 1,1-1-1,-1 0 1,1 1-1,-1 0 1,1-1-1,-1 1 1,0 0-1,1 0 1,-1-1-1,0 1 1,1 0-1,-1 1 1,0-1-1,0 0 1,0 0-1,0 0 1,0 1-1,0-1 1,1 2-1,2 6-37,0-1 0,0 1 0,-1 0 0,4 16-1,1 3-137,-7-26 132,-1 0 0,1 0 0,0 0 0,0 0 0,0 0 0,0-1 0,0 1 0,1 0 0,-1-1 0,1 1 0,-1-1 0,1 1 0,-1-1 0,1 0-1,-1 1 1,1-1 0,0 0 0,3 1 0,-3-2 13,0 1 0,-1-1 0,1 0 0,0 0-1,0 0 1,0 0 0,0-1 0,-1 1 0,1-1-1,0 1 1,0-1 0,0 1 0,-1-1 0,1 0 0,0 0-1,-1 0 1,1 0 0,-1 0 0,1 0 0,-1 0-1,3-3 1,16-17-319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1.021"/>
    </inkml:context>
    <inkml:brush xml:id="br0">
      <inkml:brushProperty name="width" value="0.05" units="cm"/>
      <inkml:brushProperty name="height" value="0.05" units="cm"/>
    </inkml:brush>
  </inkml:definitions>
  <inkml:trace contextRef="#ctx0" brushRef="#br0">232 29 16820,'-1'-1'107,"0"0"0,0-1 0,-1 1 1,1 0-1,-1 0 0,1 0 0,-1 0 0,0 0 1,1 0-1,-1 1 0,0-1 0,1 1 1,-1-1-1,0 1 0,0-1 0,-2 1 0,-34-3 273,33 3-117,-4 0-231,0 0 0,0 1 0,0 0 0,0 1 0,0 0 0,0 0-1,1 0 1,-1 2 0,1-1 0,-1 1 0,-9 5 0,15-7-55,0 1-1,0-1 1,0 0 0,0 1 0,0 0 0,0-1 0,1 1-1,-1 0 1,1 0 0,0 1 0,0-1 0,0 0 0,0 1-1,1-1 1,-1 1 0,1 0 0,0-1 0,0 1 0,0 0-1,1 0 1,-1 0 0,1 0 0,0-1 0,0 1 0,0 0 0,1 0-1,-1 0 1,3 6 0,-2-6 14,0 0-1,1-1 1,-1 1-1,1 0 1,0-1-1,0 1 1,0-1-1,1 0 1,-1 0-1,1 0 0,0 0 1,0 0-1,0 0 1,0-1-1,0 1 1,1-1-1,-1 0 1,1 0-1,0-1 1,-1 1-1,1-1 1,0 1-1,0-1 1,0 0-1,0-1 1,0 1-1,0-1 1,6 1-1,0-1 16,1 0-1,-1-1 0,0 0 1,0 0-1,0-1 0,0-1 0,0 0 1,0 0-1,0-1 0,11-5 1,-12 4 25,-1-1 1,1 0 0,-1 0-1,0 0 1,-1-1-1,11-12 1,-15 15-28,0 0 0,0 0 1,0 0-1,0-1 0,-1 1 0,0-1 1,0 1-1,0-1 0,-1 0 1,1 0-1,-1 0 0,0 0 0,0 0 1,-1 0-1,0-5 0,0 10-8,0 0 0,0 1 0,0-1 0,-1 0 0,1 0 0,0 1 0,0-1 0,0 0 0,-1 0 0,1 0 0,0 0 0,0 1 0,-1-1 0,1 0 0,0 0 0,0 0 0,-1 0 0,1 0 0,0 0-1,-1 0 1,1 0 0,0 0 0,-1 0 0,1 0 0,0 0 0,0 0 0,-1 0 0,1 0 0,0 0 0,-1 0 0,1 0 0,0 0 0,0 0 0,-1 0 0,1 0 0,0 0 0,0-1 0,-1 1 0,1 0 0,0 0 0,0 0 0,-1-1 0,1 1 0,0 0 0,0 0 0,0-1 0,-1 1 0,1 0 0,0 0 0,0-1 0,0 1 0,0 0 0,0 0-1,0-1 1,0 1 0,0 0 0,-1-1 0,1 1 0,0 0 0,0-1 0,0 1 0,0 0 0,1 0 0,-1-1 0,0 1 0,0 0 0,0-1 0,0 1 0,0-1 0,-14 21-285,11-14 242,1 0 0,0 0 0,0 0 0,1 1 0,0-1 0,0 1 0,0-1 0,1 1 0,0-1 0,0 0 0,1 1 0,2 11 0,-3-15 43,1 0 1,0-1 0,0 1-1,0 0 1,0 0 0,1 0-1,-1-1 1,1 1 0,-1-1 0,1 1-1,0-1 1,0 0 0,0 1-1,0-1 1,1 0 0,-1 0-1,1-1 1,-1 1 0,1 0 0,-1-1-1,1 0 1,0 1 0,0-1-1,0 0 1,0 0 0,0-1-1,0 1 1,0-1 0,3 1-1,6-1-14,-1-1-1,1 0 0,0-1 1,-1 0-1,1-1 0,-1 0 1,1-1-1,-1 0 0,0-1 1,-1 0-1,21-13 0,-11 4-159,-1 0-1,0-1 1,0-1 0,28-34-1,-44 47 130,17-23-240,-19 25 260,0-1 1,0 1 0,-1-1 0,1 1 0,0-1 0,-1 1-1,1-1 1,-1 1 0,1-1 0,-1 0 0,0 1-1,0-1 1,0 0 0,0 1 0,0-3 0,0 4 23,0 0 1,0-1-1,0 1 1,-1 0-1,1 0 1,0 0-1,0 0 1,0-1-1,-1 1 1,1 0 0,0 0-1,0 0 1,-1 0-1,1 0 1,0-1-1,0 1 1,-1 0-1,1 0 1,0 0-1,0 0 1,-1 0-1,1 0 1,0 0-1,0 0 1,-1 0-1,1 0 1,0 0 0,0 0-1,-1 0 1,1 0-1,0 0 1,0 1-1,-1-1 1,1 0-1,0 0 1,0 0-1,-1 0 1,1 0-1,0 1 1,0-1-1,0 0 1,-1 0-1,1 0 1,0 1 0,0-1-1,0 0 1,0 0-1,-1 0 1,1 1-1,0-1 1,0 0-1,0 1 1,-11 11 67,8-7 9,0 0 0,1 1-1,-1-1 1,1 1-1,0-1 1,1 1 0,-1 0-1,1 0 1,-1 11-1,2-16-53,0 1 0,0 0-1,0-1 1,1 1 0,-1-1 0,0 1-1,1-1 1,-1 1 0,0-1-1,1 1 1,0-1 0,-1 1-1,1-1 1,0 1 0,0-1 0,0 0-1,0 0 1,0 1 0,0-1-1,0 0 1,0 0 0,0 0-1,1 0 1,-1 0 0,0 0 0,1-1-1,-1 1 1,1 0 0,-1-1-1,1 1 1,-1-1 0,1 1-1,-1-1 1,1 0 0,-1 0 0,1 1-1,0-1 1,-1 0 0,1-1-1,1 1 1,7-1-20,0 0 1,0-1-1,0 0 1,0 0-1,0-1 0,0-1 1,17-8-1,62-42-1264,-49 27-26,-39 26 1184,0 1-1,1-1 1,-1 0 0,0 0-1,1 1 1,-1-1 0,1 1 0,-1-1-1,0 1 1,1 0 0,-1 0 0,3-1-1,-3 1 61,-1 0 0,1 1 0,-1-1 0,1 0-1,-1 0 1,1 0 0,-1 0 0,1 1 0,-1-1-1,0 0 1,1 1 0,-1-1 0,1 0 0,-1 1-1,0-1 1,1 0 0,-1 1 0,0-1-1,0 0 1,1 1 0,-1-1 0,0 1 0,0-1-1,0 1 1,1 0 0,0 3-133,-1 0-1,1 1 1,-1-1-1,0 1 1,0-1 0,-2 8-1,2-3 269,-3 15-166,1-4 221,1 35 1,1-51-57,1 0 0,-1 1 0,1-1 0,-1 0 0,1 0 0,0 0 0,1 0 0,-1 0 0,1 0-1,0 0 1,0-1 0,0 1 0,0-1 0,4 5 0,-4-6 15,-1-1 1,1 0-1,0 1 0,0-1 0,0 0 0,0 0 0,0 0 0,0 0 1,0-1-1,0 1 0,1 0 0,-1-1 0,0 1 0,0-1 1,1 0-1,-1 0 0,0 0 0,4 0 0,0-1-25,0 0 0,1-1 0,-1 0 0,0 0 0,8-3 0,23-14 336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09.912"/>
    </inkml:context>
    <inkml:brush xml:id="br0">
      <inkml:brushProperty name="width" value="0.05" units="cm"/>
      <inkml:brushProperty name="height" value="0.05" units="cm"/>
    </inkml:brush>
  </inkml:definitions>
  <inkml:trace contextRef="#ctx0" brushRef="#br0">8 22 11658,'1'-1'194,"-1"0"0,1-1 0,0 1-1,0-1 1,-1 1 0,1 0-1,0-1 1,0 1 0,1 0 0,-1 0-1,0 0 1,0 0 0,1 0-1,-1 0 1,0 0 0,1 0 0,2 0-1,-3 1-129,0 0 0,0 0 0,0 0 0,0 0-1,0 0 1,0 1 0,0-1 0,-1 0 0,1 1-1,0-1 1,0 0 0,0 1 0,0-1 0,-1 1 0,1 0-1,0-1 1,0 1 0,-1 0 0,1-1 0,-1 1-1,1 0 1,0 0 0,-1-1 0,1 1 0,-1 0 0,0 0-1,1 0 1,-1 0 0,0 0 0,1 1 0,2 9-33,0-1 0,0 1 1,-1 0-1,0 0 0,-1-1 0,0 1 1,-1 0-1,0 0 0,-1 0 1,0 0-1,-4 12 0,-4 15 483,-25 65 0,19-62 143,15-41-638,0 0 0,0 1 0,0-1 0,-1 1 0,1-1-1,0 1 1,0-1 0,0 1 0,0 0 0,0-1 0,0 1 0,0-1 0,0 1 0,0-1-1,0 1 1,0-1 0,0 1 0,1-1 0,-1 1 0,0-1 0,0 1 0,0-1 0,1 0 0,-1 1-1,0-1 1,1 1 0,-1-1 0,1 1 0,16 4 193,28-11-365,-38 5 85,10-2-290,-12 3 234,0-1 1,0 1-1,-1-1 1,1-1-1,0 1 1,-1-1-1,1 1 1,6-5-1,-8 3-213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0.291"/>
    </inkml:context>
    <inkml:brush xml:id="br0">
      <inkml:brushProperty name="width" value="0.05" units="cm"/>
      <inkml:brushProperty name="height" value="0.05" units="cm"/>
    </inkml:brush>
  </inkml:definitions>
  <inkml:trace contextRef="#ctx0" brushRef="#br0">6 72 16155,'-6'0'1361,"6"3"-985,8 1-184,6 0 560,6-2-152,7-7-696,6 1-1720,4-16 1600,5-3-168,8-10-201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0.710"/>
    </inkml:context>
    <inkml:brush xml:id="br0">
      <inkml:brushProperty name="width" value="0.05" units="cm"/>
      <inkml:brushProperty name="height" value="0.05" units="cm"/>
    </inkml:brush>
  </inkml:definitions>
  <inkml:trace contextRef="#ctx0" brushRef="#br0">208 5 12707,'0'0'59,"0"-1"1,0 1 0,0 0 0,0 0 0,0 0-1,0 0 1,0-1 0,0 1 0,0 0-1,0 0 1,0 0 0,0 0 0,0 0 0,0-1-1,0 1 1,0 0 0,-1 0 0,1 0-1,0 0 1,0 0 0,0 0 0,0 0 0,0-1-1,0 1 1,0 0 0,-1 0 0,1 0-1,0 0 1,0 0 0,0 0 0,0 0 0,0 0-1,-1 0 1,1 0 0,0 0 0,0 0-1,0 0 1,0 0 0,0 0 0,-1 0 0,1 0-1,0 0 1,0 0 0,0 0 0,-1 0-1,-13 1 1454,-13 6 193,13-3-1567,1 1 0,0 0 0,0 1 0,0 0 0,1 1 0,0 0 0,0 1 0,1 0 0,0 1 0,-16 16 0,26-24-146,0 0-1,0 0 0,0 0 0,0 0 1,1 1-1,-1-1 0,0 0 1,0 0-1,1 0 0,-1 1 0,1-1 1,-1 0-1,1 1 0,0-1 1,0 0-1,-1 1 0,1-1 0,0 2 1,0-2-5,1 0 0,-1 0 0,0-1 1,1 1-1,-1 0 0,1-1 0,-1 1 1,1 0-1,-1-1 0,1 1 0,0-1 1,-1 1-1,1-1 0,0 1 0,-1-1 1,1 1-1,0-1 0,-1 0 0,1 1 1,0-1-1,0 0 0,1 0 0,4 2-61,0-2 0,0 1-1,0-1 1,0 0-1,0 0 1,9-2-1,30-6-352,28-4-121,-67 11 489,1 1 0,-1-1 0,1 2 0,0-1 0,-1 1 0,1 0 0,-1 0 0,10 4 0,-14-4 57,0-1 0,-1 1 0,1-1 0,0 1 0,-1 0 0,1-1 0,0 1 0,-1 0 0,1 0 0,-1 1 0,0-1 0,1 0 0,-1 0 0,0 1 0,0-1 0,1 0 0,-1 1 0,0-1 0,-1 1 0,1 0 0,0-1 0,0 1 0,-1 0 0,1-1 0,-1 1-1,1 0 1,-1 0 0,0-1 0,0 1 0,0 0 0,0 0 0,0 0 0,0 0 0,0-1 0,0 1 0,-1 0 0,1 0 0,-1-1 0,1 1 0,-1 0 0,0-1 0,-1 3 0,-2 2 98,1 0 1,-1-1-1,-1 1 1,1-1-1,-1 0 1,0 0 0,0-1-1,0 1 1,0-1-1,-9 5 1,-13 6 604,-43 17 1,61-29-612,-1 1 1,0-1 0,0-1-1,-1 0 1,1 0 0,0-1-1,-1 0 1,-11-1 0,15-3-441,12 0-116,13-3-259,84-18-1127,-53 15 1231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1.086"/>
    </inkml:context>
    <inkml:brush xml:id="br0">
      <inkml:brushProperty name="width" value="0.05" units="cm"/>
      <inkml:brushProperty name="height" value="0.05" units="cm"/>
    </inkml:brush>
  </inkml:definitions>
  <inkml:trace contextRef="#ctx0" brushRef="#br0">242 314 14643,'-8'1'128,"0"-1"-1,0 1 1,0 0 0,1 1 0,-1 0-1,0 0 1,1 0 0,0 1-1,-1 0 1,1 1 0,1-1-1,-1 2 1,0-1 0,-9 9-1,2-1 30,0 1-1,1 0 0,0 1 0,-20 31 1,28-37-121,0 0 0,1 1 0,0 0 0,1 0 0,0 0 0,0 0 0,1 1 0,0-1 0,0 1 0,1 18 0,1-24-25,0 0-1,0-1 1,1 1 0,-1 0-1,1 0 1,0-1 0,0 1-1,1-1 1,-1 1 0,1-1 0,0 0-1,0 1 1,2 3 0,-2-5-2,1 0 0,-1 0 1,0 0-1,1-1 0,-1 1 1,1 0-1,-1-1 0,1 0 1,0 1-1,0-1 0,-1 0 0,1 0 1,0-1-1,0 1 0,0-1 1,0 1-1,0-1 0,5 0 1,-1-1 16,1 0 0,-1 0 0,0 0 0,0-1 0,0 0 0,0 0 0,0-1 0,-1 0 0,1 0 1,-1-1-1,0 0 0,0 0 0,10-8 0,-1-2 88,1-1 0,-2 0 0,19-25 0,-9 6 107,-1 0-1,-2-2 1,-1-1-1,17-44 1,-26 52-134,-1-1 0,-2 0 0,0 0 0,-2 0 0,-2-1 0,2-35 0,-6 62-104,0 0 0,0 0 0,0 1 0,-1-1-1,0 0 1,1 0 0,-1 1 0,0-1-1,-1 1 1,-2-6 0,4 8 7,-1 0 0,1 0 0,-1 1 0,1-1 0,-1 1 0,0-1 0,1 0 0,-1 1 0,0-1 0,1 1 0,-1 0 0,0-1 0,0 1 0,1-1 0,-1 1 0,0 0 0,0 0 0,0-1 0,-1 1 0,1 0-5,-1 0 0,0 1 0,1-1 0,-1 0 0,1 1 0,-1-1 0,1 1 1,-1-1-1,1 1 0,-1 0 0,1 0 0,0-1 0,-1 1 0,0 1 0,-5 4-27,1 0 1,0 0-1,1 1 1,-1 0-1,1 0 1,0 0-1,1 1 1,-6 12-1,2-2 30,1 1 0,-9 33-1,15-48 21,0 0-1,0 0 0,1 0 0,-1 1 1,1-1-1,0 0 0,0 0 1,1 0-1,-1 1 0,1-1 1,1 4-1,-1-6-3,0 0 1,-1 0-1,1-1 1,1 1-1,-1-1 1,0 1-1,0-1 1,0 1-1,1-1 1,-1 0 0,1 1-1,-1-1 1,1 0-1,0 0 1,-1 0-1,1 0 1,0-1-1,-1 1 1,1 0-1,0-1 1,0 1-1,0-1 1,0 0-1,0 1 1,0-1-1,2 0 1,30-1 47,-28 0-49,-1 1 0,1 0 0,0 0 0,-1 0 0,1 0 0,-1 1 0,7 1 0,-10-1-1,0 0 0,0 0 0,-1 0 1,1 1-1,0-1 0,0 0 0,-1 1 0,1-1 0,0 1 0,-1-1 0,0 1 1,1 0-1,-1 0 0,0 0 0,0-1 0,0 1 0,0 0 0,0 0 0,0 1 1,-1-1-1,1 0 0,0 4 0,2 14 15,-1 0 1,-1 0 0,-1 0-1,-1 0 1,-4 28-1,2-20-98,1 43 0,2-69 87,0-1 1,0 1-1,0 0 1,0-1 0,0 1-1,1-1 1,-1 1 0,1-1-1,-1 1 1,1-1-1,1 4 1,-2-5 13,0 0 0,1 0 0,-1 0 0,0 1 0,0-1-1,1 0 1,-1 0 0,0 0 0,1 0 0,-1 0 0,0 0 0,0 0 0,1 0 0,-1 0 0,0 1 0,1-1 0,-1 0-1,0 0 1,1-1 0,-1 1 0,0 0 0,0 0 0,1 0 0,-1 0 0,0 0 0,1 0 0,-1 0 0,0 0-1,0 0 1,1-1 0,-1 1 0,0 0 0,0 0 0,1 0 0,-1-1 0,3-2 60,1-1 0,-1 0 0,-1 0 1,1 0-1,-1 0 0,4-6 0,11-27 102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1.488"/>
    </inkml:context>
    <inkml:brush xml:id="br0">
      <inkml:brushProperty name="width" value="0.05" units="cm"/>
      <inkml:brushProperty name="height" value="0.05" units="cm"/>
    </inkml:brush>
  </inkml:definitions>
  <inkml:trace contextRef="#ctx0" brushRef="#br0">119 1 14635,'-1'0'128,"0"1"-1,0 0 1,0-1 0,0 1-1,0 0 1,0-1-1,-1 1 1,1-1 0,0 0-1,0 1 1,-1-1 0,1 0-1,0 0 1,-1 0-1,1 0 1,-3 0 0,3 0-39,-1 0 1,0 0 0,0 0-1,0 0 1,0 1 0,0-1-1,0 0 1,0 1-1,-3 1 1,0 2-47,0 0-1,0 0 0,0 0 1,0 1-1,1 0 1,-1 0-1,1 0 1,1 0-1,-1 1 1,1 0-1,0-1 1,0 1-1,-3 9 1,3-8-13,1 1 0,0-1 1,0 0-1,1 1 0,-1-1 1,2 1-1,-1-1 1,1 1-1,0-1 0,1 1 1,1 10-1,-1-16-30,-1 0 0,0 0 1,1 0-1,-1-1 0,1 1 0,0 0 1,0-1-1,0 1 0,0-1 0,0 1 1,0-1-1,0 1 0,0-1 0,0 0 0,1 0 1,-1 1-1,0-1 0,1 0 0,-1 0 1,1 0-1,-1 0 0,3 0 0,-2 0 1,1-1 0,-1 0 0,0 0 0,1 0 0,-1 0 0,0 0 0,1 0 0,-1-1 0,0 1 0,0-1 0,1 1 0,-1-1 0,0 0 0,4-2 0,2-2 4,1 0 1,-1-1 0,-1 1 0,1-2-1,-1 1 1,0-1 0,7-9-1,-7 7 30,-1 0-1,0 0 1,0-1-1,-1 0 1,0 0-1,0-1 1,-2 1-1,1-1 0,-1 0 1,-1 0-1,3-22 1,-8 28 37,-2 10-44,-5 10-18,4 1-23,-1 0-1,-4 25 1,9-34-40,1 0 0,-1 0-1,2 0 1,-1 0 0,1 0 0,0 0 0,0 0 0,3 12 0,-3-18 27,0 0 1,1 0 0,-1 0 0,0 0-1,1 0 1,-1 0 0,0 0 0,1-1-1,-1 1 1,1 0 0,0 0 0,-1 0 0,1 0-1,0-1 1,-1 1 0,1 0 0,0 0-1,0-1 1,0 1 0,-1-1 0,1 1-1,0-1 1,0 1 0,0-1 0,0 1-1,0-1 1,0 0 0,0 0 0,0 1-1,0-1 1,0 0 0,0 0 0,0 0-1,0 0 1,0 0 0,0 0 0,1-1-1,-1 1 1,0 0 0,0 0 0,1-1-1,3-1-96,0-1 0,1 1 0,-1-1 0,0 0 0,-1-1 0,6-4 0,61-58-667,-31 24 389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1.892"/>
    </inkml:context>
    <inkml:brush xml:id="br0">
      <inkml:brushProperty name="width" value="0.05" units="cm"/>
      <inkml:brushProperty name="height" value="0.05" units="cm"/>
    </inkml:brush>
  </inkml:definitions>
  <inkml:trace contextRef="#ctx0" brushRef="#br0">137 204 12955,'-40'46'1540,"-16"22"-196,50-60-1111,0 0 1,1 1-1,0 0 1,1 0-1,0 0 1,-4 14-1,7-21-189,1-1 0,-1 1 0,1 0 0,0 0 0,-1 0 0,1 0 0,0 0 0,0 0 0,1 0 0,-1 0 0,0 0 1,1 0-1,0 3 0,0-4-32,-1 0 0,1 0 0,0 0 0,-1 0 0,1 0 0,0-1 0,0 1 0,0 0 0,0 0 0,0-1 0,0 1 0,0-1 0,0 1 0,0-1 0,0 1 0,0-1 0,0 1 0,0-1 0,1 0 0,-1 0 0,0 0 0,0 0 1,0 0-1,0 0 0,2 0 0,7-1-13,0 0 1,0-1 0,0 0 0,0-1 0,0 0 0,-1-1 0,0 0 0,1 0 0,-1-1-1,14-9 1,5-6-6,46-42-1,-44 33 77,-2 0-1,-1-2 1,-2-1-1,0-1 1,35-65-1,-57 92-39,0 0-1,0 0 1,-1-1-1,1 1 1,-1-1 0,1-8-1,-3 15-27,0-1 1,0 1-1,0 0 0,0 0 0,0 0 1,0-1-1,0 1 0,0 0 1,0 0-1,0 0 0,0-1 0,0 1 1,0 0-1,0 0 0,0 0 0,0 0 1,0-1-1,0 1 0,0 0 1,-1 0-1,1 0 0,0 0 0,0 0 1,0-1-1,0 1 0,0 0 1,0 0-1,-1 0 0,1 0 0,0 0 1,0 0-1,0 0 0,0 0 0,-1-1 1,1 1-1,0 0 0,0 0 1,0 0-1,-1 0 0,1 0 0,0 0 1,0 0-1,0 0 0,0 0 1,-1 0-1,1 0 0,0 0 0,0 0 1,0 0-1,-1 0 0,1 1 0,0-1 1,0 0-1,0 0 0,-11 6 37,2 3-4,0 0-1,0 1 1,1 0 0,0 1 0,1 0-1,-12 23 1,-29 76 309,41-90-230,0-1-1,-7 39 1,13-54-113,0 1 0,1-1 0,-1 0 1,1 1-1,0-1 0,0 0 0,0 1 0,1-1 0,-1 1 0,1-1 0,0 0 0,1 0 0,-1 1 0,1-1 0,-1 0 1,1 0-1,0 0 0,1-1 0,-1 1 0,4 4 0,-5-7 24,0 0-1,1 0 1,-1-1-1,0 1 1,1 0-1,-1 0 1,0-1-1,1 1 1,-1 0 0,1-1-1,-1 0 1,1 1-1,-1-1 1,1 0-1,-1 0 1,1 0-1,0 0 1,-1 0-1,1 0 1,-1 0 0,1 0-1,-1-1 1,1 1-1,-1-1 1,1 1-1,-1-1 1,0 1-1,1-1 1,-1 0 0,2-1-1,3-2 44,-1 0 0,1-1 0,-1 0 0,0 0-1,6-7 1,10-19 58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2.311"/>
    </inkml:context>
    <inkml:brush xml:id="br0">
      <inkml:brushProperty name="width" value="0.05" units="cm"/>
      <inkml:brushProperty name="height" value="0.05" units="cm"/>
    </inkml:brush>
  </inkml:definitions>
  <inkml:trace contextRef="#ctx0" brushRef="#br0">3 71 14899,'0'1'89,"-1"6"238,0-1 0,1 1 0,0-1 0,0 1 0,1 11 0,0-16-276,-1-1 0,0 0 0,1 1 0,-1-1 1,1 0-1,0 1 0,-1-1 0,1 0 0,0 0 0,0 1 0,0-1 0,0 0 0,0 0 0,0 0 0,0 0 1,0 0-1,0 0 0,0-1 0,1 1 0,-1 0 0,0 0 0,1-1 0,-1 1 0,0-1 0,1 1 0,-1-1 0,1 0 1,-1 0-1,0 1 0,1-1 0,-1 0 0,3-1 0,6 1 67,0-2 1,0 1-1,-1-1 0,1-1 1,-1 0-1,1 0 0,-1-1 1,9-5-1,7-4 29,37-26 0,-58 36-131,29-23 63,-31 24-80,-1 1 0,1-1-1,-1 0 1,1 1 0,-1-1 0,0 0-1,0 0 1,0 0 0,0 0-1,0 0 1,0 0 0,0 0-1,0 0 1,-1 0 0,1-4 0,-1 6 0,0 0 0,0-1 0,0 1 0,0-1 0,0 1 0,-1 0 1,1-1-1,0 1 0,0 0 0,0-1 0,-1 1 0,1 0 0,0-1 1,0 1-1,-1 0 0,1-1 0,0 1 0,0 0 0,-1 0 1,1-1-1,0 1 0,-1 0 0,1 0 0,0 0 0,-1 0 0,1-1 1,-1 1-1,1 0 0,0 0 0,-1 0 0,1 0 0,-1 0 0,0 0 1,-14 1-15,6 1 7,0 0 0,1 1 0,-1 0 0,1 1 0,-1 0 0,1 0 0,1 1 1,-1 0-1,-8 8 0,10-9 8,0 1 0,1-1 0,0 1 0,0 1 0,0-1 0,1 1 0,0 0 0,0 0 0,0 0 0,1 1 0,0-1 0,-3 9 0,5-14 1,1 0 0,0 0-1,-1 1 1,1-1 0,0 0 0,0 0 0,-1 1 0,1-1 0,0 0-1,1 0 1,-1 1 0,0-1 0,0 0 0,0 0 0,1 1-1,-1-1 1,1 0 0,-1 0 0,1 0 0,-1 1 0,1-1-1,0 0 1,-1 0 0,2 1 0,0-1 1,-1 0 1,1-1-1,-1 1 1,1 0-1,-1-1 0,1 1 1,0-1-1,-1 1 1,1-1-1,0 0 1,-1 0-1,1 0 0,0 0 1,0 0-1,2 0 1,7-2 7,0 0 1,-1-1 0,1 0 0,10-5-1,65-30-45,-52 21-22,46-15-1,-77 31 37,-1 0 1,1 0 0,-1 1 0,1-1 0,-1 0 0,1 1 0,-1-1 0,1 1 0,0 0 0,-1 0 0,1 0 0,-1 0-1,1 1 1,0-1 0,-1 1 0,1-1 0,-1 1 0,1 0 0,-1 0 0,0 0 0,1 0 0,-1 1 0,0-1 0,0 0-1,0 1 1,0 0 0,0 0 0,0-1 0,0 1 0,0 0 0,-1 0 0,3 3 0,-4-4 20,1 0 0,0 0 0,0 0 0,1 0 0,-1 0 0,0 0 0,0 0-1,0 0 1,1 0 0,-1-1 0,0 1 0,1-1 0,-1 1 0,1-1 0,-1 1 0,0-1 0,1 0 0,-1 0 0,1 0 0,-1 0 0,1 0 0,-1 0 0,1 0 0,-1 0 0,1-1 0,-1 1 0,1 0 0,-1-1 0,0 1 0,1-1 0,-1 0 0,2 0 0,5-4 47,0 0 1,0-1 0,0 0 0,7-7 0,-2 1 7,-2 4 2,18-16 67,-27 23-122,-1 0 1,1 0-1,-1 0 1,1 1 0,0-1-1,-1 0 1,1 1 0,0-1-1,-1 1 1,1-1 0,0 1-1,0 0 1,0 0 0,-1 0-1,1 0 1,2 0 0,-3 1-3,1 0 0,-1-1 1,0 1-1,0 0 0,0 0 0,0 0 1,0 0-1,0 0 0,0 0 1,-1 0-1,1 0 0,0 0 1,0 0-1,-1 0 0,1 0 1,-1 1-1,1-1 0,-1 0 1,0 1-1,1-1 0,-1 0 1,0 1-1,0 2 0,1 37-2,-1-32-1,0-8 21,2 26-436,2-21 39,4-18 194,-2-4-15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2.718"/>
    </inkml:context>
    <inkml:brush xml:id="br0">
      <inkml:brushProperty name="width" value="0.05" units="cm"/>
      <inkml:brushProperty name="height" value="0.05" units="cm"/>
    </inkml:brush>
  </inkml:definitions>
  <inkml:trace contextRef="#ctx0" brushRef="#br0">20 14 15283,'-14'13'1577,"10"0"-913,2-2-264,11-2 1032,5-4-424,13-2-328,5-3-151,11-4-209,6-2-112,5-4-280,0 0-152,-5 0-472,-4 1-249,-17 1 689,-6 2-168,-28 2-184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3.119"/>
    </inkml:context>
    <inkml:brush xml:id="br0">
      <inkml:brushProperty name="width" value="0.05" units="cm"/>
      <inkml:brushProperty name="height" value="0.05" units="cm"/>
    </inkml:brush>
  </inkml:definitions>
  <inkml:trace contextRef="#ctx0" brushRef="#br0">1 1 14731,'1'6'1600,"6"-2"-1143,5-3-217,4 1 896,7 5-640,4 1-152,9 1-320,5 1-248,11-4-328,7 0-120,4-6 480,3-5-120,0-12-192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4.808"/>
    </inkml:context>
    <inkml:brush xml:id="br0">
      <inkml:brushProperty name="width" value="0.05" units="cm"/>
      <inkml:brushProperty name="height" value="0.05" units="cm"/>
    </inkml:brush>
  </inkml:definitions>
  <inkml:trace contextRef="#ctx0" brushRef="#br0">244 18 9562,'6'-5'195,"5"-5"3457,-13 8-1725,-11 3-1092,-9 5-407,-1 1 0,1 0 0,-37 19 0,47-20-384,0 1 0,1 0-1,-1 1 1,2 0-1,-1 0 1,1 1-1,-17 21 1,25-29-40,1 1 1,0 0-1,-1 0 0,1 0 1,0 0-1,0 0 0,0 0 1,0 0-1,0 0 1,1 0-1,-1 0 0,0 0 1,1 1-1,0-1 0,0 0 1,-1 0-1,1 1 1,1-1-1,-1 0 0,0 0 1,1 4-1,0-3-4,1-1 1,-1 0-1,1 0 0,-1 0 0,1 0 1,0 0-1,-1-1 0,1 1 0,0-1 1,0 1-1,0-1 0,0 1 0,1-1 1,-1 0-1,0 0 0,0 0 0,1 0 1,-1-1-1,5 2 0,6 0-31,1 0 0,-1-1 0,1 0 0,18-2 0,-19 1-49,0-1 0,1 2 0,-1 0 0,21 4 0,-32-4 60,1-1 0,-1 1-1,1 0 1,-1 0-1,1 0 1,-1 0 0,0 1-1,0-1 1,0 1-1,1-1 1,-1 1 0,-1 0-1,1 0 1,0-1-1,0 1 1,-1 1 0,1-1-1,-1 0 1,1 0-1,0 4 1,0-2 9,-1 1 0,0-1 0,-1 0 0,1 1 0,-1-1 1,0 1-1,0-1 0,0 1 0,0-1 0,-1 1 0,-1 4 0,-1 4 108,-1 0 0,-1 0 0,0 0 0,-1-1-1,0 1 1,-15 20 0,13-22 116,-1 0 0,0-1-1,-1 0 1,0-1 0,-18 14 0,24-20-158,0 0 1,0-1 0,0 1-1,-1-1 1,1 0 0,-1 0-1,0-1 1,1 1-1,-1-1 1,0 0 0,0 0-1,0-1 1,0 1 0,0-1-1,1 0 1,-1-1 0,0 1-1,-9-3 1,13 3-75,0 0 0,0-1 0,0 1 0,0-1 0,0 1 0,0-1 0,0 0 0,0 1 0,0-1 1,0 0-1,0 0 0,1 1 0,-1-1 0,0 0 0,0 0 0,1 0 0,-1 0 0,1 0 0,-1 0 0,1 0 0,-1 0 0,1 0 0,0-1 0,-1 1 0,1 0 0,0 0 0,0 0 1,0 0-1,0 0 0,0-1 0,0 1 0,0 0 0,0 0 0,0 0 0,1 0 0,-1 0 0,0-1 0,1 0 0,9-10-149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1.456"/>
    </inkml:context>
    <inkml:brush xml:id="br0">
      <inkml:brushProperty name="width" value="0.05" units="cm"/>
      <inkml:brushProperty name="height" value="0.05" units="cm"/>
    </inkml:brush>
  </inkml:definitions>
  <inkml:trace contextRef="#ctx0" brushRef="#br0">124 158 11658,'-39'51'1354,"28"-39"-1236,1 0-1,1 0 1,0 1 0,1 0-1,0 0 1,1 1 0,0 0-1,-5 17 1,12-29-117,-1 0 1,0 0-1,1 1 1,-1-1-1,1 0 1,0 0-1,0 0 0,-1 0 1,2 0-1,-1 0 1,0 0-1,0 1 0,1-1 1,-1 0-1,1 0 1,-1 0-1,1 0 0,0 0 1,0 0-1,0 0 1,0-1-1,0 1 1,0 0-1,1 0 0,-1-1 1,0 1-1,1-1 1,0 1-1,-1-1 0,1 0 1,0 1-1,-1-1 1,1 0-1,0 0 1,0 0-1,0-1 0,0 1 1,0 0-1,0-1 1,4 1-1,1 0 19,1 0 0,0 0 0,0-1 0,0-1 0,0 1 0,0-1 0,0-1 0,0 1-1,14-6 1,-2-1 111,-1-1 0,1-1 0,-2 0 1,1-2-1,-2 0 0,1-1 0,-2-1 0,0-1 0,0 0 0,-1-1 0,-1 0 0,-1-1 0,-1-1 0,0 0 0,18-39 0,-27 50-67,-1-1 1,0 1 0,0 0-1,-1-1 1,0 0 0,0 1-1,-1-1 1,0 0-1,0 1 1,-2-12 0,1 17-60,1 0 0,0 0 0,-1-1 0,0 1 1,1 0-1,-1 0 0,0 0 0,0 0 0,0 0 1,-1 0-1,1 0 0,0 0 0,-1 0 0,1 1 1,-1-1-1,1 0 0,-1 1 0,0-1 0,0 1 1,0 0-1,0 0 0,0 0 0,0 0 0,0 0 1,0 0-1,0 0 0,0 0 0,-1 1 0,1 0 1,0-1-1,0 1 0,-1 0 0,1 0 0,0 0 1,-1 0-1,1 0 0,0 1 0,-3 0 0,-2 1-25,0 0 1,0 0-1,0 1 0,0 0 0,0 0 0,1 1 0,0 0 0,0 0 0,0 0 0,0 1 0,-10 10 0,9-8 38,1 1 0,-1 0 0,1 0 0,1 1-1,-1 0 1,1 0 0,1 0 0,-4 10 0,7-16-14,0-1 1,1 0-1,-1 1 1,1-1-1,-1 1 1,1-1-1,0 1 1,0-1-1,0 0 1,0 1-1,0-1 0,1 1 1,-1-1-1,1 1 1,-1-1-1,1 0 1,0 1-1,0-1 1,0 0-1,0 0 1,1 0-1,-1 0 1,0 0-1,1 0 1,0 0-1,-1 0 1,4 3-1,4 1-58,0-1-1,0 1 0,0-2 1,0 1-1,14 4 1,0 0-72,3 2-60,0 2 0,-1 0 1,-1 2-1,23 17 0,-41-28 152,0 1 0,-1 0 0,1 0 0,-1 0 0,0 1 0,-1 0 0,0 0 0,0 0 0,0 0 0,0 1 0,-1 0 0,0-1 0,-1 1 0,1 0 0,-1 0 0,-1 1 0,1-1 0,-1 0 0,-1 1 0,1 10 0,-2-9-28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5.476"/>
    </inkml:context>
    <inkml:brush xml:id="br0">
      <inkml:brushProperty name="width" value="0.05" units="cm"/>
      <inkml:brushProperty name="height" value="0.05" units="cm"/>
    </inkml:brush>
  </inkml:definitions>
  <inkml:trace contextRef="#ctx0" brushRef="#br0">63 1 13363,'-4'0'287,"0"1"-46,-1-1 0,0 1 0,1 0-1,-1 1 1,1-1 0,0 1 0,-1-1 0,1 2-1,0-1 1,0 0 0,-5 5 0,9-7-207,0 0 1,0 0 0,0 1 0,0-1 0,0 0 0,0 0 0,0 0 0,0 1-1,0-1 1,0 0 0,0 0 0,1 1 0,-1-1 0,0 0 0,0 0 0,0 0-1,0 1 1,0-1 0,1 0 0,-1 0 0,0 0 0,0 0 0,0 1 0,1-1-1,-1 0 1,0 0 0,0 0 0,1 0 0,-1 0 0,0 0 0,0 0 0,1 0-1,-1 0 1,0 0 0,0 0 0,0 0 0,1 0 0,-1 0 0,0 0 0,0 0-1,1 0 1,-1 0 0,0 0 0,1 0 0,17 2 468,-16-2-386,63 2 818,-19-1-551,47 8 1,-80-7-403,-1 0 0,0 1 0,0 0 0,-1 1 0,1 1 0,-1 0 0,0 0 0,19 13 0,-27-16 4,0 0 0,-1 0 0,1 0 0,-1 0 0,1 1 0,-1-1 0,0 1 0,0 0 0,0-1 0,-1 1 0,1 0 0,-1 0 0,1 0 0,-1 1 0,0-1 0,0 0 0,0 0 0,-1 1 0,1-1 0,-1 0 0,0 1 0,0-1 0,0 0 0,0 1 0,0-1 0,-1 0 0,0 0 0,1 1 0,-1-1 0,-1 0 1,-1 5-1,-4 5 11,0 0 0,-1 0 0,0-1 0,-1 0 1,-19 20-1,-16 11 192,-1-2 0,-59 39 1,-8 7-542,111-86 311,0 0 1,0 0-1,0 0 1,0 0-1,0 0 0,0 0 1,0 0-1,0 0 1,1 1-1,-1-1 0,-1 3 1,2-4 30,0 1-1,0-1 1,0 0 0,0 1 0,0-1 0,0 1 0,0-1-1,0 1 1,0-1 0,0 1 0,0-1 0,0 0-1,1 1 1,-1-1 0,0 1 0,0-1 0,0 0 0,1 1-1,-1-1 1,0 1 0,0-1 0,1 0 0,-1 1-1,0-1 1,1 1 0,1 0-24,1 0 0,-1 0 0,1 0 0,-1 0 0,1 0 0,0 0 0,-1-1 0,1 1 0,0-1 0,5 1 0,23-1-275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5.944"/>
    </inkml:context>
    <inkml:brush xml:id="br0">
      <inkml:brushProperty name="width" value="0.05" units="cm"/>
      <inkml:brushProperty name="height" value="0.05" units="cm"/>
    </inkml:brush>
  </inkml:definitions>
  <inkml:trace contextRef="#ctx0" brushRef="#br0">1 32 15691,'6'-11'1505,"-1"2"-1033,-5 0-168,2 7 536,6 2-168,-7 10-232,3 8-112,-4 12-200,-1 5-64,-3 6-40,-1 2-16,1 2 0,-5-4-80,5-8-392,4-7 1977,7-15-1433,6-3 64,7-10 80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6.457"/>
    </inkml:context>
    <inkml:brush xml:id="br0">
      <inkml:brushProperty name="width" value="0.05" units="cm"/>
      <inkml:brushProperty name="height" value="0.05" units="cm"/>
    </inkml:brush>
  </inkml:definitions>
  <inkml:trace contextRef="#ctx0" brushRef="#br0">154 0 15283,'-1'0'63,"1"0"0,-1 0 0,1 0 0,-1 1 0,0-1 0,1 0 0,-1 0 0,1 0 0,-1 0 0,1 1 0,-1-1 0,1 0 0,-1 0 1,1 1-1,0-1 0,-1 0 0,1 1 0,-1-1 0,1 1 0,0-1 0,-1 0 0,1 1 0,0-1 0,-1 1 0,1 0 0,-10 15 51,10-15-62,-22 42 147,2 2 1,2 0 0,2 1 0,2 1 0,2 1-1,2-1 1,2 2 0,2-1 0,1 74-1,5-112-270,1-1 0,0 1 0,1-1-1,0 1 1,0-1 0,1 0-1,7 16 1,-9-23-21,0 0-1,0 0 1,0 0-1,0 0 1,0 0-1,1 0 1,-1 0 0,1-1-1,0 1 1,-1 0-1,1-1 1,0 1-1,0-1 1,0 0 0,0 0-1,0 0 1,0 0-1,0 0 1,0 0-1,1 0 1,-1-1 0,0 1-1,0-1 1,1 1-1,-1-1 1,0 0 0,1 0-1,-1 0 1,0 0-1,1-1 1,-1 1-1,0-1 1,1 1 0,-1-1-1,0 0 1,4-1-1,-2 0-25,0 0 0,1-1 0,-1 1 0,-1-1 0,7-5 0,24-28-714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6.858"/>
    </inkml:context>
    <inkml:brush xml:id="br0">
      <inkml:brushProperty name="width" value="0.05" units="cm"/>
      <inkml:brushProperty name="height" value="0.05" units="cm"/>
    </inkml:brush>
  </inkml:definitions>
  <inkml:trace contextRef="#ctx0" brushRef="#br0">161 1 10466,'-3'14'1417,"-3"9"-785,-4 11-216,-1 8 1648,-4 8-1384,0 4-8,-3-2-87,4 0-57,0-5-48,-1-3-88,1-11-344,4-5-192,3-17 216,1-11-72,3-23-104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7.248"/>
    </inkml:context>
    <inkml:brush xml:id="br0">
      <inkml:brushProperty name="width" value="0.05" units="cm"/>
      <inkml:brushProperty name="height" value="0.05" units="cm"/>
    </inkml:brush>
  </inkml:definitions>
  <inkml:trace contextRef="#ctx0" brushRef="#br0">24 199 12971,'-10'19'1720,"1"1"-1048,5 0-328,5-3 1929,18 1-1793,5-1-112,14-4-104,5-3-56,4 1-344,0-1-168,-1-4-840,-3-5 1000,-7-6-136,-5-7-144</inkml:trace>
  <inkml:trace contextRef="#ctx0" brushRef="#br0" timeOffset="1">505 0 15147,'24'3'515,"-1"1"1,1 2-1,-1 0 0,-1 1 0,1 1 1,31 17-1,-46-21-495,-1 0 0,1 1 0,-1 0 1,0 0-1,0 1 0,-1 0 0,1 0 0,-2 1 0,1-1 1,0 1-1,-1 1 0,-1-1 0,1 1 0,-1 0 0,-1 0 1,1 0-1,-1 0 0,0 0 0,-1 1 0,2 14 0,-3-5 37,-1 1 0,0 0-1,-2-1 1,0 1-1,-1-1 1,0 0 0,-2 0-1,0 0 1,-1 0-1,-10 18 1,8-18-31,-2 0 1,0-1 0,-1 0-1,0-1 1,-1 0-1,-1 0 1,-1-1-1,0-1 1,-19 14 0,29-25-27,1 0 0,-1 0 0,0 0 0,-1 0 0,1-1 0,0 0 0,-1 0 0,1 0 0,-1 0 1,1-1-1,-1 1 0,0-1 0,-5 0 0,-18-9-55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7.748"/>
    </inkml:context>
    <inkml:brush xml:id="br0">
      <inkml:brushProperty name="width" value="0.05" units="cm"/>
      <inkml:brushProperty name="height" value="0.05" units="cm"/>
    </inkml:brush>
  </inkml:definitions>
  <inkml:trace contextRef="#ctx0" brushRef="#br0">1 58 15579,'10'6'1545,"7"-5"-905,7-1-200,11-1 640,2-2-208,6-4-216,0 0-71,1-2-225,-1-1-184,-4 1-296,-6 1-200,-10 4-481,-4-1 289,-11 5 304,-6 0-176,3-1-112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8.101"/>
    </inkml:context>
    <inkml:brush xml:id="br0">
      <inkml:brushProperty name="width" value="0.05" units="cm"/>
      <inkml:brushProperty name="height" value="0.05" units="cm"/>
    </inkml:brush>
  </inkml:definitions>
  <inkml:trace contextRef="#ctx0" brushRef="#br0">1 83 16492,'17'20'1424,"6"-13"-984,4-5-168,15-2 528,2-6-216,10 0-176,2-2-64,0-5-208,-3 1-104,-8 0-408,-7 2-216,-10-2 496,-7-4-120,-12-1-48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8.490"/>
    </inkml:context>
    <inkml:brush xml:id="br0">
      <inkml:brushProperty name="width" value="0.05" units="cm"/>
      <inkml:brushProperty name="height" value="0.05" units="cm"/>
    </inkml:brush>
  </inkml:definitions>
  <inkml:trace contextRef="#ctx0" brushRef="#br0">170 8 15011,'17'-7'1408,"-17"7"-1361,0 0 0,1 0 0,-1 0-1,0 0 1,1 0 0,-1 0 0,0 0-1,0 0 1,1 0 0,-1 0 0,0 0-1,0 0 1,1 0 0,-1 0 0,0 1-1,0-1 1,1 0 0,-1 0 0,0 0-1,0 0 1,1 0 0,-1 1 0,0-1-1,0 0 1,0 0 0,0 0 0,1 1-1,-1-1 1,0 0 0,0 0 0,0 1-1,1 2 102,-1-1-1,0 1 1,-1-1 0,1 1-1,0-1 1,-1 1-1,1-1 1,-1 0 0,0 1-1,-2 4 1,-17 37 106,-46 78 0,41-81-135,3 1 0,-19 46 0,39-81-86,-1 1 0,1 0 0,0 0 0,0 1-1,1-1 1,0 14 0,0-20-26,1 0-1,1-1 1,-1 1-1,0-1 0,0 1 1,0 0-1,1-1 1,-1 1-1,1-1 1,-1 1-1,1-1 1,0 1-1,0-1 1,0 0-1,-1 1 1,1-1-1,0 0 1,1 0-1,-1 1 1,0-1-1,0 0 0,0 0 1,1 0-1,-1-1 1,0 1-1,1 0 1,-1 0-1,1-1 1,-1 1-1,1-1 1,-1 1-1,1-1 1,0 1-1,-1-1 1,1 0-1,-1 0 0,1 0 1,0 0-1,-1 0 1,1 0-1,2-1 1,15-2 17,0-1 0,0 0 0,-1-2 0,1 0 0,18-9 0,86-50-1015,-115 61 1081,-1-1 1,0 1-1,-1-1 1,1 0-1,-1-1 0,0 1 1,0-1-1,5-8 0,0-7-190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18.865"/>
    </inkml:context>
    <inkml:brush xml:id="br0">
      <inkml:brushProperty name="width" value="0.05" units="cm"/>
      <inkml:brushProperty name="height" value="0.05" units="cm"/>
    </inkml:brush>
  </inkml:definitions>
  <inkml:trace contextRef="#ctx0" brushRef="#br0">72 1 14179,'-9'14'1464,"2"12"-856,-1 4-199,0 13 767,0 7-216,-1 10-248,1 3-128,0 0-224,3 1-56,3-9-232,2-6-224,3-10 152,6-8-64,1-13-48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25.687"/>
    </inkml:context>
    <inkml:brush xml:id="br0">
      <inkml:brushProperty name="width" value="0.05" units="cm"/>
      <inkml:brushProperty name="height" value="0.05" units="cm"/>
    </inkml:brush>
  </inkml:definitions>
  <inkml:trace contextRef="#ctx0" brushRef="#br0">42 41 16780,'4'-26'1384,"-4"13"-1064,0 12-112,-9 12 320,2 22-40,1 20-176,-1 7-80,2 12-200,-3 5-88,5 8-80,2-3-64,1-14-120,3-9-80,-2-16-232,1-8-64,-2-21 456,0-11-128,0-19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1.961"/>
    </inkml:context>
    <inkml:brush xml:id="br0">
      <inkml:brushProperty name="width" value="0.05" units="cm"/>
      <inkml:brushProperty name="height" value="0.05" units="cm"/>
    </inkml:brush>
  </inkml:definitions>
  <inkml:trace contextRef="#ctx0" brushRef="#br0">225 12 15771,'-3'-1'117,"0"-1"0,0 1 0,0-1 0,0 1 0,0 0-1,0 0 1,0 0 0,-1 0 0,1 1 0,0 0 0,-1-1-1,1 1 1,0 0 0,0 0 0,-1 1 0,1-1 0,0 1-1,-1 0 1,-5 2 0,-3 1-70,-1 1 1,1 0-1,-19 11 0,22-11-66,1 1 0,-1 1 0,1-1-1,1 1 1,-11 12 0,15-16-33,0 0 1,1 0-1,-1 0 0,1 1 1,0-1-1,0 1 0,0 0 1,1-1-1,-1 1 0,1 0 1,0 0-1,0 0 0,0 0 1,0 0-1,1 0 0,0 7 1,0-9 3,1 0 1,-1 0-1,1 0 0,0 0 1,0 0-1,0 0 1,0 0-1,0 0 1,1-1-1,-1 1 1,1 0-1,-1-1 0,1 1 1,-1-1-1,1 0 1,0 0-1,-1 1 1,1-1-1,3 1 0,42 17-556,-31-14 405,-7-1 108,51 21-216,-56-23 287,0 1-1,-1-1 1,1 0-1,-1 1 1,1 0-1,-1 0 1,0 0-1,0 0 1,0 0-1,0 1 1,-1-1-1,4 6 1,-6-8 10,1 0 1,-1 1-1,1-1 1,-1 1-1,0-1 1,1 0-1,-1 1 1,0-1-1,0 1 1,0-1-1,0 1 1,0-1-1,0 1 1,0-1-1,-1 1 1,1-1-1,0 0 1,-1 1-1,1-1 1,-2 3-1,0-2 1,1 0 0,-1 1-1,0-1 1,0 0 0,0 0-1,0 0 1,-1 0 0,1 0-1,-5 2 1,0 0 18,-1-1 0,1 1 0,0-2 0,-1 1 0,0-1 0,1 0 0,-10 1 0,13-3 5,-1 1 0,0-1-1,0 0 1,0-1-1,0 1 1,0-1 0,0 0-1,1 0 1,-1 0-1,0-1 1,1 1 0,-1-1-1,1 0 1,0-1-1,-5-2 1,-3-11 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26.084"/>
    </inkml:context>
    <inkml:brush xml:id="br0">
      <inkml:brushProperty name="width" value="0.05" units="cm"/>
      <inkml:brushProperty name="height" value="0.05" units="cm"/>
    </inkml:brush>
  </inkml:definitions>
  <inkml:trace contextRef="#ctx0" brushRef="#br0">0 183 13067,'6'37'748,"1"-1"0,2 0 0,21 55 0,-23-76-612,-1-1 0,2-1 0,0 1 0,0-1 0,1 0 0,1-1 0,0 0 0,1-1 0,0 0 1,0 0-1,16 9 0,-16-12-71,0-1-1,1-1 1,-1 0 0,1-1-1,1 0 1,-1 0 0,1-2 0,24 5-1,-32-7-19,0-1 0,0 1 0,-1-1 0,1 0 0,0-1 0,0 1 0,0-1-1,0 0 1,0 0 0,-1-1 0,1 1 0,-1-1 0,1 0 0,-1 0 0,1 0-1,-1-1 1,0 0 0,0 0 0,0 0 0,-1 0 0,1 0 0,-1-1-1,0 0 1,0 1 0,0-1 0,0 0 0,2-5 0,2-6 127,-1 1 1,-1-1-1,0 0 1,-1-1-1,-1 1 0,3-28 1,-1-100 676,-5 125-782,0-42 53,-3 0 1,-10-62-1,15 125-890,2 2 582,0 0 1,0 0 0,0-1 0,8 6-1,3-1-140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26.487"/>
    </inkml:context>
    <inkml:brush xml:id="br0">
      <inkml:brushProperty name="width" value="0.05" units="cm"/>
      <inkml:brushProperty name="height" value="0.05" units="cm"/>
    </inkml:brush>
  </inkml:definitions>
  <inkml:trace contextRef="#ctx0" brushRef="#br0">5 0 18036,'-5'15'1488,"5"-10"-1168,0-3-112,0 4 208,0 2-416,0 6 208,9 2-104,-3 1-192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26.890"/>
    </inkml:context>
    <inkml:brush xml:id="br0">
      <inkml:brushProperty name="width" value="0.05" units="cm"/>
      <inkml:brushProperty name="height" value="0.05" units="cm"/>
    </inkml:brush>
  </inkml:definitions>
  <inkml:trace contextRef="#ctx0" brushRef="#br0">11 16 19620,'-6'10'296,"2"-10"-136,12 0-144,-8-3 32,2-2-144,2-1 1593,5 2-1505,-2-4 360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31.043"/>
    </inkml:context>
    <inkml:brush xml:id="br0">
      <inkml:brushProperty name="width" value="0.05" units="cm"/>
      <inkml:brushProperty name="height" value="0.05" units="cm"/>
    </inkml:brush>
  </inkml:definitions>
  <inkml:trace contextRef="#ctx0" brushRef="#br0">383 0 17228,'-6'18'1160,"-17"7"-1048,-8 7-72,-7 15 328,1 5-272,-3 11-192,0 4-32,2-5 8,1-3 16,9-6-32,3-6-88,7-14-216,5-6-112,5-21 448,7-9-96,7-19-40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31.441"/>
    </inkml:context>
    <inkml:brush xml:id="br0">
      <inkml:brushProperty name="width" value="0.05" units="cm"/>
      <inkml:brushProperty name="height" value="0.05" units="cm"/>
    </inkml:brush>
  </inkml:definitions>
  <inkml:trace contextRef="#ctx0" brushRef="#br0">0 25 14491,'21'-22'927,"-21"22"-920,0 0 1,0 0-1,1 0 0,-1 0 0,0-1 1,0 1-1,0 0 0,0 0 0,0 0 1,0 0-1,0 0 0,0-1 1,1 1-1,-1 0 0,0 0 0,0 0 1,0 0-1,0 0 0,1 0 1,-1 0-1,0 0 0,0 0 0,0 0 1,0-1-1,1 1 0,-1 0 1,0 0-1,0 0 0,0 0 0,0 0 1,1 0-1,-1 0 0,0 0 1,0 0-1,0 1 0,1-1 0,-1 0 1,0 0-1,0 0 0,0 0 0,0 0 1,0 0-1,1 0 0,-1 0 1,0 0-1,0 0 0,0 1 0,0-1 1,0 0-1,1 0 0,-1 0 1,0 0-1,0 0 0,0 1 0,0-1 1,0 0-1,1 11 69,-1-9-18,-3 59 363,3 1-1,2 0 0,15 86 0,55 146-182,-70-283-311,0-4-64,0 0-1,0 0 1,0 0 0,1-1 0,6 12 0,-8-32-842,-3 5 823,-1 0 0,0 0-1,-7-13 1,-8-10-99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31.845"/>
    </inkml:context>
    <inkml:brush xml:id="br0">
      <inkml:brushProperty name="width" value="0.05" units="cm"/>
      <inkml:brushProperty name="height" value="0.05" units="cm"/>
    </inkml:brush>
  </inkml:definitions>
  <inkml:trace contextRef="#ctx0" brushRef="#br0">12 106 12739,'-12'-7'1096,"12"6"-744,7-1-96,12 2 688,5 0-344,15 0-232,4 0-55,11 0-137,4 0-128,8 0-280,4-3-1681,0 2 1697,2-3-264,-2-6-160</inkml:trace>
  <inkml:trace contextRef="#ctx0" brushRef="#br0" timeOffset="1">930 0 14051,'-5'12'1296,"0"2"-912,-1 2-120,-1-5 249,2 4 1807,7 0-1904,4 3 200,4-10-56</inkml:trace>
  <inkml:trace contextRef="#ctx0" brushRef="#br0" timeOffset="2">945 331 13691,'-6'15'1928,"-1"-3"-1143,7-13-513,1-3 1968,6-9-1928,8-3 8,-1-4-80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37.312"/>
    </inkml:context>
    <inkml:brush xml:id="br0">
      <inkml:brushProperty name="width" value="0.05" units="cm"/>
      <inkml:brushProperty name="height" value="0.05" units="cm"/>
    </inkml:brush>
  </inkml:definitions>
  <inkml:trace contextRef="#ctx0" brushRef="#br0">29 64 12899,'-5'17'502,"1"0"0,1 0 0,0 0 0,1 0 0,2 33 0,13 89-670,-6-84 307,2 19-138,7 77 269,-18-132 18,-3-26 73,-6-36-75,3-42-552,3 0 1,5-1-1,16-137 1,-15 209 239,7-33-32,-8 44 71,1-1 0,1 1 0,-1 0 0,0-1 0,1 1 0,-1 0 1,1 0-1,0 0 0,0 0 0,5-4 0,-6 6-3,0 0 1,0 0-1,0 1 0,0-1 0,1 0 1,-1 1-1,0-1 0,0 1 0,1 0 1,-1-1-1,0 1 0,1 0 0,-1 0 1,0 0-1,1 0 0,-1 0 0,0 0 1,1 0-1,-1 0 0,0 0 0,1 1 1,-1-1-1,0 0 0,1 1 0,-1 0 1,0-1-1,0 1 0,0 0 0,0-1 1,1 1-1,-1 0 0,0 0 0,1 1 1,2 2-2,0-1 0,0 1 0,-1 0 0,1 1 0,-1-1 0,0 0 0,3 7 1,-3-2 47,0 0-1,0 1 1,-1-1 0,0 1 0,-1 0 0,0 0 0,0 0 0,-1-1 0,-1 1 0,1 0 0,-2 0 0,1 0 0,-1-1 0,-6 15 0,-1 6 188,-2-2 0,-2 1-1,-20 35 1,25-51-170,1 0 1,-2 0-1,0-1 0,-21 23 0,30-34-91,-1-1 0,1 1 1,-1 0-1,0-1 0,1 1 0,-1 0 0,0-1 0,0 1 0,1-1 0,-1 1 0,0-1 0,0 0 0,0 1 0,0-1 0,0 0 1,1 0-1,-3 1 0,3-1-10,0-1 0,-1 1 0,1 0 1,0 0-1,-1-1 0,1 1 0,0 0 1,0-1-1,0 1 0,-1 0 0,1-1 0,0 1 1,0 0-1,0-1 0,0 1 0,-1 0 1,1-1-1,0 1 0,0 0 0,0-1 1,0 1-1,0-1 0,0 1 0,0 0 0,0-1 1,0 1-1,0-1 0,9-35-685,6 2 386,7-2-105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38.016"/>
    </inkml:context>
    <inkml:brush xml:id="br0">
      <inkml:brushProperty name="width" value="0.05" units="cm"/>
      <inkml:brushProperty name="height" value="0.05" units="cm"/>
    </inkml:brush>
  </inkml:definitions>
  <inkml:trace contextRef="#ctx0" brushRef="#br0">33 1 14795,'-1'5'213,"1"0"-1,-1 1 1,-1-1 0,1 0-1,-4 9 1,-4 13 33,5-10-165,0 1 0,2 0 0,0 0 1,1 0-1,0 1 0,2-1 0,2 20 0,-3-37-72,0-1-1,1 1 0,-1 0 1,0 0-1,0-1 0,0 1 1,0 0-1,1-1 0,-1 1 1,0-1-1,0 1 0,1 0 1,-1-1-1,1 1 0,-1-1 1,0 1-1,1-1 0,-1 1 1,1-1-1,-1 1 0,1-1 1,-1 1-1,1-1 0,0 0 1,0 1-1,0-1 7,-1 0 1,1 0-1,0-1 1,-1 1-1,1 0 1,0 0-1,-1-1 1,1 1-1,0 0 1,-1-1-1,1 1 0,-1-1 1,1 1-1,0-1 1,-1 1-1,1-1 1,-1 1-1,0-1 1,1 0-1,3-4 78,-1 0 0,1 0 0,-2-1 0,5-7 0,-2-2 60,0 0 0,-1 0 0,-1 0 0,0 0-1,-1-1 1,-1 1 0,0-16 0,-2 29-144,1 0 0,0 1 0,-1-1 1,1 0-1,-1 1 0,1-1 0,-1 0 0,0 1 0,0-1 0,0-1 0,-5 1 51,2 12-25,3-4-43,1 0 0,0 0 0,0 0 0,0 0 0,0 0 0,1 0 1,0 0-1,0 0 0,1 0 0,0 0 0,0-1 0,0 1 0,5 7 0,-6-11 3,0 0 0,1 0 0,-1 0 0,0 0 0,1-1 0,0 1 0,-1-1 0,1 1 0,0-1 0,0 0-1,0 1 1,0-1 0,0 0 0,0 0 0,4 1 0,-3-2 4,0 0-1,0 1 1,-1-1-1,1-1 1,0 1-1,-1 0 1,1-1-1,0 1 1,-1-1-1,1 0 1,0 0-1,-1 0 0,1 0 1,-1 0-1,0 0 1,4-3-1,5-4 28,-1-1 0,0 0 0,16-19 0,-14 16-12,-12 11-17,1 0 1,-1 1-1,1-1 1,0 0-1,0 1 0,-1-1 1,1 0-1,0 1 1,0-1-1,0 1 1,0-1-1,-1 1 0,1 0 1,0-1-1,0 1 1,0 0-1,0 0 1,0-1-1,0 1 1,0 0-1,0 0 0,0 0 1,0 0-1,0 0 1,0 0-1,0 1 1,0-1-1,0 0 0,0 0 1,0 1-1,0-1 1,0 1-1,0-1 1,-1 1-1,1-1 1,0 1-1,0-1 0,0 1 1,-1 0-1,1-1 1,0 1-1,-1 0 1,1 0-1,0 0 0,-1-1 1,1 1-1,0 2 1,4 6-34,0 0-1,-1 0 1,7 18 0,-6-13 1,-5-13 16,1-1 0,-1 1 0,1-1 0,-1 1-1,1 0 1,0-1 0,-1 1 0,1-1 0,0 0 0,-1 1 0,1-1-1,0 0 1,0 1 0,-1-1 0,1 0 0,0 0 0,0 1 0,0-1 0,-1 0-1,1 0 1,0 0 0,0 0 0,0 0 0,0 0 0,26-4-358,-18 3 232,-6 1 133,0 1 0,0-1 0,-1 1 0,1 0 0,0 0 0,-1 0-1,1 0 1,-1 1 0,1-1 0,-1 1 0,0-1 0,0 1 0,0 0 0,1 0 0,-2 0 0,1 0 0,3 5 0,20 15 0,-24-21 12,0-1-1,0 1 1,0-1 0,0 1 0,1-1-1,-1 1 1,0-1 0,0 0-1,0 0 1,0 0 0,0 1-1,1-1 1,-1 0 0,0-1 0,0 1-1,0 0 1,0 0 0,1 0-1,-1-1 1,0 1 0,0 0-1,0-1 1,2 0 0,3-3 3,0-1 0,0 1 0,0-1 1,0 0-1,-1-1 0,0 1 0,0-1 0,-1 0 0,5-7 1,-6 9-59,-1 0 0,1-1 0,-1 1 1,0 0-1,-1-1 0,1 1 0,-1-1 1,0 1-1,0-1 0,0 0 0,0 0 1,-1 1-1,0-1 0,0 0 0,-1-6 1,-2-1-138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38.442"/>
    </inkml:context>
    <inkml:brush xml:id="br0">
      <inkml:brushProperty name="width" value="0.05" units="cm"/>
      <inkml:brushProperty name="height" value="0.05" units="cm"/>
    </inkml:brush>
  </inkml:definitions>
  <inkml:trace contextRef="#ctx0" brushRef="#br0">3 0 12411,'-3'2'1112,"3"12"-784,3-4-248,3 0 952,3-3-704,2-1-256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38.827"/>
    </inkml:context>
    <inkml:brush xml:id="br0">
      <inkml:brushProperty name="width" value="0.05" units="cm"/>
      <inkml:brushProperty name="height" value="0.05" units="cm"/>
    </inkml:brush>
  </inkml:definitions>
  <inkml:trace contextRef="#ctx0" brushRef="#br0">56 420 13291,'-20'33'1436,"15"-28"-1264,1 2 0,0-1 0,0 0 0,1 1 0,-1 0-1,1 0 1,1 0 0,-4 15 0,6-21-152,-1-1-1,1 1 1,0 0-1,0 0 0,0 0 1,0 0-1,0 0 1,1 0-1,-1 0 1,0-1-1,0 1 1,0 0-1,1 0 0,-1 0 1,1 0-1,-1-1 1,0 1-1,1 0 1,-1 0-1,1-1 1,0 1-1,-1 0 1,1-1-1,-1 1 0,1 0 1,0-1-1,1 1 1,-1 0-6,1-1 1,0 1 0,0-1-1,0 1 1,0-1-1,0 0 1,0 0 0,0 0-1,0 0 1,0 0-1,0-1 1,1 1 0,8-3-18,-1 0 1,0 0 0,13-7 0,-7 2-3,-1-1 0,0 0 0,-1-2 0,0 1 0,0-1 0,-1-1 0,0-1 1,18-23-1,-24 28 44,-13 19 22,-4 8-17,9-18-44,1 0 1,-1 0-1,1 0 1,0 1-1,-1-1 1,1 0 0,0 0-1,-1 0 1,1 1-1,0-1 1,0 0-1,0 0 1,0 1 0,0-1-1,1 0 1,-1 0-1,0 0 1,0 1-1,1-1 1,0 2-1,0-2 2,0-1-1,-1 1 0,1-1 1,0 1-1,0-1 0,-1 0 0,1 1 1,0-1-1,0 0 0,0 1 1,0-1-1,-1 0 0,1 0 0,0 0 1,0 0-1,0 0 0,0 0 1,0 0-1,0 0 0,0 0 0,1-1 1,4 0 7,0-1 0,0 0 0,0 0 0,0-1 0,0 0 1,8-5-1,4-5 16,-1-1-1,-1-1 1,-1 0 0,0-1 0,-1-1 0,0 0 0,17-30 0,-7 5 12,-1-2 0,20-58 0,-11-1-107,-76 314 129,40-181 6,1 0 0,1 1-1,2-1 1,1 0 0,7 37 0,-8-61-61,1 0-1,1 0 1,-1 0 0,1 0 0,0-1-1,0 1 1,1-1 0,-1 1 0,1-1 0,0 0-1,7 8 1,-10-13-13,0 0 1,0 1-1,0-1 0,0 0 0,0 0 0,0 0 0,0 0 1,1 0-1,-1 1 0,0-1 0,0 0 0,0 0 1,0 0-1,0 0 0,0 0 0,0 0 0,1 0 1,-1 0-1,0 1 0,0-1 0,0 0 0,0 0 0,0 0 1,0 0-1,1 0 0,-1 0 0,0 0 0,0 0 1,0 0-1,0 0 0,1 0 0,-1 0 0,0 0 1,0 0-1,0 0 0,0 0 0,0 0 0,1 0 0,-1 0 1,0 0-1,0 0 0,0-1 0,0 1 0,0 0 1,1 0-1,-1 0 0,-1-9-380,-8-13-207,-64-121-1751,24 49 3411,48 93-1018,1 1 0,0-1 0,-1 1-1,1 0 1,0-1 0,0 0 0,-1 1 0,1-1-1,0 1 1,0-1 0,0 1 0,0-1 0,0 1-1,0-1 1,0 1 0,0-1 0,0 0 0,0 1 0,0-1-1,0 1 1,0-1 0,0 1 0,1-1 0,-1 1-1,0-1 1,0 1 0,1-1 0,-1 1 0,0-1-1,1 1 1,-1-1 0,0 1 0,1 0 0,-1-1-1,1 1 1,-1-1 0,0 1 0,1 0 0,-1 0-1,1-1 1,-1 1 0,1 0 0,0-1 0,28-3 709,-17 3-561,4-2 44,0-1 0,-1-1 1,0 0-1,0 0 0,0-2 0,0 0 0,14-10 1,10-7 63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2.748"/>
    </inkml:context>
    <inkml:brush xml:id="br0">
      <inkml:brushProperty name="width" value="0.05" units="cm"/>
      <inkml:brushProperty name="height" value="0.05" units="cm"/>
    </inkml:brush>
  </inkml:definitions>
  <inkml:trace contextRef="#ctx0" brushRef="#br0">175 522 13139,'6'-6'250,"1"-1"-1,-1 1 1,0-1 0,-1-1 0,9-14-1,-13 21-231,0-1 0,-1 1 0,1 0 0,0 0 0,-1-1 1,1 1-1,-1 0 0,1 0 0,-1-1 0,0 1 0,0-1 0,1 1 0,-1 0 0,0-1 0,0 1 0,0 0 0,-1-1 0,1 1 0,0-1 0,0 1 0,-1 0 0,1-1 0,-1 1 0,1 0 0,-1 0 0,0-1 0,1 1 0,-1 0 0,0 0 1,0 0-1,0 0 0,0 0 0,0 0 0,0 0 0,0 0 0,0 0 0,0 0 0,0 1 0,-1-1 0,1 0 0,0 1 0,0-1 0,-1 1 0,1 0 0,0-1 0,-1 1 0,-1 0 0,-5-2 3,1 2 0,0-1-1,0 1 1,0 0 0,0 1 0,-1 0-1,1 0 1,0 0 0,0 1-1,0 0 1,1 0 0,-1 1-1,0 0 1,-12 7 0,14-6-6,-1-1-1,0 1 1,1 0 0,0 0 0,0 1-1,0-1 1,0 1 0,1 0 0,0 1 0,0-1-1,0 1 1,0 0 0,1-1 0,0 2-1,-4 11 1,7-15-3,-1-1 1,1 1-1,-1-1 1,1 1-1,0-1 1,0 1-1,0-1 0,0 1 1,0-1-1,1 1 1,-1-1-1,1 1 0,0-1 1,0 1-1,-1-1 1,2 0-1,-1 0 0,0 1 1,0-1-1,1 0 1,-1 0-1,1 0 0,0 0 1,-1 0-1,1-1 1,0 1-1,0-1 0,0 1 1,0-1-1,0 1 1,1-1-1,-1 0 0,0 0 1,4 1-1,2 0 14,0 1 1,0-1-1,1-1 0,-1 0 0,1 0 0,-1 0 1,1-1-1,-1-1 0,12-1 0,-2-2-13,0 0 0,0-2 0,0 0 0,-1-1-1,1 0 1,-2-2 0,1 0 0,-1-1 0,-1 0 0,0-2-1,0 0 1,-1 0 0,-1-1 0,22-27 0,-18 19 4,-1-1 0,-2-1 0,0 0 0,-1-1 1,-2 0-1,0-1 0,-2 0 0,0-1 0,8-48 0,-15 60 8,-1 1 0,0 0 0,-1 0 0,0 0 0,-5-26 0,4 35-20,0 1 1,0-1 0,0 1 0,0-1 0,-1 1-1,1 0 1,-1-1 0,0 1 0,0 0-1,0 0 1,-5-4 0,5 5-6,1 1 0,-1-1 0,0 1-1,0 0 1,0 0 0,0 0 0,0 0 0,-1 1 0,1-1 0,0 0 0,0 1-1,0 0 1,-1-1 0,1 1 0,0 0 0,-1 0 0,1 0 0,0 0 0,0 1-1,-5 0 1,1 1 0,0 0 1,0 1-1,1 0 0,-1 0 0,0 0 0,1 0 0,0 1 0,0 0 0,0 0 1,0 0-1,0 1 0,1 0 0,0 0 0,0 0 0,-3 5 0,-1 2 1,1 0 0,0 1 0,1-1 0,1 1 0,-8 26 0,11-28-1,0-1-1,0 1 1,1 0-1,0-1 1,1 1-1,0 0 1,0 0 0,4 13-1,-3-18-3,1 0 0,0 1 0,0-1 0,0 0 1,1 0-1,0 0 0,0-1 0,1 1 0,0-1 0,0 1 0,0-1 0,0 0 0,1-1 1,8 8-1,1-3-83,1-1 1,0-1 0,0 0 0,0 0-1,1-2 1,0 0 0,0-1-1,25 4 1,-22-5-52,1 1-1,-1 1 1,0 1 0,0 1-1,20 10 1,-33-13 125,0 0 0,-1 1 0,0-1 0,0 1 1,0 1-1,-1-1 0,1 0 0,-1 1 0,0 0 0,-1 0 1,0 0-1,3 8 0,-5-14 24,-1 0 0,0 0 0,0 1 0,0-1-1,0 0 1,0 0 0,0 1 0,1-1 0,-1 0 0,0 0 0,0 0 0,0 0 0,0 1 0,1-1-1,-1 0 1,0 0 0,0 0 0,1 0 0,-1 0 0,0 1 0,0-1 0,1 0 0,-1 0 0,0 0-1,0 0 1,1 0 0,-1 0 0,0 0 0,0 0 0,1 0 0,-1 0 0,0 0 0,0 0 0,1 0-1,-1 0 1,11-9 245,6-15 16,-16 22-237,13-22 27,-2-1 1,0 0-1,14-48 0,-26 73-61,0 0-1,0 0 1,0 0-1,1 0 1,-1-1-1,0 1 1,0 0-1,0 0 1,0 0-1,1 0 1,-1 0-1,0 0 1,0 0-1,0 0 1,0 0-1,1-1 1,-1 1-1,0 0 1,0 0-1,0 0 1,1 0-1,-1 0 1,0 0-1,0 0 1,0 0-1,1 0 1,-1 0-1,0 0 1,0 1-1,0-1 1,1 0-1,-1 0 1,0 0-1,0 0 1,0 0-1,0 0 1,1 0-1,-1 0 1,0 0-1,0 1 0,0-1 1,0 0-1,1 0 1,12 10 35,5 3-28,-12-11 3,1-1 1,-1 1 0,1-1 0,0 0 0,0 0-1,0-1 1,-1 0 0,1 0 0,0-1-1,0 0 1,-1 0 0,1 0 0,0-1 0,-1 0-1,1 0 1,-1-1 0,0 0 0,0 0 0,0 0-1,0-1 1,-1 0 0,1 0 0,-1 0-1,0-1 1,0 0 0,0 0 0,-1 0 0,0-1-1,0 1 1,5-10 0,0-9-32,-4-1-49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0.336"/>
    </inkml:context>
    <inkml:brush xml:id="br0">
      <inkml:brushProperty name="width" value="0.05" units="cm"/>
      <inkml:brushProperty name="height" value="0.05" units="cm"/>
    </inkml:brush>
  </inkml:definitions>
  <inkml:trace contextRef="#ctx0" brushRef="#br0">66 157 11474,'-3'8'411,"-1"0"-1,2 1 1,-1-1-1,2 1 1,-3 16-1,-1 7 858,-30 303-112,27-223-896,8-102-112,-1-11 90,3-20 149,9-69-200,3 2-1,5 0 1,40-116-1,-56 196-197,39-102-179,-38 100 173,1 1-1,0-1 1,1 1 0,-1 1-1,2-1 1,-1 1-1,1 0 1,16-13-1,-21 20 18,-1 0-1,1 0 0,0 0 0,0 0 1,0 0-1,0 0 0,0 0 0,0 0 1,1 1-1,-1-1 0,0 1 0,0 0 0,0 0 1,0 0-1,1 0 0,-1 0 0,0 0 1,4 1-1,-2 0 0,0 1 1,0-1-1,0 1 0,0 0 1,-1 0-1,1 0 1,-1 1-1,1-1 0,3 5 1,3 3-1,-1 1 1,0-1-1,-1 2 1,0-1-1,7 14 0,-12-20 32,0 0-1,-1 0 0,1 1 0,-1-1 0,0 1 0,-1-1 0,1 1 0,-1-1 0,0 1 0,-1 0 0,1 0 0,-1 0 1,0-1-1,-1 1 0,1 0 0,-1 0 0,0 0 0,-1-1 0,1 1 0,-1-1 0,0 1 0,-1-1 0,1 0 1,-1 0-1,0 0 0,0 0 0,-1 0 0,1 0 0,-1-1 0,0 0 0,0 0 0,-1 0 0,-6 5 0,-4 0 113,0 1-1,0-2 1,-21 8-1,31-13-167,0-1-1,-1 0 1,1-1-1,-1 0 1,1 1-1,-1-2 1,1 1 0,-1-1-1,0 1 1,1-2-1,-1 1 1,1-1-1,-1 1 1,-5-3-1,9 2 13,0 1 0,1-1-1,-1 0 1,0 0-1,1 0 1,-1-1 0,1 1-1,-1 0 1,1-1-1,0 1 1,-1 0 0,1-1-1,0 0 1,0 1-1,0-1 1,0 0-1,1 1 1,-2-4 0,2-10-186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0.738"/>
    </inkml:context>
    <inkml:brush xml:id="br0">
      <inkml:brushProperty name="width" value="0.05" units="cm"/>
      <inkml:brushProperty name="height" value="0.05" units="cm"/>
    </inkml:brush>
  </inkml:definitions>
  <inkml:trace contextRef="#ctx0" brushRef="#br0">45 9 16147,'25'-3'1129,"-5"0"-921,-2 0-120,7 3 288,2 10-96,0-4-128,3 3-48,6 1-64,-4-5-40,-2-5-264,-3 5 2048,-7-11-1672,-6 0 152,-14-2 80</inkml:trace>
  <inkml:trace contextRef="#ctx0" brushRef="#br0" timeOffset="1">1 211 13995,'20'9'1656,"3"-5"-1048,11-7-223,3 0 615,8 3-488,1-4-200,3 4 24,-1 3 8,-8 2-320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1.497"/>
    </inkml:context>
    <inkml:brush xml:id="br0">
      <inkml:brushProperty name="width" value="0.05" units="cm"/>
      <inkml:brushProperty name="height" value="0.05" units="cm"/>
    </inkml:brush>
  </inkml:definitions>
  <inkml:trace contextRef="#ctx0" brushRef="#br0">0 31 14611,'25'-12'1236,"-1"7"-1056,1 0 0,-1 1 0,33 0 0,-49 3-167,0 1 0,0 1 1,1-1-1,-1 1 0,0 1 0,0-1 0,-1 1 0,1 1 0,0 0 0,-1 0 0,1 0 0,-1 1 0,13 8 0,-17-9-6,-1-1-1,1 1 1,-1-1 0,0 1-1,1 0 1,-1 0-1,0 0 1,-1 0-1,1 1 1,0-1 0,-1 0-1,0 1 1,0-1-1,1 7 1,-1-4-3,-1 1 0,1 0 1,-2-1-1,1 1 0,-1 0 1,0-1-1,-2 11 0,-4 3 4,0 0-1,-2 0 1,-21 36-1,-22 19 132,33-50 106,-20 37 0,38-62-236,1 1 0,0 0-1,-1-1 1,1 1-1,0 0 1,0 0 0,-1-1-1,1 1 1,0 0-1,0 0 1,0 0 0,0-1-1,0 1 1,0 0-1,0 0 1,1-1-1,-1 1 1,0 0 0,0 0-1,1-1 1,-1 1-1,0 0 1,1-1 0,-1 1-1,0 0 1,1-1-1,-1 1 1,1-1 0,-1 1-1,1-1 1,0 1-1,-1-1 1,1 1 0,-1-1-1,1 1 1,0-1-1,-1 0 1,1 1-1,0-1 1,0 0 0,-1 0-1,1 1 1,0-1-1,0 0 1,-1 0 0,2 0-1,42 5 4,-40-5-14,56 0-925,-1-2 1,107-19 0,-89 6 392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1:00.063"/>
    </inkml:context>
    <inkml:brush xml:id="br0">
      <inkml:brushProperty name="width" value="0.05" units="cm"/>
      <inkml:brushProperty name="height" value="0.05" units="cm"/>
    </inkml:brush>
  </inkml:definitions>
  <inkml:trace contextRef="#ctx0" brushRef="#br0">5928 29 7194,'-1'0'150,"0"-1"0,1 1 0,-1-1 0,0 0 0,1 0 0,-1 1 0,1-1 0,-1 0 0,1 0 0,0 0 1,-1 0-1,1 1 0,0-1 0,-1 0 0,1 0 0,0 0 0,0 0 0,0 0 0,0 0 0,0 0 0,0 0 1,0 0-1,0 0 0,0 0 0,1 1 0,-1-1 0,0 0 0,1 0 0,-1 0 0,0 0 0,1 0 1,0-1-1,4 36 791,3 820-541,-46-155-468,7-209 26,30-454 28,3 41 1,-21-97 130,-21-18 1,29 30-106,0 0 0,-1 1 0,0 1 1,0 0-1,-1 1 0,1 0 0,-1 1 1,0 0-1,-1 1 0,1 1 0,-1 0 1,1 1-1,-1 0 0,1 1 0,-21 2 1,13 1 26,1 1 1,0 1-1,0 0 1,1 2 0,-1 0-1,2 1 1,-1 1-1,1 1 1,-27 18 0,33-17-26,-1 0 1,2 1 0,0 0 0,-18 24-1,-2 4-15,18-25 6,-1-1-1,-1 0 1,0-1 0,0-1 0,-1 0 0,-1-1-1,0-1 1,0 0 0,-1-1 0,0-1 0,-1-1-1,0-1 1,0 0 0,-34 4 0,-39 2 83,-95-2 1,-92-13-46,137-8-128,-222-47 0,-3-2-252,-445 25-289,390 27 921,282 4-302,-1 5-1,-180 27 1,-173 55 115,417-72 137,0-3 0,-1-3 1,1-4-1,-137-15 1,144 6-58,-99 1 1,128 9-176,0 1 0,0 2 0,-72 19 0,84-15 14,17-5-62,0 0-1,0-1 1,0 0 0,-1-1-1,-12 1 1,22-3 25,-1 0 0,1-1 0,-1 1 0,1-1 0,-1 1 0,1-1 0,-1 0 0,1-1 0,0 1 1,-1 0-1,1-1 0,0 0 0,0 0 0,0 0 0,0 0 0,1 0 0,-1 0 0,0-1 0,1 1 0,0-1 0,-1 0 0,-2-4 1,-21-42-85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28.268"/>
    </inkml:context>
    <inkml:brush xml:id="br0">
      <inkml:brushProperty name="width" value="0.05" units="cm"/>
      <inkml:brushProperty name="height" value="0.05" units="cm"/>
    </inkml:brush>
  </inkml:definitions>
  <inkml:trace contextRef="#ctx0" brushRef="#br0">92 8 14883,'-1'-8'953,"0"10"-391,-4 20-138,-74 529 1307,73-354-1737,8-184 62,-2-13-55,0 0 1,0 0-1,0 0 0,0 1 0,0-1 1,0 0-1,0 0 0,0 0 0,0 0 0,0 0 1,0 0-1,0 0 0,0 0 0,0 0 1,1 0-1,-1 0 0,0 0 0,0 0 1,0 0-1,0 0 0,0 0 0,0 0 1,0 0-1,0 0 0,0 0 0,0 0 0,0 0 1,0 0-1,0 0 0,0 0 0,0 1 1,1-1-1,-1-1 0,0 1 0,0 0 1,0 0-1,0 0 0,0 0 0,0 0 1,0 0-1,0 0 0,0 0 0,0 0 0,0 0 1,0 0-1,0 0 0,0 0 0,0 0 1,1 0-1,-1 0 0,0 0 0,0 0 1,0 0-1,0 0 0,0 0 0,0 0 1,0 0-1,0 0 0,0 0 0,0-1 1,0 1-1,0 0 0,0 0 0,0 0 0,0 0 1,0 0-1,7-21 81,42-240-70,-31 149-401,33-112 1,-49 217 362,0 1 1,1-1-1,-1 0 1,1 1-1,0 0 1,1 0-1,6-10 1,-7 14 23,-1 0 1,0 0 0,0 0 0,1 0 0,-1 0 0,1 1 0,-1 0-1,1-1 1,0 1 0,-1 0 0,1 0 0,0 0 0,0 1 0,0-1-1,0 1 1,0-1 0,0 1 0,0 0 0,-1 0 0,6 1-1,-1 0 16,0 0-1,0 0 0,0 1 0,0 0 0,0 0 0,-1 0 0,1 1 0,-1 0 0,0 0 0,0 1 0,0 0 0,0 0 1,7 7-1,-11-9-3,1 1 0,-1 0 0,1 0 0,-1 0 0,0 0 1,0 0-1,0 1 0,-1-1 0,1 0 0,-1 1 0,1-1 1,-1 1-1,-1 0 0,1-1 0,0 1 0,-1 0 0,0 0 0,0-1 1,0 1-1,0 0 0,0 0 0,-1-1 0,0 1 0,0 0 1,0-1-1,-2 6 0,-2 3 10,-1-1 0,0 1 0,-1-1 0,0-1 0,-1 1 0,0-1 0,-12 11 0,4-7-31,0 0-1,-1 0 1,-29 16 0,43-28-14,0 0 0,0 0 0,0-1 1,-1 0-1,1 1 0,-5 0 1,8-2 21,-1 0 0,0 0 0,0 0 0,1 0 0,-1 0 0,0 0 0,1 0 0,-1 0 1,0 0-1,1-1 0,-1 1 0,0 0 0,1 0 0,-1-1 0,0 1 0,1 0 0,-1-1 0,1 1 1,-1-1-1,1 1 0,-1 0 0,1-1 0,-1 1 0,1-1 0,-1 0 0,1 1 0,-1-1 0,1 1 1,0-1-1,0 0 0,-1 1 0,1-1 0,0 0 0,0 1 0,-1-1 0,1 0 0,0 1 0,0-1 1,0 0-1,0 1 0,0-2 0,1-26-69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28.653"/>
    </inkml:context>
    <inkml:brush xml:id="br0">
      <inkml:brushProperty name="width" value="0.05" units="cm"/>
      <inkml:brushProperty name="height" value="0.05" units="cm"/>
    </inkml:brush>
  </inkml:definitions>
  <inkml:trace contextRef="#ctx0" brushRef="#br0">0 1 16211,'9'4'1041,"-2"0"-969,0 2-16,9 0 184,4-2-192,12 0-128,5 2-160,9-3-192,-2-3 40,1-7 272,-4-3-121,-11-5-55</inkml:trace>
  <inkml:trace contextRef="#ctx0" brushRef="#br0" timeOffset="1">32 280 14691,'17'2'1352,"5"-2"-1048,10 1-167,3-2 527,8 3-880,1 1-1761,5 3 1889,-2-4-288,-2-7-248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1:33.390"/>
    </inkml:context>
    <inkml:brush xml:id="br0">
      <inkml:brushProperty name="width" value="0.05" units="cm"/>
      <inkml:brushProperty name="height" value="0.05" units="cm"/>
    </inkml:brush>
  </inkml:definitions>
  <inkml:trace contextRef="#ctx0" brushRef="#br0">0 267 6913,'25'-11'4632,"113"0"-2733,-92 9-1745,196-2 23,76-5 10,-248 3-127,125 5 1,-152 5-45,-1 1 0,0 2 0,0 2 0,50 18 0,-2 2-6,1-5 1,1-3-1,0-4 0,1-4 0,1-5 1,112-3-1,255-22-38,-444 16 27,324-27-11,-234 13 3,340-54 11,-287 48-8,230 1 0,-292 15-10,0-4 1,-1-5-1,162-43 0,233-36 65,-427 84-47,-29 5 0,-25 4-1,-1-1 1,1 0-1,-1-1 1,0 0-1,17-6 1,17 13 248,81-3-275,53 0-95,-135-4 109,0-2-1,49-10 0,-66 10 174,-25 4 160,-9 6 3605,2-5-3394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29.224"/>
    </inkml:context>
    <inkml:brush xml:id="br0">
      <inkml:brushProperty name="width" value="0.05" units="cm"/>
      <inkml:brushProperty name="height" value="0.05" units="cm"/>
    </inkml:brush>
  </inkml:definitions>
  <inkml:trace contextRef="#ctx0" brushRef="#br0">1 81 14939,'0'-3'87,"1"1"0,-1-1 0,1 1 0,0 0 0,0-1 1,0 1-1,0 0 0,0 0 0,0-1 0,1 1 0,-1 0 0,1 1 0,-1-1 0,1 0 0,0 0 0,0 1 0,0-1 0,0 1 0,0-1 0,0 1 0,0 0 0,3-2 1,6-2 127,0 0 1,1 0-1,13-2 1,-11 3-102,0 1-1,1 1 1,-1 0 0,0 1 0,1 1-1,-1 0 1,24 4 0,-33-3-104,1 0 1,-1 0 0,0 1-1,0 0 1,0 0 0,0 0-1,-1 0 1,1 1 0,-1 0-1,7 5 1,-8-6-22,-1 1 1,0-1-1,0 1 0,0 0 1,0-1-1,0 1 1,0 0-1,-1 0 0,0 0 1,0 1-1,1-1 1,-2 0-1,1 0 0,0 0 1,-1 1-1,1-1 1,-1 1-1,0 3 0,-1 3-32,0-1 0,-1 0 0,0 1 1,0-1-1,-1 0 0,0 0 0,-1 0 0,0 0 0,-6 9 0,-10 14-98,-25 31 0,-4 6 5,46-64 127,-3 4-19,0 1-1,1 0 1,0 0-1,0 0 1,-2 11-1,6-18 6,1-1 0,-1 0 0,1 0-1,-1 1 1,1-1 0,0 1-1,0-1 1,0 0 0,1 1 0,-1-1-1,0 0 1,1 1 0,-1-1 0,1 0-1,0 0 1,0 1 0,0-1-1,0 0 1,0 0 0,1 0 0,-1 0-1,0 0 1,1-1 0,0 1 0,-1 0-1,1-1 1,0 1 0,0-1-1,0 1 1,2 0 0,3 2-69,1-1 0,-1 0 0,1 0 0,-1-1 1,1 0-1,0 0 0,0-1 0,0 0 0,0 0 0,14-1 0,-3-1-37,0-1-1,0-1 1,30-9 0,23-12-237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29.599"/>
    </inkml:context>
    <inkml:brush xml:id="br0">
      <inkml:brushProperty name="width" value="0.05" units="cm"/>
      <inkml:brushProperty name="height" value="0.05" units="cm"/>
    </inkml:brush>
  </inkml:definitions>
  <inkml:trace contextRef="#ctx0" brushRef="#br0">235 2 14779,'-2'-1'54,"1"1"0,-1 0 0,0 0-1,0 0 1,0 0 0,0 0 0,0 1 0,1-1 0,-1 0-1,0 1 1,0 0 0,1-1 0,-1 1 0,0 0 0,1 0-1,-1 0 1,1 0 0,-1 0 0,1 0 0,-2 1 0,-5 4 58,-6 4 1,0 1-1,0 0 1,2 1 0,-1 0-1,2 1 1,0 0-1,0 1 1,1 1 0,-10 19-1,10-16-9,1 0 0,1 1 0,1 0-1,1 1 1,0 0 0,2-1 0,-4 34 0,7-44-67,1-1 1,0 1 0,1-1 0,-1 1 0,2-1 0,-1 1 0,1-1 0,1 0 0,-1 0 0,8 15 0,-7-18-22,0 0-1,1 1 1,-1-1 0,1-1-1,0 1 1,1 0 0,-1-1-1,1 0 1,0 0 0,0 0-1,0-1 1,0 0 0,1 0 0,-1 0-1,10 3 1,-7-4 13,2 1 0,-1-1 0,0-1 0,0 0 0,0 0 0,1-1 0,-1 0 0,0 0 0,1-1 1,-1 0-1,0-1 0,0 0 0,0-1 0,0 1 0,0-2 0,-1 1 0,1-1 0,-1-1 0,0 1 0,0-1 0,-1-1 0,13-11 0,-12 10 20,0-1 1,0-1-1,-1 1 0,0-1 0,0 0 1,-1-1-1,0 0 0,-1 0 0,0 0 1,-1 0-1,0-1 0,-1 0 0,0 0 0,0 0 1,-1 0-1,-1 0 0,0 0 0,0-16 1,-2 14-21,-1-1 0,-1 1 0,0 0 0,0 1 0,-1-1 0,-1 1 0,0-1 0,-1 2 0,-9-16 0,10 20-88,1 0 0,-1 1-1,0 0 1,0 0 0,0 0 0,-1 1 0,0 0-1,0 0 1,-1 0 0,1 1 0,-1-1 0,0 2 0,0-1-1,0 1 1,-1 0 0,-13-3 0,5 4-530,13 5-88,4-2 621,1 1 0,-1-1 0,1 0 0,0 0 0,-1 0 0,1-1 0,0 1 0,0 0 0,-1-1 1,1 1-1,3 0 0,26 4-313,7 2-128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29.972"/>
    </inkml:context>
    <inkml:brush xml:id="br0">
      <inkml:brushProperty name="width" value="0.05" units="cm"/>
      <inkml:brushProperty name="height" value="0.05" units="cm"/>
    </inkml:brush>
  </inkml:definitions>
  <inkml:trace contextRef="#ctx0" brushRef="#br0">1 68 14531,'10'17'1272,"8"-13"-824,1-7-127,16-7 735,5 2-408,11-4-256,5 2-200,7-1-368,2-1-216,-4 5 384,-3 1-152,-11-4-104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3.630"/>
    </inkml:context>
    <inkml:brush xml:id="br0">
      <inkml:brushProperty name="width" value="0.05" units="cm"/>
      <inkml:brushProperty name="height" value="0.05" units="cm"/>
    </inkml:brush>
  </inkml:definitions>
  <inkml:trace contextRef="#ctx0" brushRef="#br0">326 0 16412,'-17'1'142,"1"1"0,-1 1 0,0 1 1,1 0-1,0 1 0,0 1 1,0 0-1,1 1 0,-1 1 0,2 0 1,-1 1-1,-23 20 0,29-21-190,0 0 0,1 0 0,0 1-1,1 0 1,0 0 0,1 1 0,0 0 0,0 0-1,1 1 1,0-1 0,1 1 0,0 0 0,1 0-1,0 0 1,0 1 0,2-1 0,-1 1-1,1 0 1,1 15 0,0-22 30,1-1 1,-1 1-1,1 0 0,0-1 1,0 1-1,0 0 0,0-1 1,1 1-1,0-1 1,0 0-1,0 1 0,0-1 1,1 0-1,0 0 0,-1-1 1,2 1-1,-1-1 0,0 1 1,1-1-1,-1 0 0,1 0 1,0 0-1,0-1 0,0 1 1,0-1-1,1 0 0,-1 0 1,0-1-1,1 1 1,0-1-1,-1 0 0,1 0 1,8 0-1,-3-2-1,-1 1 1,1-2-1,-1 1 1,0-1-1,0-1 0,0 0 1,0 0-1,0-1 1,-1 0-1,1 0 0,-1-1 1,0 0-1,0-1 1,-1 1-1,0-1 0,8-9 1,-1 1 45,-1 0-1,-1-1 1,0-1 0,-2 0 0,1 0 0,15-36 0,-21 41 10,0-1 1,0 0-1,-1-1 0,-1 1 1,0-1-1,-1 0 0,0 1 1,-1-1-1,-1-18 0,-3 23-28,-2 13-13,-1 17-30,4-2-35,0 0 1,2 0-1,3 37 0,-2-46 57,1 0 0,0 0-1,1 0 1,0-1 0,1 1-1,0-1 1,1 0 0,8 14 0,-12-21 0,1-1 1,-1 0 0,1 0 0,0 1-1,0-1 1,-1-1 0,1 1 0,1 0 0,-1 0-1,0-1 1,0 1 0,1-1 0,-1 0 0,1 0-1,-1 0 1,1 0 0,-1 0 0,1 0-1,0-1 1,-1 1 0,1-1 0,0 0 0,0 0-1,-1 0 1,1 0 0,0 0 0,-1 0 0,1-1-1,0 1 1,-1-1 0,1 0 0,0 0-1,-1 0 1,1 0 0,-1 0 0,0-1 0,1 1-1,-1-1 1,0 0 0,0 1 0,0-1 0,0 0-1,3-4 1,22-34-84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30.360"/>
    </inkml:context>
    <inkml:brush xml:id="br0">
      <inkml:brushProperty name="width" value="0.05" units="cm"/>
      <inkml:brushProperty name="height" value="0.05" units="cm"/>
    </inkml:brush>
  </inkml:definitions>
  <inkml:trace contextRef="#ctx0" brushRef="#br0">548 0 16972,'-9'6'1440,"-12"10"-1152,-16 18-168,-9 5 1104,-5 15-1128,-3 4-72,-2 6-16,6-2 24,4-5-96,6-4-96,11-13-168,5-4-112,5-16-280,2-7 16,4-15 440,-1-10-208,4-20 24</inkml:trace>
  <inkml:trace contextRef="#ctx0" brushRef="#br0" timeOffset="1">0 70 16540,'13'10'1288,"2"12"-944,2 2-96,16 12 240,4 3-128,13 4-24,5 3-144,9-1-536,5-4 2001,-2-6-1561,-1 0 32,3-4 112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1:59.458"/>
    </inkml:context>
    <inkml:brush xml:id="br0">
      <inkml:brushProperty name="width" value="0.05" units="cm"/>
      <inkml:brushProperty name="height" value="0.05" units="cm"/>
    </inkml:brush>
  </inkml:definitions>
  <inkml:trace contextRef="#ctx0" brushRef="#br0">5 706 13195,'-5'3'1899,"11"-12"-988,16-11-304,32-23 0,12-9-318,-21 10-108,-1-3 0,-2-1 0,-2-2 0,65-103 0,-94 130-81,-1 0 0,0 0 0,10-36 0,-17 44 7,0 1-1,0-1 0,-2 0 1,1 0-1,-2 0 0,0 0 1,-3-26-1,1 36-32,1 7-85,-1 10-58,-5 151-171,-29 167 0,29-281 770,0-11-378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2:19.862"/>
    </inkml:context>
    <inkml:brush xml:id="br0">
      <inkml:brushProperty name="width" value="0.05" units="cm"/>
      <inkml:brushProperty name="height" value="0.05" units="cm"/>
    </inkml:brush>
  </inkml:definitions>
  <inkml:trace contextRef="#ctx0" brushRef="#br0">101 102 16067,'1'-5'236,"1"-1"0,0 1 0,0 0-1,1-1 1,-1 1 0,1 0 0,0 1-1,0-1 1,1 0 0,0 1 0,-1 0-1,7-5 1,-6 5-165,-1 1-1,1 0 1,0 0 0,0 0-1,1 1 1,-1-1-1,1 1 1,-1 0-1,1 0 1,-1 1 0,1-1-1,0 1 1,0 0-1,6 0 1,-10 1-63,0 0 0,1 0 0,-1 0 0,0 0-1,0 0 1,0 0 0,1 1 0,-1-1 0,0 0 0,0 1 0,0-1 0,0 1-1,0-1 1,0 1 0,0 0 0,0-1 0,0 1 0,0 0 0,0 0 0,0-1 0,-1 1-1,1 0 1,1 1 0,-1 0-4,-1 1 1,1-1-1,0 0 0,-1 0 0,1 0 0,-1 0 1,1 1-1,-1-1 0,0 0 0,0 0 0,-1 4 1,0 5-5,-1 1 0,-1-1 0,-7 20 0,-11 17 104,-2-1 0,-51 78 1,-22 45 296,93-165-393,1-1 1,0 1 0,1 0 0,-1 0 0,1 0 0,0 0 0,0 1 0,0-1 0,1 0 0,0 0 0,0 1 0,0-1 0,2 8 0,-1-11-40,0 0 0,0 1 1,0-1-1,0 0 0,0 0 0,1 0 1,-1 0-1,1 0 0,0 0 0,-1 0 1,1 0-1,0-1 0,0 1 0,0-1 1,0 1-1,1-1 0,-1 0 0,0 0 0,0 0 1,1 0-1,-1 0 0,1 0 0,-1-1 1,1 1-1,-1-1 0,1 0 0,-1 1 1,1-1-1,4-1 0,0 1-97,1-1 0,0 0-1,-1 0 1,1 0 0,-1-1 0,1-1-1,10-4 1,49-27-235,-64 32 337,62-36-414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2:20.281"/>
    </inkml:context>
    <inkml:brush xml:id="br0">
      <inkml:brushProperty name="width" value="0.05" units="cm"/>
      <inkml:brushProperty name="height" value="0.05" units="cm"/>
    </inkml:brush>
  </inkml:definitions>
  <inkml:trace contextRef="#ctx0" brushRef="#br0">77 8 16540,'-1'0'49,"1"0"0,0-1 0,-1 1 1,1 0-1,-1 0 0,1 0 1,0 0-1,-1 0 0,1-1 1,-1 1-1,1 0 0,-1 0 1,1 0-1,0 0 0,-1 0 1,1 0-1,-1 1 0,1-1 1,0 0-1,-1 0 0,1 0 1,-1 0-1,1 0 0,0 1 1,-1-1-1,1 0 0,-1 0 1,1 0-1,0 1 0,0-1 0,-1 0 1,1 1-1,0-1 0,-1 0 1,1 1-1,0-1 0,0 0 1,-1 1-1,-15 16 223,10-7-143,0 1 1,0 0-1,1 0 1,1 0 0,0 1-1,0-1 1,1 1-1,1 0 1,0 0-1,0 0 1,1 0-1,1 1 1,0-1 0,1 0-1,2 13 1,-2-17-130,1 1 0,0-1 1,0 0-1,1 0 0,0 0 1,1-1-1,0 1 1,0-1-1,0 0 0,6 7 1,-5-9 5,-1 0 0,0-1 0,1 0 0,0 0 1,0 0-1,0-1 0,1 1 0,-1-1 0,1 0 1,0-1-1,0 0 0,0 0 0,0 0 0,9 2 0,-6-3 20,0-1 0,0 1 0,0-2 0,0 1 0,0-1 0,-1 0 0,1-1 0,0 0 0,0 0 0,13-7 0,-10 4 67,-1 0 1,-1-1-1,1 0 0,-1-1 1,0-1-1,0 1 1,15-17-1,-19 18-8,-1 0-1,0-1 1,0 0-1,0 0 1,-1 0-1,0 0 1,-1-1-1,1 0 1,-1 0-1,-1 0 1,3-12-1,-4 14-23,0 0-1,-1 0 0,0 0 0,-1 0 1,1 0-1,-1 0 0,0 0 0,0 0 1,-1 0-1,0 0 0,0 1 0,0-1 1,-1 1-1,0-1 0,0 1 0,0 0 1,-5-6-1,1 4-56,0 0 0,0 0 1,0 0-1,-1 1 0,0 1 0,0-1 1,0 1-1,-1 0 0,-18-6 1,22 9-28,-1-1 0,0 1 1,0 1-1,0-1 1,0 1-1,-1 1 1,1-1-1,0 1 1,0 0-1,-1 0 1,1 0-1,0 1 1,0 0-1,0 1 1,0-1-1,-8 4 1,13-5 19,0 0 0,1 1-1,-1-1 1,0 0 0,1 1 0,-1-1 0,0 1 0,1-1 0,-1 1 0,1-1 0,-1 1 0,1-1 0,-1 1 0,1 0 0,-1-1-1,1 1 1,-1 0 0,1-1 0,0 1 0,-1 0 0,1-1 0,0 1 0,0 0 0,0 0 0,-1 1 0,7 0-80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1:52.742"/>
    </inkml:context>
    <inkml:brush xml:id="br0">
      <inkml:brushProperty name="width" value="0.05" units="cm"/>
      <inkml:brushProperty name="height" value="0.05" units="cm"/>
    </inkml:brush>
  </inkml:definitions>
  <inkml:trace contextRef="#ctx0" brushRef="#br0">11 10 11682,'-9'-4'999,"7"5"-365,3-1-585,0 1 0,-1-1 0,1 1 0,0-1 0,0 1 0,0-1 0,-1 0 0,1 1 0,0-1 0,0 0 0,0 0 0,0 0 0,-1 0 0,1 0 0,0 0 0,1 0 0,92-10 1762,-57 12-1643,0 2-1,0 2 1,44 12-1,34 5-135,-61-16-93,0-4 0,0-1 0,84-9 0,-131 6-42,17 0-139,-23 1 232,0 0 0,0 0 1,-1 0-1,1 0 0,0 0 0,0 0 0,0 1 0,-1-1 0,1 0 1,0 1-1,0-1 0,-1 0 0,1 1 0,0-1 0,0 1 0,-1-1 0,1 1 1,-1-1-1,1 1 0,0 0 0,-1-1 0,1 1 0,0 1 0,0 7-158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1:54.553"/>
    </inkml:context>
    <inkml:brush xml:id="br0">
      <inkml:brushProperty name="width" value="0.05" units="cm"/>
      <inkml:brushProperty name="height" value="0.05" units="cm"/>
    </inkml:brush>
  </inkml:definitions>
  <inkml:trace contextRef="#ctx0" brushRef="#br0">81 43 10818,'1'-9'877,"1"-18"206,-2 21-25,-2 13 988,-33 204-1166,-7 225 0,41-418-959,-1 1-81,1 0 0,0 0 0,2 0 0,0 0 0,2 0 0,4 19 1,-1-25-106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2:23.452"/>
    </inkml:context>
    <inkml:brush xml:id="br0">
      <inkml:brushProperty name="width" value="0.05" units="cm"/>
      <inkml:brushProperty name="height" value="0.05" units="cm"/>
    </inkml:brush>
  </inkml:definitions>
  <inkml:trace contextRef="#ctx0" brushRef="#br0">33 1 10306,'-1'0'147,"0"0"0,0 0 0,0 0 1,-1 0-1,1 0 0,0 0 0,0 0 0,0 0 0,-1 0 0,1 1 0,0-1 0,0 0 0,0 1 0,0-1 0,0 1 0,0-1 1,0 1-1,0 0 0,0-1 0,0 1 0,0 0 0,0 0 0,0 0 0,0-1 0,1 1 0,-1 0 0,0 0 0,1 0 1,-1 0-1,1 0 0,-1 1 0,1-1 0,-1 0 0,1 1 0,0-1-123,0-1 1,0 1-1,0-1 0,0 1 1,0-1-1,0 1 0,0-1 1,1 1-1,-1-1 0,0 1 1,0-1-1,1 1 0,-1-1 1,0 1-1,0-1 0,1 0 1,-1 1-1,1-1 0,-1 0 1,0 1-1,1-1 0,-1 0 1,1 1-1,-1-1 0,1 0 1,-1 0-1,0 1 0,1-1 1,0 0-1,20 9 195,-17-7-144,25 12 41,0 2 0,-1 1 0,0 2 0,-2 0 0,0 2 0,-1 1 0,-2 1 0,0 0 0,33 47 0,-31-35-55,91 119 83,-96-131-133,1-1 0,1 0 0,1-2 0,31 22 0,-7-13-1,64 29-1,-64-35-17,-22-10 17,-2 1-1,0 1 1,31 27-1,56 61 19,-65-57-7,56 41 1,-32-36-32,101 55 0,134 89 19,-80-47-1,-167-111-7,-1 1 0,-3 3 0,72 70 0,-93-81-5,0-2 0,2-1 0,1-1 0,50 27 0,-28-22-1,-2 3 0,-1 3 0,98 85 0,-86-56 1,19 19 11,103 78 1,-77-82-2,105 88-1,-207-161-4,176 157 8,-127-119-4,83 53 0,-50-42-16,155 126 0,-42-18 12,-102-85-1,131 122-78,-144-119-29,180 127 1,42 46 82,-219-174 18,-28-31 8,3-3 0,77 42 0,96 69 3,-189-119-5,378 282-22,183 136 21,-608-454 2,139 112-22,167 126-4,104 67 13,-338-251 5,2-3-1,121 62 1,261 171 12,-284-171-24,89 70-28,-6-5 16,22 20-1,-158-109 5,193 110 1,-223-150 21,-2 4 1,100 81 0,-22-10 0,-29-23 2,-69-49 3,133 99 0,-186-144 2,9 7 4,-27-18-8,0 0 0,0 0-1,0 0 1,0 0 0,0 0 0,0 0 0,-1 0 0,1 0 0,0 0 0,0 0 0,0 0 0,0 0 0,0 0 0,0 0 0,0 0-1,0 0 1,0 0 0,0 0 0,0 0 0,-1 0 0,1 1 0,0-1 0,0 0 0,0 0 0,0 0 0,0 0 0,0 0 0,0 0-1,0 0 1,0 0 0,0 0 0,0 0 0,0 1 0,0-1 0,0 0 0,0 0 0,0 0 0,0 0 0,0 0 0,0 0 0,0 0-1,0 0 1,0 1 0,0-1 0,0 0 0,0 0 0,0 0 0,0 0 0,0 0 0,0 0 0,0 0 0,1 0 0,-1 0-1,0 0 1,0 0 0,0 1 0,0-1 0,0 0 0,0 0 0,0 0 0,0 0 0,0 0 0,0 0 0,0 0 0,1 0 0,-1 0-1,-7-1-208,8 1 184,-1 0 22,-1 0-68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2:25.708"/>
    </inkml:context>
    <inkml:brush xml:id="br0">
      <inkml:brushProperty name="width" value="0.05" units="cm"/>
      <inkml:brushProperty name="height" value="0.05" units="cm"/>
    </inkml:brush>
  </inkml:definitions>
  <inkml:trace contextRef="#ctx0" brushRef="#br0">0 29 14203,'0'-2'127,"4"-18"569,-2 14-431,1 9 53,12 73-78,7 139 1,-19-179-185,7 148 71,-10-182-938,0-4 246,-1-9-20,-4-28 128,-1 1-19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2:26.082"/>
    </inkml:context>
    <inkml:brush xml:id="br0">
      <inkml:brushProperty name="width" value="0.05" units="cm"/>
      <inkml:brushProperty name="height" value="0.05" units="cm"/>
    </inkml:brush>
  </inkml:definitions>
  <inkml:trace contextRef="#ctx0" brushRef="#br0">0 303 12051,'2'18'407,"2"-1"0,-1 0 0,2 0 0,0 0 0,1 0 1,1-1-1,1 0 0,0-1 0,16 24 0,-19-32-353,0 0 0,0-1 0,1 1 1,0-1-1,0-1 0,0 1 0,1-1 0,0 0 0,0-1 0,0 1 0,0-1 0,1-1 0,-1 1 1,1-2-1,0 1 0,0-1 0,0 0 0,1 0 0,-1-1 0,0 0 0,1-1 0,9 0 0,-14 0-2,-1-1-1,1 1 0,-1-1 0,1 0 1,-1 0-1,1 0 0,-1-1 0,0 1 1,1-1-1,-1 0 0,0 0 1,0 0-1,0 0 0,-1 0 0,5-5 1,-3 2 32,-1 1 1,1-1 0,-1 0-1,0-1 1,-1 1 0,1 0-1,-1-1 1,3-10 0,-2-2 95,0-1-1,-1 0 1,-1 0 0,-1 0-1,-2-19 1,-3-15-253,-3 1 0,-2-1 0,-3 2 0,-29-81 0,42 132 32,0-1 1,0 0 0,0 0 0,0 1 0,0-1 0,0 0 0,1 1 0,-1-1 0,0 0 0,0 0 0,1 1 0,-1-1 0,0 1 0,1-1 0,-1 0 0,1 1 0,-1-1 0,1 1 0,-1-1 0,1 1-1,-1-1 1,1 1 0,-1-1 0,1 1 0,0 0 0,-1-1 0,1 1 0,0 0 0,-1-1 0,1 1 0,1 0 0,8-4-400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1.917"/>
    </inkml:context>
    <inkml:brush xml:id="br0">
      <inkml:brushProperty name="width" value="0.05" units="cm"/>
      <inkml:brushProperty name="height" value="0.05" units="cm"/>
    </inkml:brush>
  </inkml:definitions>
  <inkml:trace contextRef="#ctx0" brushRef="#br0">100 0 15171,'-18'38'1377,"-2"3"-1065,-2 8-136,2 1 640,7 3-608,6-3-24,7-4-32,6-9-112,4-11-272,1-1-128,1-11-304,-2-3 1896,-4-8-1296,-4-3 0,-3-7 24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4.108"/>
    </inkml:context>
    <inkml:brush xml:id="br0">
      <inkml:brushProperty name="width" value="0.05" units="cm"/>
      <inkml:brushProperty name="height" value="0.05" units="cm"/>
    </inkml:brush>
  </inkml:definitions>
  <inkml:trace contextRef="#ctx0" brushRef="#br0">90 1 11707,'-1'10'123,"-1"1"0,0-1 0,0 0 0,-1 0 0,-1 0 0,-4 10 0,-8 24-58,-26 119 252,38-141-275,1-1 0,1 1 0,1-1 0,1 1 0,5 39-1,-4-55-30,0 0 0,1 0 0,0-1-1,0 1 1,0 0 0,1-1-1,0 1 1,0-1 0,0 0-1,0 0 1,1 0 0,0 0-1,6 5 1,-8-8 1,0 0-1,1 0 1,-1-1-1,1 1 1,-1-1-1,1 0 1,0 0-1,0 1 1,-1-2-1,1 1 1,0 0 0,0-1-1,0 1 1,0-1-1,0 0 1,0 0-1,0 0 1,0 0-1,-1 0 1,1-1-1,0 1 1,0-1-1,0 0 1,0 0-1,-1 0 1,1 0 0,0-1-1,4-2 1,9-7 108,-1 0 0,17-17 1,-23 18-58,1 1 1,1 1-1,0-1 1,0 2-1,0 0 1,15-7-1,-24 13-60,-1 0-1,1 1 1,0-1-1,-1 1 1,1 0 0,0 0-1,-1-1 1,1 1-1,0 0 1,0 0-1,-1 0 1,1 1 0,0-1-1,-1 0 1,1 1-1,0-1 1,-1 1-1,1-1 1,0 1 0,-1 0-1,1 0 1,-1 0-1,1 0 1,-1 0 0,0 0-1,1 0 1,-1 0-1,0 0 1,0 1-1,0-1 1,0 1 0,1 1-1,3 5-4,-1 1-1,1 0 1,-2 0 0,5 16-1,-1-5 6,-2-5 3,-4-8 7,2 0-1,-1-1 1,1 0-1,6 11 1,-9-16-8,1 1 0,0-1-1,0 0 1,0 0 0,0 0 0,0 0 0,0 0 0,1 0-1,-1 0 1,0 0 0,0 0 0,1-1 0,-1 1 0,0 0-1,1-1 1,-1 1 0,1-1 0,-1 0 0,1 1 0,-1-1-1,1 0 1,-1 0 0,1 0 0,-1 0 0,1 0 0,-1 0-1,2-1 1,9-3 24,0 0 1,0-1-1,0-1 0,-1 0 1,0 0-1,14-11 0,15-9 32,-34 23-55,0 0-13,0-1 1,0 1 0,0 1-1,12-4 1,-17 5 2,0 1 1,0 0-1,-1 0 1,1 0-1,0 0 0,0 0 1,0-1-1,0 2 1,0-1-1,0 0 0,0 0 1,0 0-1,0 0 1,0 1-1,0-1 1,-1 0-1,1 1 0,0-1 1,0 0-1,0 1 1,-1 0-1,1-1 1,0 1-1,0-1 0,-1 1 1,1 0-1,0-1 1,-1 1-1,1 0 0,-1 0 1,1-1-1,-1 1 1,1 0-1,-1 0 1,0 0-1,0 0 0,1 0 1,-1 0-1,0-1 1,0 1-1,0 2 1,1 35-88,-1-32 88,0-1 0,0 1 0,0 0-1,0-1 1,1 1 0,0-1 0,2 8-1,-2-12 3,0-10-19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2.287"/>
    </inkml:context>
    <inkml:brush xml:id="br0">
      <inkml:brushProperty name="width" value="0.05" units="cm"/>
      <inkml:brushProperty name="height" value="0.05" units="cm"/>
    </inkml:brush>
  </inkml:definitions>
  <inkml:trace contextRef="#ctx0" brushRef="#br0">1 225 13915,'11'17'1592,"12"-6"-1032,9-1-215,8-3 535,17-1-264,6 3-200,6-12-1040,6-10 768,0-9-256,1-3-144</inkml:trace>
  <inkml:trace contextRef="#ctx0" brushRef="#br0" timeOffset="1">1355 1 13707,'-16'19'1440,"-5"8"-1040,-9 14-192,-5 7 1817,-2 8-1817,0 5-104,2 1 8,5-3 0,6-9 8,3-3-8,6-15-80,7-5-152,-2-13-248,0-2-48,-2-12 312,-1-5-88,-3-6-64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2.635"/>
    </inkml:context>
    <inkml:brush xml:id="br0">
      <inkml:brushProperty name="width" value="0.05" units="cm"/>
      <inkml:brushProperty name="height" value="0.05" units="cm"/>
    </inkml:brush>
  </inkml:definitions>
  <inkml:trace contextRef="#ctx0" brushRef="#br0">1 1 14379,'15'11'1416,"1"1"-1008,4 6-103,5 2 711,5 6-576,4 0-40,3 3-272,2 1-152,1 1 112,-3-3-56,-2-5-112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2:41.454"/>
    </inkml:context>
    <inkml:brush xml:id="br0">
      <inkml:brushProperty name="width" value="0.05" units="cm"/>
      <inkml:brushProperty name="height" value="0.05" units="cm"/>
    </inkml:brush>
  </inkml:definitions>
  <inkml:trace contextRef="#ctx0" brushRef="#br0">28 820 8546,'-1'0'103,"1"1"1,-1-1 0,0 0-1,0 0 1,0 0-1,1 0 1,-1 1 0,0-1-1,0 0 1,0 0-1,0 0 1,1 0 0,-1-1-1,0 1 1,0 0-1,0 0 1,1 0 0,-1-1-1,0 1 1,0 0-1,1-1 1,-1 1 0,0-1-1,0 1 1,1-1-1,-2 0 1,1-1 4,1 1 0,-1-1 0,0 1 0,1-1 0,-1 1 0,1-1 0,-1 1 0,1-1 0,0 1 0,0-1 0,0 0-1,0 1 1,0-2 0,1-8 75,0 1-1,1 0 1,4-13-1,-6 22-182,67-217 608,39-160-140,-103 359-418,3-5 158,-1-1 1,-2 1 0,1-26 0,5 160-600,-4 111 1,2 35-1411,-4-224 1449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46.056"/>
    </inkml:context>
    <inkml:brush xml:id="br0">
      <inkml:brushProperty name="width" value="0.05" units="cm"/>
      <inkml:brushProperty name="height" value="0.05" units="cm"/>
    </inkml:brush>
  </inkml:definitions>
  <inkml:trace contextRef="#ctx0" brushRef="#br0">298 0 12443,'0'33'856,"-5"7"-672,-3 1-88,-4 7 440,-1 4-376,-2 4-16,-4-6 24,-3-4 48,-1-7-16,-1-4-40,-3-3-80,-3-9 984,-2-6-895,-1-13 39,-1-4 72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46.445"/>
    </inkml:context>
    <inkml:brush xml:id="br0">
      <inkml:brushProperty name="width" value="0.05" units="cm"/>
      <inkml:brushProperty name="height" value="0.05" units="cm"/>
    </inkml:brush>
  </inkml:definitions>
  <inkml:trace contextRef="#ctx0" brushRef="#br0">1 4 14651,'14'-4'1056,"0"8"-848,-1 6-128,4 6 425,2 3-257,7 4-144,1 1-56,0 5-32,2-2 8,-2 0-8,-1 1 0,-2-4-128,-1 0-112,-4-1 704,-1-1-456,-3-11-16,1-4 32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46.850"/>
    </inkml:context>
    <inkml:brush xml:id="br0">
      <inkml:brushProperty name="width" value="0.05" units="cm"/>
      <inkml:brushProperty name="height" value="0.05" units="cm"/>
    </inkml:brush>
  </inkml:definitions>
  <inkml:trace contextRef="#ctx0" brushRef="#br0">207 1 15179,'0'4'1265,"0"9"-1097,-4 11-72,-3 8 528,-8 11-448,1 5-88,-7 5-88,-1 0 8,1-1 8,-1-8 8,2-12-64,3-6-64,4-18-208,3-8 336,4-18-80,-1-12-24,0-20-56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47.239"/>
    </inkml:context>
    <inkml:brush xml:id="br0">
      <inkml:brushProperty name="width" value="0.05" units="cm"/>
      <inkml:brushProperty name="height" value="0.05" units="cm"/>
    </inkml:brush>
  </inkml:definitions>
  <inkml:trace contextRef="#ctx0" brushRef="#br0">153 0 11618,'7'28'631,"1"-1"0,1 0-1,1 0 1,24 44-1,6-11-166,55 64 0,-95-124-462,5 5 1,-1 0-1,0 1 1,0-1-1,0 1 0,-1 0 1,0 0-1,0 0 1,3 8-1,-6-13-5,-1-1 0,1 1 1,0-1-1,0 0 0,0 1 0,0-1 0,0 1 0,-1-1 0,1 0 0,0 1 0,0-1 0,0 0 0,-1 0 0,1 1 0,0-1 0,-1 0 0,1 1 0,0-1 1,-1 0-1,1 0 0,0 0 0,-1 1 0,1-1 0,0 0 0,-1 0 0,1 0 0,-1 0 0,1 0 0,0 0 0,-1 0 0,1 0 0,-1 0 0,1 0 0,0 0 1,-1 0-1,0 0 0,-15-1-124,15 1 112,-12-3-94,0-1 0,0 0 0,1-1 0,0-1 1,0 0-1,0-1 0,-15-11 0,22 15 78,-31-22 130,1-2 0,2-1 0,1-2 0,-51-60 0,82 88-41,-19-24 460,20 25-494,0 1 0,-1 0-1,1-1 1,0 1 0,-1-1 0,1 1-1,0 0 1,0-1 0,0 1-1,-1-1 1,1 1 0,0-1-1,0 1 1,0-1 0,0 1 0,0-1-1,0 1 1,-1-1 0,1 1-1,0-1 1,1 1 0,-1-1-1,0 1 1,0-1 0,0 1 0,0-1-1,0 1 1,0 0 0,1-1-1,-1 1 1,0-1 0,0 1 0,1-1-1,-1 1 1,0 0 0,0-1-1,1 1 1,-1 0 0,1-1-1,-1 1 1,0 0 0,1-1 0,-1 1-1,1 0 1,-1 0 0,1-1-1,-1 1 1,0 0 0,1 0-1,-1 0 1,1 0 0,-1 0 0,2 0-1,39-3 363,0 2 0,48 6-1,81 17-569,-164-21 175,33 2-29,-10-2-86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6.513"/>
    </inkml:context>
    <inkml:brush xml:id="br0">
      <inkml:brushProperty name="width" value="0.05" units="cm"/>
      <inkml:brushProperty name="height" value="0.05" units="cm"/>
    </inkml:brush>
  </inkml:definitions>
  <inkml:trace contextRef="#ctx0" brushRef="#br0">0 0 14475,'9'0'1392,"-8"6"-1080,-1 24-152,-1 10 1129,1 20-1049,0 10-152,1 14-80,2 4 24,1 11-120,3 3-48,2 0-272,1 0 680,0-11-328,3-3 0,-3-15-64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7.488"/>
    </inkml:context>
    <inkml:brush xml:id="br0">
      <inkml:brushProperty name="width" value="0.05" units="cm"/>
      <inkml:brushProperty name="height" value="0.05" units="cm"/>
    </inkml:brush>
  </inkml:definitions>
  <inkml:trace contextRef="#ctx0" brushRef="#br0">35 1 13955,'-3'21'1264,"-2"11"-976,-4 5-152,0 6 584,4 7-543,2 2-81,3-8-160,3-1-80,4-10-145,1-3-71,2-8-416,-2-5 552,-8-16-160,1 4-48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7.876"/>
    </inkml:context>
    <inkml:brush xml:id="br0">
      <inkml:brushProperty name="width" value="0.05" units="cm"/>
      <inkml:brushProperty name="height" value="0.05" units="cm"/>
    </inkml:brush>
  </inkml:definitions>
  <inkml:trace contextRef="#ctx0" brushRef="#br0">1 218 13347,'7'-3'1216,"12"3"-824,1-1-152,8-1 488,10 2-456,10-3-176,8-1 89,15 0-121,5-3-96</inkml:trace>
  <inkml:trace contextRef="#ctx0" brushRef="#br0" timeOffset="1">1023 0 14931,'-2'10'1192,"-23"10"-944,-13 5-95,-5 6 415,-3 4-184,1 5-208,-3 0-88,14-3-288,7-3-144,12-3-208,1-8 143,7-11 233,3-2-152,1-10-88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4.539"/>
    </inkml:context>
    <inkml:brush xml:id="br0">
      <inkml:brushProperty name="width" value="0.05" units="cm"/>
      <inkml:brushProperty name="height" value="0.05" units="cm"/>
    </inkml:brush>
  </inkml:definitions>
  <inkml:trace contextRef="#ctx0" brushRef="#br0">53 1 12251,'-8'14'143,"1"0"1,0 1 0,1 0 0,1 0 0,0 1 0,1 0 0,1 0-1,0 0 1,-1 24 0,3-15-118,2 1 1,0 0-1,1-1 0,2 1 1,8 31-1,-10-48-22,1 0 0,1 0 0,-1 0 0,1-1 0,1 1 0,0-1 0,0 0 0,7 8 0,-11-14 2,1 0 0,0 0 1,0 0-1,0 0 0,0 0 0,0-1 1,0 1-1,1-1 0,-1 1 0,0-1 0,1 0 1,-1 0-1,1 0 0,-1 0 0,1-1 1,0 1-1,-1 0 0,1-1 0,0 0 0,-1 0 1,1 0-1,0 0 0,-1 0 0,1 0 1,0-1-1,-1 1 0,1-1 0,0 0 0,-1 0 1,1 0-1,-1 0 0,5-3 0,2-3 40,1 0 0,-1 0-1,0-1 1,-1 0 0,0-1-1,0 0 1,-1 0 0,12-20-1,-7 7 68,0-1 0,-2 1 0,9-27 0,-19 80 19,-1-17-132,0 0 1,1 0-1,1 0 0,0 0 0,1 0 0,0 0 0,2-1 0,5 18 1,-7-26 2,0 0 1,0 0-1,0-1 0,1 1 1,0-1-1,0 1 1,0-1-1,1 0 1,-1 0-1,1 0 1,0-1-1,0 1 1,0-1-1,1 0 1,-1 0-1,1-1 1,0 1-1,0-1 0,-1 0 1,1 0-1,1-1 1,-1 1-1,0-1 1,8 1-1,-6-2 187,0 1 0,0-2 0,0 1 0,0-1 0,0 0 0,0 0-1,0 0 1,-1-1 0,1 0 0,0-1 0,-1 0 0,0 0 0,1 0 0,-1-1-1,-1 1 1,1-1 0,0-1 0,-1 1 0,0-1 0,0 0 0,0 0 0,-1-1-1,0 1 1,0-1 0,0 0 0,-1 0 0,1 0 0,1-8 0,10-36 2617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8.249"/>
    </inkml:context>
    <inkml:brush xml:id="br0">
      <inkml:brushProperty name="width" value="0.05" units="cm"/>
      <inkml:brushProperty name="height" value="0.05" units="cm"/>
    </inkml:brush>
  </inkml:definitions>
  <inkml:trace contextRef="#ctx0" brushRef="#br0">1 1 10826,'10'1'1569,"1"6"-881,6 0-328,2 2 1704,1 1-1504,4 4-264,-2-1-63,-2 1-89,-3 1-104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9.012"/>
    </inkml:context>
    <inkml:brush xml:id="br0">
      <inkml:brushProperty name="width" value="0.05" units="cm"/>
      <inkml:brushProperty name="height" value="0.05" units="cm"/>
    </inkml:brush>
  </inkml:definitions>
  <inkml:trace contextRef="#ctx0" brushRef="#br0">1 82 14539,'12'0'1408,"11"-5"-1064,10-5-183,7-1 543,9-2-760,9 0-16,-3 2 136,0-1-112,-9 5-136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9.384"/>
    </inkml:context>
    <inkml:brush xml:id="br0">
      <inkml:brushProperty name="width" value="0.05" units="cm"/>
      <inkml:brushProperty name="height" value="0.05" units="cm"/>
    </inkml:brush>
  </inkml:definitions>
  <inkml:trace contextRef="#ctx0" brushRef="#br0">28 2 15619,'5'-1'115,"0"1"1,1-1-1,-1 1 0,0 0 0,0 1 0,1-1 0,-1 1 0,0 0 1,0 1-1,1-1 0,-1 1 0,0 0 0,-1 0 0,1 0 0,0 1 0,-1 0 1,1-1-1,-1 2 0,0-1 0,0 0 0,0 1 0,0 0 0,3 5 1,-4-6-103,-1 0 0,0 0 0,1 0 0,-1 1 0,0-1 1,-1 1-1,1-1 0,-1 1 0,1 0 0,-1 0 0,0 0 1,0-1-1,-1 1 0,1 0 0,-1 0 0,0 0 0,0 0 1,0 0-1,-1 0 0,1 0 0,-1 0 0,0 0 0,0 0 1,-1 0-1,1-1 0,-1 1 0,1-1 0,-1 1 0,0-1 1,-1 1-1,-2 2 0,-8 8 3,0-1 0,-1-1 0,-26 17 0,-15 14 33,54-43-48,0 1-1,1 0 1,-1-1-1,0 1 0,0 0 1,0 0-1,1 0 1,-1 0-1,0 0 1,1 0-1,-1-1 0,1 1 1,-1 1-1,1-1 1,-1 0-1,1 0 1,0 0-1,-1 0 0,1 0 1,0 0-1,0 0 1,0 0-1,0 0 1,0 1-1,0 1 0,1-2-7,0 1 0,0-1 0,0 1-1,0-1 1,0 0 0,0 1-1,0-1 1,1 0 0,-1 0 0,0 0-1,1 0 1,-1 0 0,1 0 0,-1 0-1,3 0 1,4 2-30,0 0 0,1 0 0,0-1 0,-1 0-1,13 1 1,10-5-20,1-6-7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3.345"/>
    </inkml:context>
    <inkml:brush xml:id="br0">
      <inkml:brushProperty name="width" value="0.05" units="cm"/>
      <inkml:brushProperty name="height" value="0.05" units="cm"/>
    </inkml:brush>
  </inkml:definitions>
  <inkml:trace contextRef="#ctx0" brushRef="#br0">337 42 13003,'-4'-2'141,"1"0"1,0 0-1,-1 0 0,0 1 1,1-1-1,-1 1 1,0 0-1,1 0 1,-1 0-1,0 1 0,-8-1 1,-44 4 58,45-2-146,-5 0-144,0 2-1,1 0 1,-1 0 0,1 2 0,-1 0 0,1 0-1,1 2 1,-1 0 0,1 0 0,-25 19 0,36-24 79,0 1 1,1 0-1,-1 0 1,1 0-1,-1 0 1,1 1-1,0-1 1,-3 6-1,5-8 15,0-1-1,-1 1 0,1 0 0,0 0 1,0-1-1,-1 1 0,1 0 0,0 0 0,0-1 1,0 1-1,0 0 0,0 0 0,0-1 0,0 1 1,0 0-1,0 0 0,1-1 0,-1 1 0,0 0 1,0-1-1,1 1 0,-1 0 0,0 0 0,1-1 1,-1 1-1,1-1 0,-1 1 0,1 0 0,-1-1 1,1 1-1,-1-1 0,1 1 0,0-1 0,-1 0 1,1 1-1,0-1 0,-1 0 0,1 1 1,0-1-1,-1 0 0,1 0 0,0 1 0,0-1 1,-1 0-1,1 0 0,0 0 0,0 0 0,-1 0 1,1 0-1,1 0 0,7 0 18,0-1 1,0 0-1,-1 0 1,1-1-1,0 0 1,-1 0-1,1-1 1,-1 0-1,0-1 1,11-5-1,11-8 47,35-26 0,22-26 467,-87 69-524,1 0-1,-1 0 1,0-1 0,0 1-1,0 0 1,1 0 0,-1-1 0,0 1-1,0 0 1,1 0 0,-1-1-1,0 1 1,1 0 0,-1 0 0,0 0-1,0 0 1,1 0 0,-1 0-1,0-1 1,1 1 0,-1 0 0,0 0-1,1 0 1,-1 0 0,0 0-1,1 0 1,-1 0 0,0 0 0,1 0-1,-1 0 1,0 1 0,1-1 0,-1 0-1,0 0 1,1 0 0,-1 0-1,0 0 1,0 1 0,1-1 0,-1 0-1,0 0 1,1 0 0,-1 1-1,0-1 1,0 0 0,0 0 0,1 1-1,-1-1 1,0 0 0,0 1-1,0-1 1,0 19 360,0-15-327,-2 23 243,-4 45 448,5 74 0,2-124-666,1-1 0,1 1 1,1-1-1,0 0 0,2 0 1,1-1-1,0 0 0,11 20 1,-13-32-112,1 0 1,0 0 0,10 9 0,-9-8-733,-15-12 731,0 0 1,0 1-1,0 1 1,0-1 0,-1 1-1,1 1 1,-16 0-1,-3 2 255,-29 7 0,36-4 231,-1-2 0,-40 1 0,60-4-438,-1 0 0,1 0 0,-1 0-1,1 0 1,-1-1 0,0 1 0,1 0-1,-1-1 1,1 1 0,-1-1 0,1 0 0,0 1-1,-1-1 1,1 0 0,0 0 0,-1 0-1,1 0 1,0 0 0,0 0 0,0 0-1,0 0 1,0-1 0,0 1 0,0 0 0,0-1-1,0 1 1,1 0 0,-1-1 0,0 1-1,1-1 1,-1-1 0,1 1-34,0 0 0,0 0-1,0 0 1,0 0 0,1 1 0,-1-1 0,0 0 0,1 0-1,-1 1 1,1-1 0,0 0 0,0 1 0,0-1 0,0 0-1,0 1 1,0-1 0,0 1 0,0 0 0,0-1 0,1 1-1,-1 0 1,0 0 0,1 0 0,-1 0 0,1 0 0,0 0-1,1-1 1,22-6-300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3.733"/>
    </inkml:context>
    <inkml:brush xml:id="br0">
      <inkml:brushProperty name="width" value="0.05" units="cm"/>
      <inkml:brushProperty name="height" value="0.05" units="cm"/>
    </inkml:brush>
  </inkml:definitions>
  <inkml:trace contextRef="#ctx0" brushRef="#br0">7 18 13747,'-7'0'1944,"14"-3"-1504,5-1 609,5 1-145,5 0-152,0 1-144,6 1-184,-1 0-144,0 1-312,-1 1-192,-7 3-456,-5-1 2208,-8 0-1528,-4 0 16,-7-2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4.099"/>
    </inkml:context>
    <inkml:brush xml:id="br0">
      <inkml:brushProperty name="width" value="0.05" units="cm"/>
      <inkml:brushProperty name="height" value="0.05" units="cm"/>
    </inkml:brush>
  </inkml:definitions>
  <inkml:trace contextRef="#ctx0" brushRef="#br0">1 64 11554,'29'10'1761,"1"-6"-945,4-5-384,1-8 1785,3 2-1801,2-2 440,-4-5-520,-3-6-96,-7 3-144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4.523"/>
    </inkml:context>
    <inkml:brush xml:id="br0">
      <inkml:brushProperty name="width" value="0.05" units="cm"/>
      <inkml:brushProperty name="height" value="0.05" units="cm"/>
    </inkml:brush>
  </inkml:definitions>
  <inkml:trace contextRef="#ctx0" brushRef="#br0">303 7 15107,'15'-6'1208,"-10"10"-887,-5 8-121,-10 15 456,-5 7-144,-8 14-232,-5 6-120,-3 6-48,-4 0-16,2-4-56,2-4 8,4-12-112,1-10-168,4-16 1984,2-12-1648,9-18 160,1-8 64</inkml:trace>
  <inkml:trace contextRef="#ctx0" brushRef="#br0" timeOffset="1">19 130 13379,'9'17'1376,"-2"6"-936,8 0-104,2 4 601,7 2-329,3-2-56,8-1-104,-1 0-104,6-3-456,2-5 1992,-6-4-1688,0-12 96,-5-16 72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5.226"/>
    </inkml:context>
    <inkml:brush xml:id="br0">
      <inkml:brushProperty name="width" value="0.05" units="cm"/>
      <inkml:brushProperty name="height" value="0.05" units="cm"/>
    </inkml:brush>
  </inkml:definitions>
  <inkml:trace contextRef="#ctx0" brushRef="#br0">242 1 15067,'1'6'136,"-1"0"-1,0 0 0,1 1 1,-2-1-1,1 0 1,-1 1-1,0-1 0,0 0 1,-4 9-1,-3 7-48,-13 26-1,8-19 116,-50 93 71,6-11-58,55-103-226,6-9-81,5-9-131,3-8-252,0 0 0,-2-1-1,0 0 1,-1 0 0,-1-1 0,-1 0-1,5-24 1,-11 19-65,-4 19 450,-5 16 276,3 2 45,1 1 0,0 0 0,0-1 1,1 2-1,1-1 0,0 0 0,1 1 0,0-1 0,1 0 0,1 1 0,0-1 0,1 1 1,0-1-1,1 0 0,0 0 0,2 0 0,-1-1 0,1 1 0,10 16 0,-8-18-165,0 0 0,1-1 0,0 0 0,1 0-1,15 13 1,-64-58-269,-48-50 1,73 68 250,1 0 0,1-1 0,0-1 1,1 0-1,-18-41 0,29 58-9,0-1 1,0 1-1,0 0 0,1-1 0,-1 1 0,1 0 1,-1-1-1,1 1 0,0-1 0,0-4 0,0 7-25,0-1-1,1 1 0,-1-1 0,0 1 0,0 0 1,0-1-1,1 1 0,-1-1 0,0 1 1,0 0-1,1-1 0,-1 1 0,0 0 0,1-1 1,-1 1-1,0 0 0,1 0 0,-1-1 0,0 1 1,1 0-1,-1 0 0,1-1 0,17 3 195,92 41-443,-70-25-615,41 11 0,-4-10 490,4-4-154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6.495"/>
    </inkml:context>
    <inkml:brush xml:id="br0">
      <inkml:brushProperty name="width" value="0.05" units="cm"/>
      <inkml:brushProperty name="height" value="0.05" units="cm"/>
    </inkml:brush>
  </inkml:definitions>
  <inkml:trace contextRef="#ctx0" brushRef="#br0">50 97 14003,'-11'70'1130,"-4"93"0,12-116-1012,-17 279 401,20-382-118,10-20-479,3 0-1,4 1 1,3 0-1,3 2 1,36-79-1,-54 140 51,1 0-1,1 0 1,0 0-1,1 1 0,16-20 1,-21 29 32,-1-1-1,1 0 1,0 1 0,-1 0-1,1 0 1,0 0 0,0 0 0,1 0-1,-1 0 1,0 1 0,1 0 0,-1 0-1,1-1 1,-1 2 0,1-1 0,-1 0-1,1 1 1,0 0 0,-1 0-1,1 0 1,-1 0 0,1 0 0,0 1-1,-1 0 1,1 0 0,4 1 0,1 2 42,0 1 1,0-1-1,-1 2 1,0-1-1,0 1 1,7 7-1,-11-10-20,-1 0 0,1 0 0,-1 1 0,0-1 0,0 1 0,0 0 0,-1 0 0,0 0 0,1 0 0,-1 0 0,-1 0 0,1 1 0,-1-1-1,2 8 1,-3-9-13,0 0 1,0-1-1,-1 1 0,0-1 0,1 1 0,-1 0 0,0-1 0,0 0 0,0 1 0,0-1 0,-1 1 0,1-1 1,-1 0-1,1 0 0,-1 0 0,0 0 0,0 0 0,0 0 0,0-1 0,-4 4 0,-5 2 40,0 0 0,-22 10 1,31-16-47,-19 8 77,1 0 0,-40 10 0,52-17-115,1-1-1,0 1 1,-1-2-1,1 1 1,-1-1-1,1 0 1,-1 0-1,1-1 1,-1 0-1,1 0 1,-14-4-1,19 4 25,1 0 0,-1 0 0,0 0 0,1 0 0,-1 0 0,0-1 0,1 1 0,-1 0 0,1-1 0,0 1 0,-1-1 0,1 1 0,0-1 0,0 0 0,0 1 0,0-1 0,0 0 0,1 0 0,-1 0 0,1 0 0,-1-2 0,2-19-113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7.062"/>
    </inkml:context>
    <inkml:brush xml:id="br0">
      <inkml:brushProperty name="width" value="0.05" units="cm"/>
      <inkml:brushProperty name="height" value="0.05" units="cm"/>
    </inkml:brush>
  </inkml:definitions>
  <inkml:trace contextRef="#ctx0" brushRef="#br0">286 61 14915,'34'-34'1248,"-24"17"-778,-10 17-462,0 0 0,0-1 0,0 1 1,1 0-1,-1 0 0,0 0 0,0 0 0,0-1 0,0 1 0,0 0 0,0 0 1,0 0-1,0-1 0,0 1 0,0 0 0,0 0 0,1-1 0,-1 1 0,0 0 0,0 0 1,-1 0-1,1-1 0,0 1 0,0 0 0,0 0 0,0-1 0,0 1 0,0 0 1,0 0-1,0 0 0,0-1 0,0 1 0,0 0 0,-1 0 0,1 0 0,0 0 0,0-1 1,0 1-1,0 0 0,-1 0 0,1 0 0,0 0 0,0 0 0,0-1 0,-1 1 1,1 0-1,0 0 0,0 0 0,0 0 0,-1 0 0,1 0 0,0 0 0,0 0 0,-1 0 1,1 0-1,-3 1 92,-1 0 0,1 1 0,0-1 1,0 1-1,-1 0 0,1 0 1,1 0-1,-1 0 0,0 0 0,-4 5 1,-29 34 348,21-23-313,-29 30-3,3 3 0,2 1 0,-61 107 0,98-155-125,0 0 0,1 0 1,-1 0-1,1 0 0,0 0 0,0 0 0,0 0 0,0 1 0,1-1 1,-1 5-1,1-8-6,0-1-1,0 1 1,1 0 0,-1-1 0,0 1 0,0-1 0,0 1-1,1 0 1,-1-1 0,0 1 0,1-1 0,-1 1 0,0-1-1,1 1 1,-1-1 0,1 1 0,-1-1 0,1 1 0,-1-1-1,1 1 1,-1-1 0,1 0 0,-1 1 0,1-1-1,-1 0 1,2 1 0,0-1-2,0 0 1,0 0-1,0 0 0,0 0 0,0 0 0,0 0 0,0-1 1,0 1-1,0-1 0,0 1 0,0-1 0,3-2 0,2 0-36,-1-1-1,0 0 0,0 0 0,0-1 0,-1 1 0,1-1 0,-1-1 0,0 1 0,-1-1 0,1 0 0,6-12 0,-6 9-86,0 0 0,0-1 0,-1 0 0,0 0 0,-1-1-1,0 1 1,2-15 0,-5 22 63,0 0-1,0 0 0,0 0 1,0 0-1,-1 0 1,1 0-1,-1 0 1,-2-5-1,3 7 51,0 1 0,-1-1 0,1 1 0,0-1-1,0 1 1,-1-1 0,1 1 0,0-1 0,-1 1 0,1 0 0,-1-1 0,1 1-1,0-1 1,-1 1 0,1 0 0,-1 0 0,1-1 0,-1 1 0,1 0-1,-1 0 1,1-1 0,-1 1 0,0 0 0,1 0 0,-1 0 0,1 0 0,-1 0-1,1 0 1,-1 0 0,1 0 0,-1 0 0,0 0 0,1 0 0,-1 0-1,1 0 1,-1 1 0,1-1 0,-1 0 0,1 0 0,-1 1 0,1-1 0,-1 0-1,1 1 1,-1-1 0,1 0 0,0 1 0,-1-1 0,1 1 0,-1-1-1,1 0 1,0 1 0,-1-1 0,1 2 0,-4 3 20,0 0-1,0 1 1,1-1 0,0 1 0,0 0-1,0 0 1,1 0 0,0 0 0,0 1-1,0-1 1,1 0 0,-1 10 0,1-5 57,0 0 1,0 1 0,2-1 0,-1 1 0,2-1 0,2 16-1,-1-18-16,-1 0 0,1 0-1,0-1 1,1 1-1,0-1 1,1 0 0,0 0-1,0 0 1,0-1-1,1 0 1,0 0-1,1 0 1,7 6 0,-14-13-50,0 1 1,0-1 0,0 0 0,0 0-1,1 0 1,-1 1 0,0-1 0,0 0-1,0 0 1,0 0 0,1 0 0,-1 1-1,0-1 1,0 0 0,0 0 0,1 0-1,-1 0 1,0 0 0,0 0 0,0 1-1,1-1 1,-1 0 0,0 0 0,0 0-1,1 0 1,-1 0 0,0 0 0,0 0-1,1 0 1,-1 0 0,0 0 0,0 0-1,0 0 1,1 0 0,-1-1 0,0 1-1,0 0 1,1 0 0,-1 0 0,0 0-1,0 0 1,0 0 0,1 0 0,-1-1-1,-4-12-6,-12-16-59,-100-179-326,115 207 395,-15-40 100,15 40-97,1 0-1,0 0 1,0-1-1,-1 1 1,1 0-1,0 0 1,0-1-1,0 1 1,0 0-1,1 0 0,-1-1 1,1-1-1,-1 3-2,0-1 0,1 1 0,-1-1 0,1 1 0,-1-1 0,0 1 0,1 0 0,-1-1 0,1 1 0,-1 0 0,1 0 0,-1-1-1,1 1 1,-1 0 0,1 0 0,-1 0 0,1 0 0,-1-1 0,1 1 0,-1 0 0,1 0 0,-1 0 0,1 0 0,0 0 0,-1 0 0,1 0-1,-1 1 1,1-1 0,0 0 0,10 3 34,0 0-1,-1 1 1,18 8-1,14 5 252,-22-10 231,20 7-81,1-1 0,54 9 0,-14-15-110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4.925"/>
    </inkml:context>
    <inkml:brush xml:id="br0">
      <inkml:brushProperty name="width" value="0.05" units="cm"/>
      <inkml:brushProperty name="height" value="0.05" units="cm"/>
    </inkml:brush>
  </inkml:definitions>
  <inkml:trace contextRef="#ctx0" brushRef="#br0">0 1 14427,'9'0'840,"-2"2"-816,-1 4 0,8 1 2217,7 0-2073,11 5 200,2 1 112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20.644"/>
    </inkml:context>
    <inkml:brush xml:id="br0">
      <inkml:brushProperty name="width" value="0.05" units="cm"/>
      <inkml:brushProperty name="height" value="0.05" units="cm"/>
    </inkml:brush>
  </inkml:definitions>
  <inkml:trace contextRef="#ctx0" brushRef="#br0">2 110 15155,'-1'-2'1457,"2"4"-1073,14-9-192,3-13 1080,12-1-960,3 3-112,7 1-80,3 4-16,3 4-208,-3 5-168,-3 5-352,-5 2-24,-15 3 456,-7 0-128,-15-1-128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21.010"/>
    </inkml:context>
    <inkml:brush xml:id="br0">
      <inkml:brushProperty name="width" value="0.05" units="cm"/>
      <inkml:brushProperty name="height" value="0.05" units="cm"/>
    </inkml:brush>
  </inkml:definitions>
  <inkml:trace contextRef="#ctx0" brushRef="#br0">9 88 13795,'-8'16'1128,"8"-8"-736,3-5-80,10 2 416,4-4-95,11-5-89,5-6-24,13 1-168,2-4-312,7-7 104,1-7-48,-1-10-96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39.980"/>
    </inkml:context>
    <inkml:brush xml:id="br0">
      <inkml:brushProperty name="width" value="0.05" units="cm"/>
      <inkml:brushProperty name="height" value="0.05" units="cm"/>
    </inkml:brush>
  </inkml:definitions>
  <inkml:trace contextRef="#ctx0" brushRef="#br0">92 131 13891,'0'-4'129,"0"0"1,0 1-1,1-1 0,0 0 0,-1 1 1,1-1-1,1 1 0,-1-1 1,0 1-1,1 0 0,0-1 1,0 1-1,0 0 0,0 0 0,0 0 1,1 1-1,-1-1 0,1 1 1,0-1-1,-1 1 0,6-3 1,5-4 235,2 0 1,0 1 0,29-12-1,-37 17-290,1 1 0,-1 0 0,1 0 0,0 1 0,0 0-1,0 0 1,0 1 0,0 0 0,0 0 0,11 2-1,-18-2-67,1 0-1,0 1 0,0-1 1,-1 0-1,1 1 1,0-1-1,-1 1 0,1-1 1,-1 1-1,1 0 0,-1 0 1,1 0-1,-1 0 1,1 0-1,-1 0 0,0 0 1,0 0-1,1 0 0,-1 1 1,0-1-1,0 0 1,0 1-1,0-1 0,-1 1 1,1-1-1,0 1 0,-1 0 1,1-1-1,-1 1 0,1-1 1,-1 1-1,0 0 1,1 0-1,-1 2 0,-1 0-7,0-1-1,0 1 0,0-1 0,0 1 1,-1-1-1,1 0 0,-1 1 0,0-1 0,0 0 1,0 0-1,0 0 0,-1 0 0,1-1 1,-1 1-1,-4 3 0,-94 68-97,-1 1 27,86-62 55,1 1-1,1 1 1,0 0 0,-14 21 0,24-29-20,0-1 1,0 1 0,1 0-1,0 1 1,0-1 0,0 0-1,1 1 1,1 0 0,-1-1-1,0 15 1,2-19-28,0-1-1,0 1 1,0-1-1,0 0 1,0 1-1,1-1 1,-1 1 0,1-1-1,0 0 1,0 1-1,0-1 1,0 0-1,0 0 1,0 0-1,0 0 1,1 0 0,-1 0-1,1 0 1,0 0-1,-1 0 1,1-1-1,0 1 1,0-1-1,0 1 1,0-1-1,0 0 1,0 1 0,1-1-1,-1-1 1,0 1-1,1 0 1,-1 0-1,0-1 1,1 1-1,-1-1 1,1 0 0,4 0-1,6-1-108,0 0-1,-1-1 0,1 0 1,0-1-1,15-6 1,35-13-477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0.379"/>
    </inkml:context>
    <inkml:brush xml:id="br0">
      <inkml:brushProperty name="width" value="0.05" units="cm"/>
      <inkml:brushProperty name="height" value="0.05" units="cm"/>
    </inkml:brush>
  </inkml:definitions>
  <inkml:trace contextRef="#ctx0" brushRef="#br0">130 86 12651,'2'-4'402,"17"-28"871,-19 32-1235,0-1 1,1 1-1,-1-1 0,0 0 0,0 1 0,1-1 1,-1 0-1,0 1 0,0-1 0,0 0 0,0 1 1,0-1-1,0 0 0,0 1 0,0-1 0,0 0 1,0 1-1,0-1 0,0 0 0,0 1 0,0-1 1,-1 0-1,1 1 0,0-1 0,-1 0 0,1 1 1,0-1-1,-1 1 0,1-1 0,-1 1 0,1-1 1,-1 1-1,1-1 0,-1 1 0,1-1 0,-1 1 1,1 0-1,-1-1 0,0 1 0,1 0 0,-1-1 1,0 1-1,1 0 0,-1 0 0,-1 0 0,-2-1 28,0 1 0,1 0 0,-1 0 0,0 1 0,0-1 0,0 1 0,0 0 0,1 0 0,-1 0 0,0 1 0,1-1 0,-1 1 0,1 0 0,0 0 0,-1 0 0,1 0 0,-3 4 0,-1 0-50,1 0-1,0 0 0,0 0 0,0 1 1,1 0-1,-8 14 0,9-14-12,1 0 0,0 1 0,0-1-1,1 1 1,0-1 0,1 1 0,-1 0 0,1-1-1,0 14 1,2-17 1,-1 0 0,0-1 0,1 1-1,0 0 1,-1 0 0,2-1 0,-1 1 0,0-1 0,1 1 0,-1-1-1,1 1 1,0-1 0,0 0 0,1 0 0,-1 0 0,0 0-1,1 0 1,0-1 0,0 1 0,0-1 0,0 0 0,4 3-1,0-2 22,0 0 0,1 0-1,-1-1 1,1 0 0,0 0 0,-1-1-1,1 0 1,0 0 0,0-1-1,0 0 1,0-1 0,0 1-1,-1-2 1,1 1 0,0-1-1,0 0 1,-1 0 0,8-4 0,-5 2 62,0-1 0,0 1 0,-1-2 0,0 1 1,0-1-1,0-1 0,0 1 0,-1-2 1,0 1-1,-1-1 0,0 0 0,11-16 0,-16 21-47,-1-1 0,1 0 0,0 0-1,-1 0 1,0 0 0,0 0-1,0 0 1,-1 0 0,1-1 0,-1 1-1,0 0 1,0 0 0,0-1 0,-1 1-1,1 0 1,-1 0 0,0 0-1,0 0 1,-1 0 0,1 0 0,-1 0-1,0 0 1,0 0 0,0 1 0,-1-1-1,1 1 1,-4-4 0,1 2-54,0-1 1,0 1-1,0 0 1,-1 0 0,0 1-1,0 0 1,0 0-1,-1 0 1,1 1-1,-1 0 1,0 0 0,0 1-1,0 0 1,0 0-1,-9-1 1,15 3-26,1-1-1,-1 1 1,0 0-1,0 0 1,0 0-1,0-1 1,0 1 0,0 0-1,1 0 1,-1 0-1,0 1 1,0-1-1,0 0 1,0 0 0,0 0-1,1 1 1,-1-1-1,0 0 1,0 1-1,0-1 1,1 1 0,-1-1-1,0 1 1,1-1-1,-1 1 1,0-1-1,1 1 1,-1 0 0,1-1-1,-1 1 1,1 0-1,-1 0 1,0 1-1,1-1-8,0 0 0,1 1-1,-1-1 1,0 1-1,1-1 1,-1 1-1,1-1 1,-1 0-1,1 0 1,0 1-1,0-1 1,-1 0-1,1 0 1,0 0-1,0 1 1,0-1-1,0 0 1,1-1-1,-1 1 1,0 0-1,2 1 1,20 12-424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0.797"/>
    </inkml:context>
    <inkml:brush xml:id="br0">
      <inkml:brushProperty name="width" value="0.05" units="cm"/>
      <inkml:brushProperty name="height" value="0.05" units="cm"/>
    </inkml:brush>
  </inkml:definitions>
  <inkml:trace contextRef="#ctx0" brushRef="#br0">1 75 16267,'14'-8'1449,"13"0"-1017,8-2-176,8-2 488,5 4-184,2-1-368,5 3-224,-2 2-528,-4 3-224,-8-2 576,-2 0-168,-5 0-152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1.157"/>
    </inkml:context>
    <inkml:brush xml:id="br0">
      <inkml:brushProperty name="width" value="0.05" units="cm"/>
      <inkml:brushProperty name="height" value="0.05" units="cm"/>
    </inkml:brush>
  </inkml:definitions>
  <inkml:trace contextRef="#ctx0" brushRef="#br0">345 0 16211,'-14'4'256,"-33"10"532,-88 39 1,123-47-747,0 0 1,0 1 0,1 1-1,0-1 1,1 2 0,0-1 0,0 2-1,0-1 1,1 1 0,1 1-1,0-1 1,-8 14 0,15-21-34,0 0 0,-1-1 0,1 1 0,0 0 0,0 0 0,0 0 0,1 0 0,-1 0 0,1 0 0,-1 3 0,2-4-12,-1-1 0,0 0-1,0 0 1,0 1 0,1-1 0,-1 0-1,1 0 1,-1 1 0,1-1 0,0 0-1,-1 0 1,1 0 0,0 0-1,0 0 1,-1 0 0,1 0 0,0 0-1,0 0 1,0 0 0,0 0 0,1-1-1,-1 1 1,0 0 0,0-1 0,2 1-1,2 1-52,0 0 0,1-1-1,-1 0 1,0 0 0,1-1 0,-1 1-1,1-1 1,-1 0 0,8-2-1,49-10-484,-32 4 312,-2-1 0,1-2-1,-1-1 1,-1-1 0,0-1 0,-1-1-1,-1-2 1,40-32 0,-54 36 317,-18 14 201,-25 17 235,11-2 1,-28 28 0,42-37-385,0 0 1,1 0 0,0 1-1,0 0 1,1 0-1,0 0 1,-5 14-1,9-20-122,1-1-1,-1 1 1,1 0-1,-1 0 0,1-1 1,0 1-1,0 0 1,0 0-1,0 0 1,0-1-1,0 1 0,1 0 1,-1 0-1,0-1 1,1 1-1,0 0 1,-1 0-1,1-1 0,0 1 1,0-1-1,0 1 1,0-1-1,0 1 1,0-1-1,0 1 0,0-1 1,1 0-1,-1 0 1,1 0-1,-1 0 1,0 0-1,1 0 0,2 1 1,5 3-50,0-1 0,1 0 1,0-1-1,15 4 0,-18-5-20,37 7-225,33 9-265,-71-16 500,0 0 1,0 1 0,0-1 0,0 1 0,0 1 0,-1-1-1,0 1 1,1-1 0,4 7 0,-9-9 63,1 0 0,-1 1 1,0-1-1,0 0 0,0 1 1,0 0-1,0-1 0,0 1 1,-1-1-1,1 1 0,0 0 0,-1 0 1,0-1-1,1 1 0,-1 0 1,0 0-1,0 0 0,0-1 1,0 1-1,0 2 0,-1-1 45,0 0 0,0 0 0,0 0 0,0 0-1,-1 0 1,1 0 0,-1 0 0,0-1 0,0 1 0,-4 3 0,-2 2 164,0 0 1,-1-1 0,0-1-1,0 1 1,-16 7 0,11-7-52,0-1 0,-1 0 0,0-1 0,0-1 0,-25 4 0,32-7-168,0 0 0,0 0 0,1-1-1,-1 0 1,0-1 0,0 0 0,0 0 0,1 0-1,-1-1 1,1 0 0,-1-1 0,1 0-1,-8-4 1,13 6 10,-1 0-1,1-1 1,0 1-1,0-1 0,1 0 1,-1 1-1,0-1 1,0 0-1,1 0 1,-1 0-1,1 0 0,0 0 1,-1 0-1,1-1 1,0 1-1,0 0 1,1-1-1,-1 1 0,0-1 1,1 1-1,0-1 1,-1 1-1,1-1 1,0 1-1,0-1 1,0 1-1,1-1 0,-1 1 1,0-1-1,1 1 1,0 0-1,0-1 1,0 1-1,0 0 0,0-1 1,0 1-1,0 0 1,1 0-1,-1 0 1,1 0-1,3-3 0,23-18 45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1.563"/>
    </inkml:context>
    <inkml:brush xml:id="br0">
      <inkml:brushProperty name="width" value="0.05" units="cm"/>
      <inkml:brushProperty name="height" value="0.05" units="cm"/>
    </inkml:brush>
  </inkml:definitions>
  <inkml:trace contextRef="#ctx0" brushRef="#br0">0 110 16844,'35'-6'1336,"10"-2"-976,7-2-144,20 2 376,7-5-144,5 5-128,1-4-80,-9-1-232,-6 5-144,-14 2-472,-10-2 2129,-31 0-1481,-16 7 56,-33 4 32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1.919"/>
    </inkml:context>
    <inkml:brush xml:id="br0">
      <inkml:brushProperty name="width" value="0.05" units="cm"/>
      <inkml:brushProperty name="height" value="0.05" units="cm"/>
    </inkml:brush>
  </inkml:definitions>
  <inkml:trace contextRef="#ctx0" brushRef="#br0">0 34 13555,'32'1'1376,"12"-4"-776,11-1-216,7-2 585,2 0-129,-1 2-208,-4 0-320,-8 0 1424,0 2-1472,-10 2 32,-5-1 65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2.836"/>
    </inkml:context>
    <inkml:brush xml:id="br0">
      <inkml:brushProperty name="width" value="0.05" units="cm"/>
      <inkml:brushProperty name="height" value="0.05" units="cm"/>
    </inkml:brush>
  </inkml:definitions>
  <inkml:trace contextRef="#ctx0" brushRef="#br0">0 89 14491,'6'-7'264,"0"1"-1,1-1 1,0 1 0,0 1 0,0-1-1,0 1 1,1 0 0,0 1-1,0 0 1,0 0 0,0 1-1,10-3 1,1 0 16,1 2 1,0 0-1,0 1 0,25 0 0,-38 3-225,-1 0 1,1 0-1,0 1 0,-1 0 1,1 0-1,-1 1 0,0-1 1,1 2-1,5 2 0,-10-5-50,0 1-1,0 0 1,0 1 0,-1-1-1,1 0 1,0 0-1,-1 1 1,1-1-1,-1 1 1,0-1 0,1 1-1,-1 0 1,0-1-1,0 1 1,0 0-1,0 0 1,0 0 0,0 0-1,-1 0 1,1 0-1,-1 0 1,1 0 0,-1 0-1,0 0 1,0 0-1,0 0 1,0 0-1,0 1 1,0-1 0,0 0-1,-1 0 1,-1 4-1,0-1-3,0 0-1,-1 1 1,0-1 0,0 0-1,0-1 1,-1 1-1,1-1 1,-1 1-1,0-1 1,-1 0 0,1 0-1,-1-1 1,-9 7-1,-5 1 5,-1-1 0,-27 11 0,-67 19 194,114-40-197,1 0 0,-1 1 1,0-1-1,0 0 0,0 0 1,0 0-1,0 0 0,0 0 1,0 0-1,0 0 0,1 0 1,-1 0-1,0 0 0,0 0 1,0 1-1,0-1 0,0 0 1,0 0-1,0 0 0,0 0 1,0 0-1,0 0 0,0 0 0,0 1 1,0-1-1,0 0 0,0 0 1,0 0-1,0 0 0,0 0 1,0 0-1,0 1 0,0-1 1,0 0-1,0 0 0,0 0 1,0 0-1,0 0 0,0 0 1,0 0-1,0 1 0,0-1 1,0 0-1,-1 0 0,1 0 1,0 0-1,0 0 0,0 0 1,0 0-1,0 0 0,0 0 1,0 0-1,0 0 0,-1 1 1,1-1-1,0 0 0,0 0 1,0 0-1,0 0 0,0 0 1,0 0-1,0 0 0,-1 0 1,19 3 47,27 1-148,150-7-1186,-144-1 1017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3.281"/>
    </inkml:context>
    <inkml:brush xml:id="br0">
      <inkml:brushProperty name="width" value="0.05" units="cm"/>
      <inkml:brushProperty name="height" value="0.05" units="cm"/>
    </inkml:brush>
  </inkml:definitions>
  <inkml:trace contextRef="#ctx0" brushRef="#br0">46 9 11298,'-1'-2'888,"-3"-5"1793,4 11-1550,-1 8-283,-17 107 1956,-1 4-1993,17-103-784,1 0 0,1 0 0,1 0-1,3 21 1,-3-36-104,1-1-1,-1 0 1,1 0-1,0 0 1,0 0-1,5 7 1,-7-10 18,0 0 0,1-1 0,-1 1 0,1-1 1,-1 1-1,1-1 0,-1 1 0,1-1 0,-1 1 1,1-1-1,0 1 0,-1-1 0,1 0 0,0 1 1,-1-1-1,1 0 0,0 0 0,1 1 0,-2-1-34,1-1-1,0 1 1,-1 0-1,1-1 1,-1 1-1,1 0 1,-1-1-1,1 1 1,-1-1 0,1 1-1,-1-1 1,1 1-1,-1-1 1,1 1-1,-1-1 1,0 1-1,0-1 1,1 0-1,-1 1 1,0-1-1,0 1 1,1-1-1,-1 0 1,0 1-1,0-2 1,1-2-105,0-1-1,-1 1 1,1 0 0,-1-1 0,0 1 0,0 0-1,-2-7 1,-3-15-758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5.328"/>
    </inkml:context>
    <inkml:brush xml:id="br0">
      <inkml:brushProperty name="width" value="0.05" units="cm"/>
      <inkml:brushProperty name="height" value="0.05" units="cm"/>
    </inkml:brush>
  </inkml:definitions>
  <inkml:trace contextRef="#ctx0" brushRef="#br0">168 378 17604,'-4'1'173,"-15"5"286,1 0-1,1 2 0,-33 17 1,45-22-466,1 0 1,0 0-1,0 0 1,0 1 0,0-1-1,1 1 1,-1 0 0,1 0-1,0 0 1,0 1-1,0-1 1,1 1 0,0 0-1,0-1 1,0 1-1,0 0 1,1 0 0,0 0-1,-1 8 1,1-11 0,1 1 1,0-1 0,0 1-1,0-1 1,0 1 0,0-1-1,0 1 1,1-1 0,-1 1-1,1-1 1,0 0 0,-1 1-1,1-1 1,0 0 0,1 0-1,-1 0 1,0 1 0,1-1-1,-1 0 1,1-1-1,-1 1 1,1 0 0,0 0-1,3 2 1,-2-3 6,0 1-1,1-1 1,-1 0 0,0 0-1,1 0 1,-1 0-1,1-1 1,-1 1 0,1-1-1,-1 0 1,1 0-1,-1 0 1,1-1 0,-1 1-1,1-1 1,-1 0 0,4-1-1,5-2 9,-1-1 1,1 0-1,-1-1 0,-1 0 1,1-1-1,-1 0 0,0-1 1,-1 0-1,0 0 0,12-15 0,2-5 16,0-1 0,22-40-1,-28 40-16,-1-1 0,23-61 0,-34 76-18,-1 0 0,0 0 0,0 0-1,-2-1 1,0 1 0,-1-1 0,0 1-1,-3-24 1,2 37 4,0-1 0,-1 1 0,1-1-1,-1 1 1,1-1 0,-1 1 0,0-1 0,0 1 0,0 0-1,0 0 1,0 0 0,-1-1 0,1 1 0,-1 0 0,1 1-1,-1-1 1,0 0 0,0 0 0,1 1 0,-5-3 0,4 3-4,-1 0 1,0 0 0,0 0 0,0 1 0,1-1 0,-1 1 0,0 0-1,0 0 1,0 0 0,0 0 0,0 0 0,1 1 0,-1-1 0,0 1-1,-3 1 1,-5 2-20,0 0-1,1 1 0,-1 1 1,1 0-1,0 0 0,0 1 0,-11 10 1,13-9 6,0 0 0,0 0 0,1 0 0,0 1 0,0 0-1,1 1 1,-9 17 0,13-24 12,1 1 0,0-1 0,0 1 0,0 0-1,0-1 1,1 1 0,-1 0 0,1 0 0,0 0-1,0-1 1,0 1 0,0 0 0,1 0 0,0-1-1,0 1 1,0 0 0,0-1 0,0 1 0,1-1-1,0 1 1,-1-1 0,1 0 0,1 1 0,-1-1-1,0 0 1,4 3 0,72 66-710,-51-50 242,41 46 1,-60-59 398,-1 0-1,0 1 1,-1-1 0,0 1 0,-1 1-1,0-1 1,-1 1 0,0 0 0,4 16-1,-1 12-97,-4-33 143,2-9 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3.655"/>
    </inkml:context>
    <inkml:brush xml:id="br0">
      <inkml:brushProperty name="width" value="0.05" units="cm"/>
      <inkml:brushProperty name="height" value="0.05" units="cm"/>
    </inkml:brush>
  </inkml:definitions>
  <inkml:trace contextRef="#ctx0" brushRef="#br0">14 4 11843,'-10'-4'1504,"6"4"-864,10 0-112,5 0 1256,15 1-903,-2-1-81,11 0-184,8 3-216,1-1-672,2-2 472,-6-2-200,-2 2-104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4.067"/>
    </inkml:context>
    <inkml:brush xml:id="br0">
      <inkml:brushProperty name="width" value="0.05" units="cm"/>
      <inkml:brushProperty name="height" value="0.05" units="cm"/>
    </inkml:brush>
  </inkml:definitions>
  <inkml:trace contextRef="#ctx0" brushRef="#br0">421 118 17396,'1'-2'78,"0"0"0,0-1 0,0 1 0,0 0 0,-1 0 0,1-1 0,-1 1 0,1-1 1,-1 1-1,0 0 0,0-1 0,0 1 0,0-1 0,-1 1 0,1-1 0,-1 1 0,1 0 0,-1-1 0,-2-3 0,1 3-9,0-1-1,0 1 1,-1 0-1,1 0 1,-1 0-1,0 0 1,0 0-1,0 1 0,-1-1 1,1 1-1,-4-2 1,-3-1 33,-1 0 1,1 1 0,-1 0 0,0 1-1,0 0 1,0 0 0,-23-1-1,24 4-109,0 1 0,0 0-1,0 1 1,0 0-1,0 0 1,0 1-1,0 0 1,0 1 0,1 0-1,0 1 1,0-1-1,0 2 1,0-1-1,1 1 1,0 1 0,0 0-1,1 0 1,0 0-1,0 1 1,0 0 0,1 0-1,-7 14 1,11-20 7,1 0 0,-1 1 0,1-1-1,0 1 1,0-1 0,0 1 0,0 0 0,1-1 0,-1 1 0,1 0 0,0-1 0,-1 1 0,1 0 0,1 4 0,-1-6-1,1 0 0,-1 0 1,1 1-1,0-1 0,0 0 1,-1 0-1,1 0 0,0 0 1,0 0-1,0 0 0,0 0 1,0 0-1,0 0 0,0 0 1,1 0-1,-1-1 0,0 1 1,0 0-1,1-1 0,-1 1 0,0-1 1,1 0-1,-1 1 0,1-1 1,-1 0-1,0 0 0,1 0 1,-1 0-1,2 0 0,12 0-16,1 0 0,-1-1 0,0-1 0,0 0 0,0-1 0,0-1 0,16-6-1,100-46-152,-79 32 67,-29 16-20,-36 20 35,1-1 92,4-3-10,-78 74 98,73-68-43,1 1-1,0 0 1,1 1 0,-11 20-1,19-31-34,1 0 0,0 0 0,1-1 0,-1 1 0,1 0 1,0 0-1,0 0 0,0 0 0,1 1 0,0-1 0,0 0 0,0 0 0,2 7 0,1 0-21,0 1-1,1-1 1,10 21 0,-8-19-17,0 0 1,6 25 0,-11-37 35,-1 1 0,1-1 0,-1 0 1,0 0-1,0 0 0,1 1 0,-2-1 0,1 0 1,0 0-1,0 1 0,-1-1 0,1 0 0,-1 0 1,0 0-1,1 0 0,-1 0 0,0 0 1,0 0-1,-1 0 0,1 0 0,-2 2 0,1-2 27,-1 0-1,0 0 0,1 0 1,-1 0-1,0 0 0,0-1 0,0 1 1,0-1-1,-1 0 0,1 0 0,0 0 1,-6 0-1,-3 0 106,0 0 0,0-1 0,0 0 0,0-1 0,0-1 1,-22-5-1,21 3-73,0 0 1,0-1 0,-18-10 0,27 13-193,0 0 1,0-1 0,0 1 0,0-1 0,1 0-1,-1 0 1,1-1 0,0 1 0,0 0-1,0-1 1,0 0 0,1 0 0,-1 0 0,-1-4-1,4 6 73,-1 0-1,1 0 1,0 0 0,0 0-1,-1 1 1,1-1-1,1 0 1,-1 0-1,0 0 1,0 0-1,1 0 1,-1 1-1,1-1 1,0 0 0,-1 0-1,1 1 1,2-4-1,9-11-567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5.383"/>
    </inkml:context>
    <inkml:brush xml:id="br0">
      <inkml:brushProperty name="width" value="0.05" units="cm"/>
      <inkml:brushProperty name="height" value="0.05" units="cm"/>
    </inkml:brush>
  </inkml:definitions>
  <inkml:trace contextRef="#ctx0" brushRef="#br0">0 55 12491,'9'7'1944,"7"-3"-1032,14-4-256,9-8 1465,12-5-1121,5 1-96,4 0-168,-1 0-199,-5 6-537,1 3-240,-18 6-593,-7 2 129,-18 0-376,-8 1-552,-10-3-409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5.770"/>
    </inkml:context>
    <inkml:brush xml:id="br0">
      <inkml:brushProperty name="width" value="0.05" units="cm"/>
      <inkml:brushProperty name="height" value="0.05" units="cm"/>
    </inkml:brush>
  </inkml:definitions>
  <inkml:trace contextRef="#ctx0" brushRef="#br0">1 22 14131,'23'17'1848,"5"-7"-1079,15-10-225,5 0 712,10-3-288,7 1-144,2-4-528,4 0-408,-7-4 1665,1 2-1457,-5 5-48,-2-7 24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46.146"/>
    </inkml:context>
    <inkml:brush xml:id="br0">
      <inkml:brushProperty name="width" value="0.05" units="cm"/>
      <inkml:brushProperty name="height" value="0.05" units="cm"/>
    </inkml:brush>
  </inkml:definitions>
  <inkml:trace contextRef="#ctx0" brushRef="#br0">56 3 16764,'1'-3'1584,"-1"5"-1232,-10 11-160,0 4 960,-1 14-776,-1 7-160,4 12-144,2 3-32,6 4 0,1 0-64,9-5-168,3-3-104,3-18-328,3-6-192,2-27-1753,2-12 2121,2-23-376,-2-6-216</inkml:trace>
  <inkml:trace contextRef="#ctx0" brushRef="#br0" timeOffset="1">387 9 16708,'0'14'1816,"0"8"-1264,-3 6-192,-3 2 784,6 13-439,-1 5-81,2 5-240,1 1-80,4 4-304,-2-1-272,6 3 256,3-3-48,3-8-64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59.426"/>
    </inkml:context>
    <inkml:brush xml:id="br0">
      <inkml:brushProperty name="width" value="0.05" units="cm"/>
      <inkml:brushProperty name="height" value="0.05" units="cm"/>
    </inkml:brush>
  </inkml:definitions>
  <inkml:trace contextRef="#ctx0" brushRef="#br0">221 52 13795,'1'-1'210,"0"-1"0,0 1 0,0-1 1,0 0-1,0 1 0,-1-1 0,1 0 0,-1 1 0,1-1 0,-1 0 1,1 0-1,-1 1 0,0-1 0,0 0 0,0 0 0,0 0 0,0 1 1,-1-1-1,0-2 0,0 2-115,0 1 0,0 0 0,0 0 0,0 0 0,0-1 1,-1 1-1,1 1 0,0-1 0,-1 0 0,1 0 0,-1 0 0,1 1 0,-1-1 1,1 1-1,-1-1 0,0 1 0,1 0 0,-1 0 0,0-1 0,1 1 0,-1 0 1,-2 1-1,-3-1-86,0 0 1,-1 1 0,1 0-1,0 0 1,0 1 0,0 0-1,0 0 1,0 1 0,0 0-1,1 0 1,-1 0 0,1 1-1,0 0 1,0 0 0,0 1-1,-6 6 1,5-4-39,1-1-1,0 1 1,1 0 0,-1 1-1,1-1 1,1 1 0,-1 0-1,2 0 1,-1 0-1,1 1 1,0-1 0,1 1-1,-2 9 1,3-16 19,1-1-1,0 1 1,0 0 0,0 0 0,0 0-1,0-1 1,0 1 0,0 0-1,0 0 1,1-1 0,-1 1 0,1 0-1,-1-1 1,1 1 0,0 0 0,0-1-1,0 1 1,1 1 0,-1-2 1,0 0 1,0 0 0,0-1-1,0 1 1,1 0 0,-1-1-1,0 1 1,0-1 0,1 0-1,-1 1 1,0-1 0,1 0-1,-1 0 1,0 0 0,1 0-1,-1 0 1,0 0 0,1 0-1,-1 0 1,0-1 0,1 1-1,-1 0 1,0-1 0,1 1-1,0-2 1,8-2-13,-1-1 0,0 0-1,0 0 1,-1-1 0,1 0 0,-1-1 0,-1 0 0,10-10 0,2-4 34,28-42 0,-50 75-44,0 0 0,2 0 0,-1 1 1,2-1-1,-1 0 0,2 1 0,0-1 0,0 1 1,6 21-1,4-9 12,14 24 1,-14-30-3,-1 2-1,0-1 1,11 38 0,-20-53 45,0 1 1,0-1-1,0 0 1,0 1-1,-1-1 1,0 1 0,0-1-1,-1 0 1,1 1-1,-1-1 1,0 0-1,-1 1 1,1-1-1,-1 0 1,0 0-1,0 0 1,-1 0 0,1-1-1,-1 1 1,-5 5-1,3-4 127,-1 0 0,0 0-1,0-1 1,-1 0 0,1-1 0,-1 1-1,0-1 1,0 0 0,-1-1-1,1 0 1,-1 0 0,1 0 0,-1-1-1,0 0 1,0-1 0,-13 1 0,14-1-100,-1-1 0,0 0 0,1-1 0,-1 0 0,0 0 0,1 0 0,0-1 0,-1 0 0,1 0 0,0-1 0,0 0 0,0-1 0,0 1 0,0-1 0,1 0 0,0-1 0,-8-6 0,14 11-46,0 0 0,1 0 1,-1 0-1,0 0 0,0 0 1,0 0-1,0 0 0,0 0 1,0 0-1,0 0 0,0 0 0,1 0 1,-1 0-1,0 0 0,0 0 1,0 0-1,0 0 0,0 0 1,0 0-1,0-1 0,0 1 0,0 0 1,0 0-1,1 0 0,-1 0 1,0 0-1,0 0 0,0 0 1,0 0-1,0 0 0,0 0 0,0 0 1,0 0-1,0-1 0,0 1 1,0 0-1,0 0 0,0 0 1,0 0-1,0 0 0,0 0 0,0 0 1,0 0-1,0 0 0,0-1 1,0 1-1,0 0 0,0 0 1,14 4-127,-11-3 83,12 3-107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03.739"/>
    </inkml:context>
    <inkml:brush xml:id="br0">
      <inkml:brushProperty name="width" value="0.05" units="cm"/>
      <inkml:brushProperty name="height" value="0.05" units="cm"/>
    </inkml:brush>
  </inkml:definitions>
  <inkml:trace contextRef="#ctx0" brushRef="#br0">858 72 12323,'-7'-7'58,"-1"0"0,0 0 0,0 1 0,0 0 0,-1 1 0,0 0 0,0 0 0,-1 1 0,1 0 0,-1 0 0,0 1 0,0 1 0,0 0 0,0 0 1,0 1-1,-18 0 0,12 1-58,0 1 0,0 1 0,0 0 0,0 1 0,1 1 0,0 0 0,0 1 0,0 1 0,0 0 0,-15 10 0,-1 4 28,0 1 0,1 1 0,2 2 0,-39 42 0,28-23 35,2 2 0,-37 60 0,51-68-18,1 2 1,2 0 0,2 1-1,1 1 1,3 1-1,1 0 1,2 1 0,-7 58-1,14-70-30,2 0 0,2-1 0,0 1 0,2 0 0,2-1 0,0 1 0,2-1-1,1 0 1,2-1 0,1 0 0,1 0 0,26 47 0,-29-62-21,1 0 0,0-1-1,1 0 1,1 0 0,0-1 0,0-1-1,1 0 1,1-1 0,0 0 0,0-1-1,1 0 1,0-1 0,0 0 0,1-2-1,20 8 1,-12-7-8,1-1 0,0-1 0,0-1-1,0-1 1,0-1 0,1-1 0,24-3 0,-18-1 2,1-1 0,-2-2 0,1-1 1,57-22-1,-42 9 30,-1-3 1,-1-1 0,-1-2 0,-2-2-1,0-1 1,63-61 0,-40 26 81,-3-3 0,84-118 0,-107 128-14,-2-2 0,-3-1 1,50-127-1,-72 155-55,-1 0-1,-2-1 1,-1 0 0,-2-1 0,2-43-1,-7 68-27,0-1 0,0 1-1,-1-1 1,0 0 0,-1 1 0,0 0 0,-1-1-1,0 1 1,0 0 0,-9-16 0,9 20-9,-1 0 0,0 0 0,0 0 0,0 0 0,-1 1 0,1 0 0,-1 0 0,0 0 0,0 1 0,-1 0 0,1 0 0,-1 0 0,0 0 0,1 1 0,-1 0 0,-10-2 1,-2 1-18,1 0 0,-1 2 0,1-1 1,-1 2-1,1 1 0,-1 0 1,-18 4-1,-121 33-178,141-33 179,-184 63-186,119-38 89,-118 27 0,116-45 72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07.369"/>
    </inkml:context>
    <inkml:brush xml:id="br0">
      <inkml:brushProperty name="width" value="0.05" units="cm"/>
      <inkml:brushProperty name="height" value="0.05" units="cm"/>
    </inkml:brush>
  </inkml:definitions>
  <inkml:trace contextRef="#ctx0" brushRef="#br0">1 1 14235,'6'4'1136,"1"-3"-960,-3 15-72,-4 7 416,0 17-432,0 3-16,3 16 41,3 10-9,-5 1-88,3-1-104,-4-6-265,0 0-55,-4-13 320,-3-5-88,-9-20-64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07.771"/>
    </inkml:context>
    <inkml:brush xml:id="br0">
      <inkml:brushProperty name="width" value="0.05" units="cm"/>
      <inkml:brushProperty name="height" value="0.05" units="cm"/>
    </inkml:brush>
  </inkml:definitions>
  <inkml:trace contextRef="#ctx0" brushRef="#br0">0 105 13419,'7'-11'363,"0"1"-1,1 0 1,0 0 0,0 1-1,16-14 1,-19 19-295,0 0 0,1 1 1,0 0-1,-1 0 0,1 0 0,0 1 1,0 0-1,0 0 0,1 1 0,-1-1 1,0 1-1,13 0 0,-10 1-51,0 0 1,0 1-1,0 1 0,0-1 0,0 1 1,0 1-1,0 0 0,-1 0 0,0 0 1,9 6-1,-11-6-31,0 1 0,0 0 0,0 0 0,0 0 0,-1 1 0,0 0 0,0 0 0,0 0 1,0 1-1,-1-1 0,0 1 0,0 0 0,4 10 0,-7-14 7,0 0 1,-1 1-1,1-1 0,0 1 1,-1-1-1,0 1 0,1-1 1,-1 1-1,0-1 0,0 1 1,0 0-1,-1-1 1,1 1-1,-1-1 0,1 1 1,-1-1-1,-1 3 0,0-1-1,0 0 1,-1-1-1,1 1 0,-1-1 0,1 0 0,-1 0 0,0 0 0,0 0 0,-6 4 0,-5 1 3,-1 1-1,0-2 0,0 0 0,-18 5 0,31-11 7,-22 8-37,-1-1 1,0-1-1,-45 7 0,68-14 33,0 0 0,0 0-1,1 0 1,-1 0-1,0 0 1,0 0 0,0 0-1,1-1 1,-1 1-1,0 0 1,0-1 0,1 0-1,-1 1 1,0-1-1,1 0 1,-1 0 0,-1-1-1,1-5-47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08.572"/>
    </inkml:context>
    <inkml:brush xml:id="br0">
      <inkml:brushProperty name="width" value="0.05" units="cm"/>
      <inkml:brushProperty name="height" value="0.05" units="cm"/>
    </inkml:brush>
  </inkml:definitions>
  <inkml:trace contextRef="#ctx0" brushRef="#br0">26 1 14907,'-6'13'170,"2"1"1,0 0-1,0 1 0,1-1 0,1 0 1,0 1-1,1 0 0,2 28 1,0-42-150,-1 1 0,0-1 1,0 0-1,0 1 1,1-1-1,-1 0 1,1 1-1,-1-1 1,1 0-1,-1 0 1,1 1-1,0-1 1,-1 0-1,3 2 1,-3-3 5,1 0 0,-1 1 1,1-1-1,-1 0 0,1 0 0,-1 0 1,1 1-1,-1-1 0,1 0 1,-1 0-1,1 0 0,-1 0 0,1 0 1,-1 0-1,1 0 0,-1 0 0,1 0 1,-1 0-1,1 0 0,-1 0 1,1-1-1,-1 1 0,1 0 0,0-1 1,2 0 68,-1-1 1,1 0 0,-1 0 0,1 0-1,-1 0 1,0 0 0,0-1 0,0 1-1,0-1 1,2-4 0,3-6 238,-1 1 0,8-24 0,-12 30-304,-1 1 1,1-1-1,-1 1 0,-1-1 0,1 0 0,-1 1 0,0-1 0,0 0 0,-2-9 0,2 14-32,0 0 0,0 0 0,0 0 0,0 1 0,-1-1 1,1 0-1,0 0 0,-1 0 0,1 0 0,-1 1 0,1-1 0,-1 0 0,1 0 0,-1 1 0,0-1 0,1 0 0,-2 0 0,1 1-1,1-1 0,0 1 0,-1 0 0,1 0 1,-1 0-1,1 0 0,-1 0 0,1 0 0,-1 0 0,1 0 0,-1 0 0,1 0 0,-1 0 0,1 0 0,-1 1 1,1-1-1,-1 0 0,1 0 0,-1 0 0,1 1 0,0-1 0,-1 0 0,0 1 0,0 0-5,-1 1-1,0 0 0,0-1 1,1 1-1,0 0 0,-1 0 1,1 0-1,0 0 0,0 0 1,0 0-1,0 1 0,-1 1 1,2 1 4,-1-1 1,1 1 0,0 0 0,0-1-1,0 1 1,1-1 0,0 1 0,0 0-1,0-1 1,0 0 0,1 1 0,-1-1-1,1 0 1,0 1 0,5 6 0,-2-4 5,0 0 0,0 0 0,1 0 0,0 0 0,0-1 1,0 0-1,12 8 0,-18-14 0,0 0 0,0 0 0,1 0-1,-1 0 1,0 0 0,1 0 0,-1 0 0,0 0 0,1 0 0,-1 0 0,0 0-1,1 0 1,-1 0 0,0 0 0,0 0 0,1 0 0,-1 0 0,0 0 0,1 0 0,-1-1-1,0 1 1,0 0 0,1 0 0,-1 0 0,0-1 0,0 1 0,1 0 0,-1 0 0,0-1-1,0 1 1,0 0 0,0 0 0,1-1 0,-1 1 0,0 0 0,0-1 0,0 1-33,1-1 1,-1 0 0,1 1 0,-1-1 0,0 1-1,1-1 1,-1 1 0,1 0 0,-1-1 0,1 1-1,0-1 1,-1 1 0,1 0 0,-1 0 0,1-1-1,0 1 1,-1 0 0,2-1 0,3 1-30,0-1 1,0 0 0,0 0-1,-1-1 1,1 1 0,0-1-1,-1 0 1,1-1 0,-1 1-1,0-1 1,1 0 0,3-3-1,19-11-4,-20 15 182,-6 5-571,-3-1-225,2-8 124,0 6 545,0 0 1,0 0-1,0-1 0,0 1 0,0 0 0,0 0 0,0-1 0,0 1 0,0 0 0,0 0 1,0-1-1,0 1 0,0 0 0,0 0 0,0-1 0,0 1 0,0 0 0,0 0 1,-1-1-1,1 1 0,0 0 0,0 0 0,0 0 0,0-1 0,-1 1 0,1 0 1,0 0-1,0 0 0,0 0 0,-1-1 0,1 1 0,-5-1-170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45.566"/>
    </inkml:context>
    <inkml:brush xml:id="br0">
      <inkml:brushProperty name="width" value="0.05" units="cm"/>
      <inkml:brushProperty name="height" value="0.05" units="cm"/>
    </inkml:brush>
  </inkml:definitions>
  <inkml:trace contextRef="#ctx0" brushRef="#br0">0 0 11514,'3'4'1161,"-3"-1"-777,1-1-224,1 0 1552,2 4-1520,3 4-248,3 2-8,5 3 16,1 3-16,4 5 0,1-2 32,2 3 32,0-1 16,-4-1-144,-1-5 112,-8-7-8,-1-8 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5.734"/>
    </inkml:context>
    <inkml:brush xml:id="br0">
      <inkml:brushProperty name="width" value="0.05" units="cm"/>
      <inkml:brushProperty name="height" value="0.05" units="cm"/>
    </inkml:brush>
  </inkml:definitions>
  <inkml:trace contextRef="#ctx0" brushRef="#br0">0 138 13859,'2'2'54,"-1"0"0,0 0 1,1 0-1,-1 0 0,1-1 0,0 1 0,0-1 1,0 1-1,-1-1 0,1 1 0,1-1 1,-1 0-1,0 0 0,0 0 0,0 0 0,0-1 1,1 1-1,2 0 0,46 7-53,-44-8 63,13 2-6,0-2-1,38-3 1,-52 3 41,1-1-1,-1 0 1,0-1 0,1 0-1,-1 0 1,0 0 0,0 0 0,0-1-1,0 0 1,0-1 0,-1 1-1,9-8 1,-12 9-17,0 0 0,-1 0 0,1 1-1,-1-1 1,0 0 0,0 0 0,1 0 0,-1 0-1,-1-1 1,1 1 0,0 0 0,0 0 0,-1-1 0,1 1-1,-1 0 1,0-1 0,0 1 0,0 0 0,0-1-1,0 1 1,0 0 0,-1-3 0,-1 0 24,1 1 1,-1 0-1,1 0 1,-1 0-1,0 0 1,-1 1-1,1-1 0,-1 1 1,1-1-1,-1 1 1,-6-5-1,5 4-49,0 1 0,-1-1-1,1 1 1,-1 0 0,0 1-1,0-1 1,0 1 0,0 0-1,-8-2 1,11 3-70,-1 1 0,0-1-1,0 1 1,1 0 0,-1 0 0,0 0 0,0 0 0,1 0-1,-1 1 1,0-1 0,1 1 0,-1-1 0,0 1-1,1 0 1,-1 0 0,1 1 0,-1-1 0,-3 2 0,4 0-3,-1 0 1,0-1-1,1 1 0,-1 0 1,1 0-1,0 0 1,0 1-1,0-1 1,1 0-1,-1 1 1,1-1-1,-1 1 1,1 0-1,0-1 1,1 1-1,-1 0 0,1 0 1,-1 0-1,1-1 1,0 1-1,1 0 1,-1 0-1,1 0 1,-1-1-1,1 1 1,3 6-1,-2-3-53,0 0 1,1 0-1,1 0 0,-1-1 0,1 1 0,0-1 1,0 0-1,1 0 0,0 0 0,0 0 1,0-1-1,10 8 0,-8-9-16,1 1 0,-1-1 0,1 0 0,0-1 0,0 0 1,0 0-1,0 0 0,1-1 0,-1-1 0,1 1 0,13-1 0,7-6-216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09.844"/>
    </inkml:context>
    <inkml:brush xml:id="br0">
      <inkml:brushProperty name="width" value="0.05" units="cm"/>
      <inkml:brushProperty name="height" value="0.05" units="cm"/>
    </inkml:brush>
  </inkml:definitions>
  <inkml:trace contextRef="#ctx0" brushRef="#br0">0 32 14203,'1'0'100,"-1"-1"1,0 1-1,1-1 0,-1 1 1,1-1-1,-1 1 0,1-1 1,0 1-1,-1 0 0,1-1 1,-1 1-1,1 0 0,0-1 1,-1 1-1,1 0 0,0 0 1,-1-1-1,1 1 0,0 0 1,-1 0-1,1 0 0,1 0 0,-2 0-52,0 1-1,1-1 0,-1 0 0,1 1 1,-1-1-1,0 1 0,1-1 0,-1 1 0,0-1 1,1 1-1,-1-1 0,0 1 0,0-1 0,1 1 1,-1-1-1,0 1 0,0-1 0,0 1 1,0-1-1,0 1 0,0 0 0,-1 40 284,1-34-242,-6 59-31,-4 114 231,10-179-266,0 0 1,0 0-1,0 0 1,0 0-1,0 0 0,0 0 1,0 0-1,0 0 1,1 0-1,-1 0 0,0 0 1,0 0-1,1 0 1,-1 0-1,1 0 0,-1 0 1,1 0-1,-1 0 1,2 1-1,-1-2-3,-1 0 0,1 0 0,0-1 1,-1 1-1,1 0 0,-1 0 0,1 0 0,-1-1 0,1 1 0,-1 0 0,1 0 0,-1-1 1,1 1-1,-1-1 0,1 1 0,-1 0 0,1-1 0,-1 1 0,0-1 0,1 1 1,-1-1-1,0 1 0,1-2 0,20-37 645,-12 16-532,0 0 1,-2 0-1,-1-1 0,-1 0 0,0 0 0,-2 0 1,0-27-1,75 61-768,-71-10 624,-1 0-1,1-1 1,-1 0-1,1 0 1,-1-1-1,0 1 1,1-1-1,-1-1 1,0 1 0,0-1-1,0 0 1,-1 0-1,1-1 1,-1 0-1,0 0 1,0 0 0,0 0-1,6-8 1,-14 19-6,0 0 1,0-1 0,1 1 0,0 0 0,0 0-1,1 0 1,-1 1 0,2-1 0,-1 14 0,1-10 17,0 0 1,1 0-1,0 0 1,0-1 0,1 1-1,7 21 1,-8-31-2,-1-1-1,0 1 1,1 0-1,-1 0 1,1-1-1,-1 1 1,1-1 0,0 1-1,-1 0 1,1-1-1,0 1 1,-1-1 0,1 1-1,0-1 1,-1 0-1,1 1 1,0-1 0,0 0-1,0 1 1,-1-1-1,1 0 1,0 0 0,0 0-1,0 0 1,0 0-1,-1 0 1,1 0-1,0 0 1,0 0 0,0 0-1,0 0 1,-1-1-1,1 1 1,0 0 0,0 0-1,-1-1 1,1 1-1,1-1 1,31-20-142,-30 18 113,103-76-670,-91 72 431,-15 8 263,0-1 0,1 0 0,-1 0 1,0 0-1,0 0 0,0 0 1,1 0-1,-1 0 0,0 0 0,0 1 1,0-1-1,0 0 0,1 0 1,-1 0-1,0 0 0,0 1 0,0-1 1,0 0-1,0 0 0,0 0 0,1 1 1,-1-1-1,0 0 0,0 0 1,0 0-1,0 1 0,0-1 0,0 0 1,0 0-1,0 1 0,0-1 1,0 0-1,0 0 0,0 0 0,0 1 1,0-1-1,-11 32-167,6-17 114,3-9 47,1 0 1,0 0-1,1 1 1,-1-1-1,1 0 1,1 10-1,0-15 13,-1 0 0,0 0-1,0 0 1,0 0 0,1 0-1,-1 0 1,1 0 0,-1 0-1,1 0 1,-1 0 0,1 0 0,-1 0-1,1 0 1,0 0 0,0 0-1,-1-1 1,3 2 0,-2-1 5,0-1 0,0 0 1,0 1-1,0-1 0,1 0 0,-1 0 1,0 0-1,0 0 0,0 0 1,0 0-1,0 0 0,0 0 1,0-1-1,1 1 0,-1 0 0,0-1 1,0 1-1,0-1 0,0 1 1,0-1-1,1-1 0,9-6 102,0-1 0,-1 0 1,0 0-1,-1-1 0,0 0 0,0-1 0,-1 0 0,-1-1 0,12-21 0,-18 30-81,1-1 0,-1 0 0,0 1 0,0-1 0,0 0 0,0 0 0,0 1 0,-1-1 0,0 0 0,0 0 0,0 0 0,0 0 0,-1 0 0,-1-7 0,1 8-22,0 1 0,0-1 0,0 1 0,0 0 0,0-1 0,-1 1 0,1 0 0,-1 0 0,1 0 0,-1 0 0,0 0 0,0 0 0,0 0 0,0 1 0,0-1 0,0 1 0,-1-1 0,1 1 0,0 0 0,-1 0 0,1 0 0,-5-1 0,7 2-46,-1 0-1,1 0-1,0 0 1,0 0-1,0 0 1,0 0-1,0 0 1,0 0-1,-1 0 0,1 0 1,0 0-1,0 0 1,0 0-1,0 0 1,0 0-1,0 0 0,0 0 1,-1 0-1,1 0 1,0 0-1,0 0 1,0 0-1,0 0 1,0 0-1,0 0 0,0 0 1,-1-1-1,1 1 1,0 0-1,0 0 1,0 0-1,0 0 1,0 0-1,0 0 0,0 0 1,0 0-1,0 0 1,0-1-1,0 1 1,0 0-1,0 0 1,-1 0-1,1 0 0,0 0 1,0 0-1,0-1 1,0 1-1,0 0 1,0 0-1,0 0 0,0 0 1,0 0-1,1 0 1,-1-1-1,0 1 1,0 0-1,0 0 1,0-2 212,2-5-620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0.216"/>
    </inkml:context>
    <inkml:brush xml:id="br0">
      <inkml:brushProperty name="width" value="0.05" units="cm"/>
      <inkml:brushProperty name="height" value="0.05" units="cm"/>
    </inkml:brush>
  </inkml:definitions>
  <inkml:trace contextRef="#ctx0" brushRef="#br0">1 1 11883,'3'11'776,"5"1"-904,5 4 120,5-2 80,2 7-24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0.668"/>
    </inkml:context>
    <inkml:brush xml:id="br0">
      <inkml:brushProperty name="width" value="0.05" units="cm"/>
      <inkml:brushProperty name="height" value="0.05" units="cm"/>
    </inkml:brush>
  </inkml:definitions>
  <inkml:trace contextRef="#ctx0" brushRef="#br0">170 182 15603,'-12'1'259,"0"0"-1,0 0 1,0 1-1,0 0 1,-21 7-1,28-7-223,0 0 0,0 0 0,-1 1-1,1 0 1,1 0 0,-1 0 0,0 0-1,1 1 1,0-1 0,-1 1 0,1 0-1,1 0 1,-1 1 0,-3 6 0,6-11-32,0 1 1,1 0 0,-1 0-1,1 0 1,-1 0 0,1 0-1,0 0 1,-1 0 0,1 0-1,0 0 1,-1 0 0,1 0-1,0 0 1,0 0 0,0 0-1,0 0 1,0 0-1,0 0 1,1 0 0,-1 0-1,0 0 1,0 0 0,1 0-1,-1 0 1,1 2 0,0-2-2,1 0 1,-1 0-1,0-1 1,0 1 0,0 0-1,1 0 1,-1-1-1,0 1 1,1-1 0,-1 1-1,1-1 1,-1 0-1,1 1 1,-1-1 0,3 0-1,3 0 7,1 0 0,-1 0 0,0-1 0,0 0 0,1 0 0,7-3-1,0-2 14,0-1-1,-1 0 1,1-1-1,-1-1 0,-1 0 1,0 0-1,0-2 0,-1 1 1,14-16-1,-20 15-42,-7 8-20,0 3 37,-1 1 0,1-1 0,0 1 0,0-1 0,0 1 0,0-1 0,0 1 0,0 0 0,0-1-1,0 1 1,1 0 0,-1 0 0,0 0 0,0 1 0,-4 3 1,1 0-1,0 1 0,1 0 1,0 0-1,0 0 0,0 0 1,0 1-1,1-1 1,-3 13-1,5-17 12,0 0-1,-1 0 1,1 0 0,0 0-1,0 0 1,0 0 0,0 0-1,1 0 1,-1 0 0,1 0-1,-1 0 1,1 0 0,-1 0 0,1 0-1,0-1 1,0 1 0,0 0-1,0 0 1,0-1 0,1 1-1,-1-1 1,0 1 0,1-1-1,-1 1 1,1-1 0,-1 0-1,1 0 1,0 0 0,0 0-1,-1 0 1,1 0 0,0 0 0,0-1-1,0 1 1,0 0 0,3-1-1,4 2 31,1-1 1,0 0-1,0-1 0,-1 0 0,1-1 1,0 0-1,0 0 0,-1-1 0,1 0 1,-1-1-1,0 0 0,0-1 0,0 0 0,0 0 1,16-11-1,-11 6-11,-1-1 1,1-1-1,-2 0 1,1 0-1,-1-2 1,-1 1-1,0-1 1,11-20-1,-16 24-45,-2 1-1,1-1 1,-1 0 0,0-1-1,-1 1 1,0-1 0,-1 1-1,0-1 1,0 0 0,-1 0-1,0-12 1,-1 20 15,0 1-1,0 0 1,0 0-1,-1 0 1,1-1-1,0 1 1,0 0-1,-1 0 1,1 0-1,-1-1 1,1 1-1,-1 0 1,-1-2 0,2 3 3,0 0 0,-1 0 0,1-1-1,0 1 1,-1 0 0,1 0 0,0-1 0,-1 1 0,1 0 0,-1 0 0,1 0 0,0 0 0,-1 0 0,1-1 0,-1 1 0,1 0 0,0 0 0,-1 0 0,1 0 0,-1 0 0,1 0 0,-1 1 0,1-1 0,0 0 0,-2 0 0,1 1 10,-1 0 0,0 0 0,0 0 0,1 1 0,-1-1 1,1 0-1,-1 1 0,1-1 0,-1 1 0,1 0 0,0-1 0,0 1 0,0 0 1,-2 3-1,1 1 9,-1 1 1,1-1 0,1 1-1,-1 0 1,1-1 0,0 1-1,0 0 1,1 0-1,0-1 1,0 1 0,1 0-1,0 0 1,0 0 0,1-1-1,-1 1 1,1-1-1,5 10 1,4 6-67,1-1 0,0 0 0,25 30 0,8 13-589,-37-47 303,-8-17 322,0 0-1,0 0 1,0 0 0,0 0 0,0 0 0,0 0 0,0 0-1,0 1 1,0-1 0,0 0 0,0 0 0,0 0 0,0 0-1,0 0 1,0 0 0,0 0 0,0 1 0,0-1-1,0 0 1,0 0 0,0 0 0,0 0 0,0 0 0,0 0-1,0 0 1,0 1 0,0-1 0,0 0 0,0 0 0,-1 0-1,1 0 1,0 0 0,0 0 0,0 0 0,0 0-1,0 0 1,0 0 0,0 0 0,0 0 0,0 1 0,-1-1-1,1 0 1,0 0 0,0 0 0,0 0 0,0 0 0,0 0-1,0 0 1,0 0 0,-1 0 0,1 0 0,0 0-1,0 0 1,0 0 0,0 0 0,-3-2-67,1 1-1,-1-1 1,1 1-1,0-1 1,-1 0 0,1 0-1,0 0 1,0 0-1,-2-3 1,-41-55-79,3-1-1,-54-105 1,88 145 769,11 16-152,10 10-237,4 5-143,1 0 1,28 10-1,-4-5-129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1.820"/>
    </inkml:context>
    <inkml:brush xml:id="br0">
      <inkml:brushProperty name="width" value="0.05" units="cm"/>
      <inkml:brushProperty name="height" value="0.05" units="cm"/>
    </inkml:brush>
  </inkml:definitions>
  <inkml:trace contextRef="#ctx0" brushRef="#br0">262 18 13619,'-2'-2'279,"-1"0"0,1 0-1,0 1 1,-1-1 0,1 1 0,-1 0 0,0 0 0,1 0-1,-1 0 1,0 0 0,0 0 0,-5 0 0,4 1-154,0 0-1,-1 1 1,1 0 0,0 0 0,-1 0-1,1 0 1,0 0 0,-4 3 0,0-1-140,0 1 0,1 0 0,-1 0 0,1 1-1,0 0 1,0 0 0,-11 12 0,16-16-12,1 1 0,-1 0 0,1 0 0,-1 0 0,1 0 0,0 0-1,-1 0 1,1 0 0,0 0 0,1 0 0,-1 0 0,0 1 0,1-1-1,-1 0 1,1 1 0,0-1 0,-1 0 0,1 1 0,0-1 0,0 1 0,1-1-1,-1 0 1,1 1 0,-1-1 0,1 0 0,0 0 0,-1 1 0,1-1-1,0 0 1,1 0 0,-1 0 0,0 0 0,3 3 0,3 2-119,0 1 0,1-1 0,-1-1 0,11 7 0,-10-7 70,-1-1 0,0 1 1,0 0-1,0 1 0,-1 0 0,6 7 0,-7-6 71,0 1-1,0-1 1,-1 1-1,-1-1 0,1 1 1,-1 0-1,-1 1 0,0-1 1,0 0-1,1 19 1,-3-23 70,0 0 0,-1 0 1,1 0-1,-1 0 0,0 0 1,0 0-1,0 0 1,-1-1-1,0 1 0,0 0 1,0-1-1,0 1 0,-1-1 1,0 0-1,0 0 1,0 0-1,0 0 0,0 0 1,-1-1-1,0 0 0,0 1 1,-4 2-1,-4 0 52,1-1 1,-1 1-1,-1-2 1,1 0-1,0 0 0,-1-1 1,0-1-1,0 0 0,0-1 1,0 0-1,0-1 0,-21-2 1,25-2-876,10-1 476,11-4 25,7 1-145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2.222"/>
    </inkml:context>
    <inkml:brush xml:id="br0">
      <inkml:brushProperty name="width" value="0.05" units="cm"/>
      <inkml:brushProperty name="height" value="0.05" units="cm"/>
    </inkml:brush>
  </inkml:definitions>
  <inkml:trace contextRef="#ctx0" brushRef="#br0">109 52 16267,'0'0'40,"0"0"-1,0-1 0,1 1 0,-1 0 1,0-1-1,0 1 0,0-1 0,1 1 1,-1 0-1,0-1 0,0 1 0,0-1 1,0 1-1,0 0 0,0-1 0,0 1 1,0-1-1,0 1 0,0-1 0,0 1 1,0 0-1,0-1 0,0 1 0,0-1 1,0 1-1,0-1 0,-1 1 0,1 0 1,0-1-1,0 1 0,-1 0 0,1-1 1,0 0-1,-17-5 428,13 5-410,1 1 1,-1 0-1,0 0 0,0 0 1,1 0-1,-1 0 1,0 1-1,-5 1 0,6 0-63,0-1-1,0 1 1,0 1-1,0-1 1,0 0-1,0 1 1,1-1-1,-1 1 1,1 0-1,-1 0 1,1 0 0,0 0-1,1 0 1,-4 6-1,3-3-25,0-1 1,0 1-1,0 0 0,1 0 1,0 0-1,0 0 0,1 0 0,-1 12 1,2-14 20,-1-1 0,0 1 1,1 0-1,0 0 0,0-1 1,0 1-1,0 0 0,1-1 1,-1 1-1,1-1 0,0 0 1,0 1-1,4 4 0,-4-6 26,0 0-1,0 0 0,1-1 0,-1 1 0,0-1 0,0 0 0,1 1 0,-1-1 0,1 0 1,-1-1-1,1 1 0,-1 0 0,1-1 0,0 1 0,-1-1 0,1 0 0,0 0 0,-1 0 1,1 0-1,0 0 0,3-2 0,4 0 85,-1 0 0,0-1 0,0-1 0,0 0 0,0 0 0,-1-1 0,1 1 0,-1-2 0,9-7 0,-13 10-36,0 0 0,0-1 0,0 0 1,0 1-1,-1-1 0,0-1 0,0 1 0,0 0 1,0-1-1,-1 1 0,1-1 0,-1 0 1,0 0-1,-1 0 0,1 0 0,-1 0 1,0 0-1,0-8 0,-1 9-100,-1 1 0,0-1 0,0 1-1,0 0 1,0 0 0,-1-1 0,0 1 0,1 0-1,-1 0 1,0 1 0,0-1 0,0 0 0,-1 1-1,1-1 1,-1 1 0,0-1 0,1 1 0,-1 0-1,-3-1 1,2 0-96,1 1 0,0 0 1,-1 0-1,1 1 0,-1-1 0,0 1 0,1 0 0,-1 0 0,0 0 0,0 0 0,0 1 0,1-1 0,-1 1 0,0 0 1,0 0-1,-7 2 0,6 2-455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2.687"/>
    </inkml:context>
    <inkml:brush xml:id="br0">
      <inkml:brushProperty name="width" value="0.05" units="cm"/>
      <inkml:brushProperty name="height" value="0.05" units="cm"/>
    </inkml:brush>
  </inkml:definitions>
  <inkml:trace contextRef="#ctx0" brushRef="#br0">0 77 13083,'1'-4'92,"0"0"1,1 0 0,-1 0-1,1 0 1,0 0 0,0 1-1,0-1 1,0 0-1,1 1 1,0 0 0,-1-1-1,1 1 1,0 0 0,1 1-1,-1-1 1,0 0 0,1 1-1,-1 0 1,1 0-1,0 0 1,0 0 0,0 0-1,0 1 1,0 0 0,0 0-1,0 0 1,1 0-1,-1 1 1,0 0 0,0 0-1,1 0 1,-1 0 0,7 2-1,-6-2-63,0 1 0,0 0-1,0 0 1,-1 0-1,1 1 1,0-1 0,-1 1-1,0 0 1,1 1 0,-1-1-1,0 1 1,0 0 0,0 0-1,0 0 1,-1 0 0,1 1-1,-1-1 1,0 1 0,0 0-1,0 0 1,-1 0-1,1 1 1,-1-1 0,0 1-1,0-1 1,0 1 0,-1-1-1,0 1 1,1 7 0,-2-1-9,0-1 1,-1 1 0,0-1 0,-1 0 0,0 0-1,-1 0 1,0 0 0,0 0 0,-10 18-1,-5 7 300,-29 38-1,42-66-248,-46 58 1670,54-67-1680,1 1 0,0-1 0,0 1 0,0-1 1,0 1-1,0 0 0,0 0 0,0 1 1,5-1-1,-2 0-25,37-6-554,43-14 1,-85 21 467,0 0 0,0-1 1,0 1-1,-1-1 0,1 1 0,0-1 1,0 0-1,-1 0 0,1 0 0,-1 0 1,1 0-1,-1 0 0,1 0 0,-1-1 1,0 1-1,1 0 0,-1-1 0,0 1 1,0-1-1,0 1 0,0-1 0,0 0 1,-1 1-1,1-1 0,0 0 0,-1 0 1,1 1-1,-1-1 0,0 0 0,1 0 1,-1 0-1,0 0 0,0 1 0,0-1 1,-1 0-1,1 0 0,0 0 0,-1 0 1,1 1-1,-1-1 0,1 0 0,-3-3 1,-10-21-443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3.112"/>
    </inkml:context>
    <inkml:brush xml:id="br0">
      <inkml:brushProperty name="width" value="0.05" units="cm"/>
      <inkml:brushProperty name="height" value="0.05" units="cm"/>
    </inkml:brush>
  </inkml:definitions>
  <inkml:trace contextRef="#ctx0" brushRef="#br0">1 53 12971,'0'10'1112,"11"3"-616,6 2-144,12-3 544,8 4-303,9-4-97,3-1-24,5-2-288,2-2-184,-3-6-656,-2-2-681,-10-8 1073,-6-4-224,-5-5-200</inkml:trace>
  <inkml:trace contextRef="#ctx0" brushRef="#br0" timeOffset="1">606 0 14699,'-3'6'1304,"-3"7"-1040,-4 10-111,-1 5 671,-1 5-512,-1 5-144,5-1-88,0 0 0,8-8-184,0-9-136,8-13 2096,2-10-1752,3-15 128,-1-10 88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3.486"/>
    </inkml:context>
    <inkml:brush xml:id="br0">
      <inkml:brushProperty name="width" value="0.05" units="cm"/>
      <inkml:brushProperty name="height" value="0.05" units="cm"/>
    </inkml:brush>
  </inkml:definitions>
  <inkml:trace contextRef="#ctx0" brushRef="#br0">5 39 15083,'0'-8'1705,"-1"4"-969,1-5-296,0 5 896,0-2-400,0 5-472,-2-5-328,2 9-1560,0 0 1192,-1 8-192,1 3-184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3.982"/>
    </inkml:context>
    <inkml:brush xml:id="br0">
      <inkml:brushProperty name="width" value="0.05" units="cm"/>
      <inkml:brushProperty name="height" value="0.05" units="cm"/>
    </inkml:brush>
  </inkml:definitions>
  <inkml:trace contextRef="#ctx0" brushRef="#br0">120 198 14235,'-5'2'487,"0"2"-1,1-1 1,-1 1-1,1-1 1,0 1-1,-6 7 1,-33 37-175,37-40-266,0 1 0,0 0-1,-5 10 1,10-16-25,-1 1 0,0 0 0,1-1 1,0 1-1,0 0 0,0 0 0,1 0 0,-1 0 0,1 0 0,0 0 0,0 4 0,0-7-18,1 0 1,-1 0-1,0 0 0,0 0 0,1 0 1,-1 0-1,1-1 0,-1 1 0,0 0 0,1 0 1,0-1-1,-1 1 0,1 0 0,-1-1 0,1 1 1,0 0-1,0-1 0,-1 1 0,1-1 0,0 1 1,0-1-1,-1 1 0,1-1 0,0 0 0,0 1 1,0-1-1,0 0 0,0 0 0,0 0 1,0 0-1,0 0 0,-1 0 0,1 0 0,0 0 1,0 0-1,0 0 0,0 0 0,0 0 0,1-1 1,3 0-17,-1 0 0,1-1 0,0 1 0,-1-1 0,1 0 0,4-3 0,6-5-127,-1-1 1,0 0-1,-1-1 1,0 0-1,-1-1 1,0 0 0,-1-1-1,10-16 1,-21 30 124,0 0 1,0 0 0,0 0 0,0 0 0,0 0-1,0 0 1,0 0 0,0 0 0,0 0-1,0 0 1,0 1 0,0-1 0,0 0 0,0 0-1,0 0 1,0 0 0,0 0 0,0 0-1,0 0 1,0 0 0,0 0 0,0 0 0,0 0-1,1 0 1,-1 0 0,0 0 0,0 0-1,0 0 1,0 0 0,0 0 0,0 0 0,0 0-1,0 0 1,0 0 0,0 0 0,0 0-1,0 0 1,0 0 0,0 0 0,0 0 0,1 0-1,-1 0 1,0 0 0,0 0 0,0 0-1,0 0 1,0 0 0,0 0 0,0 0 0,0 0-1,0 0 1,0 0 0,0-1 0,0 1-1,0 0 1,0 0 0,0 0 0,0 11-333,-3 19 173,3-26 86,-1 3 83,0 0 0,1-1-1,0 1 1,0 0 0,1 0 0,0-1-1,0 1 1,3 10 0,-3-15 27,0 0 1,0 0-1,-1-1 1,1 1-1,0-1 0,0 1 1,1 0-1,-1-1 1,0 0-1,0 1 1,1-1-1,-1 0 0,1 0 1,-1 1-1,1-1 1,0 0-1,-1-1 1,1 1-1,0 0 0,-1 0 1,1-1-1,0 1 1,0-1-1,0 1 1,0-1-1,0 0 0,-1 0 1,1 0-1,0 0 1,0 0-1,0 0 0,0-1 1,0 1-1,0-1 1,1 0-1,7-2 63,0-1-1,-1 0 1,0 0-1,0-1 1,0 0 0,0-1-1,-1 0 1,0 0-1,11-10 1,2-5 137,35-46 0,-36 42-236,-1-2 0,-2 0 0,0-1 0,-2 0 0,19-51 0,-31 56-120,-6 15 12,3 8 116,-1 0-1,1 0 0,-1 0 0,1 0 1,-1 0-1,1 0 0,-1 1 1,1-1-1,-1 0 0,1 0 1,-1 0-1,1 0 0,0 1 1,-1-1-1,1 0 0,-1 0 1,1 1-1,-1-1 0,1 0 0,0 1 1,-1-1-1,1 1 0,-11 10 46,1 1-1,0 0 0,1 1 1,0 0-1,1 0 0,1 1 1,0 0-1,0 0 0,2 0 1,0 1-1,-3 16 0,6-24 2,2 0 0,-1 0 0,1 0 0,0 0 0,0 0 0,1 0-1,0 0 1,0-1 0,1 1 0,0 0 0,0-1 0,0 1-1,1-1 1,0 1 0,0-1 0,6 7 0,-6-9-37,0-1 0,-1 1-1,2-1 1,-1 0 0,0 0 0,1 0 0,-1 0 0,1-1 0,0 0-1,0 1 1,0-1 0,0-1 0,0 1 0,0-1 0,1 1 0,-1-1 0,0 0-1,1-1 1,-1 1 0,1-1 0,-1 0 0,1 0 0,-1 0 0,1-1 0,-1 1-1,5-2 1,5-3 4,-1 1 0,0-2 0,0 0-1,-1 0 1,0-2 0,0 1 0,-1-1-1,1-1 1,-2 0 0,1-1 0,-1 0-1,-1 0 1,0-1 0,-1 0 0,13-22-1,-20 32-14,0 0 0,0-1 0,-1 1 0,1 0-1,-1-1 1,1 1 0,-1 0 0,1-1 0,-1 1-1,0-1 1,0 1 0,0-1 0,0 1 0,0 0 0,0-1-1,0 1 1,0-1 0,0 1 0,-1-1 0,0-2-1,0 4 0,1-1 0,-1 0 0,0 0 0,0 1-1,0-1 1,0 0 0,0 1 0,0-1 0,0 1 0,0-1-1,0 1 1,0 0 0,0-1 0,0 1 0,0 0-1,0 0 1,0 0 0,0 0 0,0 0 0,-2 0-1,-4 0-18,1 1-1,0 0 1,-1 1-1,1-1 1,0 1-1,0 0 0,-12 6 1,12-4 28,0 1-1,-1-1 1,1 1 0,1 0 0,-1 1 0,1-1-1,0 1 1,0 0 0,0 0 0,1 1 0,-5 10 0,7-15 3,1 0 0,0 1 0,0-1 1,1 1-1,-1-1 0,0 1 0,1-1 1,-1 1-1,1-1 0,0 1 1,0-1-1,0 1 0,0 0 0,1-1 1,-1 1-1,0-1 0,1 1 0,0-1 1,0 1-1,0-1 0,0 1 1,0-1-1,0 0 0,0 0 0,1 1 1,-1-1-1,1 0 0,0 0 0,0-1 1,0 1-1,0 0 0,0-1 0,0 1 1,0-1-1,0 1 0,5 1 1,-2-1 113,1 1 1,0-1-1,0 0 1,0-1-1,0 0 1,0 0-1,1 0 1,-1-1-1,0 0 1,0 0-1,12-2 1,3-1 109,-1-2 1,24-8-1,11-5 102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4.387"/>
    </inkml:context>
    <inkml:brush xml:id="br0">
      <inkml:brushProperty name="width" value="0.05" units="cm"/>
      <inkml:brushProperty name="height" value="0.05" units="cm"/>
    </inkml:brush>
  </inkml:definitions>
  <inkml:trace contextRef="#ctx0" brushRef="#br0">98 1 13603,'-27'23'1557,"16"-15"-1147,2 0 0,-1 1-1,1 0 1,-9 12 0,17-21-393,1 1-1,-1 0 1,1-1-1,-1 1 1,1 0-1,-1-1 1,1 1-1,0 0 1,-1-1-1,1 1 1,0 0 0,-1 0-1,1 0 1,0-1-1,0 1 1,0 0-1,0 0 1,0 0-1,0-1 1,0 1-1,0 0 1,0 0 0,0 0-1,0-1 1,1 1-1,-1 0 1,0 0-1,1 0 1,-1-1-1,0 1 1,1 0-1,-1-1 1,1 1 0,-1 0-1,1-1 1,-1 1-1,1-1 1,-1 1-1,1 0 1,0-1-1,-1 0 1,1 1-1,0-1 1,0 1 0,-1-1-1,1 0 1,0 1-1,0-1 1,-1 0-1,1 0 1,0 0-1,0 0 1,1 0-1,8 2-150,0-1 1,0 0-1,16 0 0,-15-1 61,-5 0 28,5 0-55,-1 0 0,1 1 0,-1 0 0,0 0 0,0 2 0,1-1 0,11 5 0,-21-6 102,0-1 0,0 1 1,0-1-1,0 1 0,0-1 0,0 1 0,0 0 1,0-1-1,0 1 0,-1 0 0,1 0 1,0 0-1,0 0 0,-1 0 0,1 0 1,0 0-1,-1 0 0,1 0 0,-1 0 0,0 0 1,1 0-1,-1 0 0,0 0 0,1 0 1,-1 0-1,0 1 0,0 0 0,-1 0 31,1 1 0,-1-1 0,0 1-1,0-1 1,0 0 0,0 1 0,0-1-1,0 0 1,0 0 0,-1 0 0,1 0-1,-3 2 1,-4 4 162,-1 0 0,0 0 0,0-1 0,-12 8 0,13-11 48,0 1 0,-1-1 0,1 0 0,-1-1 0,-13 4 0,19-6-159,0-1 1,0 1 0,0-1 0,0 1 0,1-1 0,-1 0 0,0 0 0,0 0 0,0 0 0,0-1 0,0 1 0,0-1 0,1 0 0,-1 0-1,0 0 1,1 0 0,-1 0 0,0-1 0,1 1 0,0-1 0,-4-2 0,-6-11 322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7.166"/>
    </inkml:context>
    <inkml:brush xml:id="br0">
      <inkml:brushProperty name="width" value="0.05" units="cm"/>
      <inkml:brushProperty name="height" value="0.05" units="cm"/>
    </inkml:brush>
  </inkml:definitions>
  <inkml:trace contextRef="#ctx0" brushRef="#br0">503 115 18292,'-6'-8'343,"0"1"0,-1-1 0,1 1 0,-2 0 0,1 1-1,-1 0 1,1 0 0,-2 1 0,1 0 0,-10-5 0,2 3-204,0 0 1,0 1-1,-1 1 1,-30-6-1,37 9-150,1 1 0,0 0 0,-1 1 0,1 0 0,0 1 0,-1-1 0,1 2 0,0-1-1,0 1 1,0 1 0,0 0 0,0 0 0,-8 5 0,8-3-7,0 1-1,1 0 0,-1 0 1,2 1-1,-1 0 0,1 0 1,0 1-1,0 0 0,1 0 0,0 1 1,-8 15-1,3 0-27,0 0 1,2 0-1,1 1 1,1 1-1,0 0 0,2-1 1,2 2-1,0-1 0,1 0 1,2 1-1,1-1 1,1 0-1,6 30 0,-7-47 25,1-1 1,1 1-1,-1-1 0,1 0 0,1 0 0,0-1 0,0 1 0,0-1 0,1 0 1,0 0-1,8 8 0,-11-12 13,1 0 1,0-1 0,1 0 0,-1 1-1,0-1 1,1 0 0,-1 0-1,1-1 1,0 1 0,0-1-1,-1 0 1,1 0 0,0 0-1,0 0 1,0-1 0,0 0-1,0 0 1,0 0 0,0 0-1,0 0 1,0-1 0,0 0-1,0 1 1,0-2 0,-1 1 0,6-2-1,-4 0 24,-1 1-1,1-1 1,-1 0 0,0 0-1,1 0 1,-1 0-1,-1-1 1,1 0 0,0 0-1,-1 0 1,0 0-1,0 0 1,0-1 0,-1 1-1,1-1 1,-1 0-1,0 0 1,-1 0 0,1 0-1,-1 0 1,0 0-1,1-8 1,-1 9 0,-1-1 1,0 1 0,0-1-1,0 1 1,0 0-1,-1-1 1,0 1 0,0 0-1,0 0 1,0 0-1,-1 0 1,1 0-1,-1 0 1,0 0 0,0 0-1,-1 0 1,1 1-1,-1-1 1,0 1-1,1 0 1,-2 0 0,1 0-1,0 0 1,0 0-1,-1 1 1,0-1-1,-6-2 1,9 4-26,0 1-1,-1-1 0,1 0 1,0 1-1,-1 0 1,1-1-1,0 1 1,-1 0-1,1-1 1,-1 1-1,1 0 1,-1 0-1,1 0 0,0 0 1,-1 0-1,1 1 1,-1-1-1,1 0 1,0 1-1,-1-1 1,1 1-1,0-1 1,0 1-1,-1 0 0,1-1 1,0 1-1,0 0 1,0 0-1,0 0 1,0 0-1,0 0 1,0 0-1,0 0 1,0 0-1,0 0 0,1 1 1,-1-1-1,0 0 1,1 0-1,-1 3 1,0-2-13,1 0 0,-1-1 0,1 1 0,0 0 0,0 0 0,0 0 0,0 0 0,0 0 0,0 0 0,1 0 0,-1-1 0,0 1 0,1 0 0,0 0 0,-1 0 0,1-1 0,0 1 0,0 0 0,0-1 0,0 1 0,0-1 0,0 1 0,1-1 0,-1 1 0,0-1 0,1 0 0,-1 0 0,1 0 0,-1 0 0,4 2-1,0-1-13,0-1-1,0 1 1,1-1-1,-1 0 1,0-1-1,0 1 1,1-1-1,-1 0 1,0 0-1,1-1 0,-1 0 1,0 0-1,0 0 1,8-3-1,10-4-179,39-19-1,-50 21 133,48-29-295,-44 25 57,0 0 0,32-13-1,-48 23 314,1 0-1,-1 0 0,0 0 0,0 0 0,1 0 1,-1 0-1,0 0 0,0 0 0,0 0 1,1 0-1,-1 0 0,0 1 0,0-1 1,0 0-1,1 0 0,-1 0 0,0 0 1,0 0-1,0 0 0,1 1 0,-1-1 0,0 0 1,0 0-1,0 0 0,0 1 0,0-1 1,0 0-1,1 0 0,-1 0 0,0 1 1,0-1-1,0 0 0,0 0 0,0 1 0,0-1 1,0 0-1,0 0 0,0 0 0,0 1 1,0-1-1,0 0 0,0 0 0,0 1 1,0-1-1,0 0 0,0 0 0,0 0 0,-1 1 1,1-1-1,0 0 0,0 0 0,0 1 1,-4 16-86,3-15 58,-5 22-49,0 0 0,-3 46 0,8-68 92,1-1-1,0 0 0,0 1 1,0-1-1,0 0 0,1 1 1,-1-1-1,0 0 0,0 0 0,1 1 1,-1-1-1,1 0 0,-1 0 1,1 1-1,0-1 0,-1 0 0,2 1 1,-1-1-15,0-1 1,-1 1 0,1-1-1,0 1 1,0-1 0,-1 0-1,1 1 1,0-1 0,0 0-1,0 0 1,-1 0 0,1 1 0,0-1-1,0 0 1,0 0 0,0 0-1,0 0 1,-1-1 0,1 1-1,1 0 1,3-2-75,0 1 1,-1-1-1,1 0 1,-1 0-1,1-1 0,-1 0 1,7-5-1,51-48-239,-24 20 102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4.914"/>
    </inkml:context>
    <inkml:brush xml:id="br0">
      <inkml:brushProperty name="width" value="0.05" units="cm"/>
      <inkml:brushProperty name="height" value="0.05" units="cm"/>
    </inkml:brush>
  </inkml:definitions>
  <inkml:trace contextRef="#ctx0" brushRef="#br0">242 32 14595,'-1'-2'56,"1"0"1,-1 0-1,0 1 0,0-1 0,0 0 1,-1 0-1,1 1 0,0-1 1,-1 1-1,1-1 0,-1 1 0,1 0 1,-1 0-1,0-1 0,1 1 0,-1 0 1,0 0-1,0 1 0,0-1 1,0 0-1,0 1 0,0-1 0,0 1 1,0-1-1,0 1 0,0 0 0,0 0 1,0 0-1,0 0 0,0 0 0,0 1 1,0-1-1,0 0 0,0 1 1,0 0-1,0-1 0,0 1 0,1 0 1,-4 2-1,-5 2 7,1 1 1,0 0-1,0 1 0,1 0 0,0 0 1,-10 11-1,6-4-62,1 1 0,1 1 0,0 0 0,1 0 1,0 0-1,2 1 0,0 1 0,1-1 0,0 1 0,2 0 0,-3 20 0,6-34 8,0 1-1,1 0 1,0 0 0,0-1-1,0 1 1,0 0-1,1 0 1,0-1-1,0 1 1,0 0-1,0-1 1,1 1 0,0-1-1,0 0 1,4 7-1,-4-9 6,0 0 0,0 0 0,0 0 0,0 0 0,1 0 0,-1 0 0,1 0 0,0-1 0,-1 0 0,1 1 0,0-1 0,0 0 0,0 0-1,-1 0 1,1-1 0,0 1 0,0-1 0,0 1 0,1-1 0,-1 0 0,0 0 0,0-1 0,0 1 0,0-1 0,0 1 0,3-2 0,6-2 67,1 0 0,-1-1 0,0-1 0,0 0 0,0 0 1,-1-1-1,0-1 0,0 0 0,12-12 0,-6 4 96,-1-1 0,0 0 0,-2 0 0,21-34 0,-31 44-158,-1 0 0,1 0 0,-1 0 0,-1-1 0,1 0 0,-1 1 0,1-14 0,-2 20-37,-1-1-1,0 1 0,0-1 1,0 1-1,0-1 1,0 1-1,-1 0 1,1-1-1,0 1 1,-1-1-1,1 1 1,-1 0-1,1-1 0,-1 1 1,0 0-1,0-1 1,1 1-1,-1 0 1,-1-1-1,0 1-23,0 0 0,1 0-1,-1 0 1,1 1 0,-1-1 0,0 1-1,0-1 1,1 1 0,-1 0-1,0 0 1,0-1 0,0 1 0,1 0-1,-1 1 1,0-1 0,0 0-1,0 0 1,1 1 0,-1-1 0,-1 2-1,-2-1-50,0 1-1,1 0 1,0 0-1,0 1 1,-1-1-1,1 1 1,1 0-1,-1 0 1,0 0-1,1 0 1,0 1-1,-1-1 0,1 1 1,1 0-1,-1 0 1,0 0-1,1 1 1,0-1-1,0 0 1,0 1-1,1-1 1,0 1-1,-2 9 1,5 3-99,10-3 50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5.314"/>
    </inkml:context>
    <inkml:brush xml:id="br0">
      <inkml:brushProperty name="width" value="0.05" units="cm"/>
      <inkml:brushProperty name="height" value="0.05" units="cm"/>
    </inkml:brush>
  </inkml:definitions>
  <inkml:trace contextRef="#ctx0" brushRef="#br0">141 4 11578,'-1'12'314,"-1"1"-1,0-1 0,-1 0 1,0 0-1,-1 0 0,0 0 1,-10 17-1,-4 16 697,-7 24 80,2 1-1,-18 107 1,40-144-902,5-23-127,-3-10-60,-1 0-1,1 0 1,0-1 0,-1 1-1,1 0 1,-1-1 0,1 1 0,-1 0-1,1-1 1,-1 1 0,1-1-1,-1 1 1,1-1 0,-1 1 0,0-1-1,1 1 1,-1-1 0,0 1-1,1-1 1,-1 1 0,0-1 0,1 0-1,11-25-183,0 0 1,10-34-1,3-9-308,-13 39 296,44-99-686,-45 108 622,0 1-1,1 0 0,30-35 0,-37 50 216,1-1-1,-1 1 0,1 1 1,0-1-1,1 1 1,-1 0-1,1 0 0,0 1 1,10-4-1,-12 5 41,1 0 0,-1 1 1,1 0-1,-1 0 0,1 0 0,-1 1 0,1-1 0,-1 2 0,1-1 1,0 0-1,-1 1 0,1 0 0,9 3 0,-14-3 23,0-1 0,0 0-1,0 1 1,0-1-1,0 1 1,1 0 0,-1-1-1,0 1 1,0 0 0,0-1-1,-1 1 1,1 0 0,0 0-1,0 0 1,0 0 0,-1 0-1,1 0 1,0 0 0,-1 0-1,1 0 1,-1 0 0,1 1-1,-1 0 1,1 0 29,-1 0 1,0 0-1,-1-1 1,1 1-1,0 0 0,0 0 1,-1 0-1,1-1 1,-1 1-1,0 0 0,0 0 1,1-1-1,-3 4 1,-2 3 173,-1-1 1,0 1 0,-1-1 0,-11 10-1,6-6-54,-1 0-1,0-1 1,0 0-1,-1-1 1,0 0-1,-1-1 0,0-1 1,-16 6-1,17-13-172,13 0 5,1 0 0,0 0 0,-1 0-1,1 0 1,0 0 0,-1 0 0,1 0 0,0 0-1,0-1 1,-1 1 0,1 0 0,0 0 0,-1 0-1,1-1 1,0 1 0,0 0 0,-1 0 0,1 0 0,0-1-1,0 1 1,0 0 0,-1-1 0,1 1 0,0 0-1,0 0 1,0-1 0,0 1 0,0 0 0,0-1-1,0 1 1,-1 0 0,1-1 0,0 1 0,0 0 0,0-1-1,8-13-72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6.036"/>
    </inkml:context>
    <inkml:brush xml:id="br0">
      <inkml:brushProperty name="width" value="0.05" units="cm"/>
      <inkml:brushProperty name="height" value="0.05" units="cm"/>
    </inkml:brush>
  </inkml:definitions>
  <inkml:trace contextRef="#ctx0" brushRef="#br0">160 0 16460,'1'5'120,"0"-1"1,-1 1 0,0 0 0,0-1 0,0 1 0,0-1 0,-1 1-1,0-1 1,0 1 0,0-1 0,-3 8 0,-25 52 93,13-32 82,-9 25-7,2 0-1,2 1 1,-15 73 0,36-130-289,-1 2-13,0 0 0,1 1-1,-1-1 1,1 0 0,-1 0 0,1 0-1,0 0 1,1 0 0,-1 0-1,0 1 1,1-1 0,0 0 0,0 0-1,1 3 1,-2-6 7,0 0-1,0 0 1,0 0-1,0 1 1,0-1-1,0 0 1,0 0 0,1 0-1,-1 0 1,0 0-1,0 0 1,0 1-1,0-1 1,0 0-1,0 0 1,1 0 0,-1 0-1,0 0 1,0 0-1,0 0 1,0 0-1,1 0 1,-1 0-1,0 0 1,0 0-1,0 0 1,0 0 0,1 0-1,-1 0 1,0 0-1,0 0 1,0 0-1,0 0 1,1 0-1,-1 0 1,0 0 0,0 0-1,0 0 1,0 0-1,1 0 1,-1 0-1,0 0 1,0 0-1,0 0 1,0-1-1,6-9-272,1-13-260,-5 15 338,0 1 39,-1 0-1,0-1 0,0 1 1,0 0-1,-1 0 1,0 0-1,0-1 0,-1 1 1,1 0-1,-4-9 0,0 10-104,2 9 130,3 12 153,1-11 26,-1-1-1,1 1 0,0-1 1,0 1-1,0-1 0,1 0 1,-1 0-1,1 0 0,0 0 0,0-1 1,0 1-1,0-1 0,0 1 1,0-1-1,1 0 0,-1 0 1,1-1-1,-1 1 0,1-1 0,0 0 1,0 0-1,-1 0 0,6 1 1,5 0 138,1-1 0,0 0 0,0 0-1,27-4 1,-20 0-47,-1-2-1,36-11 0,20-5-603,-75 20 444,0 1 0,-1-1-1,1 1 1,0 0 0,0 0 0,-1 0 0,1 0 0,0 0 0,0 0 0,0 0 0,-1 0-1,1 1 1,0-1 0,0 1 0,-1-1 0,1 1 0,-1 0 0,4 1 0,-4 0 24,1 0 1,0 0-1,-1 1 1,0-1-1,1 0 0,-1 0 1,0 1-1,0-1 1,0 1-1,-1-1 1,1 1-1,0 3 1,-1-3 52,1-1 0,-1 1 0,1 0 0,0-1 0,-1 1 0,1-1 0,0 1 0,1-1 0,-1 1 0,0-1 0,1 0 0,-1 0 0,1 0 0,0 0 0,0 0 0,-1 0 0,2 0 0,-1 0 0,0-1 0,0 1 0,0-1 0,1 1 0,-1-1 0,0 0 0,1 0 0,0 0 0,-1-1 0,1 1 0,-1 0 0,1-1 0,0 0 0,-1 1 0,5-1 0,22-2-52,-1 0 0,0-2 1,0-1-1,32-10 0,-32 8-487,0 0 0,0 2-1,1 1 1,32 0 0,-57 4 461,1 0 0,-1 0 0,1 1 0,-1 0 0,0 0 1,1 0-1,-1 0 0,0 1 0,0-1 0,0 1 0,0 0 0,0 0 0,0 1 0,-1-1 1,1 1-1,-1 0 0,0 0 0,1 0 0,-1 0 0,-1 1 0,5 5 0,-5-7 142,0 1 0,0-1 0,1-1 0,-1 1 0,0 0 0,1-1 0,-1 1 1,1-1-1,0 0 0,-1 0 0,1 0 0,0 0 0,0 0 0,0 0 0,-1-1 0,1 0 0,0 1 0,0-1 0,6-1 0,6 0 155,1-1 1,24-6 0,-7 1-167,2 2-349,0 2 0,0 1 1,1 2-1,-1 1 0,62 11 0,-95-12 231,1 1 1,0 0-1,-1-1 0,1 0 1,0 0-1,-1 0 0,1 0 1,0 0-1,0 0 0,-1-1 1,1 1-1,0-1 0,-1 1 1,1-1-1,-1 0 0,1 0 1,-1-1-1,1 1 0,3-3 1,3-3-30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16.413"/>
    </inkml:context>
    <inkml:brush xml:id="br0">
      <inkml:brushProperty name="width" value="0.05" units="cm"/>
      <inkml:brushProperty name="height" value="0.05" units="cm"/>
    </inkml:brush>
  </inkml:definitions>
  <inkml:trace contextRef="#ctx0" brushRef="#br0">16 2 17804,'-12'4'1624,"8"2"-1224,4-3-336,3-3 840,6-3-439,1-3-401,-2 1-168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21.407"/>
    </inkml:context>
    <inkml:brush xml:id="br0">
      <inkml:brushProperty name="width" value="0.05" units="cm"/>
      <inkml:brushProperty name="height" value="0.05" units="cm"/>
    </inkml:brush>
  </inkml:definitions>
  <inkml:trace contextRef="#ctx0" brushRef="#br0">165 961 12507,'10'-2'284,"-1"0"0,1 0 0,-1-1 0,1 0 1,-1-1-1,12-6 0,2 0-137,75-37-10,102-66 1,-149 82-110,73-47-10,117-97 1,99-109-335,-138 98-213,-193 175 366,-21 19 77,7-6 95,-34 26-45,-63 55 1,45-34 28,-3 0 0,-207 167 42,-17-24 11,-108 12 74,159-87 104,200-96-168,28-17-43,-1-1 1,1 1-1,-1-1 1,0 0-1,0 0 1,-7 2-1,30-23-2,18-8-37,2 1-1,74-37 1,-33 19-10,243-131-3,1-2-2,-14-19 21,-298 187 24,-2 4 9,-1-1 1,0 0-1,0-1 1,0 0-1,-1 0 1,1 0-1,-2-1 1,1 0 0,7-11-1,-14 15 38,-4 5-35,-9 8-4,-179 125 59,122-89-76,-370 226-56,43-27 140,352-216-74,42-26-6,7-4-3,15-10-12,16-9-19,407-217-366,72-41-21,-489 264 405,19-10 9,0-2-1,56-47 1,-81 55 80,-18 18-70,0 0 0,0 0 0,0 0 0,0 0 0,0 0 0,0 0 0,0 0 0,-1 0 0,1 0 0,0 0 0,0 0 0,0 0 0,0 0 0,0 0 1,0 0-1,0 0 0,0-1 0,0 1 0,0 0 0,0 0 0,-1 0 0,1 0 0,0 0 0,0 0 0,0 0 0,0 0 0,0 0 0,0 0 0,0 0 0,0 0 0,0 0 1,0 0-1,0-1 0,0 1 0,0 0 0,0 0 0,0 0 0,0 0 0,0 0 0,0 0 0,0 0 0,0 0 0,0 0 0,0 0 0,0 0 0,0-1 0,0 1 1,0 0-1,0 0 0,0 0 0,0 0 0,0 0 0,-36 18 194,28-13-177,-389 196 621,237-135-804,-15 7-90,126-47 117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51.257"/>
    </inkml:context>
    <inkml:brush xml:id="br0">
      <inkml:brushProperty name="width" value="0.05" units="cm"/>
      <inkml:brushProperty name="height" value="0.05" units="cm"/>
      <inkml:brushProperty name="color" value="#E71224"/>
    </inkml:brush>
  </inkml:definitions>
  <inkml:trace contextRef="#ctx0" brushRef="#br0">0 97 14731,'3'-8'3777,"-4"-7"-3785,2-11-96,26-21 400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09.761"/>
    </inkml:context>
    <inkml:brush xml:id="br0">
      <inkml:brushProperty name="width" value="0.05" units="cm"/>
      <inkml:brushProperty name="height" value="0.05" units="cm"/>
      <inkml:brushProperty name="color" value="#E71224"/>
    </inkml:brush>
  </inkml:definitions>
  <inkml:trace contextRef="#ctx0" brushRef="#br0">97 68 10002,'5'-5'414,"1"0"-1,0 1 1,0-1-1,1 2 0,-1-1 1,1 1-1,0 0 1,-1 0-1,15-3 1,6 0-726,36-3 1,-44 6 535,-2 0-306,-10 2 8,0-1-1,0 1 1,1 0-1,-1 1 0,0 0 1,0 0-1,0 0 1,0 1-1,0 0 1,9 3-1,-16-4 72,1 0 0,-1 0 1,0 0-1,0 0 0,1 0 0,-1 1 0,0-1 0,0 0 1,1 0-1,-1 0 0,0 0 0,0 1 0,1-1 0,-1 0 1,0 0-1,0 0 0,0 1 0,0-1 0,1 0 1,-1 0-1,0 1 0,0-1 0,0 0 0,0 0 0,0 1 1,0-1-1,0 0 0,0 1 0,0-1 0,0 0 0,0 0 1,0 1-1,0-1 0,0 0 0,0 0 0,0 1 0,0-1 1,0 0-1,0 1 0,0-1 0,0 0 0,0 0 0,0 1 1,-1-1-1,1 0 0,0 0 0,0 1 0,0-1 1,0 0-1,-1 0 0,1 0 0,0 1 0,0-1 0,-1 0 1,1 0-1,0 0 0,-1 0 0,-13 8 210,-10 0 179,1-1 1,-1-2-1,0 0 0,-1-2 1,-28 1-1,-45 6 251,190-11-1916,-64 0 1164,-19 1 103,-1 0 0,1-1 0,11-2 0,-54-4 535,-18-1-188,1-3 0,-52-17 0,79 22-125,24 6-207,0 0 1,1 0-1,-1 0 0,0 0 1,0 0-1,0 1 0,0-1 0,0 0 1,0 0-1,0 0 0,0 0 1,0 0-1,0 1 0,0-1 1,0 0-1,0 0 0,0 0 0,0 0 1,0 1-1,0-1 0,0 0 1,0 0-1,0 0 0,0 0 0,0 1 1,0-1-1,0 0 0,0 0 1,0 0-1,0 0 0,-1 0 1,1 1-1,0-1 0,0 0 0,0 0 1,0 0-1,0 0 0,0 0 1,-1 0-1,1 0 0,0 0 0,0 1 1,0-1-1,0 0 0,0 0 1,-1 0-1,1 0 0,0 0 1,0 0-1,0 0 0,0 0 0,-1 0 1,1 0-1,0 0 0,0 0 1,0 0-1,0 0 0,-1 0 0,1 0 1,0 0-1,0 0 0,0-1 1,0 1-1,0 0 0,-1 0 0,7 9 86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1.477"/>
    </inkml:context>
    <inkml:brush xml:id="br0">
      <inkml:brushProperty name="width" value="0.05" units="cm"/>
      <inkml:brushProperty name="height" value="0.05" units="cm"/>
      <inkml:brushProperty name="color" value="#E71224"/>
    </inkml:brush>
  </inkml:definitions>
  <inkml:trace contextRef="#ctx0" brushRef="#br0">38 219 11474,'-37'-6'1281,"53"1"-84,13-1-790,279-11 360,2 25-751,-171-3-44,896-12-275,-186-3 310,-152 43 101,76 0 151,190-90 281,-453 22-23,-496 34-484,-13 0 103,-5 0-57,-14-5-39,-28-4-101,-236-27-818,220 31 671,-1034-67-2199,-103 67 1989,-3 59 608,868-36-74,-739 75 779,982-80-858,-121 19 11,201-28-99,17-2 28,24-1 14,-25 0 5,2203-62-841,-384-46 1161,-1777 104-298,551-43-63,-479 48-174,-104-3 33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3.729"/>
    </inkml:context>
    <inkml:brush xml:id="br0">
      <inkml:brushProperty name="width" value="0.05" units="cm"/>
      <inkml:brushProperty name="height" value="0.05" units="cm"/>
      <inkml:brushProperty name="color" value="#E71224"/>
    </inkml:brush>
  </inkml:definitions>
  <inkml:trace contextRef="#ctx0" brushRef="#br0">400 29 11130,'10'-21'2586,"-8"17"-508,-7 15-1071,-25 45-448,-1-1-1,-71 92 1,77-117-617,-1 0-1,-2-2 0,-1 0 1,-1-2-1,-56 36 0,68-50-355,17-11-13,4-4-61,31-23-761,9-13 382,-2-2 0,56-72 0,52-106 1553,-144 209-604,-1 4 153,0-1 0,0 1-1,8-10 1,-12 16-218,1 0 0,-1-1 0,0 1 0,0 0 0,0 0 1,0 0-1,1-1 0,-1 1 0,0 0 0,0 0 0,0 0 0,1 0 0,-1 0 0,0-1 0,0 1 0,1 0 1,-1 0-1,0 0 0,0 0 0,1 0 0,-1 0 0,0 0 0,0 0 0,1 0 0,-1 0 0,0 0 0,0 0 0,1 0 1,-1 0-1,0 0 0,0 0 0,1 0 0,-1 1 0,0-1 0,0 0 0,1 0 0,-1 0 0,0 0 0,1 1 0,-1 0 47,1 1 0,0 0 0,-1-1 0,1 1-1,-1 0 1,0-1 0,0 1 0,1 0 0,-1 0-1,-1 3 1,-11 148 1026,2-57-780,6 68 20,5-142-366,1 0-1,1-1 0,1 1 0,1 0 1,10 28-1,-9-37-486,-5-16-678,-10-22-1332,-20-14 1186,9 17 669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4.137"/>
    </inkml:context>
    <inkml:brush xml:id="br0">
      <inkml:brushProperty name="width" value="0.05" units="cm"/>
      <inkml:brushProperty name="height" value="0.05" units="cm"/>
      <inkml:brushProperty name="color" value="#E71224"/>
    </inkml:brush>
  </inkml:definitions>
  <inkml:trace contextRef="#ctx0" brushRef="#br0">13 29 10986,'-10'-5'1385,"8"-1"-729,2 0-224,10 5 1296,4-2-728,6 0-343,2 2-105,5 1-328,0-3-216,6 3 1992,-4 0-1752,-6 4 24,-2 0 64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8.120"/>
    </inkml:context>
    <inkml:brush xml:id="br0">
      <inkml:brushProperty name="width" value="0.05" units="cm"/>
      <inkml:brushProperty name="height" value="0.05" units="cm"/>
    </inkml:brush>
  </inkml:definitions>
  <inkml:trace contextRef="#ctx0" brushRef="#br0">44 456 12019,'0'3'267,"-1"1"1,0 0-1,1 0 1,-1 0-1,-1 0 1,1-1-1,0 1 1,-5 6-1,-4 13 973,5-6-1061,1 0-1,0 1 1,-2 29-1,5-41-199,1 1-1,0-1 1,0 0-1,0 0 1,1 0-1,0 1 1,0-1-1,1 0 1,-1 0-1,1-1 1,1 1-1,-1 0 1,1 0 0,4 5-1,-6-10 5,0 1 0,1 0-1,0-1 1,-1 1 0,1-1-1,0 0 1,0 0 0,0 0-1,0 0 1,0 0 0,0 0 0,0 0-1,0 0 1,0-1 0,0 1-1,0-1 1,0 0 0,0 1 0,1-1-1,-1 0 1,0-1 0,0 1-1,0 0 1,1 0 0,-1-1-1,0 1 1,0-1 0,0 0 0,0 0-1,0 0 1,0 0 0,0 0-1,3-2 1,3-2-35,-1-1 0,1 0 0,-1 0 0,0 0 0,-1-1 0,10-11 0,34-55 4,-34 48 58,1 1 1,1 0-1,33-34 0,-31 38-9,-2 0-1,0-1 0,-1-2 1,-2 1-1,0-2 1,12-26-1,59-156-160,-82 196 158,9-27-36,-12 35 27,0 0 1,-1 0 0,1 0 0,-1 0-1,0 0 1,1 0 0,-1-1 0,0 1-1,0 0 1,0 0 0,-1 0 0,0-3-1,-3 12-29,-12 30 39,2 1-1,1 0 0,-11 60 1,-6 123 33,29-210-27,-3 77-8,4-79 18,1 0 0,-1-1 1,2 1-1,-1 0 0,1-1 0,1 1 1,5 13-1,-16-56 1835,-32-53-607,-5-12-1446,66 116-381,-12-10 571,1 0 0,0-1 1,0 0-1,1 0 0,-1-1 1,1-1-1,0 1 0,1-2 0,-1 0 1,1 0-1,-1-1 0,1 0 1,0-1-1,0-1 0,0 1 1,22-4-1,-21 1 93,-1 0 1,0 0-1,1-1 0,-1-1 1,-1 0-1,1-1 1,0 0-1,-1-1 0,0 0 1,-1 0-1,1-1 1,-1-1-1,0 0 0,-1 0 1,0-1-1,8-10 1,-4-2 481,-10 9-118,-3 12-428,0 0 1,0 0-1,0-1 1,0 1 0,0 0-1,0 0 1,0 0 0,0 0-1,0-1 1,0 1-1,0 0 1,0 0 0,0 0-1,0 0 1,-1-1-1,1 1 1,0 0 0,0 0-1,0 0 1,0 0-1,0 0 1,0-1 0,-1 1-1,1 0 1,0 0 0,0 0-1,0 0 1,0 0-1,-1 0 1,1 0 0,0 0-1,0 0 1,0 0-1,-1 0 1,1 0 0,0 0-1,0 0 1,0 0-1,0 0 1,-1 0 0,1 0-1,0 0 1,-2 1 19,0-1 1,0 1-1,0 0 1,1 0-1,-1 0 1,0 0-1,1 0 0,-1 0 1,1 1-1,0-1 1,-1 1-1,1-1 1,0 1-1,0-1 0,0 1 1,0 0-1,-2 2 1,-13 33-118,16-34 69,-1-1 1,0 1-1,1-1 0,0 1 1,-1-1-1,1 1 1,0 0-1,0-1 1,0 1-1,1-1 1,-1 1-1,1-1 0,-1 1 1,1-1-1,0 1 1,0-1-1,0 0 1,0 1-1,1-1 1,-1 0-1,0 0 0,1 0 1,0 0-1,-1 0 1,1 0-1,0 0 1,0-1-1,0 1 0,0-1 1,4 3-1,6 2-46,0 0-1,1 0 1,0-2-1,23 6 0,-7-1-8,-15-4-13,1 0 134,-14-6-40,-1 1 0,1-1 1,-1 1-1,1 0 1,-1-1-1,0 1 1,1-1-1,-1 1 1,0-1-1,1 1 1,-1-1-1,0 0 1,0 1-1,1-1 1,-1 1-1,0-1 0,0 1 1,0-1-1,0 0 1,0 1-1,0-1 1,0 1-1,0-1 1,0 0-1,0 1 1,0-1-1,0 0 1,-1-9 70,1 0 1,1 0 0,-1 0-1,2 0 1,-1 1-1,1-1 1,1 1 0,0-1-1,5-12 1,-7 20-96,1 1 0,-1-1 0,0 1 0,0 0 0,1-1 0,-1 1 0,1 0 0,-1 0 0,1 0 0,-1 0 0,1 0 0,0 0 0,-1 0 0,1 1 0,0-1-1,0 1 1,0-1 0,-1 1 0,1 0 0,0-1 0,0 1 0,0 0 0,0 0 0,0 0 0,0 1 0,3 0 0,5 1-75,1 1-1,-1 0 1,17 8-1,-8-3-251,-12-5 217,0-1-1,1 0 0,-1 0 0,0 0 0,0-1 1,1 0-1,-1 0 0,8-1 0,-3-3-136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4.738"/>
    </inkml:context>
    <inkml:brush xml:id="br0">
      <inkml:brushProperty name="width" value="0.05" units="cm"/>
      <inkml:brushProperty name="height" value="0.05" units="cm"/>
      <inkml:brushProperty name="color" value="#E71224"/>
    </inkml:brush>
  </inkml:definitions>
  <inkml:trace contextRef="#ctx0" brushRef="#br0">337 39 13435,'1'-1'139,"0"0"0,0 0 0,0-1 0,-1 1 0,1 0 0,0-1 0,-1 1 0,0-1 0,1 1 0,-1-1 0,0 1 0,0-1 1,1 1-1,-1-1 0,0 1 0,0-1 0,-1 1 0,1-1 0,0 1 0,-1-2 0,0 2-53,0 0 0,1 1 0,-1-1 0,0 0 0,0 1-1,0-1 1,0 1 0,0 0 0,0-1 0,0 1 0,0-1 0,0 1 0,0 0 0,0 0 0,0 0 0,0 0 0,-1 0 0,1 0-1,0 0 1,0 0 0,0 0 0,0 0 0,0 1 0,0-1 0,0 0 0,0 1 0,0-1 0,-2 1 0,-33 11-36,1 0 0,0 3 0,1 0 0,-61 39 0,92-52-105,0 0 0,0 1-1,0-1 1,1 1 0,-1 0-1,0 0 1,1 0-1,-4 6 1,6-8 37,-1-1-1,1 1 0,0 0 1,0-1-1,-1 1 1,1 0-1,0-1 1,0 1-1,0 0 1,0 0-1,0-1 0,0 1 1,0 0-1,0-1 1,0 1-1,1 0 1,-1 0-1,0-1 1,0 1-1,1 0 0,0 1-1,0-1-1,-1 0 0,1-1 0,0 1 1,0 0-1,0 0 0,1 0 0,-1-1 1,0 1-1,0 0 0,0-1 0,0 1 0,1-1 1,-1 1-1,2-1 0,10 3-95,1-1 0,0 0 0,-1-2 0,1 1 0,0-2 0,17-2 0,-13 2 23,0 0 0,27 2 0,-44-1 95,0 0 0,0 0 0,0 0 0,-1 0-1,1 0 1,0 0 0,0 0 0,0 1 0,-1-1 0,1 0 0,0 1-1,0-1 1,-1 0 0,1 1 0,0-1 0,-1 1 0,1-1-1,0 1 1,-1-1 0,1 1 0,-1-1 0,1 1 0,-1 0-1,1-1 1,-1 1 0,1 0 0,-1 1 0,1-1 10,-1 1 0,0-1 0,-1 1 0,1-1 0,0 0 1,0 1-1,-1-1 0,1 0 0,-1 1 0,1-1 0,-1 0 0,1 1 0,-1-1 1,-1 2-1,-3 4 83,-1 0 1,1 0 0,-12 10-1,0-2 108,0-1-1,-1 0 1,-22 12-1,28-20-159,1 0-1,-1 0 0,0-1 0,-1-1 0,1 0 1,-23 4-1,33-7-25,-1-1 0,0 0 0,1 0 0,-1 0 0,0 0 1,1 0-1,-1 0 0,0-1 0,-3-1 0,5 2-5,1 0 0,-1-1 0,0 1 0,0-1 0,0 1 0,1-1 0,-1 0 0,0 1 0,1-1 0,-1 0 0,0 1 0,1-1 0,-1 0 0,1 0 0,-1 1 0,1-1 0,0 0 0,-1 0 0,1 0 0,0 0 0,0 0 0,-1 0 0,1 0 0,0 0 0,0 1 0,0-1 0,0 0 0,0-2 0,3-12-11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5.128"/>
    </inkml:context>
    <inkml:brush xml:id="br0">
      <inkml:brushProperty name="width" value="0.05" units="cm"/>
      <inkml:brushProperty name="height" value="0.05" units="cm"/>
      <inkml:brushProperty name="color" value="#E71224"/>
    </inkml:brush>
  </inkml:definitions>
  <inkml:trace contextRef="#ctx0" brushRef="#br0">160 5 14699,'-3'-1'117,"-1"0"-1,0 0 0,0 1 1,1-1-1,-1 1 0,0 0 1,0 0-1,0 0 1,0 0-1,1 1 0,-1 0 1,0 0-1,0 0 0,1 0 1,-1 0-1,1 1 0,-1-1 1,1 1-1,-1 0 1,1 0-1,0 0 0,-5 5 1,1-2-70,1 1 0,0 0 0,0 0 0,1 0 0,0 1 0,0 0 0,0 0 0,1 0 0,-5 11 0,6-11-42,1 1 0,-1-1 0,2 0-1,-1 1 1,1 0 0,0-1-1,1 14 1,0-19-4,0 0 0,0 0 0,0 0 0,0 0 0,1 0-1,-1 0 1,1-1 0,-1 1 0,1 0 0,0 0 0,0-1 0,0 1 0,0 0 0,0-1 0,0 1 0,0-1 0,1 1 0,-1-1-1,0 0 1,1 0 0,-1 1 0,1-1 0,-1 0 0,1 0 0,0 0 0,-1-1 0,1 1 0,0 0 0,0-1 0,0 1 0,0-1-1,-1 1 1,1-1 0,0 0 0,3 0 0,1 0 21,1-1-1,-1 0 1,0 0 0,0-1-1,0 0 1,-1 0 0,1 0-1,0-1 1,-1 0 0,1 0-1,-1 0 1,0-1 0,0 1-1,5-6 1,-3 3 29,0-1-1,-1 1 0,0-1 1,0 0-1,0-1 1,-1 1-1,-1-1 1,1 0-1,3-10 1,-7 16-89,0 0-1,0-1 1,-1 1 0,1 0 0,-1-1 0,0 1-1,0-1 1,0 1 0,0 0 0,0-1 0,0 1 0,-1 0-1,1-1 1,-1 1 0,-1-4 0,2 5-20,-1 0 1,0-1 0,0 1-1,0 0 1,0-1-1,0 1 1,0 0 0,0 0-1,0 0 1,-1 0-1,1 0 1,0 0 0,0 0-1,-1 1 1,1-1-1,-1 0 1,1 1 0,-1-1-1,1 1 1,-1-1-1,1 1 1,-1 0 0,-3 0-1,-6-1-401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5.530"/>
    </inkml:context>
    <inkml:brush xml:id="br0">
      <inkml:brushProperty name="width" value="0.05" units="cm"/>
      <inkml:brushProperty name="height" value="0.05" units="cm"/>
      <inkml:brushProperty name="color" value="#E71224"/>
    </inkml:brush>
  </inkml:definitions>
  <inkml:trace contextRef="#ctx0" brushRef="#br0">1 11 12851,'35'-3'917,"-13"0"-475,1 0 0,0 2 1,0 1-1,40 4 0,-62-4-414,0 0 0,0 1 0,0-1 0,0 0-1,1 0 1,-1 1 0,0-1 0,0 1 0,0-1-1,0 1 1,0-1 0,0 1 0,0-1 0,0 1 0,0 0-1,0 0 1,0 0 0,-1-1 0,1 1 0,0 0-1,0 2 1,-1-3-12,0 1-1,1 0 0,-1 0 1,-1 0-1,1 0 1,0 0-1,0 0 0,0 0 1,0 0-1,-1-1 1,1 1-1,0 0 0,-1 0 1,1 0-1,-1 0 1,1-1-1,-1 1 0,1 0 1,-1 0-1,0 0 1,-5 5 72,-1 0 1,1 0 0,-1-1 0,-9 5-1,-64 39 766,79-49-843,0 0 1,0 0 0,1 1-1,-1-1 1,1 0-1,-1 1 1,0-1-1,1 1 1,-1-1-1,1 1 1,-1-1 0,1 1-1,-1-1 1,1 1-1,-1 0 1,1-1-1,0 1 1,-1-1-1,1 1 1,0 0 0,-1 0-1,1-1 1,0 1-1,0 0 1,0-1-1,0 1 1,0 0 0,0 0-1,0 0 1,0 0-5,1 0 1,0 0 0,0 0 0,-1 0 0,1 0 0,0 0-1,0 0 1,0 0 0,0 0 0,0-1 0,0 1 0,0 0-1,0-1 1,0 1 0,2 0 0,6 2-8,-1 0 0,1-1 0,15 3 0,17-3 248,-38-2-162,-1-1 0,0 1 0,1 0 0,-1-1 0,1 0 0,-1 1 0,0-1 0,1 0 0,-1 0 1,0 0-1,0-1 0,0 1 0,0 0 0,4-4 0,1-4 167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5.918"/>
    </inkml:context>
    <inkml:brush xml:id="br0">
      <inkml:brushProperty name="width" value="0.05" units="cm"/>
      <inkml:brushProperty name="height" value="0.05" units="cm"/>
      <inkml:brushProperty name="color" value="#E71224"/>
    </inkml:brush>
  </inkml:definitions>
  <inkml:trace contextRef="#ctx0" brushRef="#br0">1 0 15691,'23'0'1377,"3"0"-977,4 1-160,7-1 328,0 0-320,2 0-1056,-2 2 912,-4 2-280,-6 1-152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7.132"/>
    </inkml:context>
    <inkml:brush xml:id="br0">
      <inkml:brushProperty name="width" value="0.05" units="cm"/>
      <inkml:brushProperty name="height" value="0.05" units="cm"/>
      <inkml:brushProperty name="color" value="#E71224"/>
    </inkml:brush>
  </inkml:definitions>
  <inkml:trace contextRef="#ctx0" brushRef="#br0">78 83 14539,'2'6'200,"0"1"0,-1-1 0,0 0 0,0 1 0,0 0 0,-1-1 0,0 1 0,0-1 0,-1 1 0,-2 9 0,1 3 335,-73 538 843,72-545-1170,2-13 146,4-21 26,20-62-206,63-156 1,-60 185-333,1 2 0,3 1 0,61-81 0,-77 115 91,1 0 0,25-23 0,-36 38 57,0-1-1,-1 1 1,1 0 0,1 0 0,-1 1 0,0-1-1,0 1 1,1 0 0,0 0 0,-1 0 0,1 1-1,0 0 1,0 0 0,0 0 0,0 0 0,0 1-1,-1 0 1,7 0 0,-8 0 4,0 1-1,-1 0 1,1 0 0,0 0-1,-1 0 1,1 0 0,-1 1 0,1-1-1,-1 1 1,1-1 0,-1 1-1,0 0 1,0 0 0,0 0-1,0 0 1,3 5 0,-2-3-1,-1 1 0,1 0 0,-1 0 0,0 1 0,0-1 0,-1 0 0,0 1 0,1 6 0,0 4 30,-2-1-1,0 1 0,0-1 1,-1 1-1,-5 20 0,4-25 28,-1-1-1,0 1 1,-1-1 0,0 0 0,0 0-1,-1-1 1,0 1 0,-1-1-1,0 0 1,-10 12 0,11-17-21,1 1 0,-1-1 0,0 0 0,0 0-1,-1 0 1,1-1 0,-1 0 0,0 0 0,1 0 0,-1-1 0,0 0 0,-1 0 0,1 0 0,0-1 0,-1 0 0,1 0-1,0-1 1,-11 0 0,3-1-108,0-2-1,0 0 1,0 0-1,0-2 0,1 1 1,0-2-1,0 0 1,0 0-1,1-1 1,0-1-1,0 0 0,1-1 1,0 0-1,-17-18 1,25 23-4,1 4 56,1-1 0,0 0 0,0-1 0,0 1 0,0 0 0,0 0 0,1 0 1,-1-1-1,0 1 0,0 0 0,1-1 0,-1 1 0,1 0 0,-1-1 0,1 1 0,-1-3 1,1-7-325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7.702"/>
    </inkml:context>
    <inkml:brush xml:id="br0">
      <inkml:brushProperty name="width" value="0.05" units="cm"/>
      <inkml:brushProperty name="height" value="0.05" units="cm"/>
      <inkml:brushProperty name="color" value="#E71224"/>
    </inkml:brush>
  </inkml:definitions>
  <inkml:trace contextRef="#ctx0" brushRef="#br0">1 81 15939,'14'-6'1409,"5"-4"-905,5 3-192,12-3 456,6 3-152,5 1-160,2 2-72,4-2-184,1 2-88,-4 0-104,-1-1-72,-10 4-184,-2-1-128,-14 1-368,-4-1 424,-18 2 112,1-1-120,-14-3-112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8.132"/>
    </inkml:context>
    <inkml:brush xml:id="br0">
      <inkml:brushProperty name="width" value="0.05" units="cm"/>
      <inkml:brushProperty name="height" value="0.05" units="cm"/>
      <inkml:brushProperty name="color" value="#E71224"/>
    </inkml:brush>
  </inkml:definitions>
  <inkml:trace contextRef="#ctx0" brushRef="#br0">0 94 15363,'32'10'1553,"11"-9"-897,4-8-248,10-4 528,8 1-104,2 1-280,-2-3-216,-8 0-832,-7 0 536,-21-1-200,-9-5-96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9.258"/>
    </inkml:context>
    <inkml:brush xml:id="br0">
      <inkml:brushProperty name="width" value="0.05" units="cm"/>
      <inkml:brushProperty name="height" value="0.05" units="cm"/>
      <inkml:brushProperty name="color" value="#E71224"/>
    </inkml:brush>
  </inkml:definitions>
  <inkml:trace contextRef="#ctx0" brushRef="#br0">106 15 15579,'2'-1'108,"2"-1"85,-1 0 0,1 0 0,0 0 0,0 1 0,-1-1 0,7-1 0,-9 3-164,0 0 0,0 0 0,0 1 0,0-1 0,-1 0 0,1 0 0,0 0 0,0 0 0,-1 1 0,1-1 0,0 0 0,0 1 0,-1-1 0,1 0 0,0 1 0,-1-1 0,1 1 0,0-1 0,-1 1 0,1 0 0,-1-1 0,1 1 0,-1 0 0,1-1 0,-1 1 0,1 0 0,-1-1 0,0 1 0,1 0 0,-1 0 0,0-1 0,0 1 0,0 0 0,0 0 0,1 0 0,-1-1 0,-1 3 0,2 4 86,-1 0 1,0 0 0,0 0-1,-1 0 1,0 0-1,0-1 1,0 1-1,-1 0 1,0 0-1,-1-1 1,-3 8-1,-7 12 22,-22 32-1,25-43-83,0 1-20,-40 70 49,46-78-69,0 1 0,0-1-1,1 1 1,1 0 0,-1 0 0,1 0 0,1 1 0,-1 9 0,2-17 4,0 0 0,0 1 0,0-1 0,0 0 1,1 0-1,-1 0 0,1 0 0,-1-1 0,1 1 0,0 0 0,0 0 0,0 0 1,0 0-1,0-1 0,0 1 0,0 0 0,0-1 0,1 1 0,-1-1 0,1 1 1,-1-1-1,1 0 0,0 0 0,-1 0 0,1 0 0,0 0 0,0 0 0,0 0 1,0 0-1,0-1 0,0 1 0,-1-1 0,2 1 0,-1-1 0,0 0 0,0 0 1,3 0-1,8 0 98,0-1 0,0-1 0,0 1 0,19-7 0,-31 8-109,20-6-13,-1 0 0,0-2-1,29-14 1,-38 16 74,0 0 0,-1-1 0,0 0 1,-1 0-1,1-1 0,-1-1 0,12-15 0,-5 3-117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59.659"/>
    </inkml:context>
    <inkml:brush xml:id="br0">
      <inkml:brushProperty name="width" value="0.05" units="cm"/>
      <inkml:brushProperty name="height" value="0.05" units="cm"/>
      <inkml:brushProperty name="color" value="#E71224"/>
    </inkml:brush>
  </inkml:definitions>
  <inkml:trace contextRef="#ctx0" brushRef="#br0">43 0 13675,'-8'24'1432,"-2"7"-968,0 7-184,0 4 857,7 5-617,1-1-120,5-3-336,3-4-144,2-2 1968,4-4-1744,2-3 96,1-7 56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0.079"/>
    </inkml:context>
    <inkml:brush xml:id="br0">
      <inkml:brushProperty name="width" value="0.05" units="cm"/>
      <inkml:brushProperty name="height" value="0.05" units="cm"/>
      <inkml:brushProperty name="color" value="#E71224"/>
    </inkml:brush>
  </inkml:definitions>
  <inkml:trace contextRef="#ctx0" brushRef="#br0">80 11 18748,'1'-10'1355,"-3"9"-347,-7 19 130,-2 30-1552,2 0 0,2 1 0,2 0 0,3 76 0,1-116 454,-3-10 74,-5-14 19,5 9-245,-13-20 42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8.547"/>
    </inkml:context>
    <inkml:brush xml:id="br0">
      <inkml:brushProperty name="width" value="0.05" units="cm"/>
      <inkml:brushProperty name="height" value="0.05" units="cm"/>
    </inkml:brush>
  </inkml:definitions>
  <inkml:trace contextRef="#ctx0" brushRef="#br0">5 56 20108,'-4'12'1825,"4"-14"-1809,5-11 800,3-4-504,3-3-368</inkml:trace>
  <inkml:trace contextRef="#ctx0" brushRef="#br0" timeOffset="1">164 52 16243,'0'-6'689,"0"-15"-489,-3-4-136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0.480"/>
    </inkml:context>
    <inkml:brush xml:id="br0">
      <inkml:brushProperty name="width" value="0.05" units="cm"/>
      <inkml:brushProperty name="height" value="0.05" units="cm"/>
      <inkml:brushProperty name="color" value="#E71224"/>
    </inkml:brush>
  </inkml:definitions>
  <inkml:trace contextRef="#ctx0" brushRef="#br0">1 1 14867,'16'3'1641,"7"4"-1089,11-3-232,3 2 688,11 0-376,5-2-176,2 0-536,1 0-304,-3-4 352,-7-1-144,-8-5-88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0.839"/>
    </inkml:context>
    <inkml:brush xml:id="br0">
      <inkml:brushProperty name="width" value="0.05" units="cm"/>
      <inkml:brushProperty name="height" value="0.05" units="cm"/>
      <inkml:brushProperty name="color" value="#E71224"/>
    </inkml:brush>
  </inkml:definitions>
  <inkml:trace contextRef="#ctx0" brushRef="#br0">7 31 14531,'9'-5'511,"1"0"-1,1 1 0,-1 0 1,0 1-1,1 0 1,0 1-1,0 0 1,0 1-1,17 0 1,-22 0-405,1 1 1,-1 1-1,0-1 1,0 1-1,0 0 1,1 1 0,-1 0-1,0 0 1,-1 0-1,1 0 1,0 1 0,-1 0-1,1 0 1,-1 1-1,0-1 1,0 1-1,0 0 1,4 5 0,-8-7-103,1 0 1,-1 0 0,0 0 0,0 0 0,0 0-1,0 0 1,0 0 0,0 0 0,-1 0 0,1 1-1,-1-1 1,1 0 0,-1 0 0,0 1-1,0-1 1,0 5 0,-1-3-3,0 0-1,0 0 1,0 0-1,-1 0 1,1 0-1,-1 0 1,0 0-1,-4 5 1,-5 5 2,0-1 0,0-1 0,-22 19 0,26-25 13,-50 40 59,39-33-38,0 0 0,2 2 1,-28 29-1,43-43-36,0 0-1,0 0 0,1 0 1,-1 0-1,0 0 1,0 0-1,0 0 1,1 0-1,-1 1 1,1-1-1,-1 0 1,1 1-1,-1-1 1,1 0-1,0 1 1,0-1-1,0 0 1,0 1-1,0-1 1,0 0-1,0 1 1,0-1-1,0 0 1,0 1-1,1-1 1,-1 0-1,1 1 1,-1-1-1,1 0 1,-1 0-1,1 1 1,0-1-1,0 0 1,-1 0-1,1 0 0,0 0 1,0 0-1,0 0 1,0 0-1,0 0 1,0 0-1,3 0 1,5 4-20,0 0-1,0-1 1,0-1 0,20 5-1,-8-2-74,-4 0-269,0 0 0,0-1 0,0-1 0,1-1 0,0 0 0,0-2 0,-1 0 0,1-1 0,27-3 0,-3-7-335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1.849"/>
    </inkml:context>
    <inkml:brush xml:id="br0">
      <inkml:brushProperty name="width" value="0.05" units="cm"/>
      <inkml:brushProperty name="height" value="0.05" units="cm"/>
      <inkml:brushProperty name="color" value="#E71224"/>
    </inkml:brush>
  </inkml:definitions>
  <inkml:trace contextRef="#ctx0" brushRef="#br0">1 46 12371,'7'-9'1329,"-3"2"-660,1 1-1,0 1 0,0-1 1,7-6-1,-12 12-634,1 0 0,-1 0 0,0 0 0,0 0 0,1 0 0,-1 0 0,0 0 0,0 0 0,1-1 0,-1 1 0,0 0 0,0 0 0,1 0 0,-1 0 0,0 0 1,1 0-1,-1 1 0,0-1 0,0 0 0,1 0 0,-1 0 0,0 0 0,0 0 0,1 0 0,-1 0 0,0 1 0,0-1 0,0 0 0,1 0 0,-1 0 0,0 0 0,0 1 0,0-1 0,1 0 0,-1 0 0,0 0 0,0 1 0,0-1 0,0 0 0,0 0 0,0 1 0,1-1 0,-1 0 0,0 0 0,0 1 0,0-1 0,0 0 0,0 1 0,0-1 0,0 0 0,0 0 0,0 1 0,-1-1 0,2 17 528,-17 100 95,0 6-876,15-104-18,0 1-1,2-1 1,0 0-1,6 27 1,1-23 393,-3-17 549,-1-16-546,-4-6-59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2.281"/>
    </inkml:context>
    <inkml:brush xml:id="br0">
      <inkml:brushProperty name="width" value="0.05" units="cm"/>
      <inkml:brushProperty name="height" value="0.05" units="cm"/>
      <inkml:brushProperty name="color" value="#E71224"/>
    </inkml:brush>
  </inkml:definitions>
  <inkml:trace contextRef="#ctx0" brushRef="#br0">0 290 16099,'0'-5'1545,"10"4"-985,6 0-184,10-2 528,8 0-192,15 0-232,5-1-184,6-2-552,5 0-328,1 0-224,-2 1 560,-2-1-160,-5 2-168</inkml:trace>
  <inkml:trace contextRef="#ctx0" brushRef="#br0" timeOffset="1">909 0 16227,'0'4'1225,"-15"15"-929,-3 7-104,-9 11 432,-2 5-128,-3 2-208,2 2-64,4-4-48,2-4 8,7-6-168,3-4-160,5-7-440,2-4 296,4-12 160,4-10-376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2.700"/>
    </inkml:context>
    <inkml:brush xml:id="br0">
      <inkml:brushProperty name="width" value="0.05" units="cm"/>
      <inkml:brushProperty name="height" value="0.05" units="cm"/>
      <inkml:brushProperty name="color" value="#E71224"/>
    </inkml:brush>
  </inkml:definitions>
  <inkml:trace contextRef="#ctx0" brushRef="#br0">3 39 16195,'-3'0'1297,"3"9"-953,2 2-128,5 9 512,3 0-240,9 2-176,5-3-24,12 1-64,5 0-152,12-2-304,5 0-200,3-4 48,4-1 248,2-2-104,-4-4-120</inkml:trace>
  <inkml:trace contextRef="#ctx0" brushRef="#br0" timeOffset="1">1012 31 18404,'29'-9'1504,"2"2"-1168,5 1-120,3 2 593,4 0-369,1 4-344,5 0-208,-12 0-424,-1 4-241,-14-4 609,-6 4-184,-9 9-112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3.057"/>
    </inkml:context>
    <inkml:brush xml:id="br0">
      <inkml:brushProperty name="width" value="0.05" units="cm"/>
      <inkml:brushProperty name="height" value="0.05" units="cm"/>
      <inkml:brushProperty name="color" value="#E71224"/>
    </inkml:brush>
  </inkml:definitions>
  <inkml:trace contextRef="#ctx0" brushRef="#br0">0 20 16900,'36'2'1744,"10"-2"-1088,5-3-248,10-1 656,5-1-279,-3 1-625,1 0-392,-2 2 272,-6 2-176,-13 5-168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3.490"/>
    </inkml:context>
    <inkml:brush xml:id="br0">
      <inkml:brushProperty name="width" value="0.05" units="cm"/>
      <inkml:brushProperty name="height" value="0.05" units="cm"/>
      <inkml:brushProperty name="color" value="#E71224"/>
    </inkml:brush>
  </inkml:definitions>
  <inkml:trace contextRef="#ctx0" brushRef="#br0">421 49 13291,'0'-2'105,"0"-1"0,0 1 0,0 0 0,0 0 0,0 0 0,-1 0 0,1 0 0,-1 0 1,1 0-1,-1 0 0,0 0 0,0 0 0,0 0 0,0 0 0,0 1 0,0-1 0,0 0 0,-4-2 0,4 2-24,-1 1 0,0 0-1,1 1 1,-1-1 0,0 0-1,0 1 1,0-1 0,0 1 0,0-1-1,0 1 1,0 0 0,0 0-1,0 0 1,0 0 0,0 0-1,-2 1 1,-7 1 80,1 1-1,1 0 1,-1 0 0,0 1-1,1 1 1,-13 8 0,-8 5 95,1 2-1,1 1 1,-48 48 0,60-53-152,2 1 1,-1 0 0,2 1-1,1 1 1,0 0 0,1 0 0,-10 28-1,18-41-91,1 0 0,0 0 0,0 0 0,1 0 0,0 0-1,0 0 1,0 1 0,1-1 0,0 0 0,0 0 0,1 1 0,-1-1-1,1 0 1,1 0 0,-1 0 0,1 0 0,0 0 0,0 0 0,1 0-1,0-1 1,0 1 0,0-1 0,1 0 0,0 0 0,0 0 0,0 0-1,0-1 1,1 0 0,-1 1 0,12 5 0,-3-2-12,1-1 1,1 0-1,-1-1 1,1-1-1,0 0 1,1-1-1,-1-1 1,1 0-1,-1-1 1,31 0-1,-22-3 58,-1 0 1,0-2-1,0 0 1,0-2-1,0 0 1,38-15-1,-50 15 9,0 0 0,-1 0 0,1-1 0,-1-1 0,0 1 0,10-10 0,-18 14-49,0 1 0,-1-1 0,1 0 0,0 1 0,0-1 0,-1 0 0,1 0 0,-1 0 0,0 0 0,0-1 0,1 1 0,-1 0 0,-1 0 0,1-1 0,0 1 0,0-1 0,-1 1 0,0-1 0,1 1 0,-1 0 0,0-1 0,0 1 0,0-1 0,-1 1 0,1-1 0,-1 1 0,1-1 0,-1 1 0,0 0 0,0-1 0,0 1 0,0 0 0,0 0 0,0-1 0,-1 1 0,-1-2 0,-2-1-24,0 0 0,0 1-1,-1-1 1,1 1 0,-1 0 0,0 0-1,0 1 1,-1 0 0,1 0 0,-1 0 0,1 1-1,-15-3 1,12 3-121,0 0 0,0 1 0,0 0-1,-1 1 1,1 0 0,0 0 0,-1 1 0,1 0 0,-12 3-1,20-4 112,0 1-1,-1-1 1,1 0-1,0 0 1,0 1 0,-1-1-1,1 1 1,0-1-1,0 1 1,-1 0-1,1 0 1,0-1-1,0 1 1,0 0-1,0 0 1,0 0-1,0 0 1,0 0-1,1 0 1,-1 0-1,0 0 1,0 0 0,1 1-1,-1-1 1,1 0-1,-1 0 1,1 1-1,0-1 1,-1 0-1,1 1 1,0-1-1,0 0 1,0 1-1,0 1 1,5 10-220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3.927"/>
    </inkml:context>
    <inkml:brush xml:id="br0">
      <inkml:brushProperty name="width" value="0.05" units="cm"/>
      <inkml:brushProperty name="height" value="0.05" units="cm"/>
      <inkml:brushProperty name="color" value="#E71224"/>
    </inkml:brush>
  </inkml:definitions>
  <inkml:trace contextRef="#ctx0" brushRef="#br0">2 0 15075,'-1'4'405,"1"-1"-1,0 0 1,0 0-1,0 1 1,0-1-1,0 0 1,0 0-1,1 1 1,0-1-1,0 0 1,1 3-1,1 10 135,3 38-300,-3-1-1,-4 77 0,2-104-161,-1-25-76,0-1-1,0 1 1,1 0 0,-1-1-1,0 1 1,0-1 0,0 1-1,0-1 1,1 1 0,-1-1-1,0 1 1,1 0 0,-1-1-1,0 0 1,1 1 0,-1-1-1,1 1 1,-1-1 0,1 1-1,-1-1 1,1 0 0,-1 1-1,1-1 1,-1 0 0,1 0-1,-1 1 1,1-1 0,-1 0-1,1 0 1,-1 0 0,1 0-1,0 0 1,-1 0 0,1 0-1,-1 0 1,1 0 0,0 0-1,-1 0 1,1 0 0,0 0-1,0 0-44,-1-1 0,1 1 0,-1 0-1,1-1 1,-1 1 0,1 0 0,-1-1-1,1 1 1,-1-1 0,0 1 0,1 0 0,-1-1-1,1 1 1,-1-1 0,0 1 0,0-1 0,1 1-1,-1-1 1,0 0 0,0 1 0,0-1-1,1 1 1,-1-1 0,0 1 0,0-1 0,0 0-1,0 1 1,0-2 0,-5-16-688,0 10 287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4.300"/>
    </inkml:context>
    <inkml:brush xml:id="br0">
      <inkml:brushProperty name="width" value="0.05" units="cm"/>
      <inkml:brushProperty name="height" value="0.05" units="cm"/>
      <inkml:brushProperty name="color" value="#E71224"/>
    </inkml:brush>
  </inkml:definitions>
  <inkml:trace contextRef="#ctx0" brushRef="#br0">1 37 15387,'17'0'1665,"18"1"-913,8 0-264,8-1 688,8-1-168,5-3-247,4-2-321,-5-3-816,-3 2 1840,-3 4-1384,-5-1-8,-8 0 24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4.693"/>
    </inkml:context>
    <inkml:brush xml:id="br0">
      <inkml:brushProperty name="width" value="0.05" units="cm"/>
      <inkml:brushProperty name="height" value="0.05" units="cm"/>
      <inkml:brushProperty name="color" value="#E71224"/>
    </inkml:brush>
  </inkml:definitions>
  <inkml:trace contextRef="#ctx0" brushRef="#br0">329 1 15931,'9'7'1065,"-15"10"-961,-10 0-48,-13 12 192,-4 5-88,-2 11 72,-4 1 32,0-1-16,3 1 0,6-7-32,3-3-72,13-12-280,5-4-240,9-14 320,0-5-152,4-8-56</inkml:trace>
  <inkml:trace contextRef="#ctx0" brushRef="#br0" timeOffset="1">1 97 15563,'11'24'2009,"6"-4"-1217,11 2-336,2-2 1248,7 3-839,3 2-153,7-2-656,1-3-360,5-4 288,3-2-136,-6-6-80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09.681"/>
    </inkml:context>
    <inkml:brush xml:id="br0">
      <inkml:brushProperty name="width" value="0.05" units="cm"/>
      <inkml:brushProperty name="height" value="0.05" units="cm"/>
    </inkml:brush>
  </inkml:definitions>
  <inkml:trace contextRef="#ctx0" brushRef="#br0">9 0 17060,'-8'10'1008,"9"3"-1032,11-12-16,13 1 128,5-2-120,15-3-16,5 2 8,10-1 24,5 2 16,1 0 72,-3 2 8,-12 5-416,-3 1 2184,-18 1-1688,-6-5 88,-15-7 112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7.047"/>
    </inkml:context>
    <inkml:brush xml:id="br0">
      <inkml:brushProperty name="width" value="0.05" units="cm"/>
      <inkml:brushProperty name="height" value="0.05" units="cm"/>
      <inkml:brushProperty name="color" value="#E71224"/>
    </inkml:brush>
  </inkml:definitions>
  <inkml:trace contextRef="#ctx0" brushRef="#br0">0 5444 10690,'44'-67'2545,"4"14"-2114,-17 20-374,-1-1 0,37-57-1,49-85-25,-89 140-21,2 2 0,57-53-1,77-35-102,-120 93 53,-1-2 1,-1-2-1,51-51 0,-13-11 46,-53 60 1,3 2 0,0 1 0,60-50 0,85-35 38,-1 0 103,129-145 180,-297 256-325,121-114 64,97-89-4,-149 145-60,94-61 0,-20 18 80,139-132 0,-251 207-48,190-143 155,8-8-87,-171 127-79,78-67-4,-102 93-22,77-46-1,27 2 19,-71 38-6,103-67 0,58-66-3,135-93-35,-57 69 13,-259 161 21,76-61-1,37-50 6,-3 3 15,-99 93-20,78-42 0,-81 53-6,108-85 0,-59 23 3,137-111 12,-11 47 59,17-12 270,-244 168-330,-6 5 19,0 0 0,-1 0-1,1-1 1,0 1 0,-1-1 0,1 1 0,0-1 0,-1 1-1,0-1 1,2-2 0,-17 0 82,3-3-73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7.854"/>
    </inkml:context>
    <inkml:brush xml:id="br0">
      <inkml:brushProperty name="width" value="0.05" units="cm"/>
      <inkml:brushProperty name="height" value="0.05" units="cm"/>
      <inkml:brushProperty name="color" value="#E71224"/>
    </inkml:brush>
  </inkml:definitions>
  <inkml:trace contextRef="#ctx0" brushRef="#br0">249 49 13979,'9'-40'1568,"-6"31"-1001,-9 31 76,-24 89-660,-6-1 0,-4-3 0,-87 168 0,117-258-142,-2 2-47,13-17-121,7-10-275,3-7-3,0 0-1,-1 0 0,14-29 0,20-57-1017,-33 76 694,40-118-1886,-26 48 4467,-27 149 2611,15 145-3923,-7-168-327,18 55 1,-14-55-126,8 41 1,-18-71 66,1 1-1,-1-1 1,0 0 0,0 0-1,0 0 1,0 0-1,0 0 1,0 1 0,0-1-1,0 0 1,0 0-1,0 0 1,-1 0 0,1 0-1,0 1 1,-1-1-1,1 0 1,-1 1 0,0-2 23,0 1 1,0-1 0,0 0 0,0 1-1,0-1 1,0 0 0,0 1-1,0-1 1,0 0 0,0 0-1,0 0 1,0 0 0,0 0 0,1 0-1,-1 0 1,0 0 0,0 0-1,0-1 1,0 1 0,0 0 0,-2-1-1,-17-7-276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8.245"/>
    </inkml:context>
    <inkml:brush xml:id="br0">
      <inkml:brushProperty name="width" value="0.05" units="cm"/>
      <inkml:brushProperty name="height" value="0.05" units="cm"/>
      <inkml:brushProperty name="color" value="#E71224"/>
    </inkml:brush>
  </inkml:definitions>
  <inkml:trace contextRef="#ctx0" brushRef="#br0">8 106 11546,'-7'-13'1289,"7"3"-945,10 0-72,6 4 736,10 0-440,1 0-120,10 2-136,2-3-208,4-2-1192,-6 5 1112,-5-6-168,-7-10-72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9.074"/>
    </inkml:context>
    <inkml:brush xml:id="br0">
      <inkml:brushProperty name="width" value="0.05" units="cm"/>
      <inkml:brushProperty name="height" value="0.05" units="cm"/>
      <inkml:brushProperty name="color" value="#E71224"/>
    </inkml:brush>
  </inkml:definitions>
  <inkml:trace contextRef="#ctx0" brushRef="#br0">414 45 14683,'0'-1'78,"0"-1"1,1 1-1,-1-1 0,0 1 0,0-1 1,0 1-1,-1-1 0,1 1 0,0-1 1,0 1-1,-1-1 0,1 1 0,-1-1 1,1 1-1,-1 0 0,0-1 0,1 1 1,-1 0-1,0-1 0,0 1 0,0 0 1,0 0-1,0 0 0,0 0 0,-1 0 1,1 0-1,0 0 0,-2-1 0,-1 1-5,1 0 0,-1 0-1,0 0 1,0 1 0,0-1-1,0 1 1,0 0 0,1 0-1,-1 0 1,-5 1 0,-4 1-11,1 1 0,0 1-1,0 0 1,0 0 0,0 1 0,-14 9 0,4-3-68,5-3-49,2 0 1,-1 1 0,1 1 0,0 0 0,1 1 0,1 1 0,-1 0 0,2 1 0,0 0 0,0 1 0,2 0 0,-14 23 0,23-36 36,0 0 1,1 0 0,-1 0 0,1 0-1,-1 0 1,1 0 0,0 1 0,-1-1-1,1 0 1,0 0 0,0 1 0,0-1-1,0 0 1,0 0 0,0 1 0,0-1-1,0 0 1,0 0 0,1 2 0,0-2 4,-1 0 0,1 0 0,0-1 0,0 1 0,-1 0 0,1-1 0,0 1 0,0 0 0,0-1 0,-1 1 0,1-1 0,0 1 0,0-1 0,0 0 1,0 1-1,0-1 0,0 0 0,2 1 0,5-1-32,0 1 0,1-1 0,-1 0-1,14-3 1,-11 2 39,19-3 3,-8 1 49,29 0 0,-46 3-38,1 0 0,-1 1-1,0-1 1,1 1 0,-1 0 0,0 1-1,0-1 1,0 1 0,0 0 0,9 5 0,-13-6-4,0-1 1,0 1 0,0-1 0,0 1 0,0 0 0,0-1 0,0 1 0,0 0-1,-1-1 1,1 1 0,0 0 0,-1 0 0,1 0 0,0 0 0,-1 0 0,1 0-1,-1 0 1,0 0 0,1 0 0,-1 0 0,0 0 0,1 0 0,-1 0 0,0 0-1,0 0 1,0 0 0,0 0 0,0 0 0,0 1 0,0-1 0,0 0 0,-1 0-1,1 0 1,0 0 0,-1 0 0,1 0 0,-1 0 0,1 0 0,-1 0 0,1 0-1,-1 0 1,0 0 0,1-1 0,-1 1 0,0 0 0,0 0 0,1-1 0,-1 1-1,-2 1 1,-4 3 80,0 0-1,-1 0 0,1-1 0,-1 0 1,-9 3-1,-3 1-50,-1-1 0,0-1-1,0-1 1,0-1 0,-1-1 0,0-1 0,0 0-1,-24-3 1,33-1-223,13 2 178,0 0 0,-1 0 0,1 0 0,0 0 0,-1 0 0,1 0 0,0 0 0,0 0 0,-1 0 0,1 0-1,0 0 1,0-1 0,-1 1 0,1 0 0,0 0 0,0 0 0,-1 0 0,1 0 0,0 0 0,0-1 0,0 1 0,-1 0 0,1 0 0,0 0 0,0-1 0,0 1-1,-1 0 1,1 0 0,0-1 0,0 1 0,0 0 0,0 0 0,0-1 0,0 1 0,0 0 0,0 0 0,0-1 0,0 1 0,0 0 0,0 0 0,0-1-1,0 1 1,0 0 0,0-1 0,4-2-379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9.460"/>
    </inkml:context>
    <inkml:brush xml:id="br0">
      <inkml:brushProperty name="width" value="0.05" units="cm"/>
      <inkml:brushProperty name="height" value="0.05" units="cm"/>
      <inkml:brushProperty name="color" value="#E71224"/>
    </inkml:brush>
  </inkml:definitions>
  <inkml:trace contextRef="#ctx0" brushRef="#br0">94 79 15603,'0'-1'86,"1"-1"-1,-1 1 0,0 0 1,0-1-1,0 1 1,-1 0-1,1-1 0,0 1 1,0 0-1,-1 0 0,1-1 1,-2-1-1,2 3-67,0-1 0,0 1-1,-1-1 1,1 1 0,0 0-1,-1-1 1,1 1 0,-1 0-1,1-1 1,-1 1 0,1 0 0,0 0-1,-1-1 1,1 1 0,-1 0-1,1 0 1,-1 0 0,1 0-1,-1 0 1,1 0 0,-1-1 0,0 1-1,-1 1 2,0-1 1,0 1-1,1-1 0,-1 1 0,0 0 1,1-1-1,-1 1 0,0 0 0,1 0 1,-1 0-1,1 0 0,-1 0 0,1 1 0,0-1 1,0 0-1,-1 1 0,0 1 0,-5 7-68,1 0 0,0 0 0,1 0 0,0 1 0,0 0 0,1 0-1,1 0 1,0 0 0,0 1 0,1-1 0,1 1 0,-1 21 0,2-32 50,0 0 1,0 1 0,1-1 0,-1 0 0,0 1-1,0-1 1,1 0 0,-1 1 0,1-1 0,-1 0 0,1 1-1,0-1 1,-1 0 0,1 0 0,0 0 0,0 0-1,0 0 1,0 0 0,2 2 0,-2-3 12,0 1 0,0-1 0,0 0 0,1 1 1,-1-1-1,0 0 0,0 0 0,0 0 0,0 0 0,1 0 0,-1 0 0,0 0 1,0 0-1,0-1 0,0 1 0,1 0 0,-1-1 0,1 0 0,3-1 68,1-1 0,-1 0 0,0-1-1,0 1 1,-1-1 0,1 0 0,6-7-1,1-4 192,0 0-1,-1-1 1,14-26-1,-23 37-302,1 0 0,-1 0 0,1 0 0,-1-1 0,-1 1 0,1 0-1,-1-1 1,0 1 0,0-1 0,-1 1 0,1-1 0,-1 0 0,-1 1-1,1-1 1,-1 1 0,-2-10 0,2 12-194,0 1-1,-1 0 1,0-1 0,1 1-1,-1 0 1,0 0 0,-3-3-1,-3-3-137,0-1-194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09.865"/>
    </inkml:context>
    <inkml:brush xml:id="br0">
      <inkml:brushProperty name="width" value="0.05" units="cm"/>
      <inkml:brushProperty name="height" value="0.05" units="cm"/>
      <inkml:brushProperty name="color" value="#E71224"/>
    </inkml:brush>
  </inkml:definitions>
  <inkml:trace contextRef="#ctx0" brushRef="#br0">16 35 12699,'39'-10'1301,"-19"4"-660,0 0-1,1 2 0,-1 1 0,38-2 0,-56 5-621,-1 0 0,1 0 0,0 0-1,0 0 1,0 0 0,-1 0 0,1 1 0,0-1 0,0 1 0,-1-1-1,1 1 1,0 0 0,-1 0 0,1 0 0,-1 0 0,1 0 0,-1 0-1,1 0 1,-1 0 0,0 0 0,0 1 0,2 1 0,-2 0-14,0-1 1,0 1-1,-1-1 1,1 1-1,-1 0 1,1-1 0,-1 1-1,0 0 1,0 0-1,0-1 1,-1 1 0,1 0-1,0-1 1,-1 1-1,-1 2 1,-6 19 32,-1-2 1,-1 1 0,-1-1-1,0-1 1,-28 37-1,22-34 58,2 0 1,0 1-1,-19 46 0,34-70-88,-1 1 0,1-1 1,-1 1-1,1 0 0,0-1 0,-1 1 0,1 0 1,0-1-1,0 1 0,0 0 0,1-1 0,-1 1 1,0 0-1,0-1 0,1 1 0,-1-1 1,1 1-1,0-1 0,-1 1 0,3 2 0,-2-2 1,1 0 0,1 0 0,-1 1-1,0-1 1,0-1 0,1 1 0,-1 0-1,1-1 1,-1 1 0,6 1 0,5 1-68,-1 0 1,1-1-1,0 0 0,15 1 1,-23-4-38,41 4-573,-44-4 630,1 1 0,-1-1 0,1-1 1,-1 1-1,1 0 0,-1 0 1,1-1-1,-1 0 0,0 1 1,1-1-1,-1 0 0,0 0 1,1 0-1,1-2 0,-1-7-287</inkml:trace>
  <inkml:trace contextRef="#ctx0" brushRef="#br0" timeOffset="1">1 340 12171,'10'0'1176,"8"-3"-584,8-1-216,11-2 704,6 1-456,9-4-512,2-7 185,4-8 15,-4 0-88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19.531"/>
    </inkml:context>
    <inkml:brush xml:id="br0">
      <inkml:brushProperty name="width" value="0.05" units="cm"/>
      <inkml:brushProperty name="height" value="0.05" units="cm"/>
      <inkml:brushProperty name="color" value="#E71224"/>
    </inkml:brush>
  </inkml:definitions>
  <inkml:trace contextRef="#ctx0" brushRef="#br0">143 1 5345,'-22'163'510,"-15"125"-1129,13 45 723,6-66 2527,3-70 154,17 354-1,-1-527-2577,-5-33 27,-8-21-173,-2 0-12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32.562"/>
    </inkml:context>
    <inkml:brush xml:id="br0">
      <inkml:brushProperty name="width" value="0.05" units="cm"/>
      <inkml:brushProperty name="height" value="0.05" units="cm"/>
      <inkml:brushProperty name="color" value="#E71224"/>
    </inkml:brush>
  </inkml:definitions>
  <inkml:trace contextRef="#ctx0" brushRef="#br0">38 0 14715,'-1'2'66,"0"0"-1,1 0 0,-1 0 1,0 0-1,1-1 0,0 1 1,-1 0-1,1 0 1,0 0-1,0 0 0,0 0 1,0 0-1,0 0 1,1 2-1,-1 17-18,-13 68 199,5-36-201,1 0 0,2 65 1,8-97 197,-2-21-231,-1 0 0,0 1-1,0-1 1,0 0 0,0 0-1,1 0 1,-1 0 0,0 0-1,0 0 1,0 0 0,1 0-1,-1 0 1,0 0 0,0 0-1,0 0 1,1 0 0,-1 0-1,0 0 1,0 0 0,0 0-1,1 0 1,-1 0 0,0 0-1,0 0 1,0 0 0,0 0-1,1-1 1,-1 1 0,0 0-1,0 0 1,0 0 0,0 0-1,1 0 1,-1-1 0,0 1-1,0 0 1,0 0 0,0 0-1,0 0 1,0-1 0,0 1-1,1 0 1,-1 0 0,0-1-1,16-33 601,11-55 104,-22 68-716,1 1-1,0 0 0,2 0 0,0 0 0,1 1 1,15-23-1,-22 39-33,0 1-1,1-1 1,-1 1 0,1-1-1,0 1 1,0 0-1,0 0 1,0 0 0,0 1-1,0-1 1,0 1 0,0-1-1,1 1 1,-1 0 0,0 0-1,1 1 1,-1-1 0,1 1-1,-1-1 1,1 1 0,-1 0-1,1 1 1,-1-1 0,1 1-1,-1-1 1,1 1 0,-1 0-1,0 0 1,4 2 0,-1-1 0,-1 0 0,0 1 0,0-1 1,0 1-1,0 1 0,-1-1 0,1 0 1,-1 1-1,0 0 0,0 0 0,0 0 1,-1 1-1,0-1 0,1 1 0,-1 0 1,-1 0-1,5 10 0,-5-9 88,-1 0 0,0 1 1,0-1-1,0 1 0,-1-1 0,0 1 0,0 0 0,0-1 0,-1 1 0,0-1 0,0 0 1,-1 1-1,0-1 0,0 0 0,-1 0 0,1 0 0,-1 0 0,0 0 0,-1-1 0,0 1 1,0-1-1,-5 6 0,5-7 11,0 0 0,0-1 0,0 0 0,0 0 1,0 0-1,-1 0 0,1 0 0,-1-1 0,0 0 0,0 0 0,0 0 1,0-1-1,0 0 0,0 1 0,0-2 0,0 1 0,0-1 0,-1 0 1,1 0-1,0 0 0,0-1 0,-1 1 0,1-1 0,0-1 0,0 1 1,0-1-1,-9-4 0,-11-10-750,24 16 656,1 0 0,-1-1 1,1 1-1,0 0 1,-1-1-1,1 1 1,0-1-1,-1 1 0,1 0 1,0-1-1,0 1 1,0-1-1,-1 1 0,1-1 1,0 1-1,0-1 1,0 1-1,0-1 1,0 1-1,0-1 0,0 1 1,0-1-1,0 1 1,0-1-1,0 1 0,0-1 1,0 1-1,0-1 1,0 1-1,0-1 1,0 1-1,1 0 0,-1-1 1,0 1-1,0-1 1,1 1-1,-1-1 1,0 1-1,1 0 0,-1-1 1,0 1-1,1 0 1,-1-1-1,1 1 0,-1 0 1,0 0-1,1-1 1,-1 1-1,1 0 1,-1 0-1,1 0 0,-1-1 1,1 1-1,-1 0 1,1 0-1,23-9-456,7-5-140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36.951"/>
    </inkml:context>
    <inkml:brush xml:id="br0">
      <inkml:brushProperty name="width" value="0.05" units="cm"/>
      <inkml:brushProperty name="height" value="0.05" units="cm"/>
      <inkml:brushProperty name="color" value="#E71224"/>
    </inkml:brush>
  </inkml:definitions>
  <inkml:trace contextRef="#ctx0" brushRef="#br0">5978 27 12459,'-96'-13'1828,"48"8"-1696,-10-1-90,0 4-1,-1 1 1,-83 12 0,-171 43-58,115-9-51,-192 35-25,221-59-28,-264-1 0,-679-52-264,985 24 327,-374-3 101,419 19 62,1 4 1,-108 28-1,-153 69 95,132-36-174,-385 78 0,539-141-12,-272 55 18,228-40-31,-117 44 0,210-66-8,0 0 0,0 0-1,1 0 1,-1 1-1,1 0 1,-9 8 0,14-11 1,-1 0 0,0 1 0,1 0 0,0-1 0,-1 1 0,1 0 0,0-1 0,0 1 0,0 0 1,0 0-1,0 0 0,0 0 0,0 0 0,1 0 0,-1 0 0,1 0 0,0 1 0,-1-1 0,1 0 0,0 0 1,0 0-1,1 0 0,-1 1 0,0-1 0,1 0 0,0 3 0,2 2-14,0 0 0,1-1-1,0 0 1,0 0 0,0 0-1,0 0 1,8 7 0,41 34-106,-52-46 124,31 24-107,2-1 1,1-2-1,53 26 1,120 41-756,-184-80 710,117 41-1464,174 36 0,-63-20 190,367 103 2553,-341-115-115,-164-35-663,250 27 490,-292-39-744,232 15 37,0-14-1,321-32 1,384-28 317,-886 50-438,-1-6 0,1-5 0,-1-5-1,-1-6 1,175-58 0,2-36-82,-266 102 87,0-2 0,-1 0 1,0-3-1,-2 0 0,-1-2 0,46-46 1,-66 60 29,-1-1 1,0 1 0,0-1-1,-1-1 1,0 1 0,-1-1-1,0 0 1,-1 0 0,0-1-1,0 1 1,-1-1 0,-1 0 0,0 0-1,-1 0 1,0 0 0,-1 0-1,0 0 1,-1 0 0,0 0-1,-1 0 1,-1 0 0,0 1-1,0-1 1,-1 1 0,0-1 0,-10-16-1,-3-1 108,-1 0 0,-1 1 0,-1 1 1,-1 1-1,-2 1 0,-1 1 0,-29-24 0,-9 0 148,-133-80 0,137 94-252,-2 3 1,-2 2-1,-1 3 0,0 3 0,-2 2 0,-117-21 0,34 27 1090,-198 5-1,163 11-706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38.832"/>
    </inkml:context>
    <inkml:brush xml:id="br0">
      <inkml:brushProperty name="width" value="0.05" units="cm"/>
      <inkml:brushProperty name="height" value="0.05" units="cm"/>
      <inkml:brushProperty name="color" value="#E71224"/>
    </inkml:brush>
  </inkml:definitions>
  <inkml:trace contextRef="#ctx0" brushRef="#br0">80 17 15699,'3'-3'389,"10"-11"1004,-8 15-915,-3 10-101,-82 611-1670,57-491 451,43-186-2160,18-121-1587,-8-94 2768,-28 249 1962,1 3 499,-2 0 0,0 0 0,-1 0 0,-1 1-1,0-1 1,-5-20 0,4 57 1514,7 18-1976,1 0 1,2-1-1,1 0 1,16 40-1,2-11-124,43 77 0,-55-115-23,20 26-1,-28-44 24,0 0 0,1 0 0,0-1-1,0 0 1,16 12 0,-22-19-13,-1 0-1,1 0 1,-1 0-1,1 0 0,-1 0 1,1-1-1,-1 1 1,1 0-1,0-1 1,0 0-1,-1 1 1,1-1-1,0 0 1,-1 0-1,1 0 1,0 0-1,0 0 0,-1 0 1,1 0-1,0-1 1,0 1-1,-1-1 1,1 1-1,-1-1 1,1 0-1,0 1 1,-1-1-1,1 0 0,-1 0 1,0 0-1,1 0 1,-1 0-1,0-1 1,1 1-1,-1 0 1,0-1-1,0 1 1,0 0-1,0-1 1,1-2-1,3-5 164,0-1 1,-1 0-1,0 0 0,-1-1 1,3-10-1,5-32 507,-2 0 0,2-67 0,-8-108 195,-5 175-1279,2 53 337,0 0 1,0-1 0,0 1 0,0-1-1,0 1 1,0 0 0,0-1 0,0 1-1,1 0 1,-1-1 0,0 1 0,0 0-1,0 0 1,1-1 0,-1 1 0,0 0-1,0 0 1,1-1 0,-1 1 0,0 0-1,0 0 1,1-1 0,-1 1 0,0 0-1,1 0 1,-1 0 0,0 0-1,1 0 1,-1-1 0,0 1 0,1 0-1,-1 0 1,0 0 0,1 0 0,-1 0-1,0 0 1,1 0 0,-1 0 0,1 0-1,-1 1 1,0-1 0,1 0 0,-1 0-1,0 0 1,1 0 0,-1 0 0,0 0-1,0 1 1,1-1 0,2 1-203,5-2-247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0.178"/>
    </inkml:context>
    <inkml:brush xml:id="br0">
      <inkml:brushProperty name="width" value="0.05" units="cm"/>
      <inkml:brushProperty name="height" value="0.05" units="cm"/>
    </inkml:brush>
  </inkml:definitions>
  <inkml:trace contextRef="#ctx0" brushRef="#br0">0 4 13435,'10'-2'232,"0"1"-1,0 0 1,0 1-1,0 0 1,0 1 0,0 0-1,14 3 1,5 0-229,-3-2-1,42 6 6,-61-6-7,0-1 0,0 1 0,0 0 0,0 0 0,0 1-1,11 7 1,-16-9 0,-1 0 0,1 1-1,-1-1 1,0 0 0,0 1-1,0-1 1,0 1 0,0 0-1,0-1 1,0 1 0,0 0 0,-1 0-1,1-1 1,-1 1 0,1 0-1,-1 0 1,0 0 0,0 0-1,0 0 1,0-1 0,0 1-1,0 0 1,0 0 0,0 0 0,-1 0-1,1 0 1,-2 2 0,-1 6 8,-1 0 1,0 0 0,-8 14 0,-31 47 160,-82 102 1,93-130-176,1-5 49,7-16-3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39.205"/>
    </inkml:context>
    <inkml:brush xml:id="br0">
      <inkml:brushProperty name="width" value="0.05" units="cm"/>
      <inkml:brushProperty name="height" value="0.05" units="cm"/>
      <inkml:brushProperty name="color" value="#E71224"/>
    </inkml:brush>
  </inkml:definitions>
  <inkml:trace contextRef="#ctx0" brushRef="#br0">0 1 15875,'3'0'1273,"12"2"-921,2 3-184,7 0 744,5-2-456,8 2-328,6 0-72,7 0-144,2-3-72,-5-2-120,-1 0-56,-6-2-96,-5 0-112,-12-4-184,-9-1 816,-14 3-304,-13 1-1,-9 5 49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39.577"/>
    </inkml:context>
    <inkml:brush xml:id="br0">
      <inkml:brushProperty name="width" value="0.05" units="cm"/>
      <inkml:brushProperty name="height" value="0.05" units="cm"/>
      <inkml:brushProperty name="color" value="#E71224"/>
    </inkml:brush>
  </inkml:definitions>
  <inkml:trace contextRef="#ctx0" brushRef="#br0">4 1 12099,'-3'14'1152,"9"-1"-544,4-4-200,7-2 632,3 0-336,7-3-143,3-2-137,3-4-376,0-3-664,-4-3 551,-6 0-119,-9-5-176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40.114"/>
    </inkml:context>
    <inkml:brush xml:id="br0">
      <inkml:brushProperty name="width" value="0.05" units="cm"/>
      <inkml:brushProperty name="height" value="0.05" units="cm"/>
      <inkml:brushProperty name="color" value="#E71224"/>
    </inkml:brush>
  </inkml:definitions>
  <inkml:trace contextRef="#ctx0" brushRef="#br0">42 0 15171,'0'9'124,"1"-1"-1,-2 1 1,1-1-1,-1 1 1,0-1-1,-1 1 1,0-1-1,-5 13 1,-3 17 61,4-9-171,1 0 1,1 0 0,2 0 0,1 1 0,3 39 0,-2-66-33,0 1 0,1 0 0,0-1 0,0 1 0,0-1 1,0 0-1,0 1 0,0-1 0,1 0 0,0 0 0,0 1 0,0-1 0,0-1 0,0 1 1,0 0-1,1-1 0,-1 1 0,1-1 0,0 1 0,0-1 0,0 0 0,0 0 1,0-1-1,0 1 0,0-1 0,1 1 0,-1-1 0,1 0 0,-1 0 0,1-1 0,-1 1 1,1-1-1,-1 1 0,1-1 0,0 0 0,-1-1 0,1 1 0,4-2 0,0 1-40,-1-1-1,1-1 0,-1 1 0,0-1 0,0-1 0,-1 1 0,13-9 1,41-38-329,-55 46 351,13-14-116,-2 0 1,0-1 0,19-30-1,8-10-356,-42 75 381,-5 11 106,-20 111 247,23-130-171,0 0 1,0 0-1,0 0 1,2 11 0,-1-16-33,0 0 0,1-1 0,-1 1 0,1 0 0,0 0 0,0 0 0,0-1 0,0 1 0,1 0 0,-1-1 0,1 1 1,-1-1-1,1 0 0,4 5 0,2-1 34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45.495"/>
    </inkml:context>
    <inkml:brush xml:id="br0">
      <inkml:brushProperty name="width" value="0.05" units="cm"/>
      <inkml:brushProperty name="height" value="0.05" units="cm"/>
      <inkml:brushProperty name="color" value="#E71224"/>
    </inkml:brush>
  </inkml:definitions>
  <inkml:trace contextRef="#ctx0" brushRef="#br0">306 11 13459,'16'-10'1386,"-13"10"-907,-8 9 12,-47 62-130,-44 81 0,40-58-264,-57 77 9,113-171-141,0-1 0,0 1 1,0 0-1,0 0 1,0 0-1,0 0 0,0 0 1,0 0-1,0 0 1,-1 0-1,1 0 1,0 0-1,0 0 0,0 0 1,0 0-1,0 0 1,0 0-1,0 0 0,0 0 1,0 0-1,0 0 1,0 0-1,0 0 1,0 0-1,0 0 0,-1 0 1,1 0-1,0 0 1,0 0-1,0 0 0,0 0 1,0 0-1,0 0 1,0 0-1,0 0 1,0 0-1,0 0 0,0 0 1,0 0-1,0 0 1,0 0-1,0 1 0,0-1 1,0 0-1,0 0 1,0 0-1,-1 0 1,1 0-1,3-11-758,5-14 263,4-1 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45.895"/>
    </inkml:context>
    <inkml:brush xml:id="br0">
      <inkml:brushProperty name="width" value="0.05" units="cm"/>
      <inkml:brushProperty name="height" value="0.05" units="cm"/>
      <inkml:brushProperty name="color" value="#E71224"/>
    </inkml:brush>
  </inkml:definitions>
  <inkml:trace contextRef="#ctx0" brushRef="#br0">243 0 10994,'1'1'81,"0"0"-1,0 1 0,0-1 1,0 0-1,0 1 0,0-1 1,-1 1-1,1-1 0,0 1 1,-1 0-1,1-1 1,-1 1-1,0-1 0,1 1 1,-1 0-1,0-1 0,0 1 1,0 0-1,0-1 0,-1 4 1,-10 38 344,5-22 120,-13 61 325,-10 88 0,26-146-850,2 1 0,0 0 1,2 0-1,0-1 0,2 1 0,1 0 1,0-1-1,12 32 0,-6-29-509,-15-30 343</inkml:trace>
  <inkml:trace contextRef="#ctx0" brushRef="#br0" timeOffset="1">2 378 13451,'-1'-4'1120,"5"4"-944,6 2-72,7-1 448,6-1-328,10 3-48,9-3-240,2-3 208,11 0-104,-1-13 16,-2-11-24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46.343"/>
    </inkml:context>
    <inkml:brush xml:id="br0">
      <inkml:brushProperty name="width" value="0.05" units="cm"/>
      <inkml:brushProperty name="height" value="0.05" units="cm"/>
      <inkml:brushProperty name="color" value="#E71224"/>
    </inkml:brush>
  </inkml:definitions>
  <inkml:trace contextRef="#ctx0" brushRef="#br0">208 49 15739,'0'-3'181,"0"1"0,0-1 0,0 1 0,0-1 0,0 1 0,0-1 0,-1 1 0,1-1 0,-1 1 0,0-1 0,1 1 0,-1 0 0,-3-4 0,4 5-134,-1 0-1,0 0 1,0 0 0,-1 0 0,1 0-1,0 1 1,0-1 0,0 0 0,0 1 0,-1-1-1,1 1 1,0 0 0,0-1 0,-1 1 0,1 0-1,0 0 1,-1-1 0,1 1 0,0 0-1,-1 0 1,1 1 0,0-1 0,-1 0 0,1 0-1,0 1 1,-1-1 0,1 1 0,0-1-1,-2 1 1,-7 4-22,0-1 0,0 1 0,0 1 0,0 0-1,1 0 1,0 1 0,-13 13 0,10-8-143,0 1 0,0 1 0,1 0 0,-9 17 0,20-31 87,-1 1 0,0 0 0,1 0 0,0 0 0,-1 0 0,1 1 0,0-1-1,-1 0 1,1 0 0,0 0 0,0 0 0,0 0 0,0 0 0,0 0 0,0 0-1,0 0 1,0 1 0,0-1 0,1 0 0,-1 0 0,0 0 0,1 0 0,-1 0-1,1 0 1,-1 0 0,1 0 0,0 0 0,-1 0 0,1-1 0,0 1 0,-1 0-1,1 0 1,0 0 0,0-1 0,0 1 0,2 0 0,4 4-161,0-1 0,1 0 0,0-1 1,9 3-1,3 2-134,-18-7 310,5 2-130,1 1-1,0 0 0,-1 1 0,0 0 0,11 9 0,-17-13 132,0 0-1,0 0 1,0 0 0,0 0-1,0 1 1,0-1-1,-1 0 1,1 0 0,-1 1-1,1-1 1,-1 0-1,1 1 1,-1-1-1,0 0 1,1 1 0,-1-1-1,0 2 1,-1-1 29,1 0 0,-1 0 0,1 0 0,-1-1 0,0 1 0,1 0 0,-1-1 0,0 1 0,0 0 0,0-1 0,-1 1 0,1-1 0,0 1 0,0-1 0,-1 0 0,-2 2 0,0 0 54,0 0 0,-1-1 0,1 0 0,-1 0 0,0 0 0,0 0 0,1-1 0,-1 1 0,-10 0 0,13-2-151,0 1 0,0-1 0,0 0 0,0 0 0,0 0 0,0 0 0,0 0 0,0 0 0,0 0 0,0-1 0,0 1 0,0-1 0,0 1 0,0-1 0,0 0 0,0 0 0,1 0 0,-1 0 0,0 0 0,0 0 0,1 0 0,-1-1 0,1 1 0,-1-1 0,1 1 0,-2-4 0,4-4-281,4-1-189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46.758"/>
    </inkml:context>
    <inkml:brush xml:id="br0">
      <inkml:brushProperty name="width" value="0.05" units="cm"/>
      <inkml:brushProperty name="height" value="0.05" units="cm"/>
      <inkml:brushProperty name="color" value="#E71224"/>
    </inkml:brush>
  </inkml:definitions>
  <inkml:trace contextRef="#ctx0" brushRef="#br0">111 64 14467,'1'-2'105,"0"0"1,0 0-1,0 1 0,-1-1 0,1 0 1,-1 0-1,1 0 0,-1 0 0,0 0 0,0 0 1,0 0-1,0 0 0,0 0 0,0 0 1,-1 0-1,1 0 0,-2-2 0,2 3-76,-1 0 0,1 0 0,-1 0 0,1 0 0,-1 0 0,0 0 0,0 1 0,1-1 0,-1 0 0,0 1 0,0-1 0,0 0 0,0 1 0,0-1 0,0 1 0,0-1 0,0 1 0,0 0 0,0-1 0,0 1 0,0 0 0,0 0 0,0 0 0,0 0 0,0 0 0,0 0 0,0 0 0,0 0 0,0 0 0,0 0 0,0 1 0,0-1 0,0 0 0,0 1 0,0-1 0,-2 1 0,-1 2-54,-1-1-1,1 1 0,-1 0 1,1 0-1,0 0 0,0 1 1,0-1-1,1 1 0,-1 0 1,1 0-1,0 0 0,0 1 0,0-1 1,-3 9-1,3-6 1,0-1 0,0 1 0,0 0 0,1 0 0,1 0-1,-1 0 1,1 0 0,0 1 0,0-1 0,1 9 0,1-13 29,-1-1 0,1 0 0,0 1 0,-1-1 0,1 0 0,0 1 0,0-1 1,1 0-1,-1 0 0,0 0 0,1 0 0,-1 0 0,1 0 0,0-1 0,-1 1 0,1 0 0,0-1 0,0 1 0,0-1 0,0 0 1,1 1-1,-1-1 0,0 0 0,0-1 0,1 1 0,-1 0 0,0-1 0,1 1 0,-1-1 0,4 1 0,-3-1 39,0 0 0,0 0 0,0 0 0,0 0 0,0 0 0,0 0 0,0-1 0,0 0 0,0 0 0,0 1 0,0-2 0,0 1 0,0 0 0,-1-1 0,1 1 0,-1-1 0,1 0 0,-1 1 0,1-1 0,-1 0 0,0-1 0,0 1 0,0 0 1,2-4-1,-3 4-13,0 0 1,0 0-1,-1 0 1,1 0-1,-1 0 1,1 0-1,-1 0 1,0 0-1,0-1 1,0 1-1,0 0 1,0 0 0,0 0-1,0 0 1,-1 0-1,1 0 1,-1 0-1,0 0 1,1 0-1,-1 0 1,-2-2-1,-2-5-138,0 0-1,-1 1 0,-9-10 1,0-1-36,13 18 140,-2-6-62,-1 1 0,1-1-1,0 1 1,-4-12 0,2-7-239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47.181"/>
    </inkml:context>
    <inkml:brush xml:id="br0">
      <inkml:brushProperty name="width" value="0.05" units="cm"/>
      <inkml:brushProperty name="height" value="0.05" units="cm"/>
      <inkml:brushProperty name="color" value="#E71224"/>
    </inkml:brush>
  </inkml:definitions>
  <inkml:trace contextRef="#ctx0" brushRef="#br0">27 35 11554,'79'-31'4529,"-77"31"-4485,-1-1 0,1 0-1,0 1 1,0-1-1,0 1 1,0 0-1,0 0 1,-1 0-1,1 0 1,0 0-1,0 0 1,0 0-1,0 0 1,0 1-1,0-1 1,-1 1 0,1 0-1,0-1 1,0 1-1,-1 0 1,3 2-1,-2-2-31,-1 1 0,0-1 0,1 1 0,-1 0 0,0 0 0,0 0 0,0 0 0,-1 0 0,1 0 0,0 0 0,-1 0 0,1 0 0,-1 0 0,0 0 0,1 4 0,-2 5-13,1-1 1,-1 1-1,-1-1 0,0 0 0,0 1 0,-6 13 1,-3 1 73,-23 37 0,7-12 26,26-49-98,1 0 0,-1 0-1,0 1 1,1-1 0,-1 1 0,1-1 0,-1 0-1,1 1 1,-1-1 0,1 1 0,0-1-1,0 1 1,0-1 0,0 1 0,0-1 0,0 1-1,0-1 1,1 1 0,-1-1 0,0 1-1,1-1 1,-1 1 0,2 1 0,-1-2-22,1 1 0,-1-1 0,0 0 0,1 0 0,0 1 0,-1-1 1,1-1-1,-1 1 0,1 0 0,0 0 0,0 0 0,-1-1 0,1 1 0,0-1 1,0 0-1,2 1 0,3-1-145,0 1 0,0-1 0,0 0 0,0-1 0,1 0 0,-1 0 0,0 0 0,12-5 0,-2-5-330,-15 5 144</inkml:trace>
  <inkml:trace contextRef="#ctx0" brushRef="#br0" timeOffset="1">1 199 11050,'0'-3'1105,"14"4"-689,4 2-184,9 3 1048,4 0-864,9-2-296,3 6-40,-1-1 48,-2-4-64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47.796"/>
    </inkml:context>
    <inkml:brush xml:id="br0">
      <inkml:brushProperty name="width" value="0.05" units="cm"/>
      <inkml:brushProperty name="height" value="0.05" units="cm"/>
      <inkml:brushProperty name="color" value="#E71224"/>
    </inkml:brush>
  </inkml:definitions>
  <inkml:trace contextRef="#ctx0" brushRef="#br0">13 1 14579,'1'11'216,"-1"1"-1,0 0 1,0-1-1,-5 23 1,0 9-82,3-17-82,0 39 45,2-60-90,1 0 0,0 1 0,-1-1 0,2 0 0,-1 0-1,1 0 1,-1 0 0,1 0 0,5 7 0,-7-10-6,1-1 0,0 1 0,0-1 0,0 0 0,0 1 0,1-1 0,-1 0 0,0 0 0,0 0 0,1 0 0,-1 0 0,1 0 0,-1 0 1,1-1-1,-1 1 0,1 0 0,-1-1 0,1 0 0,0 1 0,-1-1 0,1 0 0,0 1 0,-1-1 0,1 0 0,0 0 0,-1-1 0,1 1 0,0 0 0,-1 0 0,1-1 0,-1 1 1,1-1-1,0 0 0,2-1 0,2-1-1,0-1 1,1 0 0,-2 0-1,1-1 1,0 0-1,9-10 1,12-18-20,-2 0-1,0-2 1,-3-1-1,27-54 1,-49 90 15,0-1 1,0 1 0,0-1-1,0 1 1,0 0-1,0-1 1,1 1-1,-1-1 1,0 1 0,0-1-1,1 1 1,-1 0-1,0-1 1,1 1 0,-1 0-1,0-1 1,1 1-1,-1 0 1,0 0 0,1-1-1,-1 1 1,1 0-1,-1 0 1,1-1-1,2 11-40,-2 27 18,-2-31 22,-1 27-5,1-26 19,0 1-1,0 0 1,1-1 0,0 1 0,1 0 0,-1-1 0,1 1 0,1-1 0,0 1 0,3 11 0,-4-18-7,-1 0 0,1 0 0,-1 0 1,1-1-1,-1 1 0,1 0 0,0 0 1,-1 0-1,1-1 0,0 1 0,-1 0 1,1 0-1,0-1 0,0 1 0,1 0 1,-1-1 0,-1 0 1,1 0-1,0 0 0,0-1 1,-1 1-1,1 0 0,0 0 1,0-1-1,-1 1 1,1 0-1,0-1 0,-1 1 1,1 0-1,0-1 1,-1 1-1,2-2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48.938"/>
    </inkml:context>
    <inkml:brush xml:id="br0">
      <inkml:brushProperty name="width" value="0.05" units="cm"/>
      <inkml:brushProperty name="height" value="0.05" units="cm"/>
      <inkml:brushProperty name="color" value="#E71224"/>
    </inkml:brush>
  </inkml:definitions>
  <inkml:trace contextRef="#ctx0" brushRef="#br0">76 24 11434,'-61'-19'3076,"47"14"-732,51 14-1432,81 14-1320,143 10 0,-158-22-1048,-80-7 1061,-8 0-125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0.607"/>
    </inkml:context>
    <inkml:brush xml:id="br0">
      <inkml:brushProperty name="width" value="0.05" units="cm"/>
      <inkml:brushProperty name="height" value="0.05" units="cm"/>
    </inkml:brush>
  </inkml:definitions>
  <inkml:trace contextRef="#ctx0" brushRef="#br0">1 1 12867,'1'0'39,"-1"0"1,0 0 0,0 0-1,0 0 1,0 0-1,1-1 1,-1 1 0,0 0-1,0 0 1,0 0-1,0 0 1,1 0 0,-1 0-1,0 0 1,0 0 0,0 0-1,1 0 1,-1 0-1,0 0 1,0 0 0,0 0-1,0 0 1,1 0-1,-1 0 1,0 0 0,0 1-1,0-1 1,0 0-1,1 0 1,-1 0 0,0 0-1,0 0 1,0 0-1,0 0 1,0 1 0,1-1-1,-1 0 1,0 0 0,0 0-1,0 0 1,0 0-1,0 1 1,0-1 0,0 0-1,0 0 1,0 1-1,3 14 833,-4 21-385,1-33-367,-8 332 476,6-209-863,3-162 179,-1-16-29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49.318"/>
    </inkml:context>
    <inkml:brush xml:id="br0">
      <inkml:brushProperty name="width" value="0.05" units="cm"/>
      <inkml:brushProperty name="height" value="0.05" units="cm"/>
      <inkml:brushProperty name="color" value="#E71224"/>
    </inkml:brush>
  </inkml:definitions>
  <inkml:trace contextRef="#ctx0" brushRef="#br0">1 17 10738,'34'14'1513,"9"-11"-713,-1-8-320,4-3 1576,2-2-1368,5 4-231,-5 2-289,-7 4-352,-4 8-545,-12 5 569,-8 2-160,-13-5-128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49.719"/>
    </inkml:context>
    <inkml:brush xml:id="br0">
      <inkml:brushProperty name="width" value="0.05" units="cm"/>
      <inkml:brushProperty name="height" value="0.05" units="cm"/>
      <inkml:brushProperty name="color" value="#E71224"/>
    </inkml:brush>
  </inkml:definitions>
  <inkml:trace contextRef="#ctx0" brushRef="#br0">111 1 13659,'43'7'2485,"-15"-2"-1345,45 14 1,-71-19-1134,107 42 186,-99-37-231,0 1-1,0-1 1,0 1 0,0 1 0,-1 0 0,-1 0 0,1 1-1,8 10 1,-15-15 16,0 0 1,0 0-1,0 1 0,-1-1 0,1 1 1,-1 0-1,0-1 0,0 1 0,0 0 0,-1-1 1,1 1-1,-1 0 0,0 0 0,0 0 1,0 0-1,0-1 0,-1 1 0,1 0 0,-1 0 1,0-1-1,0 1 0,-1 0 0,-2 5 1,-4 8-28,-2-1 1,0 1 0,-18 22-1,15-21 37,-334 393 877,342-406-847,-38 42 150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2.361"/>
    </inkml:context>
    <inkml:brush xml:id="br0">
      <inkml:brushProperty name="width" value="0.05" units="cm"/>
      <inkml:brushProperty name="height" value="0.05" units="cm"/>
      <inkml:brushProperty name="color" value="#E71224"/>
    </inkml:brush>
  </inkml:definitions>
  <inkml:trace contextRef="#ctx0" brushRef="#br0">6 115 14531,'-2'-4'82,"1"1"1,0-1-1,1 1 1,-1-1-1,1 1 0,-1-1 1,1 1-1,0-1 0,1 1 1,-1-1-1,0 0 1,1 1-1,0-1 0,0 1 1,0 0-1,0-1 1,1 1-1,-1 0 0,1 0 1,0 0-1,0 0 0,0 0 1,0 0-1,0 0 1,1 1-1,-1-1 0,1 1 1,0-1-1,0 1 0,0 0 1,0 0-1,0 1 1,0-1-1,0 0 0,1 1 1,-1 0-1,0 0 0,7-1 1,-4 0-45,0 1-1,0 0 1,0 1 0,0-1-1,0 1 1,0 0 0,0 1 0,-1-1-1,1 1 1,0 0 0,0 1-1,0-1 1,-1 1 0,1 0 0,5 3-1,-8-3-50,0 0 0,0 0-1,-1 0 1,1 0-1,0 1 1,-1-1-1,0 1 1,1-1 0,-1 1-1,0 0 1,0 0-1,-1 0 1,1 0 0,-1 0-1,1 0 1,-1 0-1,0 1 1,0-1 0,0 0-1,-1 1 1,1-1-1,-1 1 1,0-1-1,0 0 1,0 1 0,0-1-1,-1 5 1,-1-1-26,0 0 0,0 0 0,0 0 0,-1 0 1,1 0-1,-2-1 0,1 1 0,-1-1 0,0 0 0,0 0 1,-8 8-1,-6 5-83,-39 31 0,2-3 182,54-46-62,-1 0-1,1 1 0,0-1 0,-1 0 1,1 1-1,0-1 0,0 1 1,0-1-1,0 1 0,0 0 0,1-1 1,-1 1-1,0 0 0,1 0 0,-1-1 1,1 1-1,0 0 0,0 0 1,-1 0-1,1 0 0,0-1 0,1 1 1,-1 0-1,0 0 0,0 0 1,1 0-1,-1-1 0,1 1 0,0 0 1,-1-1-1,1 1 0,0 0 0,0-1 1,0 1-1,0-1 0,0 1 1,1-1-1,-1 1 0,0-1 0,3 2 1,1 1-145,1 0 0,-1 0 0,1 0 1,0-1-1,0 0 0,1 0 1,-1 0-1,1-1 0,-1 0 0,9 1 1,-1-1 0,0-1 1,0 0 0,0-1-1,24-3 1,19-8-354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2.760"/>
    </inkml:context>
    <inkml:brush xml:id="br0">
      <inkml:brushProperty name="width" value="0.05" units="cm"/>
      <inkml:brushProperty name="height" value="0.05" units="cm"/>
      <inkml:brushProperty name="color" value="#E71224"/>
    </inkml:brush>
  </inkml:definitions>
  <inkml:trace contextRef="#ctx0" brushRef="#br0">87 158 13627,'1'0'11,"27"-49"1273,-26 45-1202,1-1 0,-2 0 0,1 0 0,0 0 0,-1 0 0,0 0 0,0 0-1,0-9 1,-1 13-53,0 1-1,0-1 0,0 0 0,0 0 0,0 0 0,0 1 0,0-1 1,0 0-1,0 0 0,0 0 0,-1 1 0,1-1 0,0 0 1,0 0-1,-1 1 0,1-1 0,-1 0 0,1 0 0,-1 1 1,1-1-1,-1 1 0,1-1 0,-1 0 0,1 1 0,-1-1 1,0 1-1,1-1 0,-1 1 0,0 0 0,1-1 0,-1 1 1,0 0-1,0-1 0,1 1 0,-1 0 0,0 0 0,0-1 1,0 1-1,1 0 0,-1 0 0,0 0 0,0 0 0,0 0 1,1 1-1,-1-1 0,0 0 0,0 0 0,0 0 0,1 1 1,-1-1-1,-1 1 0,-2 1 26,0 0 0,-1 0 0,1 0 0,0 1 0,0-1 0,0 1 0,-5 5 0,2 0-32,1-1 1,0 2-1,0-1 1,0 1-1,1-1 1,0 2-1,-5 14 1,7-18-22,1 1 1,0 0 0,0 0-1,1 0 1,0 0 0,0 0-1,1 0 1,0 0 0,0 0-1,0 0 1,3 13 0,-2-17-1,0 0 1,1 0-1,-1 0 1,1 0-1,-1 0 0,1-1 1,0 1-1,0-1 1,0 1-1,0-1 1,1 0-1,-1 1 0,1-1 1,-1-1-1,1 1 1,0 0-1,0 0 1,0-1-1,-1 0 0,1 0 1,1 1-1,-1-2 1,0 1-1,4 0 1,7 2 17,-1-2 1,1 0-1,-1-1 1,22-2-1,-8-1 101,1-2-1,-1-1 1,0-1-1,0-1 1,-1-2-1,0-1 1,0 0-1,-2-2 1,1-1 0,34-27-1,-50 35-36,-1-1 1,0-1-1,-1 1 0,1-1 0,11-17 0,-17 23-63,-1 0-1,0 0 0,1 0 0,-1-1 0,0 1 0,0 0 1,0-1-1,0 1 0,-1-1 0,1 1 0,-1-1 1,1 1-1,-1-1 0,0 0 0,0 1 0,0-1 1,0 1-1,0-1 0,-1 1 0,1-1 0,-1 1 1,0-1-1,0 1 0,0-1 0,0 1 0,0 0 0,0-1 1,-1 1-1,-1-2 0,0 0-16,-1 1 0,0 1 0,0-1 0,0 1-1,0-1 1,0 1 0,0 0 0,-1 1 0,1-1 0,-1 1 0,1 0 0,-1 0 0,0 0-1,1 1 1,-1-1 0,0 1 0,1 0 0,-6 1 0,-3 0-61,1 0 0,0 1 0,-1 1 0,1 0 0,-20 8 0,23-8-46,1 1 0,-1 0 0,1 0 1,0 1-1,0 0 0,1 0 0,-1 1 1,1 0-1,-10 12 0,13-12-120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3.433"/>
    </inkml:context>
    <inkml:brush xml:id="br0">
      <inkml:brushProperty name="width" value="0.05" units="cm"/>
      <inkml:brushProperty name="height" value="0.05" units="cm"/>
      <inkml:brushProperty name="color" value="#E71224"/>
    </inkml:brush>
  </inkml:definitions>
  <inkml:trace contextRef="#ctx0" brushRef="#br0">0 2 14595,'10'-1'1216,"10"1"-880,5 1-176,6 1 609,6-1-377,9 2-400,7-2-264,7 1-1065,4-2 1177,1-2-216,3 1-96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3.817"/>
    </inkml:context>
    <inkml:brush xml:id="br0">
      <inkml:brushProperty name="width" value="0.05" units="cm"/>
      <inkml:brushProperty name="height" value="0.05" units="cm"/>
      <inkml:brushProperty name="color" value="#E71224"/>
    </inkml:brush>
  </inkml:definitions>
  <inkml:trace contextRef="#ctx0" brushRef="#br0">386 0 13147,'-7'22'1128,"-16"9"-744,-7 2-176,-4 9 488,-5-1-112,-1 5-103,1 0-65,2-1-128,4-5-32,7-4-120,3-5-88,6-7-344,1-8 2208,6-12-1800,3-6 112,3-13 64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4.235"/>
    </inkml:context>
    <inkml:brush xml:id="br0">
      <inkml:brushProperty name="width" value="0.05" units="cm"/>
      <inkml:brushProperty name="height" value="0.05" units="cm"/>
      <inkml:brushProperty name="color" value="#E71224"/>
    </inkml:brush>
  </inkml:definitions>
  <inkml:trace contextRef="#ctx0" brushRef="#br0">1 1 14355,'0'24'1296,"3"11"-832,5-4-191,7 3 615,2-1-312,13-4-152,6-3-8,11-9-352,8-3-168,8-4 112,0-2-8,-2-4-80</inkml:trace>
  <inkml:trace contextRef="#ctx0" brushRef="#br0" timeOffset="1">1278 157 14891,'9'-3'1721,"3"2"-1129,14 1-216,6-2 1160,9 1-960,10 1-88,6 0-280,0 0-168,-2 3-528,-5 1-248,-14 3 560,-6 3-128,-13 3-160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4.639"/>
    </inkml:context>
    <inkml:brush xml:id="br0">
      <inkml:brushProperty name="width" value="0.05" units="cm"/>
      <inkml:brushProperty name="height" value="0.05" units="cm"/>
      <inkml:brushProperty name="color" value="#E71224"/>
    </inkml:brush>
  </inkml:definitions>
  <inkml:trace contextRef="#ctx0" brushRef="#br0">1 1 15675,'15'5'1425,"10"1"-977,-1-3-216,12 1 416,4-1-320,6-3-16,4 2-48,-1-2-248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5.030"/>
    </inkml:context>
    <inkml:brush xml:id="br0">
      <inkml:brushProperty name="width" value="0.05" units="cm"/>
      <inkml:brushProperty name="height" value="0.05" units="cm"/>
      <inkml:brushProperty name="color" value="#E71224"/>
    </inkml:brush>
  </inkml:definitions>
  <inkml:trace contextRef="#ctx0" brushRef="#br0">328 1 14035,'-8'0'109,"0"0"0,0 0 0,0 0 0,-1 1 0,1 1 0,0 0 1,0 0-1,1 0 0,-1 1 0,0 0 0,1 0 0,-1 1 0,1 0 0,0 0 0,0 1 0,-10 9 0,-1 3 62,0 0 0,1 1-1,1 1 1,-18 27-1,23-30-92,0 1 1,1 0-1,1 1 0,1 0 0,0 1 0,1 0 0,2 0 1,-6 25-1,10-35-64,0 0 0,0 0 0,1 1 0,0-1 0,0 0 0,1 1 0,0-1 0,1 0-1,0 0 1,1 0 0,-1 0 0,2 0 0,-1 0 0,1-1 0,1 0 0,-1 0 0,2 0 0,-1 0 0,12 12 0,-5-9-34,1 0 0,1-1 0,0-1 0,0 0 0,1 0 0,0-2 0,0 0 0,1 0 0,0-2 0,0 0 0,1 0 0,-1-2 0,1 0 0,0-1 0,0-1 0,-1 0 0,28-3 0,-37 1 31,-1 0-1,0-1 0,1 0 1,-1 0-1,0-1 1,0 1-1,0-1 1,0-1-1,-1 1 1,7-5-1,-10 6 3,-1 1 0,1-1 0,-1 1 0,1-1-1,-1 0 1,1 0 0,-1 1 0,0-1 0,0 0 0,0 0 0,0 0-1,0 0 1,-1 0 0,1 0 0,0-1 0,-1 1 0,0 0 0,1 0-1,-1 0 1,0-1 0,0 1 0,0 0 0,-1 0 0,1 0-1,0-1 1,-1 1 0,1 0 0,-1 0 0,0 0 0,0 0 0,0 0-1,0 0 1,-1-2 0,-3-2 14,1 0 0,-1 0 0,-1 0 0,1 1 0,-1 0 1,1 0-1,-2 0 0,1 1 0,0-1 0,-1 2 0,0-1 0,0 1 0,-10-4 0,5 3-120,-1 0 1,1 1-1,-1 1 1,1 0-1,-1 0 1,0 1-1,-16 1 1,25 0 39,0 1 1,0 0 0,1-1 0,-1 1-1,0 1 1,-4 1 0,7-3 41,0 0 0,1 1-1,-1-1 1,0 0 0,1 1 0,-1-1 0,0 0 0,1 1 0,-1-1-1,0 1 1,1 0 0,-1-1 0,1 1 0,-1-1 0,1 1-1,-1 0 1,1-1 0,0 1 0,-1 0 0,1 0 0,0-1 0,-1 1-1,1 0 1,0 0 0,0-1 0,0 1 0,0 0 0,0 0 0,0 0-1,0-1 1,0 1 0,0 0 0,0 0 0,0 0 0,0-1 0,1 1-1,-1 1 1,17 17-343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5.599"/>
    </inkml:context>
    <inkml:brush xml:id="br0">
      <inkml:brushProperty name="width" value="0.05" units="cm"/>
      <inkml:brushProperty name="height" value="0.05" units="cm"/>
      <inkml:brushProperty name="color" value="#E71224"/>
    </inkml:brush>
  </inkml:definitions>
  <inkml:trace contextRef="#ctx0" brushRef="#br0">13 2 13811,'2'-1'1704,"-1"6"-1144,-4 10-256,1 5 1857,-1 10-1681,-2 4-208,3 2-216,2 4-64,0-1-72,1 0-48,5-5-152,1-1-128,0-4-256,0-2 272,-1-7 144,-3-3-80,-3-8-56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1.023"/>
    </inkml:context>
    <inkml:brush xml:id="br0">
      <inkml:brushProperty name="width" value="0.05" units="cm"/>
      <inkml:brushProperty name="height" value="0.05" units="cm"/>
    </inkml:brush>
  </inkml:definitions>
  <inkml:trace contextRef="#ctx0" brushRef="#br0">1 48 5665,'56'237'1372,"-40"-185"-975,2-1 0,36 72 0,-51-117-256,0-1-1,0 1 0,1-1 0,-1 0 1,1 0-1,1 0 0,5 5 0,-9-9-63,0 0-1,0 0 1,0-1 0,0 1-1,1 0 1,-1-1 0,0 1-1,0-1 1,1 0 0,-1 1-1,0-1 1,1 0-1,-1 0 1,0 0 0,1 0-1,-1 0 1,1 0 0,-1 0-1,0 0 1,1 0-1,-1-1 1,0 1 0,1-1-1,-1 1 1,0-1 0,0 1-1,1-1 1,-1 0-1,0 1 1,0-1 0,0 0-1,0 0 1,0 0 0,0 0-1,0 0 1,0 0-1,0 0 1,-1 0 0,1 0-1,0-2 1,6-8 486,0 0 0,-1 0 0,0 0 0,-1-1-1,0 0 1,3-17 0,16-78 1805,-22 92-2131,5-24 493,3-72 0,-10 92-890,-1 0-1,0 0 1,-1 0 0,-1 1-1,-11-37 1,4 35-63,0 11-69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5.973"/>
    </inkml:context>
    <inkml:brush xml:id="br0">
      <inkml:brushProperty name="width" value="0.05" units="cm"/>
      <inkml:brushProperty name="height" value="0.05" units="cm"/>
      <inkml:brushProperty name="color" value="#E71224"/>
    </inkml:brush>
  </inkml:definitions>
  <inkml:trace contextRef="#ctx0" brushRef="#br0">1 258 14395,'0'-10'1280,"5"7"-904,7 3-184,5 3 593,7 2-217,17 3-552,7-2-272,15 0-696,5-5 815,9-1-167,2-3-96</inkml:trace>
  <inkml:trace contextRef="#ctx0" brushRef="#br0" timeOffset="1">1187 2 13891,'15'-2'1240,"-9"8"-1000,-18 14-96,-5 10 416,-16 12-336,-6 1 1,-5 6-17,-2 2 16,-1-4-72,2-4 8,8-10-104,7-2-160,10-16 288,5-6-112,4-9-88,2-7-16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6.360"/>
    </inkml:context>
    <inkml:brush xml:id="br0">
      <inkml:brushProperty name="width" value="0.05" units="cm"/>
      <inkml:brushProperty name="height" value="0.05" units="cm"/>
      <inkml:brushProperty name="color" value="#E71224"/>
    </inkml:brush>
  </inkml:definitions>
  <inkml:trace contextRef="#ctx0" brushRef="#br0">0 0 15243,'12'33'1185,"2"-7"-857,8 0-144,12 4 360,8 3-112,11-3-104,4-3-72,9-6-432,3-2 2024,-8 1-1696,-5-4 152,-7-2 48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7.288"/>
    </inkml:context>
    <inkml:brush xml:id="br0">
      <inkml:brushProperty name="width" value="0.05" units="cm"/>
      <inkml:brushProperty name="height" value="0.05" units="cm"/>
      <inkml:brushProperty name="color" value="#E71224"/>
    </inkml:brush>
  </inkml:definitions>
  <inkml:trace contextRef="#ctx0" brushRef="#br0">1 7 14427,'14'-7'1152,"-5"12"-888,-4 6-112,-5 15 537,0 11-297,-1 18-232,1 12-80,-3 10-56,3 4 0,-1-1-8,-1-1-8,5-9-120,0-4-112,4-20 200,3-11-40,5-14-16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8.041"/>
    </inkml:context>
    <inkml:brush xml:id="br0">
      <inkml:brushProperty name="width" value="0.05" units="cm"/>
      <inkml:brushProperty name="height" value="0.05" units="cm"/>
      <inkml:brushProperty name="color" value="#E71224"/>
    </inkml:brush>
  </inkml:definitions>
  <inkml:trace contextRef="#ctx0" brushRef="#br0">1 9 15595,'0'-9'1425,"2"11"-1017,3 4-200,-4 14 848,2 7-472,-2 10-304,1 3-128,-1 6-200,2 6-56,1-2-104,1-1-40,-2-8-112,2-4-72,-3-7-248,-1-2 408,-1-7 48,-3-6-72,-1-5 48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8.474"/>
    </inkml:context>
    <inkml:brush xml:id="br0">
      <inkml:brushProperty name="width" value="0.05" units="cm"/>
      <inkml:brushProperty name="height" value="0.05" units="cm"/>
      <inkml:brushProperty name="color" value="#E71224"/>
    </inkml:brush>
  </inkml:definitions>
  <inkml:trace contextRef="#ctx0" brushRef="#br0">0 312 15531,'3'-5'1553,"6"2"-1161,2 1-192,5 0 808,4 2-632,4 0-232,8 0-552,5 3 16,5-7 272,-2-6-96,7-7-88</inkml:trace>
  <inkml:trace contextRef="#ctx0" brushRef="#br0" timeOffset="1">984 1 12787,'0'11'1104,"-19"13"-792,-5 5-128,-8 11 400,-2 6-176,-2 9-104,1-1-48,5 2-136,2-4-40,9-8-32,2-4-72,8-13 24,3-5 0,6-16 8,3-5-8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8.862"/>
    </inkml:context>
    <inkml:brush xml:id="br0">
      <inkml:brushProperty name="width" value="0.05" units="cm"/>
      <inkml:brushProperty name="height" value="0.05" units="cm"/>
      <inkml:brushProperty name="color" value="#E71224"/>
    </inkml:brush>
  </inkml:definitions>
  <inkml:trace contextRef="#ctx0" brushRef="#br0">1 0 15891,'3'17'1473,"8"2"-937,6 1-176,9 3 544,8 0-160,5 1-216,4 1-160,2 2-368,-4 0-256,-4 0 1737,-4 1-1433,-15 0 48,-6-1 64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9.360"/>
    </inkml:context>
    <inkml:brush xml:id="br0">
      <inkml:brushProperty name="width" value="0.05" units="cm"/>
      <inkml:brushProperty name="height" value="0.05" units="cm"/>
      <inkml:brushProperty name="color" value="#E71224"/>
    </inkml:brush>
  </inkml:definitions>
  <inkml:trace contextRef="#ctx0" brushRef="#br0">1 81 15347,'12'15'1489,"16"-13"-897,2-5-232,17-1 536,3-2-120,6-3-432,4-1-288,-4-4-1608,-4-3 1464,-11 0-312,-2-1-168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8:59.918"/>
    </inkml:context>
    <inkml:brush xml:id="br0">
      <inkml:brushProperty name="width" value="0.05" units="cm"/>
      <inkml:brushProperty name="height" value="0.05" units="cm"/>
      <inkml:brushProperty name="color" value="#E71224"/>
    </inkml:brush>
  </inkml:definitions>
  <inkml:trace contextRef="#ctx0" brushRef="#br0">294 39 12963,'1'-1'67,"0"0"-1,-1 0 1,1 0 0,0 0 0,-1 0 0,1 0-1,0 0 1,-1 0 0,1 0 0,-1 0-1,0 0 1,1 0 0,-1 0 0,0 0 0,0 0-1,0 0 1,1 0 0,-1-1 0,0 1 0,-1 0-1,1-2 1,-1 2-14,1 0-1,-1 1 0,1-1 1,-1 0-1,0 0 1,1 1-1,-1-1 0,0 0 1,0 1-1,1-1 1,-1 1-1,0-1 0,0 1 1,0-1-1,0 1 1,0 0-1,0-1 0,0 1 1,-1 0-1,-3-1 64,-1 0-1,1 1 1,0 0 0,0 0-1,-1 0 1,1 1 0,0-1-1,-8 3 1,1 2-63,0 0 0,0 1-1,1 0 1,-1 1 0,1 0 0,1 1 0,0 0 0,0 1 0,0 0 0,1 0-1,1 1 1,-1 0 0,-9 17 0,7-10 6,1 1 1,1 0-1,0 1 0,1 0 0,2 0 1,0 1-1,0-1 0,-1 22 0,5-30-9,1-1 0,1 1 0,0 0-1,0 0 1,1 0 0,0 0 0,1 0-1,1-1 1,6 20 0,-7-24-30,1-1 0,-1 0 1,1 0-1,0 0 0,1 0 0,-1 0 0,1-1 1,0 0-1,0 0 0,0 0 0,1 0 0,-1 0 1,1-1-1,0 0 0,0 0 0,0 0 0,0-1 1,1 0-1,10 4 0,-2-4 2,0 1 0,0-2 0,1 0-1,-1 0 1,1-2 0,-1 0 0,1 0 0,-1-1 0,18-6 0,-10 2 50,1-1 1,-1-1-1,-1-1 1,40-23-1,-51 26-19,-1 0 0,-1-1-1,1 0 1,-1-1-1,0 1 1,11-15-1,-17 19-32,0 1 0,0-1 0,-1 0-1,1 1 1,0-1 0,-1 0 0,0 0-1,0 0 1,0-1 0,0 1 0,0 0 0,0 0-1,-1 0 1,0-1 0,1 1 0,-1 0-1,-1-1 1,1 1 0,0 0 0,-1 0-1,0-1 1,1 1 0,-1 0 0,0 0-1,-1 0 1,-1-3 0,0 2 1,0 0-1,0 1 1,0-1 0,-1 1 0,0 0-1,1 0 1,-1 0 0,0 1 0,0-1-1,-1 1 1,1 0 0,0 0-1,-1 1 1,0-1 0,1 1 0,-1 0-1,0 0 1,1 0 0,-1 1 0,-7 0-1,3-1-63,-1 1 0,1 1 0,-1 0 0,1 0 0,0 1 0,0 0 0,0 1 0,0 0 0,-14 6 0,17-6 87,1 1-1,0-1 0,0 1 1,1 0-1,-1 0 0,1 0 1,-1 1-1,-4 7 0,8-11-20,-1 1 0,1 0-1,0-1 1,0 1 0,0 0-1,1 0 1,-1 0 0,0 0-1,1 0 1,-1 0 0,1 0 0,-1 0-1,1 0 1,0 0 0,0 0-1,0 0 1,0 0 0,0 0 0,1 0-1,-1 0 1,0 0 0,1 0-1,0 0 1,-1 0 0,1 0-1,0-1 1,0 1 0,2 3 0,15 12 45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2.101"/>
    </inkml:context>
    <inkml:brush xml:id="br0">
      <inkml:brushProperty name="width" value="0.05" units="cm"/>
      <inkml:brushProperty name="height" value="0.05" units="cm"/>
      <inkml:brushProperty name="color" value="#E71224"/>
    </inkml:brush>
  </inkml:definitions>
  <inkml:trace contextRef="#ctx0" brushRef="#br0">1 564 14571,'3'1'112,"0"-1"0,0 1 0,-1-1-1,1 0 1,0 0 0,0 0 0,0 0 0,0 0-1,0-1 1,0 0 0,0 1 0,0-1 0,-1 0-1,1 0 1,0 0 0,0-1 0,2-1 0,7-5 94,0 0 0,15-13 0,-10 6 104,55-44 81,-4-4 1,-2-2-1,-3-3 1,90-126-1,-143 178-382,-7 11-14,1-1 0,0 1 1,0 0-1,0 0 0,6-5 0,-10 10 4,0 0 0,0 0 0,1 0 0,-1-1 0,0 1 0,0 0 0,0 0 0,1 0 0,-1 0 0,0 0 0,0 0 0,0 0 0,1 0 0,-1 0 0,0 0 0,0 0 0,1 0 0,-1 0 0,0 0 0,0 0 0,0 0 0,1 0 0,-1 0 0,0 0 0,0 0 0,1 0 0,-1 0 0,0 0 0,0 0 0,0 0 0,1 1 0,-1-1 0,0 0-1,0 0 1,0 0 0,0 0 0,1 0 0,-1 1 0,0-1 0,0 0 0,0 0 0,0 0 0,0 1 0,0-1 0,0 0 0,0 0 0,1 0 0,-1 1 0,0-1 0,0 0 0,0 0 0,0 0 0,0 1 0,0-1 0,0 1 0,0 15-50,-6 45-28,-4-1 0,-16 61 0,-4 18 24,29-137 42,-2 33-458,3-34 462,0-1 0,0 1 0,0-1 1,0 1-1,0-1 0,0 1 0,0-1 1,0 1-1,1-1 0,-1 1 0,0-1 0,0 1 1,0-1-1,1 1 0,-1-1 0,0 0 1,0 1-1,1-1 0,-1 1 0,0-1 0,1 0 1,-1 1-1,1-1 0,-1 0 0,0 1 1,1-1-1,-1 0 0,1 0 0,-1 0 1,1 1-1,-1-1 0,1 0 0,-1 0 0,1 0 1,-1 0-1,1 0 0,-1 0 0,1 0 1,-1 0-1,1 0 0,-1 0 0,1 0 0,-1 0 1,1 0-1,-1 0 0,1 0 0,-1-1 1,0 1-1,1 0 0,-1 0 0,1 0 0,-1-1 1,1 1-1,-1 0 0,0-1 0,1 1 1,0-1-1,14-11-187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2.490"/>
    </inkml:context>
    <inkml:brush xml:id="br0">
      <inkml:brushProperty name="width" value="0.05" units="cm"/>
      <inkml:brushProperty name="height" value="0.05" units="cm"/>
      <inkml:brushProperty name="color" value="#E71224"/>
    </inkml:brush>
  </inkml:definitions>
  <inkml:trace contextRef="#ctx0" brushRef="#br0">106 1 12787,'-2'12'515,"0"0"1,0 1 0,-1-1 0,-1 0-1,0 0 1,0-1 0,-11 19 0,-6 20 37,19-46-519,-9 24 111,2 0-1,1 1 1,1-1 0,-4 41 0,10-66-152,1 0-1,0 0 1,0 0 0,1 0-1,-1 0 1,0 0 0,1 0 0,0 0-1,0 0 1,0 0 0,0 0 0,0 0-1,1 0 1,-1-1 0,1 1-1,0 0 1,-1-1 0,1 1 0,0-1-1,1 0 1,-1 0 0,0 0 0,1 0-1,-1 0 1,1 0 0,0-1-1,-1 1 1,1-1 0,5 2 0,-2-1-73,1 0 0,-1-1 0,0 0 0,0-1 0,0 1 0,1-1 0,-1 0 1,0-1-1,0 1 0,0-1 0,1 0 0,-1-1 0,0 0 0,6-2 1,8-6-213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1.453"/>
    </inkml:context>
    <inkml:brush xml:id="br0">
      <inkml:brushProperty name="width" value="0.05" units="cm"/>
      <inkml:brushProperty name="height" value="0.05" units="cm"/>
    </inkml:brush>
  </inkml:definitions>
  <inkml:trace contextRef="#ctx0" brushRef="#br0">1 178 13259,'8'3'78,"0"0"1,0 0-1,0-1 1,0 0-1,0-1 1,1 0-1,-1 0 1,0-1-1,1 0 0,-1 0 1,1-1-1,13-3 1,-18 3 1,1 0-1,-1 0 1,1-1 0,-1 0-1,1 0 1,-1 0 0,0 0-1,0-1 1,0 0 0,-1 1 0,1-2-1,-1 1 1,1 0 0,-1-1-1,0 1 1,0-1 0,0 0 0,-1 0-1,0 0 1,1 0 0,-1 0-1,-1-1 1,1 1 0,1-5-1,-3 5-11,1 0-1,0 0 1,-1 1-1,0-1 1,0 0-1,0 0 1,0 0-1,-1 1 1,1-1-1,-1 0 1,0 0-1,0 1 0,-1-1 1,1 1-1,-1-1 1,1 1-1,-1 0 1,0-1-1,-1 1 1,1 0-1,0 0 1,-1 0-1,0 1 0,1-1 1,-1 1-1,0-1 1,0 1-1,-4-2 1,4 2-77,0 1-1,-1-1 1,1 1 0,0 0 0,-1 0 0,1 0-1,0 0 1,-1 1 0,1-1 0,-1 1-1,1 0 1,-1 0 0,1 0 0,0 1 0,-1-1-1,1 1 1,-1 0 0,1 0 0,0 0 0,-1 0-1,1 0 1,0 1 0,0 0 0,0-1 0,0 1-1,0 0 1,1 0 0,-1 1 0,1-1 0,-1 1-1,-2 3 1,-1 3-52,0 0-1,1 0 1,0 0 0,1 1-1,0 0 1,0-1-1,1 2 1,1-1-1,-1 0 1,2 1 0,-2 20-1,2-19 31,1-1 0,1 1 0,-1 0-1,2 0 1,0-1 0,0 1 0,1-1 0,0 0-1,1 1 1,8 15 0,-10-23 32,1 1 0,-1-1 0,1-1 0,0 1 0,0 0 0,0-1 0,1 1 0,-1-1 0,1 0 0,0 0-1,-1 0 1,1-1 0,1 1 0,-1-1 0,0 0 0,1 0 0,-1-1 0,1 1 0,-1-1 0,1 0 0,-1 0 0,1-1 0,0 1 0,0-1 0,-1 0 0,1 0 0,0-1 0,0 1 0,-1-1 0,1 0 0,-1 0 0,1-1 0,7-3 0,0 0 74,-1-1 1,0 0 0,0 0 0,-1-1 0,0 0 0,0-1 0,-1 0 0,0-1 0,0 0 0,-1 0 0,13-20 0,-16 21 48,0 0 1,0-1-1,-1 0 0,0 0 1,-1 0-1,0 0 0,0 0 1,-1-1-1,0 1 0,-1-1 1,0 0-1,0 1 0,-1-11 1,-5 11 32,0 15-74,-2 18-65,7-21-26,0 6-34,0 1-1,0-1 0,1 1 1,2 15-1,-2-24 40,-1 1 1,0 0-1,1-1 0,0 1 0,-1 0 0,1-1 0,0 1 0,0 0 0,0-1 0,0 0 1,0 1-1,0-1 0,0 1 0,0-1 0,1 0 0,-1 0 0,1 0 0,-1 0 0,1 0 0,-1 0 1,1 0-1,-1 0 0,1-1 0,0 1 0,-1 0 0,1-1 0,0 0 0,0 1 0,-1-1 1,1 0-1,3 0 0,3-1 1,-1 0-1,1 0 1,-1-1 0,1 0 0,-1-1 0,0 0-1,0 0 1,0 0 0,12-9 0,59-47 53,-55 40-31,22-20 59,-30 24-90,33-23-1,-48 38 10,0 0 0,0 0 0,0 0 0,0-1 0,1 1-1,-1 0 1,0 0 0,0 0 0,0 0 0,0 0 0,1 0 0,-1 0 0,0 0-1,0 0 1,0 0 0,0 0 0,1 0 0,-1 0 0,0 0 0,0 0 0,0 0-1,0 0 1,1 0 0,-1 0 0,0 0 0,0 0 0,0 0 0,0 1 0,1-1-1,-1 0 1,0 0 0,0 0 0,0 0 0,0 0 0,0 0 0,0 0 0,0 1-1,1-1 1,-1 0 0,0 0 0,0 0 0,3 11-45,-3 11 0,0-21 39,-1 23-49,0-11 29,0 0 0,1 0 0,0-1-1,1 1 1,1 0 0,0 0 0,6 19 0,-8-30 19,1-1-1,-1 0 1,1 0 0,-1 0 0,1 0 0,0 0 0,-1 0 0,1 0 0,0 0-1,0 0 1,0-1 0,0 1 0,0 0 0,0 0 0,0-1 0,0 1-1,0-1 1,0 1 0,0-1 0,0 1 0,1-1 0,-1 0 0,0 1-1,0-1 1,0 0 0,1 0 0,-1 0 0,0 0 0,0 0 0,1 0 0,-1 0-1,0-1 1,0 1 0,0 0 0,1-1 0,-1 1 0,1-1 0,4-2-17,0 0 0,0 0 0,0-1 0,0 0 0,7-6 0,14-15-70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2.836"/>
    </inkml:context>
    <inkml:brush xml:id="br0">
      <inkml:brushProperty name="width" value="0.05" units="cm"/>
      <inkml:brushProperty name="height" value="0.05" units="cm"/>
      <inkml:brushProperty name="color" value="#E71224"/>
    </inkml:brush>
  </inkml:definitions>
  <inkml:trace contextRef="#ctx0" brushRef="#br0">116 1 11923,'-14'30'1320,"-5"12"-792,1 8-192,-2 11 1168,0 4-848,7-3-287,1-1-225,12-9-48,5-21-16,8-29-32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3.220"/>
    </inkml:context>
    <inkml:brush xml:id="br0">
      <inkml:brushProperty name="width" value="0.05" units="cm"/>
      <inkml:brushProperty name="height" value="0.05" units="cm"/>
      <inkml:brushProperty name="color" value="#E71224"/>
    </inkml:brush>
  </inkml:definitions>
  <inkml:trace contextRef="#ctx0" brushRef="#br0">1 0 13747,'17'4'1376,"3"6"-992,10 0-192,6 0 777,10 2-625,5-2-128,7 0-272,-1-1-176,-1-2-232,-5-3-89,-12-3-391,-4 1 640,-20-1-160,-12-1-112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3.606"/>
    </inkml:context>
    <inkml:brush xml:id="br0">
      <inkml:brushProperty name="width" value="0.05" units="cm"/>
      <inkml:brushProperty name="height" value="0.05" units="cm"/>
      <inkml:brushProperty name="color" value="#E71224"/>
    </inkml:brush>
  </inkml:definitions>
  <inkml:trace contextRef="#ctx0" brushRef="#br0">1 0 11578,'15'13'1481,"3"0"-841,13-3-208,2 2 1176,9-1-927,2-1-105,6-1-288,2-2-232,-6-4 72,-2-3-88,-11-2-104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5.274"/>
    </inkml:context>
    <inkml:brush xml:id="br0">
      <inkml:brushProperty name="width" value="0.05" units="cm"/>
      <inkml:brushProperty name="height" value="0.05" units="cm"/>
      <inkml:brushProperty name="color" value="#E71224"/>
    </inkml:brush>
  </inkml:definitions>
  <inkml:trace contextRef="#ctx0" brushRef="#br0">0 75 14123,'36'-19'1528,"49"-18"0,-75 33-1335,0 0 0,1 1-1,0 1 1,0 0-1,0 0 1,0 1 0,0 0-1,0 1 1,19 2-1,-28-2-170,0 1-1,0-1 0,0 1 0,0-1 0,-1 1 1,1 0-1,0 0 0,0 0 0,0 0 0,0 0 1,-1 0-1,1 0 0,-1 0 0,1 1 0,-1-1 1,1 1-1,-1-1 0,0 1 0,0 0 0,2 1 1,-2 1-12,0-1 1,1 1-1,-1-1 0,-1 1 1,1-1-1,0 1 1,-1 0-1,0-1 1,0 1-1,-1 5 1,-1 7-32,-1-1 0,-1 1 1,-11 29-1,15-44 22,-19 43-58,-3-1 0,-1-1 0,-36 51 0,-7 11-30,65-102 86,0-1 0,0 0-1,1 1 1,-1-1-1,0 0 1,1 1-1,-1-1 1,1 1-1,0-1 1,-1 1 0,1-1-1,0 1 1,0-1-1,0 1 1,0-1-1,0 4 1,1-5-1,-1 1 1,1 0 0,-1 0-1,1 0 1,-1 0-1,1-1 1,-1 1-1,1 0 1,0-1 0,-1 1-1,1 0 1,0-1-1,0 1 1,-1-1-1,1 1 1,0-1-1,0 1 1,0-1 0,1 1-1,4 0-17,1 0 0,-1 0-1,0 0 1,1-1 0,-1 0 0,8-1-1,20-2-502,-1-2 0,1-1-1,-1-2 1,0-1-1,-1-1 1,50-24 0,-28 7-188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5.659"/>
    </inkml:context>
    <inkml:brush xml:id="br0">
      <inkml:brushProperty name="width" value="0.05" units="cm"/>
      <inkml:brushProperty name="height" value="0.05" units="cm"/>
      <inkml:brushProperty name="color" value="#E71224"/>
    </inkml:brush>
  </inkml:definitions>
  <inkml:trace contextRef="#ctx0" brushRef="#br0">238 61 10658,'17'-19'835,"-12"13"-594,0 0-1,1 1 1,-1-1-1,1 1 1,11-8-1,-17 13-216,0 0 0,0 0 0,1 0 0,-1 0 1,0 0-1,0 0 0,0 0 0,1 0 0,-1 0 0,0 0 0,0 0 0,1 0 0,-1 0 0,0 0 1,0 0-1,0 0 0,1 0 0,-1 0 0,0 0 0,0 0 0,0 0 0,1 0 0,-1 0 0,0 0 0,0 1 1,0-1-1,1 0 0,-1 0 0,0 0 0,0 0 0,0 0 0,0 1 0,0-1 0,1 0 0,-1 0 1,0 0-1,0 1 0,0-1 0,0 0 0,0 0 0,0 0 0,0 1 0,0-1 0,0 0 0,0 0 1,0 0-1,0 1 0,0-1 0,0 0 0,0 0 0,0 1 0,0-1 0,-1 15 565,-9 19-345,-2 0 1,-1 0 0,-2-1-1,-26 42 1,38-70-234,-56 96 514,49-86-521,-1 0-1,-1-1 0,0 0 1,-18 16-1,28-28-71,0 0 0,0 0 0,0-1-1,-1 1 1,1 0 0,0-1 0,-1 0 0,1 1-1,-1-1 1,1 0 0,-1 0 0,1-1 0,-1 1-1,0-1 1,1 1 0,-1-1 0,0 0 0,1 0-1,-1 0 1,-3 0 0,-7-6-347</inkml:trace>
  <inkml:trace contextRef="#ctx0" brushRef="#br0" timeOffset="1">0 94 14291,'7'7'1136,"3"11"-856,5 3-96,6 9 473,8 3-233,7 3-256,2 0-24,5-6-160,2-1-152,-1-5 168,-1-3-64,-3-2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6.545"/>
    </inkml:context>
    <inkml:brush xml:id="br0">
      <inkml:brushProperty name="width" value="0.05" units="cm"/>
      <inkml:brushProperty name="height" value="0.05" units="cm"/>
      <inkml:brushProperty name="color" value="#E71224"/>
    </inkml:brush>
  </inkml:definitions>
  <inkml:trace contextRef="#ctx0" brushRef="#br0">381 5 13539,'2'0'104,"-1"-1"0,0 0 0,0 1 0,1-1 0,-1 1 0,0 0 1,1-1-1,-1 1 0,0 0 0,1 0 0,-1 0 0,0 0 0,1 0 0,-1 0 0,3 1 0,-4 0-64,1 0 0,-1 0-1,1 0 1,-1 0-1,0 0 1,1 0-1,-1 0 1,0 0 0,0 0-1,0 0 1,0 0-1,0 0 1,0 0-1,0 0 1,0 0 0,-1 0-1,1 0 1,0 0-1,0 0 1,-1 0-1,1 0 1,-1 0 0,0 1-1,-10 28 242,-1 0 0,-2-1-1,0-1 1,-33 46 0,-86 96 59,120-155-315,-9 12-159,-2 0 1,-47 41-1,69-67 15,1 1 0,-1-1 0,0 0 0,1 1 0,-1-1 1,0 0-1,0 0 0,0-1 0,0 1 0,0 0 0,0-1 0,0 1 0,-3 0 0,4-1 67,1-1 1,-1 1-1,1 0 1,-1 0 0,1 0-1,-1 0 1,1-1-1,0 1 1,-1 0 0,1 0-1,-1-1 1,1 1-1,0 0 1,-1-1 0,1 1-1,0 0 1,-1-1-1,1 1 1,0 0 0,-1-1-1,1 0 1,-4-18-399,5-12-311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6.904"/>
    </inkml:context>
    <inkml:brush xml:id="br0">
      <inkml:brushProperty name="width" value="0.05" units="cm"/>
      <inkml:brushProperty name="height" value="0.05" units="cm"/>
      <inkml:brushProperty name="color" value="#E71224"/>
    </inkml:brush>
  </inkml:definitions>
  <inkml:trace contextRef="#ctx0" brushRef="#br0">0 15 10762,'2'-13'1169,"3"13"-673,4-2-184,7 11 1160,5 0-664,9 4-328,6 7-96,6 4-72,2 3-7,2 0-25,1 2-104,-6-3-320,-4 0-505,-4-6 577,-5-2-72,-5-9-112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7.299"/>
    </inkml:context>
    <inkml:brush xml:id="br0">
      <inkml:brushProperty name="width" value="0.05" units="cm"/>
      <inkml:brushProperty name="height" value="0.05" units="cm"/>
      <inkml:brushProperty name="color" value="#E71224"/>
    </inkml:brush>
  </inkml:definitions>
  <inkml:trace contextRef="#ctx0" brushRef="#br0">228 7 14859,'-1'-1'78,"0"0"-1,0 1 1,1-1 0,-1 1-1,0-1 1,0 1 0,0-1-1,0 1 1,0 0-1,0-1 1,0 1 0,0 0-1,0 0 1,0 0 0,0 0-1,0 0 1,0 0 0,0 0-1,0 0 1,0 0-1,0 0 1,0 0 0,0 1-1,0-1 1,0 0 0,-1 2-1,-28 12 574,29-13-512,-19 12-21,0 1 0,1 0 0,1 1 0,0 2-1,1-1 1,1 2 0,-22 31 0,38-49-121,0 0 0,-1 1 0,1-1 0,0 0 0,0 0 0,0 1 0,0-1 0,-1 0 0,1 0 0,0 1 0,0-1-1,0 0 1,0 1 0,0-1 0,0 0 0,0 1 0,0-1 0,0 0 0,0 1 0,0-1 0,0 0 0,0 1 0,0-1 0,0 0 0,0 0 0,0 1 0,0-1 0,0 0 0,1 1 0,-1-1 0,0 0 0,0 1 0,12 2-61,22-4-4,-24 0 41,-3 1 17,1 0-1,-1 0 1,0 1-1,1 0 1,-1 0-1,0 1 1,0 0-1,0 1 1,12 5-1,-17-7 10,0 0-1,0 0 0,-1 0 0,1 0 1,0 1-1,-1-1 0,1 1 0,-1-1 0,1 1 1,-1 0-1,0-1 0,1 1 0,-1 0 1,0 0-1,0 0 0,0 0 0,-1 0 1,1 0-1,0 0 0,-1 0 0,0 1 0,1-1 1,-1 0-1,0 0 0,0 0 0,0 0 1,0 1-1,0-1 0,-1 0 0,1 0 1,-1 0-1,1 0 0,-1 0 0,0 0 1,0 0-1,0 0 0,-1 2 0,-2 2 39,0 0 0,0 0 0,0 0 0,-1-1 0,1 1-1,-1-1 1,-1 0 0,1-1 0,-1 0 0,0 1 0,-8 3 0,11-6-47,1 0 0,-1-1 0,0 0 0,1 1 0,-1-1 0,0 0 0,0 0 0,0-1 0,0 1 0,0-1 1,0 1-1,0-1 0,0 0 0,0 0 0,0 0 0,0-1 0,0 1 0,0-1 0,0 0 0,0 1 0,0-1 0,0 0 0,0-1 1,1 1-1,-1-1 0,0 1 0,1-1 0,-4-3 0,5 4-86,0-1 0,0 1 0,0-1 0,0 1 0,0-1 0,0 0 0,1 1 0,-1-1 0,1 0 0,0 0 0,-1 0 0,1 1 0,0-1 0,0 0 0,0 0 0,0 0 0,0 1 0,0-1 0,1 0 0,-1 0 0,1 0 0,-1 1 0,1-1 0,0 0 0,-1 1 0,1-1 0,0 1 1,0-1-1,0 1 0,0-1 0,3-2 0,12-13-594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7.745"/>
    </inkml:context>
    <inkml:brush xml:id="br0">
      <inkml:brushProperty name="width" value="0.05" units="cm"/>
      <inkml:brushProperty name="height" value="0.05" units="cm"/>
      <inkml:brushProperty name="color" value="#E71224"/>
    </inkml:brush>
  </inkml:definitions>
  <inkml:trace contextRef="#ctx0" brushRef="#br0">138 19 14347,'0'0'35,"0"0"1,1 0-1,-1-1 0,0 1 1,0 0-1,0 0 0,1 0 0,-1 0 1,0 0-1,0 0 0,0 0 1,0 0-1,1-1 0,-1 1 0,0 0 1,0 0-1,0 0 0,0 0 1,0-1-1,1 1 0,-1 0 0,0 0 1,0 0-1,0 0 0,0-1 1,0 1-1,0 0 0,0 0 1,0 0-1,0-1 0,0 1 0,0 0 1,0 0-1,0 0 0,0-1 1,0 1-1,0 0 0,0 0 0,0-1 1,0 1-1,0 0 0,0 0 1,0 0-1,-1 0 0,1-1 0,0 1 1,0 0-1,0 0 0,0 0 1,-14 1 849,-18 11 117,23-7-915,1 1 0,-1 0 0,1 1 0,1 0 0,0 0 0,0 0 0,0 1 0,-6 10 0,10-15-83,1 1 1,0-1-1,0 1 0,0-1 1,1 1-1,-1 0 1,1-1-1,0 1 0,0 0 1,0 0-1,0 0 0,1 0 1,-1 0-1,1 0 0,0 0 1,1 0-1,-1 0 1,0 0-1,1 0 0,0 0 1,0 0-1,1-1 0,2 7 1,-4-8-2,1 0-1,0-1 1,0 1 0,0-1 0,0 1 0,0-1 0,1 0 0,-1 1 0,0-1 0,1 0-1,-1 0 1,0 0 0,1 0 0,0 0 0,-1 0 0,1-1 0,-1 1 0,1 0 0,0-1-1,0 1 1,2 0 0,-2-1 3,1-1-1,-1 1 1,1 0-1,-1-1 0,1 1 1,-1-1-1,0 0 1,0 0-1,1 0 1,-1 0-1,0 0 1,0 0-1,4-3 0,-1-1 9,1 1 0,-1-1 0,0-1 0,-1 1 0,1 0 0,-1-1 0,0 0 0,-1 0 0,6-12-1,-7 12-69,0 0 1,-1 0-1,0 0 0,0 0 0,0 0 0,-1 0 0,0 0 0,0 0 0,0 0 0,-1 0 0,0 0 0,0 0 0,-1 0 0,1 1 0,-1-1 0,-1 0 0,1 1 0,-1-1 0,-6-9 1,3 4-172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8.182"/>
    </inkml:context>
    <inkml:brush xml:id="br0">
      <inkml:brushProperty name="width" value="0.05" units="cm"/>
      <inkml:brushProperty name="height" value="0.05" units="cm"/>
      <inkml:brushProperty name="color" value="#E71224"/>
    </inkml:brush>
  </inkml:definitions>
  <inkml:trace contextRef="#ctx0" brushRef="#br0">91 0 14163,'6'1'337,"1"0"0,0 1 0,-1-1-1,0 1 1,1 1 0,-1-1 0,10 7 0,-15-9-289,0 1 0,1 0 0,-1 0 0,0 0 0,0 0 0,0 0 0,0 0 0,0 0 0,0 0 0,0 0 0,0 1 0,-1-1 0,1 0 0,0 0 0,-1 1 1,1-1-1,-1 0 0,0 1 0,1-1 0,-1 1 0,0-1 0,0 1 0,1-1 0,-1 0 0,-1 1 0,1-1 0,0 1 0,0-1 0,0 1 0,-1-1 0,1 0 0,-1 1 0,1-1 1,-1 0-1,1 1 0,-1-1 0,0 0 0,0 0 0,0 1 0,1-1 0,-1 0 0,-2 1 0,-9 12 137,0-1-1,-2-1 0,-23 18 1,21-18-112,1 0 0,-24 26 1,39-37-80,-1 0 0,0 0 0,0-1 0,0 1 0,0 0 1,1 0-1,-1 0 0,0 0 0,1 0 0,-1 0 0,1 0 0,-1 1 1,1-1-1,0 0 0,-1 0 0,1 0 0,0 0 0,0 1 1,0-1-1,0 0 0,0 0 0,0 0 0,0 1 0,0 0 1,1-1-3,0 0 0,0 0 1,0 0-1,0 0 0,-1-1 0,1 1 1,0 0-1,1-1 0,-1 1 1,0-1-1,0 1 0,0-1 1,0 1-1,0-1 0,0 0 1,1 1-1,-1-1 0,2 0 1,8 1-23,-1-1 0,1-1 0,19-2-1,-12 0-91,0-1-1,-1-1 1,23-9-1,-33 12-146,-1-1-1,1 0 1,-1-1-1,0 1 0,0-1 1,0 0-1,-1-1 1,0 0-1,0 1 1,0-2-1,7-8 1,-12 13 222,1 0 1,0 0 0,-1 0 0,1 0-1,-1 0 1,1 0 0,-1 0 0,1-1-1,-1 1 1,0 0 0,0 0-1,0-3 1,-7-10-774</inkml:trace>
  <inkml:trace contextRef="#ctx0" brushRef="#br0" timeOffset="1">1 70 13603,'11'10'1368,"3"0"-1032,9-4-152,6-2 2569,8-4-2257,11 0 208,9-2-128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1.823"/>
    </inkml:context>
    <inkml:brush xml:id="br0">
      <inkml:brushProperty name="width" value="0.05" units="cm"/>
      <inkml:brushProperty name="height" value="0.05" units="cm"/>
    </inkml:brush>
  </inkml:definitions>
  <inkml:trace contextRef="#ctx0" brushRef="#br0">78 99 10154,'68'3'3796,"-59"-4"-3582,1-1 0,-1 0 0,0-1 0,1 0 0,-1 0 0,0-1 1,-1 0-1,1-1 0,-1 1 0,0-2 0,0 1 0,0-1 0,8-9 1,-15 14-157,0 1 1,0-1 0,-1 0 0,1 0-1,0 0 1,-1 0 0,1 0 0,0 0-1,-1 0 1,1 0 0,-1 0-1,0 0 1,1 0 0,-1-1 0,0 1-1,0 0 1,0 0 0,0 0 0,0-2-1,0 2-21,0 0-1,-1 0 0,1 1 0,-1-1 0,1 0 1,-1 0-1,1 1 0,-1-1 0,1 1 0,-1-1 0,0 0 1,1 1-1,-1-1 0,0 1 0,0 0 0,1-1 1,-1 1-1,0 0 0,0-1 0,-1 1 0,-3-2 46,0 1 0,-1 1 0,1-1 0,0 1 0,-1 0 0,1 0 0,-8 1-1,-1 2-47,-1 1-1,1 0 0,-1 1 0,1 0 0,1 1 1,-24 14-1,29-15-59,0 0 1,0 0-1,0 1 0,1 1 1,0-1-1,0 1 1,0 0-1,1 0 1,0 1-1,1 0 0,-8 13 1,12-18 16,-1 1-1,1-1 1,0 0 0,0 0-1,0 1 1,0-1 0,1 0-1,-1 1 1,1-1 0,0 1-1,0-1 1,0 1 0,1-1-1,-1 1 1,1-1 0,0 0-1,-1 1 1,4 5 0,-2-5-25,1 0 1,-1-1-1,1 0 0,0 1 1,0-1-1,0 0 0,0-1 1,1 1-1,-1-1 0,1 1 1,0-1-1,-1 0 0,6 2 1,7 2-81,-1-1 1,1-1 0,0 0 0,0-2 0,1 1 0,27-1 0,28-5-88,1-3-33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8.589"/>
    </inkml:context>
    <inkml:brush xml:id="br0">
      <inkml:brushProperty name="width" value="0.05" units="cm"/>
      <inkml:brushProperty name="height" value="0.05" units="cm"/>
      <inkml:brushProperty name="color" value="#E71224"/>
    </inkml:brush>
  </inkml:definitions>
  <inkml:trace contextRef="#ctx0" brushRef="#br0">1 12 11859,'7'13'1632,"9"-10"-656,7-2-360,8-4 1617,7 0-1249,3-3-264,6-1-88,-2 2-408,-2 0-256,-6 5-520,-8 0-8,-16 5 384,-8 2-112,-17 1-144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8.996"/>
    </inkml:context>
    <inkml:brush xml:id="br0">
      <inkml:brushProperty name="width" value="0.05" units="cm"/>
      <inkml:brushProperty name="height" value="0.05" units="cm"/>
      <inkml:brushProperty name="color" value="#E71224"/>
    </inkml:brush>
  </inkml:definitions>
  <inkml:trace contextRef="#ctx0" brushRef="#br0">1 4 13651,'16'0'1800,"2"1"-1152,9 1-271,4-2 1591,7 0-1792,4-2-960,11 1 760,3-1-240,0 1-176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09.430"/>
    </inkml:context>
    <inkml:brush xml:id="br0">
      <inkml:brushProperty name="width" value="0.05" units="cm"/>
      <inkml:brushProperty name="height" value="0.05" units="cm"/>
      <inkml:brushProperty name="color" value="#E71224"/>
    </inkml:brush>
  </inkml:definitions>
  <inkml:trace contextRef="#ctx0" brushRef="#br0">0 0 17092,'5'3'183,"0"0"1,1-1-1,-1 1 0,0-1 1,1-1-1,0 1 1,-1-1-1,11 1 1,50 0 106,-45-3-71,225-5-103,-243 5-120,5 1-32,0 0 1,-1 0 0,1 1-1,11 2 1,-18-2 25,0-1 0,1 0 0,-1 0 0,0 1 1,0-1-1,0 1 0,0-1 0,0 1 0,0-1 0,0 1 1,0 0-1,0-1 0,0 1 0,0 0 0,-1 0 1,1 0-1,0 0 0,0 0 0,-1 0 0,1 0 0,-1 0 1,1 0-1,-1 0 0,1 0 0,-1 0 0,0 0 0,1 0 1,-1 0-1,0 0 0,0 1 0,0-1 0,0 0 0,0 0 1,0 0-1,0 0 0,0 1 0,-1 1 0,-2 6-34,0 0-1,-1 1 0,-1-1 1,1-1-1,-2 1 0,1-1 1,-10 12-1,0 1 2,-61 82 95,26-36 275,-49 86 0,94-146-332,4-5-54,-1 1 0,0 0 0,1-1 0,-1 1 0,1 0 0,0 0 0,0 0 0,0 0 0,0 0-1,1 0 1,-1 5 0,10-16-293,-3-3 103</inkml:trace>
  <inkml:trace contextRef="#ctx0" brushRef="#br0" timeOffset="1">52 324 16235,'10'5'1513,"14"-1"-993,6 3-232,13-4 584,7 0-296,8 0-624,-1-3 1833,8-6-1641,-1-8 64,-4-9-24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3.114"/>
    </inkml:context>
    <inkml:brush xml:id="br0">
      <inkml:brushProperty name="width" value="0.05" units="cm"/>
      <inkml:brushProperty name="height" value="0.05" units="cm"/>
      <inkml:brushProperty name="color" value="#E71224"/>
    </inkml:brush>
  </inkml:definitions>
  <inkml:trace contextRef="#ctx0" brushRef="#br0">1 34 13827,'1'10'1360,"6"0"-760,6-6-216,13-11 905,7-6-633,10 3-264,1-2-64,7 5-216,0 0-176,-6 6-416,1 5-160,-16 3 464,-6 6-136,-21 3-72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3.508"/>
    </inkml:context>
    <inkml:brush xml:id="br0">
      <inkml:brushProperty name="width" value="0.05" units="cm"/>
      <inkml:brushProperty name="height" value="0.05" units="cm"/>
      <inkml:brushProperty name="color" value="#E71224"/>
    </inkml:brush>
  </inkml:definitions>
  <inkml:trace contextRef="#ctx0" brushRef="#br0">1 0 13243,'1'8'1472,"6"-3"-816,5 2-216,5-1 1041,6-2-729,8-2-240,7-1-32,5-1-376,1 0-264,2-1 160,4-1-80,-1 1-24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3.910"/>
    </inkml:context>
    <inkml:brush xml:id="br0">
      <inkml:brushProperty name="width" value="0.05" units="cm"/>
      <inkml:brushProperty name="height" value="0.05" units="cm"/>
      <inkml:brushProperty name="color" value="#E71224"/>
    </inkml:brush>
  </inkml:definitions>
  <inkml:trace contextRef="#ctx0" brushRef="#br0">1 77 15955,'5'-7'240,"1"1"-1,0 0 1,1 0-1,-1 0 1,1 1-1,0 0 1,1 1-1,-1-1 1,1 1-1,0 1 1,0 0-1,0 0 1,0 0-1,18-2 1,-18 3-200,1 1 1,0 0 0,0 0 0,-1 1 0,1 0 0,0 0 0,0 1 0,-1 1 0,1-1 0,0 1 0,-1 1 0,0 0 0,1 0 0,11 7 0,-15-7-47,-1 0 1,0 0-1,0 0 1,0 1-1,0-1 1,-1 1-1,0 0 1,1 0 0,-1 0-1,-1 1 1,1-1-1,0 1 1,2 9-1,-3-7-3,0 0 1,-1 0-1,0 0 0,0 0 0,0 0 0,-1 1 0,0-1 1,-3 14-1,-1-1 4,-1 0-1,-1-1 1,-1 0 0,-1 0 0,0-1 0,-13 20 0,-17 20-93,-86 103 0,41-59 1581,72-84-1307,8-7 68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4.409"/>
    </inkml:context>
    <inkml:brush xml:id="br0">
      <inkml:brushProperty name="width" value="0.05" units="cm"/>
      <inkml:brushProperty name="height" value="0.05" units="cm"/>
      <inkml:brushProperty name="color" value="#E71224"/>
    </inkml:brush>
  </inkml:definitions>
  <inkml:trace contextRef="#ctx0" brushRef="#br0">22 15 13955,'-4'20'543,"1"0"1,0 0-1,2 28 1,-1 2 183,-4 578 854,3-703-1734,4 0 0,13-101 0,-7 125-98,3 1 0,2 0 0,2 1 1,31-71-1,-40 108 215,1 0 1,0 0 0,1 1 0,1 0 0,0 0 0,0 0 0,1 1 0,0 1 0,21-17 0,-25 22 38,1 1 0,-1-1 0,1 1 1,0 0-1,0 1 0,1-1 0,-1 1 0,0 1 1,1-1-1,-1 1 0,1 0 0,-1 0 1,1 1-1,0 0 0,-1 0 0,1 1 0,0 0 1,-1 0-1,1 0 0,-1 1 0,11 4 1,-13-5 13,-1 0 0,1 1 0,-1-1 0,0 1 1,1 0-1,-1 0 0,0 0 0,0 0 1,0 1-1,0-1 0,0 1 0,-1-1 1,1 1-1,-1 0 0,0 0 0,0 1 0,0-1 1,0 0-1,0 1 0,-1-1 0,1 1 1,-1-1-1,0 1 0,0 0 0,-1-1 1,1 1-1,-1 0 0,1 0 0,-1 0 0,-1-1 1,1 1-1,0 0 0,-1 0 0,0-1 1,0 1-1,0 0 0,-3 6 0,-3 2 62,0 0 0,-1-1 0,0 0-1,0-1 1,-2 0 0,1 0 0,-1-1-1,-1 0 1,1 0 0,-1-1 0,-1-1-1,0 0 1,0-1 0,0 0 0,0 0-1,-1-2 1,-13 4 0,22-7 60,1 0 1,-1-1-1,1 1 1,0-1-1,-1 0 0,1 0 1,-1 0-1,1-1 1,0 1-1,-7-3 0,8 3-114,0-1-1,1 0 0,-1 0 1,1 0-1,-1 0 0,1 0 0,0 0 1,-1 0-1,1-1 0,0 1 0,0 0 1,0-1-1,0 1 0,0-1 0,0 1 1,0-1-1,0 0 0,1 1 1,-1-1-1,0-3 0,-4-27 341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4.886"/>
    </inkml:context>
    <inkml:brush xml:id="br0">
      <inkml:brushProperty name="width" value="0.05" units="cm"/>
      <inkml:brushProperty name="height" value="0.05" units="cm"/>
      <inkml:brushProperty name="color" value="#E71224"/>
    </inkml:brush>
  </inkml:definitions>
  <inkml:trace contextRef="#ctx0" brushRef="#br0">175 45 13843,'0'-5'401,"-2"-26"1043,2 30-1415,0 1-1,0 0 1,0-1 0,0 1 0,0-1 0,-1 1-1,1 0 1,0-1 0,0 1 0,0-1 0,-1 1 0,1 0-1,0-1 1,-1 1 0,1 0 0,0 0 0,-1-1 0,1 1-1,0 0 1,-1 0 0,1-1 0,-1 1 0,0 0 13,1 0 0,-1 0 1,0 0-1,1 0 1,-1 0-1,0 1 0,1-1 1,-1 0-1,1 0 1,-1 1-1,0-1 0,1 0 1,-1 1-1,1-1 0,-1 1 1,1-1-1,-1 1 1,1-1-1,-1 1 0,-17 20 437,0 1 0,2 1 0,-16 28 0,18-28-400,5-9-60,0 0-5,0 0 1,1 1-1,0 0 1,-6 18-1,14-32-25,0 1 1,0-1-1,0 1 0,0-1 0,0 1 1,0-1-1,1 1 0,-1-1 0,0 1 0,1-1 1,-1 1-1,1-1 0,-1 0 0,1 1 1,0-1-1,0 0 0,0 0 0,-1 1 1,1-1-1,0 0 0,0 0 0,0 0 1,1 0-1,-1 0 0,0 0 0,0-1 1,1 1-1,-1 0 0,0 0 0,1-1 0,1 1 1,8 4-113,0-1 1,0 0 0,12 1 0,-10-2-34,-13-2 151,8 1-80,0 0 0,-1 0-1,0 1 1,1 1 0,8 4 0,-15-7 83,0 0 0,0 0 0,1 0 0,-1 0 0,0 0 1,0 0-1,0 0 0,0 0 0,0 0 0,0 0 0,-1 1 0,1-1 0,0 0 0,-1 1 0,1-1 1,0 1-1,-1-1 0,0 0 0,1 1 0,-1-1 0,0 1 0,0-1 0,0 1 0,0-1 0,0 1 0,0 0 1,0-1-1,-1 0 0,1 1 0,0-1 0,-1 1 0,1-1 0,-1 1 0,0-1 0,0 2 0,-3 4 61,0-1-1,0 0 0,-1 0 0,0 0 0,0 0 0,-1-1 0,1 1 0,-11 6 0,12-9-35,0 0 0,-1 0 0,1-1 0,-1 1 0,1-1 0,-1 0-1,0-1 1,0 1 0,0-1 0,0 0 0,0 0 0,0 0-1,-9-1 1,13 1 15,1-1 1,-1-1-1,0 1 0,0 0 0,1 0 0,-1 0 0,0 0 0,0 0 1,0-1-1,1 1 0,-1 0 0,0-1 0,1 1 0,-1 0 1,0-1-1,1 1 0,-1-1 0,0 1 0,1-1 0,-1 0 0,1 1 1,-1-1-1,1 1 0,-1-1 0,1 0 0,0 1 0,-1-1 0,1 0 1,0 0-1,-1 1 0,1-1 0,0 0 0,0 0 0,0 0 0,0 1 1,0-1-1,0 0 0,0 0 0,0 0 0,0 1 0,0-1 0,0 0 1,0 0-1,1 1 0,-1-1 0,0 0 0,1-1 0,8-13 246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5.267"/>
    </inkml:context>
    <inkml:brush xml:id="br0">
      <inkml:brushProperty name="width" value="0.05" units="cm"/>
      <inkml:brushProperty name="height" value="0.05" units="cm"/>
      <inkml:brushProperty name="color" value="#E71224"/>
    </inkml:brush>
  </inkml:definitions>
  <inkml:trace contextRef="#ctx0" brushRef="#br0">158 8 14603,'0'-1'40,"-1"0"1,1 1-1,-1-1 0,1 1 0,-1-1 1,0 1-1,1 0 0,-1-1 0,0 1 1,1-1-1,-1 1 0,0 0 0,1 0 0,-1-1 1,0 1-1,1 0 0,-1 0 0,0 0 1,0 0-1,1 0 0,-1 0 0,0 0 1,0 0-1,1 0 0,-1 0 0,0 0 1,1 1-1,-1-1 0,0 0 0,0 1 1,-23 9 37,15-4-4,0 1 1,0 0-1,1 0 0,-1 1 1,2 0-1,-1 0 1,1 1-1,-10 14 0,13-16-50,0 0-1,1 0 0,0 0 1,0 0-1,0 0 0,1 1 1,0-1-1,0 1 0,1 0 1,0 0-1,0-1 0,1 1 1,0 9-1,0-15-6,1 0-1,-1 1 1,0-1 0,1 0-1,-1 0 1,1 0 0,-1 0-1,1 0 1,0-1 0,0 1-1,0 0 1,0 0 0,0 0-1,1-1 1,-1 1 0,0-1-1,1 1 1,-1-1-1,1 1 1,2 1 0,-1-2 9,-1 0 1,1 0-1,-1-1 1,1 1-1,-1-1 0,1 1 1,-1-1-1,1 0 1,0 0-1,-1 0 1,1 0-1,-1 0 0,1-1 1,3 0-1,3-1 37,-1-1 0,1-1 0,0 1-1,-1-1 1,0-1 0,0 1-1,0-2 1,9-6 0,-13 8-53,0 0 0,0-1 0,0 1 0,-1-1-1,1 0 1,-1 0 0,0 0 0,0 0 0,-1-1 0,0 1 0,0-1 0,0 1 0,0-1 0,-1 0 0,0 0 0,0 0-1,-1 0 1,1 1 0,-2-12 0,0 13-77,1 0 0,-1-1 1,0 1-1,0 0 0,-1 0 0,1 0 0,-1 0 0,0 1 1,0-1-1,0 0 0,0 1 0,-1-1 0,1 1 0,-1 0 0,0 0 1,0 0-1,0 0 0,-1 0 0,1 1 0,-1-1 0,1 1 0,-1 0 1,0 0-1,0 1 0,0-1 0,0 1 0,0-1 0,-6 0 1,-6 2-303,4 5-75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5.698"/>
    </inkml:context>
    <inkml:brush xml:id="br0">
      <inkml:brushProperty name="width" value="0.05" units="cm"/>
      <inkml:brushProperty name="height" value="0.05" units="cm"/>
      <inkml:brushProperty name="color" value="#E71224"/>
    </inkml:brush>
  </inkml:definitions>
  <inkml:trace contextRef="#ctx0" brushRef="#br0">27 30 13075,'3'-2'269,"0"-1"0,0 0-1,0 1 1,0-1 0,0 1 0,1 0 0,-1 0 0,1 0 0,0 0 0,-1 1-1,1 0 1,0-1 0,0 1 0,0 1 0,0-1 0,0 1 0,0-1 0,0 1-1,7 1 1,-8-1-201,0 0 0,1 0 0,-1 1 0,0-1 0,0 1 0,1 0 0,-1 0 0,0 0 0,0 0 0,0 0 0,0 1 0,0-1 0,0 1 0,0 0 0,-1 0 0,1 0 0,-1 1 0,1-1 0,-1 0 0,0 1 0,0-1 0,0 1 0,2 4 0,-2-1-56,-1 1-1,1-1 0,-2 1 1,1-1-1,-1 1 0,0-1 1,0 1-1,0-1 1,-1 1-1,0-1 0,-1 1 1,1-1-1,-1 0 0,-1 1 1,1-1-1,-1 0 1,0-1-1,-4 7 0,-6 10-9,-2 0-1,0-1 0,-20 21 1,11-16 15,16-19-14,0 1 0,0 1 0,1-1 0,1 1 1,-8 13-1,14-21-3,-1-1 0,1 0 0,0 1 0,0-1 0,0 1 0,-1-1 1,1 0-1,0 1 0,0-1 0,0 1 0,0-1 0,0 1 0,0-1 1,0 1-1,0-1 0,0 1 0,0-1 0,0 0 0,0 1 0,0-1 1,0 1-1,0-1 0,0 1 0,1-1 0,-1 1 0,0-1 0,0 0 0,1 1 1,-1-1-1,0 0 0,0 1 0,1-1 0,-1 0 0,0 1 0,1-1 1,-1 0-1,1 1 0,-1-1 0,0 0 0,1 0 0,-1 1 0,1-1 0,-1 0 1,0 0-1,1 0 0,-1 0 0,1 0 0,-1 0 0,1 0 0,-1 0 1,1 0-1,-1 0 0,1 0 0,-1 0 0,1 0 0,28-3 0,-28 3-3,33-8-311,1 0 0,-1-3 0,49-21 1,-80 31 290,-1 0 1,0 0-1,0 0 1,0 0-1,0-1 0,0 1 1,0-1-1,0 1 1,0-1-1,-1 0 1,3-2-1,-4-4-233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2:46.020"/>
    </inkml:context>
    <inkml:brush xml:id="br0">
      <inkml:brushProperty name="width" value="0.05" units="cm"/>
      <inkml:brushProperty name="height" value="0.05" units="cm"/>
    </inkml:brush>
  </inkml:definitions>
  <inkml:trace contextRef="#ctx0" brushRef="#br0">13 1 13603,'-1'0'664,"-1"7"-688,1 3 0,-1 6 64,2 2-80,-1 5-48,1 1 16,-1 2 80,-1 3 56,1 1-32,1 3 8,-2 4-24,2 3 8,2 8 0,1 2-128,1 4 96,2 4-8,4-2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2.365"/>
    </inkml:context>
    <inkml:brush xml:id="br0">
      <inkml:brushProperty name="width" value="0.05" units="cm"/>
      <inkml:brushProperty name="height" value="0.05" units="cm"/>
    </inkml:brush>
  </inkml:definitions>
  <inkml:trace contextRef="#ctx0" brushRef="#br0">279 1 16019,'-5'23'905,"-5"8"-905,-2 5 0,-6 11-8,-2 5-32,-6 11-16,-1 3 72,-4 1 32,-2-5-24,3-9 24,2-6 8,7-11-152,4-10-232,21-36-561,18-25 753,6-6-120,8-16-104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6.108"/>
    </inkml:context>
    <inkml:brush xml:id="br0">
      <inkml:brushProperty name="width" value="0.05" units="cm"/>
      <inkml:brushProperty name="height" value="0.05" units="cm"/>
      <inkml:brushProperty name="color" value="#E71224"/>
    </inkml:brush>
  </inkml:definitions>
  <inkml:trace contextRef="#ctx0" brushRef="#br0">1 25 14099,'2'4'1456,"13"-1"-816,3-2-215,8 5 607,1-6-216,9 0-352,0-4-328,0-1 80,-5 0-120,-9-20-152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6.741"/>
    </inkml:context>
    <inkml:brush xml:id="br0">
      <inkml:brushProperty name="width" value="0.05" units="cm"/>
      <inkml:brushProperty name="height" value="0.05" units="cm"/>
      <inkml:brushProperty name="color" value="#E71224"/>
    </inkml:brush>
  </inkml:definitions>
  <inkml:trace contextRef="#ctx0" brushRef="#br0">1 111 15107,'4'-3'1513,"9"-2"-929,4-4-192,10 0 728,8 2-264,8-3-304,3 0-120,4 3-344,1-3-184,-3 1-432,-5 2-200,-9 0-168,-10 0 616,-6 1-192,-8 2-208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7.161"/>
    </inkml:context>
    <inkml:brush xml:id="br0">
      <inkml:brushProperty name="width" value="0.05" units="cm"/>
      <inkml:brushProperty name="height" value="0.05" units="cm"/>
      <inkml:brushProperty name="color" value="#E71224"/>
    </inkml:brush>
  </inkml:definitions>
  <inkml:trace contextRef="#ctx0" brushRef="#br0">0 44 14227,'5'9'1376,"15"-3"-760,7-5-159,16-1 503,7-3-152,9-2-192,3-3-240,1-3-1024,-2 1 768,-8 1-216,-7-5-184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7.563"/>
    </inkml:context>
    <inkml:brush xml:id="br0">
      <inkml:brushProperty name="width" value="0.05" units="cm"/>
      <inkml:brushProperty name="height" value="0.05" units="cm"/>
      <inkml:brushProperty name="color" value="#E71224"/>
    </inkml:brush>
  </inkml:definitions>
  <inkml:trace contextRef="#ctx0" brushRef="#br0">0 56 13603,'32'-12'626,"0"1"0,1 2 0,0 1 0,0 2 1,0 1-1,1 2 0,65 1 0,-91 2-540,0 1 0,0 0 1,0 0-1,0 0 0,14 6 0,-21-7-78,1 1 0,0-1 0,-1 1 0,1 0 0,-1 0 0,0 0-1,1 0 1,-1 0 0,0 0 0,1 0 0,-1 0 0,0 0 0,0 1 0,0-1 0,0 0-1,0 1 1,0-1 0,0 1 0,-1-1 0,1 1 0,-1-1 0,1 1 0,-1-1 0,1 1-1,-1 0 1,0-1 0,0 1 0,0 0 0,0-1 0,0 1 0,0 0 0,0-1 0,-1 4-1,-2 3-5,0 0 0,-1 0-1,0 0 1,0 0-1,-1-1 1,1 0-1,-2 0 1,1 0 0,-1 0-1,-11 8 1,1 3 11,-48 47 72,-29 32 74,80-82-124,1 1-1,1 0 1,1 0 0,-15 30 0,23-43-37,1 1 1,0-1 0,0 0 0,0 0-1,0 1 1,0-1 0,0 1 0,1-1-1,0 1 1,0-1 0,0 1 0,0-1-1,0 1 1,1-1 0,-1 1 0,1-1 0,0 0-1,0 1 1,0-1 0,4 6 0,-3-6-34,1 1 0,0-1 0,0 0 0,0 0 0,1 0 0,-1 0 0,1 0 1,-1-1-1,1 1 0,0-1 0,0 0 0,0 0 0,1-1 0,-1 1 0,6 0 0,12 3 365,0-1 0,1-1 0,33 0-1,-12-1-225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8.142"/>
    </inkml:context>
    <inkml:brush xml:id="br0">
      <inkml:brushProperty name="width" value="0.05" units="cm"/>
      <inkml:brushProperty name="height" value="0.05" units="cm"/>
      <inkml:brushProperty name="color" value="#E71224"/>
    </inkml:brush>
  </inkml:definitions>
  <inkml:trace contextRef="#ctx0" brushRef="#br0">233 44 11731,'-1'-1'86,"-5"-2"140,-1 1-1,0 0 0,1 0 1,-1 0-1,0 1 1,0-1-1,0 2 0,0-1 1,-10 1-1,-7 16 4305,17-12-4408,0 0-1,0 1 0,1-1 0,-1 2 0,1-1 1,1 1-1,-1 0 0,1 0 0,0 0 1,0 1-1,-5 8 0,1 1-101,1-1-1,1 1 1,0 1-1,-5 18 1,9-23-18,1-1-1,0 0 1,0 1 0,1 0 0,1-1 0,0 1 0,0 0 0,5 21 0,-5-29-3,1-1 0,0 1 1,0-1-1,0 1 0,0-1 0,1 0 1,0 0-1,-1 0 0,1 0 1,0 0-1,0 0 0,1 0 0,-1 0 1,0-1-1,1 1 0,0-1 1,0 0-1,-1 0 0,1 0 0,1 0 1,-1 0-1,0-1 0,0 1 0,1-1 1,-1 0-1,0 0 0,1 0 1,-1 0-1,1-1 0,-1 1 0,1-1 1,7-1-1,-3 0 4,1 0 0,-1-1 0,1-1 0,-1 1 0,0-1 0,0-1 0,0 1 0,0-1 0,-1-1 0,1 1 0,-1-2-1,6-5 1,7-5 87,-1-2 0,29-35 0,-36 38 6,-1 0 0,-1-1 0,0 0 0,-1-1 0,0 0 0,-2 0 0,0-1 0,7-29 0,-13 43-76,-1 1-1,1-1 0,-1 0 1,1 0-1,-1 1 1,0-1-1,0 0 1,-1 0-1,1 1 0,-1-1 1,0 0-1,0 1 1,-3-8-1,3 9-39,-1-1 0,1 1 0,-1-1 0,0 1 0,0 0 0,0 0 0,0 0 0,-1 0 0,1 0 0,0 0 0,-1 1 0,1-1 0,-1 1 0,0-1 0,1 1 0,-1 0 0,-5-1 0,-3 0-193,-1 0 0,1 1 0,-1 0-1,1 1 1,-1 1 0,1-1 0,-1 2 0,1 0 0,-1 0-1,1 1 1,0 0 0,0 1 0,-12 6 0,-5 4-358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8.640"/>
    </inkml:context>
    <inkml:brush xml:id="br0">
      <inkml:brushProperty name="width" value="0.05" units="cm"/>
      <inkml:brushProperty name="height" value="0.05" units="cm"/>
      <inkml:brushProperty name="color" value="#E71224"/>
    </inkml:brush>
  </inkml:definitions>
  <inkml:trace contextRef="#ctx0" brushRef="#br0">0 84 13555,'29'4'1624,"8"-2"-720,4-2-327,6-2 775,2-4-184,-1-1-264,1-4-104,-7-2-519,-4 0-361,-12-3 88,-3 5-49,-7 1-63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9.274"/>
    </inkml:context>
    <inkml:brush xml:id="br0">
      <inkml:brushProperty name="width" value="0.05" units="cm"/>
      <inkml:brushProperty name="height" value="0.05" units="cm"/>
      <inkml:brushProperty name="color" value="#E71224"/>
    </inkml:brush>
  </inkml:definitions>
  <inkml:trace contextRef="#ctx0" brushRef="#br0">1 171 16051,'0'-3'185,"0"0"-1,1-1 0,0 1 0,-1 0 0,1 0 0,1 0 1,-1 0-1,0 0 0,1 0 0,-1 0 0,1 0 0,0 0 1,0 1-1,0-1 0,0 1 0,0-1 0,1 1 1,-1 0-1,1 0 0,0 0 0,-1 0 0,1 0 0,4-1 1,8-4-5,1 0 0,0 1 0,22-6 0,-22 8-67,22-8-81,149-42-373,-185 54 323,-1-1-1,1 0 1,0 1-1,0-1 0,-1 1 1,1 0-1,0 0 1,0 0-1,0 0 0,0 0 1,-1 0-1,1 0 0,0 0 1,0 1-1,0-1 1,3 2-1,-5-1 7,1 0 0,-1 1 0,1-1 0,-1 0 0,1 1 0,-1-1 0,0 1 0,1-1 0,-1 0 0,0 1 0,0-1 0,0 1-1,0-1 1,0 1 0,-1-1 0,1 0 0,0 1 0,-1-1 0,1 0 0,0 1 0,-1-1 0,-1 3 0,-51 145-181,-11 33 334,50-134 18,-14 92-1,25-120-77,1 30 0,1-45-82,2 0-1,-1-1 1,0 1-1,1 0 0,0 0 1,0-1-1,1 1 1,-1 0-1,1-1 0,0 0 1,4 8-1,-5-11-36,-1 0-1,1 0 0,-1 0 1,1 0-1,-1-1 1,1 1-1,0 0 1,-1-1-1,1 1 0,0 0 1,0-1-1,0 1 1,-1-1-1,1 1 1,0-1-1,0 1 0,0-1 1,0 0-1,0 1 1,0-1-1,0 0 1,0 0-1,0 0 1,0 1-1,0-1 0,0 0 1,0 0-1,-1-1 1,1 1-1,0 0 1,0 0-1,0 0 0,0-1 1,0 1-1,0 0 1,0-1-1,0 1 1,0-1-1,-1 1 0,1-1 1,1-1-1,0 0-124,0 0 1,0 0-1,0-1 0,0 1 0,-1-1 0,1 1 0,-1-1 0,0 0 0,0 0 0,0 1 0,0-1 0,0 0 0,0-3 0,0-19-486,-5-1-233</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19.679"/>
    </inkml:context>
    <inkml:brush xml:id="br0">
      <inkml:brushProperty name="width" value="0.05" units="cm"/>
      <inkml:brushProperty name="height" value="0.05" units="cm"/>
      <inkml:brushProperty name="color" value="#E71224"/>
    </inkml:brush>
  </inkml:definitions>
  <inkml:trace contextRef="#ctx0" brushRef="#br0">0 35 15563,'19'0'1481,"15"0"-905,4-1-208,10-1 488,5 1-152,5-2-312,-3-1-240,1 0-1880,-5 2 1640,-14-5-304,-6-3-208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20.662"/>
    </inkml:context>
    <inkml:brush xml:id="br0">
      <inkml:brushProperty name="width" value="0.05" units="cm"/>
      <inkml:brushProperty name="height" value="0.05" units="cm"/>
      <inkml:brushProperty name="color" value="#E71224"/>
    </inkml:brush>
  </inkml:definitions>
  <inkml:trace contextRef="#ctx0" brushRef="#br0">12 94 14163,'-7'0'1392,"2"1"-399,14-1 15,5 0-128,15-2-176,1-3-136,9 1-168,2-3-152,6 0-248,1-3-160,-2 0-352,-6-3-168,-12 3-264,-5 0 648,-11 1-208,-5 2-120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21.033"/>
    </inkml:context>
    <inkml:brush xml:id="br0">
      <inkml:brushProperty name="width" value="0.05" units="cm"/>
      <inkml:brushProperty name="height" value="0.05" units="cm"/>
      <inkml:brushProperty name="color" value="#E71224"/>
    </inkml:brush>
  </inkml:definitions>
  <inkml:trace contextRef="#ctx0" brushRef="#br0">0 114 13987,'6'11'1384,"11"-7"-744,5-4-183,17-4 527,4-5-88,5-5-96,5 0-56,-1-3-280,-2-1-232,-7 1-344,-4 3-216,-13 2 1833,-5 2-1481,-12 10 56,-8 0-24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3.012"/>
    </inkml:context>
    <inkml:brush xml:id="br0">
      <inkml:brushProperty name="width" value="0.05" units="cm"/>
      <inkml:brushProperty name="height" value="0.05" units="cm"/>
    </inkml:brush>
  </inkml:definitions>
  <inkml:trace contextRef="#ctx0" brushRef="#br0">77 28 13587,'7'-14'836,"-1"0"508,-7 28-282,-10 62-920,3-1 0,4 1 0,3 0 1,9 82-1,-4-117-94,-7-95 158,-17-59-280,16 96-84,-1 0 0,-1 0 0,0 1 0,-12-22 0,8 27-152,10 11 299,0 0-1,-1 0 1,1 0 0,0 0-1,0 0 1,0 0 0,-1 0 0,1 0-1,0 1 1,0-1 0,0 0 0,0 0-1,-1 0 1,1 0 0,0 0-1,0 1 1,0-1 0,0 0 0,0 0-1,-1 0 1,1 1 0,0-1-1,0 0 1,0 0 0,0 0 0,0 1-1,0-1 1,0 0 0,0 0-1,0 0 1,0 1 0,0-1 0,0 0-1,0 1 1,1 27-408,1-21 421,0 1-1,0-1 1,1-1-1,-1 1 1,1 0-1,1-1 1,0 1-1,-1-1 1,2 0-1,-1 0 1,1 0-1,0-1 1,0 0-1,0 0 1,1 0-1,0-1 1,0 1 0,0-1-1,0-1 1,1 1-1,7 2 1,-4-3 45,1 1 1,0-2 0,0 0 0,0 0 0,0-1-1,0 0 1,0-1 0,0 0 0,0 0 0,0-2-1,0 1 1,0-1 0,15-6 0,-11 3 75,0-1 1,-1 0-1,0-1 0,0-1 1,0 0-1,19-16 0,-28 20-49,0 0 0,0-1 0,0 1 0,-1-1 0,1 0 0,-1 0 0,0-1-1,-1 1 1,1-1 0,-1 0 0,0 0 0,-1 0 0,1 0 0,-1-1 0,-1 1-1,1-1 1,-1 1 0,1-8 0,-6-4 134,4 18-207,0-1-1,0 1 0,0 0 1,-1 0-1,1 0 1,0 0-1,0-1 1,0 1-1,-1 0 1,1 0-1,0 0 0,0 0 1,-1 0-1,1 0 1,0 0-1,0 0 1,0 0-1,-1 0 0,1 0 1,0 0-1,0 0 1,-1 0-1,1 0 1,0 0-1,0 0 1,-1 0-1,1 0 0,0 0 1,0 0-1,0 0 1,-1 0-1,1 1 1,0-1-1,0 0 0,0 0 1,-1 0-1,1 0 1,-2 2-14,1 0 1,-1 0-1,0 0 1,1 0-1,0 0 1,-1 0-1,1 0 1,0 0-1,0 0 1,0 0-1,0 3 1,-2 6-27,1 0 0,0-1 0,0 1 0,1 0 1,1 0-1,0 0 0,0-1 0,4 20 0,-4-28 35,1 1 0,0 0 0,0 0 1,0 0-1,0 0 0,1-1 0,-1 1 0,1 0 0,0-1 0,0 0 0,-1 1 0,1-1 0,1 0 0,3 4 0,-3-5 5,0 1 0,0-1 0,-1 0 0,1 0 0,0 0 0,1 0 0,-1 0 0,0-1 0,0 1 0,0-1 0,0 0 0,0 0 0,1 0 0,-1-1 0,0 1 0,0-1 0,3 0 0,10-3 18,-1-1 0,1-1 1,-1 0-1,0-1 0,-1-1 0,26-17 0,-12 4 33,0-1 1,26-28-1,-48 47-110,-6 11 19,-8 25-9,3-13 13,2-5 1,0 0 0,1 1 0,1-1 1,0 1-1,1-1 0,4 29 1,-4-42 24,1 0 0,-1 0 0,1 0 0,-1-1 0,1 1 0,0 0 0,-1-1 0,1 1 0,0 0 0,0-1 0,0 1 0,0-1 0,1 1 0,-1-1 0,0 0 1,1 1-1,-1-1 0,3 1 0,-3-1 38,1 0 1,-1-1 0,1 1 0,-1-1-1,1 0 1,0 0 0,-1 1-1,1-1 1,0 0 0,-1-1 0,1 1-1,0 0 1,-1 0 0,1-1-1,0 1 1,2-1 0,3-3 39,-1 1 1,1-1 0,0 0-1,-1 0 1,0-1 0,0 1-1,9-10 1,14-19 99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23.358"/>
    </inkml:context>
    <inkml:brush xml:id="br0">
      <inkml:brushProperty name="width" value="0.05" units="cm"/>
      <inkml:brushProperty name="height" value="0.05" units="cm"/>
      <inkml:brushProperty name="color" value="#E71224"/>
    </inkml:brush>
  </inkml:definitions>
  <inkml:trace contextRef="#ctx0" brushRef="#br0">1 19 14419,'3'-8'1280,"4"2"-944,-1 2-136,-1 12 489,-2 8-193,2 15-192,0 8-88,2 13-152,1 4-32,-1 5-8,-3 1-56,0-6-216,2-5-128,-2-11-168,-1-5 400,4-14-72,1-6-121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23.867"/>
    </inkml:context>
    <inkml:brush xml:id="br0">
      <inkml:brushProperty name="width" value="0.05" units="cm"/>
      <inkml:brushProperty name="height" value="0.05" units="cm"/>
      <inkml:brushProperty name="color" value="#E71224"/>
    </inkml:brush>
  </inkml:definitions>
  <inkml:trace contextRef="#ctx0" brushRef="#br0">0 41 16748,'17'-8'472,"1"1"0,-1 1 0,1 1 1,0 0-1,22-2 0,-28 6-339,0 0 0,1 0 0,-1 1 1,0 1-1,1 0 0,-1 1 0,0 0 0,20 7 0,-30-9-135,1 1-1,-1 0 1,0 0-1,0-1 1,1 1-1,-1 1 1,0-1-1,0 0 1,0 0 0,0 1-1,0-1 1,0 1-1,-1 0 1,1 0-1,0-1 1,-1 1-1,0 0 1,1 0-1,-1 0 1,0 1 0,0-1-1,0 0 1,0 0-1,0 1 1,-1-1-1,1 0 1,-1 1-1,1-1 1,-1 0-1,0 1 1,0-1 0,0 1-1,0-1 1,-1 1-1,1-1 1,0 0-1,-1 1 1,0-1-1,0 0 1,0 0-1,0 1 1,-2 3 0,-4 6-31,0 0 0,-1-1 0,0 1 0,-1-1 0,0-1 0,-11 10 0,-128 112-22,147-131 59,-1 0 0,1 0 1,0 0-1,0 0 0,0 1 0,0-1 0,0 0 0,0 1 0,0-1 0,1 1 0,-1-1 0,0 1 0,1-1 0,-1 3 0,1-4-2,0 1 0,0-1-1,0 0 1,0 1-1,1-1 1,-1 1 0,0-1-1,0 0 1,0 1 0,1-1-1,-1 0 1,0 1-1,1-1 1,-1 0 0,0 1-1,1-1 1,-1 0-1,0 1 1,1-1 0,-1 0-1,1 0 1,-1 0-1,0 1 1,1-1 0,-1 0-1,1 0 1,-1 0-1,1 0 1,-1 0 0,0 0-1,1 0 1,7 0 4,0 0 1,0 0-1,0-1 0,9-1 1,-10 1-17,16-3 0,1 1 0,-1 1-1,1 1 1,37 4 0,-55-3-6,0 1 1,0 1-1,1-1 1,-1 1-1,-1 0 0,1 1 1,0-1-1,0 1 0,-1 0 1,0 1-1,1-1 0,-1 1 1,0 0-1,-1 0 0,1 1 1,-1-1-1,0 1 1,0 0-1,0 0 0,-1 0 1,0 1-1,3 7 0,-1-4-34,-2 0 0,1 0 0,-2 1 0,1 0 0,1 14-1,-4-21 54,1 0-1,-1 0 0,0 0 0,0 0 0,0 0 1,-1 0-1,1 1 0,-1-1 0,1 0 1,-1 0-1,0 0 0,0-1 0,-1 1 0,1 0 1,-1 0-1,1 0 0,-1-1 0,0 1 1,0-1-1,0 0 0,-2 3 0,-8 3 38,1 0 0,-1-1 0,-1 0 0,1-1 0,-22 7 0,-68 16 143,76-23-259,-29 2 0,47-7 53,0-1 0,0 0 0,-1 0-1,1 0 1,0-1 0,0-1 0,-15-3 0,7-6-47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29.112"/>
    </inkml:context>
    <inkml:brush xml:id="br0">
      <inkml:brushProperty name="width" value="0.05" units="cm"/>
      <inkml:brushProperty name="height" value="0.05" units="cm"/>
      <inkml:brushProperty name="color" value="#E71224"/>
    </inkml:brush>
  </inkml:definitions>
  <inkml:trace contextRef="#ctx0" brushRef="#br0">305 1 14971,'7'4'1200,"-4"0"-927,0 2-137,-6 4 656,-4 7-440,-7 5-248,1 4-80,-9 6-24,-2 1 0,-7 3-8,-1 2 0,-1-4-80,2-5-104,2-5-200,0-7 0,8-7 272,2-7-72,9-7-89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29.484"/>
    </inkml:context>
    <inkml:brush xml:id="br0">
      <inkml:brushProperty name="width" value="0.05" units="cm"/>
      <inkml:brushProperty name="height" value="0.05" units="cm"/>
      <inkml:brushProperty name="color" value="#E71224"/>
    </inkml:brush>
  </inkml:definitions>
  <inkml:trace contextRef="#ctx0" brushRef="#br0">1 1 13499,'4'3'1072,"3"4"-776,2 1-112,4 5 344,1-3-96,3 5-72,5 0-71,4 0-25,1 2-72,1-4-48,5 1-112,6 3-248,-2 2-208,5-2 360,1 0-80,-1-4-65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29.983"/>
    </inkml:context>
    <inkml:brush xml:id="br0">
      <inkml:brushProperty name="width" value="0.05" units="cm"/>
      <inkml:brushProperty name="height" value="0.05" units="cm"/>
      <inkml:brushProperty name="color" value="#E71224"/>
    </inkml:brush>
  </inkml:definitions>
  <inkml:trace contextRef="#ctx0" brushRef="#br0">180 29 10810,'1'-1'349,"0"-1"0,0 1 0,-1 0 0,1-1 0,-1 1-1,1-1 1,-1 1 0,1 0 0,-1-1 0,0 1 0,0-1 0,0 0-1,0-1 1,0 3-231,0-1-1,-1 0 1,1 1 0,-1 0-1,1-1 1,-1 1-1,1-1 1,-1 1-1,1 0 1,-1-1 0,0 1-1,1 0 1,-1-1-1,1 1 1,-1 0-1,0 0 1,1 0 0,-1 0-1,0-1 1,1 1-1,-1 0 1,0 0-1,1 0 1,-1 0 0,0 1-1,1-1 1,-1 0-1,0 0 1,0 1-1,-13 0 76,1 1-1,0 0 0,0 1 1,-1 1-1,-11 5 0,19-7-255,1 0 1,0 1-1,0 0 0,1 0 1,-1 0-1,0 1 0,1 0 1,0-1-1,0 2 0,0-1 1,1 0-1,-1 1 0,1-1 0,-4 8 1,6-11 27,1 0 0,-1 0 1,1 0-1,0 0 0,-1 0 0,1 0 0,0 0 1,-1 0-1,1 0 0,0 0 0,0 0 1,0 0-1,0 0 0,0 0 0,0 0 1,0 0-1,0 0 0,0 0 0,1 0 1,-1-1-1,0 1 0,1 0 0,-1 0 0,1 0 1,-1 0-1,1 0 0,-1 0 0,1-1 1,-1 1-1,1 0 0,0 0 0,-1-1 1,1 1-1,0 0 0,0-1 0,0 1 1,0-1-1,-1 1 0,1-1 0,0 1 0,1-1 1,6 3-126,-1-1 1,1 0-1,-1 0 1,13 1 0,-2 0-37,-16-3 176,0 0 0,0 1 0,0-1 0,-1 1 0,1-1 0,0 1 0,-1 0 0,1-1 0,0 1 0,-1 0 0,1 0 0,-1 0 0,0 0 0,1 1 0,-1-1 0,0 0 0,1 1 0,-1-1 0,0 0 0,0 1 0,0-1 0,0 1 0,-1 0 0,1-1-1,1 4 1,-2-2 24,0-1-1,0 1 0,-1 0 0,1 0 0,0-1 1,-1 1-1,0 0 0,1-1 0,-1 1 0,0-1 0,-1 1 1,1-1-1,0 1 0,-1-1 0,1 0 0,-4 4 1,-1 1 118,0 1 1,0-2 0,-1 1 0,-8 5 0,12-9-93,0-1 0,0 0 0,0 0 0,0-1 0,0 1 0,0-1 0,-1 1-1,1-1 1,-1 0 0,1 0 0,-1-1 0,1 1 0,-7 0 0,9-1-38,1 0 1,-1-1-1,0 1 0,1 0 1,-1 0-1,0 0 1,1 0-1,-1 0 0,1-1 1,-1 1-1,0 0 0,1-1 1,-1 1-1,1 0 0,-1-1 1,1 1-1,-1-1 0,1 1 1,-1 0-1,1-1 0,0 1 1,-1-1-1,1 0 0,-1 1 1,1-1-1,0 1 0,0-1 1,-1 1-1,1-1 0,0 0 1,0 1-1,0-1 1,0 0-1,0 1 0,0-1 1,0 0-1,0 1 0,0-1 1,0 0-1,0 1 0,0-1 1,0 1-1,0-1 0,1 0 1,-1 0-1,5-14-153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30.384"/>
    </inkml:context>
    <inkml:brush xml:id="br0">
      <inkml:brushProperty name="width" value="0.05" units="cm"/>
      <inkml:brushProperty name="height" value="0.05" units="cm"/>
      <inkml:brushProperty name="color" value="#E71224"/>
    </inkml:brush>
  </inkml:definitions>
  <inkml:trace contextRef="#ctx0" brushRef="#br0">56 33 13787,'18'-14'1200,"-18"13"-1176,0 1 0,1 0 0,-1 0 0,0 0 0,1-1 0,-1 1 0,0 0 0,1-1 0,-1 1 0,0 0 0,1-1 0,-1 1 0,0 0 0,0-1-1,0 1 1,1-1 0,-1 1 0,0 0 0,0-1 0,0 1 0,0-1 0,0 1 0,0-1 0,0 1 0,0 0 0,0-1 0,0 1 0,0-1 0,0 1 0,0-1 0,0 1 0,0 0 0,0-1 0,0 1 0,-1-1-1,1 1 1,0 0 0,0-1 0,0 1 0,-1 0 0,1-1 0,0 1 0,-1 0 0,1-1 0,0 1 0,0 0 0,-1-1 0,1 1 0,-1 0 0,-1 0-19,1-1 1,-1 1-1,1 1 1,-1-1-1,1 0 1,0 0 0,-1 0-1,1 1 1,-1-1-1,1 1 1,0-1-1,-1 1 1,1 0-1,0-1 1,-1 1-1,1 0 1,0 0-1,0 0 1,0 0-1,0 0 1,-2 2-1,-20 24-102,20-22 96,0 0 1,1 0-1,0 0 0,0 0 1,0 0-1,0 1 1,1-1-1,0 0 0,-1 10 1,2-13-4,0-1 1,0 1-1,0 0 1,0-1-1,1 1 1,-1-1-1,0 1 1,1-1-1,-1 1 1,1-1-1,-1 1 1,1-1-1,0 1 1,0-1-1,0 1 1,-1-1-1,1 0 1,1 0-1,-1 1 1,0-1-1,0 0 1,0 0-1,0 0 1,1 0-1,-1 0 1,1-1-1,-1 1 1,0 0 0,1-1-1,-1 1 1,1-1-1,0 1 1,-1-1-1,1 0 1,-1 1-1,1-1 1,2 0-1,4-1-243,0 1 0,0-1 0,0-1 0,-1 0 1,1 0-1,0 0 0,-1-1 0,1 0 0,-1 0 0,0-1 0,0 0 0,0 0 0,12-11 0,0 0-395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30.804"/>
    </inkml:context>
    <inkml:brush xml:id="br0">
      <inkml:brushProperty name="width" value="0.05" units="cm"/>
      <inkml:brushProperty name="height" value="0.05" units="cm"/>
      <inkml:brushProperty name="color" value="#E71224"/>
    </inkml:brush>
  </inkml:definitions>
  <inkml:trace contextRef="#ctx0" brushRef="#br0">53 5 14083,'3'-1'98,"0"0"-1,0 0 1,0 1 0,0-1 0,0 1-1,1 0 1,-1 0 0,0 0-1,0 0 1,0 0 0,0 1-1,0-1 1,0 1 0,0 0 0,0 0-1,0 0 1,4 3 0,-5-3-74,-1 0 0,1 1 0,-1-1 0,1 1 0,-1-1 0,1 1 0,-1 0 0,0-1 0,0 1 0,0 0 0,0 0 1,0 0-1,0 0 0,0 0 0,-1 0 0,1 0 0,-1 0 0,1 0 0,-1 0 0,0 0 0,0 0 0,0 1 0,0-1 0,0 0 0,-1 0 0,0 3 1,-1 2 88,0 0 1,-1-1 0,1 0-1,-2 0 1,1 0 0,-1 0-1,0 0 1,0 0 0,0-1-1,-1 0 1,1 0 0,-7 5-1,4-4 19,0 1-1,1 0 0,0 1 1,0 0-1,-6 10 0,12-18-134,0 1 0,0 0 0,-1-1 0,1 1 0,0 0 0,0 0 0,0-1 0,0 1 0,0 0 0,0-1 0,0 1 0,0 0 0,0-1 0,1 1 0,-1 0 0,0-1 0,0 1 0,1 0 0,-1-1 0,0 1 0,1 0 0,-1-1 0,0 1 0,1-1 0,-1 1 0,1-1 0,-1 1 0,1-1 0,-1 1 0,1-1 0,0 1 0,-1-1 0,1 0 0,-1 1 0,1-1 0,0 0-1,-1 0 1,1 1 0,0-1 0,-1 0 0,1 0 0,0 0 0,0 0 0,0 0 0,37 5-657,-36-5 561,2 1-281,1-1-1,-1 0 0,1-1 1,0 1-1,-1-1 0,1 1 1,-1-1-1,6-3 0,-2 0-372</inkml:trace>
  <inkml:trace contextRef="#ctx0" brushRef="#br0" timeOffset="1">0 118 13723,'3'-4'1408,"10"2"-1040,6 1-256,5-2 1009,9 0-33,1 2-864,5-2-128,1 0 16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28.793"/>
    </inkml:context>
    <inkml:brush xml:id="br0">
      <inkml:brushProperty name="width" value="0.05" units="cm"/>
      <inkml:brushProperty name="height" value="0.05" units="cm"/>
      <inkml:brushProperty name="color" value="#E71224"/>
    </inkml:brush>
  </inkml:definitions>
  <inkml:trace contextRef="#ctx0" brushRef="#br0">16 50 13083,'-16'1'1957,"24"-3"-509,10-3-1035,42-9-241,0 3 0,0 3 0,81-2 0,-140 10-176,0 0 0,-1 0 0,1-1-1,0 1 1,0 0 0,0 0 0,0 0 0,0 0 0,-1 0 0,1 0-1,0 0 1,0 1 0,0-1 0,0 0 0,0 0 0,-1 1-1,1-1 1,0 0 0,0 1 0,-1-1 0,1 1 0,0-1-1,0 1 1,-1-1 0,1 1 0,-1 0 0,1-1 0,0 1 0,-1 0-1,1-1 1,-1 1 0,0 0 0,1 1 0,-1 1-2,0 0 1,0 0 0,-1 0-1,1 0 1,-1 0-1,0 0 1,0 0-1,-2 4 1,0 2 20,-53 160 260,-37 186 0,89-338-263,2-13-25,1 0-1,0 0 1,1 0 0,-1 0 0,1 0 0,-1 1 0,1-1-1,1 5 1,-1-9 5,0 0 0,0 1 0,0-1-1,0 0 1,0 0 0,0 0 0,0 0 0,0 0-1,0 0 1,0 0 0,0 0 0,0 0 0,0 1 0,0-1-1,0 0 1,0 0 0,0 0 0,0 0 0,1 0-1,-1 0 1,0 0 0,0 0 0,0 0 0,0 0 0,0 0-1,0 0 1,0 1 0,0-1 0,0 0 0,0 0-1,0 0 1,1 0 0,-1 0 0,0 0 0,0 0-1,0 0 1,0 0 0,0 0 0,0 0 0,0 0 0,0 0-1,0 0 1,1 0 0,-1 0 0,0 0 0,0 0-1,0 0 1,0 0 0,0 0 0,0 0 0,0 0 0,0 0-1,0-1 1,1 1 0,-1 0 0,0 0 0,0 0-1,6-7-384,2-11 12,-6 2 158,1-4-55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29.178"/>
    </inkml:context>
    <inkml:brush xml:id="br0">
      <inkml:brushProperty name="width" value="0.05" units="cm"/>
      <inkml:brushProperty name="height" value="0.05" units="cm"/>
      <inkml:brushProperty name="color" value="#E71224"/>
    </inkml:brush>
  </inkml:definitions>
  <inkml:trace contextRef="#ctx0" brushRef="#br0">1 107 14443,'8'-5'1144,"7"2"-776,3 1-152,7-3 409,3 4-169,13-5-160,4 2-160,11-3 1192,7-9-1136,6-11 8,1-3 72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43.530"/>
    </inkml:context>
    <inkml:brush xml:id="br0">
      <inkml:brushProperty name="width" value="0.05" units="cm"/>
      <inkml:brushProperty name="height" value="0.05" units="cm"/>
      <inkml:brushProperty name="color" value="#E71224"/>
    </inkml:brush>
  </inkml:definitions>
  <inkml:trace contextRef="#ctx0" brushRef="#br0">0 103 12987,'5'-5'321,"-1"1"1,1 1-1,0-1 1,0 1 0,1 0-1,-1 0 1,1 0-1,-1 1 1,1-1 0,8-1-1,-2 0-359,0 1-1,0 0 1,0 0 0,1 1-1,-1 1 1,16 0-1,52 9-331,-54-3 147,0-2 0,1-2 0,-1 0 0,1-1 0,30-5 0,-28-7-184,-25 10 278,-1 1 0,1-1 0,-1 1 0,1-1 0,-1 1 0,1 0 0,0 0 0,5 0 0,-22 11-103,-13 3 690,11-10-263,0-1-1,-1 0 0,1-1 0,0-1 0,-25-2 0,-79-17 398,79 12-425,12 1-53,20 3-101,0 1 0,0 1 1,0 0-1,0 0 0,0 0 0,0 1 0,-1 0 1,-15 3-1,23-3-31,-1 1 0,0 0 1,1 0-1,-1 0 0,1 0 0,-1 0 1,1 0-1,0 0 0,0 0 0,-1 0 1,1 1-1,-1 1 0,1-3 11,1 1 0,0-1 0,0 0-1,-1 1 1,1-1 0,0 0 0,0 1 0,0-1 0,0 1 0,-1-1 0,1 0-1,0 1 1,0-1 0,0 0 0,0 1 0,0-1 0,0 1 0,0-1 0,0 1 0,0-1-1,0 0 1,0 1 0,0-1 0,1 0 0,-1 1 0,0-1 0,0 1 0,0-1-1,0 0 1,1 1 0,-1-1 0,0 0 0,0 1 0,1-1 0,-1 0 0,0 1-1,1-1 1,-1 0 0,0 0 0,1 0 0,-1 1 0,0-1 0,1 0 0,-1 0-1,0 0 1,1 0 0,-1 1 0,1-1 0,-1 0 0,0 0 0,1 0 0,-1 0-1,1 0 1,-1 0 0,0 0 0,1 0 0,0 0 0,13 0-7,1 1 0,0-2 0,17-2 0,25-1 78,-26 5-151,-1 2-1,1 1 1,-1 1 0,-1 2 0,1 1 0,-1 1 0,37 17-1,-66-26 82,0 1-1,1-1 0,-1 0 0,0 1 0,1-1 1,-1 0-1,1 0 0,-1 0 0,0 1 1,1-1-1,-1 0 0,0 0 0,1 0 1,-1 0-1,1 0 0,-1 0 0,1 0 1,-1 0-1,0 0 0,1 0 0,-1 0 0,1 0 1,-1 0-1,0 0 0,1 0 0,-1 0 1,1 0-1,-1 0 0,0-1 0,1 1 1,0 0-1,-2-1 6,1 0 0,-1 1 0,1-1 0,-1 0 0,1 1 0,-1-1 0,1 1 0,-1-1 0,1 0 0,-1 1 0,0 0 1,1-1-1,-1 1 0,0-1 0,0 1 0,1 0 0,-2-1 0,-28-10 101,0 2 1,0 1-1,-33-5 1,-42-11-212,101 23 103,0 0 1,0 0 0,1-1 0,-1 1-1,0-1 1,0 0 0,1 0-1,-1-1 1,1 1 0,-6-6 0,2-9-36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3.441"/>
    </inkml:context>
    <inkml:brush xml:id="br0">
      <inkml:brushProperty name="width" value="0.05" units="cm"/>
      <inkml:brushProperty name="height" value="0.05" units="cm"/>
    </inkml:brush>
  </inkml:definitions>
  <inkml:trace contextRef="#ctx0" brushRef="#br0">138 1 14115,'-6'1'162,"1"0"-1,-1 0 1,1 1-1,0 0 1,0 0-1,0 0 1,0 0 0,0 1-1,-9 6 1,-5 3 162,11-8-226,1 1-1,0-1 0,0 1 1,-7 7-1,12-11-85,1 1 1,-1-1-1,1 1 0,0 0 1,0-1-1,0 1 0,0 0 1,0-1-1,0 1 0,-1 3 1,2-4-16,0 0 1,0 0 0,0 0-1,0 0 1,0 0 0,0 0-1,0 0 1,0 0 0,0 0 0,1 0-1,-1 0 1,0 0 0,1 0-1,-1-1 1,0 1 0,1 0-1,-1 0 1,1 0 0,-1 0-1,1-1 1,0 1 0,-1 0 0,2 0-1,3 4-15,1-1 0,0 1 0,0-1 0,0-1 0,1 1 0,-1-1 0,12 4 0,52 11-15,-58-17 35,0 2 1,0-1 0,0 2-1,0 0 1,-1 0 0,0 1-1,0 0 1,0 1 0,11 8 0,-19-12-4,-1 0-1,0 0 1,0 0 0,-1 0 0,1 0 0,0 0 0,-1 0 0,1 1 0,-1-1 0,0 1 0,0-1 0,0 1 0,0 0 0,0-1 0,0 1 0,-1 0 0,1-1 0,-1 1 0,0 0 0,0 0 0,0 0 0,0-1 0,0 1 0,-1 0 0,1 0 0,-1-1 0,0 1 0,0 0 0,-2 4 0,1-3 32,0-1 1,0 1-1,-1-1 1,1 1-1,-1-1 1,1 0-1,-1 0 1,0 0-1,0 0 1,-1-1-1,1 1 1,0-1-1,-1 0 1,0 0-1,1 0 0,-1-1 1,0 1-1,0-1 1,-7 2-1,3-2-3,0 0-1,0-1 1,0 0-1,0-1 1,-1 1-1,1-1 1,0-1 0,0 0-1,1 0 1,-1 0-1,0-1 1,1 0-1,-15-8 1,-1-9 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44.693"/>
    </inkml:context>
    <inkml:brush xml:id="br0">
      <inkml:brushProperty name="width" value="0.05" units="cm"/>
      <inkml:brushProperty name="height" value="0.05" units="cm"/>
      <inkml:brushProperty name="color" value="#E71224"/>
    </inkml:brush>
  </inkml:definitions>
  <inkml:trace contextRef="#ctx0" brushRef="#br0">236 2 13739,'-4'-1'49,"1"1"-1,0 0 1,0-1-1,0 1 1,0 0 0,0 0-1,0 1 1,0-1 0,-1 1-1,1-1 1,0 1-1,0 0 1,0 0 0,1 0-1,-1 1 1,0-1-1,0 1 1,1-1 0,-1 1-1,1 0 1,-1 0 0,1 0-1,-3 3 1,-5 5-45,1 1 0,-1 0 1,-11 20-1,5-5-4,1 0-1,1 0 1,2 2-1,1-1 1,0 2 0,3-1-1,0 1 1,2 0-1,1 1 1,1 0-1,0 30 1,4-52-2,1 0-1,-1 0 1,1 0 0,1-1-1,-1 1 1,1 0 0,1-1-1,-1 0 1,1 1 0,1-1-1,6 10 1,-7-13 16,0 0 0,0 0 0,0-1 0,1 0 0,-1 0-1,1 0 1,0 0 0,0 0 0,0-1 0,0 1 0,0-1 0,1 0 0,-1-1 0,1 1 0,-1-1-1,1 0 1,0 0 0,0 0 0,-1 0 0,8-1 0,-1 0 85,1-1-1,-1-1 1,0 1 0,0-2-1,-1 1 1,1-2 0,0 1-1,10-6 1,-15 6 25,0 0 0,0 0 0,-1 0 0,1-1 1,-1 0-1,1 0 0,-1 0 0,-1-1 0,1 0 0,-1 0 0,1 0 0,-2 0 1,1-1-1,5-10 0,-8 14-58,0-1 0,0 1 1,0 0-1,0-1 0,-1 1 1,0-1-1,1 1 0,-1-1 0,0 1 1,0-1-1,0 0 0,0 1 1,-1-1-1,1 1 0,-1-1 1,0 1-1,1 0 0,-1-1 0,-2-3 1,1 3-4,0 1 0,0-1 0,0 1 0,-1-1-1,1 1 1,-1 0 0,1 0 0,-1 0 0,0 0 0,0 1 0,0-1 0,0 1 0,-4-2 0,1 1-86,1 0 0,-1 1 0,0-1 0,0 1 0,1 1 0,-1-1 0,0 1 0,0 0 0,0 0 0,0 1 0,0 0 0,1 0 0,-1 0 0,0 1 0,1-1 0,-9 5 0,12-5 36,1 0 0,0 0 0,-1 0 0,1 0 0,0 0 0,0 0 0,0 0 0,0 1 0,0-1 0,0 0 0,0 1 0,0-1 0,0 1 0,0-1 0,1 1 0,-1-1 0,1 1 0,-1-1 0,1 1 0,0 0 0,0-1 0,-1 1 0,1 0 0,0-1 0,1 1 0,-1 0 0,0-1 0,0 1 0,1-1 0,-1 1 0,1 0 0,-1-1 0,1 1 0,-1-1 0,1 1 0,0-1-1,0 0 1,0 1 0,0-1 0,0 0 0,0 0 0,0 1 0,1-1 0,1 1 0,15 13-37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36.655"/>
    </inkml:context>
    <inkml:brush xml:id="br0">
      <inkml:brushProperty name="width" value="0.05" units="cm"/>
      <inkml:brushProperty name="height" value="0.05" units="cm"/>
      <inkml:brushProperty name="color" value="#E71224"/>
    </inkml:brush>
  </inkml:definitions>
  <inkml:trace contextRef="#ctx0" brushRef="#br0">128 65 12003,'20'-9'120,"0"0"0,1 2 0,0 0 1,0 1-1,0 2 0,1 0 0,0 1 1,0 1-1,-1 1 0,1 1 0,28 3 1,-87-6 2,0 0 0,0 3 0,0 1-1,0 2 1,0 2 0,0 1 0,1 1 0,-48 18 0,59-15 5,18-6-10,18-7-54,36-13-26,-11 3 21,64-14 1,-74 22-146,0 2-1,1 1 0,29 1 1,-43 1 17,0 2 1,1 0-1,-1 0 1,0 1-1,0 1 0,0 0 1,23 11-1,-26-10-169,1 0 0,0 0 0,12 2 0,-18-7-35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37.436"/>
    </inkml:context>
    <inkml:brush xml:id="br0">
      <inkml:brushProperty name="width" value="0.05" units="cm"/>
      <inkml:brushProperty name="height" value="0.05" units="cm"/>
      <inkml:brushProperty name="color" value="#E71224"/>
    </inkml:brush>
  </inkml:definitions>
  <inkml:trace contextRef="#ctx0" brushRef="#br0">59 0 13275,'-6'36'1016,"-1"5"-920,-6 11-72,0 7 296,5-5-400,2 1-72,2-8-56,2-10-16,4-14-952,1-8 984,1-26-144,2-10-120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37.930"/>
    </inkml:context>
    <inkml:brush xml:id="br0">
      <inkml:brushProperty name="width" value="0.05" units="cm"/>
      <inkml:brushProperty name="height" value="0.05" units="cm"/>
      <inkml:brushProperty name="color" value="#E71224"/>
    </inkml:brush>
  </inkml:definitions>
  <inkml:trace contextRef="#ctx0" brushRef="#br0">143 0 12075,'0'0'43,"0"1"0,1-1 0,-1 0 0,0 0 0,1 0 0,-1 1 0,0-1 0,1 0 0,-1 0 0,0 1 0,1-1 0,-1 0 1,0 1-1,0-1 0,1 0 0,-1 1 0,0-1 0,0 0 0,0 1 0,1-1 0,-1 0 0,0 1 0,0-1 0,0 1 0,0-1 0,0 0 1,0 1-1,0-1 0,0 1 0,0-1 0,0 0 0,0 1 0,0-1 0,0 1 0,0 0 0,-4 18 359,-50 141 1816,-3 13-1945,56-171-283,1 0-1,-1-1 1,1 1-1,0 0 1,0-1 0,0 1-1,0 0 1,0 0-1,0-1 1,0 1-1,0 0 1,1-1-1,-1 1 1,2 3 0,-2-5-1,0 1 1,1-1 0,-1 1 0,1 0 0,0-1 0,-1 1 0,1-1 0,-1 0 0,1 1 0,0-1 0,-1 1 0,1-1 0,0 0 0,0 1 0,-1-1 0,1 0 0,0 0-1,-1 0 1,1 0 0,0 0 0,0 1 0,1-2 0,5 1-70,0-2-1,-1 1 1,1-1 0,0 0-1,11-5 1,-2 0-39,4-1-39,-13 5 96,0 0 0,1 1 0,-1 0 0,1 0 0,13-2 0,-19 4 53,-1 0-1,1 0 1,0 1-1,0-1 0,-1 0 1,1 1-1,0-1 0,-1 1 1,1-1-1,0 1 0,-1 0 1,1-1-1,-1 1 0,1 0 1,-1 0-1,1 0 1,-1 0-1,0 1 0,0-1 1,0 0-1,1 1 0,-1-1 1,0 0-1,0 1 0,-1-1 1,1 1-1,0 0 0,0-1 1,-1 1-1,1 3 0,2 4 127,-2 0-1,1 0 1,-1 0-1,0 0 0,-1 0 1,0 0-1,-1 0 0,0 0 1,0 0-1,-1 0 1,0 0-1,0 0 0,-1 0 1,-4 8-1,1-3 91,-1-1 0,0 0 1,-1-1-1,0 1 0,-1-2 0,0 1 1,-22 19-1,30-29-247,-1 0 0,0-1 1,1 1-1,-1-1 0,0 1 0,0-1 1,0 0-1,0 0 0,0 0 0,-1 0 0,1 0 1,0 0-1,0 0 0,-1-1 0,1 1 1,0-1-1,-1 0 0,1 1 0,-1-1 1,1 0-1,0-1 0,-1 1 0,1 0 1,0-1-1,-1 1 0,1-1 0,0 0 1,0 0-1,-1 1 0,1-2 0,0 1 0,0 0 1,-3-2-1,0-2-113,0 0 0,0-1 1,0 0-1,1 0 0,-1 0 0,1 0 0,1 0 1,-1-1-1,1 0 0,-2-7 0,-12-35-435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38.334"/>
    </inkml:context>
    <inkml:brush xml:id="br0">
      <inkml:brushProperty name="width" value="0.05" units="cm"/>
      <inkml:brushProperty name="height" value="0.05" units="cm"/>
      <inkml:brushProperty name="color" value="#E71224"/>
    </inkml:brush>
  </inkml:definitions>
  <inkml:trace contextRef="#ctx0" brushRef="#br0">1 109 12347,'23'4'1648,"0"-2"-1024,13-11-264,9-4 1473,27-5-401,23-2-1048,5-6 96,3-3-16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20.591"/>
    </inkml:context>
    <inkml:brush xml:id="br0">
      <inkml:brushProperty name="width" value="0.05" units="cm"/>
      <inkml:brushProperty name="height" value="0.05" units="cm"/>
      <inkml:brushProperty name="color" value="#E71224"/>
    </inkml:brush>
  </inkml:definitions>
  <inkml:trace contextRef="#ctx0" brushRef="#br0">1453 1 10282,'-88'14'823,"39"-7"-601,-73 20 0,-15 22-1185,94-31 549,0-2-1,0-2 1,-1-2 0,-57 7 0,87-18 555,1-1-1,-1 0 1,0-1-1,1-1 1,-20-4-1,-66-25 1751,18 6-823,-278-57 283,251 65 378,106 18-1832,0-1 1,0 0-1,1 1 1,-1-1-1,0 1 1,0 0-1,1 0 1,-1 0-1,0 0 1,1 0-1,-1 0 1,1 0-1,-1 0 1,1 0-1,-1 1 1,1-1-1,0 1 1,0-1-1,0 1 1,-2 2-1,2-13-418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44.975"/>
    </inkml:context>
    <inkml:brush xml:id="br0">
      <inkml:brushProperty name="width" value="0.05" units="cm"/>
      <inkml:brushProperty name="height" value="0.05" units="cm"/>
      <inkml:brushProperty name="color" value="#E71224"/>
    </inkml:brush>
  </inkml:definitions>
  <inkml:trace contextRef="#ctx0" brushRef="#br0">89 43 9290,'11'-11'1196,"18"-20"4854,-29 30-5585,-13 3-357,0 1 0,0 0 1,1 1-1,-1 0 0,-12 6 0,23-9-138,0 0 0,0 0 1,0-1-1,0 1 0,0 1 0,0-1 0,1 0 0,-1 0 0,-1 2 0,2-2 6,1-1 0,0 0 1,0 0-1,0 1 0,-1-1 1,1 0-1,0 1 0,0-1 1,0 0-1,0 1 0,0-1 0,0 0 1,0 1-1,0-1 0,0 0 1,0 1-1,0-1 0,0 0 1,0 1-1,0-1 0,0 1 1,0-1-1,0 0 0,0 1 1,0-1-1,0 0 0,0 0 1,1 1-1,-1-1 0,0 0 0,1 1 1,2 2-68,0-1 1,0 1 0,1-1-1,-1 0 1,1 0 0,-1 0-1,6 1 1,-9-3 102,8 3-71,-1 1 0,0 0 0,1 0 0,-2 1 1,1-1-1,-1 1 0,11 11 0,-15-14 55,-1-1 0,0 1 0,1 0-1,-1 0 1,0 0 0,0 0 0,0 0 0,0 0 0,0 0 0,0 0 0,0 0 0,-1 0-1,1 1 1,-1-1 0,0 0 0,0 0 0,0 1 0,0-1 0,0 0 0,0 1 0,0-1-1,-1 0 1,1 0 0,-1 0 0,0 1 0,1-1 0,-1 0 0,0 0 0,0 0 0,-1 0-1,1 0 1,-3 3 0,1-1 54,-2 0-1,1 1 0,0-1 0,-1-1 1,0 1-1,0-1 0,0 1 1,0-1-1,0-1 0,-1 1 0,1-1 1,-1 0-1,0 0 0,0-1 0,1 0 1,-1 0-1,0 0 0,0-1 1,0 1-1,-9-2 0,14 1-396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45.470"/>
    </inkml:context>
    <inkml:brush xml:id="br0">
      <inkml:brushProperty name="width" value="0.05" units="cm"/>
      <inkml:brushProperty name="height" value="0.05" units="cm"/>
      <inkml:brushProperty name="color" value="#E71224"/>
    </inkml:brush>
  </inkml:definitions>
  <inkml:trace contextRef="#ctx0" brushRef="#br0">184 3 14323,'-6'-1'64,"1"0"0,-1 1 0,0 0 0,1 0 0,-1 0 0,1 1 0,-1-1 0,1 1 0,-1 1 0,1-1 0,0 1 0,-1 0 0,1 0 0,0 0 0,0 1 0,0 0 0,1 0 0,-1 0 0,1 0 0,-1 1 0,-5 6 0,4-3-101,-1-1-1,1 2 0,1-1 0,-1 1 1,1-1-1,1 2 0,-1-1 0,2 0 1,-1 1-1,1 0 0,0 0 0,-2 9 1,5-13 26,-1 1 1,1-1-1,0 0 1,0 1-1,0-1 1,1 0-1,0 1 1,0-1-1,0 0 1,4 7-1,-5-10 17,1 0 0,0-1 0,0 1-1,0 0 1,0-1 0,0 1 0,0-1-1,0 0 1,0 1 0,1-1 0,-1 0 0,0 0-1,1 0 1,-1 0 0,1 0 0,0 0 0,-1 0-1,1 0 1,0 0 0,-1-1 0,1 1-1,0-1 1,0 0 0,0 1 0,-1-1 0,1 0-1,0 0 1,0 0 0,0 0 0,0 0 0,-1 0-1,1-1 1,3 0 0,0-1 93,1 0 0,-1-1 0,1 0 0,-1 0 1,0 0-1,0 0 0,0-1 0,0 0 0,-1 0 0,1 0 0,-1 0 0,0-1 0,-1 0 1,1 0-1,-1 0 0,0 0 0,0 0 0,0-1 0,-1 1 0,0-1 0,0 0 0,0 1 1,-1-1-1,1-7 0,-2 11-104,0-1 1,0 1-1,-1 0 0,1 0 1,0-1-1,-1 1 0,0 0 1,0 0-1,1-1 1,-1 1-1,-1 0 0,1 0 1,0 0-1,0 0 0,-1 1 1,1-1-1,-1 0 1,1 0-1,-5-2 0,-5-9-270,9 11 31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45.875"/>
    </inkml:context>
    <inkml:brush xml:id="br0">
      <inkml:brushProperty name="width" value="0.05" units="cm"/>
      <inkml:brushProperty name="height" value="0.05" units="cm"/>
      <inkml:brushProperty name="color" value="#E71224"/>
    </inkml:brush>
  </inkml:definitions>
  <inkml:trace contextRef="#ctx0" brushRef="#br0">36 10 12851,'0'0'8,"6"-2"344,-1 0 0,1 1-1,-1-1 1,1 1 0,0 1-1,7-1 1,-12 1-334,0 0 0,0 0 1,0 0-1,0 0 0,0 1 0,0-1 0,0 1 0,0-1 1,0 1-1,0-1 0,0 1 0,0-1 0,0 1 0,-1 0 1,1-1-1,0 1 0,0 0 0,-1 0 0,1 0 0,0-1 1,-1 1-1,1 0 0,-1 0 0,1 0 0,-1 0 1,1 0-1,-1 0 0,0 0 0,0 0 0,1 0 0,-1 1 1,0-1-1,0 0 0,0 0 0,0 0 0,0 0 0,0 0 1,0 0-1,-1 0 0,0 2 0,-2 11 34,-1 0 0,0 1 0,-1-2 0,-1 1 1,0-1-1,-1 0 0,-12 19 0,8-15 35,1 0-11,4-7-9,0 0 0,1 0 0,-6 14 0,11-24-64,0 1-1,0-1 1,0 0 0,0 1-1,0-1 1,-1 0-1,1 1 1,0-1 0,0 0-1,0 1 1,0-1-1,0 0 1,0 1 0,0-1-1,1 0 1,-1 1-1,0-1 1,0 0 0,0 1-1,0-1 1,0 0-1,0 0 1,1 1 0,-1-1-1,0 0 1,0 1-1,0-1 1,1 0 0,-1 0-1,0 0 1,0 1-1,1-1 1,-1 0 0,0 0-1,1 0 1,-1 1-1,17 1 55,18-8 11,-34 5-63,13-2 75,-2 1-209,1-2 0,15-5 0,-25 8 82,-1 0-1,1-1 1,0 1-1,-1 0 1,0-1-1,1 0 1,-1 1-1,0-1 1,0 0-1,0 0 1,0 0-1,0-1 1,0 1 0,-1 0-1,1-1 1,1-2-1,-1-5-207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46.234"/>
    </inkml:context>
    <inkml:brush xml:id="br0">
      <inkml:brushProperty name="width" value="0.05" units="cm"/>
      <inkml:brushProperty name="height" value="0.05" units="cm"/>
      <inkml:brushProperty name="color" value="#E71224"/>
    </inkml:brush>
  </inkml:definitions>
  <inkml:trace contextRef="#ctx0" brushRef="#br0">0 1 13051,'7'1'1384,"2"2"-1024,5-2-152,3 1 704,6 1-528,-3-2-255,6-1-17,3-3-8,-2-5-128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3.905"/>
    </inkml:context>
    <inkml:brush xml:id="br0">
      <inkml:brushProperty name="width" value="0.05" units="cm"/>
      <inkml:brushProperty name="height" value="0.05" units="cm"/>
    </inkml:brush>
  </inkml:definitions>
  <inkml:trace contextRef="#ctx0" brushRef="#br0">279 18 17660,'-2'-3'134,"-1"2"1,0-1 0,0 0-1,0 0 1,0 1-1,-1 0 1,1 0 0,0 0-1,-1 0 1,1 0 0,-1 0-1,-4 1 1,-46 0 56,35 1 256,-1 0-433,1 0 0,-25 6 0,39-6-62,1 0 0,-1 0-1,1 0 1,-1 1 0,1 0 0,0 0 0,-1 0-1,1 0 1,0 1 0,0-1 0,1 1 0,-1 0-1,0 1 1,1-1 0,-5 6 0,7-7 17,0-1 1,1 1 0,-1-1-1,0 1 1,1 0-1,-1 0 1,1-1 0,-1 1-1,1 0 1,0 0-1,0 0 1,0 0 0,0-1-1,0 1 1,0 0-1,1 0 1,-1 0 0,0-1-1,1 1 1,-1 0-1,1 0 1,0-1-1,0 1 1,0-1 0,0 1-1,0-1 1,0 1-1,0-1 1,0 1 0,0-1-1,1 0 1,-1 0-1,1 1 1,1 0 0,8 6-92,0-1 1,0 0-1,22 10 1,-16-9-7,-11-5 68,-1-1 1,0 2-1,0-1 1,0 1-1,0-1 0,0 1 1,-1 1-1,0-1 1,0 1-1,0-1 0,4 7 1,-7-8 57,0-1 1,0 1 0,0-1-1,0 1 1,-1 0 0,1-1 0,-1 1-1,0 0 1,0-1 0,0 1-1,0 0 1,0 0 0,0-1-1,-1 1 1,1 0 0,-1-1-1,0 1 1,0 0 0,0-1-1,0 1 1,0-1 0,0 0 0,-1 1-1,1-1 1,-1 0 0,0 0-1,-2 2 1,0 1 119,0 0 0,0-1 1,-1 0-1,0 0 0,0 0 0,0 0 0,0-1 1,-6 3-1,9-5-102,1-1 0,0 1 1,0-1-1,0 1 0,0-1 1,-1 0-1,1 1 0,0-1 1,0 0-1,-1 0 0,1 0 0,0 0 1,0 0-1,-1 0 0,1 0 1,0 0-1,0-1 0,0 1 1,-1 0-1,1-1 0,0 1 0,0-1 1,0 1-1,0-1 0,0 0 1,0 1-1,0-1 0,0 0 1,0 0-1,0 0 0,0 0 0,0 0 1,0 0-1,1 0 0,-1 0 1,0 0-1,1 0 0,-1 0 1,1 0-1,-1 0 0,1-1 0,0 1 1,-1 0-1,1 0 0,0-2 1,-2-17-44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26.601"/>
    </inkml:context>
    <inkml:brush xml:id="br0">
      <inkml:brushProperty name="width" value="0.05" units="cm"/>
      <inkml:brushProperty name="height" value="0.05" units="cm"/>
      <inkml:brushProperty name="color" value="#E71224"/>
    </inkml:brush>
  </inkml:definitions>
  <inkml:trace contextRef="#ctx0" brushRef="#br0">8 98 10674,'-1'0'87,"1"0"-1,0 0 0,0 0 0,-1 0 0,1 0 1,0 0-1,0 0 0,-1 0 0,1 1 0,0-1 1,-1 0-1,1 0 0,0 0 0,0 0 1,0 0-1,-1 0 0,1 1 0,0-1 0,0 0 1,0 0-1,-1 0 0,1 1 0,0-1 1,0 0-1,0 0 0,0 1 0,-1-1 0,1 0 1,0 0-1,0 1 0,0-1 0,0 0 1,0 0-1,0 1 0,0-1 0,0 0 0,0 0 1,0 1-1,0-1 0,0 0 0,0 1 1,0-1-1,0 0 0,0 0 0,0 1 0,0-1-48,0 0 0,0 1 0,0-1 0,0 0 0,0 0 0,0 1 0,0-1-1,0 0 1,0 0 0,0 1 0,0-1 0,0 0 0,0 1 0,0-1 0,0 0-1,0 0 1,0 1 0,0-1 0,0 0 0,0 0 0,0 0 0,1 1 0,-1-1-1,0 0 1,0 0 0,0 1 0,0-1 0,0 0 0,1 0 0,-1 0 0,0 0-1,0 1 1,0-1 0,1 0 0,-1 0 0,0 0 0,0 0 0,1 0 0,-1 0-1,0 0 1,0 1 0,1-1 0,-1 0 0,0 0 0,0 0 0,1 0 0,-1 0-1,0 0 1,0 0 0,1 0 0,-1 0 0,0 0 0,0-1 0,1 1 0,-1 0-1,0 0 1,0 0 0,1 0 0,-1 0 0,0 0 0,0 0 0,0-1 0,1 1-1,-1 0 1,0 0 0,0 0 0,0-1 0,0 1 0,1 0 0,8-8 340,0 1 0,-1-2 0,0 1 0,0-1 0,12-17 0,6-8 301,-26 33-661,1 0-1,0 0 1,-1 1 0,1-1-1,0 0 1,0 0-1,0 0 1,0 1 0,0-1-1,0 0 1,0 1 0,0-1-1,0 0 1,1 0-1,-1 2-17,-1 0 0,1-1 0,-1 1 0,1 0 0,-1 0 0,0-1-1,1 1 1,-1 0 0,0 0 0,0 0 0,0-1 0,1 1 0,-1 0-1,0 0 1,0 0 0,0-1 0,0 1 0,0 0 0,0 0 0,-1 1-1,1 12-148,-1-5-44,1 0-1,0-1 1,0 1 0,1 0-1,0-1 1,1 1-1,0-1 1,0 1 0,0-1-1,5 9 1,-7-17 132,1 1 1,-1 0-1,1-1 1,-1 1-1,0-1 1,1 1-1,-1-1 1,1 1-1,-1-1 0,1 0 1,0 1-1,-1-1 1,1 1-1,-1-1 1,1 0-1,0 0 1,-1 1-1,1-1 1,0 0-1,-1 0 0,1 0 1,0 0-1,-1 0 1,1 0-1,0 0 1,1 0-1,16-7-1496,-10 2 1327,3 1-289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27.270"/>
    </inkml:context>
    <inkml:brush xml:id="br0">
      <inkml:brushProperty name="width" value="0.05" units="cm"/>
      <inkml:brushProperty name="height" value="0.05" units="cm"/>
      <inkml:brushProperty name="color" value="#E71224"/>
    </inkml:brush>
  </inkml:definitions>
  <inkml:trace contextRef="#ctx0" brushRef="#br0">0 31 12403,'0'-1'124,"0"-1"0,0 1 0,1-1 1,-1 1-1,0 0 0,1-1 0,-1 1 1,1 0-1,-1 0 0,1-1 1,0 1-1,-1 0 0,1 0 0,0 0 1,0 0-1,0 0 0,0 0 0,0 0 1,0 0-1,0 0 0,0 0 0,0 1 1,0-1-1,1 0 0,-1 1 0,0-1 1,0 1-1,1-1 0,-1 1 0,0 0 1,1-1-1,-1 1 0,1 0 0,-1 0 1,0 0-1,1 0 0,2 1 1,0-1-90,0 0 1,0 0-1,0 1 1,-1 0 0,1 0-1,0 0 1,0 0-1,0 0 1,-1 1 0,1 0-1,6 4 1,-9-6-23,1 1 1,-1 0-1,1 0 1,-1 1 0,0-1-1,0 0 1,0 0-1,0 1 1,0-1-1,0 0 1,0 1 0,0-1-1,0 1 1,-1-1-1,1 1 1,0-1 0,-1 1-1,0 0 1,1-1-1,-1 1 1,0 0-1,0-1 1,0 1 0,0 0-1,0 0 1,0-1-1,0 1 1,0 0-1,-1-1 1,1 1 0,-1-1-1,0 1 1,1 0-1,-1-1 1,0 1-1,0-1 1,0 0 0,0 1-1,0-1 1,0 0-1,0 1 1,0-1-1,0 0 1,-3 2 0,4-3-16,-1 0 0,1 0 1,0 0-1,0 0 1,-1 1-1,1-1 0,0 0 1,0 0-1,-1 1 1,1-1-1,0 0 0,0 0 1,-1 1-1,1-1 1,0 0-1,0 1 0,0-1 1,0 0-1,0 1 1,0-1-1,-1 0 0,1 1 1,0-1-1,0 0 1,0 1-1,0-1 0,0 0 1,0 1-1,0-1 1,0 0-1,0 1 0,1-1 1,-1 0-1,0 1 1,0-1-1,0 0 1,0 1-1,0-1 0,1 0 1,-1 0-1,0 1 1,0-1-1,0 0 0,1 1 1,-1-1-1,0 0 1,0 0-1,1 0 0,-1 1 1,0-1-1,1 0 1,23 11-402,-4-2 299,-18-8 118,-1 1 0,0-1 0,1 1 0,-1-1 0,0 1 0,0-1 0,0 1 0,0 0 0,0-1-1,-1 1 1,1 0 0,-1 0 0,1-1 0,-1 1 0,1 0 0,-1 0 0,0 0 0,0 0 0,0 0 0,0 0 0,0 0 0,0-1 0,-1 1 0,1 0 0,0 0-1,-1 0 1,0 0 0,1-1 0,-1 1 0,0 0 0,0-1 0,0 1 0,0 0 0,0-1 0,0 1 0,-1-1 0,-2 3 0,1-1 133,0 1 1,-1-1-1,1 0 1,-1 0 0,0 0-1,0 0 1,0-1-1,-1 1 1,1-1-1,0 0 1,-1-1 0,1 1-1,-1-1 1,-5 1-1,7-1-245,-1-1 0,1 0-1,0 0 1,0 0-1,-1 0 1,1-1 0,0 1-1,0-1 1,-1 0 0,1 0-1,0 0 1,-6-3-1,9 3-269,5 0-89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39.874"/>
    </inkml:context>
    <inkml:brush xml:id="br0">
      <inkml:brushProperty name="width" value="0.05" units="cm"/>
      <inkml:brushProperty name="height" value="0.05" units="cm"/>
      <inkml:brushProperty name="color" value="#E71224"/>
    </inkml:brush>
  </inkml:definitions>
  <inkml:trace contextRef="#ctx0" brushRef="#br0">2 45 18076,'2'-6'304,"-2"3"-256,-2-8 32,1-14-544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19.149"/>
    </inkml:context>
    <inkml:brush xml:id="br0">
      <inkml:brushProperty name="width" value="0.05" units="cm"/>
      <inkml:brushProperty name="height" value="0.05" units="cm"/>
      <inkml:brushProperty name="color" value="#E71224"/>
    </inkml:brush>
  </inkml:definitions>
  <inkml:trace contextRef="#ctx0" brushRef="#br0">108 1 9954,'-10'72'1176,"3"-2"-856,0-1-344,1-3 873,3-8-729,2-6-96,4-11-184</inkml:trace>
  <inkml:trace contextRef="#ctx0" brushRef="#br0" timeOffset="1">37 1633 5649,'-12'88'-48,"1"-17"56,2-7 0,5-10-8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41.290"/>
    </inkml:context>
    <inkml:brush xml:id="br0">
      <inkml:brushProperty name="width" value="0.05" units="cm"/>
      <inkml:brushProperty name="height" value="0.05" units="cm"/>
      <inkml:brushProperty name="color" value="#E71224"/>
    </inkml:brush>
  </inkml:definitions>
  <inkml:trace contextRef="#ctx0" brushRef="#br0">20 0 10042,'-5'14'545,"1"0"-1,1 1 0,0-1 1,-1 27-1,4 63 961,1-45-1363,10 927 1368,5-21-1157,-13-898 2130,-2-68-2527,-1 1 0,0-1-1,1 0 1,-1 1 0,1-1-1,-1 0 1,1 1-1,-1-1 1,1 1 0,0-1-1,-1 1 1,1-1 0,0 1-1,-1-1 1,2 0 0,4-3-119,3-8-174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13.755"/>
    </inkml:context>
    <inkml:brush xml:id="br0">
      <inkml:brushProperty name="width" value="0.05" units="cm"/>
      <inkml:brushProperty name="height" value="0.05" units="cm"/>
      <inkml:brushProperty name="color" value="#E71224"/>
    </inkml:brush>
  </inkml:definitions>
  <inkml:trace contextRef="#ctx0" brushRef="#br0">78 248 11010,'2'-1'166,"-1"0"0,1-1-1,-1 1 1,0-1 0,0 1 0,0-1-1,0 1 1,0-1 0,0 0-1,0 1 1,-1-1 0,1 0 0,-1 0-1,1 0 1,0-3 0,2-32 1088,-3 25-952,1 1-78,1-22 266,-2 31-456,0 1 0,0-1 0,0 0-1,-1 0 1,1 1 0,0-1 0,-1 0-1,1 0 1,-1 1 0,0-1 0,1 1-1,-1-1 1,-2-2 0,3 3-26,-1 1 1,1 0-1,-1-1 0,1 1 1,0 0-1,-1 0 0,1-1 1,-1 1-1,1 0 0,-1 0 1,1 0-1,-1 0 0,1-1 1,-1 1-1,0 0 0,1 0 1,-1 0-1,1 0 0,-1 0 1,1 0-1,-1 1 0,1-1 1,-1 0-1,1 0 0,-1 0 1,1 0-1,-1 1 0,1-1 1,-1 0-1,1 0 0,0 1 1,-1-1-1,1 0 0,-1 1 1,1-1-1,0 1 0,-1-1 1,1 0-1,-1 1 0,-14 22 19,11-16-20,-2 0-40,1 0 0,1 1 0,-1 0 0,1 0 0,1 0 0,0 0 0,0 1 0,0-1 1,1 1-1,0 0 0,-1 17 0,3-25 31,0-1 1,0 1-1,0-1 0,0 1 1,0-1-1,0 0 1,0 1-1,0-1 0,0 1 1,0-1-1,0 1 1,1-1-1,-1 1 1,0-1-1,0 0 0,0 1 1,1-1-1,-1 1 1,0-1-1,0 0 0,1 1 1,-1-1-1,0 0 1,1 1-1,-1-1 0,0 0 1,1 1-1,-1-1 1,1 0-1,-1 0 0,1 1 1,0-1 4,0 0 0,0 0 0,0-1 0,0 1 1,0 0-1,0-1 0,0 1 0,0 0 0,0-1 0,-1 1 0,1-1 1,0 1-1,0-1 0,1 0 0,2-3 39,1-1 0,-1 1 0,0-1-1,5-7 1,-4 4 53,-1 0 0,0-1 0,0 0-1,4-16 1,-7 22-52,0-1 0,0 0 0,0 1-1,-1-1 1,1 0 0,-1 0 0,0 0 0,0 1 0,-1-1-1,1 0 1,-1 0 0,1 0 0,-1 1 0,-3-7-1,3 9-57,0 0-1,0 0 1,0 0-1,-1 0 0,1 0 1,0 0-1,-1 0 0,1 0 1,-1 0-1,1 1 1,-1-1-1,1 0 0,-1 1 1,1 0-1,-1-1 0,1 1 1,-1 0-1,0 0 1,1 0-1,-1 0 0,0 0 1,1 0-1,-1 0 0,1 1 1,-1-1-1,0 0 0,1 1 1,-1-1-1,1 1 1,-1 0-1,-1 1 0,6-10 1,-1 1 0,1-1 0,-2 0 0,1 0 0,0-11 0,-2 13 28,1 5-19,-1 0-1,0 0 1,0 0 0,0 0-1,-1 0 1,1-1 0,0 1-1,0 0 1,-1 0 0,1 0-1,0 0 1,-1 0-1,1 0 1,-1 0 0,0 0-1,1 0 1,-1 0 0,0 0-1,1 0 1,-1 0 0,0 0-1,0 1 1,0-1 0,0 0-1,0 1 1,0-1 0,0 0-1,0 1 1,0-1 0,0 1-1,0 0 1,0-1 0,0 1-1,0 0 1,-1 0-1,1 0 1,0-1 0,0 1-1,0 1 1,0-1 0,0 0-1,-1 0 1,1 0 0,0 0-1,0 1 1,0-1 0,0 1-1,0-1 1,-2 1 0,3-1 1,0 0 0,0 0 1,-1 0-1,1 0 0,0 0 1,0 0-1,0 0 0,0 0 1,-1 0-1,1 0 0,0 0 1,0 0-1,0 0 0,-1 0 1,1 0-1,0 1 0,0-1 1,0 0-1,0 0 0,0 0 0,-1 0 1,1 0-1,0 0 0,0 0 1,0 0-1,0 1 0,0-1 1,-1 0-1,1 0 0,0 0 1,0 0-1,0 0 0,0 1 1,0-1-1,0 0 0,0 0 1,0 0-1,0 0 0,0 1 1,0-1-1,0 0 0,0 0 1,0 0-1,0 0 0,0 1 1,0-1-1,0 0 0,0 0 1,0 0-1,0 1 0,0-1 1,0 0-1,0 0 0,0 0 1,0 0-1,0 0 0,0 1 1,1-1-1,-1 0 0,0 0 1,0 0-1,0 0 0,12 2-35,20-17 211,-35 19-238,1-1 0,0 1 1,0 0-1,0-1 0,0 1 0,0 0 1,1 0-1,-2 5 0,6-9 43,-1 0 0,0-1 0,0 1 0,0 0 0,0-1 0,0 1 0,0-1 0,0 0 0,0 0 0,3-1 0,5-6-39,-10 5 31,-7 3 6,5 0 20,1 1 0,-1-1 0,1 1 1,0 0-1,0 0 0,-1-1 0,1 1 0,0 0 0,0 0 1,0 0-1,0 0 0,0 1 0,0-1 0,0 0 0,1 0 1,-1 0-1,0 1 0,1-1 0,-1 0 0,1 1 0,-1-1 0,1 1 1,-1-1-1,1 0 0,0 1 0,0 2 0,-1-2 6,1 1 0,0-1 1,-1 0-1,1 0 0,0 1 0,0-1 0,1 0 0,-1 1 0,0-1 0,1 0 0,-1 1 0,1-1 1,0 0-1,0 0 0,0 0 0,1 3 0,-2-5 10,0 0 0,0 0 0,0 0 0,1 1 1,-1-1-1,0 0 0,0 0 0,0 0 0,0 1 0,0-1 0,0 0 0,0 0 1,1 0-1,-1 0 0,0 0 0,0 1 0,0-1 0,0 0 0,1 0 0,-1 0 1,0 0-1,0 0 0,0 0 0,1 0 0,-1 0 0,0 0 0,0 1 0,0-1 1,1 0-1,-1 0 0,0 0 0,0 0 0,0 0 0,1 0 0,-1 0 0,0-1 0,0 1 1,0 0-1,1 0 0,-1 0 0,0 0 0,0 0 0,0 0 0,1 0 0,-1 0 1,0 0-1,0-1 0,0 1 0,0 0 0,0 0 0,1 0 0,-1 0 0,0 0 1,0-1-1,0 1 0,0 0 0,0 0 0,0 0 0,0-1 0,1 1 0,-1 0 1,0 0-1,0 0 0,0-1 0,0 1 0,0 0 0,0-1 33,0 0 0,0 0 0,0 0-1,0 0 1,0 1 0,-1-1 0,1 0-1,0 0 1,0 0 0,-1 0 0,1 1 0,0-1-1,-1 0 1,1 0 0,-1 0 0,0 0 0,-3-4 47,4 4-96,5-18-680,0 17 653,-4 2 33,-1 0-1,0 0 0,0 0 1,0 0-1,0 1 0,1-1 1,-1 0-1,0 0 0,0 0 1,0-1-1,0 1 0,1 0 1,-1 0-1,0 0 0,0 0 1,0 0-1,0 0 0,1 0 1,-1 0-1,0 0 0,0 0 1,0 0-1,0 0 0,0-1 1,1 1-1,-1 0 0,0 0 1,0 0-1,0 0 0,0 0 1,0 0-1,0-1 0,0 1 1,0 0-1,1 0 0,-1 0 1,0 0-1,0-1 0,0 1 1,0 0-1,4-3-19,-3 2 23,0 1 0,0-1 0,0 0 0,0 0 0,0 0 0,0 0 0,0 1 0,0-1 0,0 0 0,0-1 0,0 1 0,1-2 0,-2 3 2,1-1-2,-1 1 0,0 0-1,0 0 1,0 0 0,0 0 0,1 0-1,-1 0 1,0 0 0,0 0 0,0 0-1,0 0 1,0 0 0,0 0 0,0 0-1,0 0 1,0 0 0,0 0 0,0 0 0,0 0-1,1 0 1,-1 0 0,0 0 0,0 0-1,0 0 1,0 0 0,0 0 0,0 0-1,0 0 1,0 0 0,0 0 0,0 0-1,0 0 1,0 0 0,1 0 0,-1 0-1,0 0 1,0 1 0,0-1 0,0 0 0,0 0-1,0 0 1,0 0 0,0 0 0,0 0-1,0 0 1,0 0 0,0 0 0,0 0-1,0 0 1,0 0 0,0 1 0,0-1-1,0 0 1,0 0 0,0 0 0,0 0-1,0 0 1,2 0 117,-10 1 1291,7-1-1420,-4-2-859,-1-3 720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15.548"/>
    </inkml:context>
    <inkml:brush xml:id="br0">
      <inkml:brushProperty name="width" value="0.05" units="cm"/>
      <inkml:brushProperty name="height" value="0.05" units="cm"/>
      <inkml:brushProperty name="color" value="#E71224"/>
    </inkml:brush>
  </inkml:definitions>
  <inkml:trace contextRef="#ctx0" brushRef="#br0">19 18 7274,'3'0'848,"-5"-3"-480,1 0 1320,-4-1-1752,0 1-240,3 3 184,-5-5-24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6:16.992"/>
    </inkml:context>
    <inkml:brush xml:id="br0">
      <inkml:brushProperty name="width" value="0.05" units="cm"/>
      <inkml:brushProperty name="height" value="0.05" units="cm"/>
      <inkml:brushProperty name="color" value="#E71224"/>
    </inkml:brush>
  </inkml:definitions>
  <inkml:trace contextRef="#ctx0" brushRef="#br0">43 106 10514,'0'-1'281,"0"-1"-1,0 1 1,0-1 0,0 0-1,-1 1 1,1-1 0,0 1-1,-1-1 1,1 1 0,-1-1-1,0 1 1,1-1-1,-1 1 1,-1-2 0,2 3-244,0-1 0,0 1 0,-1 0 0,1 0 0,0 0 0,0 0 0,0 0 0,0 0 0,0 0 0,0 0 0,-1 0 0,1 0 0,0 0 0,0 0 0,0 0 0,0 0 0,0 0 0,0 0 1,-1 0-1,1 0 0,0 0 0,0 0 0,0 0 0,0 0 0,0 0 0,0 0 0,-1 0 0,1 0 0,0 0 0,0 0 0,0 0 0,0 0 0,0 0 0,0 1 0,0-1 0,0 0 0,-1 0 0,1 0 1,0 0-1,0 0 0,0 0 0,0 0 0,0 0 0,0 1 0,0-1 0,0 0 0,0 0 0,-2 16 515,2-9-477,1 19-152,-1-26 76,0 0 0,0 0 0,0 1 0,0-1 0,0 0 1,1 0-1,-1 0 0,0 0 0,0 1 0,0-1 0,0 0 0,0 0 0,0 0 1,0 0-1,1 0 0,-1 1 0,0-1 0,0 0 0,0 0 0,0 0 0,0 0 1,1 0-1,-1 0 0,0 0 0,0 0 0,0 0 0,1 0 0,-1 1 0,0-1 1,0 0-1,0 0 0,0 0 0,1 0 0,-1 0 0,0-1 0,11-8 127,-9 6-19,1-1 0,-1 0 0,0 0 0,0-1 0,2-5 0,-4 8-41,1 0-1,0 1 1,-1-1-1,1 0 1,-1 0-1,0 0 1,0 0-1,0 0 1,0 0-1,0 0 1,0 0-1,0 0 1,-1 0-1,0-3 1,1 5-57,-1-1 0,1 1 0,0 0 0,-1 0 0,1-1 0,-1 1 0,1 0 0,0 0 0,-1 0 0,1-1 0,-1 1 0,1 0 0,-1 0 0,1 0 0,-1 0 0,1 0 0,-1 0 1,1 0-1,-1 0 0,1 0 0,0 0 0,-1 0 0,1 0 0,-1 0 0,1 1 0,-1-1 0,1 0 0,-1 0 0,1 0 0,0 1 0,-1-1 0,1 0 0,0 1 0,-1-1 0,1 0 0,0 0 0,-1 1 0,1-1 0,0 1 1,-1-1-1,1 0 0,0 1 0,0-1 0,-1 1 0,-16 22-97,16-21 50,-13 23-300,9-15 93,9-24 280,-3 14-28,2-9 144,0-1 0,0 1 0,-1 0 0,0-1 0,0 0 0,-1-18 0,-1 27-147,1 1 0,-1 0-1,0 0 1,0 0 0,0-1-1,0 1 1,0 0 0,0 0-1,0-1 1,0 1 0,0 0-1,0 0 1,0-1 0,-1 1-1,1 0 1,0 0 0,0 0-1,0-1 1,0 1 0,0 0-1,0 0 1,0 0 0,0-1-1,-1 1 1,1 0 0,0 0-1,0 0 1,0 0 0,-1-1-1,1 1 1,0 0 0,0 0-1,0 0 1,-1 0 0,1 0 0,0 0-1,0 0 1,-1-1 0,-6 9-71,-6 18-339,12-24 340,-2 3-422,8-15 854,1 4 92,-6 23-672,-1-11 264,-1 11-1433,3-14 159,3-11-172,9-34 82,-6 3 553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18.757"/>
    </inkml:context>
    <inkml:brush xml:id="br0">
      <inkml:brushProperty name="width" value="0.05" units="cm"/>
      <inkml:brushProperty name="height" value="0.05" units="cm"/>
      <inkml:brushProperty name="color" value="#E71224"/>
    </inkml:brush>
  </inkml:definitions>
  <inkml:trace contextRef="#ctx0" brushRef="#br0">5 0 10986,'-5'36'849,"7"7"-641,-2 0-120,10 11 488,1 9-400,4 15-64,-1 1-32,-1 2-80,1 0-32,-5-4-1016,-4-5 976,4-9-136,-2-9-41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7:20.208"/>
    </inkml:context>
    <inkml:brush xml:id="br0">
      <inkml:brushProperty name="width" value="0.05" units="cm"/>
      <inkml:brushProperty name="height" value="0.05" units="cm"/>
      <inkml:brushProperty name="color" value="#E71224"/>
    </inkml:brush>
  </inkml:definitions>
  <inkml:trace contextRef="#ctx0" brushRef="#br0">248 96 12891,'-3'13'856,"-2"-7"-768,-8-8-120,3-2 128,-3-6-104,-3-1-88,-4-2-16,-4-4-40,-9-2 24,-5 2 8,2 4 56,-1 4 32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4.326"/>
    </inkml:context>
    <inkml:brush xml:id="br0">
      <inkml:brushProperty name="width" value="0.05" units="cm"/>
      <inkml:brushProperty name="height" value="0.05" units="cm"/>
    </inkml:brush>
  </inkml:definitions>
  <inkml:trace contextRef="#ctx0" brushRef="#br0">80 167 13155,'15'-8'493,"-1"0"-1,0-1 1,17-15 0,-26 20-295,0-1 1,0 0-1,0 0 1,-1 0 0,0 0-1,0-1 1,0 0 0,-1 0-1,0 0 1,5-11-1,-8 15-164,1 1-1,-1 0 1,1 0-1,-1-1 0,0 1 1,1 0-1,-1-1 1,0 1-1,0 0 1,0-1-1,0 1 0,0-1 1,0 1-1,0 0 1,0-1-1,-1 1 1,1 0-1,-1-1 0,1 1 1,-1 0-1,1 0 1,-1 0-1,0-1 1,1 1-1,-1 0 0,0 0 1,0 0-1,0 0 1,0 0-1,0 0 1,0 0-1,0 1 0,0-1 1,0 0-1,-1 0 1,1 1-1,0-1 1,0 1-1,-1-1 0,1 1 1,-2-1-1,-2 0-6,0 1-1,0 0 1,0-1 0,0 2-1,0-1 1,0 0-1,0 1 1,1 0 0,-1 0-1,-6 3 1,3-1-57,0 1 0,1 0 1,-1 1-1,1 0 1,0 0-1,0 1 0,0 0 1,1 0-1,0 0 1,0 1-1,-6 9 0,8-11 14,0 1 0,1 0 0,0-1 0,0 1 0,0 1 0,1-1-1,0 0 1,0 1 0,0-1 0,1 1 0,0-1 0,0 1 0,1-1 0,0 1-1,1 10 1,-1-14 15,1 0 1,0 0-1,-1 0 0,2 0 0,-1 1 0,0-2 1,0 1-1,1 0 0,0 0 0,0 0 0,0-1 1,0 1-1,0-1 0,0 1 0,0-1 0,1 0 0,2 2 1,0-1-11,-1-1 1,1 1-1,0-1 0,-1-1 1,1 1-1,0 0 1,0-1-1,1 0 1,8 0-1,1 0-49,1-2-1,-1 0 1,0 0 0,0-2-1,0 0 1,20-6-1,-6-2-70,0 0 0,0-2 0,-1-1 0,0-1 0,-2-1-1,0-1 1,33-30 0,-50 39 182,-16 15 69,-18 17 108,14-11-100,1 0 1,0 1 0,0 0 0,-9 22 0,18-35-120,1 0-1,-1 0 1,1 0 0,0 0 0,-1 0-1,1-1 1,0 1 0,0 0-1,0 0 1,-1 0 0,1 0 0,0 0-1,0 0 1,0 0 0,1 0 0,-1 0-1,0 0 1,0 0 0,1 1 0,-1-2-2,1 1 0,-1-1 0,1 1 1,-1-1-1,1 1 0,-1-1 0,1 1 1,0-1-1,-1 0 0,1 0 0,-1 1 1,1-1-1,0 0 0,-1 0 0,1 0 1,0 1-1,-1-1 0,1 0 0,0 0 1,1 0-1,3-1 1,1 1 0,0-1 0,0-1 1,0 1-1,6-3 0,144-63-988,-46 17-426,-106 48 1277,0 0-1,1 1 1,0-1-1,-1 1 1,1 0 0,6 0-1,-11 1 110,1 0-1,-1 0 0,1 0 1,-1 0-1,1 0 0,-1 0 1,1 0-1,-1 0 1,1 0-1,-1 1 0,1-1 1,-1 0-1,1 0 0,-1 0 1,1 1-1,-1-1 1,1 0-1,-1 1 0,0-1 1,1 0-1,-1 1 0,0-1 1,1 1-1,-1 0 1,0 0 8,1 0 0,-1 0 0,0 0 1,0 0-1,0 1 0,0-1 1,0 0-1,0 0 0,0 0 1,0 0-1,-1 1 0,1-1 1,0 0-1,-1 0 0,0 1 1,-10 28 34,3-11 270,1 0 0,1 0 1,-6 36-1,13-47-134,3-7-27,8-13 32,0-2-110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46.144"/>
    </inkml:context>
    <inkml:brush xml:id="br0">
      <inkml:brushProperty name="width" value="0.05" units="cm"/>
      <inkml:brushProperty name="height" value="0.05" units="cm"/>
      <inkml:brushProperty name="color" value="#E71224"/>
    </inkml:brush>
  </inkml:definitions>
  <inkml:trace contextRef="#ctx0" brushRef="#br0">1 6 13331,'4'-5'692,"-4"5"-664,0 0 0,0 0 0,0 0 0,0 0 0,0 0 0,0 0 0,0 0 0,0 0 0,0 0 0,0 0 0,0 0 0,0 0 0,0 0 0,0 1 0,0-1 0,1 0 0,-1 0 0,0 0 0,0 0 0,0 0 0,0 0 0,0 0 0,0 0 0,0 0 0,0 0 0,0 0 0,0 0 1,0 0-1,1 0 0,-1 0 0,0 0 0,0 10 174,21 1226 774,-9-975-961,5 181 5,-10-264-20,-3-138 34,1 0 0,16 54 0,-13-71 53,-5-15 57,-1 0 1,1 0-1,-1 0 0,-1 0 0,1 11 1,-20-55 1593,5 13-1244,0-8-242,-3-4 96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47.175"/>
    </inkml:context>
    <inkml:brush xml:id="br0">
      <inkml:brushProperty name="width" value="0.05" units="cm"/>
      <inkml:brushProperty name="height" value="0.05" units="cm"/>
      <inkml:brushProperty name="color" value="#E71224"/>
    </inkml:brush>
  </inkml:definitions>
  <inkml:trace contextRef="#ctx0" brushRef="#br0">2 1 8802,'-1'1'266,"1"1"0,0 0-1,0-1 1,0 1 0,0 0 0,0-1 0,0 1 0,0 0-1,0-1 1,1 1 0,0 2 0,9 27-52,1-1 0,2 0 0,1 0 0,1-2 0,1 0 0,2 0 0,1-2 0,1 0 0,1-1 0,33 29 0,25 16 3,163 108 0,-140-107 37,306 177-11,-302-189 147,179 135 0,-262-177-281,2-2 1,40 20-1,17 10 48,-76-41-157,0 1 0,1-1-1,-2 1 1,1 1 0,-1-1-1,0 1 1,0 0 0,0 0-1,-1 0 1,0 1 0,7 13-1,-11-20-5,0 0 0,0 0-1,0 1 1,1-1 0,-1 0-1,0 0 1,0 0 0,0 1-1,0-1 1,0 0 0,0 0 0,0 0-1,0 1 1,0-1 0,0 0-1,0 0 1,0 1 0,0-1-1,0 0 1,0 0 0,0 0-1,0 1 1,0-1 0,0 0 0,0 0-1,0 1 1,0-1 0,0 0-1,0 0 1,0 0 0,0 1-1,-1-1 1,1 0 0,0 0-1,0 0 1,0 0 0,0 1 0,-1-1-1,1 0 1,0 0 0,0 0-1,0 0 1,0 0 0,-1 1-1,1-1 1,0 0 0,0 0-1,-1 0 1,1 0 0,0 0 0,-1 0-1,-14-6-137,-6-9 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47.869"/>
    </inkml:context>
    <inkml:brush xml:id="br0">
      <inkml:brushProperty name="width" value="0.05" units="cm"/>
      <inkml:brushProperty name="height" value="0.05" units="cm"/>
      <inkml:brushProperty name="color" value="#E71224"/>
    </inkml:brush>
  </inkml:definitions>
  <inkml:trace contextRef="#ctx0" brushRef="#br0">22 650 12771,'-2'1'90,"0"1"1,0-1 0,1 1-1,-1-1 1,1 1 0,0-1-1,-1 1 1,1 0 0,0 0-1,0 0 1,0 0 0,0 0-1,0 0 1,1 0 0,-1 0-1,1 0 1,-1 0 0,1 1-1,0-1 1,0 4 0,0-5-61,0 1 0,1-1-1,-1 1 1,1-1 0,0 1 0,0-1 0,-1 0 0,1 1-1,0-1 1,0 0 0,0 0 0,0 0 0,1 1 0,-1-1-1,0 0 1,0-1 0,1 1 0,-1 0 0,0 0 0,1 0-1,-1-1 1,1 1 0,-1-1 0,1 1 0,-1-1 0,1 0-1,-1 1 1,1-1 0,2 0 0,10 1 137,0-1 1,0-1-1,0 0 0,1 0 0,-2-2 1,1 1-1,14-6 0,92-37 611,-16-5-315,107-69 0,-130 72-408,413-255-517,-297 168-827,-189 125 824,-17 13 428,-30 18 360,25-13-404,-12 4 117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48.351"/>
    </inkml:context>
    <inkml:brush xml:id="br0">
      <inkml:brushProperty name="width" value="0.05" units="cm"/>
      <inkml:brushProperty name="height" value="0.05" units="cm"/>
      <inkml:brushProperty name="color" value="#E71224"/>
    </inkml:brush>
  </inkml:definitions>
  <inkml:trace contextRef="#ctx0" brushRef="#br0">0 79 11963,'9'-28'1049,"-8"22"-885,1 0-1,-1 1 0,1-1 0,1 0 1,-1 1-1,7-10 0,-9 15-142,0-1 0,0 1 0,0 0 0,0 0 0,1 0 0,-1 0 0,0 0 0,0 0 0,0 0 0,1 0 0,-1 0 0,0 0 0,0 0 0,0 0 0,1 0 0,-1 0 0,0 0 0,0 0 0,0 0 0,0 0 0,1 0 0,-1 0 0,0 0 0,0 0 0,0 0 0,1 0 0,-1 1 0,0-1 0,0 0 0,0 0 0,0 0 0,0 0 0,1 0 0,-1 0 0,0 1 0,0-1-1,0 0 1,0 0 0,0 0 0,0 0 0,0 1 0,1-1 0,-1 0 0,0 0 0,0 0 0,0 1 0,0-1 0,0 0 0,0 0 0,0 0 0,0 1 0,0-1 0,0 0 0,0 0 0,0 0 0,0 1 0,3 13 307,19 251 793,-11-100-963,-7-115-128,25 181-620,-29-227 538,9 30-130,-9-33 173,0 0 0,0 0-1,1 0 1,-1-1 0,0 1 0,0 0 0,1 0 0,-1-1-1,0 1 1,1 0 0,-1 0 0,1-1 0,-1 1 0,1 0 0,-1-1-1,1 1 1,-1-1 0,1 1 0,0-1 0,-1 1 0,1-1 0,0 1-1,-1-1 1,1 0 0,0 1 0,0-1 0,-1 0 0,1 0-1,0 1 1,0-1 0,0 0 0,-1 0 0,2 0 0,8-8-209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48.711"/>
    </inkml:context>
    <inkml:brush xml:id="br0">
      <inkml:brushProperty name="width" value="0.05" units="cm"/>
      <inkml:brushProperty name="height" value="0.05" units="cm"/>
      <inkml:brushProperty name="color" value="#E71224"/>
    </inkml:brush>
  </inkml:definitions>
  <inkml:trace contextRef="#ctx0" brushRef="#br0">62 1 12739,'9'11'920,"-19"39"-792,-5 15-48,1 27 200,1 9-80,2 14-56,4 1-24,7-8-48,1-9 0,10-16-16,1-10-24,2-23-72,6-10-24,0-27-240,3-9-72,-3-19 304,-1-16-120,-5-19-16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49.095"/>
    </inkml:context>
    <inkml:brush xml:id="br0">
      <inkml:brushProperty name="width" value="0.05" units="cm"/>
      <inkml:brushProperty name="height" value="0.05" units="cm"/>
      <inkml:brushProperty name="color" value="#E71224"/>
    </inkml:brush>
  </inkml:definitions>
  <inkml:trace contextRef="#ctx0" brushRef="#br0">46 0 10474,'-1'73'1008,"-7"30"-607,1 11-97,-4 8 584,4-1-112,-1-12-288,4-4-112,6-16-120,-1-19-160,8-27-920,-1-16 824,8-30-160,-2-12-160</inkml:trace>
  <inkml:trace contextRef="#ctx0" brushRef="#br0" timeOffset="1">109 85 11618,'-6'23'817,"2"21"-641,0 9-40,1 19 288,1 7-176,2 2 40,0 4-80,5-2 16,-1-4-16,2-8-72,-1-5-104,3-13-136,0-10-392,-1-21 440,-1-11-96,0-21-32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49.456"/>
    </inkml:context>
    <inkml:brush xml:id="br0">
      <inkml:brushProperty name="width" value="0.05" units="cm"/>
      <inkml:brushProperty name="height" value="0.05" units="cm"/>
      <inkml:brushProperty name="color" value="#E71224"/>
    </inkml:brush>
  </inkml:definitions>
  <inkml:trace contextRef="#ctx0" brushRef="#br0">18 0 12219,'-4'68'1080,"-1"15"-736,1 7-152,1-4 488,2 4-176,1-17 1881,6-10-2081,2-38 160,2-17 112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0.328"/>
    </inkml:context>
    <inkml:brush xml:id="br0">
      <inkml:brushProperty name="width" value="0.05" units="cm"/>
      <inkml:brushProperty name="height" value="0.05" units="cm"/>
      <inkml:brushProperty name="color" value="#E71224"/>
    </inkml:brush>
  </inkml:definitions>
  <inkml:trace contextRef="#ctx0" brushRef="#br0">3 380 13107,'-1'-5'133,"0"-1"0,1 1 0,-1 0 0,1 0 0,1 0 0,-1 0 0,1 0 0,0 0 0,2-9-1,0 7-91,0 0-1,1 1 0,0-1 0,0 1 0,1 0 1,6-8-1,11-10 39,1 2 1,0 1-1,2 0 0,0 2 1,45-26-1,-33 25-48,0 1 0,1 3 0,75-24 0,-95 35-42,0 1 0,0 0 0,0 1-1,0 1 1,0 1 0,1 1 0,-1 0 0,0 1 0,1 1 0,-1 1 0,0 0 0,0 2-1,-1 0 1,1 1 0,-1 0 0,0 2 0,18 10 0,50 36-168,101 84 0,-20-12 71,193 143 97,-169-123 4,105 53-39,-244-171 37,1-1 1,1-3-1,1-3 0,65 17 0,-41-21 111,1-3-1,0-4 1,0-3-1,1-4 0,0-3 1,107-14-1,-64-4 68,0-5 0,-2-6 0,158-59 0,-268 84-183,115-46-70,-109 42 71,1-1 0,-2-1 0,1 0 0,26-23 0,-36 26-6,0-1 0,-1 1 0,8-11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1.060"/>
    </inkml:context>
    <inkml:brush xml:id="br0">
      <inkml:brushProperty name="width" value="0.05" units="cm"/>
      <inkml:brushProperty name="height" value="0.05" units="cm"/>
      <inkml:brushProperty name="color" value="#E71224"/>
    </inkml:brush>
  </inkml:definitions>
  <inkml:trace contextRef="#ctx0" brushRef="#br0">587 21 11298,'0'0'70,"1"-1"-1,-1 0 0,1 1 1,-1-1-1,0 0 1,1 1-1,-1-1 0,0 0 1,0 0-1,0 1 0,1-1 1,-1 0-1,0 0 0,0 1 1,0-1-1,0 0 0,0 0 1,0 1-1,-1-1 1,1 0-1,0 0 0,0 1 1,0-1-1,-1 0 0,1 0 1,-1 0-1,0 1-5,0 0 0,0 0 1,0 0-1,0 0 0,0 0 0,0 1 1,1-1-1,-1 0 0,0 0 0,0 1 0,0-1 1,0 1-1,0-1 0,1 1 0,-1-1 1,0 1-1,0 0 0,-38 34 863,-25 41-661,-98 150-1,115-156-199,-12 20 20,-118 159 411,174-246-490,0 0 0,0 1 0,1-1-1,-1 1 1,1 0 0,0 0 0,-2 8-1,3-11-8,1 0 0,0 0 0,0 0 0,0 0 1,0 1-1,0-1 0,0 0 0,0 0 0,0 0 0,0 0 0,0 0 0,1 0 0,-1 0 0,0 0 0,1 0 0,-1 0 0,1 0 0,-1 0 0,1 0 0,0 0 0,-1 0 0,1 0 0,0 0 0,0 0 0,-1-1 0,1 1 0,0 0 0,0-1 0,0 1 0,0 0 0,0-1 0,0 1 0,2 0 0,10 3-12,0-1 0,0 0 0,0-1 0,0 0 0,1-1 0,-1 0 0,17-2 0,3 1 4,123 10 160,163 34-1,-239-32-111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2.180"/>
    </inkml:context>
    <inkml:brush xml:id="br0">
      <inkml:brushProperty name="width" value="0.05" units="cm"/>
      <inkml:brushProperty name="height" value="0.05" units="cm"/>
      <inkml:brushProperty name="color" value="#E71224"/>
    </inkml:brush>
  </inkml:definitions>
  <inkml:trace contextRef="#ctx0" brushRef="#br0">43 65 12499,'-7'16'153,"0"1"1,1-1 0,0 1-1,2 1 1,0-1 0,1 1-1,-1 26 1,2-15-62,2 1-1,2 0 1,7 47 0,-7-67-36,0 0 1,1 0-1,0 0 0,0 0 1,6 11-1,-8-20-40,0 1 1,0 0 0,0-1-1,0 1 1,0-1 0,0 1-1,0-1 1,0 1 0,1-1-1,-1 0 1,1 0-1,-1 0 1,1 1 0,-1-1-1,1-1 1,-1 1 0,1 0-1,0 0 1,0-1 0,-1 1-1,1-1 1,0 1 0,0-1-1,0 0 1,0 1-1,-1-1 1,1 0 0,0 0-1,0-1 1,0 1 0,0 0-1,0-1 1,-1 1 0,4-2-1,4-2 44,1-1-1,-1 0 1,0-1-1,0 0 1,-1 0-1,0-1 1,0 0-1,7-9 1,55-70 232,-58 69-237,147-194 417,-152 198-448,-6 11-19,0 0 0,0 0 0,0 0 0,0 0 0,0 0 0,1 1 0,-1-1 0,1 0 0,-1 1 0,1-1 0,-1 1 0,1 0 0,0-1 0,-1 1 0,3-1 0,-4 2-4,0 0 0,1 0-1,-1 0 1,0 0 0,0 0-1,0 0 1,0 0 0,0 0-1,0 0 1,0 0 0,1 0-1,-1 0 1,0 0 0,0 0-1,0 0 1,0 0 0,0 0-1,0 1 1,0-1 0,0 0-1,1 0 1,-1 0 0,0 0-1,0 0 1,0 0 0,0 0-1,0 0 1,0 0 0,0 0 0,0 1-1,0-1 1,0 0 0,0 0-1,0 0 1,0 0 0,0 0-1,0 0 1,0 0 0,0 1-1,0-1 1,0 0 0,0 0-1,0 0 1,0 0 0,0 0-1,0 0 1,0 0 0,0 1-1,0-1 1,0 0 0,0 0-1,0 0 1,0 0 0,0 0-1,0 0 1,0 0 0,0 0-1,0 1 1,-7 57 68,4-33-47,-1 48-1,4-65-20,1-1-1,0 0 1,0 0-1,0 0 1,1 0-1,0 0 0,0 0 1,1-1-1,0 1 1,0-1-1,6 9 1,-7-12 12,0-1 1,0 1-1,0-1 1,0 0 0,0 0-1,1 0 1,-1 0-1,1 0 1,-1 0-1,1 0 1,0-1 0,0 0-1,-1 1 1,1-1-1,0 0 1,0 0 0,0-1-1,0 1 1,0-1-1,1 1 1,-1-1 0,0 0-1,0 0 1,0 0-1,0-1 1,0 1 0,0-1-1,0 0 1,0 0-1,0 0 1,0 0-1,0 0 1,0 0 0,4-4-1,4-1 115,-1-1 0,-1 0 0,1-1 0,-1 0 0,0 0 0,-1-1 0,14-18 0,-15 17 34,1-1 0,-2 0 0,1-1 0,-1 1 0,-1-1 1,0 0-1,-1-1 0,0 1 0,-1-1 0,-1 0 0,0 0 1,0 0-1,-1 0 0,-2-22 0,1 33-200,0-1 1,-1 0-1,0 0 0,1 1 0,-1-1 1,0 0-1,0 1 0,-1-1 0,1 1 1,0-1-1,-1 1 0,0 0 0,1-1 1,-1 1-1,0 0 0,0 0 0,0 0 1,0 0-1,-1 1 0,1-1 0,0 1 1,-1-1-1,1 1 0,-1 0 0,0 0 1,1 0-1,-1 0 0,0 0 0,0 1 1,1-1-1,-1 1 0,0 0 0,0 0 1,0 0-1,1 0 0,-1 0 0,0 1 1,0-1-1,0 1 0,1 0 0,-1-1 1,0 1-1,1 1 0,-1-1 0,1 0 1,-1 1-1,1-1 0,0 1 0,-1 0 1,1-1-1,-2 4 0,-6 10-386,9 3-44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4.887"/>
    </inkml:context>
    <inkml:brush xml:id="br0">
      <inkml:brushProperty name="width" value="0.05" units="cm"/>
      <inkml:brushProperty name="height" value="0.05" units="cm"/>
    </inkml:brush>
  </inkml:definitions>
  <inkml:trace contextRef="#ctx0" brushRef="#br0">270 468 15723,'0'-2'145,"1"0"0,-1 1 0,0-1 0,0 0 0,0 1-1,0-1 1,0 0 0,0 1 0,0-1 0,0 0 0,-1 1 0,1-1-1,-1 0 1,1 1 0,-1-1 0,0 1 0,1-1 0,-1 1-1,0-1 1,0 1 0,0 0 0,0-1 0,0 1 0,-1 0 0,1 0-1,-2-2 1,1 2 64,-1 0-1,-1-1 1,1 1-1,0 0 1,0 0-1,0 0 1,0 1-1,-1-1 1,1 1-1,0 0 1,-1 0-1,-5 1 1,-1 0-184,0 1 1,1 0 0,-1 1-1,1 0 1,-1 1-1,1-1 1,0 2 0,0-1-1,1 2 1,0-1-1,-1 1 1,-10 10 0,11-9-68,1 0 1,-1 1 0,2 0 0,-1 0 0,1 1-1,0 0 1,1 0 0,0 0 0,0 1 0,1-1 0,-5 18-1,8-25-2,1 1 0,-1-1-1,1 0 1,0 1 0,0-1-1,0 1 1,0-1 0,0 0 0,1 3-1,-1-4 10,0 0-1,0-1 1,1 1 0,-1 0-1,0-1 1,1 1 0,-1 0-1,0-1 1,1 1 0,-1-1-1,1 1 1,-1-1 0,1 1-1,-1-1 1,1 1 0,0-1-1,-1 1 1,1-1 0,-1 0-1,2 1 1,1 0-40,-1-1 0,0 0 1,1 0-1,-1 0 0,1-1 1,-1 1-1,0 0 0,1-1 1,-1 0-1,0 1 0,0-1 1,1 0-1,-1 0 0,0 0 1,0 0-1,4-3 0,13-10-181,1-1-1,-2-1 0,0 0 1,-1-2-1,24-30 0,63-104-27,-102 150 277,54-91-100,71-156 1,-146 323-2,-7 21 93,-26 188 0,52-281 22,-2 13-49,1 0 0,0 1 0,3 19 0,-2-32 22,0 0 1,0 1-1,1-1 1,-1 0-1,1 0 1,0-1-1,0 1 1,0 0-1,1 0 1,-1 0-1,0-1 1,1 1-1,0 0 1,0-1-1,0 0 1,0 1-1,0-1 1,0 0-1,0 0 1,1 0-1,-1 0 1,1-1-1,4 3 1,14 1-86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2.585"/>
    </inkml:context>
    <inkml:brush xml:id="br0">
      <inkml:brushProperty name="width" value="0.05" units="cm"/>
      <inkml:brushProperty name="height" value="0.05" units="cm"/>
      <inkml:brushProperty name="color" value="#E71224"/>
    </inkml:brush>
  </inkml:definitions>
  <inkml:trace contextRef="#ctx0" brushRef="#br0">81 53 14579,'0'0'37,"1"-1"1,-1 1-1,0 0 0,0 0 0,1-1 1,-1 1-1,0-1 0,0 1 0,0 0 1,0-1-1,1 1 0,-1 0 0,0-1 1,0 1-1,0-1 0,0 1 0,0 0 1,0-1-1,0 1 0,0-1 0,0 1 1,0 0-1,0-1 0,-1 1 0,1-1 1,0 1-1,0 0 0,0-1 0,0 1 1,-1 0-1,1-1 0,0 1 0,0 0 1,-1-1-1,1 1 0,0 0 0,0-1 1,-1 1-1,1 0 0,0 0 0,-1 0 1,1-1-1,0 1 0,-1 0 0,1 0 1,-1 0-1,1 0 0,0 0 0,-1-1 1,1 1-1,0 0 0,-1 0 0,1 0 1,-1 0-1,1 0 0,0 0 0,-1 0 1,1 0-1,-1 1 0,1-1 0,0 0 1,-1 0-1,0 0 0,-1 1 2,0-1 1,0 1-1,0-1 0,0 1 0,-1 0 1,1 0-1,0 0 0,1 0 0,-1 0 0,0 0 1,0 0-1,-2 3 0,-1 2-10,0 1 0,1 1 1,0-1-1,0 1 0,1-1 0,-1 1 0,2 0 0,-1 1 1,-1 11-1,3-14-22,0 0 0,0 0 1,0 1-1,1-1 0,0 0 0,1 1 1,-1-1-1,1 0 0,0 0 0,1 0 1,0 0-1,0 0 0,3 8 0,-4-12 5,0-1-1,0 1 0,1-1 0,-1 1 1,0-1-1,1 0 0,-1 0 0,1 1 0,-1-1 1,1 0-1,-1 0 0,1-1 0,0 1 1,-1 0-1,1 0 0,0-1 0,0 1 0,0-1 1,-1 0-1,1 1 0,0-1 0,0 0 0,0 0 1,0 0-1,0 0 0,0-1 0,-1 1 1,1 0-1,0-1 0,0 1 0,0-1 0,-1 0 1,3-1-1,4-1 74,-1-1 1,0 1-1,0-2 0,0 1 1,0-1-1,9-9 0,-4 2 143,-1-1 0,0 0 0,14-21-1,-20 26-129,-1 1 1,1-1-1,-2 0 0,1 0 0,-1 0 1,0 0-1,-1-1 0,3-14 0,-5 21-130,0 1-1,0-1 0,0 0 0,0 0 0,0 0 0,0 0 1,0 0-1,-1 1 0,1-1 0,0 0 0,-1 0 0,0 0 1,1 1-1,-1-1 0,0 0 0,0 1 0,0-1 0,0 1 1,0-1-1,-1 1 0,1-1 0,0 1 0,-1 0 0,1-1 1,-1 1-1,-2-2 0,0 2-120,1 0 0,0 0 0,0 0 0,0 1 1,-1-1-1,1 1 0,0-1 0,-1 1 0,1 0 0,0 1 0,-1-1 1,1 0-1,0 1 0,-6 1 0,-5 3-576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2.991"/>
    </inkml:context>
    <inkml:brush xml:id="br0">
      <inkml:brushProperty name="width" value="0.05" units="cm"/>
      <inkml:brushProperty name="height" value="0.05" units="cm"/>
      <inkml:brushProperty name="color" value="#E71224"/>
    </inkml:brush>
  </inkml:definitions>
  <inkml:trace contextRef="#ctx0" brushRef="#br0">51 1 13979,'-1'-1'51,"0"1"1,0 0-1,0 0 0,0 0 1,-1 0-1,1 0 1,0 1-1,0-1 0,0 0 1,0 0-1,0 1 0,0-1 1,0 1-1,0-1 0,0 1 1,0-1-1,0 1 1,0-1-1,0 1 0,0 0 1,1 0-1,-1-1 0,0 1 1,0 0-1,1 0 1,-1 0-1,1 0 0,-1 0 1,0 0-1,1 0 0,0 0 1,-1 2-1,-2 5 25,1 0 0,0 0-1,-1 14 1,0-8 152,0 7-91,0 0-1,0 23 1,3-36-100,0-1 0,1 1 1,0 0-1,0-1 0,0 0 0,1 1 0,0-1 0,1 0 0,4 9 0,-6-14-15,0 0-1,0 0 0,1 0 1,-1 0-1,1 0 1,0 0-1,-1-1 0,1 1 1,0-1-1,0 1 1,0-1-1,0 1 0,0-1 1,0 0-1,1 0 1,-1 0-1,3 0 0,-1 0 7,0 0 1,0-1-1,1 1 0,-1-1 0,0 0 0,0 0 0,0-1 0,1 1 0,3-2 0,6-2 44,0-1-1,0 0 0,-1-1 1,20-12-1,-3-1 46,-21 13-85,1 0 0,-1 0-1,1 1 1,0 0 0,1 0-1,15-3 1,-25 7-28,0 1 0,0 0 0,1 0-1,-1 0 1,0 0 0,0 1 0,0-1 0,1 0 0,-1 0 0,0 1-1,0-1 1,0 1 0,0-1 0,0 1 0,0-1 0,0 1 0,0 0 0,0-1-1,0 1 1,0 0 0,0 0 0,0 0 0,0 0 0,-1 0 0,1 0-1,0 0 1,-1 0 0,1 0 0,-1 0 0,1 0 0,-1 0 0,1 0 0,-1 0-1,0 1 1,0-1 0,1 1 0,1 8 33,-1 0 1,0 0-1,0 15 0,-1-12 15,6 19-54,1-21 350,-7-11-304,1 0 0,-1-1 0,1 1 1,-1 0-1,1 0 0,-1 0 0,1-1 1,-1 1-1,1 0 0,-1 0 0,1-1 1,-1 1-1,0 0 0,1-1 0,-1 1 0,0 0 1,1-1-1,-1 1 0,0-1 0,1 1 1,-1-1-1,0 1 0,0 0 0,1-1 1,-1 1-1,0-1 0,0 0 0,6-13 162,1-3 68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3.424"/>
    </inkml:context>
    <inkml:brush xml:id="br0">
      <inkml:brushProperty name="width" value="0.05" units="cm"/>
      <inkml:brushProperty name="height" value="0.05" units="cm"/>
      <inkml:brushProperty name="color" value="#E71224"/>
    </inkml:brush>
  </inkml:definitions>
  <inkml:trace contextRef="#ctx0" brushRef="#br0">57 1 13147,'-6'51'656,"-1"6"-184,-1 110 0,14-103-30,2 0 1,3-1-1,2 0 0,4-1 1,35 88-1,-31-89-142,-13-36-145,1-1-1,0 0 1,19 31 0,-26-58 71,-3-10-105,-6-18 33,-1 0 0,-2 0 1,-23-48-1,-54-83-109,80 150-36,-23-32 5,28 41-9,0 0 1,0 0 0,-1 0-1,0 0 1,1 1-1,-1 0 1,0-1 0,0 1-1,-1 0 1,-5-3-1,15 8-91,1 0-1,0-1 0,-1 0 1,14 2-1,11-5-992,-1-1-1,1-1 0,-1-2 1,58-17-1,-83 21 1029,30-8-805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3.843"/>
    </inkml:context>
    <inkml:brush xml:id="br0">
      <inkml:brushProperty name="width" value="0.05" units="cm"/>
      <inkml:brushProperty name="height" value="0.05" units="cm"/>
      <inkml:brushProperty name="color" value="#E71224"/>
    </inkml:brush>
  </inkml:definitions>
  <inkml:trace contextRef="#ctx0" brushRef="#br0">64 42 14667,'-1'-1'85,"0"1"0,1-1 0,-1 1 1,0-1-1,0 1 0,0 0 0,0-1 0,0 1 0,0 0 0,0 0 0,0 0 0,0 0 1,0 0-1,1 0 0,-1 0 0,0 0 0,0 0 0,0 0 0,0 0 0,0 1 0,0-1 1,0 0-1,0 1 0,0-1 0,1 0 0,-1 1 0,0 0 0,0-1 0,0 1 0,1-1 1,-1 1-1,0 0 0,1-1 0,-1 1 0,1 0 0,-1 0 0,0 1 0,-3 2 96,0 1-1,0 1 0,1-1 0,-4 7 1,5-9-139,1 1 1,-1 0-1,1-1 1,0 1-1,0 0 1,0 0-1,1 0 1,-1 0-1,1 0 1,0-1-1,1 8 1,-1-10-32,0-1 1,0 1-1,1 0 1,-1 0-1,0 0 0,1-1 1,-1 1-1,0 0 1,1-1-1,-1 1 1,1 0-1,-1-1 0,1 1 1,-1-1-1,1 1 1,-1 0-1,1-1 1,0 1-1,-1-1 0,1 0 1,0 1-1,1 0 1,0-1 5,-1 0 1,1 0 0,0 0-1,-1 0 1,1 0-1,0 0 1,0 0 0,-1-1-1,1 1 1,0-1-1,-1 1 1,1-1 0,-1 0-1,1 1 1,1-2 0,5-3 32,-1 0 0,0 0 0,-1-1 0,0 0 1,1 0-1,-2 0 0,1-1 0,-1 0 0,0 0 1,0 0-1,-1-1 0,0 0 0,0 1 0,-1-1 1,0-1-1,3-14 0,-6 22-50,0 1-1,1 0 1,-1-1 0,0 1-1,0 0 1,0-1 0,0 1-1,0 0 1,0-1 0,0 1-1,0-1 1,0 1-1,0 0 1,0-1 0,0 1-1,0 0 1,0-1 0,0 1-1,0 0 1,0-1 0,0 1-1,-1 0 1,1-1 0,0 1-1,0 0 1,0-1-1,-1 1 1,1 0 0,0-1-1,0 1 1,-1 0 0,1 0-1,0-1 1,0 1 0,-1 0-1,0 0-3,1 0 1,-1 0-1,1 1 0,-1-1 0,1 0 0,-1 1 1,1-1-1,-1 0 0,1 1 0,-1-1 0,1 1 1,0-1-1,-1 0 0,1 1 0,0-1 0,-1 1 1,1-1-1,0 1 0,0-1 0,0 1 0,-1 0 1,1-1-1,0 2 0,-2 4-24,0 0 1,1 0-1,0 0 1,0 0-1,0 1 0,1-1 1,0 0-1,0 0 1,1 1-1,2 11 0,-3-15-24,1-1 1,0 1-1,0 0 0,1-1 0,-1 1 0,0-1 0,1 0 0,0 1 0,-1-1 1,1 0-1,0 0 0,0 0 0,0 0 0,1-1 0,-1 1 0,0 0 0,1-1 1,-1 0-1,1 1 0,-1-1 0,1 0 0,-1 0 0,1-1 0,0 1 0,0 0 0,-1-1 1,4 1-1,0-1-22,0 0 0,0 0 0,0 0 0,0 0 0,0-1 0,10-3 0,13-5-295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4.259"/>
    </inkml:context>
    <inkml:brush xml:id="br0">
      <inkml:brushProperty name="width" value="0.05" units="cm"/>
      <inkml:brushProperty name="height" value="0.05" units="cm"/>
      <inkml:brushProperty name="color" value="#E71224"/>
    </inkml:brush>
  </inkml:definitions>
  <inkml:trace contextRef="#ctx0" brushRef="#br0">1 1 14547,'2'5'301,"-1"0"0,0 1 1,0-1-1,0 1 0,-1 9 0,-3 121 1386,0 27-653,4-134-862,0 8 74,2 1-1,1-1 0,13 55 0,-17-90-239,1 0 0,-1 0 0,1 0 0,0 0 0,0 0 0,0 0 0,0 0 0,0 0 0,0 0 0,0-1 0,0 1 0,1 0 0,-1-1 0,1 1 0,-1-1 0,1 1 0,0-1 0,-1 0 0,1 1-1,0-1 1,0 0 0,0 0 0,0-1 0,0 1 0,0 0 0,0-1 0,0 1 0,0-1 0,0 1 0,1-1 0,-1 0 0,0 0 0,0 0 0,0 0 0,0-1 0,0 1 0,1 0 0,-1-1 0,0 0 0,0 1 0,0-1 0,0 0 0,0 0 0,0 0-1,-1 0 1,4-3 0,9-6 11,0-1 0,-1 0 0,14-15-1,-18 15-53,1 1 0,1 1-1,-1 0 1,2 1-1,20-13 1,-31 20 28,0 1-1,0-1 1,0 1-1,0 0 1,0 0 0,0-1-1,0 1 1,0 0-1,0 0 1,0 0 0,0 0-1,0 0 1,0 0 0,0 0-1,0 0 1,0 1-1,0-1 1,0 0 0,0 1-1,0-1 1,0 1-1,0-1 1,0 1 0,0-1-1,0 1 1,0-1-1,-1 1 1,1 0 0,0 0-1,0-1 1,-1 1-1,1 0 1,-1 0 0,1 0-1,0 0 1,-1 0 0,0-1-1,1 1 1,-1 1-1,4 8-51,0-1 0,-1 1 0,2 15 0,4 9-31,-8-33 90,-1 0-1,1 0 1,-1 0 0,1 0 0,0 0-1,0 0 1,-1 0 0,1 0-1,0 0 1,0 0 0,0 0 0,0 0-1,0-1 1,0 1 0,0 0 0,0-1-1,0 1 1,0-1 0,0 1 0,0-1-1,0 0 1,1 1 0,1-1-1,-1 0 4,0 0-1,0 0 1,0-1-1,0 1 1,0-1-1,0 0 1,0 1-1,0-1 1,0 0-1,0 0 1,-1 0-1,4-3 0,2-2-54,0 0 0,0 0 0,-1-1 0,0 0 0,6-11-1,1-3-906,-1-2 0,8-23 0,18-33-1711,-20 50 2085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4.820"/>
    </inkml:context>
    <inkml:brush xml:id="br0">
      <inkml:brushProperty name="width" value="0.05" units="cm"/>
      <inkml:brushProperty name="height" value="0.05" units="cm"/>
      <inkml:brushProperty name="color" value="#E71224"/>
    </inkml:brush>
  </inkml:definitions>
  <inkml:trace contextRef="#ctx0" brushRef="#br0">102 57 10346,'7'-35'1199,"-7"18"-533,0 17-641,0-1-1,0 1 1,0 0-1,0 0 0,0 0 1,0-1-1,0 1 1,0 0-1,-1 0 1,1 0-1,0 0 1,0-1-1,0 1 0,0 0 1,0 0-1,0 0 1,-1 0-1,1 0 1,0 0-1,0-1 0,0 1 1,0 0-1,-1 0 1,1 0-1,0 0 1,0 0-1,0 0 1,0 0-1,-1 0 0,1 0 1,0 0-1,0 0 1,0 0-1,-1 0 1,1 0-1,0 0 0,0 0 1,0 0-1,-1 0 1,1 0-1,0 0 1,0 0-1,0 0 1,0 0-1,-1 0 0,1 1 1,0-1-1,0 0 1,0 0-1,0 0 1,0 0-1,-1 0 0,1 1 1,-2 0 57,1 1-1,-1 0 1,1-1 0,-1 1 0,1 0-1,0 0 1,0 0 0,0 0-1,0 0 1,0 0 0,0 0 0,0 0-1,0 3 1,-6 34 194,5-23-89,-4 31 196,1 0 0,3 1 0,3 52 0,1-73-189,2 1-1,0-2 1,2 1-1,0 0 1,2-1 0,21 48-1,-19-56-225,-6-14-56,-6-10-172,-29-69 180,-49-88-1,63 130 648,16 32-536,1 1 1,-1-1-1,1 1 1,0-1-1,-1 1 1,1-1 0,-1 0-1,1 1 1,0-1-1,0 0 1,-1 1 0,1-1-1,0 0 1,0 1-1,0-1 1,0 0-1,0 1 1,0-1 0,0 0-1,0 1 1,0-1-1,0 0 1,0 1 0,0-1-1,1 0 1,-1 0-1,20-1 446,-18 2-517,2 1 29,24 1-440,-1 0 1,1-2-1,-1-1 1,1-1 0,39-8-1,-35 1-150,-2 0-1,1-3 1,-2 0-1,1-2 1,52-33-1,-74 44 1061,-6 8 131,-8 9 217,-17 28 885,-12 25 30,32-60-1581,0 0-1,0 0 1,1 0-1,0 0 0,1 0 1,-1 1-1,1 9 1,1-17-135,0 1 1,0 0-1,0-1 1,0 1-1,0-1 0,1 1 1,-1-1-1,0 1 1,0 0-1,1-1 1,-1 1-1,0-1 0,1 1 1,-1-1-1,0 0 1,1 1-1,-1-1 1,1 1-1,-1-1 1,1 0-1,-1 1 0,1-1 1,-1 0-1,1 1 1,-1-1-1,1 0 1,0 0-1,-1 1 0,1-1 1,0 0-1,22 2-139,-14-2 63,0 2-27,0 0-1,0 1 1,0-1 0,0 2 0,0-1 0,-1 1-1,1 1 1,-1 0 0,12 9 0,-17-12 73,-1 0 1,1 0-1,-1 1 1,0-1-1,1 1 0,-1 0 1,0-1-1,-1 1 1,1 0-1,0 0 1,-1 0-1,0 0 1,2 4-1,-3-5 26,0 1-1,0-1 0,0 0 1,0 1-1,0-1 1,0 0-1,-1 1 0,1-1 1,-1 0-1,1 0 1,-1 0-1,0 1 0,0-1 1,0 0-1,0 0 0,0 0 1,-1 0-1,1-1 1,-1 1-1,1 0 0,-3 2 1,0-1 18,1 0-1,-1 0 1,-1-1 0,1 1 0,0-1-1,-1 0 1,1 0 0,-1 0 0,1 0 0,-1-1-1,0 0 1,0 0 0,0 0 0,0-1-1,0 1 1,-8-2 0,-7-3 72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6.503"/>
    </inkml:context>
    <inkml:brush xml:id="br0">
      <inkml:brushProperty name="width" value="0.05" units="cm"/>
      <inkml:brushProperty name="height" value="0.05" units="cm"/>
      <inkml:brushProperty name="color" value="#E71224"/>
    </inkml:brush>
  </inkml:definitions>
  <inkml:trace contextRef="#ctx0" brushRef="#br0">1 502 14283,'7'-7'470,"-5"5"-237,0 0 0,0 0 0,1 0 0,-1 1 0,1-1 1,-1 0-1,5-1 0,-7 3-193,0 0 0,1 0 0,-1 0 0,0 0 0,1 0 0,-1 0 0,1 0 0,-1 0 0,0 0 0,1 0 0,-1 0 0,0 0 0,1 0 0,-1 0 0,0 0 0,1 1 0,-1-1 0,0 0 0,1 0 0,-1 0 0,0 0 0,1 1 0,-1-1 0,1 1 0,4 14 906,34 217-179,-36-218-742,1 0 1,0 0-1,0-1 1,1 0 0,12 21-1,-16-33-9,-1 0-1,1 0 1,-1 0 0,1 0-1,0 0 1,0 0-1,-1 0 1,1 0-1,0 0 1,0 0 0,0-1-1,0 1 1,0 0-1,0-1 1,0 1 0,0-1-1,0 1 1,1-1-1,-1 1 1,0-1 0,0 0-1,0 1 1,1-1-1,-1 0 1,0 0 0,0 0-1,2 0 1,0-1 13,-1 0 1,1 0 0,-1 0 0,1 0-1,-1-1 1,0 1 0,1-1 0,-1 1-1,0-1 1,0 0 0,0 0 0,1-2-1,5-4 77,-2-1 0,1-1 0,-1 1 0,10-21-1,-9 12-68,0 1 0,-1-1 0,0-1 0,-2 1 0,0-1 0,-1 0 0,-1 0 0,-1 0 0,-1 0 0,-2-20 0,-3 19-132,5 20 88,0-1 0,0 1 0,0 0 0,0-1 0,0 1 1,0-1-1,0 1 0,0-1 0,0 1 0,-1-1 0,1 1 1,0 0-1,0-1 0,0 1 0,-1-1 0,1 1 1,0 0-1,-1-1 0,1 1 0,0 0 0,0-1 0,-1 1 1,1 0-1,-1 0 0,1-1 0,0 1 0,-1 0 0,1 0 1,-1 0-1,1-1 0,0 1 0,-1 0 0,1 0 1,-1 0-1,1 0 0,-2 0 0,2 1-5,-1 0 1,1 0-1,0 0 0,-1 0 0,1 0 0,0 0 0,-1 0 1,1 0-1,0 0 0,0 1 0,0-1 0,0 0 1,0 0-1,0 0 0,0 0 0,0 0 0,1 0 1,-1 0-1,0 0 0,1 0 0,-1 1 0,1 0 1,13 25-106,-12-25 114,1 1 0,0 0 0,-1-1 0,1 1 0,0-1 0,0 0 0,0 0 0,1 0 0,-1 0 0,0-1 0,1 1 0,-1-1 0,1 0 0,-1 0 0,7 1 0,-4-2 4,0 0-1,0 0 1,1 0 0,-1 0 0,0-1 0,0 0 0,0-1 0,11-3 0,-7 2 9,0-2 0,0 1 0,-1-1 0,0-1 0,0 0 0,0 0 0,0-1 1,-1 0-1,0 0 0,10-13 0,-16 17-10,-1 0 0,1 1 0,-1-1 1,1 0-1,-1 0 0,0 0 0,0 0 1,-1 0-1,1 0 0,0-5 0,-1 7-2,0 1-1,0-1 0,0 0 1,0 0-1,0 1 1,0-1-1,0 0 1,0 1-1,-1-1 0,1 0 1,0 0-1,0 1 1,-1-1-1,1 0 0,0 1 1,-1-1-1,1 1 1,-1-1-1,1 0 1,-1 1-1,1-1 0,-1 1 1,1-1-1,-1 1 1,0 0-1,1-1 0,-1 1 1,0 0-1,1-1 1,-1 1-1,0 0 1,1 0-1,-1-1 0,0 1 1,1 0-1,-1 0 1,0 0-1,0 0 0,1 0 1,-1 0-1,0 0 1,0 0-1,1 0 1,-1 1-1,0-1 0,1 0 1,-1 0-1,0 1 1,-1 0-1,-3 1-10,0 0-1,-1 0 1,1 1-1,0 0 1,0 0-1,1 1 1,-1-1-1,0 1 1,1 0-1,0 0 1,0 1 0,1-1-1,-1 1 1,1 0-1,0 0 1,0 0-1,0 0 1,1 0-1,0 1 1,0-1-1,-2 9 1,4-13 12,0 1-1,-1-1 1,1 0-1,1 1 1,-1-1-1,0 1 1,0-1-1,0 1 1,1-1-1,-1 0 1,1 1-1,-1-1 1,1 0-1,-1 1 1,1-1 0,0 0-1,0 0 1,0 1-1,-1-1 1,1 0-1,0 0 1,0 0-1,1 0 1,-1 0-1,0-1 1,0 1-1,0 0 1,1 0 0,-1-1-1,0 1 1,1-1-1,-1 1 1,0-1-1,1 1 1,-1-1-1,3 0 1,7 2 8,-1-1 1,1-1 0,-1 1-1,11-2 1,-10 0-15,82-6-57,-62 4-70,0 0 0,0 2 0,0 2 0,0 0 0,41 8 0,-71-8 146,0-1-1,0 0 1,-1 1-1,1-1 1,0 0-1,0 0 1,0 0 0,-1 0-1,1 0 1,0 0-1,0 0 1,0 0-1,0 0 1,-1 0-1,1 0 1,0-1-1,0 1 1,-1 0 0,1-1-1,0 1 1,0 0-1,-1-1 1,1 1-1,0-1 1,-1 1-1,1-1 1,1 0 0,-1-2 56,0 1 1,0-1 0,-1 1 0,1-1 0,0 1-1,-1-1 1,1 1 0,-1-5 0,11-204 855,-7 98-1228,-3 104 278,0 0 1,0 1-1,1-1 0,0 0 1,0 0-1,1 1 0,1-1 0,-1 1 1,1 0-1,1 0 0,-1 0 0,1 1 1,11-13-1,-11 14 12,7-9 17,-1 0 0,0 0-1,13-27 1,-21 32 8,-7 10 4,-8 16 9,-1 11-28,1 1 1,1 1-1,2 0 1,1 0 0,1 1-1,2 0 1,0 0-1,1 50 1,4-76 5,0 0 0,0 1-1,1-1 1,0 1 0,0-1 0,0 0-1,0 0 1,1 0 0,-1 1 0,1-1-1,0 0 1,0-1 0,1 1 0,-1 0-1,1-1 1,0 1 0,0-1 0,4 4-1,-3-5 2,-1 0 0,1 0 0,0 0 0,-1 0-1,1-1 1,0 1 0,0-1 0,0 0 0,0 0-1,1-1 1,-1 1 0,0-1 0,0 0 0,0 0-1,0 0 1,1-1 0,-1 0 0,0 1 0,4-3-1,0 1 23,-1-1 0,0 0-1,0 0 1,0-1-1,0 0 1,-1 0 0,1-1-1,-1 1 1,0-2-1,-1 1 1,1 0 0,-1-1-1,0 0 1,-1 0-1,1-1 1,5-10 0,0-2 55,-2-1 1,0 1 0,-1-1-1,8-37 1,-17 68-85,1 0 1,-1 0-1,2-1 0,0 1 1,0 0-1,1 0 0,0 0 1,0 0-1,7 19 1,-7-26 2,0-1 0,0 1 1,1-1-1,0 1 1,-1-1-1,1 0 1,0 0-1,1 0 1,-1 0-1,0 0 1,1 0-1,0 0 1,0-1-1,0 0 0,0 1 1,0-1-1,0 0 1,0 0-1,1-1 1,-1 1-1,1-1 1,-1 0-1,1 0 1,0 0-1,-1 0 1,1 0-1,0-1 0,-1 0 1,1 1-1,0-2 1,0 1-1,0 0 1,4-2-1,-2 1 14,1-1-1,0-1 1,-1 1 0,0-1-1,0 0 1,0-1 0,0 1-1,0-1 1,0 0 0,-1-1-1,0 0 1,0 1-1,0-1 1,-1-1 0,5-6-1,-1 1 24,0 0-1,-1 0 0,-1-1 1,0 0-1,-1 0 0,8-24 1,-16 45-26,1 1 0,1-1 0,0 1 1,0 0-1,1 0 0,0-1 0,0 1 0,3 10 1,-3-17-14,1-1-1,-1 1 1,1-1 0,0 0 0,0 1 0,0-1 0,0 0 0,0 0 0,1 0 0,-1 0 0,0 0 0,1 0 0,0 0-1,-1 0 1,1 0 0,0-1 0,0 1 0,0-1 0,0 1 0,0-1 0,1 0 0,-1 0 0,0 0 0,0 0-1,1 0 1,-1 0 0,1-1 0,-1 1 0,1-1 0,-1 0 0,1 1 0,-1-1 0,1 0 0,-1-1 0,1 1-1,-1 0 1,3-2 0,-1 2-41,0-1-1,0 0 0,-1-1 0,1 1 1,0-1-1,-1 0 0,1 1 1,-1-2-1,5-2 0,-7 4-72,1 0 0,-1-1 0,0 1 0,1 0 0,-1-1 0,0 1 0,0 0 0,0-1 0,0 0 0,0 1 0,0-1 0,0 0 0,0 1 0,-1-1 1,1 0-1,-1 0 0,1 1 0,-1-1 0,0 0 0,0 0 0,0-3 0,-1 1-363,-2 4-155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6.920"/>
    </inkml:context>
    <inkml:brush xml:id="br0">
      <inkml:brushProperty name="width" value="0.05" units="cm"/>
      <inkml:brushProperty name="height" value="0.05" units="cm"/>
      <inkml:brushProperty name="color" value="#E71224"/>
    </inkml:brush>
  </inkml:definitions>
  <inkml:trace contextRef="#ctx0" brushRef="#br0">152 36 15675,'1'-1'89,"-1"-1"0,1 1 0,-1-1-1,1 1 1,-1-1 0,0 1 0,0-1-1,0 1 1,0-1 0,0 1 0,0-1-1,0 1 1,0-1 0,-1 1 0,1-1-1,0 1 1,-1-1 0,1 1 0,-2-2-1,1 2-51,1 1-1,-1-1 1,0 1-1,0 0 0,0-1 1,0 1-1,0 0 0,1-1 1,-1 1-1,0 0 0,0 0 1,0 0-1,0 0 1,0 0-1,0 0 0,0 0 1,0 0-1,0 0 0,0 0 1,0 0-1,0 1 1,1-1-1,-1 0 0,0 1 1,0-1-1,0 1 0,0-1 1,1 1-1,-1-1 1,0 1-1,0 0 0,0 0 1,-10 7 51,0 0 1,1 0 0,0 1-1,0 1 1,1-1-1,1 2 1,-1-1 0,2 1-1,-1 0 1,2 1 0,-1 0-1,-7 22 1,13-33-94,1 0 0,0-1 0,0 1 0,-1 0 0,1 0 0,0-1 0,0 1-1,0 0 1,0-1 0,0 1 0,0 0 0,0 0 0,0-1 0,1 1 0,-1 0 0,0-1 0,0 1 0,1 0 0,-1-1 0,0 1 0,1 0 0,-1-1 0,0 1 0,1-1 0,-1 1-1,1 0 1,-1-1 0,1 1 0,-1-1 0,1 0 0,0 1 0,-1-1 0,1 1 0,-1-1 0,1 0 0,0 1 0,0-1 0,-1 0 0,1 0 0,0 0 0,-1 0 0,1 1 0,0-1-1,0 0 1,-1 0 0,2 0 0,4 0-28,1-1-1,-1 1 1,1-1 0,7-2-1,-6 1 17,111-13-238,-108 14 188,0 1 1,0 0 0,0 1 0,0 0-1,0 1 1,-1 0 0,1 0 0,18 8-1,-27-9 61,-1-1-1,1 1 1,0-1-1,-1 1 1,1 0-1,-1 0 1,0 0-1,1 0 1,-1 0 0,0 0-1,1 0 1,-1 0-1,0 0 1,0 0-1,0 1 1,0-1-1,0 1 1,0-1-1,0 1 1,-1-1-1,1 1 1,0-1-1,-1 1 1,1-1-1,-1 1 1,0 0-1,0-1 1,1 1-1,-1 0 1,0-1 0,0 1-1,-1 0 1,1-1-1,0 1 1,0 0-1,-1-1 1,1 1-1,-1-1 1,0 1-1,1-1 1,-1 1-1,0-1 1,0 1-1,0-1 1,-1 2-1,-5 6 120,0 0 0,-1-1-1,0 0 1,0 0-1,-11 7 1,0 0 307,-35 20 0,49-32-405,0 0 0,-1 0 0,1-1-1,-1 1 1,0-1 0,0-1 0,1 1-1,-1-1 1,-1 0 0,1 0-1,0-1 1,-7 0 0,12 0 18,0 0 0,-1-1 0,1 1 1,0 0-1,0-1 0,-1 0 0,1 1 0,0-1 0,0 1 1,0-1-1,0 0 0,0 0 0,0 0 0,0 0 0,0 0 1,0 0-1,0 0 0,0 0 0,0 0 0,1 0 0,-1 0 1,0 0-1,1-1 0,-1 0 0,-1-4-35,1 1 0,0 0 0,0 0 0,1 0 0,-1-7 0,3-34-6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9:57.308"/>
    </inkml:context>
    <inkml:brush xml:id="br0">
      <inkml:brushProperty name="width" value="0.05" units="cm"/>
      <inkml:brushProperty name="height" value="0.05" units="cm"/>
      <inkml:brushProperty name="color" value="#E71224"/>
    </inkml:brush>
  </inkml:definitions>
  <inkml:trace contextRef="#ctx0" brushRef="#br0">57 0 14963,'-5'14'460,"0"0"1,2 0-1,-1 0 0,2 1 0,0 0 1,-1 23-1,4-4-9,7 60 0,2-49-557,1 1-1,2-2 1,2 1 0,1-2 0,32 56-1,-48-99 71,0 0-1,0 0 0,-1 0 1,1 0-1,0 0 0,0 0 0,0 0 1,0 0-1,0 0 0,0 0 1,0 0-1,0 0 0,0 0 1,0 0-1,0 0 0,0 0 1,0 0-1,0 0 0,-1 0 1,1 0-1,0 0 0,0 1 0,0-1 1,0 0-1,0 0 0,0 0 1,0 0-1,0 0 0,0 0 1,0 0-1,0 0 0,0 0 1,0 0-1,0 0 0,0 0 0,0 0 1,0 0-1,0 0 0,0 0 1,0 0-1,0 1 0,0-1 1,0 0-1,0 0 0,0 0 1,0 0-1,0 0 0,0 0 1,0 0-1,0 0 0,0 0 0,0 0 1,0 0-1,0 0 0,0 0 1,0 0-1,0 0 0,0 1 1,-9-7-809,-10-9 410,-2-6 575,1-1 0,-25-34 0,40 49 71,1 0 0,-1 0 1,1 0-1,1-1 0,-1 1 0,1-1 0,1 0 0,0 0 0,0 0 1,0 0-1,1 0 0,0 0 0,1-16 0,0 21-126,1-1-1,0 1 0,0 0 0,0 0 1,0-1-1,1 1 0,-1 0 0,1 0 1,0 1-1,0-1 0,0 0 0,0 0 1,0 1-1,1 0 0,-1-1 1,1 1-1,-1 0 0,1 0 0,0 0 1,0 1-1,5-3 0,8-3 91,0 1 0,0 0 0,20-4 0,-11 4-160,122-31 192,-60 20-231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38.299"/>
    </inkml:context>
    <inkml:brush xml:id="br0">
      <inkml:brushProperty name="width" value="0.05" units="cm"/>
      <inkml:brushProperty name="height" value="0.05" units="cm"/>
      <inkml:brushProperty name="color" value="#004F8B"/>
    </inkml:brush>
  </inkml:definitions>
  <inkml:trace contextRef="#ctx0" brushRef="#br0">25 250 8882,'-1'4'298,"-2"21"562,6-18-134,8-11 535,-2-1-909,0 1 1,1 0-1,0 0 1,0 1-1,0 0 0,0 1 1,16-2-1,-3 0-92,39-9 184,283-48 586,-308 60-952,1 0 1,-1 3-1,60 9 1,-11-1-19,19 0-31,135-7 0,-201-5-40,-1 2 0,1 1 1,65 11-1,-61-5-56,0-2 0,0-2 0,1-2 0,55-5 0,-60-1-98,-36 4 146,-1 1 0,1-1-1,0 0 1,-1 1 0,1-1-1,-1 0 1,1-1 0,-1 1-1,0 0 1,0-1 0,1 1-1,1-3 1,-4 4 13,0-1-1,1 1 0,-1 0 1,0 0-1,0-1 1,0 1-1,1 0 1,-1-1-1,0 1 1,0 0-1,0-1 1,0 1-1,0-1 0,0 1 1,0 0-1,0-1 1,0 1-1,0 0 1,0-1-1,0 1 1,0 0-1,0-1 0,0 1 1,0 0-1,0-1 1,0 1-1,-1 0 1,1-1-1,0 1 1,0 0-1,0-1 1,-1 1-1,1-1 0,-15-8-155,-20-1-99,34 10 246,-425-125-1588,378 111 1599,-1 2 0,0 1 0,-1 3-1,-57-1 1,-201 8 124,246 3-71,12-1 64,1 3 0,-1 1 0,1 3 1,0 2-1,1 2 0,0 2 0,1 2 0,-66 33 1,14 10 707,98-59-838,0 1 0,1-1-1,-1 0 1,0 1 0,1-1 0,-1 0-1,1 1 1,-1-1 0,1 1 0,-1-1-1,1 0 1,-1 1 0,1 0 0,-1-1 0,1 1-1,-1-1 1,1 1 0,0-1 0,0 1-1,-1 0 1,1-1 0,0 1 0,0 0-1,-1-1 1,1 1 0,0 0 0,0-1-1,0 1 1,0 0 0,0 0 0,0-1-1,0 1 1,0 0 0,1-1 0,-1 1 0,0 0-1,0-1 1,0 1 0,1 0 0,-1-1-1,0 1 1,1-1 0,-1 1 0,1 0-1,-1-1 1,1 1 0,-1-1 0,1 1-1,-1-1 1,1 0 0,-1 1 0,1-1-1,0 1 1,3 2-54,0-1 0,1 0 1,-1 1-1,1-1 0,-1-1 0,6 2 0,24 4 42,1-2 0,-1-2 0,1-1-1,40-3 1,-22 0 39,111-6 7,84-16-10,-150 10-6,413-68-187,-503 80 117,5-1 385,-22 4-6,-67 11-104,-20 5-240,-289 62-390,233-52 60,84-15 42,47-7 189,0-2 0,0-1 0,-42 1 1,22-8 29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5.380"/>
    </inkml:context>
    <inkml:brush xml:id="br0">
      <inkml:brushProperty name="width" value="0.05" units="cm"/>
      <inkml:brushProperty name="height" value="0.05" units="cm"/>
    </inkml:brush>
  </inkml:definitions>
  <inkml:trace contextRef="#ctx0" brushRef="#br0">135 94 16123,'4'-8'2909,"18"-5"-3006,-10 5-35,-8 4 82,-1 1-1,1-1 1,-1 0 0,0 0 0,0 0 0,4-8 0,-6 12 58,-1-1 0,0 0-1,1 1 1,-1-1 0,1 0 0,-1 1-1,0-1 1,1 0 0,-1 1 0,0-1-1,0 0 1,1 0 0,-1 1 0,0-1-1,0 0 1,0 0 0,0 0 0,0 1-1,0-1 1,0 0 0,-1 0 0,1 1-1,0-1 1,0 0 0,0 0 0,-1 1-1,1-1 1,0 0 0,-1 1 0,1-1-1,-1 0 1,1 1 0,-1-1 0,1 1-1,-1-1 1,1 0 0,-1 1 0,0-1-1,1 1 1,-1 0 0,0-1 0,1 1-1,-1 0 1,0-1 0,1 1 0,-1 0-1,0 0 1,0-1 0,1 1 0,-1 0-1,0 0 1,0 0 0,-1 0 0,-4 0 20,0 1 0,0-1 0,0 1 0,0 0 0,1 1 0,-1-1 0,0 1 0,0 1 1,1-1-1,-1 1 0,1-1 0,0 2 0,0-1 0,0 0 0,0 1 0,-5 6 0,0-1-45,2 0 0,-1 1 0,1 0 0,0 0-1,1 0 1,-10 21 0,14-24 6,0-1 0,0 1 1,1 0-1,0 0 0,0 1 0,1-1 0,0 0 0,0 1 0,1-1 1,0 13-1,1-17 9,-1 0-1,1-1 1,0 1 0,-1 0 0,1 0 0,0 0 0,1-1 0,-1 1 0,1 0 0,-1-1 0,1 1 0,0-1-1,-1 0 1,1 0 0,1 1 0,-1-1 0,0 0 0,0-1 0,1 1 0,-1 0 0,1-1 0,-1 1 0,1-1-1,0 0 1,0 0 0,-1 0 0,1 0 0,5 0 0,1 1-40,-1-2 1,1 1-1,0-1 0,-1 0 1,1-1-1,-1 0 0,1-1 0,-1 1 1,0-2-1,1 1 0,-1-1 1,0 0-1,0-1 0,-1 0 0,1 0 1,-1 0-1,0-1 0,0 0 1,0-1-1,-1 0 0,0 0 0,0 0 1,0-1-1,-1 1 0,0-1 1,-1-1-1,1 1 0,4-11 0,9-36-192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28.153"/>
    </inkml:context>
    <inkml:brush xml:id="br0">
      <inkml:brushProperty name="width" value="0.05" units="cm"/>
      <inkml:brushProperty name="height" value="0.05" units="cm"/>
      <inkml:brushProperty name="color" value="#004F8B"/>
    </inkml:brush>
  </inkml:definitions>
  <inkml:trace contextRef="#ctx0" brushRef="#br0">3 23 12579,'-2'-6'647,"5"8"-482,7 14-152,-2 23 179,-2 0 0,-2 0-1,-1 74 1,-2-58-52,1 115 166,4 107-317,-4-268-131,1-13 21,2-13 0,1-44 68,-2-1 1,-6-82-1,1 110 125,-38-417 1815,39 452-1885,0-1 0,0 0 0,0 0 0,0 0 1,0 0-1,0 0 0,0 0 0,0 0 0,-1 0 0,1 0 0,0 0 0,0 0 0,0 0 0,0 0 0,0 0 0,0 0 0,-1 0 0,1 0 0,0 0 0,0 0 0,0 0 0,0 0 0,0 0 0,-1 0 0,1 0 0,0 0 0,0 0 0,0 0 0,0 0 0,0 0 0,0 0 0,0 0 0,-1 0 0,1 0 0,0 0 0,0 0 0,0-1 0,0 1 0,0 0 0,0 0 0,0 0 0,0 0 0,0 0 0,0 0 0,-1 0 0,1-1 0,0 1 0,0 0 0,0 0 0,0 0 0,0 0 0,0 0 0,0 0 0,0-1 0,0 1 0,0 0 0,0 0 0,0 0 0,0 0 0,-4 8-9,1 14-18,1-1 1,1 1-1,2 39 0,0-11 58,12 365 610,-9-392-730,-1-13-411,1-122 101,-12-124 0,1 99 233,2 20 223,17 335 12,-1-2-94,-9-179 20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29.023"/>
    </inkml:context>
    <inkml:brush xml:id="br0">
      <inkml:brushProperty name="width" value="0.05" units="cm"/>
      <inkml:brushProperty name="height" value="0.05" units="cm"/>
      <inkml:brushProperty name="color" value="#004F8B"/>
    </inkml:brush>
  </inkml:definitions>
  <inkml:trace contextRef="#ctx0" brushRef="#br0">67 1 12099,'0'0'17,"0"0"0,0 0 0,0 0 0,0 0 0,0 0 0,0 0 0,0 0 0,0 0 0,0 0 0,0 0 0,0 0 1,0-1-1,1 1 0,-1 0 0,0 0 0,0 0 0,0 0 0,0 0 0,0 0 0,0 0 0,0 0 0,0 0 0,0 0 1,0 0-1,0 0 0,0 0 0,0 0 0,1 0 0,-1 0 0,0 0 0,0 0 0,0 0 0,0 0 0,0 0 0,0 0 0,0 0 1,0 0-1,0 0 0,0 1 0,0-1 0,0 0 0,0 0 0,1 0 0,-1 0 0,0 0 0,0 0 0,0 0 0,0 0 1,0 0-1,0 0 0,0 0 0,0 0 0,0 0 0,0 0 0,0 0 0,0 0 0,0 1 0,0-1 0,0 0 0,0 0 0,0 0 1,0 0-1,0 0 0,0 0 0,0 0 0,0 0 0,0 10 320,-4 13-54,-2 24 84,1 1 1,3-1-1,6 86 1,-4-120-316,6 86-23,2 100 183,-18-264-57,0-62-83,10-179 1,1 284-92,0 11-4,-2 19-70,-20 178-6,-9 186-531,32-311 231,-1-49 131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0:57.770"/>
    </inkml:context>
    <inkml:brush xml:id="br0">
      <inkml:brushProperty name="width" value="0.05" units="cm"/>
      <inkml:brushProperty name="height" value="0.05" units="cm"/>
      <inkml:brushProperty name="color" value="#004F8B"/>
    </inkml:brush>
  </inkml:definitions>
  <inkml:trace contextRef="#ctx0" brushRef="#br0">107 43 10650,'-1'-2'165,"1"0"0,-1 1 0,1-1 0,-1 0 0,0 0 0,0 1 0,0-1 0,0 0 0,0 1 0,0-1 0,0 1 0,0-1 0,-1 1 0,-1-2 0,-10-13 3503,14 19-3589,-1 0 0,1 0 0,-1 1 0,0-1-1,0 0 1,0 1 0,0-1 0,-1 0 0,-1 7 0,-1 10-53,2 631 91,-11-128 171,-1-162-196,3 99 32,12-426-102,1-1 1,8 34-1,2 14-66,-12-64-1,2 13-448,-2-29 49,-1-18-132,-11-498-264,-15 196 523,-6-108-836,30 318 708,22-209 0,2 175 311,13-120 3,-35 255 150,1-10 20,-1-30 1,0 44 46,-1-1-1,1 1 1,-1-1-1,0 1 1,-1-1-1,1 1 1,-1 0 0,0-1-1,0 1 1,0 0-1,-5-6 1,6 8 80,-1 6 16,6 6-155,0 0 0,-1 0 0,0 0 0,-1 1 0,0-1 0,-1 1-1,1 16 1,0 0 38,22 563 610,-23-476-638,1 37-10,4 169 35,-2-77-53,2 37-20,-5-243 6,17 171-48,20 3-23,-34-175 147,-4-36-70,0 0-1,0 0 1,-1 0-1,1 0 1,0 0-1,0 0 1,0 0-1,0 0 1,0 0-1,0 0 1,0 0-1,0 0 1,0 0-1,-1 0 1,1 0 0,0 0-1,0 0 1,0 0-1,0 0 1,0 0-1,0 0 1,0 0-1,0 0 1,0 0-1,0 0 1,-1 0-1,1 0 1,0 0-1,0 0 1,0 0-1,0 1 1,0-1-1,0 0 1,0 0-1,0 0 1,0 0-1,0 0 1,0 0-1,0 0 1,0 0-1,0 0 1,0 0 0,0 0-1,0 1 1,0-1-1,0 0 1,-1 0-1,1 0 1,0 0-1,0 0 1,0 0-1,1 0 1,-1 0-1,0 0 1,0 1-1,0-1 1,0 0-1,0 0 1,0 0-1,0 0 1,0 0-1,0 0 1,0 0-1,0 0 1,0 0-1,0 0 1,-8-18-32,-25-64 1301,20 54-1042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0:59.568"/>
    </inkml:context>
    <inkml:brush xml:id="br0">
      <inkml:brushProperty name="width" value="0.05" units="cm"/>
      <inkml:brushProperty name="height" value="0.05" units="cm"/>
      <inkml:brushProperty name="color" value="#004F8B"/>
    </inkml:brush>
  </inkml:definitions>
  <inkml:trace contextRef="#ctx0" brushRef="#br0">40 85 11226,'0'-1'264,"-1"1"-1,1-1 0,-1 0 1,1 1-1,-1-1 0,1 0 1,-1 0-1,1 0 0,0 0 1,-1 1-1,1-1 0,0 0 1,0 0-1,0 0 0,0 0 1,0 0-1,0 0 0,0 0 1,0 1-1,0-1 1,0-1-1,1 1-152,0 0 1,0 0 0,-1 0-1,1 1 1,0-1-1,0 0 1,0 1 0,0-1-1,0 0 1,0 1-1,0-1 1,0 1 0,0 0-1,0-1 1,0 1-1,0 0 1,1-1 0,0 1-1,22-3-4,0 1 1,-1 1-1,1 1 1,28 4-1,-18-2 14,38-2 0,9-9-110,105-25 1,-166 29-11,-4 3-5,0-1 1,0 2-1,0 0 0,1 1 1,-1 1-1,0 0 0,22 6 1,10 4-73,50 20 0,44 11-103,-126-38 161,1-2 0,-1 0 0,1-1 0,-1 0 1,1-2-1,31-4 0,-45 5 15,13-3-3,0 0 0,-1 0-1,1-2 1,0 0 0,23-12-1,-32 13-2,-1 1-1,1-1 0,12-3 0,-18 7-2,0-1 1,1 1 0,-1-1 0,1 1-1,0 0 1,-1 0 0,1 0-1,-1 0 1,1 0 0,-1 0 0,1 0-1,-1 1 1,1-1 0,-1 0-1,1 1 1,-1-1 0,1 1 0,-1 0-1,0-1 1,1 1 0,-1 0-1,0 0 1,2 1 0,15 20-385,-17-21 384,0 0-1,0 1 1,0-1-1,0 1 1,0-1-1,-1 1 1,1-1-1,0 1 1,-1-1-1,1 1 1,-1 0-1,0-1 1,0 1-1,1 2 1,-2-3 24,1-1 0,0 0 0,-1 1 1,1-1-1,-1 0 0,1 1 0,0-1 0,-1 0 1,1 0-1,-1 0 0,1 1 0,-1-1 0,1 0 0,0 0 1,-1 0-1,1 0 0,-1 0 0,1 0 0,-1 0 0,1 0 1,-1 0-1,1 0 0,-1 0 0,1 0 0,-1 0 0,1 0 1,-1 0-1,1 0 0,-1-1 0,1 1 0,-1 0 0,-23-8 172,15 5-132,-17-4-33,-89-21-875,77 22 410,0 3 1,-59 1 0,-8 4-176,-120 5-124,164-2 673,-103 23 0,-8 14 53,62-18 92,61-15 5,34-5 57,0-2-1,-1 0 1,1 0-1,0-2 1,-1 0-1,1 0 1,-18-4-1,32 4-108,0 0-1,0-1 1,1 1 0,-1 0-1,0 0 1,0 0-1,1-1 1,-1 1 0,0 0-1,1-1 1,-1 1-1,0-1 1,1 1 0,-1-1-1,0 1 1,1-1-1,-1 0 1,1 1 0,-1-1-1,1 1 1,-1-1-1,1 0 1,0 0 0,-1 1-1,1-1 1,0 0-1,-1-1 1,1 1-10,0 1 0,0-1 1,1 0-1,-1 1 0,0-1 0,0 0 1,1 1-1,-1-1 0,0 0 0,1 1 1,-1-1-1,1 1 0,-1-1 0,0 0 0,1 1 1,-1-1-1,1 1 0,0 0 0,-1-1 1,1 1-1,-1-1 0,1 1 0,0 0 1,-1-1-1,1 1 0,0 0 0,-1 0 1,1 0-1,0-1 0,0 1 0,0 0 1,10-1-4,0 1 0,0 0 1,0 0-1,0 1 1,0 0-1,16 5 1,-3-2-8,12 2-3,147 21-30,-140-23-17,1-2-1,53-4 0,-33-2-6,-7 1-28,107-22 0,-53 4-23,173-11 0,-223 32-47,-50 1 113,-1 0 0,1-1 0,-1 0 1,1-1-1,-1 0 0,1-1 0,-1 0 0,0-1 0,11-3 0,-17 4 67,1 0 1,0 0-1,-1-1 1,1 0-1,-1 0 1,0 0-1,0 0 1,0 0-1,0-1 1,0 0-1,-1 1 1,4-6-1,-6 7 501,-5 9-936,4-6 382,-1-1-1,1 0 0,-1 1 1,1-1-1,0 1 1,-1-1-1,1 0 1,-1 0-1,1 1 1,-1-1-1,1 0 1,-1 0-1,1 1 1,-1-1-1,1 0 1,-1 0-1,1 0 1,-1 0-1,1 0 1,-1 0-1,1 0 0,-1 0 1,1 0-1,-1 0 1,1 0-1,-1 0 1,1 0-1,-1 0 1,1-1-1,-1 1 1,1 0-1,-1 0 1,1-1-1,-1 1 1,1 0-1,-1 0 1,1-1-1,-1 1 1,1-1-1,0 1 0,-1 0 1,1-1-1,0 1 1,-1-1-1,1 0 1,-7-11-264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2.197"/>
    </inkml:context>
    <inkml:brush xml:id="br0">
      <inkml:brushProperty name="width" value="0.05" units="cm"/>
      <inkml:brushProperty name="height" value="0.05" units="cm"/>
      <inkml:brushProperty name="color" value="#004F8B"/>
    </inkml:brush>
  </inkml:definitions>
  <inkml:trace contextRef="#ctx0" brushRef="#br0">3 35 12643,'-1'-1'58,"1"0"0,0 0 0,-1 0 0,1 0 0,0-1 0,-1 1 0,1 0 0,0 0 0,0 0 0,0 0 0,0 0 1,0 0-1,0-1 0,1 1 0,-1 0 0,0 0 0,0 0 0,1 0 0,-1 0 0,1 0 0,-1 0 0,1 0 0,-1 0 0,1 0 0,0 0 0,0-1 1,1 1-18,-1 1 1,1-1 0,-1 0 0,1 1 0,-1-1 0,1 1 0,0 0-1,-1-1 1,1 1 0,0 0 0,-1 0 0,1 0 0,0 0-1,-1 0 1,3 1 0,5 1 4,0 0 0,0 1 0,0 0 0,0 0 1,8 5-1,41 28-3,66 52 0,-20-13-89,147 73-60,3 2 68,-71-31 25,50 35-15,-13 20-212,-168-127 202,2-3 0,1-2 0,82 47 0,-21-22 219,113 60 300,-162-94-293,109 37 0,-105-47-114,177 62 121,-194-62-66,0 1 0,71 46 0,-96-53-64,-4-2-110,-1 1 1,26 24 0,-46-35-26,-12-8 13,-6-8-35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2.925"/>
    </inkml:context>
    <inkml:brush xml:id="br0">
      <inkml:brushProperty name="width" value="0.05" units="cm"/>
      <inkml:brushProperty name="height" value="0.05" units="cm"/>
      <inkml:brushProperty name="color" value="#004F8B"/>
    </inkml:brush>
  </inkml:definitions>
  <inkml:trace contextRef="#ctx0" brushRef="#br0">0 629 12691,'2'0'212,"-1"0"0,0-1 0,0 1 0,0-1 0,0 0 0,0 1 0,1-1 0,-1 0 0,0 0 0,-1 0 0,1 0 0,0 1 1,0-1-1,0 0 0,0-1 0,-1 1 0,1 0 0,-1 0 0,2-2 0,12-29 274,-12 27-176,10-33 97,0 0 0,-3 0 0,-1-1 0,-1 0 0,0-47 0,-5-3-169,-11-104 0,8 193-241,1-1 1,0 1 0,0 0 0,0-1-1,0 1 1,0-1 0,0 1-1,0-1 1,0 1 0,0 0-1,0-1 1,0 1 0,0-1-1,0 1 1,0 0 0,0-1 0,0 1-1,0-1 1,1 1 0,-1 0-1,0-1 1,0 1 0,0 0-1,1-1 1,-1 1 0,0 0 0,0-1-1,1 1 1,-1 0 0,0-1-1,1 1 1,-1 0 0,0 0-1,1 0 1,-1-1 0,0 1-1,1 0 1,-1 0 0,1 0 0,-1 0-1,0 0 1,1 0 0,-1 0-1,1-1 1,-1 1 0,1 0-1,-1 1 1,0-1 0,1 0 0,-1 0-1,1 0 1,-1 0 0,0 0-1,1 0 1,-1 0 0,1 1-1,-1-1 1,0 0 0,1 0-1,-1 0 1,0 1 0,1-1 0,-1 0-1,0 1 1,1-1 0,30 24-95,-24-18 75,1 2 37,129 97-641,-118-93 502,1 0-1,0-1 1,0-1 0,1 0 0,34 9 0,-4-9-67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3.964"/>
    </inkml:context>
    <inkml:brush xml:id="br0">
      <inkml:brushProperty name="width" value="0.05" units="cm"/>
      <inkml:brushProperty name="height" value="0.05" units="cm"/>
      <inkml:brushProperty name="color" value="#004F8B"/>
    </inkml:brush>
  </inkml:definitions>
  <inkml:trace contextRef="#ctx0" brushRef="#br0">309 13 14787,'-1'-1'63,"0"0"0,0 0 0,-1 0 0,1 0 0,-1 0 0,1 0 1,-1 0-1,1 0 0,-1 1 0,1-1 0,-1 0 0,0 1 0,1 0 0,-1-1 0,0 1 0,1 0 0,-1 0 0,0 0 0,0 0 0,1 0 0,-1 0 0,0 1 0,-2 0 1,-5 0 47,1 1 0,0 0 0,-14 6 0,8-1-69,0 0 0,1 1 1,-1 1-1,2 0 0,-1 1 0,1 1 0,1-1 1,0 2-1,1 0 0,0 0 0,0 0 0,2 1 1,-12 22-1,10-13-10,2 2 0,0-1 0,2 1 0,0 0 0,2 0 0,-2 33-1,5-37 1,0 1-1,2 0 0,1 0 0,0 0 1,1-1-1,2 0 0,11 37 0,-13-49-22,1 0-1,-1 0 0,2-1 1,-1 0-1,1 1 1,0-1-1,0-1 1,1 1-1,0-1 0,0 0 1,0 0-1,14 9 1,-13-12 10,-1 1 0,1-1 0,0-1 0,-1 1 0,1-1 0,0 0 0,0-1 0,1 0 0,-1 0 0,0 0 0,0-1 1,1 0-1,-1 0 0,0-1 0,12-2 0,-7-1 83,1 1 0,-1-2 0,0 1 1,0-2-1,0 0 0,-1 0 0,20-14 0,-26 16-24,0-1-1,-1 1 0,1-1 1,-1 1-1,0-1 0,0 0 0,6-11 1,-8 13-31,-1 0 0,0-1 0,0 1 1,0 0-1,0 0 0,0-1 0,-1 1 0,1 0 1,-1-1-1,0 1 0,0 0 0,0-1 0,-1 1 1,1 0-1,-2-6 0,0 4-8,1 1 0,-1 0 0,0 0 0,-1 0 0,1 0 0,-1 0 0,1 1-1,-1-1 1,0 1 0,0 0 0,-1 0 0,1 0 0,-1 0 0,0 0 0,1 1 0,-1 0 0,0 0 0,0 0 0,-9-3 0,5 2-23,-1 1-1,0 0 1,0 0 0,0 1 0,0 0 0,0 1 0,0-1 0,-18 4 0,23-3-20,0 1 0,1 0 0,-1 0 0,1 1 0,0-1 0,-1 1 1,1 0-1,0 0 0,-4 2 0,7-3-3,-1-1-1,0 1 1,0 0-1,0-1 1,1 1 0,-1 0-1,0-1 1,1 1-1,-1 0 1,1 0 0,-1-1-1,1 1 1,-1 0-1,1 0 1,-1 0-1,1 0 1,0 0 0,-1 0-1,1 0 1,0 0-1,0 0 1,0 0 0,0 0-1,0 0 1,0 0-1,0 0 1,0 0 0,0 0-1,1 0 1,-1 0-1,0 0 1,0-1 0,1 1-1,-1 0 1,1 0-1,-1 0 1,2 1-1,0 0-7,0-1-1,0 1 0,0-1 1,0 1-1,1-1 0,-1 0 0,1 0 1,-1 0-1,1 0 0,-1-1 0,1 1 1,-1-1-1,1 1 0,0-1 0,-1 0 1,1 0-1,-1 0 0,6-1 0,48-8-185,-41 4 146,-1 0-1,0 0 1,23-14-1,-24 12-8,0 1-1,0 0 1,22-6-1,-34 11 55,0 1 0,0 0 0,0 0 0,0 0 0,0 0 0,0 0 0,0 0 0,0 1 0,0-1 0,0 0 0,0 0 0,0 1 0,0-1 0,-1 0 0,1 1 0,0-1 0,0 1 0,0 0 0,0-1 0,0 1 0,-1 0 0,1-1 0,0 1 0,-1 0 0,1 0 0,0-1 0,-1 1 0,1 0 0,-1 0-1,1 0 1,-1 0 0,0 0 0,1 0 0,-1 0 0,0 0 0,1 2 0,0 4-41,0 0 0,0 0 0,0 14 0,-1-21 48,-2 161 641,2-161-630,0 1 0,0-1 1,-1 0-1,1 0 0,0 0 0,0 0 0,0 1 0,0-1 0,0 0 0,0 0 0,0 0 0,0 0 0,0 0 0,0 1 0,0-1 0,0 0 1,0 0-1,0 0 0,0 0 0,0 1 0,0-1 0,0 0 0,0 0 0,0 0 0,0 0 0,1 1 0,-1-1 0,0 0 0,0 0 1,0 0-1,0 0 0,0 0 0,0 0 0,0 1 0,0-1 0,1 0 0,-1 0 0,0 0 0,0 0 0,0 0 0,0 0 0,0 0 0,1 0 1,-1 0-1,0 0 0,0 0 0,0 0 0,0 0 0,1 0 0,-1 1 0,0-1 0,0-1 0,0 1 0,0 0 0,1 0 0,7-8 115,7-14 130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4.647"/>
    </inkml:context>
    <inkml:brush xml:id="br0">
      <inkml:brushProperty name="width" value="0.05" units="cm"/>
      <inkml:brushProperty name="height" value="0.05" units="cm"/>
      <inkml:brushProperty name="color" value="#004F8B"/>
    </inkml:brush>
  </inkml:definitions>
  <inkml:trace contextRef="#ctx0" brushRef="#br0">37 11 13467,'-1'5'126,"-31"142"2695,30-130-2652,1-1 0,0 0-1,1 1 1,1-1 0,0 0 0,2 1 0,4 17 0,-7-31-162,1-1 0,1 1 0,-1 0 0,0 0 0,0-1 0,1 1 0,0 0-1,0-1 1,3 4 0,-5-6-4,0 1-1,0-1 1,1 0-1,-1 0 1,0 1-1,0-1 1,1 0-1,-1 0 1,0 0-1,1 0 1,-1 0-1,0 1 1,1-1 0,-1 0-1,0 0 1,1 0-1,-1 0 1,0 0-1,1 0 1,-1 0-1,0 0 1,1 0-1,-1 0 1,0 0-1,1 0 1,-1 0-1,0 0 1,1-1-1,-1 1 1,0 0-1,1 0 1,0-1 8,0 0 0,-1-1 0,1 1 0,0 0 0,-1 0 0,1 0 0,-1-1 0,1 1 0,-1 0 0,1 0 0,-1-1 0,0 1 0,1-2 0,3-35 280,-1 0-1,-2-45 1,-11-76 184,8 153-529,1 7 32,-1 10-3,3 0 1,1 1-1,0-1 1,0 0 0,1 0 0,0-1 0,1 1 0,0-1-1,11 19 1,-12-24 19,0 0 1,0 0-1,1 0 0,-1 0 0,1-1 1,0 1-1,0-1 0,1 0 0,-1-1 1,1 1-1,0-1 0,0 0 0,0 0 1,1 0-1,-1 0 0,0-1 0,1 0 1,8 2-1,-7-4 9,-1 1-1,1-1 1,-1 0 0,1 0 0,-1-1 0,0 0 0,1 0-1,-1-1 1,0 1 0,0-1 0,0-1 0,0 1-1,0-1 1,0 0 0,-1 0 0,1-1 0,-1 0 0,0 0-1,0 0 1,0 0 0,-1-1 0,1 0 0,-1 0 0,0 0-1,-1 0 1,1-1 0,-1 1 0,0-1 0,-1 0 0,4-10-1,-1-11 25,-6 21-23,-7 17 10,7-7-9,-1 0-1,1 0 1,0-1-1,1 1 1,-1 0-1,1 0 1,-1 0-1,1 0 1,1 0-1,-1 0 0,0 0 1,1 0-1,0 0 1,2 7-1,-2-8 5,0-1 0,0 1-1,0 0 1,0-1-1,1 1 1,-1-1 0,1 0-1,-1 1 1,1-1-1,0 0 1,0 0 0,0 0-1,0 0 1,1 0 0,-1 0-1,0-1 1,1 1-1,-1-1 1,1 0 0,0 0-1,3 2 1,2-2 23,0 0 0,1-1 0,-1 0 0,0 0 0,0 0 0,0-1 0,0-1 1,0 1-1,0-1 0,-1-1 0,1 1 0,0-1 0,7-4 0,4-3 36,0-1-1,-1-1 1,28-22-1,-44 32-72,1 0-1,0-1 1,0 2-1,0-1 1,0 0-1,0 0 1,0 1-1,4-2 0,-6 3 2,0 0-1,0 0 0,-1 0 0,1 0 0,0 0 1,0 0-1,0 0 0,0 0 0,0 1 1,-1-1-1,1 0 0,0 0 0,0 1 0,0-1 1,-1 1-1,1-1 0,0 0 0,-1 1 0,1-1 1,0 1-1,-1 0 0,1-1 0,0 1 0,-1 0 1,1-1-1,-1 1 0,1 0 0,-1-1 1,0 1-1,1 0 0,-1 0 0,0 0 0,1-1 1,-1 1-1,0 1 0,3 7 3,0 0 0,1 0-1,0-1 1,0 0 0,1 1 0,6 7 0,-9-14 3,-1 0 0,1 0 0,0-1 0,0 1 0,0 0 0,0-1 0,0 1 0,0-1 1,1 0-1,-1 1 0,0-1 0,1 0 0,-1-1 0,1 1 0,-1 0 0,1-1 0,0 1 1,-1-1-1,1 0 0,-1 0 0,1 0 0,0 0 0,-1 0 0,1-1 0,-1 1 0,1-1 1,2-1-1,6-2 107,0-1 1,-1-1 0,0 0 0,0-1 0,0 0 0,16-15-1,1-1-44,-4 6 28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5.050"/>
    </inkml:context>
    <inkml:brush xml:id="br0">
      <inkml:brushProperty name="width" value="0.05" units="cm"/>
      <inkml:brushProperty name="height" value="0.05" units="cm"/>
      <inkml:brushProperty name="color" value="#004F8B"/>
    </inkml:brush>
  </inkml:definitions>
  <inkml:trace contextRef="#ctx0" brushRef="#br0">160 296 12179,'0'-2'122,"1"1"1,-1-1 0,0 1 0,0-1 0,0 1 0,0 0 0,0-1-1,-1 1 1,1-1 0,0 1 0,-1 0 0,1-1 0,0 1 0,-1 0-1,0-1 1,1 1 0,-1 0 0,0 0 0,0-1 0,0 1 0,0 0-1,0 0 1,0 0 0,0 0 0,0 0 0,0 1 0,0-1-1,0 0 1,-1 0 0,1 1 0,0-1 0,0 1 0,-1-1 0,1 1-1,-1-1 1,-2 1 0,0-1-42,1 1 0,-1 0 1,0 0-1,0 0 0,0 0 0,0 1 0,0-1 0,0 1 0,0 0 0,1 1 0,-1-1 1,0 0-1,-3 3 0,0 1-49,0-1-1,0 1 1,1 1 0,0-1 0,0 1 0,-8 11 0,11-15-18,1 1 0,0 0 0,0 0 0,0 0 0,1 0 1,-1 0-1,1 0 0,0 1 0,0-1 0,0 0 0,0 1 0,0-1 1,1 1-1,-1-1 0,1 1 0,0-1 0,1 7 0,-1-8-3,1 0 0,0-1 0,0 1-1,-1 0 1,1-1 0,0 1 0,0-1 0,0 0 0,1 1-1,-1-1 1,0 0 0,1 0 0,-1 0 0,0 1-1,1-2 1,-1 1 0,1 0 0,0 0 0,-1 0-1,1-1 1,-1 1 0,1-1 0,0 1 0,0-1-1,-1 0 1,1 1 0,0-1 0,0 0 0,0 0-1,-1 0 1,1-1 0,2 1 0,5-1 33,1-1 0,-1 1 0,0-2-1,17-5 1,-2-3 29,0 0-1,-1-2 1,-1 0-1,0-1 0,0-2 1,-2 0-1,24-24 1,-28 24-18,-1 0 0,-1-1 1,0 0-1,-2-1 0,0-1 0,-1 0 1,-1-1-1,0 1 0,6-23 1,-15 38-44,0 0 1,0 0 0,0-1-1,-1 1 1,0 0 0,0-1 0,0 1-1,-1-5 1,1 9-12,0-1 1,0 1-1,0-1 1,0 1-1,0-1 1,0 1-1,-1-1 1,1 1-1,0-1 1,0 1-1,0-1 1,-1 1-1,1 0 1,0-1-1,-1 1 1,1 0-1,0-1 1,-1 1-1,1 0 1,-1-1-1,1 1 0,0 0 1,-1-1-1,1 1 1,-1 0-1,0 0 1,0 0-2,0 0 1,0 0 0,-1 0-1,1 1 1,0-1 0,0 1-1,0-1 1,0 1-1,0-1 1,0 1 0,0 0-1,0-1 1,0 1 0,1 0-1,-1 0 1,0 0-1,-1 1 1,-3 4 16,-1 1 1,1 0-1,1 1 0,-1-1 0,1 1 1,1 0-1,-1 0 0,1 0 0,1 0 1,0 0-1,0 1 0,0-1 0,1 1 1,0-1-1,1 12 0,0-15-49,0 1 0,0 0 0,1 0 1,0 0-1,0-1 0,0 1 0,1 0 0,0-1 0,0 0 0,0 1 0,1-1 0,0 0 0,0 0 1,0 0-1,1 0 0,-1-1 0,1 0 0,0 1 0,0-1 0,1 0 0,-1-1 0,1 1 0,7 3 1,-3-3-80,1 0 1,-1 0 0,1-1-1,0-1 1,0 0 0,0 0-1,0-1 1,0 0 0,0-1-1,0 0 1,1-1 0,-1 0 0,15-3-1,12-9-350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5.427"/>
    </inkml:context>
    <inkml:brush xml:id="br0">
      <inkml:brushProperty name="width" value="0.05" units="cm"/>
      <inkml:brushProperty name="height" value="0.05" units="cm"/>
      <inkml:brushProperty name="color" value="#004F8B"/>
    </inkml:brush>
  </inkml:definitions>
  <inkml:trace contextRef="#ctx0" brushRef="#br0">80 0 16019,'-9'5'518,"0"0"-1,1 1 1,-1 0-1,2 0 1,-1 1-1,1 0 1,-12 13-1,19-20-517,0 1 0,-1-1-1,1 0 1,0 0 0,0 1 0,-1-1-1,1 0 1,0 1 0,0-1 0,0 0 0,0 1-1,-1-1 1,1 0 0,0 1 0,0-1-1,0 1 1,0-1 0,0 0 0,0 1-1,0-1 1,0 0 0,0 1 0,0-1 0,0 1-1,0-1 1,0 0 0,0 1 0,1-1-1,-1 0 1,0 1 0,0-1 0,0 0 0,1 1-1,13 6-228,21-3-207,-34-4 434,16 0-136,24 1-84,73 12-1,-112-13 223,0 0-1,0 1 0,0-1 0,1 1 0,-1-1 0,-1 1 1,1 0-1,0 0 0,0 0 0,0 0 0,0 0 0,-1 1 1,1-1-1,0 0 0,-1 1 0,1-1 0,-1 1 0,2 2 0,-3-3 13,1 1-1,-1-1 1,0 1-1,0-1 1,1 1-1,-1-1 1,0 1-1,-1-1 1,1 0-1,0 1 1,0-1-1,-1 1 1,1-1-1,-1 1 1,1-1-1,-1 0 1,1 1-1,-1-1 0,0 0 1,0 0-1,0 1 1,1-1-1,-1 0 1,0 0-1,-1 0 1,1 0-1,-2 1 1,-6 6 121,0 0 0,-1-1 0,1-1-1,-1 1 1,-14 5 0,17-9-102,1 0-1,-2 0 0,1-1 1,0 0-1,0 0 1,-1-1-1,1 0 1,-1 0-1,-9 0 0,16-1-11,0 0 0,0 0 0,-1-1 0,1 1 0,0 0 0,0 0 0,0-1 0,0 1 0,0 0 0,0-1 0,0 1 0,0-1 0,0 1 0,0-1 0,0 0 0,0 1 0,0-1 0,0 0 0,1 0 0,-1 0 0,0 1 0,1-1 0,-1 0 0,0 0 0,1 0 0,-1 0 0,1 0 0,-1 0 0,1 0 0,0-1 0,-1 1 0,1 0 0,0 0 0,0 0 0,0 0 0,0 0 0,0 0 0,0 0 0,0-1 0,0 1 0,0 0 0,1 0 0,-1 0 0,0 0 0,1 0 0,-1 0 0,1 0 0,-1 0 0,1 0 0,-1 0 0,1 0 0,1-1 0,9-14-1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5.829"/>
    </inkml:context>
    <inkml:brush xml:id="br0">
      <inkml:brushProperty name="width" value="0.05" units="cm"/>
      <inkml:brushProperty name="height" value="0.05" units="cm"/>
    </inkml:brush>
  </inkml:definitions>
  <inkml:trace contextRef="#ctx0" brushRef="#br0">0 1 9482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5.877"/>
    </inkml:context>
    <inkml:brush xml:id="br0">
      <inkml:brushProperty name="width" value="0.05" units="cm"/>
      <inkml:brushProperty name="height" value="0.05" units="cm"/>
      <inkml:brushProperty name="color" value="#004F8B"/>
    </inkml:brush>
  </inkml:definitions>
  <inkml:trace contextRef="#ctx0" brushRef="#br0">1 123 14323,'3'2'185,"-1"0"1,1-1-1,0 1 1,0-1-1,1 1 1,-1-1-1,0 0 1,0 0-1,1-1 0,-1 1 1,0-1-1,1 1 1,-1-1-1,0 0 1,1 0-1,-1-1 1,1 1-1,-1-1 0,0 0 1,0 0-1,5-1 1,3-2-75,0 1 0,-1-2 1,0 1-1,0-1 0,14-10 1,-21 13-91,0-1 0,0 1 0,-1-1 0,1 0 0,-1 0 0,1 0 0,-1 0 0,0 0 1,0 0-1,-1-1 0,1 1 0,-1-1 0,1 0 0,-1 1 0,0-1 0,0-5 0,-1 8-15,1-1 1,-1 1-1,0-1 0,-1 1 0,1 0 0,0-1 1,0 1-1,-1 0 0,1-1 0,0 1 0,-1-1 1,1 1-1,-1 0 0,0 0 0,0-1 0,1 1 1,-1 0-1,-2-2 0,1 2-1,1 0 0,-1 0 1,0-1-1,0 2 0,0-1 0,0 0 1,0 0-1,0 1 0,0-1 0,0 1 1,0-1-1,0 1 0,0 0 0,0 0 1,-1 0-1,-2 1 0,-1 0 13,0 0 0,0 0 0,1 1 0,-1 0 0,0 0 0,1 1 0,0-1 0,-1 1 0,1 0 0,0 1 0,1-1 0,-1 1 0,1 0 0,-5 4 0,6-4 12,-1-1 1,1 1-1,0 0 1,0 0 0,0 0-1,1 0 1,0 0-1,-1 1 1,1-1 0,1 1-1,-1-1 1,1 1-1,0 0 1,0 0 0,0-1-1,0 1 1,1 7-1,0-10-19,0-1 0,1 1 0,-1-1 0,1 0-1,-1 1 1,1-1 0,-1 0 0,1 1 0,0-1-1,-1 0 1,1 0 0,0 1 0,0-1 0,0 0-1,0 0 1,0 0 0,0 0 0,0 0 0,0 0-1,2 0 1,0 1 6,0-1-1,1 1 0,-1-1 1,1 0-1,-1 0 1,1 0-1,6 0 1,3 0 4,0-1 1,-1-1-1,22-3 0,-19 1-130,-1-1 0,1-1 0,-1 0 0,0-1 0,-1-1-1,1 0 1,-2-1 0,1 0 0,-1-1 0,0 0 0,-1-1-1,0 0 1,13-16 0,-28 39-5,1 0 0,0 1 0,-1 20 0,3-29 169,1-1-1,-1 0 1,1 1-1,1-1 1,-1 1-1,1-1 1,-1 0-1,1 1 1,1-1-1,1 6 1,-2-8-57,0-1 1,0 0-1,0 1 1,0-1 0,0 0-1,0 0 1,0 0 0,1 0-1,-1 0 1,0 0 0,1 0-1,-1 0 1,1-1 0,-1 1-1,1 0 1,-1-1-1,1 1 1,-1-1 0,1 0-1,-1 1 1,1-1 0,0 0-1,-1 0 1,1 0 0,0 0-1,-1 0 1,1-1 0,-1 1-1,1 0 1,3-2-1,2 0-168,0 0-1,0-1 1,0 0-1,0-1 0,0 0 1,-1 0-1,1 0 0,-1 0 1,9-10-1,-3 2-45,0 0 0,-1-1-1,13-19 1,2-16-290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6.410"/>
    </inkml:context>
    <inkml:brush xml:id="br0">
      <inkml:brushProperty name="width" value="0.05" units="cm"/>
      <inkml:brushProperty name="height" value="0.05" units="cm"/>
      <inkml:brushProperty name="color" value="#004F8B"/>
    </inkml:brush>
  </inkml:definitions>
  <inkml:trace contextRef="#ctx0" brushRef="#br0">24 1 14707,'-6'18'1821,"1"5"-1476,0 1 0,2-1 0,0 1 1,2 0-1,0 0 0,2-1 1,1 1-1,1 0 0,6 28 0,3-7-353,1-1 0,2 0-1,37 73 1,-52-116-26,0 0 0,1 0-1,-1 0 1,1 0 0,0 0 0,-1 0 0,1 0 0,0 0-1,-1 0 1,1 0 0,0 0 0,0 0 0,0 0-1,0-1 1,0 1 0,0 0 0,0-1 0,0 1 0,2 0-1,1-7-449,-6-11 229,-51-139 312,44 135 335,9 21-377,0-1 0,0 1-1,0 0 1,0 0 0,0 0-1,0-1 1,0 1-1,0 0 1,0 0 0,0 0-1,0-1 1,0 1 0,0 0-1,0 0 1,0 0-1,0-1 1,0 1 0,0 0-1,0 0 1,0 0 0,1-1-1,-1 1 1,0 0-1,0 0 1,0 0 0,0 0-1,0 0 1,1-1 0,-1 1-1,0 0 1,0 0-1,0 0 1,0 0 0,1 0-1,-1 0 1,0 0 0,0 0-1,0-1 1,0 1-1,1 0 1,-1 0 0,0 0-1,0 0 1,0 0 0,1 0-1,-1 0 1,0 0-1,0 0 1,0 0 0,1 0-1,-1 0 1,0 1-1,0-1 1,0 0 0,1 0-1,-1 0 1,13 3 308,14 6-85,0-1 0,1-1 0,0-1 0,1-2 0,48 2 0,-64-6-246,0 0 0,-1-1 0,1-1 0,-1 0 0,1-1 0,-1 0 0,0 0 0,0-2 1,0 1-1,0-2 0,-1 0 0,0 0 0,0-1 0,-1 0 0,15-13 0,-22 17 0,1 0 0,-1-1 1,0 1-1,-1-1 0,1 0 0,0 0 0,-1 0 0,0-1 0,0 1 0,0 0 0,-1-1 0,2-6 1,-3 9 0,0 0 0,1 0 0,-1 0 1,0-1-1,0 1 0,-1 0 1,1 0-1,0-1 0,-1 1 0,1 0 1,-1 0-1,0 0 0,0 0 1,0 0-1,0 0 0,0 0 0,0 0 1,0 0-1,-1 1 0,1-1 1,-1 0-1,1 1 0,-1-1 0,0 1 1,1 0-1,-1-1 0,0 1 1,-4-2-1,3 2-1,-1-1 1,-1 1 0,1 0-1,0 0 1,0 0 0,0 0-1,0 1 1,-1-1-1,1 1 1,0 0 0,0 1-1,-1-1 1,1 1-1,0 0 1,0 0 0,0 0-1,0 0 1,0 1-1,0 0 1,0-1 0,0 2-1,1-1 1,-1 0-1,1 1 1,-1-1 0,-3 5-1,1-2 22,1 0-1,-1 1 0,1 0 0,0 0 0,0 1 1,1-1-1,0 1 0,0 0 0,0 0 0,1 0 1,0 1-1,1-1 0,-3 12 0,4-12-35,1 0-1,-1 1 1,2-1 0,-1 0-1,1 1 1,0-1 0,0 0-1,1 0 1,0 0 0,1 0-1,-1 0 1,1 0-1,0-1 1,1 1 0,0-1-1,0 0 1,0 0 0,1-1-1,-1 1 1,2-1 0,-1 0-1,0 0 1,1 0-1,0-1 1,0 0 0,0 0-1,1-1 1,-1 1 0,1-1-1,0-1 1,0 1 0,0-1-1,0-1 1,0 1-1,0-1 1,0 0 0,1-1-1,8 0 1,-14 0 2,0 0-1,-1 0 1,1-1-1,0 1 1,0 0-1,0-1 1,0 0-1,-1 1 1,1-1 0,0 0-1,1-1 1,16-22-322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8.055"/>
    </inkml:context>
    <inkml:brush xml:id="br0">
      <inkml:brushProperty name="width" value="0.05" units="cm"/>
      <inkml:brushProperty name="height" value="0.05" units="cm"/>
      <inkml:brushProperty name="color" value="#004F8B"/>
    </inkml:brush>
  </inkml:definitions>
  <inkml:trace contextRef="#ctx0" brushRef="#br0">1 1 11338,'15'35'4587,"-2"-4"-4337,22 50-9,-3 1-1,29 120 1,27 74-262,50 64 62,-123-306 8,2-1 1,1 0-1,1-1 0,26 32 0,0-8 184,61 58-1,-86-93-207,-1 2 0,-1 0 0,-1 1 0,-1 0 1,15 32-1,53 138 107,-11-21-54,-47-118 17,108 211 247,23-10-137,-112-188-41,-3 2 0,-3 2 1,-4 1-1,30 86 0,106 319 39,-42-116-151,-85-258-48,76 132 0,-119-236-4,2 7-21,1 2-70,1-1 1,0 0-1,0 0 0,0 0 0,1 0 1,0-1-1,11 10 0,-17-17 75,0 0-1,1 0 1,-1 0-1,0 0 1,0 1-1,1-1 1,-1 0 0,0 0-1,0 0 1,1 0-1,-1 0 1,0 0-1,0 0 1,1 0 0,-1 0-1,0 0 1,1 0-1,-1 0 1,0 0-1,0 0 1,1 0 0,-1 0-1,0 0 1,0 0-1,1 0 1,-1 0-1,0 0 1,0-1 0,1 1-1,-1 0 1,0 0-1,0 0 1,1 0-1,-1-1 1,0 1 0,0 0-1,0 0 1,1 0-1,-1-1 1,0 1-1,0 0 1,0 0 0,0-1-1,0 1 1,1-1-1,2-13-198,-1-9-106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8.975"/>
    </inkml:context>
    <inkml:brush xml:id="br0">
      <inkml:brushProperty name="width" value="0.05" units="cm"/>
      <inkml:brushProperty name="height" value="0.05" units="cm"/>
      <inkml:brushProperty name="color" value="#004F8B"/>
    </inkml:brush>
  </inkml:definitions>
  <inkml:trace contextRef="#ctx0" brushRef="#br0">0 153 16235,'2'25'1603,"4"32"0,-1-21-1214,-2-8-323,1 6-26,0 0-1,2 0 0,16 49 1,-22-81-58,1-1 1,-1 1 0,1-1 0,-1 0 0,1 1 0,0-1 0,-1 1-1,1-1 1,0 0 0,0 1 0,0-1 0,0 0 0,0 0 0,0 0-1,0 0 1,0 0 0,1 0 0,-1 0 0,0 0 0,1 0 0,1 0-1,-2-1-7,1 0-1,-1 0 0,0 0 0,0-1 0,0 1 0,1 0 0,-1-1 1,0 1-1,0-1 0,0 1 0,0-1 0,0 0 0,0 1 0,0-1 1,0 0-1,0 0 0,0 0 0,0 0 0,-1 1 0,2-3 0,6-8-239,-2 0-1,1-1 0,7-21 1,-12 31 225,127-328-3927,-126 321 3867,16-41-477,-17 46 558,-1 1 1,1 0-1,0 0 1,0 0 0,0 0-1,0 0 1,1 1-1,-1-1 1,1 0-1,0 1 1,5-4-1,-8 6 29,0 0 0,0 0-1,1 0 1,-1-1 0,0 1-1,1 0 1,-1 0 0,0 0-1,0 0 1,1 0 0,-1 0-1,0 0 1,0 0-1,1 0 1,-1 0 0,0 0-1,1 0 1,-1 0 0,0 0-1,0 0 1,1 0 0,-1 0-1,0 0 1,0 1 0,1-1-1,-1 0 1,0 0-1,0 0 1,1 0 0,-1 1-1,0-1 1,0 0 0,0 0-1,1 1 1,3 12 296,-3 22 295,-1-30-476,-1 81 1641,11 84 0,-7-150-1489,8 34 1,-9-47-258,0-1-1,1 1 1,-1-1 0,1 1-1,1-1 1,-1 0-1,1 0 1,6 7 0,-9-12-44,0 0 0,-1 0 0,1 0 1,0 0-1,-1 0 0,1-1 0,0 1 1,0 0-1,0 0 0,0-1 0,0 1 1,0-1-1,0 1 0,0-1 0,0 0 1,0 1-1,0-1 0,0 0 0,0 1 0,1-1 1,-1 0-1,0 0 0,0 0 0,0 0 1,0 0-1,0-1 0,0 1 0,1 0 1,-1 0-1,0-1 0,0 1 0,0 0 1,0-1-1,0 1 0,1-2 0,-1 1-59,1-1 0,-1 1-1,0 0 1,0-1-1,0 1 1,0-1 0,0 0-1,0 1 1,-1-1-1,1 0 1,-1 1 0,1-1-1,-1 0 1,1 0-1,-1 0 1,0 1 0,0-1-1,0 0 1,0 0 0,0 0-1,-1-3 1,-1-1-206,0-1 0,0 1-1,-1 0 1,0-1 0,0 1 0,0 1 0,-1-1 0,0 0 0,0 1 0,0 0 0,-1 0-1,1 0 1,-1 0 0,-1 1 0,1 0 0,-1 0 0,1 1 0,-8-4 0,-13-6-93,0 1 1,-52-16 0,71 25 698,-38-9 2166,13 3 2670,64 14-4749,1-2 0,37-1 0,-17 0-1281,84 1-1281,-98-3 1479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9.391"/>
    </inkml:context>
    <inkml:brush xml:id="br0">
      <inkml:brushProperty name="width" value="0.05" units="cm"/>
      <inkml:brushProperty name="height" value="0.05" units="cm"/>
      <inkml:brushProperty name="color" value="#004F8B"/>
    </inkml:brush>
  </inkml:definitions>
  <inkml:trace contextRef="#ctx0" brushRef="#br0">91 148 11971,'1'0'77,"-1"-1"0,0 1 0,0 0 1,0-1-1,0 1 0,0 0 1,0-1-1,0 1 0,0-1 0,0 1 1,0 0-1,0-1 0,0 1 1,0 0-1,0-1 0,0 1 0,-1 0 1,1-1-1,0 1 0,0 0 1,0-1-1,0 1 0,-1 0 1,1-1-1,0 1 0,0 0 0,-1 0 1,1-1-1,0 1 0,0 0 1,-1 0-1,1-1 0,0 1 0,-1 0 1,1 0-1,-18-1 1852,14 2-1649,0-1 0,0 1 0,0 0 1,1 1-1,-1-1 0,-6 4 0,6-1-200,1-1 1,-1 1-1,1 0 1,1 0-1,-1 0 1,0 0-1,1 1 1,0-1-1,0 1 1,-2 8-1,3-12-79,0 1-1,1-1 1,-1 1-1,1 0 0,0-1 1,-1 1-1,1 0 1,0-1-1,0 1 1,0 0-1,0-1 0,0 1 1,1 0-1,-1-1 1,0 1-1,1 0 0,-1-1 1,1 1-1,0-1 1,-1 1-1,1-1 0,0 1 1,0-1-1,0 0 1,0 1-1,0-1 1,0 0-1,0 0 0,1 1 1,-1-1-1,0 0 1,1 0-1,-1-1 0,3 3 1,-1-3 22,-1 0 1,1 0-1,-1 0 0,1 0 1,-1 0-1,1 0 1,-1-1-1,1 1 0,-1-1 1,1 1-1,-1-1 0,0 0 1,1 0-1,-1 0 1,0 0-1,0-1 0,0 1 1,0-1-1,0 1 1,0-1-1,0 0 0,2-2 1,6-6 169,-1 0-1,13-17 1,-16 18-83,-1 1-1,1-2 1,-2 1-1,1 0 1,-1-1-1,4-13 0,-7 19-157,0-1 0,0 0 0,0 0 0,0 0-1,-1 0 1,0 0 0,0 0 0,0 0-1,-1 0 1,1 0 0,-1 1 0,0-1-1,-1 0 1,1 0 0,-4-6 0,4 10-127,-1-1 1,1 0-1,-1 0 0,1 1 1,-1-1-1,0 1 1,1-1-1,-1 1 1,0 0-1,0-1 0,-3 0 1,5 2 77,-1-1 0,0 1 0,1 0 1,-1-1-1,0 1 0,1 0 0,-1 0 1,0-1-1,1 1 0,-1 0 0,0 0 1,0 0-1,1 0 0,-1 0 0,0 0 1,0 0-1,1 0 0,-1 0 0,0 0 0,1 1 1,-1-1-1,0 0 0,0 0 0,1 1 1,-1-1-1,0 0 0,1 1 0,-1-1 1,1 1-1,-1-1 0,1 1 0,-1-1 1,1 1-1,-1-1 0,0 2 0,0 4-943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09.810"/>
    </inkml:context>
    <inkml:brush xml:id="br0">
      <inkml:brushProperty name="width" value="0.05" units="cm"/>
      <inkml:brushProperty name="height" value="0.05" units="cm"/>
      <inkml:brushProperty name="color" value="#004F8B"/>
    </inkml:brush>
  </inkml:definitions>
  <inkml:trace contextRef="#ctx0" brushRef="#br0">29 0 13339,'-11'56'2631,"5"-28"-1642,-3 37 0,7-45-765,2 0 1,0 0-1,1 0 0,4 23 1,-4-37-164,1 0 1,0-1 0,0 1 0,0 0 0,0 0 0,1-1-1,6 10 1,-7-12-25,0-1 0,1 1 0,-1-1 0,0 0 0,1 0 0,-1 0 0,1 0 0,-1 0 0,1-1 0,0 1 1,0-1-1,0 0 0,0 0 0,0 0 0,0 0 0,4 1 0,0-2 21,0 1 0,1-1 0,-1 0 0,1 0 0,-1-1 0,0 0 0,0 0 0,1-1 1,-1 0-1,0 0 0,0-1 0,6-3 0,8-5 77,-1-2 1,27-20 0,16-10-26,-63 43-115,1 0-1,-1-1 1,1 1 0,-1 0-1,1-1 1,-1 1 0,1 0 0,0 0-1,-1 0 1,1-1 0,0 1-1,-1 0 1,1 0 0,-1 0 0,1 0-1,0 0 1,-1 0 0,1 0-1,0 0 1,-1 0 0,1 1 0,0-1-1,-1 0 1,1 0 0,-1 0-1,1 1 1,-1-1 0,1 0 0,0 1-1,-1-1 1,1 0 0,-1 1-1,1-1 1,-1 1 0,0-1 0,1 1-1,-1-1 1,1 1 0,-1-1-1,0 1 1,0-1 0,1 1-1,-1 0 1,0-1 0,0 1 0,0 0-1,1-1 1,-1 1 0,0-1-1,0 1 1,0 0 0,0 0 0,1 7-37,-1 0 0,1 1 1,-2 10-1,1-9 45,-1 4-4,0-10-13,1 0-1,0 0 1,0-1-1,0 1 1,0 0 0,1-1-1,-1 1 1,2 5-1,0-11-179,-1 1 0,0-1 0,0 0-1,0 0 1,0 1 0,0-1 0,0 0 0,0 0 0,1-3-1,12-38-761,-4 17 351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10.205"/>
    </inkml:context>
    <inkml:brush xml:id="br0">
      <inkml:brushProperty name="width" value="0.05" units="cm"/>
      <inkml:brushProperty name="height" value="0.05" units="cm"/>
      <inkml:brushProperty name="color" value="#004F8B"/>
    </inkml:brush>
  </inkml:definitions>
  <inkml:trace contextRef="#ctx0" brushRef="#br0">0 149 12411,'3'5'520,"-2"-2"-50,1 1-1,-1-1 1,1 0-1,0 0 1,0 0 0,1 0-1,2 3 1,-4-6-401,-1 1 0,1-1 1,0 1-1,0-1 0,-1 0 0,1 1 1,0-1-1,0 0 0,0 1 1,0-1-1,0 0 0,-1 0 1,1 0-1,0 0 0,0 0 1,0 0-1,0 0 0,0 0 1,0 0-1,-1-1 0,1 1 0,0 0 1,0-1-1,0 1 0,0 0 1,-1-1-1,1 1 0,0-1 1,0 1-1,-1-1 0,1 1 1,0-1-1,-1 0 0,1 1 0,0-2 1,10-10 104,-1 0 1,-1 0-1,0-1 1,-1 0 0,0-1-1,-1 0 1,-1 0-1,6-17 1,-11 28-182,-1 0 0,1 0 0,0 0-1,-1-1 1,0 1 0,0 0 0,0-4 0,0 6 3,0 1-1,0-1 0,0 1 1,0-1-1,-1 1 0,1-1 1,0 1-1,0-1 0,0 1 1,-1-1-1,1 1 0,0-1 1,0 1-1,-1-1 1,1 1-1,-1-1 0,1 1 1,0 0-1,-1-1 0,1 1 1,-1 0-1,1-1 0,-1 1 1,1 0-1,-1 0 0,1-1 1,-1 1-1,1 0 1,-1 0-1,1 0 0,-1 0 1,1-1-1,-1 1 0,1 0 1,-1 0-1,0 0 0,1 0 1,-1 1-1,1-1 0,-1 0 1,1 0-1,-1 0 1,1 0-1,-1 0 0,1 1 1,-1-1-1,1 0 0,-2 1 1,-3 2-21,0 0 0,-1 0 0,1 1 0,0 0 1,1 0-1,-1 0 0,1 0 0,-1 1 0,2-1 1,-1 1-1,0 0 0,1 1 0,0-1 0,0 0 0,0 1 1,-2 7-1,1-1 28,0 1 1,0-1-1,1 1 1,1 0-1,0 0 1,0 23-1,2-33 8,0 1 0,0-1-1,1 0 1,-1 1 0,1-1-1,-1 0 1,1 1 0,0-1-1,0 0 1,1 0 0,-1 0 0,1 0-1,-1 0 1,1 0 0,0 0-1,0-1 1,0 1 0,0-1-1,1 1 1,-1-1 0,1 0-1,0 0 1,-1 0 0,1 0-1,0 0 1,5 1 0,-2-1-25,0 0 1,0-1 0,0 0-1,0 0 1,1-1 0,-1 1-1,0-1 1,0-1-1,0 1 1,0-1 0,0 0-1,0-1 1,11-3 0,-9 3-57,1-1 0,-1 0 0,0 0 0,0-1 0,0 0 0,-1-1 0,1 0 0,-1 0 0,0 0 0,0-1 0,-1 0 0,7-8 0,4-18-166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10.574"/>
    </inkml:context>
    <inkml:brush xml:id="br0">
      <inkml:brushProperty name="width" value="0.05" units="cm"/>
      <inkml:brushProperty name="height" value="0.05" units="cm"/>
      <inkml:brushProperty name="color" value="#004F8B"/>
    </inkml:brush>
  </inkml:definitions>
  <inkml:trace contextRef="#ctx0" brushRef="#br0">17 152 20036,'-8'9'1865,"4"-5"-1457,-1-1-296,5-2 848,6-1-904,1 0-384,6-8-776,3-2 880,0-7-208,1-3-177</inkml:trace>
  <inkml:trace contextRef="#ctx0" brushRef="#br0" timeOffset="1">162 22 16299,'0'3'1297,"2"-3"-1113,-2-3 2312,0-1-2008,0-5-208,0 0 33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14.299"/>
    </inkml:context>
    <inkml:brush xml:id="br0">
      <inkml:brushProperty name="width" value="0.05" units="cm"/>
      <inkml:brushProperty name="height" value="0.05" units="cm"/>
      <inkml:brushProperty name="color" value="#004F8B"/>
    </inkml:brush>
  </inkml:definitions>
  <inkml:trace contextRef="#ctx0" brushRef="#br0">1 57 7426,'3'93'999,"4"0"1,5-1-1,27 109 1,-37-190-836,-1-7-140,-1 0 1,1 0-1,0 0 0,0 0 0,0-1 1,0 1-1,1 0 0,-1-1 1,1 1-1,0-1 0,0 0 1,3 4-1,-5-7-28,1 0 0,-1 0 0,1 0 0,-1 0 0,0 0-1,1 0 1,-1 0 0,1 0 0,-1 0 0,0 0 0,1-1 0,-1 1 0,1 0 0,-1 0 0,0 0 0,1-1 0,-1 1 0,0 0 0,1 0 0,-1-1 0,0 1-1,1 0 1,-1-1 0,0 1 0,0 0 0,1-1 0,-1 1 0,0 0 0,0-1 0,0 1 0,1 0 0,-1-1 0,0 1 0,0-1 0,0 1 0,0 0-1,0-1 1,0 1 0,0-1 0,0 1 0,0-1 0,0 1 0,0-1 0,3-22-33,-3 21 30,11-163 749,-12-204 0,-1 344-427,2 25-308,0 0 0,0 0 0,0 0 0,0 0 0,-1 0 0,1 0-1,0 0 1,0 0 0,0 0 0,0 0 0,0 1 0,0-1 0,0 0 0,0 0 0,0 0-1,0 0 1,0 0 0,0 0 0,-1 0 0,1 0 0,0 0 0,0 0 0,0 0 0,0 0-1,0 0 1,0 0 0,0 0 0,0 0 0,0 0 0,0 0 0,0-1 0,-1 1 0,1 0-1,0 0 1,0 0 0,0 0 0,0 0 0,0 0 0,0 0 0,0 0 0,0 0 0,0 0-1,0 0 1,0 0 0,0 0 0,0 0 0,0 0 0,0 0 0,0-1 0,0 1 0,0 0-1,0 0 1,-1 0 0,1 0 0,0 0 0,0 0 0,-3 9 64,-1 12-34,1 0 0,1 1 0,1 39 0,1-4-55,-3 33-81,-3 58-58,16 176 1,-10-322 155,6 39-21,-6-38 19,1-1 0,0 1 0,-1-1 0,1 0 0,0 1 0,0-1 1,1 0-1,-1 0 0,0 1 0,1-1 0,1 2 0,-2-3 2,-1-1 1,1 0-1,-1 1 0,0-1 0,1 0 0,-1 0 1,1 1-1,-1-1 0,1 0 0,-1 0 0,1 0 1,-1 0-1,1 1 0,-1-1 0,1 0 0,0 0 1,-1 0-1,1 0 0,-1 0 0,1 0 0,-1-1 0,1 1 1,-1 0-1,1 0 0,-1 0 0,1 0 0,-1-1 1,1 1-1,-1 0 0,1 0 0,-1-1 0,0 1 1,1 0-1,-1-1 0,1 1 0,-1 0 0,0-1 1,1 1-1,-1-1 0,14-22-23,-2-6 46,-1 0-1,-2-1 1,-1 0-1,6-45 1,6-128 425,-20 200-437,4-48 290,-3 1 1,-8-81 0,7 126-257,0 0 0,-1-1 0,0 1-1,-1 0 1,1 0 0,-1 1 0,0-1 0,0 0-1,0 0 1,-1 1 0,-5-9 0,7 13-42,1-1 1,0 1 0,-1 0-1,1 0 1,-1-1 0,1 1 0,-1 0-1,1 0 1,-1 0 0,0-1-1,1 1 1,-1 0 0,1 0-1,-1 0 1,1 0 0,-1 0-1,1 0 1,-1 0 0,1 0 0,-1 0-1,0 1 1,1-1 0,-1 0-1,1 0 1,-1 0 0,1 1-1,-1-1 1,1 0 0,0 0-1,-2 1 1,-10 16 4,2 7-54,1 0 0,1 1-1,1 0 1,-5 34 0,-4 103-258,14-247-369,3 72 443,0 21 186,-2 28 695,-8 71-235,3-49-185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15.480"/>
    </inkml:context>
    <inkml:brush xml:id="br0">
      <inkml:brushProperty name="width" value="0.05" units="cm"/>
      <inkml:brushProperty name="height" value="0.05" units="cm"/>
      <inkml:brushProperty name="color" value="#004F8B"/>
    </inkml:brush>
  </inkml:definitions>
  <inkml:trace contextRef="#ctx0" brushRef="#br0">63 392 7890,'3'142'1322,"6"0"0,30 160 0,-37-292-1293,-2-7-19,0 0 1,0-1 0,0 1 0,1 0 0,-1-1-1,1 1 1,0 0 0,0-1 0,0 1-1,0-1 1,0 1 0,1-1 0,-1 0-1,1 1 1,-1-1 0,1 0 0,2 2 0,-4-4-8,1 0 1,-1 0 0,0 1 0,1-1 0,-1 0 0,0 0 0,1 0-1,-1 0 1,0 0 0,1 0 0,-1 0 0,0 0 0,1 0 0,-1 0-1,1 0 1,-1 0 0,0-1 0,0 1 0,1 0 0,-1 0 0,0 0 0,1 0-1,-1 0 1,0-1 0,1 1 0,-1 0 0,0 0 0,0-1 0,1 1-1,-1 0 1,0 0 0,0-1 0,0 1 0,1 0 0,-1-1 0,0 1-1,0-1 1,5-11 42,-1 0 0,0-1 0,-1 1-1,0-1 1,-1 0 0,-1 0 0,0-23 0,1 14 2,6-133 855,-17-223 0,7 363-824,2 5 24,-1-1 1,-1 0 0,1 1 0,-8-20-1,9 30-99,1 0 0,-1-1 0,0 1-1,0 0 1,0 0 0,0-1 0,-1 1 0,1 0 0,0 0-1,0-1 1,0 1 0,0 0 0,0 0 0,0 0-1,0-1 1,0 1 0,0 0 0,-1 0 0,1 0-1,0-1 1,0 1 0,0 0 0,0 0 0,0 0-1,-1 0 1,1 0 0,0-1 0,0 1 0,0 0 0,-1 0-1,1 0 1,0 0 0,0 0 0,-1 0 0,1 0-1,0 0 1,0 0 0,0 0 0,-1 0 0,1 0-1,0 0 1,0 0 0,-1 0 0,1 0 0,0 0-1,0 0 1,-1 0 0,1 0 0,0 0 0,-7 15 54,-2 28-65,-46 533-594,55-555 536,2-42 20,2-64 69,-4 0 1,-4 0 0,-3 0-1,-4 1 1,-40-151 0,44 214-320,7 21 285,0 0 1,0 0-1,0 0 0,0 0 0,0 0 0,0 1 0,0-1 0,0 0 0,-1 0 0,1 0 1,0 0-1,0 0 0,0 0 0,0 0 0,0 0 0,0 0 0,0 0 0,0 0 0,0 0 1,0 0-1,0 0 0,0 0 0,0 0 0,0 0 0,0 0 0,-1 0 0,1 0 0,0 0 1,0 0-1,0 0 0,0 0 0,0 0 0,0 0 0,0 0 0,0 0 0,0 0 0,0 0 0,0 0 1,0 0-1,0 0 0,0 0 0,0-1 0,2 37-399,-1-36 415,22 372-44,-14-176 349,-4-147-224,-5-48-83,0 0 1,1 1-1,-1-1 1,0 0-1,0 0 1,1 1-1,-1-1 1,1 0-1,0 0 1,-1 0-1,1 0 1,1 2-1,3-4 12,0-9-21,4-22-116,-1 1-1,-2-1 0,3-63 0,-4 48 3,50-535-1227,-50 539 1203,-2 35 124,-2 13 29,0 21 42,-6 274 234,1 132 207,7-357-421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6.292"/>
    </inkml:context>
    <inkml:brush xml:id="br0">
      <inkml:brushProperty name="width" value="0.05" units="cm"/>
      <inkml:brushProperty name="height" value="0.05" units="cm"/>
    </inkml:brush>
  </inkml:definitions>
  <inkml:trace contextRef="#ctx0" brushRef="#br0">47 125 14411,'4'-33'3337,"14"-52"1,-14 78-2964,-3 13-209,0 13-84,-36 306-375,13-157 327,15-111-25,2-27-130,2 0 1,1 1-1,2 40 0,0-70 80,0-1 0,0 0 1,0 1-1,0-1 0,0 1 1,0-1-1,1 0 0,-1 1 1,0-1-1,0 1 0,0-1 1,0 0-1,1 1 0,-1-1 1,0 0-1,0 1 0,1-1 1,-1 0-1,0 1 0,1-1 1,-1 0-1,0 1 0,1-1 0,-1 0 1,0 0-1,1 0 0,-1 1 1,0-1-1,1 0 0,-1 0 1,1 0-1,16-4-1377,20-18-1389,-32 19 2237,50-35-1594,-23 16 1186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21.505"/>
    </inkml:context>
    <inkml:brush xml:id="br0">
      <inkml:brushProperty name="width" value="0.05" units="cm"/>
      <inkml:brushProperty name="height" value="0.05" units="cm"/>
      <inkml:brushProperty name="color" value="#004F8B"/>
    </inkml:brush>
  </inkml:definitions>
  <inkml:trace contextRef="#ctx0" brushRef="#br0">33 69 13483,'1'2'155,"1"0"0,-1 0 0,0 1 0,0-1 0,0 0 0,0 1 0,-1-1 0,1 0 0,0 4-1,3 11 384,0-2-388,-1 1 0,0 0 0,-1 0 0,-1 0 1,-1 26-1,0-10 28,2 71 97,1-174-201,-3-1 1,-12-102 0,11 170-68,-6-36 15,7 39-22,0 1 0,0 0 0,0 0 0,0-1-1,0 1 1,-1 0 0,1 0 0,0-1 0,0 1 0,0 0 0,0 0 0,0 0 0,0-1 0,0 1 0,-1 0 0,1 0 0,0 0 0,0-1 0,0 1 0,0 0 0,-1 0 0,1 0 0,0 0-1,0-1 1,-1 1 0,1 0 0,0 0 0,0 0 0,0 0 0,-1 0 0,1 0 0,0 0 0,0 0 0,-1 0 0,1 0 0,0 0 0,0 0 0,-1 0 0,0 1-1,0 0 1,0 0 0,0 1 0,0-1-1,0 0 1,1 1 0,-1-1 0,0 0-1,1 1 1,-1-1 0,1 3 0,-8 28-17,2 1 1,2-1 0,-1 50 0,4-56-9,-3 76-478,10 110-1,-7-209 354,-4-9-68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22.563"/>
    </inkml:context>
    <inkml:brush xml:id="br0">
      <inkml:brushProperty name="width" value="0.05" units="cm"/>
      <inkml:brushProperty name="height" value="0.05" units="cm"/>
      <inkml:brushProperty name="color" value="#004F8B"/>
    </inkml:brush>
  </inkml:definitions>
  <inkml:trace contextRef="#ctx0" brushRef="#br0">59 0 9730,'-8'92'2823,"-2"360"-1177,10-444-1616,-2 158 468,2-165-504,0 0-1,0 0 1,0 0-1,0-1 1,0 1-1,0 0 1,0 0-1,0 0 1,0 0-1,0-1 1,0 1-1,0 0 1,1 0-1,-1 0 1,0-1-1,1 1 1,-1 0 0,1 0-1,-1-1 1,1 1-1,0 1 1,0-4 1,0 1 0,-1-1-1,1 1 1,-1-1 0,1 1 0,-1-1 0,0 1 0,1-1 0,-1 0 0,0 1 0,0-1 0,-1-2 0,-9-494 897,8 447-806,1 18-14,1 14-5,-1 0 1,-1 0 0,-8-35-1,5 43-66,0 16-63,-1 24-78,0 118-227,18 213-1,-11-345 376,-1-7-7,0 0 0,1 0 0,0 0 0,0 0 0,1-1-1,0 1 1,0 0 0,6 12 0,-8-20-2,0 0 1,0 0-1,0 0 0,0 1 0,0-1 0,0 0 0,1 0 1,-1 0-1,0 0 0,0 0 0,0 1 0,0-1 0,0 0 1,1 0-1,-1 0 0,0 0 0,0 0 0,0 0 0,0 0 1,1 1-1,-1-1 0,0 0 0,0 0 0,0 0 0,1 0 1,-1 0-1,0 0 0,0 0 0,0 0 0,1 0 1,-1 0-1,0 0 0,0 0 0,0 0 0,1 0 0,-1 0 1,0 0-1,0-1 0,0 1 0,0 0 0,1 0 0,-1 0 1,0 0-1,0 0 0,7-12-27,2-16-13,3-78 24,-4 0 1,-6-109-1,-2 200 16,0 7-5,0 0 0,-1 1 0,-3-14 0,2 19-45,-1 9 15,-2 15-11,-8 66-663,-2 103 0,15-176 600,1-1 0,0 0 0,1 0 0,4 15-1,2-2-247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23.410"/>
    </inkml:context>
    <inkml:brush xml:id="br0">
      <inkml:brushProperty name="width" value="0.05" units="cm"/>
      <inkml:brushProperty name="height" value="0.05" units="cm"/>
      <inkml:brushProperty name="color" value="#004F8B"/>
    </inkml:brush>
  </inkml:definitions>
  <inkml:trace contextRef="#ctx0" brushRef="#br0">53 6 12611,'0'0'21,"0"0"0,0 0 1,0 0-1,0 0 0,0 0 0,0 0 1,-1 0-1,1 0 0,0 0 1,0 0-1,0 0 0,0 0 1,0 0-1,-1 0 0,1 0 0,0 0 1,0 0-1,0 0 0,0 0 1,0 0-1,-1 0 0,1 0 1,0 0-1,0 0 0,0 0 0,0 0 1,0 0-1,-1 0 0,1 0 1,0-1-1,0 1 0,0 0 1,0 0-1,0 0 0,0 0 0,0 0 1,0 0-1,0 0 0,-1-1 1,1 1-1,0 0 0,0 0 1,0 0-1,0 0 0,0 0 0,0-1 1,0 1-1,0 0 0,0 0 1,0 0-1,0 0 0,0 0 1,0-1-1,0 1 0,0 0 0,0 0 1,0 0-1,0 0 0,0 0 1,1-1-1,-1 1 0,0 0 1,0 0-1,0 0 0,0 0 0,-9 9 378,4 3-316,1-1 1,0 1-1,1 0 0,1 0 1,0 0-1,-1 23 0,1-12-80,-7 69-102,4 0 0,5 0 0,13 115 1,-13-202 66,5 25-120,-5-29 128,0 1 0,1-1 0,-1 0 0,0 1 0,1-1 0,-1 0 0,1 0 0,-1 1 0,1-1 0,0 0 0,-1 0 0,1 0 0,0 0 0,0 0 0,0 0 0,2 2 0,-3-4 8,1 1 1,0-1 0,-1 1 0,1-1 0,0 1-1,-1-1 1,1 1 0,0-1 0,-1 0 0,1 1-1,-1-1 1,1 0 0,-1 0 0,1 1 0,-1-1-1,0 0 1,1 0 0,-1 0 0,0 0 0,0 1-1,0-1 1,0 0 0,1 0 0,-1-1 0,5-34-554,-1 0 0,0-36 0,-5 57 363,-4 14-81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44.388"/>
    </inkml:context>
    <inkml:brush xml:id="br0">
      <inkml:brushProperty name="width" value="0.05" units="cm"/>
      <inkml:brushProperty name="height" value="0.05" units="cm"/>
      <inkml:brushProperty name="color" value="#004F8B"/>
    </inkml:brush>
  </inkml:definitions>
  <inkml:trace contextRef="#ctx0" brushRef="#br0">0 137 16468,'5'1'1216,"15"-8"-976,8-9-88,17-1 216,8-2-96,7-1-48,2 3-56,-2 0-224,-1 5-120,-12 4-192,-7 3-88,-14 7-176,-10 2-144,-13 3 471,-3 2-143,-15 2 24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44.759"/>
    </inkml:context>
    <inkml:brush xml:id="br0">
      <inkml:brushProperty name="width" value="0.05" units="cm"/>
      <inkml:brushProperty name="height" value="0.05" units="cm"/>
      <inkml:brushProperty name="color" value="#004F8B"/>
    </inkml:brush>
  </inkml:definitions>
  <inkml:trace contextRef="#ctx0" brushRef="#br0">4 59 11707,'-3'6'1384,"6"-2"-688,7-4-176,8-3 1392,8-3-927,10-2-217,6-1-48,6-1-128,5 0-120,-1 1-328,-3-1-304,-6 6 184,-6 4-64,-6 2-72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45.571"/>
    </inkml:context>
    <inkml:brush xml:id="br0">
      <inkml:brushProperty name="width" value="0.05" units="cm"/>
      <inkml:brushProperty name="height" value="0.05" units="cm"/>
      <inkml:brushProperty name="color" value="#004F8B"/>
    </inkml:brush>
  </inkml:definitions>
  <inkml:trace contextRef="#ctx0" brushRef="#br0">245 118 12723,'5'-6'514,"-1"0"1,1 0-1,-1 0 1,-1-1 0,1 0-1,4-12 1,-7 18-441,-1-1 0,0 0-1,1 1 1,-1-1 0,0 0 0,0 1 0,0-1 0,0 0 0,0 0-1,0 1 1,-1-1 0,1 0 0,0 1 0,-1-1 0,0 0 0,1 1 0,-1-1-1,0 1 1,0-1 0,0 1 0,0-1 0,0 1 0,0 0 0,0 0 0,0-1-1,0 1 1,-1 0 0,1 0 0,0 0 0,-1 0 0,1 0 0,-1 1-1,0-1 1,1 0 0,-4 0 0,-2-2-28,0 1 0,0 1 1,0-1-1,0 1 0,-1 0 0,1 1 0,0 0 1,-1 0-1,1 0 0,0 1 0,-1 0 0,1 1 1,0-1-1,-10 5 0,7-2-36,0 0 0,0 0 1,0 1-1,1 1 0,0 0 0,0 0 0,0 0 1,1 1-1,-10 11 0,14-14-15,1 0 0,0 1 1,1-1-1,-1 0 0,1 1 1,-1 0-1,1-1 0,1 1 0,-1 0 1,1 0-1,-1 7 0,1-11 1,1 1 0,0 0 0,0 0 0,0 0 0,0-1 0,0 1 0,0 0 0,1 0 0,-1-1 0,0 1 0,1 0 0,0 0-1,-1-1 1,1 1 0,0-1 0,0 1 0,0 0 0,0-1 0,0 0 0,0 1 0,0-1 0,0 0 0,1 1 0,-1-1 0,1 0 0,-1 0 0,1 0 0,-1 0 0,1 0 0,-1-1-1,1 1 1,0 0 0,-1-1 0,1 1 0,2 0 0,4 0-18,0 0 1,0 0-1,1-1 0,-1 0 0,0-1 0,0 1 0,0-2 1,0 1-1,0-1 0,13-5 0,6-3-63,43-25 0,-26 13 14,-44 21 68,1 1 0,-1 0 0,0-1 1,1 1-1,-1 0 0,1 0 0,0-1 1,-1 1-1,1 0 0,-1 0 0,1 0 0,-1 0 1,1 0-1,-1 0 0,1 0 0,0 0 1,-1 0-1,1 0 0,-1 0 0,1 0 0,-1 0 1,1 0-1,-1 0 0,1 1 0,-1-1 1,1 0-1,-1 0 0,1 1 0,-1-1 0,1 0 1,-1 1-1,1-1 0,-1 0 0,0 1 1,1-1-1,-1 1 0,0-1 0,1 1 0,-1-1 1,0 1-1,1-1 0,-1 1 0,0-1 1,0 1-1,0-1 0,1 1 0,-1-1 0,0 1 1,0-1-1,0 1 0,0-1 0,0 1 1,0 0-1,0-1 0,-1 1 0,-3 45-51,1-27 33,0 35-21,4 84 0,1-118 75,0 0 0,1 0 0,2 0 0,0 0 0,1-1 0,1 0 0,14 28 0,-21-46-21,1-1 0,-1 1 0,0 0-1,1 0 1,-1 0 0,0 0 0,1 0 0,-1 0 0,0-1-1,0 1 1,0 0 0,0 0 0,0 0 0,0 0 0,0 0-1,0 0 1,0 0 0,0 0 0,-1 0 0,1-1 0,0 1-1,0 0 1,-1 0 0,1 0 0,-1 1 0,-1-1 22,1 1 1,0-1 0,-1 0-1,1 1 1,-1-1-1,0 0 1,1 0 0,-1 0-1,0 0 1,0 0-1,-2 0 1,-5 2 146,-1 0 0,0-1-1,-15 2 1,25-4-177,-19 2 287,-1-1 0,-26-1 0,38 0-276,-1-1 0,1-1 0,0 1 0,-1-1 0,1-1 0,0 1 0,-15-9 0,22 11-35,0 0-1,1 0 0,-1-1 1,0 1-1,0 0 1,1-1-1,-1 1 0,0-1 1,1 1-1,-1-1 1,0 1-1,1-1 1,-1 0-1,1 1 0,-1-1 1,1 0-1,-1 1 1,1-1-1,0 0 0,-1 0 1,1 1-1,0-1 1,-1 0-1,1 0 0,0 0 1,0 1-1,0-1 1,0 0-1,0 0 0,0 0 1,0 0-1,0 1 1,0-1-1,0 0 0,0 0 1,0 0-1,1 1 1,-1-1-1,0 0 0,1 0 1,-1 0-1,1 1 1,-1-1-1,0 0 0,1 1 1,0-1-1,-1 0 1,1 1-1,-1-1 1,1 1-1,0-1 0,-1 1 1,2-1-1,4-4-56,1 1 0,-1 0 1,1 0-1,13-5 0,15-5-278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45.958"/>
    </inkml:context>
    <inkml:brush xml:id="br0">
      <inkml:brushProperty name="width" value="0.05" units="cm"/>
      <inkml:brushProperty name="height" value="0.05" units="cm"/>
      <inkml:brushProperty name="color" value="#004F8B"/>
    </inkml:brush>
  </inkml:definitions>
  <inkml:trace contextRef="#ctx0" brushRef="#br0">0 111 14939,'16'13'1376,"-6"-3"-887,-3-6-177,10 1 672,5-5-352,8-6-192,-1-7-32,6-4-320,4-3-256,-2-5-64,-4 4 200,-3-1-80,-7 4-64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46.364"/>
    </inkml:context>
    <inkml:brush xml:id="br0">
      <inkml:brushProperty name="width" value="0.05" units="cm"/>
      <inkml:brushProperty name="height" value="0.05" units="cm"/>
      <inkml:brushProperty name="color" value="#004F8B"/>
    </inkml:brush>
  </inkml:definitions>
  <inkml:trace contextRef="#ctx0" brushRef="#br0">0 62 15611,'3'-2'145,"-1"1"1,1-1-1,-1 1 0,1 0 0,-1 0 0,1 0 0,0 0 0,-1 1 0,1-1 0,0 1 0,0 0 0,0-1 1,-1 1-1,1 0 0,3 1 0,7-2 305,283-43 1234,-288 42-1689,-5 1-2,1 1 0,-1-1 0,1 0 0,0 1 0,-1 0 0,5 0 0,-8 0 6,1 0-1,-1 0 0,1 0 1,-1 0-1,0 0 1,1 0-1,-1 0 0,0 1 1,1-1-1,-1 0 0,0 0 1,1 0-1,-1 1 0,0-1 1,1 0-1,-1 0 1,0 1-1,0-1 0,1 0 1,-1 1-1,0-1 0,0 0 1,0 1-1,1 0 0,-4 14-50,-29 50-49,-11 26 69,28-54 100,-14 60 0,26-81-57,0-1 1,1 0-1,0 1 0,1 0 0,1-1 0,0 1 0,3 15 0,-3-30-34,0 0-1,0 0 0,0-1 1,0 1-1,1 0 1,-1 0-1,0 0 0,0 0 1,1 0-1,-1 0 1,0-1-1,1 1 0,-1 0 1,1 0-1,-1-1 1,1 1-1,-1 0 0,1 0 1,-1-1-1,1 1 0,0-1 1,-1 1-1,1-1 1,1 2-1,-1-3 26,0 1-1,-1-1 1,1 1-1,-1-1 1,1 1-1,-1-1 1,1 0-1,-1 1 1,1-1-1,-1 0 1,0 1-1,1-1 1,-1 0-1,0 1 1,0-1-1,1 0 1,-1 0-1,0 1 1,0-1-1,0 0 1,0 0-1,0 0 1,0 1-1,0-1 1,0 0-1,0 0 1,-1-1-1,1-9-6,-1 1 1,-1-1-1,-3-14 0,-8-12-124</inkml:trace>
  <inkml:trace contextRef="#ctx0" brushRef="#br0" timeOffset="1">102 308 14827,'9'13'1384,"9"-11"-791,8-1-225,7-5 480,4-6-136,6-6-296,5 0-344,-1-2 104,-3-1-72,-5 2-192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46.765"/>
    </inkml:context>
    <inkml:brush xml:id="br0">
      <inkml:brushProperty name="width" value="0.05" units="cm"/>
      <inkml:brushProperty name="height" value="0.05" units="cm"/>
      <inkml:brushProperty name="color" value="#004F8B"/>
    </inkml:brush>
  </inkml:definitions>
  <inkml:trace contextRef="#ctx0" brushRef="#br0">1 48 16075,'8'-5'1513,"4"5"-1153,2-1-192,2 0 928,7 1-792,3-3-152,4-3-384,0 0-248,4 0-456,1-2 768,-5 2-160,-4 0-112</inkml:trace>
  <inkml:trace contextRef="#ctx0" brushRef="#br0" timeOffset="1">107 228 13827,'-3'15'1464,"13"-11"-808,9-4-264,11-12 993,6-3-697,7-5-392,3 1-272,1-1 160,-8 3-136,-1 5-152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47.153"/>
    </inkml:context>
    <inkml:brush xml:id="br0">
      <inkml:brushProperty name="width" value="0.05" units="cm"/>
      <inkml:brushProperty name="height" value="0.05" units="cm"/>
      <inkml:brushProperty name="color" value="#004F8B"/>
    </inkml:brush>
  </inkml:definitions>
  <inkml:trace contextRef="#ctx0" brushRef="#br0">56 122 17708,'8'-12'312,"1"1"0,1 0 0,-1 0 0,1 1 0,1 1 0,0-1 0,0 2 0,25-15 0,-32 21-264,0 0 0,1-1 0,-1 1 0,1 1 0,-1-1 0,1 1 0,0 0 0,0 0 0,0 0 1,0 0-1,0 1 0,0 0 0,0 0 0,-1 1 0,1-1 0,0 1 0,0 0 0,0 0 0,0 0 0,-1 1 0,1 0 0,-1 0 1,1 0-1,-1 1 0,0-1 0,1 1 0,-2 0 0,1 0 0,4 4 0,-6-5-45,1 1 0,-1 0 0,1 0 0,-1 0 0,0 1 0,0-1 0,-1 0-1,1 1 1,-1 0 0,1-1 0,-1 1 0,0 0 0,-1-1 0,1 1 0,-1 0 0,1 0 0,-1-1 0,0 1 0,0 0 0,-1 0 0,1 0-1,-1-1 1,0 1 0,0 0 0,0 0 0,-1-1 0,1 1 0,-1-1 0,1 0 0,-4 4 0,-3 7 2,-1-1 0,-1 0-1,0-1 1,-1 0 0,-23 19 0,-87 59 46,25-20-2,94-69-49,0 1-1,0-1 1,0 1-1,0 0 1,1-1-1,-1 1 1,0 0-1,1 0 1,-1 0-1,1 1 1,0-1-1,-2 4 1,3-6-1,0 0 1,0 1-1,0-1 1,0 1-1,0-1 1,0 0-1,0 1 1,1-1-1,-1 1 1,0-1-1,0 0 1,0 1-1,0-1 1,0 1-1,1-1 1,-1 0-1,0 1 1,0-1-1,1 0 1,-1 1-1,0-1 1,0 0-1,1 0 1,-1 1-1,0-1 1,1 0-1,20 6-16,47-5-314,0-3 0,76-12 1,-40 4 8,-46 5 99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6.704"/>
    </inkml:context>
    <inkml:brush xml:id="br0">
      <inkml:brushProperty name="width" value="0.05" units="cm"/>
      <inkml:brushProperty name="height" value="0.05" units="cm"/>
    </inkml:brush>
  </inkml:definitions>
  <inkml:trace contextRef="#ctx0" brushRef="#br0">193 124 13515,'2'-2'205,"0"0"-1,-1 0 1,0 1 0,1-1 0,-1-1-1,0 1 1,0 0 0,0 0 0,0 0 0,0-1-1,-1 1 1,1 0 0,-1-1 0,1 1-1,-1 0 1,0-1 0,0 1 0,0-1-1,0 1 1,0 0 0,-1-1 0,1 1-1,-2-3 1,1 1 26,-1 1 0,0 0 0,0-1 0,-1 1 0,1 0 0,0 0 0,-1 0 0,0 0 0,0 1 0,0-1 0,0 1 0,0 0 0,-5-3 0,2 2-141,0-1-1,-1 1 0,1 0 1,-1 1-1,1 0 0,-1 0 0,0 0 1,0 1-1,0 0 0,0 0 0,0 1 1,0 0-1,0 0 0,0 0 0,0 1 1,-8 2-1,13-2-100,-1 0 1,1 0-1,-1 0 0,1 1 1,0-1-1,-1 1 0,1-1 0,0 1 1,0 0-1,0 0 0,0 0 1,0 0-1,1 0 0,-1 0 1,1 0-1,-1 1 0,1-1 1,0 0-1,0 1 0,0 0 0,0-1 1,0 1-1,0-1 0,1 1 1,0 0-1,-1-1 0,1 1 1,0 0-1,0 0 0,1 4 1,0-1-9,0-1 1,1 1 0,-1 0 0,1-1-1,1 1 1,-1-1 0,1 0 0,0 0-1,0 0 1,0 0 0,1 0 0,-1-1-1,7 7 1,1-3-38,0 0-1,0 0 1,1-1-1,-1 0 1,2-1-1,-1 0 1,24 7-1,97 19-1214,-115-29 994,7 1-122,-18-4 197,-1 1 0,0 0 0,0 0 0,0 0 0,0 1 0,9 4 0,-15-6 190,0 0 0,0 0 0,0 0 0,1 0 0,-1 0 0,0 0 0,0 0 0,0 0 0,0 1 0,0-1-1,0 0 1,0 0 0,1 0 0,-1 0 0,0 0 0,0 1 0,0-1 0,0 0 0,0 0 0,0 0 0,0 0 0,0 0-1,0 1 1,0-1 0,0 0 0,0 0 0,0 0 0,0 0 0,0 1 0,0-1 0,0 0 0,0 0 0,0 0-1,0 0 1,0 1 0,0-1 0,0 0 0,-1 0 0,1 0 0,0 0 0,0 0 0,0 1 0,0-1 0,0 0 0,0 0-1,0 0 1,-1 0 0,1 0 0,0 0 0,0 0 0,0 1 0,0-1 0,0 0 0,-1 0 0,-9 5-233,-44 12 939,-107 20 0,94-23 4,-23 3-814,88-16-152,12-1 62,11-3-150</inkml:trace>
  <inkml:trace contextRef="#ctx0" brushRef="#br0" timeOffset="1">388 178 16852,'10'-5'1456,"0"2"-1192,0 1-168,2 2 744,6-2-624,4 0-104,7 2-80,4-3-16,4 2 1601,4-4-1497,1-6 184,-5-9 80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49.551"/>
    </inkml:context>
    <inkml:brush xml:id="br0">
      <inkml:brushProperty name="width" value="0.05" units="cm"/>
      <inkml:brushProperty name="height" value="0.05" units="cm"/>
      <inkml:brushProperty name="color" value="#004F8B"/>
    </inkml:brush>
  </inkml:definitions>
  <inkml:trace contextRef="#ctx0" brushRef="#br0">158 256 10434,'1'0'68,"0"1"-1,0-1 0,0 0 1,0 0-1,0 1 1,0-1-1,0 0 0,0 0 1,0 0-1,0 0 0,0 0 1,0 0-1,0 0 1,0-1-1,0 1 0,-1 0 1,1 0-1,0-1 0,0 1 1,0 0-1,0-1 1,0 1-1,0-1 0,-1 0 1,1 1-1,0-1 1,0 1-1,-1-1 0,1 0 1,-1 0-1,2 0 0,4-4 296,22-13 192,1 1-1,0 2 1,1 1-1,42-13 1,-35 16-550,1 1 1,0 2-1,0 2 1,1 1 0,-1 2-1,45 2 1,-21 8-189,-62-7 184,0 0 0,0-1-1,0 1 1,0 0 0,0-1 0,0 1-1,0 0 1,0-1 0,0 1 0,0 0 0,0 0-1,0-1 1,0 1 0,0 0 0,0-1-1,0 1 1,0 0 0,0 0 0,-1-1-1,1 1 1,0 0 0,0 0 0,0-1 0,-1 1-1,1 0 1,0 0 0,0-1 0,0 1-1,-1 0 1,1 0 0,-11-7 14,-1 0-1,0 1 1,0 0 0,0 1-1,-1 1 1,1 0 0,-27-5-1,-3 0-26,-1 2 0,0 1-1,0 3 1,-64 2 0,85 2 14,0 1 1,-1 1-1,1 1 1,1 1 0,-1 1-1,1 0 1,0 2-1,0 1 1,1 0-1,-30 20 1,12 2 276,36-30-257,0 0 0,1 1-1,-1-1 1,1 1 0,-1 0-1,1 0 1,-1 0 0,1-1-1,0 1 1,0 0 0,0 0-1,0 1 1,1-1 0,-1 0-1,0 0 1,1 0 0,0 0-1,-1 4 1,1-6-18,1 1 0,-1-1 0,0 1 0,1-1 0,-1 1 0,0-1 0,1 0-1,-1 1 1,1-1 0,-1 1 0,1-1 0,-1 0 0,1 1 0,-1-1 0,1 0 0,-1 0 0,1 1 0,-1-1 0,1 0 0,-1 0 0,1 0 0,0 0 0,-1 0 0,1 0 0,-1 0 0,1 0 0,0 0 0,-1 0 0,1 0 0,-1 0-1,1 0 1,0 0 0,-1 0 0,1-1 0,0 1 0,25-8 18,-24 7-17,127-51-10,194-63-24,-311 112 12,31-7-31,-40 9 40,-1 1 1,1 0-1,0-1 0,0 1 0,-1 0 1,1 1-1,0-1 0,0 0 0,-1 1 0,1 0 1,0-1-1,2 3 0,-4-3 5,0 1 1,-1-1-1,1 0 0,-1 1 0,0-1 1,1 1-1,-1-1 0,1 1 0,-1 0 1,0-1-1,1 1 0,-1-1 0,0 1 1,0 0-1,0-1 0,1 1 0,-1 0 1,0-1-1,0 1 0,0 0 0,0-1 1,0 1-1,0 0 0,0-1 0,0 1 1,0 0-1,-1-1 0,1 1 0,0-1 1,0 1-1,0 0 0,-1-1 0,1 1 0,0-1 1,-1 2-1,-17 21-49,6-11 80,-1-1-1,-1-1 0,0 0 0,0 0 0,-20 8 0,-82 34 293,102-46-281,-20 7 97,-1-1 0,0-2 0,-1-1 0,-71 8 0,106-17-138,0 0-1,0 1 1,0-1 0,0 0-1,-1 0 1,1 0 0,0 0-1,0 0 1,0 0 0,0 0-1,-1 0 1,1-1 0,0 1-1,0 0 1,0-1 0,0 1-1,0-1 1,0 1 0,0-1-1,0 1 1,0-1 0,0 0-1,0 1 1,0-1 0,0 0-1,0 0 1,1 0 0,-1 0-1,0 0 1,1 0 0,-2-2-1,2 2-7,0-1 0,0 1 0,1-1 0,-1 0 0,0 1 0,1-1 0,-1 1 0,1-1 0,-1 1 0,1-1 0,0 1 0,0 0 0,-1-1 0,1 1-1,0 0 1,0 0 0,0-1 0,1 1 0,-1 0 0,0 0 0,0 0 0,1 0 0,1 0 0,15-9-158,0 0 1,1 2-1,0 0 0,0 1 1,33-7-1,-21 5-98,245-44-5350,-268 51 5412,39-8-922,-48 7 1476,-6 0-11,-10-1 435,-24-3-115,0 2 0,-1 1 0,1 3 0,-1 1 0,-62 8 0,85-5-676,0 2-1,0 0 1,1 0 0,-1 2-1,-32 17 1,39-17 35,-1 1 0,1 1 1,1 0-1,0 0 0,0 1 1,0 0-1,2 1 0,-16 21 0,2 1-526,31-51 379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1:50.756"/>
    </inkml:context>
    <inkml:brush xml:id="br0">
      <inkml:brushProperty name="width" value="0.05" units="cm"/>
      <inkml:brushProperty name="height" value="0.05" units="cm"/>
      <inkml:brushProperty name="color" value="#004F8B"/>
    </inkml:brush>
  </inkml:definitions>
  <inkml:trace contextRef="#ctx0" brushRef="#br0">268 148 11530,'0'0'70,"-36"2"1558,34-2-1329,-1 0 1,1 1-1,0-1 1,-1 1-1,1-1 1,0 1 0,-1 0-1,1 0 1,0 0-1,0 0 1,-4 3-1,37-10 273,298-90-484,-292 84-142,121-33-645,-157 44 682,0 1 0,0 0 0,0 0 0,0 0 0,0-1 0,0 1 0,0 0 0,0 0 0,0 0 0,0 0 0,0 1 0,0-1 0,0 0 0,0 0 0,1 1 0,-2-1 7,0 0-1,0 1 1,1-1-1,-1 0 0,0 0 1,0 1-1,0-1 1,0 0-1,0 0 1,0 1-1,0-1 0,0 0 1,1 0-1,-1 1 1,0-1-1,0 0 1,0 0-1,0 1 0,0-1 1,0 0-1,-1 1 1,1-1-1,0 0 0,0 0 1,0 1-1,0-1 1,0 0-1,0 0 1,0 1-1,-1-1 0,1 1 1,-1 1-19,-1 0 1,0 0 0,1 0-1,-1 0 1,0 0 0,0 0-1,0 0 1,-1-1 0,-1 2-1,-11 5 60,-1-1 1,1-1-1,-29 7 0,9-3 88,-235 52 710,0-1-625,233-51-520,37-10 307,0 0 1,0 0 0,0 0 0,0 0-1,0 0 1,0 0 0,0 1 0,1-1-1,-1 0 1,0 0 0,0 0 0,0 0-1,0 0 1,0 0 0,0 0 0,0 0-1,0 0 1,0 1 0,0-1 0,1 0-1,-1 0 1,0 0 0,0 0 0,0 0-1,0 0 1,0 1 0,0-1 0,0 0 0,0 0-1,0 0 1,0 0 0,0 0 0,0 0-1,0 1 1,0-1 0,0 0 0,0 0-1,0 0 1,0 0 0,-1 0 0,1 0-1,0 1 1,0-1 0,0 0 0,0 0-1,0 0 1,0 0 0,0 0 0,0 0-1,0 0 1,0 0 0,-1 0 0,1 0-1,0 1 1,0-1 0,0 0 0,0 0-1,0 0 1,12 3-176,7-3 24,-1-1-1,1 0 1,34-9 0,56-20 127,-65 17 64,229-68-100,-248 72 6,-20 6-53,-11 1 72,-9 2 43,1 1-1,-1 0 1,0 1 0,1 0-1,0 1 1,-19 7 0,-8 1 75,-356 103 536,371-108-596,20-5-61,1 0-1,0 0 1,0 0-1,0 1 1,-5 2-1,10-3 29,0-1 0,0 1 0,1-1 0,-1 0 0,0 1 0,0-1 0,1 1 0,-1-1-1,0 0 1,1 1 0,-1-1 0,0 0 0,1 1 0,-1-1 0,1 0 0,-1 0 0,0 1 0,1-1 0,-1 0 0,1 0 0,-1 0 0,1 0 0,-1 1 0,1-1 0,-1 0-1,1 0 1,-1 0 0,1 0 0,-1 0 0,1 0 0,19 5-301,-4-4 72,-1 0 0,0-1 1,17-2-1,-22 2 150,24-3-229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1.284"/>
    </inkml:context>
    <inkml:brush xml:id="br0">
      <inkml:brushProperty name="width" value="0.05" units="cm"/>
      <inkml:brushProperty name="height" value="0.05" units="cm"/>
      <inkml:brushProperty name="color" value="#004F8B"/>
    </inkml:brush>
  </inkml:definitions>
  <inkml:trace contextRef="#ctx0" brushRef="#br0">0 111 12419,'3'2'210,"1"1"1,-1-1-1,0 0 0,1 0 1,0 0-1,-1-1 1,1 1-1,0-1 1,0 0-1,0 0 1,0 0-1,0 0 1,0-1-1,8 0 1,1 0 240,0-1 0,-1 0 1,19-4-1,4-5 115,0-2 0,-1-1 0,61-33 1,-41 19-890,-47 24 12,0 0 0,0 0 0,0 1 0,11-2 0,-21 2-387,-5 5 232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1.626"/>
    </inkml:context>
    <inkml:brush xml:id="br0">
      <inkml:brushProperty name="width" value="0.05" units="cm"/>
      <inkml:brushProperty name="height" value="0.05" units="cm"/>
      <inkml:brushProperty name="color" value="#004F8B"/>
    </inkml:brush>
  </inkml:definitions>
  <inkml:trace contextRef="#ctx0" brushRef="#br0">1 85 14355,'0'3'1352,"14"0"-784,2-3-223,12 0 495,0-3-144,10-1-96,1 0-96,4-4-272,-3 0-224,-4-2-256,-3 1-240,-6 1 40,-3-4-808,-9 5 936,-7-2-193,-6 1-143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1.997"/>
    </inkml:context>
    <inkml:brush xml:id="br0">
      <inkml:brushProperty name="width" value="0.05" units="cm"/>
      <inkml:brushProperty name="height" value="0.05" units="cm"/>
      <inkml:brushProperty name="color" value="#004F8B"/>
    </inkml:brush>
  </inkml:definitions>
  <inkml:trace contextRef="#ctx0" brushRef="#br0">7 295 14531,'-6'2'2181,"13"-7"-1025,22-16-381,-18 14-409,17-14-190,0-2 0,-1-1 0,-1-1-1,-1-1 1,-2-1 0,0-1-1,33-56 1,-56 83-177,0 1-1,0 0 1,0 0 0,0-1-1,0 1 1,1 0-1,-1-1 1,0 1 0,0 0-1,0 0 1,0 0 0,1-1-1,-1 1 1,0 0-1,0 0 1,0 0 0,1-1-1,-1 1 1,0 0 0,0 0-1,1 0 1,-1 0-1,0 0 1,0-1 0,1 1-1,-1 0 1,0 0 0,1 0-1,-1 0 1,5 8-13,-1 22-3,-3-20-18,2 11-104,2 1 0,1-1 0,0 0 0,1 0 0,2 0 0,0-1 0,1 0 0,15 21 0,-14-25-98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3.036"/>
    </inkml:context>
    <inkml:brush xml:id="br0">
      <inkml:brushProperty name="width" value="0.05" units="cm"/>
      <inkml:brushProperty name="height" value="0.05" units="cm"/>
      <inkml:brushProperty name="color" value="#004F8B"/>
    </inkml:brush>
  </inkml:definitions>
  <inkml:trace contextRef="#ctx0" brushRef="#br0">195 6 13643,'7'-4'1467,"-8"2"-196,-14 5-64,9 0-1102,0 1 0,0 0 1,0 0-1,0 1 0,1 0 1,-1-1-1,1 2 0,0-1 0,-7 11 1,-2 5-109,-16 32 0,15-23 15,2 0 1,1 1-1,-13 50 1,21-64 9,0 0 1,2 0 0,0 0-1,1 1 1,0-1-1,2 1 1,0-1-1,5 27 1,-5-39-10,1 0 0,0-1 0,0 1 0,0 0 0,1-1 0,0 1 0,-1-1 0,1 0 0,1 0 0,-1 0 0,1 0 0,-1 0 0,1-1 0,0 0 0,1 0 0,-1 0 0,0 0 0,1 0 1,0-1-1,-1 0 0,1 0 0,0 0 0,0-1 0,0 0 0,0 0 0,0 0 0,1 0 0,-1-1 0,0 0 0,6 0 0,-4 0 49,0-1 0,-1 1 0,0-1 0,1 0 0,-1-1 0,1 1 0,-1-1 0,0 0 0,0-1 0,0 0 0,0 0 0,-1 0 0,1 0 0,-1-1 0,0 0 0,0 0 0,0 0 0,0-1 0,-1 0 0,1 0 0,-1 0 0,-1 0 0,6-11 0,-7 12-4,-1 0-1,0 0 1,0 0-1,0 0 1,-1-1-1,0 1 1,0 0-1,0 0 1,0-1-1,0 1 0,-1 0 1,0 0-1,0 0 1,0 0-1,0 0 1,-1 0-1,0 0 1,0 0-1,0 0 1,0 1-1,-5-8 0,5 9-47,-1-1 0,1 0 0,0 1 0,-1-1 0,0 1-1,0 0 1,1 0 0,-1 0 0,0 0 0,-1 0 0,1 1 0,0-1-1,0 1 1,-1 0 0,1 0 0,-1 0 0,1 0 0,-1 1-1,1-1 1,-1 1 0,1 0 0,-1 0 0,1 1 0,-1-1-1,1 1 1,-7 1 0,8-1-26,-1 1-1,1-1 1,0 0-1,0 1 1,-1 0-1,1 0 1,1-1-1,-1 1 1,0 0-1,0 1 1,-2 3-1,4-6 10,-1 1-1,1-1 0,-1 1 0,1 0 0,0-1 0,-1 1 0,1 0 0,0-1 1,-1 1-1,1 0 0,0-1 0,0 1 0,0 0 0,0 0 0,0-1 0,-1 1 0,1 0 1,0 0-1,1-1 0,-1 1 0,0 0 0,0 0 0,0-1 0,0 1 0,1 0 1,-1-1-1,0 1 0,1 0 0,-1-1 0,0 1 0,1 0 0,-1-1 0,1 1 0,-1-1 1,1 1-1,-1-1 0,1 1 0,-1-1 0,1 1 0,0-1 0,-1 1 0,1-1 0,0 0 1,-1 1-1,1-1 0,1 0 0,1 1-16,1 0 1,0-1 0,0 0-1,0 0 1,-1 0-1,1 0 1,0 0-1,0-1 1,-1 0-1,1 0 1,0 0-1,5-2 1,47-23-258,-40 18 179,140-78-1221,-154 84 1279,-1 1-1,1 0 1,0 0 0,0 0-1,1 0 1,-1 1 0,0-1-1,0 0 1,0 1 0,0-1-1,1 1 1,-1 0 0,0 0-1,4 0 1,-5 1 27,0 0 1,0-1-1,0 1 0,0 0 1,-1 0-1,1 0 0,0 0 1,0 0-1,-1 0 1,1 0-1,-1 0 0,1 0 1,-1 0-1,1 0 0,-1 0 1,0 0-1,0 0 0,1 0 1,-1 0-1,0 1 0,0-1 1,0 0-1,0 0 1,0 0-1,0 0 0,-1 1 1,1 1-1,-8 50 13,5-42 37,1-1 0,0 0 0,1 1-1,0-1 1,1 1 0,0 0 0,1-1-1,0 1 1,3 11 0,-4-21-1,0 0 1,1 0-1,-1-1 1,0 1-1,1 0 0,-1 0 1,1 0-1,-1-1 1,1 1-1,0 0 0,-1-1 1,1 1-1,0-1 1,-1 1-1,1 0 0,0-1 1,0 1-1,-1-1 1,1 0-1,0 1 0,0-1 1,0 0-1,0 1 1,0-1-1,0 0 0,-1 0 1,1 0-1,0 0 1,0 0-1,0 0 0,0 0 1,0 0-1,0 0 1,0 0-1,0-1 0,-1 1 1,1 0-1,0-1 1,0 1-1,1-1 0,2-1 24,0 0 0,0 0 0,0-1 0,-1 0 0,1 1 0,-1-1 0,5-4 0,16-25 184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3.814"/>
    </inkml:context>
    <inkml:brush xml:id="br0">
      <inkml:brushProperty name="width" value="0.05" units="cm"/>
      <inkml:brushProperty name="height" value="0.05" units="cm"/>
      <inkml:brushProperty name="color" value="#004F8B"/>
    </inkml:brush>
  </inkml:definitions>
  <inkml:trace contextRef="#ctx0" brushRef="#br0">20 77 13547,'-2'11'396,"-14"99"2156,15-99-2334,0-1 1,2 0-1,-1 0 1,1 1-1,1-1 1,0 0-1,0 0 1,6 16-1,-8-25-206,1 0 0,-1 0 0,1 1 0,-1-1 0,1 0 0,0 0-1,-1 0 1,1 0 0,0 1 0,0-1 0,0 0 0,0-1 0,0 1 0,0 0-1,0 0 1,0 0 0,0-1 0,0 1 0,0 0 0,1-1 0,-1 1 0,0-1-1,0 1 1,1-1 0,1 1 0,-2-2-3,0 1 0,0-1 0,0 1 0,0-1 0,0 1 0,1-1 0,-1 0 0,0 1-1,0-1 1,-1 0 0,1 0 0,0 0 0,0 0 0,0 0 0,0 0 0,-1 0 0,1 0 0,-1 0 0,1 0 0,0 0 0,-1 0 0,0 0-1,1-1 1,-1 1 0,0 0 0,0 0 0,1-2 0,3-17 44,-1-1 0,-1 1-1,0-1 1,-2 1 0,0-1 0,-1 1-1,-1-1 1,-7-27 0,1 33-67,8 15 13,0 1-1,0-1 0,0 0 1,-1 0-1,1 0 1,0 0-1,0 0 1,-1 0-1,1 0 1,0 0-1,0 0 1,0 1-1,-1-1 0,1 0 1,0 0-1,0 0 1,0 1-1,0-1 1,-1 0-1,1 0 1,0 0-1,0 1 1,0-1-1,0 0 0,0 0 1,0 0-1,0 1 1,0-1-1,-1 0 1,1 0-1,0 1 1,0-1-1,-3 30-96,4-27 87,-1 0 1,0 0-1,1 0 1,0-1-1,-1 1 0,1 0 1,0 0-1,1 0 0,-1-1 1,0 1-1,1-1 0,-1 1 1,1-1-1,0 1 0,0-1 1,0 0-1,0 0 0,0 0 1,4 3-1,-3-4 3,1 1 0,-1-1-1,1 0 1,0 0 0,-1 0 0,1 0 0,0 0-1,-1-1 1,1 0 0,0 1 0,0-1-1,-1-1 1,6 0 0,4-1 10,0-2 0,0 1 0,-1-1 0,0-1 0,0 0 0,0-1 0,18-12 0,-18 10 17,-1-1 0,0 0 0,12-13 0,-19 18-5,0-1 0,-1 1-1,1-1 1,-1 1-1,0-1 1,0 0-1,-1 0 1,1 0-1,-1 0 1,-1-1-1,3-6 1,-4 12-13,0 0 1,0-1 0,1 1-1,-1 0 1,0-1-1,0 1 1,0 0-1,0-1 1,0 1 0,0 0-1,0-1 1,0 1-1,1 0 1,-1-1-1,0 1 1,0 0 0,0-1-1,-1 1 1,1 0-1,0-1 1,0 1-1,0 0 1,0-1 0,0 1-1,0 0 1,0-1-1,-1 1 1,1 0-1,0-1 1,0 1 0,0 0-1,-1 0 1,1-1-1,0 1 1,0 0-1,-1 0 1,1 0 0,0-1-1,0 1 1,-1 0-1,1 0 1,0 0-1,-1 0 1,1-1 0,0 1-1,-1 0 1,1 0-1,0 0 1,-1 0-1,1 0 1,0 0 0,-1 0-1,1 0 1,0 0-1,-1 0 1,1 0 0,0 0-1,-1 0 1,1 1-1,0-1 1,-1 0-1,1 0 1,0 0 0,-1 0-1,1 1 1,0-1-1,-1 0 1,-20 17 36,16-11-37,0 1 0,0 0 1,0 1-1,0-1 0,1 1 0,1 0 0,-1 0 0,1 0 1,1 0-1,-1 0 0,1 1 0,1-1 0,0 1 0,-1 11 0,2-18 0,0 0-1,0-1 0,0 1 0,1-1 0,-1 1 0,0 0 1,1-1-1,-1 1 0,1-1 0,-1 1 0,1-1 0,0 1 1,0-1-1,-1 1 0,1-1 0,0 0 0,0 1 0,1-1 1,-1 0-1,0 0 0,0 0 0,0 0 0,1 0 0,-1 0 0,1 0 1,-1 0-1,1-1 0,-1 1 0,1-1 0,-1 1 0,1-1 1,-1 1-1,1-1 0,0 0 0,-1 0 0,1 0 0,-1 0 1,1 0-1,0 0 0,2 0 0,4-2 5,0 1-1,0-1 1,0 0-1,-1-1 1,1 0 0,12-6-1,14-12 23,0-1-1,58-51 0,-63 50-27,-26 19-2,2 1 0,-1 0 0,0 0 1,1 0-1,-1 1 0,1-1 0,5-1 1,-9 4 1,0 0 0,0-1 0,0 1 0,0 0 0,0 0 0,0 0 0,0 0 0,0 0 0,0 1 0,0-1 0,0 0 0,0 0 0,0 1 1,0-1-1,0 0 0,0 1 0,0-1 0,-1 1 0,1 0 0,0-1 0,0 1 0,0-1 0,-1 1 0,1 0 0,0 0 0,-1-1 0,1 1 1,-1 0-1,1 0 0,-1 0 0,1 0 0,-1 0 0,1 0 0,-1 0 0,0 0 0,1 0 0,-1 0 0,0 0 0,0 0 0,0 1 0,4 23-25,-4-20 47,0 0 0,1 0 0,0 0-1,0 0 1,1 0 0,3 10 0,-4-14-13,-1 0 0,1 0-1,0 0 1,0 0 0,0 0 0,0 0 0,0 0 0,0 0 0,0-1 0,1 1 0,-1 0 0,0-1 0,0 1-1,0-1 1,1 1 0,-1-1 0,0 1 0,1-1 0,-1 0 0,0 0 0,1 0 0,-1 1 0,0-1-1,1-1 1,-1 1 0,0 0 0,1 0 0,-1 0 0,0-1 0,1 1 0,-1-1 0,2 0 0,12-4 31,0-2 0,-1 1 0,0-2 1,24-16-1,-23 14-180,1 0 0,-1 2 1,27-11-1,-41 18 115,1 0 1,-1 1 0,1-1-1,0 1 1,-1 0 0,1 0-1,-1-1 1,1 1-1,-1 0 1,1 0 0,0 0-1,-1 1 1,3-1 0,-3 1 6,-1-1 0,1 0 0,0 1 0,-1-1 0,1 1 0,-1-1 0,1 1 0,-1-1 0,1 1 0,-1-1-1,1 1 1,-1-1 0,1 1 0,-1 0 0,1-1 0,-1 1 0,0 0 0,1-1 0,-1 1 0,0 1 0,1 3-79,-1 0-1,1 0 1,-1 0-1,0 0 1,-1 0-1,-1 8 0,0 9-77,2-24 95,3-3-32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4.266"/>
    </inkml:context>
    <inkml:brush xml:id="br0">
      <inkml:brushProperty name="width" value="0.05" units="cm"/>
      <inkml:brushProperty name="height" value="0.05" units="cm"/>
      <inkml:brushProperty name="color" value="#004F8B"/>
    </inkml:brush>
  </inkml:definitions>
  <inkml:trace contextRef="#ctx0" brushRef="#br0">96 4 15795,'0'-1'41,"1"1"-1,-1 0 1,1-1-1,-1 1 1,1 0 0,-1 0-1,1-1 1,0 1-1,-1 0 1,1 0-1,-1 0 1,1 0-1,0 0 1,-1 0-1,1 0 1,0 0-1,-1 0 1,1 0-1,-1 0 1,1 0-1,0 0 1,-1 0-1,1 1 1,-1-1 0,1 0-1,0 0 1,-1 1-1,1-1 1,-1 0-1,1 1 1,-1-1-1,1 0 1,-1 1-1,0-1 1,1 1-1,-1-1 1,1 1-1,-1-1 1,0 1-1,1-1 1,-1 1-1,0 0 1,0-1 0,0 1-1,1-1 1,-1 1-1,0 0 1,0-1-1,0 1 1,0-1-1,0 1 1,0 0-1,0-1 1,0 1-1,0 0 1,0 0-1,-1 6 119,1 0 0,-1-1-1,-2 14 1,-5 5 97,0 0-1,-18 37 1,16-42-88,2 0 0,0 0 0,1 1 0,-6 31 0,13-51-157,-1 0 1,1 0-1,0 1 1,0-1-1,0 0 1,0 0-1,0 0 0,0 0 1,0 0-1,0 0 1,0 0-1,0 0 1,1 0-1,-1 0 0,0 0 1,1 0-1,-1 0 1,1 0-1,-1 0 0,1 0 1,0 0-1,-1 0 1,1-1-1,0 1 1,-1 0-1,1 0 0,0-1 1,1 2-1,1-1 6,-1-1 1,0 1-1,0-1 0,0 1 0,1-1 1,-1 0-1,0 0 0,0 0 0,1 0 0,-1 0 1,0-1-1,5 0 0,2-2-111,0 0 0,1 0 1,-2-1-1,1 0 0,14-10 0,-20 12-143,0 0 0,-1 0 0,1 0 1,0 0-1,-1 0 0,0-1 0,0 0 0,0 1 0,0-1 0,0 0 0,0 0 1,-1 0-1,1 0 0,1-4 0,-3 5-11,0 0 1,0 0-1,0 0 1,0 0-1,-1 0 1,1 1-1,0-1 1,-1 0-1,0 0 1,1 0-1,-1 0 1,0 1-1,0-1 1,0 0-1,0 1 1,0-1-1,0 0 1,0 1-1,-1 0 1,1-1-1,0 1 1,-1 0-1,0 0 1,1-1-1,-1 1 1,-2-1-1,-9-6-408,-1 1-1,-25-10 1,27 12 1771,0 0 1,0 0-1,0-2 1,-15-10-1,26 17-1029,1 0 0,0-1 0,0 1 1,-1 0-1,1 0 0,0 0 0,0 0 0,-1-1 0,1 1 1,0 0-1,0 0 0,0 0 0,0-1 0,-1 1 0,1 0 1,0 0-1,0-1 0,0 1 0,0 0 0,0 0 0,0-1 1,-1 1-1,1 0 0,0 0 0,0-1 0,0 1 0,0 0 1,0-1-1,0 1 0,0 0 0,0 0 0,0-1 1,0 1-1,1 0 0,-1-1 0,0 1 0,12-6 1480,29 2-994,-28 3-433,89-14-510,-65 9 210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4.655"/>
    </inkml:context>
    <inkml:brush xml:id="br0">
      <inkml:brushProperty name="width" value="0.05" units="cm"/>
      <inkml:brushProperty name="height" value="0.05" units="cm"/>
      <inkml:brushProperty name="color" value="#004F8B"/>
    </inkml:brush>
  </inkml:definitions>
  <inkml:trace contextRef="#ctx0" brushRef="#br0">147 0 15019,'-12'1'604,"1"0"0,-1 0 0,1 1 1,-18 6-1,22-6-466,1 0 1,-1 1 0,0-1-1,1 2 1,0-1 0,0 1 0,0 0-1,-8 7 1,13-11-142,1 0-1,0 0 1,-1 0-1,1 1 0,0-1 1,-1 0-1,1 1 1,0-1-1,-1 0 1,1 1-1,0-1 1,0 0-1,-1 1 1,1-1-1,0 1 1,0-1-1,0 0 1,-1 1-1,1-1 1,0 1-1,0-1 1,0 0-1,0 1 1,0-1-1,0 1 0,0-1 1,0 1-1,0-1 1,0 1-1,0-1 1,0 0-1,0 1 1,1-1-1,-1 1 1,0-1-1,0 0 1,0 1-1,1-1 1,-1 1-1,0-1 1,0 0-1,1 1 1,-1-1-1,0 0 0,1 1 1,-1-1-1,0 0 1,1 0-1,-1 1 1,0-1-1,1 0 1,-1 0-1,1 0 1,-1 0-1,0 1 1,1-1-1,-1 0 1,1 0-1,-1 0 1,1 0-1,-1 0 1,1 0-1,34 3-309,-31-3 264,97-2-618,33 2 76,-131 0 598,-1 1 0,1-1 0,0 0 0,0 1 0,-1 0 0,1 0 0,0 0 0,-1 0 0,3 1 0,-4-2 1,-1 0-1,0 1 1,1-1-1,-1 0 1,0 1-1,1-1 1,-1 0-1,0 1 1,0-1-1,1 0 1,-1 1-1,0-1 1,0 0-1,0 1 1,0-1-1,1 1 1,-1-1-1,0 0 1,0 1-1,0-1 1,0 1-1,0-1 1,0 1-1,-9 14 227,-8 0 39,0-1-1,-1 0 0,0-2 0,-1 0 0,-25 11 0,38-20-292,0 0 0,0-1 0,0 0 0,-1-1 0,-10 3 1,16-4-3,0 0 1,1 0 0,-1 0 0,0 0 0,0 0-1,0 0 1,0 0 0,0 0 0,0-1 0,0 1-1,1 0 1,-1 0 0,0-1 0,0 1 0,0-1-1,1 1 1,-1 0 0,0-1 0,-1-1 0,2 1 8,-1 0 1,1 0 0,-1 0 0,1 0 0,0 0 0,0 0 0,-1 0 0,1 0 0,0 0 0,0 0-1,0-1 1,0 1 0,0 0 0,1 0 0,-1 0 0,0 0 0,0 0 0,1 0 0,-1 0 0,1 0-1,0-1 1,10-18-257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5.107"/>
    </inkml:context>
    <inkml:brush xml:id="br0">
      <inkml:brushProperty name="width" value="0.05" units="cm"/>
      <inkml:brushProperty name="height" value="0.05" units="cm"/>
      <inkml:brushProperty name="color" value="#004F8B"/>
    </inkml:brush>
  </inkml:definitions>
  <inkml:trace contextRef="#ctx0" brushRef="#br0">106 341 12611,'-3'5'469,"-1"0"1,1-1 0,-2 1 0,1-1-1,-8 7 1,-1 2 66,4-4-268,1 1 0,0 0 0,-11 18 0,16-24-214,1 0 0,0 0 0,0 0 0,1 0 0,-1 1 0,1-1 0,0 0-1,0 1 1,0-1 0,0 1 0,1 0 0,0-1 0,1 8 0,-1-10-40,0-1 0,0 0 0,1 1 0,-1-1 0,1 1 0,-1-1 0,1 0 0,0 0 0,-1 1 0,1-1 0,0 0 0,0 0 0,0 0 0,0 0 0,0 0 0,0 0 0,0 0 0,0 0 0,0 0 0,0-1 0,3 2 0,-1-1 1,0 0 0,0 0 0,0 0 0,0-1 0,0 0 0,0 1 0,1-1 0,-1 0 0,5-1 0,3-1 9,0 0 0,1-1 0,-1 0-1,16-8 1,-5 1 30,0-2 0,-1 0 0,-1-2 0,0 0 0,0-1 0,-2-1 0,0-1-1,23-28 1,-27 28-17,-1 0-1,-1 0 1,0-2-1,-2 1 1,0-2-1,-1 1 0,-1-1 1,-1 0-1,9-42 1,-14 52-30,-1 0 1,0 0-1,-1-1 1,0 1-1,-1 0 1,-1-11-1,1 18-7,1 0-1,-1 1 0,1-1 1,-1 1-1,0-1 0,0 1 0,0-1 1,0 1-1,-1-1 0,1 1 1,0 0-1,-1 0 0,0-1 1,0 1-1,1 0 0,-1 1 1,0-1-1,-1 0 0,1 1 1,0-1-1,0 1 0,-1-1 1,1 1-1,-1 0 0,1 0 0,-1 0 1,-3 0-1,1 0 3,0 1 0,0 1 0,0-1 0,0 1 0,0 0 0,0 0 0,0 0 0,0 0 0,0 1 0,0 0 0,1 0 0,-1 0-1,1 1 1,-6 4 0,-2 1 45,0 1 0,0 1 0,-16 18 0,13-12 81,-26 37-1,38-49-107,0 1-1,0 0 1,1 0 0,-1 0 0,1 0-1,0 0 1,1 0 0,-1 1 0,1-1-1,0 1 1,0-1 0,1 1 0,-1 9-1,2-12-16,0-1 0,0 1 0,0 0 0,1 0 0,-1 0 0,0 0 0,1-1-1,0 1 1,0-1 0,0 1 0,0-1 0,0 0 0,0 0 0,0 0 0,1 0 0,-1 0-1,1 0 1,3 1 0,8 5-22,1-1 0,19 7 0,-14-5 16,-20-9 3,11 4-11,0 1 1,0 0-1,-1 1 1,17 12-1,-25-16-12,1 1 1,0-1-1,-1 1 0,1 0 1,-1 0-1,0 0 0,0 0 1,0 1-1,-1-1 0,1 0 0,-1 1 1,1-1-1,-1 1 0,0-1 1,-1 1-1,1 0 0,-1-1 1,1 1-1,-1 4 0,0-7 64,0-1 0,-1 1 0,1 0 1,0 0-1,1-1 0,-1 1 0,0 0 0,0-1 0,0 1 0,0 0 0,1 0 0,-1-1 0,0 1 0,0 0 1,1-1-1,-1 1 0,1 0 0,-1-1 0,1 1 0,-1-1 0,1 1 0,-1-1 0,1 1 0,-1-1 0,1 1 1,-1-1-1,1 0 0,0 1 0,-1-1 0,1 0 0,0 1 0,-1-1 0,1 0 0,0 0 0,0 0 0,0 1 0,15-1 164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4:15.231"/>
    </inkml:context>
    <inkml:brush xml:id="br0">
      <inkml:brushProperty name="width" value="0.05" units="cm"/>
      <inkml:brushProperty name="height" value="0.05" units="cm"/>
    </inkml:brush>
  </inkml:definitions>
  <inkml:trace contextRef="#ctx0" brushRef="#br0">55 0 13899,'-1'3'70,"-1"-1"0,0 0 0,1 1 1,-1-1-1,1 1 0,0-1 0,0 1 0,0 0 0,0 0 0,0-1 1,1 1-1,-1 3 0,-2 39-145,2-25 158,-12 175-118,-9 238 14,21-418 27,2 26 7,-1-39-13,0 0 0,0 0 0,0 0-1,1 0 1,-1 0 0,1 0 0,-1 0 0,1-1 0,0 1 0,0 0 0,0 0 0,0 0 0,0-1 0,0 1 0,2 1-1,-2-2 2,0-1-1,0 1 1,0-1-1,0 0 0,0 1 1,0-1-1,0 0 0,0 0 1,0 0-1,0 0 0,0 0 1,0 0-1,0 0 1,0 0-1,0 0 0,0-1 1,0 1-1,0 0 0,0-1 1,0 1-1,0 0 0,0-1 1,0 1-1,0-1 1,0 0-1,1 0 0,22-19 40,-23 19-38,13-14 0,-1-1 0,13-19 0,-25 34-2,28-40 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7.353"/>
    </inkml:context>
    <inkml:brush xml:id="br0">
      <inkml:brushProperty name="width" value="0.05" units="cm"/>
      <inkml:brushProperty name="height" value="0.05" units="cm"/>
    </inkml:brush>
  </inkml:definitions>
  <inkml:trace contextRef="#ctx0" brushRef="#br0">70 0 15131,'-1'0'44,"0"1"0,0-1 0,0 0 0,1 1 0,-1-1-1,0 0 1,0 1 0,1-1 0,-1 1 0,0-1 0,1 1 0,-1 0 0,0-1 0,1 1-1,-1 0 1,1-1 0,-1 1 0,1 0 0,0 0 0,-1-1 0,1 1 0,0 0-1,-1 1 1,-7 25-120,6-20 171,-10 44-14,1 1 0,-5 94-1,11 110-93,5-218 33,0-30-22,3 97-105,-3-104 99,0 0-1,0 0 0,0 0 0,0 0 0,0 0 0,1 0 0,-1 0 0,0 0 0,1 0 0,-1 0 0,0 0 0,1 0 0,-1 0 0,1 0 0,1 1 0,-2-2 26,0 0 0,1 0 0,-1 1 0,0-1 0,1 0 0,-1 0 0,1 0 0,-1 0 0,0 0 0,1 0 0,-1 0 0,0 0 0,1 0 0,-1 0 0,0 0 0,1 0-1,-1-1 1,0 1 0,1 0 0,-1 0 0,0 0 0,1 0 0,-1 0 0,0-1 0,1 1 0,-1 0 0,1-1 0,19-24 668,-18 22-791,8-12 224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5.528"/>
    </inkml:context>
    <inkml:brush xml:id="br0">
      <inkml:brushProperty name="width" value="0.05" units="cm"/>
      <inkml:brushProperty name="height" value="0.05" units="cm"/>
      <inkml:brushProperty name="color" value="#004F8B"/>
    </inkml:brush>
  </inkml:definitions>
  <inkml:trace contextRef="#ctx0" brushRef="#br0">109 26 14203,'0'-1'92,"-1"0"1,1 0-1,0 0 0,0 0 0,0-1 1,-1 1-1,1 0 0,0 0 0,-1 0 1,1 0-1,-1 0 0,0 0 1,1 0-1,-1 1 0,1-1 0,-1 0 1,0 0-1,0 0 0,0 1 0,0-1 1,1 0-1,-1 1 0,0-1 1,0 1-1,0-1 0,0 1 0,0-1 1,0 1-1,0 0 0,-1-1 0,1 1 1,0 0-1,0 0 0,0 0 0,0 0 1,0 0-1,0 0 0,-2 0 1,0 1 37,0 0 1,0 0-1,0 0 1,1 0-1,-1 1 1,0-1 0,1 1-1,-1-1 1,1 1-1,-1 0 1,1 0-1,0 0 1,-4 5 0,1 1-58,0 0 0,0 0 0,1 0 1,0 0-1,-4 13 0,7-18-64,0 0 0,0 1 0,0-1-1,0 0 1,0 1 0,1-1 0,0 0 0,0 1-1,0-1 1,0 0 0,0 1 0,1-1 0,-1 0-1,1 1 1,0-1 0,0 0 0,0 0 0,2 4-1,-2-5-2,1-1-1,-1 1 1,1-1-1,-1 0 1,1 0-1,-1 0 1,1 0-1,0 0 1,0 0-1,-1 0 1,1 0-1,0-1 1,0 1-1,0-1 1,0 1-1,0-1 1,-1 0-1,1 0 1,0 0-1,0 0 1,0 0-1,0 0 0,0 0 1,0-1-1,0 1 1,0-1-1,0 1 1,0-1-1,2-1 1,3-1 8,0 0 0,-1-1-1,1 1 1,-1-1 0,0-1 0,9-6 0,-11 7-27,0 0 0,0-1 0,0 1 0,0-1 0,0 0 0,-1 0 0,0 0 0,0 0 0,-1-1-1,1 1 1,-1-1 0,0 1 0,-1-1 0,1 0 0,-1 0 0,1-8 0,-2 13 9,0 1-1,0 0 0,0-1 0,0 1 0,0 0 1,0-1-1,0 1 0,0 0 0,0-1 0,0 1 1,-1 0-1,1-1 0,0 1 0,0 0 0,0-1 1,0 1-1,0 0 0,-1-1 0,1 1 0,0 0 1,0 0-1,-1-1 0,1 1 0,0 0 1,0 0-1,-1-1 0,1 1 0,0 0 0,-1 0 1,1 0-1,0 0 0,0-1 0,-1 1 0,1 0 1,0 0-1,-1 0 0,1 0 0,-1 0 0,1 0 1,0 0-1,-1 0 0,1 0 0,0 0 0,-1 0 1,1 0-1,0 0 0,-1 0 0,1 0 0,0 1 1,-1-1-1,1 0 0,0 0 0,-1 0 1,1 0-1,0 1 0,-1-1 0,-15 15-184,14-12 129,0 1 1,0-1 0,0 1 0,1 0 0,-1 0-1,1 0 1,0 0 0,0 0 0,0 0 0,0 7-1,1-10 75,0 1-1,0-1 1,1 0-1,-1 1 1,0-1-1,1 0 1,-1 1-1,1-1 1,-1 0-1,1 0 1,0 1-1,-1-1 1,1 0-1,0 0 1,0 0-1,0 0 1,0 0-1,0 0 1,0 0-1,0 0 1,0 0-1,0-1 1,0 1-1,1 0 1,-1-1-1,0 1 1,0-1-1,1 1 1,-1-1-1,0 0 1,1 0-1,-1 1 1,0-1-1,1 0 1,-1 0-1,3 0 1,5 0 35,0-1 1,1 0-1,-1 0 1,0 0-1,13-5 1,25-9 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5.951"/>
    </inkml:context>
    <inkml:brush xml:id="br0">
      <inkml:brushProperty name="width" value="0.05" units="cm"/>
      <inkml:brushProperty name="height" value="0.05" units="cm"/>
      <inkml:brushProperty name="color" value="#004F8B"/>
    </inkml:brush>
  </inkml:definitions>
  <inkml:trace contextRef="#ctx0" brushRef="#br0">93 287 11090,'-16'16'1101,"2"1"0,0 1 0,1 0 1,-13 23-1,25-39-970,-1 0 0,1 1 0,0-1 1,0 1-1,0 0 0,0-1 0,1 1 1,-1 0-1,1-1 0,-1 1 1,1 0-1,0-1 0,0 4 0,1-5-94,-1 1 0,0-1 0,1 0 0,-1 1 0,1-1 0,-1 0 0,1 0 0,0 0 0,0 1 0,-1-1 0,1 0 0,0 0 0,0 0 0,0 0 0,0 0 0,0 0 0,0-1 0,0 1 0,0 0-1,1 0 1,-1-1 0,0 1 0,0-1 0,1 1 0,-1-1 0,0 0 0,3 1 0,2 0-19,0 0 0,0-1-1,1 0 1,-1 0 0,0 0 0,0-1 0,1 0-1,-1 0 1,0 0 0,0-1 0,0 0-1,0 0 1,-1-1 0,1 1 0,-1-1 0,1 0-1,-1-1 1,0 0 0,8-7 0,-2 1-12,-1 0 0,0-1 0,-1 0 0,-1-1 0,0 0 0,0 0 0,9-21 0,-5 6-1,-1-1 0,-2-1-1,0 1 1,-2-1 0,-1-1-1,-2 1 1,2-34 0,-6 63-2,-3-34 61,3 34-59,0-1 0,0 0 0,0 1 1,0-1-1,0 1 0,0-1 0,0 0 0,0 1 0,0-1 1,0 1-1,-1-1 0,1 0 0,0 1 0,0-1 1,-1 1-1,1-1 0,0 1 0,-1-1 0,1 1 1,-1-1-1,1 1 0,-1 0 0,1-1 0,-1 1 0,1-1 1,-1 1-1,1 0 0,-1 0 0,1-1 0,-1 1 1,1 0-1,-1 0 0,0-1 0,1 1 0,-1 0 1,1 0-1,-1 0 0,0 0 0,1 0 0,-1 0 0,0 0 1,1 0-1,-1 0 0,1 1 0,-1-1 0,0 0 1,1 0-1,-1 1 0,-3 1 48,0 1 1,1 0-1,0 0 1,0 0-1,0 1 1,0-1-1,0 1 1,1-1-1,-1 1 0,1 0 1,0 0-1,-2 6 1,-18 54 503,16-42-391,1 0 0,1 1 0,1-1 0,1 1 0,1 26 0,1-36-250,1 0 0,1 0-1,0 0 1,1 0 0,0-1-1,1 0 1,0 1-1,1-1 1,0-1 0,11 18-1,-15-26 45,1-1-1,-1 0 1,1 0 0,0 0-1,0 0 1,0 0-1,0 0 1,0-1-1,0 1 1,0 0 0,1-1-1,-1 0 1,0 0-1,1 0 1,-1 0-1,1 0 1,0 0 0,4 1-1,9-1-338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6.415"/>
    </inkml:context>
    <inkml:brush xml:id="br0">
      <inkml:brushProperty name="width" value="0.05" units="cm"/>
      <inkml:brushProperty name="height" value="0.05" units="cm"/>
      <inkml:brushProperty name="color" value="#004F8B"/>
    </inkml:brush>
  </inkml:definitions>
  <inkml:trace contextRef="#ctx0" brushRef="#br0">0 106 16668,'10'2'262,"-1"0"1,1-1 0,-1 0-1,1 0 1,0-1 0,0-1 0,-1 0-1,1 0 1,11-3 0,-14 2-249,-1 1 0,1-1 0,-1-1 0,0 1 0,1-1 0,-1 0 0,-1-1 1,1 1-1,0-1 0,-1-1 0,0 1 0,0 0 0,8-10 0,-12 12-17,0 1 0,0 0 0,0-1 0,0 1 0,0-1-1,0 0 1,-1 1 0,1-1 0,-1 0 0,1 1 0,-1-1 0,1 0-1,-1 1 1,0-1 0,0 0 0,0-3 0,0 4 2,-1 0 1,1 0-1,0 0 0,-1 1 0,1-1 1,-1 0-1,1 0 0,-1 0 1,0 0-1,1 0 0,-1 1 0,0-1 1,0 0-1,1 1 0,-1-1 1,0 0-1,0 1 0,0-1 0,0 1 1,-2-1-1,0 0 7,-1 0-1,0 0 1,0 0-1,0 1 1,1 0 0,-1-1-1,0 1 1,0 1 0,0-1-1,0 1 1,0-1 0,0 1-1,-5 2 1,1 1 21,0 1-1,0-1 1,1 1 0,0 1 0,0-1-1,0 1 1,1 1 0,0-1 0,0 1-1,0 0 1,1 0 0,-8 14 0,11-16-4,0-1 1,0 1-1,0 0 1,0 0-1,1-1 1,0 1 0,0 0-1,0 1 1,0-1-1,1 8 1,0-10-10,1 0 0,-1 1 0,1-1 0,0 0 0,0 0 0,0 0 0,0-1 1,0 1-1,1 0 0,-1 0 0,1-1 0,0 1 0,0-1 0,0 1 0,0-1 0,0 0 0,1 0 1,3 3-1,-1-2-24,0 0-1,0 0 1,0-1 0,0 0 0,1 0 0,-1 0 0,1 0-1,-1-1 1,1 0 0,0 0 0,0-1 0,-1 0 0,1 0 0,0 0-1,0 0 1,-1-1 0,1 0 0,-1 0 0,11-5 0,7-2-301,-1-1 0,-1-1 1,28-18-1,-42 25 190,-6 2 85,0 0 1,0 1-1,0-1 1,0 0 0,0 1-1,0 0 1,0-1-1,0 1 1,0 0-1,1-1 1,-1 1 0,0 0-1,0 0 1,3 0-1,-4 0 32,0 0 0,1 1 0,-1-1 0,1 0 0,-1 0 0,0 1 0,1-1 0,-1 0 0,0 0 0,1 1-1,-1-1 1,0 0 0,1 1 0,-1-1 0,0 1 0,0-1 0,0 0 0,1 1 0,-1-1 0,0 1 0,0-1 0,0 1 0,0-1-1,0 0 1,0 1 0,0 0 0,0 5 104,0 0 0,-1 0 0,1 0 0,-4 11 0,0 5 314,4-20-353,-1 0-1,1-1 1,0 1 0,1 0 0,-1 0-1,0 0 1,1 0 0,-1-1 0,0 1 0,1 0-1,0 0 1,0-1 0,-1 1 0,1 0 0,0-1-1,2 3 1,-1-3-29,-1 0 0,0 0 1,0-1-1,0 1 0,1 0 0,-1-1 0,0 1 0,1-1 0,-1 0 0,1 1 0,-1-1 1,0 0-1,1 0 0,-1 0 0,1 0 0,-1 0 0,1 0 0,-1 0 0,0-1 1,1 1-1,-1 0 0,1-1 0,-1 1 0,2-2 0,10-3 2,0-2 0,-1 0 0,0 0 0,17-14 0,-15 11-267,0 0-1,19-9 0,-33 19 206,1-1 0,0 1 0,0 0 0,0-1-1,0 1 1,0 0 0,0-1 0,0 1 0,0 0 0,0 0-1,0 0 1,0 0 0,0 0 0,0 0 0,0 0 0,0 0-1,0 0 1,1 1 0,-1-1 14,-1 1 0,1-1 1,-1 1-1,1-1 0,-1 1 0,1-1 1,-1 1-1,1-1 0,-1 1 0,0-1 0,1 1 1,-1 0-1,0-1 0,0 1 0,1 0 1,-1-1-1,0 1 0,0 0 0,0-1 0,0 2 1,0 5 11,0-1 1,-1 1-1,0 0 0,-3 9 1,2-5 120,-6 65 456,7-70-477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7.258"/>
    </inkml:context>
    <inkml:brush xml:id="br0">
      <inkml:brushProperty name="width" value="0.05" units="cm"/>
      <inkml:brushProperty name="height" value="0.05" units="cm"/>
      <inkml:brushProperty name="color" value="#004F8B"/>
    </inkml:brush>
  </inkml:definitions>
  <inkml:trace contextRef="#ctx0" brushRef="#br0">1 121 15779,'11'1'1553,"21"-6"-953,5-4-216,16-5 504,10-1-128,9-2-160,1 0-208,-3 1-496,-4 1-328,-16 6-440,-11 5 1928,-19 7-1216,-10 2-64,-23 5 40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7.664"/>
    </inkml:context>
    <inkml:brush xml:id="br0">
      <inkml:brushProperty name="width" value="0.05" units="cm"/>
      <inkml:brushProperty name="height" value="0.05" units="cm"/>
      <inkml:brushProperty name="color" value="#004F8B"/>
    </inkml:brush>
  </inkml:definitions>
  <inkml:trace contextRef="#ctx0" brushRef="#br0">1 158 12235,'23'-1'2040,"10"-9"-992,11-9-352,8-2 1881,6-2-1505,1 1-168,3 2-512,-2 3-472,-7 5 184,-6 4-120,-8 3-208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8.062"/>
    </inkml:context>
    <inkml:brush xml:id="br0">
      <inkml:brushProperty name="width" value="0.05" units="cm"/>
      <inkml:brushProperty name="height" value="0.05" units="cm"/>
      <inkml:brushProperty name="color" value="#004F8B"/>
    </inkml:brush>
  </inkml:definitions>
  <inkml:trace contextRef="#ctx0" brushRef="#br0">18 7 17516,'14'-6'1185,"-7"9"-227,-6-1-856,-1 1 1,1-1 0,-1 1 0,1-1-1,-1 1 1,0-1 0,0 1-1,-1 0 1,1 2 0,-17 119 232,-1 11-329,16-114 1,0-8-1,1 0-1,1 0 0,0 0 0,3 24 0,-3-34 4,1 0 1,0-1-1,-1 1 0,1 0 1,0-1-1,1 1 1,-1-1-1,0 1 0,1-1 1,-1 0-1,1 1 1,0-1-1,0 0 1,0 0-1,0 0 0,0 0 1,0-1-1,0 1 1,1 0-1,-1-1 0,1 0 1,-1 1-1,1-1 1,-1 0-1,1 0 0,0-1 1,-1 1-1,4 0 1,10 0-25,0-2 0,-1 1 1,1-2-1,-1 0 0,1-1 1,-1 0-1,0-1 0,0-1 1,0 0-1,14-8 0,-23 10 86,0-1-1,0 1 0,-1-1 1,1 0-1,-1-1 0,0 1 1,0-1-1,-1 0 0,1 0 1,-1-1-1,0 1 0,-1-1 1,1 0-1,-1 0 0,3-7 1,2-25-11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28.436"/>
    </inkml:context>
    <inkml:brush xml:id="br0">
      <inkml:brushProperty name="width" value="0.05" units="cm"/>
      <inkml:brushProperty name="height" value="0.05" units="cm"/>
      <inkml:brushProperty name="color" value="#004F8B"/>
    </inkml:brush>
  </inkml:definitions>
  <inkml:trace contextRef="#ctx0" brushRef="#br0">19 1 14763,'-4'47'1681,"-1"0"-1113,1 4-232,0-1 896,2-2-568,2 0-120,0-10-256,6-5-288,1-10 40,2-3-32,-1-11-40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2:59.676"/>
    </inkml:context>
    <inkml:brush xml:id="br0">
      <inkml:brushProperty name="width" value="0.05" units="cm"/>
      <inkml:brushProperty name="height" value="0.05" units="cm"/>
      <inkml:brushProperty name="color" value="#004F8B"/>
    </inkml:brush>
  </inkml:definitions>
  <inkml:trace contextRef="#ctx0" brushRef="#br0">0 1 9178,'5'22'3158,"2"-10"-3024,0 1 0,1-2 0,0 1 0,0-1-1,2 0 1,12 12 0,6 2-97,34 24 0,115 65 120,6 3 22,-66-28 47,181 126 364,-249-181-523,-1 2 0,-2 1 0,-2 3 0,43 50 0,-60-63 44,60 45 1,-53-45-58,-30-24 1890,-10-6-1366,-9-9-309,-3-6 225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00.659"/>
    </inkml:context>
    <inkml:brush xml:id="br0">
      <inkml:brushProperty name="width" value="0.05" units="cm"/>
      <inkml:brushProperty name="height" value="0.05" units="cm"/>
      <inkml:brushProperty name="color" value="#004F8B"/>
    </inkml:brush>
  </inkml:definitions>
  <inkml:trace contextRef="#ctx0" brushRef="#br0">29 1106 12723,'-3'0'99,"-22"-1"2527,25 1-2600,0 0 0,0 0 1,0 0-1,0 0 0,0 0 1,0 0-1,0 0 0,0 0 1,0 0-1,0 0 1,0 0-1,0 0 0,0-1 1,0 1-1,0 0 0,0 0 1,0 0-1,0 0 0,0 0 1,0 0-1,0 0 1,0 0-1,0 0 0,0 0 1,0 0-1,0 0 0,0 0 1,0 0-1,0 0 0,0 0 1,0 0-1,0 0 1,0 0-1,0 0 0,0 0 1,0 0-1,0-1 0,0 1 1,0 0-1,0 0 0,-1 0 1,1 0-1,0 0 1,0 0-1,0 0 0,0 0 1,0 0-1,15-3 309,4-2-345,0 0 1,0-1 0,-1-1 0,35-19 0,-18 6 14,45-35 0,2-10 10,35-26 2,-22 13-9,-54 41-10,27-27-5,-46 41 7,2 1 1,45-34-1,76-23-15,-103 59 8,-2-2-1,70-49 0,-100 63 21,-1-1-1,0-1 1,0 1-1,-1-1 0,0-1 1,10-18-1,30-74 139,-20 40-99,-24 55-50,0 1-1,1 0 1,-1 0 0,1 1 0,1-1 0,-1 1-1,1 0 1,0 1 0,1-1 0,12-7 0,3-4 138,-22 17-68,-8 40-788,6-24 548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14.631"/>
    </inkml:context>
    <inkml:brush xml:id="br0">
      <inkml:brushProperty name="width" value="0.05" units="cm"/>
      <inkml:brushProperty name="height" value="0.05" units="cm"/>
      <inkml:brushProperty name="color" value="#004F8B"/>
    </inkml:brush>
  </inkml:definitions>
  <inkml:trace contextRef="#ctx0" brushRef="#br0">6959 340 9194,'-12'19'1574,"10"-17"-1478,0 1-1,0 0 1,0 0 0,0 0 0,1 0 0,-3 6-1,4-9-83,0 1 0,0-1 0,0 1 0,0 0 0,0-1 0,0 1 0,0-1 0,0 1 0,-1-1 0,1 1 0,0-1 0,0 1 0,0-1 0,-1 1 0,1-1 0,0 1 0,-1-1-1,1 1 1,0-1 0,-1 0 0,1 1 0,0-1 0,-1 0 0,1 1 0,-1-1 0,1 0 0,-1 1 0,1-1 0,-1 0 0,1 0 0,-1 1 0,1-1 0,-1 0 0,1 0 0,-1 0 0,1 0-1,-1 0 1,1 0 0,-1 0 0,1 0 0,-1 0 0,0 0 0,-22-16-314,6 3 184,9 10 54,0 0 1,0 1-1,0 0 1,-14-2-1,-5-1-57,7 2-64,0 1 1,0 1-1,0 1 1,0 0-1,-27 5 0,-9 0-1126,-236 14-5297,2 10 8526,-222 37 3879,48-17-3558,-237 40-2066,609-71-237,-594 135-1624,476-89 47,207-63 1623,-70 28-341,1 2 0,-99 60-1,70-35 548,-74 49 321,30-17-31,-93 67 211,11 20-281,122-93-357,44-34-27,-120 89 48,-208 141 436,-33 24 411,355-256-939,2 3 0,3 3 0,1 3 0,-87 103 0,4 7-2112,-16 19-1139,120-127 3419,2 1 1,-33 68-1,50-84 447,1 1 0,3 0 0,1 2 0,3-1 0,1 2 0,2 0 0,-6 76-1,14-78-512,2 1 0,2-1 0,2 0 0,17 78 0,-5-61-188,3-2 0,2 0-1,3-1 1,3-1 0,1-2-1,42 60 1,-18-42 273,3-2 0,3-3 0,110 101 0,-129-136-124,1-2-1,2-1 1,2-3 0,0-1-1,1-3 1,78 29-1,-9-14 9,195 40 0,-208-61-88,0-4 0,0-5 0,128-5 0,306-47-375,-2-11 177,337-45 309,-129-27-18,-97 16 148,-152 22 63,-43 6-42,298-57-77,-543 100-151,568-138-74,93-87 70,-526 155 103,16-19 147,-283 101-192,-20 7-17,-1-2 1,-2-3 0,0-2-1,-2-1 1,59-49 0,-73 50-34,-1-2 0,-1 0 0,-2-2 0,-1-2 0,-2 0 1,-1-2-1,30-56 0,-17 12-11,-4-1 0,-3-1 0,-4-2 0,-3-1 1,-4-1-1,-4-1 0,7-120 0,-20 130-93,-3 0 1,-4 0-1,-3 0 1,-3 1-1,-4 0 1,-3 1-1,-3 0 1,-49-119-1,35 123 67,-2 1 0,-4 1-1,-3 3 1,-50-62-1,24 47 230,-3 2 1,-118-100-1,-331-209 326,72 121-573,417 249 48,-57-29 38,-2 4 0,-2 4 0,-1 4 0,-2 4 0,-1 5 0,-1 3 0,-2 5 0,-133-7 0,100 20 56,1 6 1,0 5-1,0 7 1,-191 41 0,75 11-7,-120 23 18,246-71-93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7.735"/>
    </inkml:context>
    <inkml:brush xml:id="br0">
      <inkml:brushProperty name="width" value="0.05" units="cm"/>
      <inkml:brushProperty name="height" value="0.05" units="cm"/>
    </inkml:brush>
  </inkml:definitions>
  <inkml:trace contextRef="#ctx0" brushRef="#br0">1 76 13107,'11'1'928,"-1"2"-816,2 0-64,5 1 528,4 1-384,9-4-240,8 2-8,6-7 56,6-3-48,-4-15 56,-1-4-8,-11-11 32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15.887"/>
    </inkml:context>
    <inkml:brush xml:id="br0">
      <inkml:brushProperty name="width" value="0.05" units="cm"/>
      <inkml:brushProperty name="height" value="0.05" units="cm"/>
      <inkml:brushProperty name="color" value="#004F8B"/>
    </inkml:brush>
  </inkml:definitions>
  <inkml:trace contextRef="#ctx0" brushRef="#br0">1 75 14811,'33'-16'1344,"4"-3"-999,8 8-113,2 1 360,9-1-184,-2 3-32,6 8-56,1 0-72,-4 8-104,0-3-64,-7 5-280,-7-7-152,-8 0-296,-11-3 416,-22 0 72,-1 1-128,-24-2-96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16.308"/>
    </inkml:context>
    <inkml:brush xml:id="br0">
      <inkml:brushProperty name="width" value="0.05" units="cm"/>
      <inkml:brushProperty name="height" value="0.05" units="cm"/>
      <inkml:brushProperty name="color" value="#004F8B"/>
    </inkml:brush>
  </inkml:definitions>
  <inkml:trace contextRef="#ctx0" brushRef="#br0">0 16 14043,'4'5'1608,"8"-1"-984,18-4-175,9-2 615,11 0-304,1-3-88,7 2-80,1-1-136,-11 1-536,-2 0-328,-10 3-464,-5-1 456,-3 1 192,-5-1-200,-2 1-160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16.710"/>
    </inkml:context>
    <inkml:brush xml:id="br0">
      <inkml:brushProperty name="width" value="0.05" units="cm"/>
      <inkml:brushProperty name="height" value="0.05" units="cm"/>
      <inkml:brushProperty name="color" value="#004F8B"/>
    </inkml:brush>
  </inkml:definitions>
  <inkml:trace contextRef="#ctx0" brushRef="#br0">0 1 15283,'38'7'1803,"54"2"0,-54-6-1008,55 11 0,-82-11-747,0 0 0,0 1 1,0 0-1,0 0 0,-1 1 0,1 0 0,17 14 1,-25-17-61,0 0 1,0 1-1,-1-1 1,1 1-1,-1 0 1,1 0 0,-1 0-1,0 0 1,0 0-1,0 0 1,-1 1 0,1-1-1,-1 1 1,0-1-1,0 1 1,0-1 0,0 1-1,-1 0 1,1 0-1,-1-1 1,0 1 0,0 0-1,0 0 1,-1-1-1,1 1 1,-1 0 0,0-1-1,-2 5 1,-1 2-26,0 0 0,-2-1 0,1 1 0,-1-1 1,0-1-1,-1 1 0,-11 11 0,-59 50-137,75-67 169,-45 36 543,-2-1-1,-61 36 1,89-62-246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17.557"/>
    </inkml:context>
    <inkml:brush xml:id="br0">
      <inkml:brushProperty name="width" value="0.05" units="cm"/>
      <inkml:brushProperty name="height" value="0.05" units="cm"/>
      <inkml:brushProperty name="color" value="#004F8B"/>
    </inkml:brush>
  </inkml:definitions>
  <inkml:trace contextRef="#ctx0" brushRef="#br0">453 83 14835,'8'-17'1060,"1"1"0,1 1 0,16-20 0,-26 43 818,-5 8-1625,-19 25-122,-1-1-1,-2-1 1,-1-2 0,-2 0 0,-48 44-1,10-19-499,-136 94 1,204-155 326,0-1 0,-1 1 1,1-1-1,-1 1 0,0-1 1,1 1-1,-1-1 0,1 1 1,-1-1-1,0 1 0,0-1 1,1 0-1,-1 0 0,0 1 1,1-1-1,-1 0 0,0 0 1,0 0-1,1 1 0,-1-1 1,0 0-1,0 0 0,0-1 1,16-17-1295,-10 13 1176,110-110-1683,-63 57 1164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17.958"/>
    </inkml:context>
    <inkml:brush xml:id="br0">
      <inkml:brushProperty name="width" value="0.05" units="cm"/>
      <inkml:brushProperty name="height" value="0.05" units="cm"/>
      <inkml:brushProperty name="color" value="#004F8B"/>
    </inkml:brush>
  </inkml:definitions>
  <inkml:trace contextRef="#ctx0" brushRef="#br0">0 5 14243,'1'0'56,"-1"-1"0,1 1 0,0-1-1,-1 1 1,1 0 0,-1-1 0,1 1 0,0 0-1,-1 0 1,1-1 0,0 1 0,-1 0 0,1 0 0,0 0-1,-1 0 1,1 0 0,0 0 0,0 0 0,-1 0-1,1 0 1,0 0 0,-1 0 0,1 0 0,0 0 0,-1 1-1,2-1 1,-1 2-8,-1-1-1,1 0 1,-1 1 0,1-1-1,-1 0 1,0 1-1,1-1 1,-1 0 0,0 1-1,0-1 1,0 1 0,0-1-1,0 3 1,-10 103 1991,0 16-725,11-87-1084,2-1 0,1 0 0,1 0 1,13 41-1,-1-22-630,44 96-1,-60-149 315,0 1-1,0 0 1,0 0-1,0 0 0,-1 0 1,1 0-1,0 1 1,-1-1-1,0 0 0,1 0 1,-1 2-1,-7-3-396,-10-10 189,-7-7-182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18.369"/>
    </inkml:context>
    <inkml:brush xml:id="br0">
      <inkml:brushProperty name="width" value="0.05" units="cm"/>
      <inkml:brushProperty name="height" value="0.05" units="cm"/>
      <inkml:brushProperty name="color" value="#004F8B"/>
    </inkml:brush>
  </inkml:definitions>
  <inkml:trace contextRef="#ctx0" brushRef="#br0">0 64 14011,'2'17'1504,"13"-8"-696,8-5-271,9-5 679,7-2-128,8-2-168,2-3-96,1-4-431,3 2-313,-4 5-785,-4-3 2146,-6-3-1449,-3-3 32,7-2-32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18.722"/>
    </inkml:context>
    <inkml:brush xml:id="br0">
      <inkml:brushProperty name="width" value="0.05" units="cm"/>
      <inkml:brushProperty name="height" value="0.05" units="cm"/>
      <inkml:brushProperty name="color" value="#004F8B"/>
    </inkml:brush>
  </inkml:definitions>
  <inkml:trace contextRef="#ctx0" brushRef="#br0">9 0 16844,'-3'11'343,"1"-1"1,1 1-1,0 0 0,0-1 1,2 21-1,9 55 274,-8-77-491,26 127 429,-24-119-515,2-1 1,0 0-1,1 0 1,0 0 0,2-1-1,10 15 1,-17-27-15,0 0 1,0 0-1,1 0 0,0-1 1,-1 1-1,1-1 1,0 1-1,0-1 0,1 0 1,-1 0-1,0-1 1,1 1-1,-1-1 0,1 1 1,-1-1-1,7 1 1,-5-2 18,0 1 1,0-1-1,1-1 1,-1 1-1,0-1 1,0 0-1,0 0 1,0 0-1,0-1 1,0 0-1,8-4 1,7-5 101,0-1 1,-1 0-1,0-2 1,-1 0-1,0-2 1,19-21-1,-9 5 7,-1-1 0,33-55-1,-57 84-152,0 0-1,-1-1 0,0 1 1,0-1-1,-1 1 1,2-6-1,-3 10-1,0 0-1,-1 0 1,1 0 0,0 0 0,0 0 0,-1 0-1,1 0 1,0 0 0,0 0 0,-1 0 0,1 1-1,0-1 1,-1 0 0,1 0 0,0 0-1,0 0 1,0 0 0,-1 0 0,1 1 0,0-1-1,0 0 1,0 0 0,-1 0 0,1 1-1,0-1 1,0 0 0,0 0 0,0 1 0,0-1-1,-1 0 1,1 0 0,0 1 0,0-1-1,0 1 1,-4 8 0,1 1-1,0 0 0,1 0 1,0 0-1,0 0 0,1 0 0,1 1 1,-1-1-1,2 0 0,-1 0 1,2 1-1,-1-1 0,1 0 1,1 0-1,0 0 0,0-1 1,1 1-1,0-1 0,1 0 1,-1 0-1,2 0 0,0 0 1,0-1-1,0 0 0,1 0 1,12 10-1,-16-15 9,0-1 0,0 0 0,1 0 0,-1-1 0,0 1-1,1-1 1,-1 0 0,1 0 0,-1 0 0,1 0 0,-1 0 0,1-1 0,0 1 0,-1-1 0,1 0 0,0 0 0,-1-1 0,1 1 0,0-1 0,-1 0-1,1 0 1,-1 0 0,1 0 0,-1 0 0,0-1 0,1 0 0,-1 0 0,0 0 0,0 0 0,0 0 0,3-3 0,4-4 44,-1 0 1,0-1 0,-1 1-1,0-2 1,0 1-1,-1-1 1,11-22 0,-9 12 4,0-2 1,-1 1 0,-1-1-1,4-27 1,-9 37-278,0-1-1,-1 0 1,0 0 0,-1 0 0,-1 0-1,0 1 1,-1-1 0,-5-21-1,6 30 68,1 5 126,0-1-1,0 0 1,0 0-1,-1 0 1,1 0-1,0 1 1,0-1-1,-1 0 0,1 0 1,-1 1-1,1-1 1,0 0-1,-1 0 1,1 1-1,-1-1 1,0 1-1,1-1 1,-1 0-1,1 1 1,-1-1-1,0 1 1,0-1-1,-1 0 0,-4 1-479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19.895"/>
    </inkml:context>
    <inkml:brush xml:id="br0">
      <inkml:brushProperty name="width" value="0.05" units="cm"/>
      <inkml:brushProperty name="height" value="0.05" units="cm"/>
      <inkml:brushProperty name="color" value="#004F8B"/>
    </inkml:brush>
  </inkml:definitions>
  <inkml:trace contextRef="#ctx0" brushRef="#br0">10 25 14099,'-8'4'1560,"6"-2"-743,9-1-217,18-1 1216,9-1-664,13-5-264,8 2-87,8-3-209,1 1-96,-1 2-224,-4 1-240,-14 3-528,-11 0-296,-15 3 1112,-9-1-464,-10 7-88,-2 0-104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20.343"/>
    </inkml:context>
    <inkml:brush xml:id="br0">
      <inkml:brushProperty name="width" value="0.05" units="cm"/>
      <inkml:brushProperty name="height" value="0.05" units="cm"/>
      <inkml:brushProperty name="color" value="#004F8B"/>
    </inkml:brush>
  </inkml:definitions>
  <inkml:trace contextRef="#ctx0" brushRef="#br0">1 56 15091,'28'6'1729,"8"-2"-897,3-4-320,11-4 848,4-2-328,4-4-287,-2-1-297,-8-1-984,-6 1 600,-9 4-216,-5 3-97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21.273"/>
    </inkml:context>
    <inkml:brush xml:id="br0">
      <inkml:brushProperty name="width" value="0.05" units="cm"/>
      <inkml:brushProperty name="height" value="0.05" units="cm"/>
      <inkml:brushProperty name="color" value="#004F8B"/>
    </inkml:brush>
  </inkml:definitions>
  <inkml:trace contextRef="#ctx0" brushRef="#br0">45 39 15803,'6'-9'1288,"20"-20"2113,-30 54-1265,-14 33-1868,5-18-241,1 1 0,2 1-1,2-1 1,-3 52 0,11-90-21,0 1 0,0-1-1,0 0 1,0 1-1,1-1 1,-1 0 0,1 0-1,0 1 1,0-1 0,0 0-1,0 0 1,1 0-1,-1 0 1,1 0 0,0 0-1,0 0 1,0-1 0,0 1-1,5 4 1,-4-5 5,1 0 0,0 1 0,0-1-1,1-1 1,-1 1 0,0 0 0,1-1 0,-1 0 0,0 0 0,1-1 0,-1 1 0,1-1 0,8 0 0,-2-1-154,-1 0-1,0-1 1,0 0 0,0-1 0,0 0 0,0 0 0,-1-1 0,0-1 0,1 1 0,-1-1 0,-1-1 0,1 0 0,-1 0 0,0-1-1,-1 0 1,1 0 0,-1 0 0,-1-1 0,1 0 0,6-13 0,9-20-472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8.140"/>
    </inkml:context>
    <inkml:brush xml:id="br0">
      <inkml:brushProperty name="width" value="0.05" units="cm"/>
      <inkml:brushProperty name="height" value="0.05" units="cm"/>
    </inkml:brush>
  </inkml:definitions>
  <inkml:trace contextRef="#ctx0" brushRef="#br0">1 1 13923,'1'4'90,"1"0"0,-1 0 0,0 1 1,0-1-1,0 1 0,-1-1 0,1 1 0,-1-1 1,0 1-1,-1 4 0,1 13 36,0 100-171,3 48-68,-3-168 117,0 0-1,0 0 1,1 1 0,-1-1-1,1 0 1,-1 0 0,1 1-1,0-1 1,0 0 0,0 0-1,0 0 1,0 0-1,0 0 1,0 0 0,1-1-1,-1 1 1,1 0 0,-1-1-1,4 4 1,-2-4 2,0 0-1,-1 0 1,1 0 0,0-1 0,-1 1 0,1-1-1,0 0 1,0 1 0,0-1 0,0 0 0,-1-1-1,1 1 1,0 0 0,0-1 0,4-1 0,23-7 42,-23 6-38,0 0 0,0 1 1,1 0-1,-1 1 1,1-1-1,-1 1 0,1 1 1,13 0-1,-19 1-15,-1-1 1,1 1-1,0 0 1,-1 0-1,1 0 0,0 0 1,-1 0-1,1 0 1,-1 0-1,0 1 0,1-1 1,-1 1-1,0-1 1,0 1-1,0-1 1,0 1-1,0 0 0,0-1 1,0 1-1,-1 0 1,1 0-1,-1-1 0,1 3 1,2 7-33,-1 1 1,2 17-1,-3-22 18,0 16 19,-2 41-1,1-65 1,0 1 0,1 0 0,-1 0 0,0 0 0,0 0 0,0 0 0,0 0 0,0-1 0,0 1 0,0 0 0,1 0 0,-1 0 0,0 0 0,0 0 0,0 0 0,0 0 0,0 0 0,1 0-1,-1 0 1,0 0 0,0 0 0,0 0 0,0 0 0,1 0 0,-1 0 0,0 0 0,0 0 0,0 0 0,0 0 0,0 0 0,1 0 0,-1 0 0,0 0 0,0 0 0,0 0 0,0 0 0,0 0 0,1 1 0,-1-1 0,0 0 0,0 0 0,0 0 0,0 0 0,0 0 0,0 0 0,0 0 0,0 1 0,1-1 0,-1 0 0,0 0 0,0 0 0,0 0 0,0 0 0,0 1 0,0-1 0,0 0 0,0 0 0,0 0 0,0 0 0,0 1 0,9-12 20,1-12-2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21.672"/>
    </inkml:context>
    <inkml:brush xml:id="br0">
      <inkml:brushProperty name="width" value="0.05" units="cm"/>
      <inkml:brushProperty name="height" value="0.05" units="cm"/>
      <inkml:brushProperty name="color" value="#004F8B"/>
    </inkml:brush>
  </inkml:definitions>
  <inkml:trace contextRef="#ctx0" brushRef="#br0">46 1 12371,'-11'30'1912,"0"10"-776,-1 1-456,5 4 2097,3-2-1489,5 0-440,3-7-87,12-5-481,8-2-320,8-12-672,2-4-265,5-10 745,-2-3-168,1-7-200</inkml:trace>
  <inkml:trace contextRef="#ctx0" brushRef="#br0" timeOffset="1">393 117 16508,'-1'14'1936,"-1"-7"-1312,1-7-272,1 4 1128,1 5-767,4-7-249,3-2-992,0-2-1529,0-19 1777,1 3-248,1-6-264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22.110"/>
    </inkml:context>
    <inkml:brush xml:id="br0">
      <inkml:brushProperty name="width" value="0.05" units="cm"/>
      <inkml:brushProperty name="height" value="0.05" units="cm"/>
      <inkml:brushProperty name="color" value="#004F8B"/>
    </inkml:brush>
  </inkml:definitions>
  <inkml:trace contextRef="#ctx0" brushRef="#br0">0 87 14195,'10'-10'702,"0"1"-1,1 1 1,0-1-1,0 2 1,1 0-1,0 0 1,23-8-1,-27 12-495,0 0-1,0 1 1,1 0 0,-1 0-1,1 1 1,-1 0 0,0 1-1,1 0 1,0 0 0,-1 1-1,0 0 1,1 0 0,12 4-1,-19-4-196,1 0 0,-1-1 0,0 1-1,0 0 1,0 1 0,0-1 0,0 0 0,0 0-1,0 1 1,0-1 0,-1 1 0,1 0 0,0 0-1,-1-1 1,1 1 0,-1 0 0,0 0-1,0 0 1,0 0 0,0 1 0,0-1 0,0 0-1,0 0 1,-1 1 0,1-1 0,-1 0 0,0 1-1,1-1 1,-1 0 0,0 1 0,0-1 0,-1 0-1,1 1 1,0-1 0,-1 0 0,0 1 0,-1 3-1,-2 5-9,0 0-1,-1 0 0,-1 0 0,0-1 0,0 0 0,-9 11 1,-14 13 56,-41 39 0,-9 9 144,76-78-179,-1 0-1,1 1 1,0-1 0,0 0-1,1 1 1,-3 6 0,4-10-16,1 0 0,0 0 0,0 0 0,-1-1 0,1 1 0,0 0 1,0 0-1,0 0 0,0 0 0,0-1 0,0 1 0,0 0 0,0 0 0,1 0 0,-1 0 1,0-1-1,0 1 0,1 0 0,-1 0 0,1 0 0,-1-1 0,0 1 0,1 0 0,-1-1 1,1 1-1,0 0 0,-1-1 0,1 1 0,-1-1 0,1 1 0,0-1 0,0 1 0,-1-1 1,1 1-1,0-1 0,0 0 0,-1 1 0,1-1 0,0 0 0,0 0 0,0 0 0,0 0 1,-1 0-1,3 0 0,26 4-114,0-2 1,0-1-1,0-2 1,47-6-1,14-1-1111,-31 4 616,-44 0 127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22.541"/>
    </inkml:context>
    <inkml:brush xml:id="br0">
      <inkml:brushProperty name="width" value="0.05" units="cm"/>
      <inkml:brushProperty name="height" value="0.05" units="cm"/>
      <inkml:brushProperty name="color" value="#004F8B"/>
    </inkml:brush>
  </inkml:definitions>
  <inkml:trace contextRef="#ctx0" brushRef="#br0">0 278 15387,'10'0'304,"0"0"-1,-1-1 1,1 0-1,0-1 1,-1 0-1,0-1 1,1 1-1,9-6 1,8-1 121,277-70 2979,7 21-2237,-266 50-1072,602-93-2623,-606 97 1178,-41 4 1334,0 0-1,0 1 1,0-1-1,0 0 0,0 0 1,0 0-1,0 0 1,0 0-1,0 0 1,0 0-1,0 0 1,0 0-1,0 1 1,0-1-1,0 0 0,0 0 1,0 0-1,0 0 1,0 0-1,0 0 1,0 0-1,0 0 1,0 0-1,0 0 1,0 0-1,0 1 0,0-1 1,0 0-1,0 0 1,0 0-1,0 0 1,1 0-1,-1 0 1,0 0-1,0 0 1,0 0-1,-10 4-315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23.067"/>
    </inkml:context>
    <inkml:brush xml:id="br0">
      <inkml:brushProperty name="width" value="0.05" units="cm"/>
      <inkml:brushProperty name="height" value="0.05" units="cm"/>
      <inkml:brushProperty name="color" value="#004F8B"/>
    </inkml:brush>
  </inkml:definitions>
  <inkml:trace contextRef="#ctx0" brushRef="#br0">5 70 17428,'17'-10'536,"2"0"1,-1 1 0,1 1-1,1 1 1,-1 1 0,1 0-1,0 2 1,1 0 0,33-1-1,-50 5-492,0 0 0,0 0 0,0 0 0,0 1-1,0-1 1,0 1 0,0 0 0,0 1 0,0-1 0,0 1 0,0-1-1,4 4 1,-7-5-41,0 1 0,0 0 0,-1 0 1,1-1-1,0 1 0,0 0 0,-1 0 0,1 0 0,-1 0 0,1 0 0,0 0 0,-1 0 0,0 0 0,1 0 0,-1 0 0,0 0 1,1 0-1,-1 0 0,0 2 0,0-1-3,0 0-1,-1 0 1,1 0 0,-1 0 0,0 0-1,1 0 1,-1 0 0,0-1 0,0 1-1,0 0 1,0 0 0,-1-1 0,1 1 0,-3 2-1,-8 8 26,0 0 0,-1-1 1,-1-1-1,-20 13 0,-64 30 356,9-5 125,89-48-501,-1 0 1,1 0 0,-1 0 0,0 1-1,1-1 1,-1 0 0,1 0 0,-1 1-1,1-1 1,-1 0 0,1 1 0,-1-1-1,1 1 1,-1-1 0,1 0 0,0 1 0,-1-1-1,1 1 1,-1-1 0,1 1 0,0 0-1,0-1 1,-1 1 0,1-1 0,0 1-1,0-1 1,0 1 0,0 0 0,-1-1-1,1 1 1,0 0 0,0-1 0,0 1-1,17 9-104,-5-5 72,42 27-66,-35-20 74,0-1 0,28 13 0,-38-21 15,-1-1-1,0 1 0,1-1 0,-1-1 0,1 1 1,-1-2-1,1 1 0,0-1 0,15-2 1,-11 0-75,-1 0 1,1-1-1,0-1 1,-1 0-1,0-1 1,0 0-1,0-1 1,16-10-1,-21 11 8,-1 0 0,1 0 0,-1 0 0,0-1-1,0 0 1,-1 0 0,1-1 0,-1 0 0,-1 1 0,1-2-1,-1 1 1,-1 0 0,1-1 0,2-10 0,-2-18-249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23.728"/>
    </inkml:context>
    <inkml:brush xml:id="br0">
      <inkml:brushProperty name="width" value="0.05" units="cm"/>
      <inkml:brushProperty name="height" value="0.05" units="cm"/>
      <inkml:brushProperty name="color" value="#004F8B"/>
    </inkml:brush>
  </inkml:definitions>
  <inkml:trace contextRef="#ctx0" brushRef="#br0">0 49 15259,'2'4'1625,"12"1"-801,9-2-288,20-3 1048,8-5-488,15-1-271,6-1-81,4 0-232,1-1-168,-9-1-408,-8 2-272,-20 2-504,-11 1-200,-21 3 743,-8-1-191,-15 4-208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24.123"/>
    </inkml:context>
    <inkml:brush xml:id="br0">
      <inkml:brushProperty name="width" value="0.05" units="cm"/>
      <inkml:brushProperty name="height" value="0.05" units="cm"/>
      <inkml:brushProperty name="color" value="#004F8B"/>
    </inkml:brush>
  </inkml:definitions>
  <inkml:trace contextRef="#ctx0" brushRef="#br0">1 110 13971,'23'10'1664,"20"-10"-711,8-9-361,10-1 920,3-3-384,1-3-656,-4-4-488,-5 2 224,-6 0-96,-15 3-344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25.025"/>
    </inkml:context>
    <inkml:brush xml:id="br0">
      <inkml:brushProperty name="width" value="0.05" units="cm"/>
      <inkml:brushProperty name="height" value="0.05" units="cm"/>
      <inkml:brushProperty name="color" value="#004F8B"/>
    </inkml:brush>
  </inkml:definitions>
  <inkml:trace contextRef="#ctx0" brushRef="#br0">21 20 16916,'1'-3'195,"1"1"0,0 0 0,-1 0 0,1 0 0,0 0 0,0 1 0,1-1 0,1-1 0,-3 3-176,-1 0 1,0-1-1,0 1 0,1 0 0,-1 0 0,0 0 0,1 0 0,-1 0 0,0 0 0,0 0 0,1 0 0,-1 0 0,0 0 0,1 0 1,-1 0-1,0 1 0,1-1 0,-1 0 0,0 0 0,0 0 0,1 0 0,-1 0 0,0 0 0,0 1 0,1-1 0,-1 0 1,0 0-1,1 1 0,4 14 519,-2 6-207,-1-1-1,-1 1 1,-3 35 0,-13 62-16,-2-30-209,8-46-29,-7 73 0,16-113-67,-1 1 0,1-1 0,0 1 0,0-1 1,1 0-1,-1 1 0,0-1 0,1 0 0,-1 1 1,1-1-1,0 0 0,0 1 0,0-1 0,0 0 1,1 2-1,0-3 2,-1 0 1,0 0-1,1 0 1,-1 0-1,0-1 1,1 1-1,-1 0 1,1-1-1,0 1 1,-1-1-1,1 0 1,-1 1-1,1-1 1,0 0-1,-1 0 1,1 0-1,-1 0 1,1 0-1,0 0 1,-1-1-1,1 1 1,2-1-1,21-7-16,0 0-1,0-2 0,-1 0 0,35-22 0,-9 5-601,-41 23 436,65-37-2002,-65 36 1859,-1-1 0,1-1 0,-1 1 0,-1-1 0,14-16 0,-3-4-689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3:25.443"/>
    </inkml:context>
    <inkml:brush xml:id="br0">
      <inkml:brushProperty name="width" value="0.05" units="cm"/>
      <inkml:brushProperty name="height" value="0.05" units="cm"/>
      <inkml:brushProperty name="color" value="#004F8B"/>
    </inkml:brush>
  </inkml:definitions>
  <inkml:trace contextRef="#ctx0" brushRef="#br0">164 1 14491,'-14'18'1520,"-2"12"-887,-6 6-241,-3 6 1144,3 7-648,-1 9-344,2 1-72,11 8-160,0-6-64,10 0-223,1-8-370,9-8 337,4-12-72,11-33-48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1:57.644"/>
    </inkml:context>
    <inkml:brush xml:id="br0">
      <inkml:brushProperty name="width" value="0.05" units="cm"/>
      <inkml:brushProperty name="height" value="0.05" units="cm"/>
    </inkml:brush>
  </inkml:definitions>
  <inkml:trace contextRef="#ctx0" brushRef="#br0">1 216 12723,'1'-8'208,"1"0"1,-1 1-1,1-1 1,1 0-1,0 1 1,0-1-1,0 1 0,1 0 1,0 0-1,0 0 1,1 0-1,7-7 1,5-6 148,1 2 0,30-24 1,-47 42-357,1-3 13,1 0 1,1 0-1,-1 0 0,0 1 1,1-1-1,-1 1 0,1 0 1,0 0-1,-1 1 0,1-1 1,0 1-1,0-1 0,0 1 1,0 1-1,0-1 0,1 0 1,-1 1-1,5 0 0,-8 0-13,0 1-1,0-1 0,0 1 0,0-1 1,0 1-1,0-1 0,0 1 0,0 0 1,0-1-1,0 1 0,0 0 1,-1 0-1,1 0 0,0 0 0,0 0 1,-1 0-1,1 0 0,-1 0 0,1 0 1,-1 0-1,1 0 0,-1 0 1,1 0-1,-1 0 0,0 0 0,0 1 1,0-1-1,0 0 0,0 0 1,0 0-1,0 0 0,0 1 0,0-1 1,0 0-1,-1 0 0,1 1 0,-2 8 0,0 0-1,-1-1 1,-4 11-1,6-18 1,-14 32 8,-1 0-1,-2-1 0,-2 0 1,-30 38-1,2-2 46,42-60-45,1 0-1,0 0 1,0 0 0,1 1 0,0-1 0,1 1 0,0 0 0,0 1 0,-1 12 0,4-19-21,0 0 0,0 0-1,0 0 1,0 0 0,0 0 0,1 1 0,0-1 0,0-1 0,0 1 0,0 0 0,1 0-1,0 0 1,-1 0 0,1-1 0,1 1 0,-1-1 0,0 0 0,1 0 0,0 0 0,-1 0 0,1 0-1,0 0 1,1-1 0,-1 1 0,0-1 0,7 3 0,-2-2-82,0 0 1,0 0 0,0-1-1,0-1 1,0 1 0,1-1-1,-1-1 1,1 1-1,-1-1 1,1-1 0,-1 0-1,0 0 1,1-1-1,-1 0 1,0 0 0,0-1-1,13-5 1,26-15-285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1:58.048"/>
    </inkml:context>
    <inkml:brush xml:id="br0">
      <inkml:brushProperty name="width" value="0.05" units="cm"/>
      <inkml:brushProperty name="height" value="0.05" units="cm"/>
    </inkml:brush>
  </inkml:definitions>
  <inkml:trace contextRef="#ctx0" brushRef="#br0">103 46 13875,'0'-2'86,"-11"-30"934,11 32-1007,-1-1 0,1 0-1,0 1 1,0-1 0,-1 0-1,1 1 1,0-1 0,-1 1-1,1-1 1,-1 1 0,1-1 0,-1 1-1,1-1 1,-1 1 0,1 0-1,-1-1 1,1 1 0,-1-1-1,1 1 1,-1 0 0,0 0 0,1-1-1,-1 1 1,0 0 0,1 0-1,-1 0 1,0 0 0,1 0-1,-1 0 1,0 0 0,1 0 0,-1 0-1,0 0 1,1 0 0,-1 0-1,0 0 1,1 1 0,-1-1-1,1 0 1,-1 0 0,0 1 0,1-1-1,-1 0 1,1 1 0,-1-1-1,0 1 1,-4 4 86,1 0-1,0 0 1,0 0-1,0 0 1,1 1 0,0-1-1,0 1 1,0 0-1,1 0 1,-2 7 0,-3 10 45,-5 35 1,9-41-132,1 0 0,0 1 0,2-1 0,0 1 1,4 32-1,-3-45-13,0 0-1,0 0 1,0 1 0,1-1 0,0 0-1,0 0 1,0-1 0,0 1 0,1 0-1,0-1 1,0 1 0,0-1 0,1 0-1,-1 0 1,1 0 0,0-1 0,0 1-1,0-1 1,1 0 0,-1 0 0,1 0-1,-1-1 1,9 4 0,-3-4 61,1 1 1,0-1-1,0-1 1,0 0-1,0-1 0,0 0 1,0-1-1,0 0 0,0 0 1,0-1-1,0-1 1,11-3-1,-6 0 116,0 0 0,-1-1 0,0 0 0,0-1 0,-1-1 0,0 0 0,17-15 0,-26 20-110,0-1 0,0 0 0,-1 0 0,0 0 0,0-1 0,0 1 0,0-1 0,-1 0 0,0 0 0,0 0 0,-1 0 0,0-1 0,0 1 0,0-1 0,-1 1 0,0-1 0,0 0 0,-1 1 0,1-1 0,-2 0 0,-1-12 0,1 11-146,-1 0 1,-1 1 0,1-1-1,-1 1 1,-1-1 0,1 1-1,-1 0 1,0 1 0,-1-1-1,0 1 1,0-1-1,0 2 1,-1-1 0,0 0-1,0 1 1,0 0 0,0 1-1,-9-5 1,9 5-46,-1 1 0,1-1 0,-1 1 0,1 1 0,-1-1-1,0 1 1,0 1 0,0-1 0,-1 1 0,1 0 0,0 1 0,0 0 0,-14 1-1,-6 9-509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8.567"/>
    </inkml:context>
    <inkml:brush xml:id="br0">
      <inkml:brushProperty name="width" value="0.05" units="cm"/>
      <inkml:brushProperty name="height" value="0.05" units="cm"/>
    </inkml:brush>
  </inkml:definitions>
  <inkml:trace contextRef="#ctx0" brushRef="#br0">139 149 14043,'1'1'34,"0"-1"1,0 1-1,1-1 1,-1 1-1,0-1 1,0 1-1,1-1 1,-1 0-1,0 0 0,0 0 1,1 1-1,-1-1 1,0 0-1,1-1 1,-1 1-1,0 0 1,0 0-1,1 0 0,-1-1 1,0 1-1,0-1 1,1 1-1,-1-1 1,0 1-1,0-1 1,0 0-1,0 0 0,1-1 1,5-1 34,-1-1 1,-1 0-1,1-1 0,5-4 1,-9 7 1,0-1 0,-1 1 0,1 0 0,-1 0 0,1 0 0,-1-1 0,0 1 0,0-1 0,0 1 0,0-1 0,0 0 0,-1 1 0,1-1 0,-1 0 0,0 1 0,1-1 0,-1 0 0,0 1 0,-1-1 0,1 0 0,-1 1 0,1-1 1,-1 0-1,0 1 0,1-1 0,-2 1 0,1-1 0,0 1 0,0-1 0,-1 1 0,1 0 0,-1 0 0,0 0 0,-1-2 0,0 1-53,1 0 0,-1 0-1,0 1 1,0 0 0,0-1 0,0 1 0,0 0-1,-1 0 1,1 1 0,0-1 0,-1 1 0,0-1-1,1 1 1,-1 0 0,0 1 0,1-1 0,-1 1-1,0-1 1,0 1 0,1 0 0,-1 0 0,0 1-1,0-1 1,-4 2 0,1 1-60,1 0 1,0 0-1,0 1 0,0-1 1,0 1-1,1 1 0,0-1 1,0 1-1,0 0 0,0 0 1,1 0-1,-1 1 0,1 0 1,1-1-1,-1 1 0,1 1 1,-3 6-1,1 2-8,-1 0 1,2 0-1,0 0 0,1 1 1,1-1-1,-2 25 0,4-31 15,0 0 0,1 0 0,0-1 0,0 1 0,1 0 0,0-1 0,0 1 0,1-1 0,6 13 0,-7-17 2,1 0 1,-1 0 0,1 0-1,0 0 1,0 0-1,0-1 1,1 1 0,0-1-1,-1 0 1,1 0-1,0 0 1,0-1-1,0 1 1,1-1 0,-1 0-1,1 0 1,-1 0-1,1-1 1,4 1-1,-2 0-14,-1-1-1,0-1 0,1 1 0,-1-1 0,0 0 0,1-1 1,-1 1-1,0-1 0,1-1 0,-1 1 0,0-1 0,0 0 1,0 0-1,0-1 0,-1 0 0,1 0 0,0 0 0,-1-1 1,0 1-1,0-1 0,0-1 0,6-6 0,12-26-112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2:35.796"/>
    </inkml:context>
    <inkml:brush xml:id="br0">
      <inkml:brushProperty name="width" value="0.05" units="cm"/>
      <inkml:brushProperty name="height" value="0.05" units="cm"/>
    </inkml:brush>
  </inkml:definitions>
  <inkml:trace contextRef="#ctx0" brushRef="#br0">7 32 14883,'0'0'63,"-1"1"-1,1-1 1,0 0 0,-1 1-1,1-1 1,-1 1 0,1-1-1,-1 1 1,1-1 0,0 1-1,0-1 1,-1 1 0,1-1-1,0 1 1,0-1 0,-1 1-1,1-1 1,0 1 0,0 0-1,0-1 1,0 1 0,0-1-1,0 1 1,0 1 0,13-3 593,7-2-402,365-4 1085,-351 8-1344,0-2 1,0-2 0,-1 0 0,1-2 0,44-14-1,-73 18 81,7-2-600,-12 3 513,0 0-1,0 0 0,0 0 0,0 0 1,1 0-1,-1 0 0,0 1 1,0-1-1,0 0 0,0 0 1,0 0-1,1 1 0,-1-1 0,0 0 1,0 0-1,0 0 0,0 1 1,0-1-1,0 0 0,0 0 1,0 0-1,0 1 0,0-1 1,0 0-1,0 0 0,0 1 0,0-1 1,0 0-1,0 0 0,0 0 1,0 1-1,0-1 0,0 0 1,0 0-1,0 0 0,-1 1 0,1-1 1,0 0-1,0 0 0,0 0 1,0 1-1,0-1 0,0 0 1,-1 0-1,1 0 0,0 0 0,0 1 1,-3 5-153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2:37.070"/>
    </inkml:context>
    <inkml:brush xml:id="br0">
      <inkml:brushProperty name="width" value="0.05" units="cm"/>
      <inkml:brushProperty name="height" value="0.05" units="cm"/>
    </inkml:brush>
  </inkml:definitions>
  <inkml:trace contextRef="#ctx0" brushRef="#br0">1 193 14043,'60'-39'1580,"-14"10"-1302,-5 1 152,2 1 1,67-31 0,-105 56-412,-1 0 0,1 0 0,0 1 1,0 0-1,0-1 0,0 2 0,0-1 0,8 0 0,-12 1-18,1 1 0,-1-1 0,1 0 0,-1 0 0,0 1 0,1-1 0,-1 1 0,0-1 0,0 1 0,1 0 0,-1 0 0,0-1 0,0 1 0,0 0 0,0 0 0,0 0 0,0 0 0,0 0 0,0 0 0,0 0 0,-1 1 0,1-1 0,0 0 0,-1 0 0,1 1 0,-1-1 0,1 0 0,-1 1 0,0-1 0,1 1 0,-1-1 0,0 0 0,0 1 0,0 1 0,0 13 49,0-1 1,-1 1 0,0-1-1,-1 0 1,-1 1 0,-9 25 0,-39 87 517,39-100-436,-54 100 428,15-33-280,48-89-287,0 1-1,0-1 1,0 1 0,1-1 0,0 1-1,0 0 1,1 0 0,0 0 0,0 0-1,1 0 1,0 0 0,0 0 0,1 0-1,-1 0 1,2 0 0,-1 0 0,1-1-1,0 1 1,0 0 0,1-1 0,0 1 0,0-1-1,0 0 1,1 0 0,0 0 0,0 0-1,7 6 1,3 4 31,1-1 0,1-1-1,0 0 1,34 22 0,-42-31 93,0 0 0,1-1 1,-1 1-1,1-2 0,0 1 0,1-1 1,-1-1-1,0 0 0,1 0 0,-1 0 1,1-2-1,19 1 0,5-9 217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33.802"/>
    </inkml:context>
    <inkml:brush xml:id="br0">
      <inkml:brushProperty name="width" value="0.05" units="cm"/>
      <inkml:brushProperty name="height" value="0.05" units="cm"/>
    </inkml:brush>
  </inkml:definitions>
  <inkml:trace contextRef="#ctx0" brushRef="#br0">1 5868 13555,'0'-3'283,"0"3"-254,0-1 0,0 0 0,0 1-1,0-1 1,0 0 0,0 0 0,0 1 0,0-1-1,1 0 1,-1 1 0,0-1 0,0 0 0,1 1-1,-1-1 1,0 0 0,1 1 0,-1-1 0,1 0-1,-1 1 1,0-1 0,1 1 0,-1-1 0,1 1-1,0-1 1,-1 1 0,1 0 0,-1-1 0,1 1-1,0 0 1,-1-1 0,1 1 0,1-1-1,0 0 1,-1 0 0,1 0 0,0 0-1,-1 0 1,1-1 0,-1 1 0,1-1-1,-1 1 1,3-4 0,13-12 70,-10 13-86,-1 0-1,1-1 1,-1 0 0,0 0-1,0 0 1,10-12-1,-12 12-10,1 1 0,-1 1 0,1-1 0,0 0 0,0 1 0,1 0-1,4-2 1,24-15 3,-5-2-4,67-57 20,-61 48-21,69-47 1,6-12 7,-83 69 52,-1-1 0,25-26 0,10-10 93,-51 49-111,-1 0 1,12-17-1,-16 18-24,1 1 1,0 0-1,0 0 1,1 0-1,0 1 1,11-8-1,61-48 26,-55 46-50,21-20-1,-2 1-4,183-106-81,-113 75 66,-76 41 23,-2-3 0,-1 0 0,55-61 0,-46 43-10,-21 21 15,1 0 0,2 2 1,50-38-1,228-131-6,-298 189 3,262-187-26,205-150 48,-299 238-28,20-15-15,-31-1 13,39-27-98,62-47-190,-99 68 59,103-96-47,-76 57 276,540-465 362,-495 426-318,-82 74-9,-72 57-20,219-177 8,205-131-21,-372 278 10,-76 57 3,241-171-1,-160 129 3,59-39-2,-135 82-2,61-56 0,-98 75 1,10-8 28,57-41 0,-22 22 138,-65 47-227,-6 3-258,-14 1 73,1-2 114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35.044"/>
    </inkml:context>
    <inkml:brush xml:id="br0">
      <inkml:brushProperty name="width" value="0.05" units="cm"/>
      <inkml:brushProperty name="height" value="0.05" units="cm"/>
    </inkml:brush>
  </inkml:definitions>
  <inkml:trace contextRef="#ctx0" brushRef="#br0">270 52 14331,'12'-52'1703,"-111"347"-208,69-213-1448,-62 119-225,38-75-594,48-114 528,6-12 232,0 0 0,0 0 0,0 0 0,0 0 0,0 0 0,0 0 0,0 0 0,0 0 0,0 0 0,0 0 0,0 0 0,0 0-1,0 0 1,0 0 0,0 0 0,0 0 0,0 0 0,0-1 0,0 1 0,-1 0 0,1 0 0,0 0 0,0 0 0,0 0-1,0 0 1,0 0 0,0 0 0,0 0 0,0 0 0,0 0 0,0 0 0,10-24-681,184-456-2681,-140 296 5685,-49 268 119,-3-52-2414,1-1-1,2-1 1,1 1 0,1-1-1,21 54 1,-23-71-18,1-1 0,0 1 0,1-1 0,0 0 0,1-1 0,0 0 0,1 0 0,0-1 0,1 0 1,0 0-1,1-1 0,-1-1 0,2 0 0,-1 0 0,20 9 0,-11-12-164,-20-5 145,1 0 0,-1 0 0,0 0 0,0 0-1,1 0 1,-1 0 0,0-1 0,0 1 0,0 0 0,1 0 0,-1 0 0,0 0-1,0 0 1,1 0 0,-1-1 0,0 1 0,0 0 0,0 0 0,0 0 0,1-1 0,-1 1-1,0 0 1,0 0 0,0-1 0,0 1 0,0 0 0,0 0 0,0 0 0,1-1-1,-1 1 1,0 0 0,0 0 0,0-1 0,0 1 0,0-1 0,-1-1-54,0 0 0,1 0 0,-1 0 0,0 0 1,0 0-1,0 0 0,0 0 0,-1 0 0,1 0 0,0 0 1,-1 0-1,-2-1 0,-11-11-252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35.416"/>
    </inkml:context>
    <inkml:brush xml:id="br0">
      <inkml:brushProperty name="width" value="0.05" units="cm"/>
      <inkml:brushProperty name="height" value="0.05" units="cm"/>
    </inkml:brush>
  </inkml:definitions>
  <inkml:trace contextRef="#ctx0" brushRef="#br0">22 1 12979,'-5'3'1032,"-1"5"-784,-1-8-104,4 4 224,3 9-48,1-1-80,2-6-32,4-2-120,5 0-40,9 2-80,7 0-104,5-12 136,-1-10-48,1-20 16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39.525"/>
    </inkml:context>
    <inkml:brush xml:id="br0">
      <inkml:brushProperty name="width" value="0.05" units="cm"/>
      <inkml:brushProperty name="height" value="0.05" units="cm"/>
    </inkml:brush>
  </inkml:definitions>
  <inkml:trace contextRef="#ctx0" brushRef="#br0">28 58 10930,'0'7'1105,"1"5"-753,-1-11-104,-1-4 408,1 1-264,0-3 0,1 0-80,-1-4-56,0 0-216,-3 1 48,-4-1-72,-1-1-32,-2-7 16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39.903"/>
    </inkml:context>
    <inkml:brush xml:id="br0">
      <inkml:brushProperty name="width" value="0.05" units="cm"/>
      <inkml:brushProperty name="height" value="0.05" units="cm"/>
    </inkml:brush>
  </inkml:definitions>
  <inkml:trace contextRef="#ctx0" brushRef="#br0">359 113 12435,'-10'4'1056,"0"-3"-800,-2-1-136,-1-1 784,0-3-792,0-2-120,0-1-8,-2-2-56,-1-2-16,-1-2-40,-3 1 0,-8-2-104,0 3-240,-17-1 416,-3 2-96,-10 3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40.293"/>
    </inkml:context>
    <inkml:brush xml:id="br0">
      <inkml:brushProperty name="width" value="0.05" units="cm"/>
      <inkml:brushProperty name="height" value="0.05" units="cm"/>
    </inkml:brush>
  </inkml:definitions>
  <inkml:trace contextRef="#ctx0" brushRef="#br0">1618 45 12779,'-60'3'1016,"5"0"-800,1-3-120,3 0 152,3-1-240,5-4 88,0 0-128,4-4-112</inkml:trace>
  <inkml:trace contextRef="#ctx0" brushRef="#br0" timeOffset="1">844 1 11987,'-38'17'944,"3"0"-776,0 2-56,4-5 280,1-1-256,4-4-696,1-2 528,1-6-88,0-1-96</inkml:trace>
  <inkml:trace contextRef="#ctx0" brushRef="#br0" timeOffset="2">199 217 9866,'-40'32'976,"1"-8"-736,6-4-680,1-8 1248,5-11-696,0-5-144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40.692"/>
    </inkml:context>
    <inkml:brush xml:id="br0">
      <inkml:brushProperty name="width" value="0.05" units="cm"/>
      <inkml:brushProperty name="height" value="0.05" units="cm"/>
    </inkml:brush>
  </inkml:definitions>
  <inkml:trace contextRef="#ctx0" brushRef="#br0">969 1 10706,'-39'12'376,"1"0"-368,1-9 8,-4-5 120</inkml:trace>
  <inkml:trace contextRef="#ctx0" brushRef="#br0" timeOffset="1">284 115 10306,'-7'4'129,"0"0"0,0-1 1,0 0-1,-1 0 0,0-1 0,1 0 0,-1-1 0,0 1 0,0-1 1,0-1-1,0 1 0,1-2 0,-1 1 0,0-1 0,0 0 0,0 0 1,-12-5-1,16 5-123,1 0 0,-1 0 0,0 1 1,1-1-1,-1 1 0,0 0 0,0 0 1,1 0-1,-1 0 0,0 1 0,0-1 1,1 1-1,-1 0 0,1 0 1,-1 1-1,1-1 0,-1 1 0,1-1 1,0 1-1,-1 0 0,1 1 0,0-1 1,1 0-1,-1 1 0,0-1 0,1 1 1,-1 0-1,-3 6 0,6-8-13,-1 1-4,0-1 1,0 1 0,0 0 0,0-1 0,0 1 0,0-1 0,-1 1 0,1-1 0,0 0 0,-1 0 0,1 1 0,-1-1 0,1 0 0,-1 0 0,-2 1 0,-6-1-31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41.443"/>
    </inkml:context>
    <inkml:brush xml:id="br0">
      <inkml:brushProperty name="width" value="0.05" units="cm"/>
      <inkml:brushProperty name="height" value="0.05" units="cm"/>
    </inkml:brush>
  </inkml:definitions>
  <inkml:trace contextRef="#ctx0" brushRef="#br0">34 0 11274,'-2'14'1065,"0"8"-737,-1 7-152,-9 5 1224,4 9-1232,3 7-96,4-3 0,5 17-48,3-1-40,2 10-112,2 3-280,-5 4 352,-6-1-48,-1-2-48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9.278"/>
    </inkml:context>
    <inkml:brush xml:id="br0">
      <inkml:brushProperty name="width" value="0.05" units="cm"/>
      <inkml:brushProperty name="height" value="0.05" units="cm"/>
    </inkml:brush>
  </inkml:definitions>
  <inkml:trace contextRef="#ctx0" brushRef="#br0">0 0 12851,'2'4'108,"0"1"0,-1-1 1,0 0-1,0 1 0,0-1 0,0 0 1,-1 1-1,1-1 0,-1 1 0,0-1 1,-1 1-1,-1 7 0,1 9-14,1-14-89,0 1-4,0-1 0,0 0 0,1 0 0,0 0-1,3 12 1,-4-18 1,1 1 0,0 0 0,0-1 0,0 1 0,0-1-1,0 1 1,0-1 0,0 1 0,0-1 0,0 0 0,1 1 0,-1-1 0,1 0 0,-1 0-1,1 0 1,-1 0 0,1 0 0,-1 0 0,1-1 0,0 1 0,0-1 0,-1 1 0,1-1 0,0 1-1,0-1 1,0 0 0,1 0 0,16 0 25,-1 0 1,20-4-1,-21 1-10,-1 2 0,1 0 0,25 2 0,-37 0-20,0-1 0,-1 1 0,1 1 0,0-1 0,-1 1 0,1-1 0,-1 1 0,1 0 0,-1 1 0,0-1 0,0 1 0,0 0 0,0 0 0,-1 0 0,1 1 0,4 5 0,-7-7 99,1-1 0,-1 1 0,0 0-1,0 0 1,0 0 0,0 0 0,-1 0 0,1 1 0,0-1 0,-1 0 0,1 0 0,-1 0 0,0 1 0,0 2 0,-5-37 4242,-13-25-2739,6 22-1967,26 45-1031,-7-2 1208,0-1 1,0 1-1,1-1 1,0-1-1,0 1 0,1-1 1,-1-1-1,1 0 1,17 7-1,-22-10 188,1-1 0,0 1-1,0-1 1,0 0 0,1-1-1,-1 1 1,0-1 0,0 0-1,0 0 1,0-1 0,0 1-1,1-1 1,-1 0 0,0-1-1,-1 1 1,1-1 0,0 0-1,0 0 1,-1 0 0,1-1-1,5-4 1,-6 5 6,-1-1 0,1 1 0,-1-1 0,0 0 0,0 0 1,0 0-1,0-1 0,0 1 0,-1 0 0,1-1 0,-1 0 0,0 0 0,0 0 0,-1 1 1,1-2-1,-1 1 0,2-7 0,-13 68-1219,10-51 1166,-1 0 0,1 0 0,0 0 0,1-1 0,0 1 1,0 0-1,0 0 0,3 7 0,-4-12 49,1 1-1,0 0 1,0-1 0,0 1 0,0-1-1,0 0 1,0 1 0,0-1 0,0 0-1,1 1 1,-1-1 0,0 0-1,1 0 1,-1 0 0,1 0 0,0-1-1,-1 1 1,1 0 0,-1-1 0,1 1-1,0-1 1,0 1 0,-1-1-1,1 0 1,0 0 0,0 0 0,-1 0-1,1 0 1,0 0 0,0 0-1,2-1 1,8-2 6,-1 0 1,1 0-1,-1-1 0,0-1 0,0 0 1,-1 0-1,0-1 0,14-11 0,72-64 125,-83 69-104,62-71 622,-79 96-622,0 1 0,0-1 0,2 1 0,-2 20 0,3-29-32,1-1 1,0 0-1,0 0 0,1 0 0,-1 0 0,1 0 0,0 0 1,0 0-1,0 0 0,1 0 0,-1 0 0,1 0 0,0-1 0,0 1 1,0-1-1,1 1 0,-1-1 0,1 0 0,4 5 0,9 6-141,1-1 0,1-1 0,0 0 1,26 12-1,-35-23 39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41.835"/>
    </inkml:context>
    <inkml:brush xml:id="br0">
      <inkml:brushProperty name="width" value="0.05" units="cm"/>
      <inkml:brushProperty name="height" value="0.05" units="cm"/>
    </inkml:brush>
  </inkml:definitions>
  <inkml:trace contextRef="#ctx0" brushRef="#br0">69 1 11771,'-4'69'728,"-3"-19"-816,2-4-472,5-8 560,0-3-88,2-8-65</inkml:trace>
  <inkml:trace contextRef="#ctx0" brushRef="#br0" timeOffset="1">45 684 7386,'-12'68'608,"2"4"-528,2-7-352,1-1-48,1-10 256,4-5-96,2-5-81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42.260"/>
    </inkml:context>
    <inkml:brush xml:id="br0">
      <inkml:brushProperty name="width" value="0.05" units="cm"/>
      <inkml:brushProperty name="height" value="0.05" units="cm"/>
    </inkml:brush>
  </inkml:definitions>
  <inkml:trace contextRef="#ctx0" brushRef="#br0">136 1 9954,'-8'81'664,"-2"-8"-848,0-7-136,3-11-360,-1-6-216,4-14-304,1 3 23,0-1 609,1 4 176,-1 10 232,-2 2 168,2 7 464,-1 3 136,1 4-184,-1-1 297,0-7-577,-1-7-216</inkml:trace>
  <inkml:trace contextRef="#ctx0" brushRef="#br0" timeOffset="1">13 1445 6985,'-4'39'-480,"0"-12"504,2-4 32,-1-10-176</inkml:trace>
  <inkml:trace contextRef="#ctx0" brushRef="#br0" timeOffset="2">6 1592 1152,'0'12'152,"1"10"-80,1 2-40,-1 2 56,-1 0 56,0-7-168,0-2 24,0-16 0,3-4-16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44.410"/>
    </inkml:context>
    <inkml:brush xml:id="br0">
      <inkml:brushProperty name="width" value="0.05" units="cm"/>
      <inkml:brushProperty name="height" value="0.05" units="cm"/>
    </inkml:brush>
  </inkml:definitions>
  <inkml:trace contextRef="#ctx0" brushRef="#br0">185 34 14275,'5'-9'508,"7"-15"330,-10 23-508,-6 16 13,-13 47-30,-13 104-1,27-143-299,-39 338-22,28-226-14,11-104 15,3-110 80,23-264-212,-22 333 129,0-4-26,0 0 0,2 0 0,-1 0 0,8-23-1,-9 35 30,0-1 0,1 0 0,-1 1 1,0-1-1,1 1 0,-1-1 0,1 1 0,0 0 0,0 0 0,0-1 0,0 1 0,0 0 0,0 1 0,1-1 0,-1 0 0,0 1 0,1-1 0,0 1 0,-1 0 0,1 0 0,0 0 0,-1 0 1,1 1-1,0-1 0,0 0 0,0 1 0,0 0 0,0 0 0,2 0 0,21 2-57,32 5-1,-52-6 55,1 1-1,0-1 1,-1 1-1,1 1 1,-1-1-1,0 1 1,0 0-1,0 1 1,0-1-1,5 6 0,-10-9 9,0 1-1,0 0 1,0 0-1,0 0 1,-1 0-1,1 0 1,0-1-1,-1 1 1,1 1-1,-1-1 1,1 0-1,-1 0 0,1 0 1,-1 0-1,0 0 1,0 0-1,1 0 1,-1 0-1,0 1 1,0-1-1,0 0 1,0 0-1,0 0 1,0 0-1,-1 2 1,0-1-2,0 1 0,0 0 0,-1-1 0,1 0 0,-1 1 0,1-1 0,-1 0 0,0 0 0,0 1 0,-2 1 0,-6 4-6,0 0-1,-1-1 0,-18 10 0,2-4-7,0 0 1,-49 14-1,62-23 11,-1 0 0,0-2 0,0 1 0,0-2-1,-1 0 1,1-1 0,-17-1 0,10-5-14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45.264"/>
    </inkml:context>
    <inkml:brush xml:id="br0">
      <inkml:brushProperty name="width" value="0.05" units="cm"/>
      <inkml:brushProperty name="height" value="0.05" units="cm"/>
    </inkml:brush>
  </inkml:definitions>
  <inkml:trace contextRef="#ctx0" brushRef="#br0">189 2 15139,'3'-2'1036,"-7"13"-475,-16 26-276,6-10-218,-17 40-139,-41 138 0,72-204 63,-1 0 1,1 0 0,0-1-1,0 1 1,0 0 0,0 0-1,0-1 1,-1 1 0,1 0-1,0 0 1,-1-1 0,1 1 0,0 0-1,-1-1 1,1 1 0,-1-1-1,1 1 1,-1 0 0,1-1-1,-1 1 1,0 0 0,-3-15-238,2-27-155,2 41 400,-2-73-657,0 32-188,5-56 0,5 114 546,10 31 362,2 0 1,34 61 0,-13-30 62,-26-50-88,-6-12-2,11 29 0,-22-50-62,0 0-1,-1 0 1,0 0 0,0 1 0,-5-6-1,-1-1-68,6 6 63,-172-223-1038,173 223 1079,-9-14 800,13 12-270,8 6-187,114 22 131,-51-16-513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00.507"/>
    </inkml:context>
    <inkml:brush xml:id="br0">
      <inkml:brushProperty name="width" value="0.05" units="cm"/>
      <inkml:brushProperty name="height" value="0.05" units="cm"/>
    </inkml:brush>
  </inkml:definitions>
  <inkml:trace contextRef="#ctx0" brushRef="#br0">11 449 13555,'-2'3'615,"-5"12"169,5-9-328,6-6 457,2-4-752,-1 0-1,0 0 0,0-1 0,0 1 0,0-1 0,-1 0 0,1-1 0,3-6 0,3-3 77,158-215 1999,-73 97-1083,-60 87-614,-45 76-258,-15 34-398,4 0-1,-14 73 1,32-131 84,0 6-137,-1-1 1,2 1-1,-1 0 0,2 0 0,0 16 0,0-27 133,0-1 0,0 1 1,0 0-1,0-1 0,0 1 0,0 0 1,0 0-1,0-1 0,0 1 0,0-1 1,1 1-1,-1 0 0,0-1 0,0 1 1,1 0-1,-1-1 0,0 1 0,1-1 1,-1 1-1,1-1 0,-1 1 0,1-1 1,-1 1-1,1-1 0,-1 0 0,1 1 1,-1-1-1,1 1 0,0-1 0,-1 0 1,1 0-1,-1 1 0,1-1 1,0 0-1,-1 0 0,1 0 0,0 0 1,-1 0-1,1 0 0,0 0 0,-1 0 1,1 0-1,0 0 0,-1 0 0,1 0 1,0 0-1,-1-1 0,1 1 0,0 0 1,-1-1-1,1 1 0,-1 0 0,1-1 1,-1 1-1,1 0 0,-1-1 0,2 0 1,4-3-451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5:00.909"/>
    </inkml:context>
    <inkml:brush xml:id="br0">
      <inkml:brushProperty name="width" value="0.05" units="cm"/>
      <inkml:brushProperty name="height" value="0.05" units="cm"/>
    </inkml:brush>
  </inkml:definitions>
  <inkml:trace contextRef="#ctx0" brushRef="#br0">0 109 14763,'2'-1'143,"0"1"0,0-1 1,0 1-1,1-1 0,-1 1 0,0-1 0,0 1 0,0 0 0,1 0 0,-1 0 1,0 1-1,0-1 0,0 0 0,0 1 0,0 0 0,4 1 0,21 2 110,-21-4-120,0-1 0,0-1 0,0 1 0,0-1 0,0 0 0,0-1-1,-1 1 1,1-1 0,-1 0 0,0 0 0,1-1 0,-2 0 0,7-5 0,-2 0 367,-1 0 0,0 0 1,0 0-1,-1-1 0,9-18 0,-16 28-496,0 0 0,0 0 0,0 0 0,0 0 0,0 0 0,0 0-1,0 0 1,0 1 0,0-1 0,0 0 0,0 0 0,0 0-1,0 0 1,0 0 0,0 0 0,0 0 0,0 0 0,0 0-1,0 0 1,0 0 0,0 0 0,1 0 0,-1 0 0,0 1 0,0-1-1,0 0 1,0 0 0,0 0 0,0 0 0,0 0 0,0 0-1,0 0 1,0 0 0,0 0 0,0 0 0,0 0 0,0 0 0,0 0-1,1 0 1,-1 0 0,0 0 0,0 0 0,0 0 0,0 0-1,0 0 1,0 0 0,0 0 0,0 0 0,0 0 0,0 0 0,0 15-71,-4 35-371,1-20 312,-1 14-473,1-21 572,1 0 0,1 0-1,2 0 1,4 37 0,-1-34-135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5:48.444"/>
    </inkml:context>
    <inkml:brush xml:id="br0">
      <inkml:brushProperty name="width" value="0.05" units="cm"/>
      <inkml:brushProperty name="height" value="0.05" units="cm"/>
    </inkml:brush>
  </inkml:definitions>
  <inkml:trace contextRef="#ctx0" brushRef="#br0">9178 273 8226,'8'2'436,"-12"-4"-114,-20-1 521,-2 5 26,17-1-668,-1 0 1,1-1-1,0 0 1,-17-2-1,22 2-323,1-1-1,0 0 0,-1-1 1,1 1-1,0-1 1,-1 1-1,1-1 1,0 0-1,0 0 0,1 0 1,-1-1-1,0 1 1,1-1-1,-1 1 1,1-1-1,-3-4 0,-1-1-10,0 0 0,-1 0 0,0 1 0,0 0 0,-1 0-1,0 1 1,0 0 0,0 0 0,-1 1 0,0 0 0,0 0-1,0 1 1,-1 0 0,1 1 0,-1 0 0,0 1-1,0-1 1,-16 0 0,4 2 438,-1 1 0,1 2 0,0 0 1,-1 1-1,1 1 0,0 1 0,-30 11 0,15-6-870,-1-2-1,-64 7 1,64-11 227,1 2 0,-65 17 0,37 0 1320,0 2-1,-75 43 1,-272 156-1000,188-77-1441,164-102 1343,-2-4 1,-105 53 0,-186 79 1622,188-76-803,78-45-517,-175 112-356,-70 40-865,-205 150 1203,229-126 749,64-51-267,-31 23-416,-423 349-687,-240 241-1477,287-214-3445,646-573 5394,-699 647 4884,538-478-4295,-222 300 0,209-243-695,84-113 210,-109 178 0,122-151 49,-33 58 133,66-124-139,-63 106 304,81-126-303,-31 76 0,54-112-250,0 0 0,2 1 0,0-1 0,2 1 0,-3 29 1,6-44-30,1 0 0,0 1 0,0-1 0,1 1 0,0-1 0,0 1 0,1-1 0,0 0 0,0 0 0,0 0 0,1 0-1,0 0 1,1 0 0,0-1 0,0 0 0,0 1 0,0-2 0,1 1 0,7 6 0,0-2-165,2 0 0,-1-2 0,1 1-1,0-2 1,0 0 0,1 0 0,0-2-1,0 0 1,1 0 0,-1-2 0,1 0-1,0 0 1,0-2 0,30 0 0,2-3 154,0-3 1,-1-1 0,81-23-1,220-83 929,26-7 556,4 16-413,-254 62-875,118-58-1,245-139-99,-221 80-64,-139 80 20,127-82-84,155-89-19,201-88 131,-119 51 11,-337 193 18,190-133 4,-161 102 10,350-254 34,-242 166 5,24-19 56,-89 63 17,90-74 94,411-407 0,-664 587-201,355-378-2,-260 238-118,-10-6 0,133-248 0,-233 372 88,103-189-4,-109 189 299,40-118 0,-58 124 48,-3-1 1,-3-1 0,-4 0 0,-4-1 0,-3-1 0,-6-144 0,-3 200-191,-1 0-1,-1 1 1,-1-1-1,-1 1 1,-1 0 0,-2 1-1,-12-28 1,11 34-52,0 1 0,-1 0 0,0 0 0,-2 1 0,0 0 0,0 2-1,-2-1 1,0 2 0,-28-21 0,20 19-81,0 0-1,-1 2 0,0 1 0,-1 1 0,-1 1 0,-27-7 0,-35-1-13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5.526"/>
    </inkml:context>
    <inkml:brush xml:id="br0">
      <inkml:brushProperty name="width" value="0.05" units="cm"/>
      <inkml:brushProperty name="height" value="0.05" units="cm"/>
    </inkml:brush>
  </inkml:definitions>
  <inkml:trace contextRef="#ctx0" brushRef="#br0">532 31 12843,'-5'-4'166,"0"1"0,0 0 0,0 0 0,0 0 0,-1 0 0,1 1 0,-1 0 0,0 0 0,1 1 1,-1-1-1,0 1 0,0 0 0,0 1 0,-6-1 0,3 2-80,1 0-1,-1 0 1,1 1 0,-1 0 0,1 1 0,0-1-1,0 2 1,0-1 0,-7 5 0,-2 3-69,-1 1 0,2 1 0,0 0 0,0 1 0,2 1 1,-1 0-1,-16 24 0,3 1 32,2 2-1,2 1 1,1 0 0,3 2-1,1 0 1,3 2 0,1-1-1,3 2 1,-13 93 0,24-129-40,1 0 0,0 0 1,0 0-1,1 0 0,5 21 1,-5-30-11,-1-1-1,1 1 1,0-1 0,0 1 0,1-1 0,-1 1 0,0-1 0,1 0-1,-1 1 1,1-1 0,0 0 0,0 0 0,3 3 0,-3-4-1,0 0 0,0-1 1,-1 1-1,1 0 1,0-1-1,0 1 1,0-1-1,0 0 0,0 1 1,0-1-1,0 0 1,0 0-1,0-1 1,0 1-1,0 0 0,0 0 1,-1-1-1,1 1 1,0-1-1,0 0 0,3-1 1,1-2 0,1 0 0,-1 0 0,0 0 0,0-1 0,0 0 1,0 0-1,-1 0 0,0-1 0,0 0 0,-1 0 0,0 0 0,0-1 0,4-8 0,0-1 10,-1 0 0,-1 0-1,0-1 1,5-28 0,-7 27 7,-2 0 0,1-23 0,-3 36-13,0 0 0,0-1 0,0 1 0,-1 0 0,0 0 0,0 0 0,0 0 0,-1 0 0,0 0 0,0 0 0,0 0 1,-5-8-1,2 10-24,6 9-30,-1-4 41,1 0-1,-1-1 1,1 1 0,0 0-1,0-1 1,0 1 0,0-1-1,0 1 1,0-1 0,3 2-1,-1-1-10,1 0 0,0 0 0,0 0 0,0-1 0,0 0 0,0 0 0,0 0 1,0 0-1,0-1 0,0 1 0,1-1 0,-1 0 0,0-1 0,0 1 0,0-1 0,8-1 0,4-2-8,0-1 0,28-12 0,-44 17 34,0 0-1,1 0 1,-1 0-1,0-1 0,1 1 1,-1 0-1,0 0 0,1 0 1,-1 0-1,0 0 1,1 0-1,-1 0 0,0 0 1,1 0-1,-1 0 0,1 0 1,-1 0-1,0 0 0,1 0 1,-1 0-1,0 1 1,1-1-1,-1 0 0,0 0 1,1 0-1,-1 0 0,0 1 1,1-1-1,-1 0 1,0 0-1,1 1 0,3 13 201,-7 21 282,3-29-378,-5 37 744,3-1 1,4 66-1,-2-106-842,0 0-1,0 0 0,0-1 1,0 1-1,1 0 1,-1-1-1,0 1 1,1 0-1,0-1 0,-1 1 1,1-1-1,0 1 1,0-1-1,0 1 0,0-1 1,0 1-1,0-1 1,0 0-1,1 0 1,-1 0-1,0 0 0,1 0 1,-1 0-1,2 1 1,-1-1-58,0-1 1,0 0 0,0 0-1,0 0 1,0 0 0,0 0 0,0 0-1,0 0 1,-1-1 0,1 1-1,0 0 1,0-1 0,0 0 0,0 0-1,-1 1 1,1-1 0,0 0-1,-1 0 1,1 0 0,-1-1 0,1 1-1,2-3 1,2-2-46,0 0 0,-1 0-1,1-1 1,-1 0 0,5-8 0,9-19-255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6.187"/>
    </inkml:context>
    <inkml:brush xml:id="br0">
      <inkml:brushProperty name="width" value="0.05" units="cm"/>
      <inkml:brushProperty name="height" value="0.05" units="cm"/>
    </inkml:brush>
  </inkml:definitions>
  <inkml:trace contextRef="#ctx0" brushRef="#br0">5 25 14267,'-2'7'230,"1"1"-1,1-1 1,-1 0 0,1 1-1,0-1 1,1 1 0,1 7-1,0 19 227,0 166-104,6-325 41,-1 33-253,-7 80-116,0 9-15,-1 0 0,1-1 1,0 1-1,0 0 0,1 0 1,-1 0-1,1 0 1,-1-1-1,1 1 0,1-3 1,-2 6-9,1 0 0,-1 0 1,0-1-1,0 1 0,0 0 1,1 0-1,-1 0 0,0 0 1,0 0-1,0 0 0,1 0 1,-1 0-1,0 0 0,0 0 1,0 0-1,1 0 0,-1 0 1,0 0-1,0 0 1,0 0-1,1 0 0,-1 0 1,0 0-1,0 0 0,0 0 1,0 1-1,1-1 0,-1 0 1,0 0-1,0 0 0,0 0 1,0 0-1,1 0 0,-1 1 1,0-1-1,0 0 0,0 0 1,0 0-1,0 0 0,0 1 1,0-1-1,1 0 0,9 14 30,2 2-6,-8-11-23,1-1-1,-1 0 0,1-1 1,-1 1-1,1-1 0,0 0 1,1 0-1,-1-1 1,0 1-1,1-1 0,-1 0 1,1-1-1,0 1 1,0-1-1,-1 0 0,1-1 1,0 1-1,0-1 1,0 0-1,0-1 0,0 0 1,8-1-1,-2-1 16,0-1 0,0 0-1,0-1 1,-1 0 0,1-1-1,11-7 1,-16 8-13,0 0 0,-1 0 0,1 0 1,-1-1-1,0 0 0,-1 0 0,1-1 0,-1 1 0,0-1 1,4-9-1,-5 2-52,-4 14 45,0 0 1,0 0 0,0-1 0,0 1-1,0 0 1,0 0 0,0 0 0,0 0-1,0 0 1,-1 0 0,1 0 0,0-1-1,0 1 1,0 0 0,0 0 0,0 0-1,0 0 1,0 0 0,-1 0 0,1 0-1,0 0 1,0 0 0,0 0 0,0 0-1,0 0 1,-1 0 0,1 0 0,0 0-1,0 0 1,0 0 0,0 0 0,0 0-1,-1 0 1,1 0 0,0 0 0,0 0-1,0 0 1,0 0 0,0 0 0,0 0-1,-1 0 1,1 0 0,0 0-1,-2 2-10,0-1 0,-1 0 0,1 1-1,0 0 1,1-1 0,-1 1 0,0 0-1,-2 2 1,-5 8-14,1 1 1,0 0-1,-13 28 0,19-35 38,-1 0 0,1 1 0,0 0 0,0-1 0,1 1 0,0 0 0,0 0 0,0 0 0,1 0 0,0 0 0,1 7 0,0-12-4,-1-1-1,0 0 0,1 1 0,-1-1 0,0 0 0,1 1 0,0-1 0,-1 0 0,1 0 0,0 0 0,-1 0 0,1 0 1,0 0-1,0 0 0,0 0 0,0 0 0,0 0 0,0 0 0,0 0 0,1-1 0,-1 1 0,0 0 0,0-1 1,2 1-1,0 0 8,0 0 0,1-1 0,-1 0 1,0 0-1,0 0 0,1 0 1,-1 0-1,0-1 0,7-1 0,4-2 28,1-2 0,0 0 0,16-9 0,-31 15-42,43-26 78,-30 17-76,0 1 1,0 1 0,15-6-1,-26 12-8,-1 0-1,1 1 1,-1-1 0,0 1-1,1 0 1,0-1 0,-1 1-1,1 0 1,-1 0-1,1 0 1,-1 0 0,1 0-1,-1 0 1,1 1 0,-1-1-1,1 0 1,-1 1-1,1-1 1,-1 1 0,1 0-1,-1-1 1,0 1 0,1 0-1,-1 0 1,0 0-1,0 0 1,0 0 0,0 0-1,0 0 1,0 0 0,0 0-1,0 1 1,0-1-1,0 0 1,0 2 0,3 6-13,0 0 0,-1-1 0,-1 1 0,4 18 0,0 1 50,-6-26-32,1 2 20,1 1 0,0 0 0,-1-1 0,1 1 0,4 5 0,-6-10-21,1 1 0,-1 0 0,1-1 0,-1 1 0,1-1 0,-1 1 0,1-1 0,-1 1 0,1-1 0,0 1 0,-1-1 0,1 1-1,0-1 1,-1 0 0,1 0 0,0 1 0,0-1 0,-1 0 0,1 0 0,0 0 0,-1 0 0,1 1 0,0-1 0,0 0 0,0-1 0,-1 1 0,1 0 0,0 0-1,0 0 1,-1 0 0,1 0 0,0-1 0,-1 1 0,1 0 0,0-1 0,-1 1 0,1-1 0,0 1 0,-1 0 0,1-1 0,-1 0 0,1 1 0,0-1 0,5-5 452,0 1 1,0-1 0,10-13 0,-4 1-185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6.652"/>
    </inkml:context>
    <inkml:brush xml:id="br0">
      <inkml:brushProperty name="width" value="0.05" units="cm"/>
      <inkml:brushProperty name="height" value="0.05" units="cm"/>
    </inkml:brush>
  </inkml:definitions>
  <inkml:trace contextRef="#ctx0" brushRef="#br0">0 15 11939,'3'-2'178,"-1"0"1,1 1 0,0-1 0,0 1 0,0 0-1,0 0 1,0 0 0,0 0 0,0 0 0,0 1-1,0-1 1,0 1 0,0 0 0,0 0 0,0 0-1,0 0 1,1 1 0,-1-1 0,0 1 0,0 0-1,0 0 1,0 0 0,-1 0 0,1 0 0,0 1-1,0-1 1,-1 1 0,1 0 0,-1 0 0,1 0-1,-1 0 1,0 0 0,4 5 0,-2-1-106,0 0 1,0 0-1,0 0 1,-1 1-1,0-1 1,-1 1-1,1-1 1,-1 1-1,-1 0 1,1 0-1,-1 0 1,0 0-1,-1 14 1,-1-7-7,-1-1 0,-1 1 1,-1-1-1,0 0 0,0 0 1,-7 13-1,6-15-15,4-9-66,0 0-1,0 0 1,1 0 0,-1-1 0,1 1 0,-1 0 0,1 0 0,0 0 0,0 0 0,0 0 0,0 0 0,0 0 0,0 0 0,0 0 0,1 0 0,-1 0 0,1-1 0,-1 1 0,1 0 0,0 0 0,-1 0 0,1-1 0,0 1 0,0 0 0,1-1 0,-1 1 0,0-1 0,0 1 0,1-1 0,-1 0 0,1 0 0,-1 1 0,1-1 0,1 1 0,1 0-101,0 0 0,0-1-1,1 1 1,-1-1 0,0 0 0,0 0-1,1 0 1,-1 0 0,1-1 0,-1 0-1,0 0 1,1 0 0,-1 0 0,5-2-1,-8 2 101,-1 0-1,1 0 1,0 0-1,-1 0 0,1 0 1,-1 0-1,1 0 0,-1-1 1,1 1-1,-1 0 1,1 0-1,-1 0 0,1-1 1,-1 1-1,1 0 0,-1-1 1,1 1-1,-1 0 1,1-1-1,-1 1 0,0-1 1,1 1-1,-1-1 0,0 1 1,1-1-1,-1 1 1,0-1-1,0 1 0,1-1 1,-1 1-1,0-1 0,0 1 1,0-1-1,0 0 1,-2-8-329</inkml:trace>
  <inkml:trace contextRef="#ctx0" brushRef="#br0" timeOffset="1">16 192 12643,'0'-1'1240,"4"-1"-912,8 2-80,3-5 688,10 2-560,3-1-176,8-6-352,3 5-296,7-9 432,1-5-88,-2-9-160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19.680"/>
    </inkml:context>
    <inkml:brush xml:id="br0">
      <inkml:brushProperty name="width" value="0.05" units="cm"/>
      <inkml:brushProperty name="height" value="0.05" units="cm"/>
    </inkml:brush>
  </inkml:definitions>
  <inkml:trace contextRef="#ctx0" brushRef="#br0">1 11 19916,'8'-8'1209,"1"6"-1073,-8 2-537,4 4 561,-3 0-144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7.072"/>
    </inkml:context>
    <inkml:brush xml:id="br0">
      <inkml:brushProperty name="width" value="0.05" units="cm"/>
      <inkml:brushProperty name="height" value="0.05" units="cm"/>
    </inkml:brush>
  </inkml:definitions>
  <inkml:trace contextRef="#ctx0" brushRef="#br0">97 0 15003,'-9'5'321,"1"1"0,1 0-1,-1 0 1,1 0 0,0 1-1,0 0 1,-10 16 0,13-18-334,1 0 1,0 1 0,0-1 0,1 1 0,-1-1 0,1 1-1,1 0 1,-1 0 0,1 0 0,0 0 0,0 0 0,1 0 0,0 11-1,0-15-26,1 0 0,-1-1 0,1 1-1,0 0 1,-1 0 0,1-1-1,0 1 1,0 0 0,0-1-1,0 1 1,0-1 0,0 1 0,1-1-1,-1 0 1,0 1 0,1-1-1,-1 0 1,1 0 0,-1 0 0,1 0-1,0 0 1,-1 0 0,1-1-1,4 2 1,5 1-249,0 0-1,1 0 1,12 0-1,6 2-151,-28-5 423,0 1 0,0-1 0,0 1-1,0 0 1,0 0 0,0 0 0,0 0 0,0 0 0,-1 0 0,1 0 0,0 0 0,-1 1 0,1-1 0,-1 1 0,1-1-1,1 4 1,-2-4 55,0 1-1,-1 0 1,1-1-1,-1 1 0,0 0 1,1 0-1,-1 0 0,0-1 1,0 1-1,0 0 1,0 0-1,-1 0 0,1-1 1,0 1-1,-1 0 1,1 0-1,-1-1 0,0 1 1,1 0-1,-1-1 1,-1 2-1,-4 7 336,0 0-1,0-1 1,-1 0-1,-1 0 1,-14 13 0,18-18-268,-1 0 1,1 0-1,-1 0 0,0-1 1,0 0-1,0 0 1,-1-1-1,1 1 0,-1-1 1,1 0-1,-1 0 1,-10 1-1,16-3-78,0 0 1,0-1-1,0 1 0,1 0 1,-1 0-1,0 0 1,0-1-1,0 1 0,0 0 1,1 0-1,-1-1 0,0 1 1,0 0-1,0-1 0,0 1 1,0 0-1,0 0 0,0-1 1,0 1-1,0 0 0,0-1 1,0 1-1,0 0 0,0 0 1,0-1-1,0 1 1,0 0-1,0-1 0,0 1 1,0 0-1,0 0 0,-1-1 1,1 1-1,0 0 0,0 0 1,0-1-1,0 1 0,-1 0 1,1 0-1,0 0 0,0-1 1,0 1-1,-1 0 0,1 0 1,0 0-1,0 0 1,-1 0-1,1-1 0,0 1 1,-1 0-1,1 0 0,0 0 1,0 0-1,-1 0 0,1 0 1,0 0-1,-1 0 0,1 0 1,0 0-1,-1 0 0,10-8 117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7.494"/>
    </inkml:context>
    <inkml:brush xml:id="br0">
      <inkml:brushProperty name="width" value="0.05" units="cm"/>
      <inkml:brushProperty name="height" value="0.05" units="cm"/>
    </inkml:brush>
  </inkml:definitions>
  <inkml:trace contextRef="#ctx0" brushRef="#br0">78 315 12675,'-12'17'1868,"8"-11"-1575,-10 14 465,-18 38 0,29-52-728,1-1 1,0 1-1,0-1 0,0 1 1,0 0-1,1 0 0,0-1 1,1 1-1,-1 0 0,1 0 1,0 0-1,2 12 0,-2-17-20,1 0 0,-1 0 1,0 0-1,1 0 0,-1 1 0,1-1 0,0 0 0,-1 0 0,1 0 0,0 0 1,0 0-1,0 0 0,-1-1 0,1 1 0,0 0 0,0 0 0,0-1 0,0 1 0,0 0 1,1-1-1,-1 1 0,0-1 0,0 0 0,0 1 0,0-1 0,1 0 0,-1 1 1,0-1-1,0 0 0,1 0 0,-1 0 0,0 0 0,0-1 0,0 1 0,1 0 1,1-1-1,2 0 21,1-1 0,-1 1 0,1-1 0,-1-1 0,0 1 0,10-6 0,1-4 17,0-1 0,0-1 0,-1 0 0,-1-1 0,17-21 0,-6 0 34,32-55 0,-43 66-71,20-52 0,-30 64-23,0 0-1,0 0 1,-1 0 0,-1-1-1,-1 1 1,1-16-1,-2 26 8,0 0 0,0 0 0,0 0-1,-1 0 1,1 0 0,-1 0 0,0 1 0,0-1 0,0 0 0,0 0-1,0 1 1,0-1 0,-1 0 0,0 1 0,-3-5 0,4 6 0,-1-1 0,0 1 0,0-1 0,0 1 0,0 0 0,0 0 0,0 0 0,0 0 0,-1 1 0,1-1 0,0 0 1,0 1-1,-1 0 0,1-1 0,0 1 0,-3 0 0,-3 1 11,0 0 0,1 0 0,-1 1-1,1 0 1,0 0 0,-1 1 0,1 0 0,0 0 0,1 1 0,-13 8 0,10-6 38,0 1 1,0 1 0,0 0-1,1 0 1,0 1 0,1 0 0,0 0-1,0 1 1,1 0 0,-9 19-1,13-25-37,1 1 0,-1 0 0,1 0 0,-1 0 0,1 0 0,1 0 0,-1 0 1,1 1-1,0-1 0,0 0 0,0 0 0,1 0 0,0 0 0,0 0 0,0 0 0,1 0 0,-1 0 0,1 0 0,0-1 0,1 1 0,-1-1 0,1 1 0,0-1 0,0 0 0,0 0 0,6 5 0,5 6-105,73 77-79,-74-77-76,-2 1 0,0 0 0,0 1 0,11 25 0,-21-40 103,-1-1 106,0 0 0,0 0 0,0 0 0,0 0 0,1-1 0,-1 1 0,0 0 0,1 0 0,-1 0-1,1-1 1,-1 1 0,1 0 0,-1 0 0,1-1 0,-1 1 0,1 0 0,0-1 0,-1 1 0,1-1 0,0 1 0,0-1 0,-1 1-1,1-1 1,0 0 0,0 1 0,0-1 0,0 0 0,-1 0 0,1 1 0,0-1 0,0 0 0,0 0 0,0 0 0,1 0 0,9-4-442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7.879"/>
    </inkml:context>
    <inkml:brush xml:id="br0">
      <inkml:brushProperty name="width" value="0.05" units="cm"/>
      <inkml:brushProperty name="height" value="0.05" units="cm"/>
    </inkml:brush>
  </inkml:definitions>
  <inkml:trace contextRef="#ctx0" brushRef="#br0">88 0 13051,'-28'60'1473,"-14"35"-17,38-84-1295,1 1 0,0-1 1,0 1-1,1 0 0,1 0 1,0 17-1,1-27-142,0 0 1,0 0-1,0 0 0,0-1 1,0 1-1,1 0 0,-1 0 1,1-1-1,-1 1 0,1 0 1,0-1-1,0 1 0,0-1 1,0 1-1,0-1 0,0 1 1,0-1-1,0 1 0,0-1 1,3 2-1,-3-3-22,1 1-1,-1-1 1,0 1-1,1-1 1,-1 0 0,0 0-1,1 0 1,-1 0 0,0 0-1,1 0 1,-1 0-1,1 0 1,-1 0 0,0-1-1,1 1 1,-1 0 0,0-1-1,0 1 1,1-1-1,-1 0 1,0 1 0,0-1-1,0 0 1,0 0 0,0 0-1,0 0 1,0 0-1,2-2 1,5-6-56,0 0 1,0-1-1,-1 0 0,0 0 1,-1-1-1,0 0 0,-1 0 1,5-14-1,-24 52 384,12-20-321,1 0 0,-1 1-1,2-1 1,-1 0-1,1 9 1,0-14-22,0-1-1,0 1 0,0-1 1,1 1-1,-1-1 1,1 0-1,-1 1 1,1-1-1,-1 0 0,1 1 1,0-1-1,-1 0 1,1 1-1,1 0 1,-1-1-4,0-1 0,-1 1 0,1-1 0,0 0 1,0 1-1,0-1 0,0 0 0,-1 1 0,1-1 0,0 0 1,0 0-1,0 0 0,0 0 0,0 0 0,0 0 0,0 0 1,0 0-1,-1 0 0,1 0 0,0 0 0,0-1 0,0 1 1,0 0-1,0-1 0,1 0 0,3-1-21,0-1-1,0 0 1,0 0 0,0 0-1,-1-1 1,1 0 0,3-4-1,18-20-204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8.522"/>
    </inkml:context>
    <inkml:brush xml:id="br0">
      <inkml:brushProperty name="width" value="0.05" units="cm"/>
      <inkml:brushProperty name="height" value="0.05" units="cm"/>
    </inkml:brush>
  </inkml:definitions>
  <inkml:trace contextRef="#ctx0" brushRef="#br0">56 165 12459,'-11'23'980,"-20"46"388,28-62-1157,0 1 1,1-1 0,0 1-1,1-1 1,0 1-1,0 0 1,1 11 0,0-18-185,0 0 0,0 1 1,0-1-1,1 0 1,-1 0-1,1 0 0,-1 1 1,1-1-1,-1 0 1,1 0-1,0 0 0,-1 0 1,1 0-1,0 0 1,0 0-1,0 0 0,0 0 1,0 0-1,0-1 1,0 1-1,0 0 1,0 0-1,0-1 0,0 1 1,0-1-1,1 1 1,-1-1-1,0 0 0,0 1 1,1-1-1,-1 0 1,0 0-1,0 0 0,1 0 1,-1 0-1,0 0 1,1 0-1,-1-1 0,2 1 1,4-1-54,-1-1 0,0 1 0,0-1 0,1 0 0,-1 0 0,0-1 0,7-4 0,5-5-109,0-1 0,-1 0 0,-1-2 1,0 0-1,-1 0 0,14-20 0,-6 5-71,-2-2 0,28-55 0,-46 81 211,0 1 27,0 1-1,-1-1 1,0 0 0,0 0-1,0 0 1,-1-1-1,1 1 1,-1 0 0,0-11-1,-1 16-20,0 0-1,-1 0 0,1 0 1,-1 0-1,1 0 0,0 0 1,-1-1-1,1 1 0,-1 0 1,1 0-1,-1 0 0,1 0 0,-1 0 1,1 1-1,0-1 0,-1 0 1,1 0-1,-1 0 0,1 0 1,0 0-1,-1 1 0,1-1 0,-1 0 1,1 0-1,0 1 0,-1-1 1,1 0-1,0 0 0,-1 1 1,1-1-1,0 0 0,-1 2 1,-6 6 145,0 1 0,0 0 0,1 0 0,1 1 0,-1 0 1,1 0-1,-6 21 0,3-8 104,2 0 0,-6 41 0,11-58-257,0 1 0,0 0-1,1-1 1,-1 1 0,2 0-1,-1-1 1,1 1 0,0 0-1,0-1 1,4 12 0,-5-18-6,0 0 0,0 1 0,1-1 0,-1 1 0,0-1 0,0 0 0,1 1 0,-1-1 0,0 0 0,1 1 1,-1-1-1,1 0 0,-1 0 0,0 1 0,1-1 0,-1 0 0,1 0 0,-1 0 0,0 1 0,1-1 0,-1 0 0,1 0 1,-1 0-1,1 0 0,-1 0 0,1 0 0,-1 0 0,1 0 0,-1 0 0,1 0 0,-1 0 0,1 0 0,-1-1 0,0 1 1,1 0-1,-1 0 0,1 0 0,-1-1 0,0 1 0,1 0 0,-1 0 0,1-1 0,-1 1 0,0 0 0,1-1 0,-1 1 0,1-1 1,14-18-84,-9 6 97,0 1 0,-1-1 1,-1-1-1,0 1 0,3-18 0,-1 4 206,-6 26-49,-1 1-141,0 1 0,0 0 0,-1-1 0,1 1-1,0 0 1,0-1 0,0 1 0,0 0-1,0 0 1,0 0 0,0 0 0,0 0 0,0 0-1,0 1 1,1-1 0,-1 0 0,-1 2 0,-14 30 127,11-23-109,3-6-42,0 1 1,0 0-1,0-1 1,0 1-1,1 0 1,0 0-1,0 0 1,0 0-1,1 0 1,-1 0-1,1 0 1,1 7-1,5-1-3496,-5-10 2841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49.778"/>
    </inkml:context>
    <inkml:brush xml:id="br0">
      <inkml:brushProperty name="width" value="0.05" units="cm"/>
      <inkml:brushProperty name="height" value="0.05" units="cm"/>
    </inkml:brush>
  </inkml:definitions>
  <inkml:trace contextRef="#ctx0" brushRef="#br0">210 289 9906,'1'-2'243,"0"1"0,1-1 0,-1 1 0,0-1 0,0 1 0,-1-1 0,1 1 0,0-1 0,0 0 1,-1 0-1,1 1 0,0-4 0,-1 5-167,0 0 1,0-1-1,0 1 1,0 0-1,-1 0 0,1-1 1,0 1-1,0 0 1,0 0-1,0-1 1,0 1-1,0 0 1,0 0-1,0-1 1,-1 1-1,1 0 1,0 0-1,0-1 1,0 1-1,0 0 1,-1 0-1,1 0 1,0 0-1,0-1 1,-1 1-1,1 0 1,0 0-1,0 0 0,-1 0 1,-14 2 1139,0 4-1168,1 1 1,0 0 0,1 1 0,-1 1-1,2 0 1,-1 1 0,1 0 0,1 1-1,0 0 1,0 0 0,1 2 0,1-1-1,0 1 1,1 0 0,-11 24 0,18-36-52,0 1-1,1-1 1,-1 1 0,0-1 0,1 1 0,-1-1 0,1 1-1,-1 0 1,1-1 0,0 1 0,0-1 0,0 1 0,0 0 0,0-1-1,0 4 1,1-5 3,-1 1-1,0-1 1,1 0-1,-1 1 1,0-1-1,1 1 1,-1-1-1,1 0 0,-1 1 1,1-1-1,-1 0 1,1 0-1,-1 1 1,1-1-1,-1 0 1,1 0-1,-1 0 1,1 0-1,-1 0 1,1 0-1,-1 0 1,1 0-1,0 0 0,-1 0 1,1 0-1,-1 0 1,1 0-1,-1 0 1,2 0-1,3-2 3,1 0-1,-1 0 0,0-1 0,1 1 1,-1-1-1,0 0 0,7-6 1,12-12 13,-2-1 0,0-1 0,-1 0 0,19-30 0,-15 15 146,-1-1 1,23-50 0,-39 72 42,-1-1 1,-1 0-1,0 0 1,-1 0-1,4-35 1,-11 49 279,-3 10-312,-4 10-72,-9 33 49,2 2-1,3 0 1,-10 70 0,19-98-135,-7 58 182,10-73-271,1 0 0,0-1 0,0 1 0,1 0 0,0-1 0,0 1-1,1-1 1,2 8 0,-3-14 77,-1 0-1,0 0 0,1 0 1,-1-1-1,0 1 0,1 0 1,-1 0-1,1-1 1,0 1-1,-1 0 0,1-1 1,-1 1-1,1-1 0,0 1 1,0 0-1,-1-1 0,1 0 1,0 1-1,0-1 1,-1 1-1,1-1 0,0 0 1,0 0-1,0 1 0,0-1 1,0 0-1,0 0 0,-1 0 1,1 0-1,0 0 1,0 0-1,0 0 0,0-1 1,0 1-1,0 0 0,-1 0 1,1-1-1,0 1 0,0 0 1,0-1-1,-1 1 1,1-1-1,1 0 0,13-11-149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50.306"/>
    </inkml:context>
    <inkml:brush xml:id="br0">
      <inkml:brushProperty name="width" value="0.05" units="cm"/>
      <inkml:brushProperty name="height" value="0.05" units="cm"/>
    </inkml:brush>
  </inkml:definitions>
  <inkml:trace contextRef="#ctx0" brushRef="#br0">1 53 12787,'0'4'161,"0"0"0,1 0 0,-1 0 0,1 0 0,0-1 0,0 1 0,0 0 0,1-1 0,-1 1 0,1-1 0,0 1 0,0-1 0,0 0 0,1 1 0,-1-1 0,5 4 0,-5-6-74,1 1 0,-1-1 0,1 1 0,-1-1 1,1 0-1,-1 0 0,1 0 0,0 0 0,0 0 0,-1 0 0,1-1 0,0 0 0,0 1 0,0-1 1,0 0-1,-1 0 0,1-1 0,0 1 0,0-1 0,0 1 0,-1-1 0,1 0 0,3-1 0,1-1 63,1-1 0,-1 0 0,-1 0 0,1 0 0,0 0 0,-1-1 0,8-8 0,-10 9-102,-1 1 0,1-1 0,-1 0 0,0 0 0,0 0 0,-1 0 0,1-1 1,-1 1-1,0-1 0,0 1 0,-1-1 0,3-9 0,-4 13-49,0 1-1,1-1 1,-1 1 0,0-1 0,0 0 0,0 1-1,0-1 1,0 0 0,0 1 0,0-1-1,0 1 1,0-1 0,0 0 0,0 1 0,0-1-1,0 1 1,-1-1 0,1 0 0,0 1 0,0-1-1,-1 1 1,1-1 0,0 1 0,-1-1 0,1 1-1,-1-1 1,1 1 0,0-1 0,-1 1-1,1-1 1,-1 1 0,1 0 0,-1-1 0,1 1-1,-1 0 1,0 0 0,1-1 0,-1 1 0,1 0-1,-1 0 1,0 0 0,-1 0-9,0 0-1,1 0 1,-1 1 0,1-1-1,-1 1 1,0-1 0,1 1-1,-1 0 1,1 0 0,-1-1-1,1 1 1,0 0 0,-1 0-1,1 0 1,-2 2 0,-6 8-43,-1 0 0,1 0 0,1 1 0,0 0 0,-11 26 0,15-29 44,0-1 1,1 1-1,0 1 1,0-1-1,1 0 1,0 1-1,1-1 1,0 1-1,1 17 1,0-26 7,0 0 1,0 0-1,0 0 0,1 0 1,-1 0-1,0 0 0,1 0 1,-1 0-1,0 0 0,1-1 1,-1 1-1,1 0 1,-1 0-1,1 0 0,0 0 1,-1-1-1,1 1 0,0 0 1,-1-1-1,1 1 0,0 0 1,1 0-1,0 0-1,0-1 0,0 1 0,0-1 1,-1 0-1,1 0 0,0 1 0,0-1 0,0 0 0,-1-1 1,1 1-1,3-1 0,6-2-14,0 0 0,-1-1 1,15-8-1,-12 6-9,-5 3-17,0 0 0,0 0 1,1 0-1,-1 1 1,1 1-1,-1-1 1,10 1-1,-14 1 23,-1 0 1,1 0-1,0 1 0,-1-1 1,1 1-1,-1 0 0,1 0 1,-1 0-1,0 1 1,1-1-1,-1 1 0,0 0 1,0 0-1,0 0 0,0 0 1,0 1-1,0-1 0,-1 1 1,4 4-1,-4-4 40,1 0-1,-1 1 0,1-1 1,0 0-1,-1-1 1,1 1-1,0 0 1,1-1-1,-1 0 0,0 1 1,1-1-1,0-1 1,-1 1-1,1 0 0,0-1 1,0 0-1,-1 0 1,1 0-1,0 0 1,0-1-1,0 0 0,0 1 1,0-1-1,1-1 1,-1 1-1,0-1 0,-1 1 1,8-3-1,4-2 0,-1 0 0,1-2-1,18-10 1,-18 9-282,0 1 0,25-9 0,-40 15 243,1 1-1,0 0 0,0-1 1,-1 1-1,1 0 0,0 0 0,-1 0 1,1 0-1,0 0 0,0 0 0,-1 0 1,1 0-1,0 0 0,0 0 1,-1 0-1,1 0 0,0 1 0,-1-1 1,1 0-1,0 0 0,-1 1 0,1-1 1,0 0-1,-1 1 0,1-1 1,-1 1-1,1-1 0,0 1 0,-1-1 1,1 1-1,-1-1 0,0 1 0,1 0 1,-1-1-1,1 2 0,0 2-48,0 0-1,0 0 1,0 0-1,0 0 0,-1 7 1,4 11-195,-4-21 262,0-1 1,1 0-1,-1 0 0,1 0 0,-1 0 0,0 0 0,1 0 0,-1 0 1,0 0-1,1 0 0,-1 0 0,1 0 0,-1 0 0,0 0 1,1 0-1,-1 0 0,0 0 0,1 0 0,-1 0 0,1 0 1,-1 0-1,0-1 0,1 1 0,-1 0 0,0 0 0,0 0 1,1-1-1,-1 1 0,0 0 0,1-1 0,-1 1 0,0 0 1,0 0-1,1-1 0,10-17-48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50.698"/>
    </inkml:context>
    <inkml:brush xml:id="br0">
      <inkml:brushProperty name="width" value="0.05" units="cm"/>
      <inkml:brushProperty name="height" value="0.05" units="cm"/>
    </inkml:brush>
  </inkml:definitions>
  <inkml:trace contextRef="#ctx0" brushRef="#br0">29 0 14811,'1'13'1320,"-5"-1"-1288,-5-9-96,-4-3 705,9-5-521</inkml:trace>
  <inkml:trace contextRef="#ctx0" brushRef="#br0" timeOffset="1">24 369 15291,'0'7'1769,"-1"-7"-1377,1-6-648,9 5 2216,2-5-1792,2-6-80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58.204"/>
    </inkml:context>
    <inkml:brush xml:id="br0">
      <inkml:brushProperty name="width" value="0.05" units="cm"/>
      <inkml:brushProperty name="height" value="0.05" units="cm"/>
    </inkml:brush>
  </inkml:definitions>
  <inkml:trace contextRef="#ctx0" brushRef="#br0">377 26 13611,'9'-20'1231,"-6"14"-704,-5 13-79,-278 592 923,236-528-1478,28-47-139,1 0-1,-17 38 1,97-207-3128,-36 83 2761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58.573"/>
    </inkml:context>
    <inkml:brush xml:id="br0">
      <inkml:brushProperty name="width" value="0.05" units="cm"/>
      <inkml:brushProperty name="height" value="0.05" units="cm"/>
    </inkml:brush>
  </inkml:definitions>
  <inkml:trace contextRef="#ctx0" brushRef="#br0">45 32 10946,'14'-27'861,"-9"23"-512,-3 7-189,-2 12 115,-23 114 1053,6-40-1016,-8 140 0,25-188-277,1-1-1,2 1 1,2 0-1,2-1 1,2 0-1,23 67 0,-31-102 385,-4-6-266,-5-10-79,-3-9 27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58.962"/>
    </inkml:context>
    <inkml:brush xml:id="br0">
      <inkml:brushProperty name="width" value="0.05" units="cm"/>
      <inkml:brushProperty name="height" value="0.05" units="cm"/>
    </inkml:brush>
  </inkml:definitions>
  <inkml:trace contextRef="#ctx0" brushRef="#br0">20 308 13691,'-15'-23'1232,"11"7"-832,4 5-176,10 6 480,4 4-71,12-1-201,0 1-120,14-2-176,5 0-96,9-1-288,8 0-168,-4-6-224,1-2-1313,0-7 1585,-6-3-256,-3-6-288</inkml:trace>
  <inkml:trace contextRef="#ctx0" brushRef="#br0" timeOffset="1">712 4 11306,'11'-3'1377,"-8"9"-665,-3 5-304,0 6 1320,0-2-936,0 0-359,0 4-153,0-6-352,5-3-232,-1-7 232,3-3-72,2-13-113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0.403"/>
    </inkml:context>
    <inkml:brush xml:id="br0">
      <inkml:brushProperty name="width" value="0.05" units="cm"/>
      <inkml:brushProperty name="height" value="0.05" units="cm"/>
    </inkml:brush>
  </inkml:definitions>
  <inkml:trace contextRef="#ctx0" brushRef="#br0">320 48 14099,'0'-2'101,"0"0"0,1 0 1,-1 0-1,0 0 0,-1 0 0,1 0 1,0 0-1,-1 0 0,1 0 0,-1 0 1,1 1-1,-1-1 0,0 0 0,0 0 0,0 0 1,0 1-1,0-1 0,0 0 0,-2-1 1,1 2-60,1 0 0,-1 0 0,0 0 0,0 0 0,1 1 0,-1-1 0,0 0 0,0 1 0,0 0 0,0-1 0,0 1 0,0 0 0,1 0 0,-1 0 1,0 0-1,0 0 0,0 1 0,0-1 0,0 1 0,0-1 0,-2 2 0,-5 2-49,0 0 0,0 1 0,1 0 1,0 0-1,0 1 0,0 0 0,0 1 0,1-1 0,0 2 0,1-1 1,-1 1-1,2 0 0,-1 0 0,1 0 0,0 1 0,1 0 1,0 0-1,0 0 0,1 0 0,0 1 0,-2 12 0,5-20-8,0 1 1,0-1-1,0 1 0,0-1 0,1 1 0,-1-1 1,1 1-1,0-1 0,0 1 0,0-1 0,0 0 1,0 0-1,0 1 0,1-1 0,-1 0 0,1 0 0,-1 0 1,1-1-1,2 3 0,4 3-43,1 0 0,0-1 1,13 7-1,-14-9 27,0 1 0,0 0 0,-1 0 0,10 10-1,-11-9 19,-1 0 0,-1 1-1,1-1 1,-1 1 0,-1 0 0,1 0-1,-1 1 1,0-1 0,-1 1-1,0-1 1,0 1 0,0 0-1,-1 0 1,0 0 0,-1 0-1,0 0 1,0 0 0,-1 0-1,0-1 1,0 1 0,-1 0-1,0 0 1,0-1 0,0 1-1,-6 9 1,5-9 20,-1 0 0,0-1 0,-1 0 0,0 1 1,0-1-1,0-1 0,-1 1 0,0-1 0,0 0 0,-1-1 0,0 1 0,1-1 0,-2 0 0,1-1 1,-1 0-1,1 0 0,-1-1 0,0 0 0,0 0 0,-1-1 0,1 0 0,-1 0 0,-9 0 0,11-1-54,1-2-1,-1 1 1,1 0-1,-1-1 0,1-1 1,0 1-1,-9-4 0,12 4 7,1 0 0,-1 0 0,1 0 0,-1-1 0,1 1 0,-1-1 0,1 0 0,0 1 0,0-1-1,0 0 1,0 0 0,0 0 0,1-1 0,-1 1 0,0 0 0,1-1 0,0 1 0,-1-1 0,0-3 0,-1-27-689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59.333"/>
    </inkml:context>
    <inkml:brush xml:id="br0">
      <inkml:brushProperty name="width" value="0.05" units="cm"/>
      <inkml:brushProperty name="height" value="0.05" units="cm"/>
    </inkml:brush>
  </inkml:definitions>
  <inkml:trace contextRef="#ctx0" brushRef="#br0">1 7 15411,'8'9'1313,"4"-6"-793,3-2-192,10-2 408,3-2-104,5-1-104,6-1-112,8 1-288,2 1-272,1 4-456,-5 2 2152,-9 3-1544,-9 1 72,-13 0-8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3:59.700"/>
    </inkml:context>
    <inkml:brush xml:id="br0">
      <inkml:brushProperty name="width" value="0.05" units="cm"/>
      <inkml:brushProperty name="height" value="0.05" units="cm"/>
    </inkml:brush>
  </inkml:definitions>
  <inkml:trace contextRef="#ctx0" brushRef="#br0">98 1 15539,'-4'30'1249,"-2"7"-1097,-3 7-88,-1 4 512,0 5-520,0 1-8,1-2-16,4-6-48,0-8-200,0-2-120,0-6 120,1-4-1505,-2-10 1441,2-6-192,-2-10-184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0.067"/>
    </inkml:context>
    <inkml:brush xml:id="br0">
      <inkml:brushProperty name="width" value="0.05" units="cm"/>
      <inkml:brushProperty name="height" value="0.05" units="cm"/>
    </inkml:brush>
  </inkml:definitions>
  <inkml:trace contextRef="#ctx0" brushRef="#br0">2 9 15051,'-1'50'994,"1"6"-613,1-1 0,11 67 0,1-59-327,2 0 0,3-1 1,28 66-1,-44-125-51,-1 0 0,0 0 0,1-1 0,-1 1 0,1 0 0,0 0 0,0-1 0,0 1 0,0-1 0,0 0 0,0 0 0,1 1 0,2 0 0,-3-2 5,0 0 1,0 0-1,0-1 1,-1 1-1,1-1 1,0 0 0,0 0-1,0 1 1,0-1-1,0-1 1,0 1-1,0 0 1,0 0-1,0-1 1,-1 1-1,1-1 1,0 1 0,0-1-1,0 0 1,-1 0-1,1 1 1,0-1-1,2-3 1,8-4 44,0-1 0,-1-1 0,0 0 0,-1-1 0,16-19 0,-11 9 21,0-1 1,16-33-1,-20 31-50,-1-1 0,-1 0 1,-1-1-1,-1 0 0,-1 0 0,-2 0 0,0 0 0,-2-1 0,-1 0 0,-1 1 0,-1-1 0,-2 0 1,-6-29-1,8 51-21,0-1 1,0 1 0,0 0-1,-1 0 1,0 0 0,0 0-1,0 1 1,-1-1 0,1 0 0,-1 1-1,0 0 1,-6-7 0,9 12-6,0-1 0,0 0 0,0 0 0,0 1 0,0-1 0,1 0 0,-1 0 0,0 1 0,0-1 0,0 0 0,0 0 0,0 1 0,0-1 0,0 0 0,0 1 1,0-1-1,-1 0 0,1 0 0,0 1 0,0-1 0,0 0 0,0 0 0,0 1 0,0-1 0,0 0 0,-1 0 0,1 0 0,0 1 0,0-1 0,0 0 0,0 0 0,-1 0 0,1 1 0,0-1 1,0 0-1,-1 0 0,1 0 0,0 0 0,0 0 0,-1 0 0,1 1 0,0-1 0,0 0 0,-1 0 0,1 0 0,0 0 0,0 0 0,-1 0 0,1 0 0,0 0 0,0 0 0,-1 0 1,1 0-1,0 0 0,-1-1 0,1 1 0,0 0 0,0 0 0,-1 0 0,1 0 0,0 0 0,0 0 0,0-1 0,-1 1 0,1 0 0,0 0 0,0 0 0,0-1 0,-1 1 1,1 1 24,0 0 0,1 0 0,-1 0 0,0 0 1,0 0-1,1 0 0,-1 0 0,0 0 1,1 0-1,-1 0 0,1-1 0,0 1 1,-1 0-1,1 0 0,-1 0 0,1-1 0,0 1 1,0 0-1,-1-1 0,1 1 0,0 0 1,0-1-1,1 1 0,0-1-8,-1 0 1,1 1-1,-1-1 0,0 0 1,1-1-1,-1 1 0,1 0 1,-1 0-1,1-1 0,-1 1 1,0-1-1,1 1 0,-1-1 1,0 1-1,1-1 0,-1 0 1,2-1-1,6-9 105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0.455"/>
    </inkml:context>
    <inkml:brush xml:id="br0">
      <inkml:brushProperty name="width" value="0.05" units="cm"/>
      <inkml:brushProperty name="height" value="0.05" units="cm"/>
    </inkml:brush>
  </inkml:definitions>
  <inkml:trace contextRef="#ctx0" brushRef="#br0">26 110 15955,'-3'5'111,"0"0"-1,0 1 0,0-1 0,1 1 0,-1 0 0,1 0 0,1 0 1,-1 0-1,0 10 0,1-13-120,1 1-1,-1-1 1,1 1 0,0-1-1,0 0 1,0 1 0,1-1-1,-1 0 1,1 1 0,0-1-1,0 0 1,0 0 0,0 0 0,1 1-1,-1-1 1,1-1 0,0 1-1,4 5 1,-4-6-13,0-1 1,0 0-1,1 0 1,-1 0-1,0 0 0,1 0 1,-1 0-1,1-1 0,-1 1 1,1-1-1,-1 0 1,1 1-1,-1-1 0,1 0 1,-1-1-1,1 1 1,-1 0-1,1-1 0,-1 1 1,1-1-1,-1 0 1,0 0-1,1 0 0,2-2 1,6-2-111,0-1 0,0 0-1,15-13 1,-5 1-14,0-1 1,-1 0-1,-2-2 0,0 0 0,-1-1 0,21-37 0,-31 40 239,-5 8 440,-4 15-456,0 0 0,0 0 0,1 0 0,0 0-1,-1 0 1,2 0 0,-1 0 0,0 0 0,1 0-1,0 0 1,0 7 0,0-2 4,1-1-1,0 0 1,0 0 0,5 16 0,-4-19-50,-1-1 0,1 0 0,0 0 1,1 0-1,-1 0 0,1 0 0,-1 0 0,1-1 1,0 1-1,1-1 0,-1 0 0,0 0 1,1 0-1,0 0 0,0-1 0,0 1 1,0-1-1,5 2 0,-4-2 18,1 0 0,0-1 0,0 0 0,-1 0 0,1-1 0,0 1 0,0-1 0,0 0 0,-1-1 0,1 0 0,0 1 0,0-2 0,-1 1 0,7-3 0,19-10 106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1.075"/>
    </inkml:context>
    <inkml:brush xml:id="br0">
      <inkml:brushProperty name="width" value="0.05" units="cm"/>
      <inkml:brushProperty name="height" value="0.05" units="cm"/>
    </inkml:brush>
  </inkml:definitions>
  <inkml:trace contextRef="#ctx0" brushRef="#br0">39 18 13043,'6'-17'1253,"-29"59"1917,18-31-3039,2 0 0,-1 0-1,1 1 1,1-1 0,0 1 0,1-1-1,0 1 1,0 0 0,3 18-1,-2-28-122,1 0 0,-1-1-1,1 1 1,0 0-1,-1-1 1,1 1 0,0-1-1,0 1 1,0-1 0,0 0-1,0 1 1,0-1 0,1 0-1,-1 0 1,0 1-1,1-1 1,-1 0 0,1 0-1,-1-1 1,1 1 0,-1 0-1,1 0 1,0-1-1,-1 1 1,1-1 0,0 1-1,0-1 1,-1 0 0,1 0-1,0 0 1,-1 0 0,4 0-1,4-1 4,-1 0 0,0 0-1,1-1 1,-1 0 0,11-5-1,8-5-4,-1 0 0,0-2 0,37-28 0,16-8-131,-79 50 122,0 0 0,0 0 1,0 1-1,0-1 0,0 0 0,0 0 0,0 0 0,0 1 0,0-1 1,0 0-1,0 0 0,0 1 0,0-1 0,0 0 0,0 0 1,0 1-1,0-1 0,0 0 0,0 0 0,0 0 0,0 1 0,0-1 1,0 0-1,1 0 0,-1 0 0,0 1 0,0-1 0,0 0 0,0 0 1,1 0-1,-1 0 0,0 0 0,0 1 0,0-1 0,0 0 1,1 0-1,-1 0 0,0 0 0,0 0 0,1 0 0,-1 0 0,0 0 1,0 0-1,0 0 0,1 0 0,-1 0 0,0 0 0,0 0 1,1 0-1,-1 0 0,0 0 0,0 0 0,0 0 0,1 0 0,-1 0 1,0 0-1,0 0 0,1 0 0,-1 0 0,0-1 0,0 1 1,0 0-1,0 0 0,1 0 0,-1 0 0,0-1 0,-8 22-36,6-17 14,-1 4 155,0-1-1,0 1 0,1 0 0,0 1 0,0-1 1,1 0-1,0 1 0,0 14 0,1-22-101,1 0-1,-1 0 1,1 0 0,-1 0-1,1 0 1,-1 0-1,1 0 1,0 0 0,-1 0-1,1-1 1,0 1-1,0 0 1,0 0 0,0-1-1,0 1 1,0 0-1,0-1 1,0 1 0,0-1-1,0 1 1,0-1-1,0 0 1,0 1 0,0-1-1,2 0 1,14-1 338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2.328"/>
    </inkml:context>
    <inkml:brush xml:id="br0">
      <inkml:brushProperty name="width" value="0.05" units="cm"/>
      <inkml:brushProperty name="height" value="0.05" units="cm"/>
    </inkml:brush>
  </inkml:definitions>
  <inkml:trace contextRef="#ctx0" brushRef="#br0">78 76 13747,'0'0'21,"0"0"-1,0 0 1,-1 0-1,1-1 1,0 1-1,-1 0 1,1 0 0,0 0-1,0 0 1,-1 0-1,1 0 1,0 0 0,0-1-1,-1 1 1,1 0-1,0 0 1,0 0 0,0-1-1,-1 1 1,1 0-1,0 0 1,0-1-1,0 1 1,0 0 0,-1 0-1,1-1 1,0 1-1,0 0 1,0-1 0,0 1-1,0 0 1,0 0-1,0-1 1,0 1-1,0 0 1,0-1 0,0 1-1,0 0 1,0 0-1,0-1 1,0 1 0,0 0-1,0-1 1,0 1-1,1 0 1,-1 0 0,0-1-1,0 1 1,0 0-1,0 0 1,1-1-1,-1 1 1,0 0 0,0 0-1,0 0 1,1-1-1,-1 1 1,0 0 0,0 0-1,1 0 1,-1 0-1,0 0 1,0-1 0,1 1-1,-1 0 1,1 0-1,27-14 231,-18 10 35,6-4-169,0 1-1,0 1 0,1 0 1,0 1-1,0 1 0,0 1 1,23-2-1,-37 5-102,-1 0-1,1 0 1,0 0-1,-1 1 1,1-1 0,0 1-1,-1-1 1,1 1-1,-1 0 1,1 0-1,-1 0 1,4 2-1,-5-2-7,0 0 0,0 0 0,0 0-1,0 0 1,0 0 0,0 0 0,0 1 0,0-1-1,-1 0 1,1 1 0,-1-1 0,1 1-1,-1-1 1,1 1 0,-1-1 0,0 1 0,1-1-1,-1 1 1,0-1 0,0 1 0,0-1-1,0 1 1,-1 1 0,0 7 4,-1 0 1,-1 0-1,0 0 1,0-1-1,-1 0 1,0 1-1,-10 15 0,-47 62 25,50-72-26,-71 86 27,-31 42-26,110-139-22,0 1-1,0 0 1,1-1-1,-4 10 1,5-13 1,1 0 1,0 1 0,-1-1-1,1 0 1,0 0-1,0 1 1,0-1 0,0 0-1,0 0 1,0 0-1,0 1 1,0-1 0,0 0-1,0 0 1,1 0-1,-1 1 1,1-1 0,-1 0-1,1 0 1,-1 0-1,1 0 1,-1 0 0,1 0-1,0 0 1,0 0-1,0 0 1,-1 0 0,3 1-1,1 0-55,0 1-1,1-1 1,-1 0-1,1 0 1,0-1-1,-1 1 1,1-1-1,0 0 1,0 0-1,0-1 1,7 1-1,62-5-271,-51 2 241,40-2-201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2.703"/>
    </inkml:context>
    <inkml:brush xml:id="br0">
      <inkml:brushProperty name="width" value="0.05" units="cm"/>
      <inkml:brushProperty name="height" value="0.05" units="cm"/>
    </inkml:brush>
  </inkml:definitions>
  <inkml:trace contextRef="#ctx0" brushRef="#br0">187 163 13531,'2'-4'103,"0"1"0,0-1 0,0 0 0,0 1 0,-1-1 0,0 0 0,1 0 0,-1 0 0,-1 0 0,1 0 0,-1 0 0,1-6 0,-1 8-64,-1 1-1,1-1 0,-1 0 1,0 0-1,1 0 0,-1 0 0,0 1 1,0-1-1,0 0 0,0 1 1,0-1-1,0 1 0,-1-1 0,1 1 1,0-1-1,-1 1 0,1 0 1,-1 0-1,0 0 0,1 0 0,-1 0 1,0 0-1,0 0 0,1 0 1,-1 1-1,0-1 0,0 1 0,-3-1 1,1 0 4,0 0 0,0 1 0,0-1 0,-1 1 0,1 0 0,0 0 0,-1 0 0,1 1 1,0-1-1,0 1 0,-1 0 0,1 0 0,0 1 0,0-1 0,-7 5 0,5-2-25,1-1 0,-1 2 0,1-1 0,-1 1 0,1 0 0,1 0 0,-1 0 0,1 1 0,-5 7 0,4-6-19,1 1 1,-1 0 0,2 0-1,-1 0 1,1 0 0,1 0-1,-1 1 1,2-1-1,-1 1 1,1 0 0,0-1-1,1 1 1,0 0 0,0 0-1,1-1 1,1 10 0,0-14 8,-1 0-1,0-1 1,1 1 0,0 0 0,0-1 0,0 1 0,0-1 0,0 0 0,1 1 0,0-1 0,-1 0 0,1-1 0,0 1 0,0 0-1,1-1 1,-1 0 0,1 0 0,-1 0 0,1 0 0,-1 0 0,1-1 0,0 1 0,0-1 0,0 0 0,0 0 0,0-1 0,0 1 0,0-1-1,0 0 1,5 0 0,2-1 57,0 0-1,0-1 0,0 0 0,0 0 0,-1-1 1,1-1-1,-1 0 0,0 0 0,0-1 1,10-6-1,-4 1 123,-1-1 0,-1-1 0,0 0-1,0 0 1,21-28 0,-29 33-95,-2 0-1,1 0 0,-1 0 0,0-1 1,-1 0-1,5-13 0,-7 17-51,0-1 0,0 0 0,0 0 0,-1 0-1,0 0 1,0 1 0,0-1 0,-1 0-1,1 0 1,-1 0 0,0 1 0,-3-8 0,2 7-85,-1 0 1,0 0 0,0 0 0,-1 0-1,0 0 1,1 1 0,-2-1 0,1 1 0,0 0-1,-1 1 1,0-1 0,0 1 0,0 0-1,0 0 1,-7-3 0,7 4-85,0-1 0,0 1 0,0 1 0,-1-1 0,1 1 0,-1 0 0,1 0 0,-1 0 0,0 1 0,1 0 0,-1 0 0,0 0 0,1 1 0,-1-1 0,1 2 0,-7 1 0,5 2-408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3.315"/>
    </inkml:context>
    <inkml:brush xml:id="br0">
      <inkml:brushProperty name="width" value="0.05" units="cm"/>
      <inkml:brushProperty name="height" value="0.05" units="cm"/>
    </inkml:brush>
  </inkml:definitions>
  <inkml:trace contextRef="#ctx0" brushRef="#br0">9 55 12539,'-8'13'1392,"8"-6"-752,4-5-216,9-5 1673,4-3-1257,10 0-328,5 2-80,5-2-208,6 1-192,5 2-464,2-3-1656,-7-5 1767,1-1-255,1-2-240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3.712"/>
    </inkml:context>
    <inkml:brush xml:id="br0">
      <inkml:brushProperty name="width" value="0.05" units="cm"/>
      <inkml:brushProperty name="height" value="0.05" units="cm"/>
    </inkml:brush>
  </inkml:definitions>
  <inkml:trace contextRef="#ctx0" brushRef="#br0">313 0 11763,'3'11'1608,"-3"4"-944,-9 6-160,-5 5 848,-9 11-375,-6 6-73,-4 6-224,-4 1-120,2 0-240,3-1-80,4-9-272,4-5-152,7-12-288,1-8-184,6-13 456,1-8-120,9-18-112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4.059"/>
    </inkml:context>
    <inkml:brush xml:id="br0">
      <inkml:brushProperty name="width" value="0.05" units="cm"/>
      <inkml:brushProperty name="height" value="0.05" units="cm"/>
    </inkml:brush>
  </inkml:definitions>
  <inkml:trace contextRef="#ctx0" brushRef="#br0">1 0 14339,'0'6'1376,"0"7"-1048,1 5-80,4 5 857,3 9-737,5 1-80,9 3-48,8-2-8,13-2-280,4-4 1904,10-12-1680,4-3 152,-3-12 41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1.064"/>
    </inkml:context>
    <inkml:brush xml:id="br0">
      <inkml:brushProperty name="width" value="0.05" units="cm"/>
      <inkml:brushProperty name="height" value="0.05" units="cm"/>
    </inkml:brush>
  </inkml:definitions>
  <inkml:trace contextRef="#ctx0" brushRef="#br0">94 0 14243,'-2'12'266,"0"-1"0,-1 1 0,0-1 0,-1 0 0,0 0-1,-11 18 1,-7 22 651,13-25-909,1-1 0,2 1 1,0 1-1,2-1 0,1 1 0,1 0 0,1 0 0,2-1 1,0 1-1,2 0 0,1 0 0,1-1 0,2 0 0,17 49 1,-22-71 2,0 0 1,0 1-1,0-1 1,1 0-1,-1-1 1,1 1 0,0 0-1,5 4 1,-8-8-5,0 0-1,0 0 1,1 0 0,-1 1 0,0-1 0,0 0 0,1 0 0,-1 0 0,0 0 0,0 0-1,1 0 1,-1 0 0,0 0 0,1 1 0,-1-1 0,0 0 0,0 0 0,1 0 0,-1 0-1,0 0 1,1-1 0,-1 1 0,0 0 0,0 0 0,1 0 0,-1 0 0,0 0 0,1 0-1,-1 0 1,0 0 0,0-1 0,1 1 0,-1 0 0,0-1 0,6-11 173,-1-14 86,-1-77 709,-4 87-938,0 0-1,-2 0 1,0 0 0,-5-20-1,9 43-178,0 0 0,1 0 0,0 0 0,1 0 0,0-1 0,0 1 0,0-1 0,0 0 0,1-1 0,0 1 0,11 8 0,-13-11 122,1 0 0,0 0 1,1-1-1,-1 0 0,0 0 0,1 0 0,-1 0 1,1 0-1,0-1 0,-1 0 0,1 0 0,0-1 1,0 1-1,0-1 0,0 0 0,-1 0 0,1 0 1,0-1-1,9-2 0,-9 2 49,-1-1 1,1 0-1,-1 0 1,1 0-1,-1 0 1,0-1-1,0 1 0,0-1 1,0 0-1,-1-1 1,1 1-1,-1-1 1,0 1-1,0-1 0,0 0 1,0 0-1,-1 0 1,1 0-1,-1-1 1,0 1-1,-1-1 1,1 1-1,-1-1 0,0 0 1,0 0-1,0 1 1,0-7-1,-5-2 224,-4 13-59,7 1-177,-1 1 0,1-1 0,-1 0-1,1 1 1,0-1 0,-1 1 0,1-1 0,0 1 0,0-1-1,-2 4 1,0 5-29,0-1 1,0 1-1,1 0 0,0 0 0,1 0 0,0 0 0,0 0 0,3 19 1,-2-21-11,1-1 1,0 0 0,0 1 0,1-1-1,0 0 1,0 0 0,1 0 0,0 0-1,0 0 1,0-1 0,1 1 0,8 9 0,-9-13 16,1 0 0,0 0 0,-1 0 0,1-1 0,0 0 0,0 0 0,0 0 1,0 0-1,0 0 0,1-1 0,-1 0 0,0 0 0,1 0 0,-1-1 0,1 1 1,-1-1-1,1 0 0,-1 0 0,1-1 0,-1 1 0,1-1 0,-1 0 0,7-2 0,5-2 4,0-1-1,-1-1 0,0 0 0,0-1 0,14-10 1,-9 5 169,0-1 0,-1-1 0,-1-1 0,-1-1 0,0 0 0,-1-1 0,-1-1 0,0 0 0,16-31 0,-32 54-96,0 1-1,-1-1 1,2 0 0,-1 1 0,0-1-1,1 1 1,0-1 0,0 1 0,1 5-1,7 42-195,-7-46 116,1 0 0,-1-1 0,1 0 0,0 1 0,1-1 0,5 10-1,-7-14-16,-1 0-1,1 0 0,0 0 0,0 0 0,0 0 0,0 0 0,0-1 1,-1 1-1,1 0 0,1-1 0,-1 1 0,0 0 0,0-1 1,0 1-1,0-1 0,0 0 0,0 1 0,1-1 0,-1 0 0,0 0 1,0 0-1,0 0 0,1 0 0,-1 0 0,0 0 0,0 0 0,1 0 1,-1 0-1,0-1 0,0 1 0,0 0 0,0-1 0,0 1 1,1-1-1,-1 0 0,0 1 0,0-1 0,0 0 0,1 0 0,1-3-22,1 1 0,-1 0-1,0-1 1,1 0 0,-2 0 0,1 0-1,0 0 1,3-8 0,7-16-219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4.491"/>
    </inkml:context>
    <inkml:brush xml:id="br0">
      <inkml:brushProperty name="width" value="0.05" units="cm"/>
      <inkml:brushProperty name="height" value="0.05" units="cm"/>
    </inkml:brush>
  </inkml:definitions>
  <inkml:trace contextRef="#ctx0" brushRef="#br0">1 53 14483,'41'-1'1560,"2"-6"-967,-1-3-273,5 0 1216,2 0-888,2 2-400,0 6-144,-11 2-576,-3 0 928,-11 0-512,-5-2-24,-14-1-72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4.863"/>
    </inkml:context>
    <inkml:brush xml:id="br0">
      <inkml:brushProperty name="width" value="0.05" units="cm"/>
      <inkml:brushProperty name="height" value="0.05" units="cm"/>
    </inkml:brush>
  </inkml:definitions>
  <inkml:trace contextRef="#ctx0" brushRef="#br0">0 0 13843,'29'30'1184,"1"-14"-848,9-2-160,7-1 360,-2-6-240,3-1-63,-7 0-9,-4-8-216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5.239"/>
    </inkml:context>
    <inkml:brush xml:id="br0">
      <inkml:brushProperty name="width" value="0.05" units="cm"/>
      <inkml:brushProperty name="height" value="0.05" units="cm"/>
    </inkml:brush>
  </inkml:definitions>
  <inkml:trace contextRef="#ctx0" brushRef="#br0">1 104 14275,'13'-12'318,"0"1"-1,2 1 1,-1 0-1,1 1 1,0 1-1,1 0 1,32-11-1,-37 15-202,0 1-1,0 0 1,0 1-1,1 0 1,-1 1-1,1 0 1,-1 1-1,1 0 1,-1 1-1,1 0 1,-1 1-1,21 5 1,-29-6-109,0 0 1,0 0-1,0 1 1,0-1-1,0 1 0,0-1 1,0 1-1,-1 0 1,1 0-1,-1 0 0,1 0 1,-1 0-1,0 1 1,0-1-1,0 1 0,0 0 1,0-1-1,0 1 1,-1 0-1,1 0 0,-1 0 1,0 0-1,0 0 1,0 0-1,-1 1 0,1-1 1,-1 0-1,1 0 1,-1 1-1,0-1 0,0 0 1,-1 0-1,1 1 1,-1-1-1,1 0 0,-1 0 1,0 0-1,0 0 1,-3 5-1,-1 0-15,0 0-1,-1 0 1,0 0-1,0 0 1,-1-1-1,0 0 1,-12 9 0,-63 41-52,56-41 52,-26 16-1,29-19 11,1 1 1,0 0-1,-33 32 1,53-45-3,0 1 0,1-1 0,-1 1 1,0 0-1,1 0 0,0 0 0,-1 0 0,1 0 1,0 0-1,0 0 0,0 0 0,0 0 1,1 0-1,-1 1 0,1-1 0,-1 0 1,1 0-1,0 1 0,0 2 0,0-3-10,1 0-1,-1 0 1,1 0-1,0 0 0,0-1 1,0 1-1,0 0 1,0-1-1,0 1 0,1 0 1,-1-1-1,0 1 1,1-1-1,0 0 1,-1 0-1,1 1 0,2 0 1,7 4-123,0-1 0,1-1 0,-1 0 0,1 0-1,21 2 1,-9-2 33,-1-1 0,1-1 0,27-2 0,20-8-137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5.624"/>
    </inkml:context>
    <inkml:brush xml:id="br0">
      <inkml:brushProperty name="width" value="0.05" units="cm"/>
      <inkml:brushProperty name="height" value="0.05" units="cm"/>
    </inkml:brush>
  </inkml:definitions>
  <inkml:trace contextRef="#ctx0" brushRef="#br0">291 1 16684,'-18'27'1000,"-4"10"-936,-2 5-48,2 11 104,5 3-104,7 2-16,0-2-88,13 0-200,0-1-120,5-12 0,0-3 288,-4-14-121,-4-6-63</inkml:trace>
  <inkml:trace contextRef="#ctx0" brushRef="#br0" timeOffset="1">0 204 14979,'29'0'1344,"1"3"-1071,7 1-121,6 2 528,12 1-448,2 0-168,11-2-344,2-4-704,10-1 839,0-1-127,3-7-136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06.011"/>
    </inkml:context>
    <inkml:brush xml:id="br0">
      <inkml:brushProperty name="width" value="0.05" units="cm"/>
      <inkml:brushProperty name="height" value="0.05" units="cm"/>
    </inkml:brush>
  </inkml:definitions>
  <inkml:trace contextRef="#ctx0" brushRef="#br0">511 0 15075,'-21'25'944,"-22"9"-752,-8 5-72,-2 11 169,-3 6-57,1 4-16,8-1-24,10-2 0,4-5-32,13-9-224,4-6-216,5-14 1472,-1-12-1128,6-18 40,1-13 72</inkml:trace>
  <inkml:trace contextRef="#ctx0" brushRef="#br0" timeOffset="1">0 168 14675,'10'-1'1248,"6"5"-816,3 3-183,7 2 671,2 1-384,14 4-280,4 5-112,11 5-448,2-1 1376,7-1-1040,2-5 48,3-7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0.008"/>
    </inkml:context>
    <inkml:brush xml:id="br0">
      <inkml:brushProperty name="width" value="0.05" units="cm"/>
      <inkml:brushProperty name="height" value="0.05" units="cm"/>
    </inkml:brush>
  </inkml:definitions>
  <inkml:trace contextRef="#ctx0" brushRef="#br0">43 1 14987,'9'21'1112,"-15"15"-880,-8 4-79,1 10 223,3 5-120,4-2-232,3-2-176,9-8 176,4-5-64,10-15-64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0.552"/>
    </inkml:context>
    <inkml:brush xml:id="br0">
      <inkml:brushProperty name="width" value="0.05" units="cm"/>
      <inkml:brushProperty name="height" value="0.05" units="cm"/>
    </inkml:brush>
  </inkml:definitions>
  <inkml:trace contextRef="#ctx0" brushRef="#br0">105 38 13299,'0'0'16,"0"0"0,0 0 0,0-1 0,0 1 0,0 0 1,0 0-1,0 0 0,0 0 0,-1 0 0,1 0 0,0 0 0,0-1 0,0 1 0,0 0 1,0 0-1,0 0 0,0 0 0,0 0 0,0 0 0,0 0 0,0 0 0,0 0 0,0-1 1,0 1-1,-1 0 0,1 0 0,0 0 0,0 0 0,0 0 0,0 0 0,0 0 0,0 0 1,0 0-1,-1 0 0,1 0 0,0 0 0,0 0 0,0 0 0,0 0 0,0 0 0,0 0 1,0 0-1,-1 0 0,1 0 0,0 0 0,0 0 0,0 0 0,0 0 0,0 0 0,0 0 1,0 0-1,-1 0 0,1 0 0,0 0 0,0 0 0,0 1 0,0-1 0,0 0 0,0 0 1,0 0-1,0 0 0,0 0 0,0 0 0,0 0 0,-1 1 0,-13 9 296,-14 16 44,22-18-299,-1 1-1,1-1 1,0 1-1,1 0 1,0 1 0,1-1-1,-1 1 1,-2 12 0,6-17-54,-1 0 1,2 0 0,-1 0-1,0 0 1,1 0 0,0 0 0,0 0-1,0 0 1,1 0 0,0 0 0,0 0-1,0 0 1,1 0 0,-1 0-1,1-1 1,0 1 0,0-1 0,1 1-1,3 4 1,2 1-26,2 1 0,-1-1 0,1-1 0,1 0 0,0-1 0,14 9 0,77 40-130,-76-44 99,5 3 0,44 24-32,-65-34 79,-1 0-1,0 1 1,0 0-1,-1 1 0,10 10 1,-16-17 7,-1 1 1,1 0 0,-1 0-1,1 0 1,-1 0-1,0 0 1,0 0 0,0 0-1,0 1 1,0-1-1,0 0 1,-1 1-1,1-1 1,-1 0 0,0 1-1,1-1 1,-1 0-1,0 1 1,0-1-1,-1 1 1,1-1 0,0 0-1,-1 1 1,0-1-1,1 0 1,-1 1 0,0-1-1,0 0 1,0 0-1,0 0 1,-1 0-1,1 0 1,-1 0 0,1 0-1,-1 0 1,1 0-1,-1-1 1,-3 3-1,-4 3 98,-1 0-1,1-1 0,-2 0 1,1 0-1,0-1 0,-18 5 0,11-4 125,0-1-1,0 0 0,-1-2 0,1 0 0,-1-1 1,0 0-1,-25-2 0,38-1-162,0 0 0,-1 1 0,1-2 0,0 1 0,0 0 0,0-1 0,0 0 0,0 0 0,1-1 1,-1 0-1,0 1 0,-6-7 0,8 6-54,1 0 0,-1 0 0,0-1 0,1 1 0,0-1 0,-1 0 1,2 0-1,-1 0 0,0 0 0,1 0 0,0 0 0,-1 0 0,2-1 0,-1 1 1,0 0-1,1 0 0,0-8 0,1 1-47,0 0 0,1 0-1,0 0 1,1 0 0,0 1 0,1-1 0,0 1 0,1 0-1,0 0 1,0 0 0,1 1 0,0 0 0,1 0 0,0 0-1,11-10 1,8-6 38,1 1 0,1 2 0,44-28 0,-6 8 167,61-42 318,-122 81-450,0-1-1,0 0 1,-1 0 0,0-1 0,0 1 0,0-1 0,0 0 0,-1 0 0,0 0 0,4-8 0,-7 11-24,1 0 0,-1 0 0,1 0-1,-1 0 1,0-1 0,1 1 0,-1 0 0,0 0 0,-1 0 0,1-1 0,0 1 0,-1 0 0,1 0-1,-1 0 1,0 0 0,1 0 0,-1 0 0,0 0 0,0 0 0,0 0 0,-1 0 0,1 0 0,0 1 0,-1-1-1,1 0 1,-1 1 0,0-1 0,1 1 0,-1 0 0,0 0 0,-2-2 0,-5-2-31,1 0 0,-1 1 1,-1 0-1,1 0 1,-1 1-1,1 0 0,-1 1 1,0 0-1,0 1 0,-15-1 1,9 2-393,0 0 1,0 1 0,1 0-1,-1 2 1,-29 8-1,35-8 220,2 1-1,-1 0 0,0 1 0,1 0 0,-12 9 1,-3 5-455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1"/>
    </inkml:context>
    <inkml:brush xml:id="br0">
      <inkml:brushProperty name="width" value="0.05" units="cm"/>
      <inkml:brushProperty name="height" value="0.05" units="cm"/>
    </inkml:brush>
  </inkml:definitions>
  <inkml:trace contextRef="#ctx0" brushRef="#br0">1 39 12555,'11'20'1624,"17"-7"-784,15-4-304,18-11 1657,12-2-1353,5-6-168,-1-3-216,-4-1-568,-5 1-312,-14 1 392,-10 4-136,-31 3-96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1.379"/>
    </inkml:context>
    <inkml:brush xml:id="br0">
      <inkml:brushProperty name="width" value="0.05" units="cm"/>
      <inkml:brushProperty name="height" value="0.05" units="cm"/>
    </inkml:brush>
  </inkml:definitions>
  <inkml:trace contextRef="#ctx0" brushRef="#br0">0 25 15755,'27'2'1401,"15"-5"-1033,5-3-136,14 0 192,-3-2-256,8 6 120,-1 1-144,-8 1-216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1.766"/>
    </inkml:context>
    <inkml:brush xml:id="br0">
      <inkml:brushProperty name="width" value="0.05" units="cm"/>
      <inkml:brushProperty name="height" value="0.05" units="cm"/>
    </inkml:brush>
  </inkml:definitions>
  <inkml:trace contextRef="#ctx0" brushRef="#br0">0 29 13475,'2'-2'115,"0"0"0,-1 0 0,1 0 0,1 0 0,-1 0 0,0 1 0,0-1 0,0 1 0,1 0 0,-1 0 1,1-1-1,-1 1 0,1 1 0,0-1 0,3 0 0,44-5 671,-27 6-388,1 1 1,-1 1-1,40 8 1,-55-9-342,-1 1 1,1 0 0,0 1 0,-1 0 0,0 0-1,0 1 1,0-1 0,0 2 0,0-1 0,-1 1-1,0 0 1,0 0 0,0 0 0,8 11 0,-12-12-50,0-1 0,0 1 0,0-1 0,0 1 1,-1 0-1,0-1 0,0 1 0,0 0 0,0 0 0,0 0 1,-1 0-1,0 0 0,0 8 0,-1-6-12,0 1 1,0 0-1,-1-1 1,0 1-1,0-1 0,-1 0 1,-5 10-1,-3 2-30,-1-1-1,-1-1 1,0 1-1,-20 17 1,-6 2-38,26-24 39,-1 0-1,2 0 1,0 1-1,0 1 0,1 0 1,-13 22-1,23-34 33,1-1-1,-1 0 0,1 0 1,-1 0-1,1 1 0,-1-1 1,1 0-1,0 0 1,-1 1-1,1-1 0,0 0 1,0 1-1,0-1 0,0 0 1,0 1-1,1-1 1,-1 0-1,0 1 0,0-1 1,1 0-1,-1 0 0,1 1 1,-1-1-1,1 0 1,0 0-1,-1 0 0,1 0 1,0 0-1,0 0 0,0 0 1,0 0-1,0 0 1,0 0-1,0 0 0,0-1 1,0 1-1,0 0 0,0-1 1,1 1-1,-1-1 1,1 1-1,6 2-59,0-1-1,0 0 1,0 0 0,0-1-1,11 1 1,7 0-71,0-2-1,0-1 0,0-1 1,50-11-1,0-7-45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1.494"/>
    </inkml:context>
    <inkml:brush xml:id="br0">
      <inkml:brushProperty name="width" value="0.05" units="cm"/>
      <inkml:brushProperty name="height" value="0.05" units="cm"/>
    </inkml:brush>
  </inkml:definitions>
  <inkml:trace contextRef="#ctx0" brushRef="#br0">4 12 15459,'-3'-11'1225,"4"16"-1153,6 4 96,3 1-1417,9 4 209,4 2-592,6 0-857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4:12.140"/>
    </inkml:context>
    <inkml:brush xml:id="br0">
      <inkml:brushProperty name="width" value="0.05" units="cm"/>
      <inkml:brushProperty name="height" value="0.05" units="cm"/>
    </inkml:brush>
  </inkml:definitions>
  <inkml:trace contextRef="#ctx0" brushRef="#br0">326 0 13787,'-5'6'1072,"-15"5"-792,-7 5-88,-6 7 368,-3 2-192,-1 5-119,-2 1-41,8 2-64,-1-1-24,12-5-64,3-3-160,4-12 104,3-12 0,4-12-8</inkml:trace>
  <inkml:trace contextRef="#ctx0" brushRef="#br0" timeOffset="1">0 16 15267,'10'3'1209,"8"7"-921,3 1-104,11 7 368,1 3-240,5 6-240,2 5-312,1-3 240,-1-4-72,-5-3-64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51.973"/>
    </inkml:context>
    <inkml:brush xml:id="br0">
      <inkml:brushProperty name="width" value="0.05" units="cm"/>
      <inkml:brushProperty name="height" value="0.05" units="cm"/>
    </inkml:brush>
  </inkml:definitions>
  <inkml:trace contextRef="#ctx0" brushRef="#br0">252 41 13035,'4'-8'863,"-3"6"-531,0-1-1,0 1 1,0-1 0,0 1-1,0 0 1,0 0 0,1 0-1,-1 0 1,1 0 0,0 0-1,-1 0 1,1 0 0,3-2-1,-6 9-40,0-1 0,0 1 0,-1-1 0,0 1 0,-2 4 0,-69 114 316,21-38-558,34-54-35,-9 14-13,3 2 0,1 1 1,-19 57-1,40-100-15,1 1 0,-1-1 0,1 1 0,1 0 0,-1-1-1,1 1 1,0 8 0,1-12 9,-1-1 0,0 0 0,0 1 0,1-1-1,-1 0 1,1 1 0,-1-1 0,1 0 0,-1 0 0,1 0-1,0 0 1,0 0 0,0 0 0,-1 0 0,1 0 0,0 0-1,0 0 1,0 0 0,1 0 0,-1 0 0,0-1-1,0 1 1,0-1 0,0 1 0,1-1 0,-1 1 0,0-1-1,1 1 1,-1-1 0,0 0 0,1 0 0,-1 0-1,0 0 1,1 0 0,-1 0 0,2 0 0,14-3-22,0-1 1,0 0-1,0-2 1,0 1-1,-1-2 1,21-11-1,3-1-9,91-42-582,-110 49 274,0-1-1,0 0 1,34-31 0,-37 26-29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20:52.362"/>
    </inkml:context>
    <inkml:brush xml:id="br0">
      <inkml:brushProperty name="width" value="0.05" units="cm"/>
      <inkml:brushProperty name="height" value="0.05" units="cm"/>
    </inkml:brush>
  </inkml:definitions>
  <inkml:trace contextRef="#ctx0" brushRef="#br0">136 1 15611,'-6'1'1313,"-1"6"-881,-2 3-192,-2 7 712,-2 3-328,0 9-160,-3 6-88,0 6-88,5 4-40,-1 0-48,2 3-40,3-7-224,4 4-232,2-11-1000,5-5 1160,6-24-200,0-3-96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5:51.946"/>
    </inkml:context>
    <inkml:brush xml:id="br0">
      <inkml:brushProperty name="width" value="0.05" units="cm"/>
      <inkml:brushProperty name="height" value="0.05" units="cm"/>
    </inkml:brush>
  </inkml:definitions>
  <inkml:trace contextRef="#ctx0" brushRef="#br0">1786 58 11915,'-10'-3'260,"-29"-8"-149,1 2-1,-1 1 1,-43-2-1,8 9-298,0 4 0,-141 22-1,-143 53 264,347-75-59,-55 14 163,1 3 0,-108 48 0,130-46-115,0 1 0,2 2-1,0 3 1,-58 51 0,70-53-81,2 1 0,1 1-1,2 2 1,0 0 0,2 2 0,-18 34 0,26-40-94,2 1 0,1 1 0,1 0 0,1 0 0,1 0 0,2 1 0,1 1 0,-1 40 0,4-41-99,2 1 1,2-1-1,0 0 1,9 37-1,-7-52 130,0 1 0,1-1 0,0-1 0,1 1 0,0-1 0,1 0 0,1-1 0,0 0 0,1 0 0,14 16-1,1-5 97,2 0 0,0-1 0,1-2-1,1-1 1,60 31 0,-49-32 67,1-2 0,1-1-1,0-3 1,54 10 0,-30-13-12,0-2 1,1-3-1,-1-3 1,1-3-1,0-3 0,79-16 1,-73 6-74,0-3 1,-1-3 0,-1-3 0,-1-4-1,69-37 1,-83 34-25,-1-2-1,-1-2 1,-3-3 0,0-2-1,-3-2 1,52-60 0,-48 42-54,68-104 0,-94 123 106,-2-1 0,-1 0 0,28-87 0,-44 111 36,-1-1 1,-1 0-1,-1 0 1,0 0-1,-2 0 1,-1-37 0,-1 42-3,-1 1 0,-1-1-1,0 1 1,-1 0 0,0 0 0,-1 1 0,0-1 0,-1 1 0,0 0 0,-14-19 0,6 14 13,0 1 0,-2 0 0,1 1 0,-2 0 1,0 2-1,-1 0 0,0 1 0,-1 1 0,0 0 0,-1 2 0,0 0 0,0 1 0,-34-8 0,2 4-29,-2 3 1,1 2-1,-1 2 0,-76 2 0,30 8-277,-1 4 0,-195 44 0,-190 89-377,242-61 340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4:21.816"/>
    </inkml:context>
    <inkml:brush xml:id="br0">
      <inkml:brushProperty name="width" value="0.05" units="cm"/>
      <inkml:brushProperty name="height" value="0.05" units="cm"/>
    </inkml:brush>
  </inkml:definitions>
  <inkml:trace contextRef="#ctx0" brushRef="#br0">6 125 11586,'0'0'334,"-1"2"-153,0 0-1,0 1 0,1-1 1,-1 0-1,1 1 0,-1-1 1,1 1-1,0-1 1,0 1-1,0-1 0,0 0 1,1 1-1,-1-1 0,1 4 1,2-2-185,0 0 0,-1 0 1,1 0-1,1 0 0,-1 0 0,1 0 1,-1-1-1,1 0 0,0 0 1,0 0-1,0 0 0,1 0 0,-1-1 1,1 0-1,-1 0 0,9 3 1,7 0-120,0 0 1,35 3-1,-46-7 91,37 3-202,55-3 0,-69-2 255,0 1 1,0 2 0,0 1-1,54 12 1,698 159 294,13-69-376,438 35 116,-1053-121-92,0-7 0,1-8 0,203-23 0,-339 15 24,240-28-80,156-22-56,42-23-133,301-36 127,388-2 232,-381 63-100,-657 45 21,459 9 98,257 6 35,-686-17-134,802-28-57,9 58 53,-502-6 4,233-16 15,-113-1-2,175 2 31,-2-46-43,-334-20 39,-346 48-41,105-16-9,-152 28 94,-26 3-5,-1 1 1,1 0-1,-1 1 1,1 0-1,-1 1 1,17 3-1,-29 0 623,-7 2-304,-7 2 87,11-6-422,0-1-1,0 1 1,1-1-1,-1 0 1,0 1-1,0-1 1,0 0 0,0 0-1,0 0 1,1 1-1,-1-1 1,0 0-1,0 0 1,0 0-1,0-1 1,0 1 0,0 0-1,1 0 1,-1 0-1,0-1 1,0 1-1,0 0 1,1-1-1,-1 1 1,0-1 0,0 1-1,1-1 1,-1 1-1,0-1 1,1 1-1,-2-2 1,2-1 25,-1 0 0,1 0 0,0 0 0,0 0 0,0 0 0,0 0 0,1 0 0,0 0 1,-1 0-1,2-3 0,11-35 307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4:27.578"/>
    </inkml:context>
    <inkml:brush xml:id="br0">
      <inkml:brushProperty name="width" value="0.05" units="cm"/>
      <inkml:brushProperty name="height" value="0.05" units="cm"/>
    </inkml:brush>
  </inkml:definitions>
  <inkml:trace contextRef="#ctx0" brushRef="#br0">1 338 11474,'14'0'79,"0"-1"0,0 0 0,0-1 0,0-1 0,0 0 0,0-1 0,-1 0 0,22-11 0,271-97-1202,-259 97 954,49-13-120,1 5 0,1 3 1,169-10-1,302 23 1096,-461 8-503,764-36 499,-95-1-798,274 43-9,241-3 11,-694-5 78,-1 29 230,-172 5-9,79 8 67,-229-7-227,-294-29-106,-8-4-26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4:35.576"/>
    </inkml:context>
    <inkml:brush xml:id="br0">
      <inkml:brushProperty name="width" value="0.05" units="cm"/>
      <inkml:brushProperty name="height" value="0.05" units="cm"/>
    </inkml:brush>
  </inkml:definitions>
  <inkml:trace contextRef="#ctx0" brushRef="#br0">463 1475 7690,'99'-23'2449,"-59"15"-2414,1 1-1,1 2 0,69 1 1,-37 7-231,448 3 648,13-22 845,-98 4-1188,-108-2-154,351-10-37,0 28 343,357 20 379,-187-46-204,-73-3-74,-34 30-129,-64 33-264,-102-1 1,-482-35 29,1031 12-39,-61-4-255,-52 0 197,-739-16-34,407 11 128,272 6 15,529-35 140,-1405 25-151,826 2-16,-585-12 7,251-6-31,0 26 2,281 49-99,-264-17 171,-423-40 37,261-27 0,-336 12-53,102-27 1,-153 29-19,-1-2 0,0-1 1,-1-1-1,-1-3 0,46-28 0,-67 37-12,-2-1-1,1 0 1,-1-1-1,-1 0 0,1-1 1,-2 0-1,0 0 1,0-1-1,-1 0 0,11-21 1,-15 23 3,0 0 1,-1 0 0,0 0-1,0 0 1,-1-1 0,-1 1-1,1-1 1,-2 0 0,1 1-1,-2-1 1,1 0 0,-1 1-1,-1-1 1,0 1 0,-4-12-1,-10-21-8,-41-80 0,-2-3 19,47 94 76,-11-27-811,-47-90 1,60 131 590,-1 1-1,-1 0 0,-1 1 1,0 0-1,-1 1 0,0 1 1,-1 0-1,-1 1 0,-19-12 0,-6 1 341,0 3-1,-2 1 0,0 2 0,-1 2 0,-1 2 1,-65-12-1,-283-23-691,390 49 484,-508-27-941,0 21 773,498 6 181,-649 10-791,254 0 44,-1143 2 1160,-426-29-758,-107-73-108,487 32 3241,721 64-2606,-203-2-657,-1728 100-2562,1320-9-855,494-65 5750,153-18-1123,0-31 307,722 12-951,-133-5 60,193 13-132,1 2 1,-78 14 0,98-10 219,1 2 0,0 2 0,0 1 0,2 1 0,-63 34 0,88-41-219,0 0-1,1 1 1,0 0 0,0 0-1,0 1 1,-10 14-1,-35 58-9,28-40 8,10-17-27,0 0-1,2 2 1,1-1-1,1 2 1,1-1-1,1 2 1,-8 37-1,17-56 1,-1-1 0,1 1 1,1-1-1,0 0 0,0 1 0,0-1 0,1 0 0,0 0 0,0 0 0,1 0 0,4 9 1,7 11 262,25 35 0,-35-56-166,22 33 293,1-2-1,56 58 1,-72-83-376,0-2 0,1 0 0,1 0 0,-1-1 0,1 0 0,1-2 0,0 1 0,0-1 0,0-1 0,1-1 0,29 7 0,-25-10-34,0 0 0,29-3-1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7:16.294"/>
    </inkml:context>
    <inkml:brush xml:id="br0">
      <inkml:brushProperty name="width" value="0.05" units="cm"/>
      <inkml:brushProperty name="height" value="0.05" units="cm"/>
    </inkml:brush>
  </inkml:definitions>
  <inkml:trace contextRef="#ctx0" brushRef="#br0">102 0 13403,'-14'40'1105,"5"-13"-774,0-1-1,1 1 1,2 1-1,-6 53 1,7 78-110,19 204 1,-12-336-216,-1-15-14,0 0 0,1 0 0,0 0-1,0 0 1,5 12 0,-6-23 5,-1 0 0,0 0 0,0-1-1,0 1 1,1 0 0,-1 0 0,0-1 0,1 1 0,-1 0 0,1-1 0,-1 1-1,1 0 1,-1-1 0,1 1 0,-1-1 0,1 1 0,0-1 0,-1 1 0,1-1 0,0 1-1,0-1 1,0 0-1,-1 0 0,1 0 0,-1 0 0,1 0 0,-1-1 0,1 1 0,-1 0 0,1-1 0,-1 1 0,1 0 0,-1-1 0,0 1 0,1 0 0,-1-1 0,1 1 0,-1-1 0,0 1 0,0-1 0,1 1 0,-1 0 0,0-1 0,1 0 0,1-6-24,1 0 1,-1 0-1,2-14 1,36-479-290,-34 369 178,-4 98 100,0 16 8,-1-1-1,-1 0 1,-1 1 0,0-1 0,-4-19-1,5 37 30,0-1 0,0 0-1,-1 1 1,1-1 0,0 0-1,0 0 1,-1 1 0,1-1-1,0 1 1,-1-1 0,1 0-1,0 1 1,-1-1 0,1 1-1,-1-1 1,1 1 0,-1-1-1,1 1 1,-2-1 0,2 1 1,-1 0 0,1 0 0,0 0 0,-1 0 0,1 0 0,-1 0 0,1 0 0,0 0 0,-1 0 0,1 0 0,-1 0 1,1 0-1,0 1 0,-1-1 0,1 0 0,0 0 0,-1 0 0,1 1 0,0-1 0,-1 0 0,1 1 0,0-1 0,-1 1 0,-13 22 12,-5 20 77,3 0 1,1 1-1,-10 51 1,11-20 52,-7 85 0,18-115-87,1 0 1,9 82 0,-5-107-123,2 0-1,0-1 1,1 1 0,1-1 0,1 0 0,1 0 0,0-1 0,19 29-1,3-6-261,-17-25 161,17 30 0,-20-21-87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7:40.153"/>
    </inkml:context>
    <inkml:brush xml:id="br0">
      <inkml:brushProperty name="width" value="0.05" units="cm"/>
      <inkml:brushProperty name="height" value="0.05" units="cm"/>
    </inkml:brush>
  </inkml:definitions>
  <inkml:trace contextRef="#ctx0" brushRef="#br0">0 5745 5185,'12'-17'4272,"11"-4"-3568,30-21-1,-17 14-726,32-21-20,87-49-1,13-7-104,-92 54-56,123-60-1,93-18 74,303-157 243,-508 238-100,381-193-117,-302 173 86,98-43 161,-141 58-162,117-58-93,-98 27 130,109-54 44,6 32 161,-16 7 77,362-208 167,41-9-163,-629 309-294,496-256 252,37-17-91,0 13 218,237-116-200,-18 32-188,-527 235 0,31-6 2,117-58 12,216-147 19,-287 168-26,5-5-7,-266 132 2,-3-3 0,0-2 0,75-71 0,-101 82 23,1 1 0,1 2 0,0 1 0,2 1 0,1 2 1,48-23-1,2 9 559,119-30 0,-198 62-676,1 0 0,-1 0 0,1-1 1,-1 0-1,1 1 0,-1-1 0,4-3 0,0-1-77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12.466"/>
    </inkml:context>
    <inkml:brush xml:id="br0">
      <inkml:brushProperty name="width" value="0.05" units="cm"/>
      <inkml:brushProperty name="height" value="0.05" units="cm"/>
    </inkml:brush>
  </inkml:definitions>
  <inkml:trace contextRef="#ctx0" brushRef="#br0">3 6001 7906,'-1'0'38,"1"-1"1,0 1 0,0-1-1,-1 1 1,1 0 0,0-1-1,0 1 1,0-1 0,0 1-1,0-1 1,0 1 0,0-1 0,0 1-1,0 0 1,0-1 0,0 1-1,0-1 1,0 1 0,0-1-1,0 1 1,0-1 0,0 1-1,1 0 1,-1-1 0,0 1-1,0-1 1,1 1 0,-1 0-1,0-1 1,0 1 0,1 0-1,-1-1 1,0 1 0,1 0 0,-1-1-1,1 1 1,21-17 308,-8 6-466,49-43 85,1 3 0,73-44 0,-69 50 37,1 0 7,118-56-1,85-13-43,161-88 8,-252 102 26,41-21-20,-66 50 11,50-24-9,-133 58 13,580-300 27,-545 283-24,134-47-1,122-21-28,-305 103 31,53-20-61,123-63 0,101-71-124,-124 61 90,690-388-121,-132 23-1065,-534 332 461,167-106-551,-147 99 1045,-15 9 704,604-341 2118,-649 377-2170,1270-672 1103,-1015 543-704,-217 103-327,-3 1-64,-92 52-285,-115 64-108,0-1-1,-2-1 1,31-30 0,-30 18 6,-22 28 47,0 1 1,-1-1 0,1 1 0,-1-1 0,1 1-1,-1-1 1,0 1 0,0-1 0,0 1 0,0-4-1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6:35:41.963"/>
    </inkml:context>
    <inkml:brush xml:id="br0">
      <inkml:brushProperty name="width" value="0.05" units="cm"/>
      <inkml:brushProperty name="height" value="0.05" units="cm"/>
    </inkml:brush>
  </inkml:definitions>
  <inkml:trace contextRef="#ctx0" brushRef="#br0">197 61 13067,'-14'14'843,"12"-13"-817,0 0-1,0 1 1,0-1-1,0 1 0,1 0 1,-1 0-1,0-1 0,1 1 1,0 0-1,-1 0 0,1 0 1,0 1-1,0-1 0,0 0 1,0 0-1,0 1 1,1-1-1,-1 0 0,1 1 1,0-1-1,-1 1 0,1-1 1,0 0-1,0 1 0,1-1 1,0 4-1,9 48-33,4 0 1,1-1-1,31 70 0,12 40 43,-57-160-12,0 0 0,0 0 0,0-1 0,-1 1 0,1 0 0,-1 0 0,0 0 1,0 0-1,0 0 0,0 0 0,0 0 0,-1-1 0,1 1 0,-1 0 0,0 0 0,0 0 0,0-1 0,-1 4 0,0-4 32,0 0 0,0-1 0,0 1 0,0 0 0,0-1 0,0 0 0,0 1 0,0-1 0,0 0 0,-1 0 0,1 0 0,0 0 0,-1-1-1,1 1 1,-1-1 0,1 1 0,-1-1 0,1 0 0,-1 0 0,1 0 0,-4 0 0,-10-2 109,0 0 0,1 0 0,-1-2 0,1 0 0,-1 0 0,1-2 0,1 0 0,-1-1 0,1 0 1,0-1-1,0 0 0,1-1 0,-14-13 0,24 19-187,1 1 1,0-1 0,-1 1 0,1-1 0,0 0-1,0 0 1,0 0 0,1 0 0,-1-1 0,1 1-1,0 0 1,-2-5 0,3 6 3,0 0 0,0 0 0,0 0 0,0-1 0,1 1-1,-1 0 1,1 0 0,-1 0 0,1 0 0,-1 1 0,1-1 0,0 0 0,0 0 0,0 0-1,0 1 1,0-1 0,1 0 0,-1 1 0,0-1 0,1 1 0,-1-1 0,4-1-1,12-10-60,1 1 0,33-16 0,-8 6 46,139-93 9,-153 94 164,0-2-1,-2-1 1,47-52-1,-64 64 32,-1 0 0,13-24-1,-20 33-119,0 0-1,-1 0 0,1 0 0,-1 0 0,0 0 0,0 0 0,0 0 0,-1 0 0,1-1 0,-1 1 0,1 0 0,-1-1 1,0 1-1,0 0 0,-1 0 0,1-1 0,-1 1 0,1 0 0,-2-4 0,1 6-24,1 0 1,-1 0-1,1 0 0,-1 0 0,0 0 0,0 0 0,1 0 1,-1 0-1,0 0 0,0 0 0,0 0 0,0 0 0,0 1 1,0-1-1,0 0 0,0 1 0,0-1 0,0 1 0,0-1 1,-1 1-1,1 0 0,0-1 0,-3 1 0,2 0-6,0 0-1,0 1 1,0-1-1,-1 0 1,1 1-1,0 0 1,0 0-1,0 0 1,0-1-1,0 2 1,0-1-1,-2 2 0,-2 1-30,1 0-1,0 1 0,0 0 1,0 0-1,0 0 0,1 1 1,-6 9-1,7-10-16,1 0 0,0 0 1,0 0-1,1 1 0,0-1 0,0 0 0,0 0 1,0 1-1,1 9 0,0-13 4,0 0-1,0 0 1,1 0 0,-1 1 0,1-1-1,-1 0 1,1 0 0,0 0-1,0 0 1,0 0 0,0 0-1,0 0 1,0 0 0,0 0 0,1 0-1,-1-1 1,1 1 0,-1-1-1,1 1 1,0-1 0,-1 1 0,1-1-1,0 0 1,0 0 0,0 0-1,2 1 1,3 0-63,-1-1 0,1 1 0,-1-2 0,1 1 0,-1-1 1,1 1-1,0-2 0,-1 1 0,1-1 0,9-2 0,10-4-260,31-12-1,-37 12 183,5-3-43,22-8-137,-43 17 324,-1 0-1,1 0 0,0 1 0,-1-1 1,1 1-1,0 0 0,-1 0 0,1 0 0,0 0 1,4 1-1,-7 0 19,0-1 0,0 0 1,0 1-1,0-1 0,0 1 0,0-1 1,0 1-1,0 0 0,0-1 0,-1 1 1,1 0-1,0 0 0,0-1 0,0 1 1,-1 0-1,1 0 0,-1 0 0,1 0 1,-1 0-1,1 0 0,-1 0 0,1 0 1,-1 1-1,3 28-92,-4-27 96,1-1 0,0 0 1,0 1-1,0-1 1,0 0-1,0 1 1,0-1-1,1 0 0,-1 0 1,1 1-1,-1-1 1,1 0-1,0 0 1,0 0-1,0 0 0,0 0 1,3 4-1,-3-6 7,0 1-1,0-1 1,0 1-1,0-1 1,0 0 0,0 1-1,0-1 1,0 0-1,0 0 1,0 0-1,0 0 1,0 1-1,0-2 1,0 1 0,0 0-1,0 0 1,0 0-1,0 0 1,0-1-1,0 1 1,1-1-1,23-11 85,-16 7-52,-1 1-52,-1 1 0,1 0 1,-1 0-1,12-1 1,-18 3-12,1 1 0,-1 0 0,1-1 0,0 1 1,-1 0-1,1 0 0,-1 0 0,1 0 1,-1 0-1,1 1 0,-1-1 0,1 0 0,-1 1 1,1-1-1,-1 1 0,1-1 0,-1 1 1,1 0-1,-1 0 0,0 0 0,0 0 0,1 0 1,-1 0-1,0 0 0,0 0 0,0 0 1,0 0-1,0 1 0,0-1 0,0 2 0,3 9-42,-3-10 126,-1 0 0,0 1 0,1-1 0,-1 0 0,1 0 1,-1-1-1,1 1 0,0 0 0,0 0 0,0 0 0,0 0 0,0-1 0,1 1 0,-1 0 0,0-1 0,3 2 0,7-3 214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8:22.949"/>
    </inkml:context>
    <inkml:brush xml:id="br0">
      <inkml:brushProperty name="width" value="0.05" units="cm"/>
      <inkml:brushProperty name="height" value="0.05" units="cm"/>
    </inkml:brush>
  </inkml:definitions>
  <inkml:trace contextRef="#ctx0" brushRef="#br0">57 112 12451,'-16'46'933,"2"-7"-873,6-4 104,1 0 1,-3 64-1,8 74 164,2-166-314,8 260 470,-1-186-287,21 103 0,-25-170-181,13 51 37,-14-60-51,-1 1 1,1-1-1,1 0 0,-1 0 1,1-1-1,0 1 1,0 0-1,0-1 1,6 5-1,-9-8-2,1-1 0,0 1 0,0-1 1,0 1-1,0-1 0,0 1 0,0-1 0,0 0 0,0 0 1,0 1-1,0-1 0,0 0 0,0 0 0,0 0 0,0 0 1,0 0-1,0-1 0,0 1 0,0 0 0,0 0 0,0-1 0,0 1 1,0 0-1,0-1 0,0 1 0,0-1 0,0 1 0,0-1 1,0 0-1,-1 1 0,1-1 0,0 0 0,0 0 0,-1 1 1,1-1-1,-1 0 0,1 0 0,-1 0 0,1 0 0,0-1 1,6-10 4,0 0 1,-1 0-1,-1-1 1,8-24-1,11-61 0,-20 80-1,28-162 63,-8-2 1,1-239-1,-24 380-36,-8-79 0,6 114-26,0-1 0,-1 1 1,1-1-1,-5-9 0,5 15-4,1 1-1,0-1 1,0 0-1,-1 1 1,1-1-1,0 1 1,-1-1-1,1 1 0,0-1 1,-1 1-1,1 0 1,-1-1-1,1 1 1,-1-1-1,1 1 1,-1 0-1,1-1 1,-1 1-1,1 0 0,-1 0 1,1 0-1,-1-1 1,0 1-1,1 0 1,-1 0-1,1 0 1,-1 0-1,0 0 1,1 0-1,-2 0 1,1 0-1,0 1 1,1-1-1,-1 1 1,0-1 0,0 1-1,0 0 1,0-1-1,1 1 1,-1 0 0,0-1-1,1 1 1,-1 0 0,0 0-1,1 0 1,-1 0-1,1 0 1,-1 1 0,-7 23 5,0 0-1,2 0 1,-5 44 0,6-35-4,-12 86 5,5 0 0,9 236 0,6-318-2,7 41-1,-9-70-4,1 1 0,1-1 0,0 1 0,0-1 0,1 0 0,0 0 1,0 0-1,1-1 0,9 13 0,-13-20-1,0 0 0,-1 0 1,1 0-1,0 0 1,0 0-1,-1-1 0,1 1 1,0 0-1,0-1 1,0 1-1,0 0 0,0-1 1,0 0-1,0 1 1,0-1-1,0 1 1,0-1-1,0 0 0,0 0 1,0 1-1,0-1 1,0 0-1,1 0 0,-1 0 1,1-1-1,0 1 1,-1-1-1,1 0 1,-1 0 0,0 0-1,1 0 1,-1 0 0,0 0-1,0 0 1,0 0-1,0-1 1,0 1 0,0 0-1,0-1 1,0 1 0,0-2-1,3-6 2,0-1 0,-1 1 0,0-1 0,3-16-1,1-42 45,-3 1-1,-6-90 1,0 83-4,-11-242 134,8 195-126,2 64-76,3 57 27,0 0-1,0 0 0,0 0 1,0 0-1,0 0 1,0 1-1,0-1 0,0 0 1,0 0-1,0 0 0,0 0 1,0 0-1,0 0 0,-1 0 1,1 0-1,0 0 0,0 0 1,0 0-1,0 1 0,0-1 1,0 0-1,0 0 1,0 0-1,0 0 0,0 0 1,-1 0-1,1 0 0,0 0 1,0 0-1,0 0 0,0 0 1,0 0-1,0 0 0,0 0 1,-1 0-1,1 0 1,0 0-1,0 0 0,0 0 1,0 0-1,0 0 0,0 0 1,0 0-1,0 0 0,0 0 1,-1 0-1,1-1 0,0 1 1,0 0-1,0 0 0,0 0 1,0 0-1,0 0 1,0 0-1,0 0 0,0 0 1,0 0-1,0 0 0,0 0 1,0-1-1,-1 1 0,1 0 1,0 0-1,0 0 0,0 0 1,0 0-1,-4 9-21,-4 19-19,-7 43 0,1-3 24,-11 39 115,-21 214 0,46-314-94,-1 56 29,2-58-33,-1-1-1,1 0 1,0 1-1,0-1 1,0 0-1,1 0 1,-1 1-1,1-1 1,0-1-1,0 1 1,5 6-1,-7-10 0,1 1-1,0 0 1,-1 0-1,1 0 1,0 0-1,0-1 0,-1 1 1,1 0-1,0-1 1,0 1-1,0-1 1,0 1-1,0-1 1,0 0-1,0 1 1,0-1-1,0 0 1,0 1-1,0-1 1,0 0-1,0 0 1,0 0-1,0 0 1,2 0-1,-1-1-3,-1 1-1,1-1 1,0 0 0,0 0-1,-1 0 1,1 0-1,-1 0 1,1 0 0,-1 0-1,1-1 1,-1 1 0,2-3-1,3-4-27,0-1-1,-1 0 1,0 0 0,5-12-1,7-27-271,-2-2 0,9-51-1,-11 44-341,-9 51-93,-2 14 244,0 37-989,-4 60-1,0-20 763,2-8 162,-2-5-150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13.835"/>
    </inkml:context>
    <inkml:brush xml:id="br0">
      <inkml:brushProperty name="width" value="0.05" units="cm"/>
      <inkml:brushProperty name="height" value="0.05" units="cm"/>
    </inkml:brush>
  </inkml:definitions>
  <inkml:trace contextRef="#ctx0" brushRef="#br0">31 181 9498,'-1'-2'144,"1"0"-1,-1 0 1,1 0 0,-1 0-1,1 0 1,0 0-1,0 0 1,0 0 0,0 0-1,0 1 1,0-1 0,0 0-1,1 0 1,-1 0-1,1 0 1,-1 0 0,1 0-1,0 0 1,0 0 0,0 1-1,0-1 1,2-2-1,0 3 884,-1 7-671,-3 7-124,-15 120 494,-7 77-517,22 138-153,22 1-18,-6-132-24,-8-8 86,-33 362 0,14-440-4,6 1-1,20 243 1,35 316 11,-47-644-92,9 158 116,-6-162-19,1 0 0,22 72 1,-18-78-80,-2 0 1,-2 1 0,-1 0 0,-2 0-1,-2 43 1,-1-78 11,0-1 138,9-14-93,-6 10-97,0 0 0,0 1 0,1-1 0,-1 1 0,1-1 0,-1 1 0,1 0 0,0 1 0,-1-1 1,1 0-1,5 1 0,48 1-127,-32 1 89,163-8-95,-118 2 137,87 4 1,71 17-5,-110-6 4,168-5 0,224-60 6,-169 13 0,4 23-1,120 52-7,-46 0 3,-98-32 13,105 3 1,-92 2-13,33 0 31,-323-5-27,0 2-1,-1 1 1,69 19 0,-104-21-3,0-1 1,1 0-1,-1 0 1,1-1-1,-1 0 1,1 0-1,9-1 1,-17-1-16,1 0 1,-1 1 0,0-1 0,0 0 0,0 0 0,0 0 0,1 0 0,-1 0-1,0 0 1,-1 0 0,1 0 0,0 0 0,0-1 0,0 1 0,-1 0 0,1 0 0,-1-1-1,1 1 1,-1 0 0,1-1 0,-1 1 0,0-1 0,0 1 0,0-1 0,1 1-1,-1 0 1,-1-1 0,1 1 0,0-1 0,-1-1 0,1-4 21,-1 0-1,0 0 1,-1 0 0,-3-12-1,-53-106 26,46 102-74,-2 0-1,0 1 1,-1 0-1,-2 1 1,-27-27-1,-106-85-243,81 75 207,-123-126-193,-26-23 40,-445-304-227,-197-81 401,466 360 72,-77-53 135,-16-95 132,373 287-204,-269-255 140,-69-56-8,272 271 119,-41-31 353,217 161-670,-63-54 101,59 50-108,1-1 1,0 0-1,0 0 1,0-1-1,-9-17 1,15 23-8,0 1 1,0-1 0,0 1 0,0-1 0,1 1 0,-1-1-1,0-4 1,5-18-28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9:17.531"/>
    </inkml:context>
    <inkml:brush xml:id="br0">
      <inkml:brushProperty name="width" value="0.05" units="cm"/>
      <inkml:brushProperty name="height" value="0.05" units="cm"/>
    </inkml:brush>
  </inkml:definitions>
  <inkml:trace contextRef="#ctx0" brushRef="#br0">4809 229 8426,'-341'-83'1689,"-122"-24"-584,381 96-1016,-121-3 1,-84 17-96,200-1 23,-400-16 102,379 9-296,-1 5 1,-163 21-1,-210 71-1472,119-19 709,-3-22 968,93-14 308,203-25-158,0 2 1,1 3 0,0 4-1,2 2 1,-70 35-1,96-37 8,1 2 0,1 2 0,-53 43 0,66-46-74,2 2 0,0 0 1,1 2-1,2 0 0,-24 39 0,41-59-116,0 1-1,0 0 0,1-1 0,0 1 0,1 0 0,0 0 1,0 1-1,0-1 0,1 0 0,0 1 0,0-1 0,1 1 1,0-1-1,0 1 0,1-1 0,2 11 0,1-5-33,0 0 0,1-1 0,1 0 0,0 0 0,0 0-1,1-1 1,1 0 0,11 14 0,22 22 9,2-2 0,3-2 0,1-2 0,1-2 0,3-3 0,1-1 0,67 33 0,23 1 243,248 83 0,-167-79-96,3-9-1,2-11 1,383 40 0,477-43 282,-819-43-364,471-15 31,-542-7-33,336-70 1,111-85 262,-454 119-146,157-50 89,-305 85-209,-1-2 1,-1-2 0,-1-2 0,-1-1 0,70-55 0,222-238 248,-316 300-256,69-78 133,-76 84-121,0-1 1,-1 0 0,0 0 0,-1-1-1,-1 1 1,0-1 0,5-18 0,-9 25-17,0-1 1,0 1 0,-1-1 0,1 1 0,-2-1-1,1 1 1,0-1 0,-1 1 0,0-1 0,-1 1-1,1 0 1,-1 0 0,0-1 0,0 1 0,0 0-1,-1 1 1,0-1 0,0 0 0,0 1 0,-1 0 0,1-1-1,-1 1 1,0 1 0,-5-5 0,-9-6 48,0 0 0,-1 2 1,-1 0-1,-31-13 0,-21-8 119,-98-28 0,-83-10 39,110 32-113,-512-109 26,473 122-354,-305-6 0,-334 82-853,713-40 999,-140 11-167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04.777"/>
    </inkml:context>
    <inkml:brush xml:id="br0">
      <inkml:brushProperty name="width" value="0.05" units="cm"/>
      <inkml:brushProperty name="height" value="0.05" units="cm"/>
    </inkml:brush>
  </inkml:definitions>
  <inkml:trace contextRef="#ctx0" brushRef="#br0">8926 155 2737,'-26'-6'3125,"-48"-3"1,54 8-1896,15 0-1178,-1-1 0,1 1 1,-1-1-1,1 0 0,-9-4 0,-17-6-119,10 7 155,0 2 1,-1 0 0,0 2 0,-42 1 0,-87 19 142,44-4-21,-199 22-1146,142-17 541,-388 61 1302,469-72-786,0-4-1,-1-4 1,1-3-1,-110-18 1,86 3-115,3-1 69,-188-7 0,98 29 61,-172-6-614,283-8-717,-99-26 0,115 21 402,36 9 426,-102-23-433,-185-16 0,-236 26 4419,104 7-3140,-597 10-588,954 4 129,-508-22-784,108 5 350,378 20 1133,0 6 0,-145 32 0,158-21-594,11-4-449,1 4 1,-122 47-1,-6 35 51,168-79 170,9-5 156,1 3 1,1 1-1,-54 43 1,77-52-5,2 1 1,-1 0 0,2 0 0,0 2 0,1-1 0,1 2 0,1 0 0,-13 29 0,9-10-121,1 0 1,2 0 0,-10 64 0,16-58-98,1-1 1,3 1 0,4 58 0,5-31-1302,21 89-1,-5-43 462,21 86 1687,-36-175-457,0-1-1,2 0 1,1 0-1,1-1 1,16 25-1,-18-37-187,1 0 0,0-1 0,0 0 0,2-1 0,-1-1 0,1 0 0,1 0 0,0-2 0,1 0 0,21 9 0,3 0-144,2-3 0,0-1 0,44 7 0,232 34-191,-65-13 296,-141-23-813,0-6-1,1-4 1,223-13-1,-248-1 359,4 3 11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05.368"/>
    </inkml:context>
    <inkml:brush xml:id="br0">
      <inkml:brushProperty name="width" value="0.05" units="cm"/>
      <inkml:brushProperty name="height" value="0.05" units="cm"/>
    </inkml:brush>
  </inkml:definitions>
  <inkml:trace contextRef="#ctx0" brushRef="#br0">0 1079 2569,'637'9'972,"303"63"-477,-352-25 208,4-38-409,-223-28-198,0-21-30,-347 37-63,502-87 24,288-115 134,-725 176-118,-1-3-1,142-76 0,-176 79-83,-3-2 0,0-3 0,-2-2 1,-2-2-1,56-59 0,-2-9-244,133-156-829,-190 206 942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05.786"/>
    </inkml:context>
    <inkml:brush xml:id="br0">
      <inkml:brushProperty name="width" value="0.05" units="cm"/>
      <inkml:brushProperty name="height" value="0.05" units="cm"/>
    </inkml:brush>
  </inkml:definitions>
  <inkml:trace contextRef="#ctx0" brushRef="#br0">920 545 3913,'-1'-30'537,"-1"1"0,-1 0 0,-1 0 1,-13-41-1,11 50-320,0 1-1,-2 0 1,0 1 0,-1 0-1,-1 0 1,0 1 0,-17-20-1,13 22-204,0 2-1,0 0 0,-2 0 1,1 2-1,-2-1 0,1 2 1,-1 1-1,-1 0 0,0 1 1,0 0-1,-34-8 0,-8 2-155,0 3 0,-87-6 0,-81 6-154,144 9 266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30.543"/>
    </inkml:context>
    <inkml:brush xml:id="br0">
      <inkml:brushProperty name="width" value="0.05" units="cm"/>
      <inkml:brushProperty name="height" value="0.05" units="cm"/>
    </inkml:brush>
  </inkml:definitions>
  <inkml:trace contextRef="#ctx0" brushRef="#br0">559 1 8002,'-38'13'680,"0"2"-520,-3-2-40,2 6 128,-1 0 24,0-2-184,-3 0-128,1 6-176,-2 1-152,-1 4-280,5 10-80,0 2 496,4 2-177,3 4-47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30.962"/>
    </inkml:context>
    <inkml:brush xml:id="br0">
      <inkml:brushProperty name="width" value="0.05" units="cm"/>
      <inkml:brushProperty name="height" value="0.05" units="cm"/>
    </inkml:brush>
  </inkml:definitions>
  <inkml:trace contextRef="#ctx0" brushRef="#br0">0 1 1392,'59'27'120,"-1"-1"-104,-3-2 8,1-1 48,5 0-88,10 2 24,-2-5-24,6-2 16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31.803"/>
    </inkml:context>
    <inkml:brush xml:id="br0">
      <inkml:brushProperty name="width" value="0.05" units="cm"/>
      <inkml:brushProperty name="height" value="0.05" units="cm"/>
    </inkml:brush>
  </inkml:definitions>
  <inkml:trace contextRef="#ctx0" brushRef="#br0">0 2011 2561,'703'45'1300,"-432"-23"-926,-38-3-169,33 1-22,151 4 40,-309-23-184,631 1 77,-606-3-116,179-6-5,-127-4-48,396-25-504,337-20-626,-482 33 1103,-264 14 225,322-24 655,-5-38-130,-108-19-517,-262 56-102,132-56 0,-157 50-26,-1-4 1,103-65-1,-153 80-7,31-19 44,90-76-1,-143 106-31,-1-1-1,-2-1 0,0-1 1,0 0-1,-2-1 0,-1-1 1,-1 0-1,19-42 1,-24 43 89,-1 0 0,-1-1 0,-1 0 1,-1-1-1,3-36 0,-7 48 37,-1 1 0,0-1 0,-1 0 0,0 1 0,-1-1 0,-1 1-1,1 0 1,-2 0 0,0 0 0,0 0 0,-1 0 0,0 1 0,-9-14-1,-2 3 141,-1 0-1,-1 1 1,-1 1-1,-1 1 1,-26-20-1,-118-71-37,118 81-265,-152-90-425,152 94 297,0 3 1,-74-24 0,1 12-9,-228-30 0,-724-19 296,-6 69-170,-12-1 188,928 9-116,-787-16-533,3 82-835,737-30 1077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7:36:38.177"/>
    </inkml:context>
    <inkml:brush xml:id="br0">
      <inkml:brushProperty name="width" value="0.05" units="cm"/>
      <inkml:brushProperty name="height" value="0.05" units="cm"/>
    </inkml:brush>
  </inkml:definitions>
  <inkml:trace contextRef="#ctx0" brushRef="#br0">1 0 5681,'0'4'198,"1"-1"0,-1 1-1,1-1 1,0 1 0,0-1-1,0 0 1,1 1 0,-1-1-1,1 0 1,0 0 0,0 0-1,4 5 1,36 35 239,-22-23-502,168 153-147,-128-119 248,72 51-19,-96-73-41,43 50 0,-32-33 234,1-3 0,3-2-1,57 39 1,-33-25 152,-20-16-244,16 13-120,81 80 0,-37-20 32,-98-100-28,0 0 0,0-2 1,2 0-1,22 13 0,82 34 28,-122-60-30,10 5 5,169 84 84,-155-74-66,-1 1 0,0 1 0,-1 0 0,39 41 0,-33-27 35,2-1-1,52 41 1,55 10 8,-11-7-55,78 80 64,-136-99-47,-19-20-5,90 49 0,30 20 155,-121-68 8,81 80 0,7 15 7,-103-102-155,1-2 0,49 29-1,-4-11-13,-38-23-8,-1 2-1,61 47 0,-54-27-2,47 56 0,-56-57-3,79 69-1,-99-97-3,29 24 1,84 50 0,-50-39-2,143 116-1,23 10 71,-110-83-36,-71-40-20,-1 3 1,61 70 0,-56-54 18,87 68-1,252 159 185,-334-252-194,94 45 0,-107-62-27,-1 4-1,-2 2 0,60 47 0,-56-29-3,64 50 0,94 43 9,-162-108-9,-1 4 0,-2 1 0,-2 3 0,56 62 1,288 342 26,-338-373-28,56 96 1,30 40 2,14-33 0,18 25 3,-175-200-1,41 55 1,107 110 0,-112-135-4,1-2 0,78 48 0,-62-48-8,-2 3 0,-1 1 1,-3 4-1,68 68 1,-37-23-2,4-4 0,132 99 1,-4-10 46,-112-87 17,130 84 0,-78-64-10,58 34-12,-53-64-14,-115-58-5,-2 3 0,0 1 0,49 33 0,-50-20 85,-1 1 0,39 45 0,-38-37 72,56 45-1,-77-73-151,0-2 0,2 0 1,-1-1-1,30 11 0,96 28 62,-91-32-29,-78-22-549,2 0 418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11.04.2022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2773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0696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4535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4110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75614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1566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7932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005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0628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0102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26170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9557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712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3546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05163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155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46033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542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2388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11.04.2022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11.04.2022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11.04.2022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4013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11.04.2022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11.04.2022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11.04.2022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11.04.2022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11.04.2022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11.04.2022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11.04.2022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11.04.2022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11.04.2022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image" Target="../media/image57.png"/><Relationship Id="rId21" Type="http://schemas.openxmlformats.org/officeDocument/2006/relationships/customXml" Target="../ink/ink9.xml"/><Relationship Id="rId42" Type="http://schemas.openxmlformats.org/officeDocument/2006/relationships/image" Target="../media/image20.png"/><Relationship Id="rId63" Type="http://schemas.openxmlformats.org/officeDocument/2006/relationships/customXml" Target="../ink/ink30.xml"/><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78.png"/><Relationship Id="rId170" Type="http://schemas.openxmlformats.org/officeDocument/2006/relationships/customXml" Target="../ink/ink84.xml"/><Relationship Id="rId191" Type="http://schemas.openxmlformats.org/officeDocument/2006/relationships/customXml" Target="../ink/ink95.xml"/><Relationship Id="rId205" Type="http://schemas.openxmlformats.org/officeDocument/2006/relationships/customXml" Target="../ink/ink102.xml"/><Relationship Id="rId226" Type="http://schemas.openxmlformats.org/officeDocument/2006/relationships/image" Target="../media/image111.png"/><Relationship Id="rId247" Type="http://schemas.openxmlformats.org/officeDocument/2006/relationships/customXml" Target="../ink/ink123.xml"/><Relationship Id="rId107" Type="http://schemas.openxmlformats.org/officeDocument/2006/relationships/image" Target="../media/image52.png"/><Relationship Id="rId11" Type="http://schemas.openxmlformats.org/officeDocument/2006/relationships/customXml" Target="../ink/ink4.xml"/><Relationship Id="rId32" Type="http://schemas.openxmlformats.org/officeDocument/2006/relationships/image" Target="../media/image15.png"/><Relationship Id="rId53" Type="http://schemas.openxmlformats.org/officeDocument/2006/relationships/customXml" Target="../ink/ink25.xml"/><Relationship Id="rId74" Type="http://schemas.openxmlformats.org/officeDocument/2006/relationships/image" Target="../media/image36.png"/><Relationship Id="rId128" Type="http://schemas.openxmlformats.org/officeDocument/2006/relationships/customXml" Target="../ink/ink63.xml"/><Relationship Id="rId149" Type="http://schemas.openxmlformats.org/officeDocument/2006/relationships/image" Target="../media/image73.png"/><Relationship Id="rId5" Type="http://schemas.openxmlformats.org/officeDocument/2006/relationships/customXml" Target="../ink/ink1.xml"/><Relationship Id="rId95" Type="http://schemas.openxmlformats.org/officeDocument/2006/relationships/image" Target="../media/image46.png"/><Relationship Id="rId160" Type="http://schemas.openxmlformats.org/officeDocument/2006/relationships/customXml" Target="../ink/ink79.xml"/><Relationship Id="rId181" Type="http://schemas.openxmlformats.org/officeDocument/2006/relationships/customXml" Target="../ink/ink90.xml"/><Relationship Id="rId216" Type="http://schemas.openxmlformats.org/officeDocument/2006/relationships/image" Target="../media/image106.png"/><Relationship Id="rId237" Type="http://schemas.openxmlformats.org/officeDocument/2006/relationships/customXml" Target="../ink/ink118.xml"/><Relationship Id="rId22" Type="http://schemas.openxmlformats.org/officeDocument/2006/relationships/image" Target="../media/image10.png"/><Relationship Id="rId43" Type="http://schemas.openxmlformats.org/officeDocument/2006/relationships/customXml" Target="../ink/ink20.xml"/><Relationship Id="rId64" Type="http://schemas.openxmlformats.org/officeDocument/2006/relationships/image" Target="../media/image31.png"/><Relationship Id="rId118" Type="http://schemas.openxmlformats.org/officeDocument/2006/relationships/customXml" Target="../ink/ink58.xml"/><Relationship Id="rId139" Type="http://schemas.openxmlformats.org/officeDocument/2006/relationships/image" Target="../media/image68.png"/><Relationship Id="rId85" Type="http://schemas.openxmlformats.org/officeDocument/2006/relationships/image" Target="../media/image41.png"/><Relationship Id="rId150" Type="http://schemas.openxmlformats.org/officeDocument/2006/relationships/customXml" Target="../ink/ink74.xml"/><Relationship Id="rId171" Type="http://schemas.openxmlformats.org/officeDocument/2006/relationships/image" Target="../media/image84.png"/><Relationship Id="rId192" Type="http://schemas.openxmlformats.org/officeDocument/2006/relationships/image" Target="../media/image94.png"/><Relationship Id="rId206" Type="http://schemas.openxmlformats.org/officeDocument/2006/relationships/image" Target="../media/image101.png"/><Relationship Id="rId227" Type="http://schemas.openxmlformats.org/officeDocument/2006/relationships/customXml" Target="../ink/ink113.xml"/><Relationship Id="rId248" Type="http://schemas.openxmlformats.org/officeDocument/2006/relationships/image" Target="../media/image122.png"/><Relationship Id="rId12" Type="http://schemas.openxmlformats.org/officeDocument/2006/relationships/image" Target="../media/image5.png"/><Relationship Id="rId33" Type="http://schemas.openxmlformats.org/officeDocument/2006/relationships/customXml" Target="../ink/ink15.xml"/><Relationship Id="rId108" Type="http://schemas.openxmlformats.org/officeDocument/2006/relationships/customXml" Target="../ink/ink53.xml"/><Relationship Id="rId129" Type="http://schemas.openxmlformats.org/officeDocument/2006/relationships/image" Target="../media/image63.png"/><Relationship Id="rId54" Type="http://schemas.openxmlformats.org/officeDocument/2006/relationships/image" Target="../media/image26.png"/><Relationship Id="rId75" Type="http://schemas.openxmlformats.org/officeDocument/2006/relationships/customXml" Target="../ink/ink36.xml"/><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79.png"/><Relationship Id="rId182" Type="http://schemas.openxmlformats.org/officeDocument/2006/relationships/image" Target="../media/image89.png"/><Relationship Id="rId217" Type="http://schemas.openxmlformats.org/officeDocument/2006/relationships/customXml" Target="../ink/ink108.xml"/><Relationship Id="rId6" Type="http://schemas.openxmlformats.org/officeDocument/2006/relationships/image" Target="../media/image2.png"/><Relationship Id="rId238" Type="http://schemas.openxmlformats.org/officeDocument/2006/relationships/image" Target="../media/image117.png"/><Relationship Id="rId23" Type="http://schemas.openxmlformats.org/officeDocument/2006/relationships/customXml" Target="../ink/ink10.xml"/><Relationship Id="rId119" Type="http://schemas.openxmlformats.org/officeDocument/2006/relationships/image" Target="../media/image58.png"/><Relationship Id="rId44" Type="http://schemas.openxmlformats.org/officeDocument/2006/relationships/image" Target="../media/image21.png"/><Relationship Id="rId65" Type="http://schemas.openxmlformats.org/officeDocument/2006/relationships/customXml" Target="../ink/ink31.xml"/><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4.png"/><Relationship Id="rId172" Type="http://schemas.openxmlformats.org/officeDocument/2006/relationships/customXml" Target="../ink/ink85.xml"/><Relationship Id="rId193" Type="http://schemas.openxmlformats.org/officeDocument/2006/relationships/customXml" Target="../ink/ink96.xml"/><Relationship Id="rId207" Type="http://schemas.openxmlformats.org/officeDocument/2006/relationships/customXml" Target="../ink/ink103.xml"/><Relationship Id="rId228" Type="http://schemas.openxmlformats.org/officeDocument/2006/relationships/image" Target="../media/image112.png"/><Relationship Id="rId249" Type="http://schemas.openxmlformats.org/officeDocument/2006/relationships/customXml" Target="../ink/ink124.xml"/><Relationship Id="rId13" Type="http://schemas.openxmlformats.org/officeDocument/2006/relationships/customXml" Target="../ink/ink5.xml"/><Relationship Id="rId109" Type="http://schemas.openxmlformats.org/officeDocument/2006/relationships/image" Target="../media/image53.png"/><Relationship Id="rId34" Type="http://schemas.openxmlformats.org/officeDocument/2006/relationships/image" Target="../media/image16.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image" Target="../media/image47.png"/><Relationship Id="rId120" Type="http://schemas.openxmlformats.org/officeDocument/2006/relationships/customXml" Target="../ink/ink59.xml"/><Relationship Id="rId141" Type="http://schemas.openxmlformats.org/officeDocument/2006/relationships/image" Target="../media/image69.png"/><Relationship Id="rId7" Type="http://schemas.openxmlformats.org/officeDocument/2006/relationships/customXml" Target="../ink/ink2.xml"/><Relationship Id="rId162" Type="http://schemas.openxmlformats.org/officeDocument/2006/relationships/customXml" Target="../ink/ink80.xml"/><Relationship Id="rId183" Type="http://schemas.openxmlformats.org/officeDocument/2006/relationships/customXml" Target="../ink/ink91.xml"/><Relationship Id="rId218" Type="http://schemas.openxmlformats.org/officeDocument/2006/relationships/image" Target="../media/image107.png"/><Relationship Id="rId239" Type="http://schemas.openxmlformats.org/officeDocument/2006/relationships/customXml" Target="../ink/ink119.xml"/><Relationship Id="rId250" Type="http://schemas.openxmlformats.org/officeDocument/2006/relationships/image" Target="../media/image123.png"/><Relationship Id="rId24" Type="http://schemas.openxmlformats.org/officeDocument/2006/relationships/image" Target="../media/image11.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image" Target="../media/image42.png"/><Relationship Id="rId110" Type="http://schemas.openxmlformats.org/officeDocument/2006/relationships/customXml" Target="../ink/ink54.xml"/><Relationship Id="rId131" Type="http://schemas.openxmlformats.org/officeDocument/2006/relationships/image" Target="../media/image64.png"/><Relationship Id="rId152" Type="http://schemas.openxmlformats.org/officeDocument/2006/relationships/customXml" Target="../ink/ink75.xml"/><Relationship Id="rId173" Type="http://schemas.openxmlformats.org/officeDocument/2006/relationships/image" Target="../media/image85.png"/><Relationship Id="rId194" Type="http://schemas.openxmlformats.org/officeDocument/2006/relationships/image" Target="../media/image95.png"/><Relationship Id="rId208" Type="http://schemas.openxmlformats.org/officeDocument/2006/relationships/image" Target="../media/image102.png"/><Relationship Id="rId229" Type="http://schemas.openxmlformats.org/officeDocument/2006/relationships/customXml" Target="../ink/ink114.xml"/><Relationship Id="rId240" Type="http://schemas.openxmlformats.org/officeDocument/2006/relationships/image" Target="../media/image118.png"/><Relationship Id="rId14" Type="http://schemas.openxmlformats.org/officeDocument/2006/relationships/image" Target="../media/image6.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customXml" Target="../ink/ink49.xml"/><Relationship Id="rId8" Type="http://schemas.openxmlformats.org/officeDocument/2006/relationships/image" Target="../media/image3.png"/><Relationship Id="rId98" Type="http://schemas.openxmlformats.org/officeDocument/2006/relationships/customXml" Target="../ink/ink48.xml"/><Relationship Id="rId121" Type="http://schemas.openxmlformats.org/officeDocument/2006/relationships/image" Target="../media/image59.png"/><Relationship Id="rId142" Type="http://schemas.openxmlformats.org/officeDocument/2006/relationships/customXml" Target="../ink/ink70.xml"/><Relationship Id="rId163" Type="http://schemas.openxmlformats.org/officeDocument/2006/relationships/image" Target="../media/image80.png"/><Relationship Id="rId184" Type="http://schemas.openxmlformats.org/officeDocument/2006/relationships/image" Target="../media/image90.png"/><Relationship Id="rId219" Type="http://schemas.openxmlformats.org/officeDocument/2006/relationships/customXml" Target="../ink/ink109.xml"/><Relationship Id="rId230" Type="http://schemas.openxmlformats.org/officeDocument/2006/relationships/image" Target="../media/image113.png"/><Relationship Id="rId251" Type="http://schemas.openxmlformats.org/officeDocument/2006/relationships/customXml" Target="../ink/ink125.xml"/><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88" Type="http://schemas.openxmlformats.org/officeDocument/2006/relationships/customXml" Target="../ink/ink43.xml"/><Relationship Id="rId111" Type="http://schemas.openxmlformats.org/officeDocument/2006/relationships/image" Target="../media/image54.png"/><Relationship Id="rId132" Type="http://schemas.openxmlformats.org/officeDocument/2006/relationships/customXml" Target="../ink/ink65.xml"/><Relationship Id="rId153" Type="http://schemas.openxmlformats.org/officeDocument/2006/relationships/image" Target="../media/image75.png"/><Relationship Id="rId174" Type="http://schemas.openxmlformats.org/officeDocument/2006/relationships/customXml" Target="../ink/ink86.xml"/><Relationship Id="rId195" Type="http://schemas.openxmlformats.org/officeDocument/2006/relationships/customXml" Target="../ink/ink97.xml"/><Relationship Id="rId209" Type="http://schemas.openxmlformats.org/officeDocument/2006/relationships/customXml" Target="../ink/ink104.xml"/><Relationship Id="rId220" Type="http://schemas.openxmlformats.org/officeDocument/2006/relationships/image" Target="../media/image108.png"/><Relationship Id="rId241" Type="http://schemas.openxmlformats.org/officeDocument/2006/relationships/customXml" Target="../ink/ink120.xml"/><Relationship Id="rId15" Type="http://schemas.openxmlformats.org/officeDocument/2006/relationships/customXml" Target="../ink/ink6.xml"/><Relationship Id="rId36" Type="http://schemas.openxmlformats.org/officeDocument/2006/relationships/image" Target="../media/image17.png"/><Relationship Id="rId57" Type="http://schemas.openxmlformats.org/officeDocument/2006/relationships/customXml" Target="../ink/ink27.xml"/><Relationship Id="rId78" Type="http://schemas.openxmlformats.org/officeDocument/2006/relationships/image" Target="../media/image38.png"/><Relationship Id="rId99" Type="http://schemas.openxmlformats.org/officeDocument/2006/relationships/image" Target="../media/image48.png"/><Relationship Id="rId101" Type="http://schemas.openxmlformats.org/officeDocument/2006/relationships/image" Target="../media/image49.png"/><Relationship Id="rId122" Type="http://schemas.openxmlformats.org/officeDocument/2006/relationships/customXml" Target="../ink/ink60.xml"/><Relationship Id="rId143" Type="http://schemas.openxmlformats.org/officeDocument/2006/relationships/image" Target="../media/image70.png"/><Relationship Id="rId164" Type="http://schemas.openxmlformats.org/officeDocument/2006/relationships/customXml" Target="../ink/ink81.xml"/><Relationship Id="rId185" Type="http://schemas.openxmlformats.org/officeDocument/2006/relationships/customXml" Target="../ink/ink92.xml"/><Relationship Id="rId9" Type="http://schemas.openxmlformats.org/officeDocument/2006/relationships/customXml" Target="../ink/ink3.xml"/><Relationship Id="rId210" Type="http://schemas.openxmlformats.org/officeDocument/2006/relationships/image" Target="../media/image103.png"/><Relationship Id="rId26" Type="http://schemas.openxmlformats.org/officeDocument/2006/relationships/image" Target="../media/image12.png"/><Relationship Id="rId231" Type="http://schemas.openxmlformats.org/officeDocument/2006/relationships/customXml" Target="../ink/ink115.xml"/><Relationship Id="rId252" Type="http://schemas.openxmlformats.org/officeDocument/2006/relationships/image" Target="../media/image124.png"/><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image" Target="../media/image43.png"/><Relationship Id="rId112" Type="http://schemas.openxmlformats.org/officeDocument/2006/relationships/customXml" Target="../ink/ink55.xml"/><Relationship Id="rId133" Type="http://schemas.openxmlformats.org/officeDocument/2006/relationships/image" Target="../media/image65.png"/><Relationship Id="rId154" Type="http://schemas.openxmlformats.org/officeDocument/2006/relationships/customXml" Target="../ink/ink76.xml"/><Relationship Id="rId175" Type="http://schemas.openxmlformats.org/officeDocument/2006/relationships/image" Target="../media/image86.png"/><Relationship Id="rId196" Type="http://schemas.openxmlformats.org/officeDocument/2006/relationships/image" Target="../media/image96.png"/><Relationship Id="rId200" Type="http://schemas.openxmlformats.org/officeDocument/2006/relationships/image" Target="../media/image98.png"/><Relationship Id="rId16" Type="http://schemas.openxmlformats.org/officeDocument/2006/relationships/image" Target="../media/image7.png"/><Relationship Id="rId221" Type="http://schemas.openxmlformats.org/officeDocument/2006/relationships/customXml" Target="../ink/ink110.xml"/><Relationship Id="rId242" Type="http://schemas.openxmlformats.org/officeDocument/2006/relationships/image" Target="../media/image119.png"/><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customXml" Target="../ink/ink50.xml"/><Relationship Id="rId123" Type="http://schemas.openxmlformats.org/officeDocument/2006/relationships/image" Target="../media/image60.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1.png"/><Relationship Id="rId186" Type="http://schemas.openxmlformats.org/officeDocument/2006/relationships/image" Target="../media/image91.png"/><Relationship Id="rId211" Type="http://schemas.openxmlformats.org/officeDocument/2006/relationships/customXml" Target="../ink/ink105.xml"/><Relationship Id="rId232" Type="http://schemas.openxmlformats.org/officeDocument/2006/relationships/image" Target="../media/image114.png"/><Relationship Id="rId253" Type="http://schemas.openxmlformats.org/officeDocument/2006/relationships/customXml" Target="../ink/ink126.xml"/><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image" Target="../media/image55.png"/><Relationship Id="rId134" Type="http://schemas.openxmlformats.org/officeDocument/2006/relationships/customXml" Target="../ink/ink66.xml"/><Relationship Id="rId80" Type="http://schemas.openxmlformats.org/officeDocument/2006/relationships/image" Target="../media/image39.png"/><Relationship Id="rId155" Type="http://schemas.openxmlformats.org/officeDocument/2006/relationships/image" Target="../media/image76.png"/><Relationship Id="rId176" Type="http://schemas.openxmlformats.org/officeDocument/2006/relationships/customXml" Target="../ink/ink87.xml"/><Relationship Id="rId197" Type="http://schemas.openxmlformats.org/officeDocument/2006/relationships/customXml" Target="../ink/ink98.xml"/><Relationship Id="rId201" Type="http://schemas.openxmlformats.org/officeDocument/2006/relationships/customXml" Target="../ink/ink100.xml"/><Relationship Id="rId222" Type="http://schemas.openxmlformats.org/officeDocument/2006/relationships/image" Target="../media/image109.png"/><Relationship Id="rId243" Type="http://schemas.openxmlformats.org/officeDocument/2006/relationships/customXml" Target="../ink/ink121.xml"/><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image" Target="../media/image50.png"/><Relationship Id="rId124" Type="http://schemas.openxmlformats.org/officeDocument/2006/relationships/customXml" Target="../ink/ink61.xml"/><Relationship Id="rId70" Type="http://schemas.openxmlformats.org/officeDocument/2006/relationships/image" Target="../media/image34.png"/><Relationship Id="rId91" Type="http://schemas.openxmlformats.org/officeDocument/2006/relationships/image" Target="../media/image44.png"/><Relationship Id="rId145" Type="http://schemas.openxmlformats.org/officeDocument/2006/relationships/image" Target="../media/image71.png"/><Relationship Id="rId166" Type="http://schemas.openxmlformats.org/officeDocument/2006/relationships/customXml" Target="../ink/ink82.xml"/><Relationship Id="rId187" Type="http://schemas.openxmlformats.org/officeDocument/2006/relationships/customXml" Target="../ink/ink93.xml"/><Relationship Id="rId1" Type="http://schemas.openxmlformats.org/officeDocument/2006/relationships/slideLayout" Target="../slideLayouts/slideLayout12.xml"/><Relationship Id="rId212" Type="http://schemas.openxmlformats.org/officeDocument/2006/relationships/image" Target="../media/image104.png"/><Relationship Id="rId233" Type="http://schemas.openxmlformats.org/officeDocument/2006/relationships/customXml" Target="../ink/ink116.xml"/><Relationship Id="rId254" Type="http://schemas.openxmlformats.org/officeDocument/2006/relationships/image" Target="../media/image125.png"/><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customXml" Target="../ink/ink56.xml"/><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image" Target="../media/image66.png"/><Relationship Id="rId156" Type="http://schemas.openxmlformats.org/officeDocument/2006/relationships/customXml" Target="../ink/ink77.xml"/><Relationship Id="rId177" Type="http://schemas.openxmlformats.org/officeDocument/2006/relationships/customXml" Target="../ink/ink88.xml"/><Relationship Id="rId198" Type="http://schemas.openxmlformats.org/officeDocument/2006/relationships/image" Target="../media/image97.png"/><Relationship Id="rId202" Type="http://schemas.openxmlformats.org/officeDocument/2006/relationships/image" Target="../media/image99.png"/><Relationship Id="rId223" Type="http://schemas.openxmlformats.org/officeDocument/2006/relationships/customXml" Target="../ink/ink111.xml"/><Relationship Id="rId244" Type="http://schemas.openxmlformats.org/officeDocument/2006/relationships/image" Target="../media/image120.png"/><Relationship Id="rId18" Type="http://schemas.openxmlformats.org/officeDocument/2006/relationships/image" Target="../media/image8.png"/><Relationship Id="rId39" Type="http://schemas.openxmlformats.org/officeDocument/2006/relationships/customXml" Target="../ink/ink18.xml"/><Relationship Id="rId50" Type="http://schemas.openxmlformats.org/officeDocument/2006/relationships/image" Target="../media/image24.png"/><Relationship Id="rId104" Type="http://schemas.openxmlformats.org/officeDocument/2006/relationships/customXml" Target="../ink/ink51.xml"/><Relationship Id="rId125" Type="http://schemas.openxmlformats.org/officeDocument/2006/relationships/image" Target="../media/image61.png"/><Relationship Id="rId146" Type="http://schemas.openxmlformats.org/officeDocument/2006/relationships/customXml" Target="../ink/ink72.xml"/><Relationship Id="rId167" Type="http://schemas.openxmlformats.org/officeDocument/2006/relationships/image" Target="../media/image82.png"/><Relationship Id="rId188" Type="http://schemas.openxmlformats.org/officeDocument/2006/relationships/image" Target="../media/image92.png"/><Relationship Id="rId71" Type="http://schemas.openxmlformats.org/officeDocument/2006/relationships/customXml" Target="../ink/ink34.xml"/><Relationship Id="rId92" Type="http://schemas.openxmlformats.org/officeDocument/2006/relationships/customXml" Target="../ink/ink45.xml"/><Relationship Id="rId213" Type="http://schemas.openxmlformats.org/officeDocument/2006/relationships/customXml" Target="../ink/ink106.xml"/><Relationship Id="rId234" Type="http://schemas.openxmlformats.org/officeDocument/2006/relationships/image" Target="../media/image115.png"/><Relationship Id="rId2" Type="http://schemas.openxmlformats.org/officeDocument/2006/relationships/notesSlide" Target="../notesSlides/notesSlide1.xml"/><Relationship Id="rId29" Type="http://schemas.openxmlformats.org/officeDocument/2006/relationships/customXml" Target="../ink/ink13.xml"/><Relationship Id="rId40" Type="http://schemas.openxmlformats.org/officeDocument/2006/relationships/image" Target="../media/image19.png"/><Relationship Id="rId115" Type="http://schemas.openxmlformats.org/officeDocument/2006/relationships/image" Target="../media/image56.png"/><Relationship Id="rId136" Type="http://schemas.openxmlformats.org/officeDocument/2006/relationships/customXml" Target="../ink/ink67.xml"/><Relationship Id="rId157" Type="http://schemas.openxmlformats.org/officeDocument/2006/relationships/image" Target="../media/image77.png"/><Relationship Id="rId178" Type="http://schemas.openxmlformats.org/officeDocument/2006/relationships/image" Target="../media/image87.png"/><Relationship Id="rId61" Type="http://schemas.openxmlformats.org/officeDocument/2006/relationships/customXml" Target="../ink/ink29.xml"/><Relationship Id="rId82" Type="http://schemas.openxmlformats.org/officeDocument/2006/relationships/customXml" Target="../ink/ink40.xml"/><Relationship Id="rId199" Type="http://schemas.openxmlformats.org/officeDocument/2006/relationships/customXml" Target="../ink/ink99.xml"/><Relationship Id="rId203" Type="http://schemas.openxmlformats.org/officeDocument/2006/relationships/customXml" Target="../ink/ink101.xml"/><Relationship Id="rId19" Type="http://schemas.openxmlformats.org/officeDocument/2006/relationships/customXml" Target="../ink/ink8.xml"/><Relationship Id="rId224" Type="http://schemas.openxmlformats.org/officeDocument/2006/relationships/image" Target="../media/image110.png"/><Relationship Id="rId245" Type="http://schemas.openxmlformats.org/officeDocument/2006/relationships/customXml" Target="../ink/ink122.xml"/><Relationship Id="rId30" Type="http://schemas.openxmlformats.org/officeDocument/2006/relationships/image" Target="../media/image14.png"/><Relationship Id="rId105" Type="http://schemas.openxmlformats.org/officeDocument/2006/relationships/image" Target="../media/image51.png"/><Relationship Id="rId126" Type="http://schemas.openxmlformats.org/officeDocument/2006/relationships/customXml" Target="../ink/ink62.xml"/><Relationship Id="rId147" Type="http://schemas.openxmlformats.org/officeDocument/2006/relationships/image" Target="../media/image72.png"/><Relationship Id="rId168" Type="http://schemas.openxmlformats.org/officeDocument/2006/relationships/customXml" Target="../ink/ink83.xml"/><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image" Target="../media/image45.png"/><Relationship Id="rId189" Type="http://schemas.openxmlformats.org/officeDocument/2006/relationships/customXml" Target="../ink/ink94.xml"/><Relationship Id="rId3" Type="http://schemas.openxmlformats.org/officeDocument/2006/relationships/image" Target="../media/image1.jpeg"/><Relationship Id="rId214" Type="http://schemas.openxmlformats.org/officeDocument/2006/relationships/image" Target="../media/image105.png"/><Relationship Id="rId235" Type="http://schemas.openxmlformats.org/officeDocument/2006/relationships/customXml" Target="../ink/ink117.xml"/><Relationship Id="rId116" Type="http://schemas.openxmlformats.org/officeDocument/2006/relationships/customXml" Target="../ink/ink57.xml"/><Relationship Id="rId137" Type="http://schemas.openxmlformats.org/officeDocument/2006/relationships/image" Target="../media/image67.png"/><Relationship Id="rId158" Type="http://schemas.openxmlformats.org/officeDocument/2006/relationships/customXml" Target="../ink/ink78.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image" Target="../media/image40.png"/><Relationship Id="rId179" Type="http://schemas.openxmlformats.org/officeDocument/2006/relationships/customXml" Target="../ink/ink89.xml"/><Relationship Id="rId190" Type="http://schemas.openxmlformats.org/officeDocument/2006/relationships/image" Target="../media/image93.png"/><Relationship Id="rId204" Type="http://schemas.openxmlformats.org/officeDocument/2006/relationships/image" Target="../media/image100.png"/><Relationship Id="rId225" Type="http://schemas.openxmlformats.org/officeDocument/2006/relationships/customXml" Target="../ink/ink112.xml"/><Relationship Id="rId246" Type="http://schemas.openxmlformats.org/officeDocument/2006/relationships/image" Target="../media/image121.png"/><Relationship Id="rId106" Type="http://schemas.openxmlformats.org/officeDocument/2006/relationships/customXml" Target="../ink/ink52.xml"/><Relationship Id="rId127" Type="http://schemas.openxmlformats.org/officeDocument/2006/relationships/image" Target="../media/image62.png"/><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customXml" Target="../ink/ink46.xml"/><Relationship Id="rId148" Type="http://schemas.openxmlformats.org/officeDocument/2006/relationships/customXml" Target="../ink/ink73.xml"/><Relationship Id="rId169" Type="http://schemas.openxmlformats.org/officeDocument/2006/relationships/image" Target="../media/image83.png"/><Relationship Id="rId4" Type="http://schemas.openxmlformats.org/officeDocument/2006/relationships/hyperlink" Target="http://www.bernhardkoester.de/vorlesungen/inhalt.html" TargetMode="External"/><Relationship Id="rId180" Type="http://schemas.openxmlformats.org/officeDocument/2006/relationships/image" Target="../media/image88.png"/><Relationship Id="rId215" Type="http://schemas.openxmlformats.org/officeDocument/2006/relationships/customXml" Target="../ink/ink107.xml"/><Relationship Id="rId236" Type="http://schemas.openxmlformats.org/officeDocument/2006/relationships/image" Target="../media/image116.png"/></Relationships>
</file>

<file path=ppt/slides/_rels/slide10.xml.rels><?xml version="1.0" encoding="UTF-8" standalone="yes"?>
<Relationships xmlns="http://schemas.openxmlformats.org/package/2006/relationships"><Relationship Id="rId8" Type="http://schemas.openxmlformats.org/officeDocument/2006/relationships/image" Target="../media/image757.png"/><Relationship Id="rId13" Type="http://schemas.openxmlformats.org/officeDocument/2006/relationships/customXml" Target="../ink/ink296.xml"/><Relationship Id="rId18" Type="http://schemas.openxmlformats.org/officeDocument/2006/relationships/image" Target="../media/image762.png"/><Relationship Id="rId3" Type="http://schemas.openxmlformats.org/officeDocument/2006/relationships/image" Target="../media/image131.png"/><Relationship Id="rId7" Type="http://schemas.openxmlformats.org/officeDocument/2006/relationships/customXml" Target="../ink/ink293.xml"/><Relationship Id="rId12" Type="http://schemas.openxmlformats.org/officeDocument/2006/relationships/image" Target="../media/image759.png"/><Relationship Id="rId17" Type="http://schemas.openxmlformats.org/officeDocument/2006/relationships/customXml" Target="../ink/ink298.xml"/><Relationship Id="rId2" Type="http://schemas.openxmlformats.org/officeDocument/2006/relationships/notesSlide" Target="../notesSlides/notesSlide10.xml"/><Relationship Id="rId16" Type="http://schemas.openxmlformats.org/officeDocument/2006/relationships/image" Target="../media/image761.png"/><Relationship Id="rId20" Type="http://schemas.openxmlformats.org/officeDocument/2006/relationships/image" Target="../media/image763.png"/><Relationship Id="rId1" Type="http://schemas.openxmlformats.org/officeDocument/2006/relationships/slideLayout" Target="../slideLayouts/slideLayout7.xml"/><Relationship Id="rId6" Type="http://schemas.openxmlformats.org/officeDocument/2006/relationships/image" Target="../media/image756.png"/><Relationship Id="rId11" Type="http://schemas.openxmlformats.org/officeDocument/2006/relationships/customXml" Target="../ink/ink295.xml"/><Relationship Id="rId5" Type="http://schemas.openxmlformats.org/officeDocument/2006/relationships/customXml" Target="../ink/ink292.xml"/><Relationship Id="rId15" Type="http://schemas.openxmlformats.org/officeDocument/2006/relationships/customXml" Target="../ink/ink297.xml"/><Relationship Id="rId10" Type="http://schemas.openxmlformats.org/officeDocument/2006/relationships/image" Target="../media/image758.png"/><Relationship Id="rId19" Type="http://schemas.openxmlformats.org/officeDocument/2006/relationships/customXml" Target="../ink/ink299.xml"/><Relationship Id="rId4" Type="http://schemas.openxmlformats.org/officeDocument/2006/relationships/image" Target="../media/image132.png"/><Relationship Id="rId9" Type="http://schemas.openxmlformats.org/officeDocument/2006/relationships/customXml" Target="../ink/ink294.xml"/><Relationship Id="rId14" Type="http://schemas.openxmlformats.org/officeDocument/2006/relationships/image" Target="../media/image760.png"/></Relationships>
</file>

<file path=ppt/slides/_rels/slide11.xml.rels><?xml version="1.0" encoding="UTF-8" standalone="yes"?>
<Relationships xmlns="http://schemas.openxmlformats.org/package/2006/relationships"><Relationship Id="rId8" Type="http://schemas.openxmlformats.org/officeDocument/2006/relationships/image" Target="../media/image766.png"/><Relationship Id="rId13" Type="http://schemas.openxmlformats.org/officeDocument/2006/relationships/customXml" Target="../ink/ink305.xml"/><Relationship Id="rId18" Type="http://schemas.openxmlformats.org/officeDocument/2006/relationships/image" Target="../media/image771.png"/><Relationship Id="rId3" Type="http://schemas.openxmlformats.org/officeDocument/2006/relationships/customXml" Target="../ink/ink300.xml"/><Relationship Id="rId21" Type="http://schemas.openxmlformats.org/officeDocument/2006/relationships/customXml" Target="../ink/ink309.xml"/><Relationship Id="rId7" Type="http://schemas.openxmlformats.org/officeDocument/2006/relationships/customXml" Target="../ink/ink302.xml"/><Relationship Id="rId12" Type="http://schemas.openxmlformats.org/officeDocument/2006/relationships/image" Target="../media/image768.png"/><Relationship Id="rId17" Type="http://schemas.openxmlformats.org/officeDocument/2006/relationships/customXml" Target="../ink/ink307.xml"/><Relationship Id="rId2" Type="http://schemas.openxmlformats.org/officeDocument/2006/relationships/notesSlide" Target="../notesSlides/notesSlide11.xml"/><Relationship Id="rId16" Type="http://schemas.openxmlformats.org/officeDocument/2006/relationships/image" Target="../media/image770.png"/><Relationship Id="rId20" Type="http://schemas.openxmlformats.org/officeDocument/2006/relationships/image" Target="../media/image772.png"/><Relationship Id="rId1" Type="http://schemas.openxmlformats.org/officeDocument/2006/relationships/slideLayout" Target="../slideLayouts/slideLayout7.xml"/><Relationship Id="rId6" Type="http://schemas.openxmlformats.org/officeDocument/2006/relationships/image" Target="../media/image765.png"/><Relationship Id="rId11" Type="http://schemas.openxmlformats.org/officeDocument/2006/relationships/customXml" Target="../ink/ink304.xml"/><Relationship Id="rId5" Type="http://schemas.openxmlformats.org/officeDocument/2006/relationships/customXml" Target="../ink/ink301.xml"/><Relationship Id="rId15" Type="http://schemas.openxmlformats.org/officeDocument/2006/relationships/customXml" Target="../ink/ink306.xml"/><Relationship Id="rId10" Type="http://schemas.openxmlformats.org/officeDocument/2006/relationships/image" Target="../media/image767.png"/><Relationship Id="rId19" Type="http://schemas.openxmlformats.org/officeDocument/2006/relationships/customXml" Target="../ink/ink308.xml"/><Relationship Id="rId4" Type="http://schemas.openxmlformats.org/officeDocument/2006/relationships/image" Target="../media/image764.png"/><Relationship Id="rId9" Type="http://schemas.openxmlformats.org/officeDocument/2006/relationships/customXml" Target="../ink/ink303.xml"/><Relationship Id="rId14" Type="http://schemas.openxmlformats.org/officeDocument/2006/relationships/image" Target="../media/image769.png"/><Relationship Id="rId22" Type="http://schemas.openxmlformats.org/officeDocument/2006/relationships/image" Target="../media/image773.png"/></Relationships>
</file>

<file path=ppt/slides/_rels/slide12.xml.rels><?xml version="1.0" encoding="UTF-8" standalone="yes"?>
<Relationships xmlns="http://schemas.openxmlformats.org/package/2006/relationships"><Relationship Id="rId117" Type="http://schemas.openxmlformats.org/officeDocument/2006/relationships/customXml" Target="../ink/ink367.xml"/><Relationship Id="rId21" Type="http://schemas.openxmlformats.org/officeDocument/2006/relationships/customXml" Target="../ink/ink319.xml"/><Relationship Id="rId63" Type="http://schemas.openxmlformats.org/officeDocument/2006/relationships/customXml" Target="../ink/ink340.xml"/><Relationship Id="rId159" Type="http://schemas.openxmlformats.org/officeDocument/2006/relationships/customXml" Target="../ink/ink388.xml"/><Relationship Id="rId170" Type="http://schemas.openxmlformats.org/officeDocument/2006/relationships/image" Target="../media/image857.png"/><Relationship Id="rId226" Type="http://schemas.openxmlformats.org/officeDocument/2006/relationships/image" Target="../media/image885.png"/><Relationship Id="rId268" Type="http://schemas.openxmlformats.org/officeDocument/2006/relationships/image" Target="../media/image906.png"/><Relationship Id="rId32" Type="http://schemas.openxmlformats.org/officeDocument/2006/relationships/image" Target="../media/image788.png"/><Relationship Id="rId74" Type="http://schemas.openxmlformats.org/officeDocument/2006/relationships/image" Target="../media/image809.png"/><Relationship Id="rId128" Type="http://schemas.openxmlformats.org/officeDocument/2006/relationships/image" Target="../media/image836.png"/><Relationship Id="rId5" Type="http://schemas.openxmlformats.org/officeDocument/2006/relationships/customXml" Target="../ink/ink311.xml"/><Relationship Id="rId181" Type="http://schemas.openxmlformats.org/officeDocument/2006/relationships/customXml" Target="../ink/ink399.xml"/><Relationship Id="rId237" Type="http://schemas.openxmlformats.org/officeDocument/2006/relationships/customXml" Target="../ink/ink427.xml"/><Relationship Id="rId279" Type="http://schemas.openxmlformats.org/officeDocument/2006/relationships/customXml" Target="../ink/ink448.xml"/><Relationship Id="rId43" Type="http://schemas.openxmlformats.org/officeDocument/2006/relationships/customXml" Target="../ink/ink330.xml"/><Relationship Id="rId139" Type="http://schemas.openxmlformats.org/officeDocument/2006/relationships/customXml" Target="../ink/ink378.xml"/><Relationship Id="rId85" Type="http://schemas.openxmlformats.org/officeDocument/2006/relationships/customXml" Target="../ink/ink351.xml"/><Relationship Id="rId150" Type="http://schemas.openxmlformats.org/officeDocument/2006/relationships/image" Target="../media/image847.png"/><Relationship Id="rId171" Type="http://schemas.openxmlformats.org/officeDocument/2006/relationships/customXml" Target="../ink/ink394.xml"/><Relationship Id="rId192" Type="http://schemas.openxmlformats.org/officeDocument/2006/relationships/image" Target="../media/image868.png"/><Relationship Id="rId206" Type="http://schemas.openxmlformats.org/officeDocument/2006/relationships/image" Target="../media/image875.png"/><Relationship Id="rId227" Type="http://schemas.openxmlformats.org/officeDocument/2006/relationships/customXml" Target="../ink/ink422.xml"/><Relationship Id="rId248" Type="http://schemas.openxmlformats.org/officeDocument/2006/relationships/image" Target="../media/image896.png"/><Relationship Id="rId269" Type="http://schemas.openxmlformats.org/officeDocument/2006/relationships/customXml" Target="../ink/ink443.xml"/><Relationship Id="rId12" Type="http://schemas.openxmlformats.org/officeDocument/2006/relationships/image" Target="../media/image778.png"/><Relationship Id="rId33" Type="http://schemas.openxmlformats.org/officeDocument/2006/relationships/customXml" Target="../ink/ink325.xml"/><Relationship Id="rId108" Type="http://schemas.openxmlformats.org/officeDocument/2006/relationships/image" Target="../media/image826.png"/><Relationship Id="rId129" Type="http://schemas.openxmlformats.org/officeDocument/2006/relationships/customXml" Target="../ink/ink373.xml"/><Relationship Id="rId280" Type="http://schemas.openxmlformats.org/officeDocument/2006/relationships/image" Target="../media/image912.png"/><Relationship Id="rId54" Type="http://schemas.openxmlformats.org/officeDocument/2006/relationships/image" Target="../media/image799.png"/><Relationship Id="rId75" Type="http://schemas.openxmlformats.org/officeDocument/2006/relationships/customXml" Target="../ink/ink346.xml"/><Relationship Id="rId96" Type="http://schemas.openxmlformats.org/officeDocument/2006/relationships/image" Target="../media/image820.png"/><Relationship Id="rId140" Type="http://schemas.openxmlformats.org/officeDocument/2006/relationships/image" Target="../media/image842.png"/><Relationship Id="rId161" Type="http://schemas.openxmlformats.org/officeDocument/2006/relationships/customXml" Target="../ink/ink389.xml"/><Relationship Id="rId182" Type="http://schemas.openxmlformats.org/officeDocument/2006/relationships/image" Target="../media/image863.png"/><Relationship Id="rId217" Type="http://schemas.openxmlformats.org/officeDocument/2006/relationships/customXml" Target="../ink/ink417.xml"/><Relationship Id="rId6" Type="http://schemas.openxmlformats.org/officeDocument/2006/relationships/image" Target="../media/image775.png"/><Relationship Id="rId238" Type="http://schemas.openxmlformats.org/officeDocument/2006/relationships/image" Target="../media/image891.png"/><Relationship Id="rId259" Type="http://schemas.openxmlformats.org/officeDocument/2006/relationships/customXml" Target="../ink/ink438.xml"/><Relationship Id="rId23" Type="http://schemas.openxmlformats.org/officeDocument/2006/relationships/customXml" Target="../ink/ink320.xml"/><Relationship Id="rId119" Type="http://schemas.openxmlformats.org/officeDocument/2006/relationships/customXml" Target="../ink/ink368.xml"/><Relationship Id="rId270" Type="http://schemas.openxmlformats.org/officeDocument/2006/relationships/image" Target="../media/image907.png"/><Relationship Id="rId44" Type="http://schemas.openxmlformats.org/officeDocument/2006/relationships/image" Target="../media/image794.png"/><Relationship Id="rId65" Type="http://schemas.openxmlformats.org/officeDocument/2006/relationships/customXml" Target="../ink/ink341.xml"/><Relationship Id="rId86" Type="http://schemas.openxmlformats.org/officeDocument/2006/relationships/image" Target="../media/image815.png"/><Relationship Id="rId130" Type="http://schemas.openxmlformats.org/officeDocument/2006/relationships/image" Target="../media/image837.png"/><Relationship Id="rId151" Type="http://schemas.openxmlformats.org/officeDocument/2006/relationships/customXml" Target="../ink/ink384.xml"/><Relationship Id="rId172" Type="http://schemas.openxmlformats.org/officeDocument/2006/relationships/image" Target="../media/image858.png"/><Relationship Id="rId193" Type="http://schemas.openxmlformats.org/officeDocument/2006/relationships/customXml" Target="../ink/ink405.xml"/><Relationship Id="rId207" Type="http://schemas.openxmlformats.org/officeDocument/2006/relationships/customXml" Target="../ink/ink412.xml"/><Relationship Id="rId228" Type="http://schemas.openxmlformats.org/officeDocument/2006/relationships/image" Target="../media/image886.png"/><Relationship Id="rId249" Type="http://schemas.openxmlformats.org/officeDocument/2006/relationships/customXml" Target="../ink/ink433.xml"/><Relationship Id="rId13" Type="http://schemas.openxmlformats.org/officeDocument/2006/relationships/customXml" Target="../ink/ink315.xml"/><Relationship Id="rId109" Type="http://schemas.openxmlformats.org/officeDocument/2006/relationships/customXml" Target="../ink/ink363.xml"/><Relationship Id="rId260" Type="http://schemas.openxmlformats.org/officeDocument/2006/relationships/image" Target="../media/image902.png"/><Relationship Id="rId281" Type="http://schemas.openxmlformats.org/officeDocument/2006/relationships/customXml" Target="../ink/ink449.xml"/><Relationship Id="rId34" Type="http://schemas.openxmlformats.org/officeDocument/2006/relationships/image" Target="../media/image789.png"/><Relationship Id="rId55" Type="http://schemas.openxmlformats.org/officeDocument/2006/relationships/customXml" Target="../ink/ink336.xml"/><Relationship Id="rId76" Type="http://schemas.openxmlformats.org/officeDocument/2006/relationships/image" Target="../media/image810.png"/><Relationship Id="rId97" Type="http://schemas.openxmlformats.org/officeDocument/2006/relationships/customXml" Target="../ink/ink357.xml"/><Relationship Id="rId120" Type="http://schemas.openxmlformats.org/officeDocument/2006/relationships/image" Target="../media/image832.png"/><Relationship Id="rId141" Type="http://schemas.openxmlformats.org/officeDocument/2006/relationships/customXml" Target="../ink/ink379.xml"/><Relationship Id="rId7" Type="http://schemas.openxmlformats.org/officeDocument/2006/relationships/customXml" Target="../ink/ink312.xml"/><Relationship Id="rId162" Type="http://schemas.openxmlformats.org/officeDocument/2006/relationships/image" Target="../media/image853.png"/><Relationship Id="rId183" Type="http://schemas.openxmlformats.org/officeDocument/2006/relationships/customXml" Target="../ink/ink400.xml"/><Relationship Id="rId218" Type="http://schemas.openxmlformats.org/officeDocument/2006/relationships/image" Target="../media/image881.png"/><Relationship Id="rId239" Type="http://schemas.openxmlformats.org/officeDocument/2006/relationships/customXml" Target="../ink/ink428.xml"/><Relationship Id="rId250" Type="http://schemas.openxmlformats.org/officeDocument/2006/relationships/image" Target="../media/image897.png"/><Relationship Id="rId271" Type="http://schemas.openxmlformats.org/officeDocument/2006/relationships/customXml" Target="../ink/ink444.xml"/><Relationship Id="rId24" Type="http://schemas.openxmlformats.org/officeDocument/2006/relationships/image" Target="../media/image784.png"/><Relationship Id="rId45" Type="http://schemas.openxmlformats.org/officeDocument/2006/relationships/customXml" Target="../ink/ink331.xml"/><Relationship Id="rId66" Type="http://schemas.openxmlformats.org/officeDocument/2006/relationships/image" Target="../media/image805.png"/><Relationship Id="rId87" Type="http://schemas.openxmlformats.org/officeDocument/2006/relationships/customXml" Target="../ink/ink352.xml"/><Relationship Id="rId110" Type="http://schemas.openxmlformats.org/officeDocument/2006/relationships/image" Target="../media/image827.png"/><Relationship Id="rId131" Type="http://schemas.openxmlformats.org/officeDocument/2006/relationships/customXml" Target="../ink/ink374.xml"/><Relationship Id="rId152" Type="http://schemas.openxmlformats.org/officeDocument/2006/relationships/image" Target="../media/image848.png"/><Relationship Id="rId173" Type="http://schemas.openxmlformats.org/officeDocument/2006/relationships/customXml" Target="../ink/ink395.xml"/><Relationship Id="rId194" Type="http://schemas.openxmlformats.org/officeDocument/2006/relationships/image" Target="../media/image869.png"/><Relationship Id="rId208" Type="http://schemas.openxmlformats.org/officeDocument/2006/relationships/image" Target="../media/image876.png"/><Relationship Id="rId229" Type="http://schemas.openxmlformats.org/officeDocument/2006/relationships/customXml" Target="../ink/ink423.xml"/><Relationship Id="rId240" Type="http://schemas.openxmlformats.org/officeDocument/2006/relationships/image" Target="../media/image892.png"/><Relationship Id="rId261" Type="http://schemas.openxmlformats.org/officeDocument/2006/relationships/customXml" Target="../ink/ink439.xml"/><Relationship Id="rId14" Type="http://schemas.openxmlformats.org/officeDocument/2006/relationships/image" Target="../media/image779.png"/><Relationship Id="rId35" Type="http://schemas.openxmlformats.org/officeDocument/2006/relationships/customXml" Target="../ink/ink326.xml"/><Relationship Id="rId56" Type="http://schemas.openxmlformats.org/officeDocument/2006/relationships/image" Target="../media/image800.png"/><Relationship Id="rId77" Type="http://schemas.openxmlformats.org/officeDocument/2006/relationships/customXml" Target="../ink/ink347.xml"/><Relationship Id="rId100" Type="http://schemas.openxmlformats.org/officeDocument/2006/relationships/image" Target="../media/image822.png"/><Relationship Id="rId282" Type="http://schemas.openxmlformats.org/officeDocument/2006/relationships/image" Target="../media/image913.png"/><Relationship Id="rId8" Type="http://schemas.openxmlformats.org/officeDocument/2006/relationships/image" Target="../media/image776.png"/><Relationship Id="rId98" Type="http://schemas.openxmlformats.org/officeDocument/2006/relationships/image" Target="../media/image821.png"/><Relationship Id="rId121" Type="http://schemas.openxmlformats.org/officeDocument/2006/relationships/customXml" Target="../ink/ink369.xml"/><Relationship Id="rId142" Type="http://schemas.openxmlformats.org/officeDocument/2006/relationships/image" Target="../media/image843.png"/><Relationship Id="rId163" Type="http://schemas.openxmlformats.org/officeDocument/2006/relationships/customXml" Target="../ink/ink390.xml"/><Relationship Id="rId184" Type="http://schemas.openxmlformats.org/officeDocument/2006/relationships/image" Target="../media/image864.png"/><Relationship Id="rId219" Type="http://schemas.openxmlformats.org/officeDocument/2006/relationships/customXml" Target="../ink/ink418.xml"/><Relationship Id="rId230" Type="http://schemas.openxmlformats.org/officeDocument/2006/relationships/image" Target="../media/image887.png"/><Relationship Id="rId251" Type="http://schemas.openxmlformats.org/officeDocument/2006/relationships/customXml" Target="../ink/ink434.xml"/><Relationship Id="rId25" Type="http://schemas.openxmlformats.org/officeDocument/2006/relationships/customXml" Target="../ink/ink321.xml"/><Relationship Id="rId46" Type="http://schemas.openxmlformats.org/officeDocument/2006/relationships/image" Target="../media/image795.png"/><Relationship Id="rId67" Type="http://schemas.openxmlformats.org/officeDocument/2006/relationships/customXml" Target="../ink/ink342.xml"/><Relationship Id="rId272" Type="http://schemas.openxmlformats.org/officeDocument/2006/relationships/image" Target="../media/image908.png"/><Relationship Id="rId88" Type="http://schemas.openxmlformats.org/officeDocument/2006/relationships/image" Target="../media/image816.png"/><Relationship Id="rId111" Type="http://schemas.openxmlformats.org/officeDocument/2006/relationships/customXml" Target="../ink/ink364.xml"/><Relationship Id="rId132" Type="http://schemas.openxmlformats.org/officeDocument/2006/relationships/image" Target="../media/image838.png"/><Relationship Id="rId153" Type="http://schemas.openxmlformats.org/officeDocument/2006/relationships/customXml" Target="../ink/ink385.xml"/><Relationship Id="rId174" Type="http://schemas.openxmlformats.org/officeDocument/2006/relationships/image" Target="../media/image859.png"/><Relationship Id="rId195" Type="http://schemas.openxmlformats.org/officeDocument/2006/relationships/customXml" Target="../ink/ink406.xml"/><Relationship Id="rId209" Type="http://schemas.openxmlformats.org/officeDocument/2006/relationships/customXml" Target="../ink/ink413.xml"/><Relationship Id="rId220" Type="http://schemas.openxmlformats.org/officeDocument/2006/relationships/image" Target="../media/image882.png"/><Relationship Id="rId241" Type="http://schemas.openxmlformats.org/officeDocument/2006/relationships/customXml" Target="../ink/ink429.xml"/><Relationship Id="rId15" Type="http://schemas.openxmlformats.org/officeDocument/2006/relationships/customXml" Target="../ink/ink316.xml"/><Relationship Id="rId36" Type="http://schemas.openxmlformats.org/officeDocument/2006/relationships/image" Target="../media/image790.png"/><Relationship Id="rId57" Type="http://schemas.openxmlformats.org/officeDocument/2006/relationships/customXml" Target="../ink/ink337.xml"/><Relationship Id="rId262" Type="http://schemas.openxmlformats.org/officeDocument/2006/relationships/image" Target="../media/image903.png"/><Relationship Id="rId283" Type="http://schemas.openxmlformats.org/officeDocument/2006/relationships/customXml" Target="../ink/ink450.xml"/><Relationship Id="rId78" Type="http://schemas.openxmlformats.org/officeDocument/2006/relationships/image" Target="../media/image811.png"/><Relationship Id="rId99" Type="http://schemas.openxmlformats.org/officeDocument/2006/relationships/customXml" Target="../ink/ink358.xml"/><Relationship Id="rId101" Type="http://schemas.openxmlformats.org/officeDocument/2006/relationships/customXml" Target="../ink/ink359.xml"/><Relationship Id="rId122" Type="http://schemas.openxmlformats.org/officeDocument/2006/relationships/image" Target="../media/image833.png"/><Relationship Id="rId143" Type="http://schemas.openxmlformats.org/officeDocument/2006/relationships/customXml" Target="../ink/ink380.xml"/><Relationship Id="rId164" Type="http://schemas.openxmlformats.org/officeDocument/2006/relationships/image" Target="../media/image854.png"/><Relationship Id="rId185" Type="http://schemas.openxmlformats.org/officeDocument/2006/relationships/customXml" Target="../ink/ink401.xml"/><Relationship Id="rId9" Type="http://schemas.openxmlformats.org/officeDocument/2006/relationships/customXml" Target="../ink/ink313.xml"/><Relationship Id="rId210" Type="http://schemas.openxmlformats.org/officeDocument/2006/relationships/image" Target="../media/image877.png"/><Relationship Id="rId26" Type="http://schemas.openxmlformats.org/officeDocument/2006/relationships/image" Target="../media/image785.png"/><Relationship Id="rId231" Type="http://schemas.openxmlformats.org/officeDocument/2006/relationships/customXml" Target="../ink/ink424.xml"/><Relationship Id="rId252" Type="http://schemas.openxmlformats.org/officeDocument/2006/relationships/image" Target="../media/image898.png"/><Relationship Id="rId273" Type="http://schemas.openxmlformats.org/officeDocument/2006/relationships/customXml" Target="../ink/ink445.xml"/><Relationship Id="rId47" Type="http://schemas.openxmlformats.org/officeDocument/2006/relationships/customXml" Target="../ink/ink332.xml"/><Relationship Id="rId68" Type="http://schemas.openxmlformats.org/officeDocument/2006/relationships/image" Target="../media/image806.png"/><Relationship Id="rId89" Type="http://schemas.openxmlformats.org/officeDocument/2006/relationships/customXml" Target="../ink/ink353.xml"/><Relationship Id="rId112" Type="http://schemas.openxmlformats.org/officeDocument/2006/relationships/image" Target="../media/image828.png"/><Relationship Id="rId133" Type="http://schemas.openxmlformats.org/officeDocument/2006/relationships/customXml" Target="../ink/ink375.xml"/><Relationship Id="rId154" Type="http://schemas.openxmlformats.org/officeDocument/2006/relationships/image" Target="../media/image849.png"/><Relationship Id="rId175" Type="http://schemas.openxmlformats.org/officeDocument/2006/relationships/customXml" Target="../ink/ink396.xml"/><Relationship Id="rId196" Type="http://schemas.openxmlformats.org/officeDocument/2006/relationships/image" Target="../media/image870.png"/><Relationship Id="rId200" Type="http://schemas.openxmlformats.org/officeDocument/2006/relationships/image" Target="../media/image872.png"/><Relationship Id="rId16" Type="http://schemas.openxmlformats.org/officeDocument/2006/relationships/image" Target="../media/image780.png"/><Relationship Id="rId221" Type="http://schemas.openxmlformats.org/officeDocument/2006/relationships/customXml" Target="../ink/ink419.xml"/><Relationship Id="rId242" Type="http://schemas.openxmlformats.org/officeDocument/2006/relationships/image" Target="../media/image893.png"/><Relationship Id="rId263" Type="http://schemas.openxmlformats.org/officeDocument/2006/relationships/customXml" Target="../ink/ink440.xml"/><Relationship Id="rId284" Type="http://schemas.openxmlformats.org/officeDocument/2006/relationships/image" Target="../media/image914.png"/><Relationship Id="rId37" Type="http://schemas.openxmlformats.org/officeDocument/2006/relationships/customXml" Target="../ink/ink327.xml"/><Relationship Id="rId58" Type="http://schemas.openxmlformats.org/officeDocument/2006/relationships/image" Target="../media/image801.png"/><Relationship Id="rId79" Type="http://schemas.openxmlformats.org/officeDocument/2006/relationships/customXml" Target="../ink/ink348.xml"/><Relationship Id="rId102" Type="http://schemas.openxmlformats.org/officeDocument/2006/relationships/image" Target="../media/image823.png"/><Relationship Id="rId123" Type="http://schemas.openxmlformats.org/officeDocument/2006/relationships/customXml" Target="../ink/ink370.xml"/><Relationship Id="rId144" Type="http://schemas.openxmlformats.org/officeDocument/2006/relationships/image" Target="../media/image844.png"/><Relationship Id="rId90" Type="http://schemas.openxmlformats.org/officeDocument/2006/relationships/image" Target="../media/image817.png"/><Relationship Id="rId165" Type="http://schemas.openxmlformats.org/officeDocument/2006/relationships/customXml" Target="../ink/ink391.xml"/><Relationship Id="rId186" Type="http://schemas.openxmlformats.org/officeDocument/2006/relationships/image" Target="../media/image865.png"/><Relationship Id="rId211" Type="http://schemas.openxmlformats.org/officeDocument/2006/relationships/customXml" Target="../ink/ink414.xml"/><Relationship Id="rId232" Type="http://schemas.openxmlformats.org/officeDocument/2006/relationships/image" Target="../media/image888.png"/><Relationship Id="rId253" Type="http://schemas.openxmlformats.org/officeDocument/2006/relationships/customXml" Target="../ink/ink435.xml"/><Relationship Id="rId274" Type="http://schemas.openxmlformats.org/officeDocument/2006/relationships/image" Target="../media/image909.png"/><Relationship Id="rId27" Type="http://schemas.openxmlformats.org/officeDocument/2006/relationships/customXml" Target="../ink/ink322.xml"/><Relationship Id="rId48" Type="http://schemas.openxmlformats.org/officeDocument/2006/relationships/image" Target="../media/image796.png"/><Relationship Id="rId69" Type="http://schemas.openxmlformats.org/officeDocument/2006/relationships/customXml" Target="../ink/ink343.xml"/><Relationship Id="rId113" Type="http://schemas.openxmlformats.org/officeDocument/2006/relationships/customXml" Target="../ink/ink365.xml"/><Relationship Id="rId134" Type="http://schemas.openxmlformats.org/officeDocument/2006/relationships/image" Target="../media/image839.png"/><Relationship Id="rId80" Type="http://schemas.openxmlformats.org/officeDocument/2006/relationships/image" Target="../media/image812.png"/><Relationship Id="rId155" Type="http://schemas.openxmlformats.org/officeDocument/2006/relationships/customXml" Target="../ink/ink386.xml"/><Relationship Id="rId176" Type="http://schemas.openxmlformats.org/officeDocument/2006/relationships/image" Target="../media/image860.png"/><Relationship Id="rId197" Type="http://schemas.openxmlformats.org/officeDocument/2006/relationships/customXml" Target="../ink/ink407.xml"/><Relationship Id="rId201" Type="http://schemas.openxmlformats.org/officeDocument/2006/relationships/customXml" Target="../ink/ink409.xml"/><Relationship Id="rId222" Type="http://schemas.openxmlformats.org/officeDocument/2006/relationships/image" Target="../media/image883.png"/><Relationship Id="rId243" Type="http://schemas.openxmlformats.org/officeDocument/2006/relationships/customXml" Target="../ink/ink430.xml"/><Relationship Id="rId264" Type="http://schemas.openxmlformats.org/officeDocument/2006/relationships/image" Target="../media/image904.png"/><Relationship Id="rId285" Type="http://schemas.openxmlformats.org/officeDocument/2006/relationships/customXml" Target="../ink/ink451.xml"/><Relationship Id="rId17" Type="http://schemas.openxmlformats.org/officeDocument/2006/relationships/customXml" Target="../ink/ink317.xml"/><Relationship Id="rId38" Type="http://schemas.openxmlformats.org/officeDocument/2006/relationships/image" Target="../media/image791.png"/><Relationship Id="rId59" Type="http://schemas.openxmlformats.org/officeDocument/2006/relationships/customXml" Target="../ink/ink338.xml"/><Relationship Id="rId103" Type="http://schemas.openxmlformats.org/officeDocument/2006/relationships/customXml" Target="../ink/ink360.xml"/><Relationship Id="rId124" Type="http://schemas.openxmlformats.org/officeDocument/2006/relationships/image" Target="../media/image834.png"/><Relationship Id="rId70" Type="http://schemas.openxmlformats.org/officeDocument/2006/relationships/image" Target="../media/image807.png"/><Relationship Id="rId91" Type="http://schemas.openxmlformats.org/officeDocument/2006/relationships/customXml" Target="../ink/ink354.xml"/><Relationship Id="rId145" Type="http://schemas.openxmlformats.org/officeDocument/2006/relationships/customXml" Target="../ink/ink381.xml"/><Relationship Id="rId166" Type="http://schemas.openxmlformats.org/officeDocument/2006/relationships/image" Target="../media/image855.png"/><Relationship Id="rId187" Type="http://schemas.openxmlformats.org/officeDocument/2006/relationships/customXml" Target="../ink/ink402.xml"/><Relationship Id="rId1" Type="http://schemas.openxmlformats.org/officeDocument/2006/relationships/slideLayout" Target="../slideLayouts/slideLayout7.xml"/><Relationship Id="rId212" Type="http://schemas.openxmlformats.org/officeDocument/2006/relationships/image" Target="../media/image878.png"/><Relationship Id="rId233" Type="http://schemas.openxmlformats.org/officeDocument/2006/relationships/customXml" Target="../ink/ink425.xml"/><Relationship Id="rId254" Type="http://schemas.openxmlformats.org/officeDocument/2006/relationships/image" Target="../media/image899.png"/><Relationship Id="rId28" Type="http://schemas.openxmlformats.org/officeDocument/2006/relationships/image" Target="../media/image786.png"/><Relationship Id="rId49" Type="http://schemas.openxmlformats.org/officeDocument/2006/relationships/customXml" Target="../ink/ink333.xml"/><Relationship Id="rId114" Type="http://schemas.openxmlformats.org/officeDocument/2006/relationships/image" Target="../media/image829.png"/><Relationship Id="rId275" Type="http://schemas.openxmlformats.org/officeDocument/2006/relationships/customXml" Target="../ink/ink446.xml"/><Relationship Id="rId60" Type="http://schemas.openxmlformats.org/officeDocument/2006/relationships/image" Target="../media/image802.png"/><Relationship Id="rId81" Type="http://schemas.openxmlformats.org/officeDocument/2006/relationships/customXml" Target="../ink/ink349.xml"/><Relationship Id="rId135" Type="http://schemas.openxmlformats.org/officeDocument/2006/relationships/customXml" Target="../ink/ink376.xml"/><Relationship Id="rId156" Type="http://schemas.openxmlformats.org/officeDocument/2006/relationships/image" Target="../media/image850.png"/><Relationship Id="rId177" Type="http://schemas.openxmlformats.org/officeDocument/2006/relationships/customXml" Target="../ink/ink397.xml"/><Relationship Id="rId198" Type="http://schemas.openxmlformats.org/officeDocument/2006/relationships/image" Target="../media/image871.png"/><Relationship Id="rId202" Type="http://schemas.openxmlformats.org/officeDocument/2006/relationships/image" Target="../media/image873.png"/><Relationship Id="rId223" Type="http://schemas.openxmlformats.org/officeDocument/2006/relationships/customXml" Target="../ink/ink420.xml"/><Relationship Id="rId244" Type="http://schemas.openxmlformats.org/officeDocument/2006/relationships/image" Target="../media/image894.png"/><Relationship Id="rId18" Type="http://schemas.openxmlformats.org/officeDocument/2006/relationships/image" Target="../media/image781.png"/><Relationship Id="rId39" Type="http://schemas.openxmlformats.org/officeDocument/2006/relationships/customXml" Target="../ink/ink328.xml"/><Relationship Id="rId265" Type="http://schemas.openxmlformats.org/officeDocument/2006/relationships/customXml" Target="../ink/ink441.xml"/><Relationship Id="rId286" Type="http://schemas.openxmlformats.org/officeDocument/2006/relationships/image" Target="../media/image915.png"/><Relationship Id="rId50" Type="http://schemas.openxmlformats.org/officeDocument/2006/relationships/image" Target="../media/image797.png"/><Relationship Id="rId104" Type="http://schemas.openxmlformats.org/officeDocument/2006/relationships/image" Target="../media/image824.png"/><Relationship Id="rId125" Type="http://schemas.openxmlformats.org/officeDocument/2006/relationships/customXml" Target="../ink/ink371.xml"/><Relationship Id="rId146" Type="http://schemas.openxmlformats.org/officeDocument/2006/relationships/image" Target="../media/image845.png"/><Relationship Id="rId167" Type="http://schemas.openxmlformats.org/officeDocument/2006/relationships/customXml" Target="../ink/ink392.xml"/><Relationship Id="rId188" Type="http://schemas.openxmlformats.org/officeDocument/2006/relationships/image" Target="../media/image866.png"/><Relationship Id="rId71" Type="http://schemas.openxmlformats.org/officeDocument/2006/relationships/customXml" Target="../ink/ink344.xml"/><Relationship Id="rId92" Type="http://schemas.openxmlformats.org/officeDocument/2006/relationships/image" Target="../media/image818.png"/><Relationship Id="rId213" Type="http://schemas.openxmlformats.org/officeDocument/2006/relationships/customXml" Target="../ink/ink415.xml"/><Relationship Id="rId234" Type="http://schemas.openxmlformats.org/officeDocument/2006/relationships/image" Target="../media/image889.png"/><Relationship Id="rId2" Type="http://schemas.openxmlformats.org/officeDocument/2006/relationships/notesSlide" Target="../notesSlides/notesSlide12.xml"/><Relationship Id="rId29" Type="http://schemas.openxmlformats.org/officeDocument/2006/relationships/customXml" Target="../ink/ink323.xml"/><Relationship Id="rId255" Type="http://schemas.openxmlformats.org/officeDocument/2006/relationships/customXml" Target="../ink/ink436.xml"/><Relationship Id="rId276" Type="http://schemas.openxmlformats.org/officeDocument/2006/relationships/image" Target="../media/image910.png"/><Relationship Id="rId40" Type="http://schemas.openxmlformats.org/officeDocument/2006/relationships/image" Target="../media/image792.png"/><Relationship Id="rId115" Type="http://schemas.openxmlformats.org/officeDocument/2006/relationships/customXml" Target="../ink/ink366.xml"/><Relationship Id="rId136" Type="http://schemas.openxmlformats.org/officeDocument/2006/relationships/image" Target="../media/image840.png"/><Relationship Id="rId157" Type="http://schemas.openxmlformats.org/officeDocument/2006/relationships/customXml" Target="../ink/ink387.xml"/><Relationship Id="rId178" Type="http://schemas.openxmlformats.org/officeDocument/2006/relationships/image" Target="../media/image861.png"/><Relationship Id="rId61" Type="http://schemas.openxmlformats.org/officeDocument/2006/relationships/customXml" Target="../ink/ink339.xml"/><Relationship Id="rId82" Type="http://schemas.openxmlformats.org/officeDocument/2006/relationships/image" Target="../media/image813.png"/><Relationship Id="rId199" Type="http://schemas.openxmlformats.org/officeDocument/2006/relationships/customXml" Target="../ink/ink408.xml"/><Relationship Id="rId203" Type="http://schemas.openxmlformats.org/officeDocument/2006/relationships/customXml" Target="../ink/ink410.xml"/><Relationship Id="rId19" Type="http://schemas.openxmlformats.org/officeDocument/2006/relationships/customXml" Target="../ink/ink318.xml"/><Relationship Id="rId224" Type="http://schemas.openxmlformats.org/officeDocument/2006/relationships/image" Target="../media/image884.png"/><Relationship Id="rId245" Type="http://schemas.openxmlformats.org/officeDocument/2006/relationships/customXml" Target="../ink/ink431.xml"/><Relationship Id="rId266" Type="http://schemas.openxmlformats.org/officeDocument/2006/relationships/image" Target="../media/image905.png"/><Relationship Id="rId30" Type="http://schemas.openxmlformats.org/officeDocument/2006/relationships/image" Target="../media/image787.png"/><Relationship Id="rId105" Type="http://schemas.openxmlformats.org/officeDocument/2006/relationships/customXml" Target="../ink/ink361.xml"/><Relationship Id="rId126" Type="http://schemas.openxmlformats.org/officeDocument/2006/relationships/image" Target="../media/image835.png"/><Relationship Id="rId147" Type="http://schemas.openxmlformats.org/officeDocument/2006/relationships/customXml" Target="../ink/ink382.xml"/><Relationship Id="rId168" Type="http://schemas.openxmlformats.org/officeDocument/2006/relationships/image" Target="../media/image856.png"/><Relationship Id="rId51" Type="http://schemas.openxmlformats.org/officeDocument/2006/relationships/customXml" Target="../ink/ink334.xml"/><Relationship Id="rId72" Type="http://schemas.openxmlformats.org/officeDocument/2006/relationships/image" Target="../media/image808.png"/><Relationship Id="rId93" Type="http://schemas.openxmlformats.org/officeDocument/2006/relationships/customXml" Target="../ink/ink355.xml"/><Relationship Id="rId189" Type="http://schemas.openxmlformats.org/officeDocument/2006/relationships/customXml" Target="../ink/ink403.xml"/><Relationship Id="rId3" Type="http://schemas.openxmlformats.org/officeDocument/2006/relationships/customXml" Target="../ink/ink310.xml"/><Relationship Id="rId214" Type="http://schemas.openxmlformats.org/officeDocument/2006/relationships/image" Target="../media/image879.png"/><Relationship Id="rId235" Type="http://schemas.openxmlformats.org/officeDocument/2006/relationships/customXml" Target="../ink/ink426.xml"/><Relationship Id="rId256" Type="http://schemas.openxmlformats.org/officeDocument/2006/relationships/image" Target="../media/image900.png"/><Relationship Id="rId277" Type="http://schemas.openxmlformats.org/officeDocument/2006/relationships/customXml" Target="../ink/ink447.xml"/><Relationship Id="rId116" Type="http://schemas.openxmlformats.org/officeDocument/2006/relationships/image" Target="../media/image830.png"/><Relationship Id="rId137" Type="http://schemas.openxmlformats.org/officeDocument/2006/relationships/customXml" Target="../ink/ink377.xml"/><Relationship Id="rId158" Type="http://schemas.openxmlformats.org/officeDocument/2006/relationships/image" Target="../media/image851.png"/><Relationship Id="rId20" Type="http://schemas.openxmlformats.org/officeDocument/2006/relationships/image" Target="../media/image782.png"/><Relationship Id="rId41" Type="http://schemas.openxmlformats.org/officeDocument/2006/relationships/customXml" Target="../ink/ink329.xml"/><Relationship Id="rId62" Type="http://schemas.openxmlformats.org/officeDocument/2006/relationships/image" Target="../media/image803.png"/><Relationship Id="rId83" Type="http://schemas.openxmlformats.org/officeDocument/2006/relationships/customXml" Target="../ink/ink350.xml"/><Relationship Id="rId179" Type="http://schemas.openxmlformats.org/officeDocument/2006/relationships/customXml" Target="../ink/ink398.xml"/><Relationship Id="rId190" Type="http://schemas.openxmlformats.org/officeDocument/2006/relationships/image" Target="../media/image867.png"/><Relationship Id="rId204" Type="http://schemas.openxmlformats.org/officeDocument/2006/relationships/image" Target="../media/image874.png"/><Relationship Id="rId225" Type="http://schemas.openxmlformats.org/officeDocument/2006/relationships/customXml" Target="../ink/ink421.xml"/><Relationship Id="rId246" Type="http://schemas.openxmlformats.org/officeDocument/2006/relationships/image" Target="../media/image895.png"/><Relationship Id="rId267" Type="http://schemas.openxmlformats.org/officeDocument/2006/relationships/customXml" Target="../ink/ink442.xml"/><Relationship Id="rId106" Type="http://schemas.openxmlformats.org/officeDocument/2006/relationships/image" Target="../media/image825.png"/><Relationship Id="rId127" Type="http://schemas.openxmlformats.org/officeDocument/2006/relationships/customXml" Target="../ink/ink372.xml"/><Relationship Id="rId10" Type="http://schemas.openxmlformats.org/officeDocument/2006/relationships/image" Target="../media/image777.png"/><Relationship Id="rId31" Type="http://schemas.openxmlformats.org/officeDocument/2006/relationships/customXml" Target="../ink/ink324.xml"/><Relationship Id="rId52" Type="http://schemas.openxmlformats.org/officeDocument/2006/relationships/image" Target="../media/image798.png"/><Relationship Id="rId73" Type="http://schemas.openxmlformats.org/officeDocument/2006/relationships/customXml" Target="../ink/ink345.xml"/><Relationship Id="rId94" Type="http://schemas.openxmlformats.org/officeDocument/2006/relationships/image" Target="../media/image819.png"/><Relationship Id="rId148" Type="http://schemas.openxmlformats.org/officeDocument/2006/relationships/image" Target="../media/image846.png"/><Relationship Id="rId169" Type="http://schemas.openxmlformats.org/officeDocument/2006/relationships/customXml" Target="../ink/ink393.xml"/><Relationship Id="rId4" Type="http://schemas.openxmlformats.org/officeDocument/2006/relationships/image" Target="../media/image774.png"/><Relationship Id="rId180" Type="http://schemas.openxmlformats.org/officeDocument/2006/relationships/image" Target="../media/image862.png"/><Relationship Id="rId215" Type="http://schemas.openxmlformats.org/officeDocument/2006/relationships/customXml" Target="../ink/ink416.xml"/><Relationship Id="rId236" Type="http://schemas.openxmlformats.org/officeDocument/2006/relationships/image" Target="../media/image890.png"/><Relationship Id="rId257" Type="http://schemas.openxmlformats.org/officeDocument/2006/relationships/customXml" Target="../ink/ink437.xml"/><Relationship Id="rId278" Type="http://schemas.openxmlformats.org/officeDocument/2006/relationships/image" Target="../media/image911.png"/><Relationship Id="rId42" Type="http://schemas.openxmlformats.org/officeDocument/2006/relationships/image" Target="../media/image793.png"/><Relationship Id="rId84" Type="http://schemas.openxmlformats.org/officeDocument/2006/relationships/image" Target="../media/image814.png"/><Relationship Id="rId138" Type="http://schemas.openxmlformats.org/officeDocument/2006/relationships/image" Target="../media/image841.png"/><Relationship Id="rId191" Type="http://schemas.openxmlformats.org/officeDocument/2006/relationships/customXml" Target="../ink/ink404.xml"/><Relationship Id="rId205" Type="http://schemas.openxmlformats.org/officeDocument/2006/relationships/customXml" Target="../ink/ink411.xml"/><Relationship Id="rId247" Type="http://schemas.openxmlformats.org/officeDocument/2006/relationships/customXml" Target="../ink/ink432.xml"/><Relationship Id="rId107" Type="http://schemas.openxmlformats.org/officeDocument/2006/relationships/customXml" Target="../ink/ink362.xml"/><Relationship Id="rId11" Type="http://schemas.openxmlformats.org/officeDocument/2006/relationships/customXml" Target="../ink/ink314.xml"/><Relationship Id="rId53" Type="http://schemas.openxmlformats.org/officeDocument/2006/relationships/customXml" Target="../ink/ink335.xml"/><Relationship Id="rId149" Type="http://schemas.openxmlformats.org/officeDocument/2006/relationships/customXml" Target="../ink/ink383.xml"/><Relationship Id="rId95" Type="http://schemas.openxmlformats.org/officeDocument/2006/relationships/customXml" Target="../ink/ink356.xml"/><Relationship Id="rId160" Type="http://schemas.openxmlformats.org/officeDocument/2006/relationships/image" Target="../media/image852.png"/><Relationship Id="rId216" Type="http://schemas.openxmlformats.org/officeDocument/2006/relationships/image" Target="../media/image880.png"/><Relationship Id="rId258" Type="http://schemas.openxmlformats.org/officeDocument/2006/relationships/image" Target="../media/image901.png"/><Relationship Id="rId22" Type="http://schemas.openxmlformats.org/officeDocument/2006/relationships/image" Target="../media/image783.png"/><Relationship Id="rId64" Type="http://schemas.openxmlformats.org/officeDocument/2006/relationships/image" Target="../media/image804.png"/><Relationship Id="rId118" Type="http://schemas.openxmlformats.org/officeDocument/2006/relationships/image" Target="../media/image831.png"/></Relationships>
</file>

<file path=ppt/slides/_rels/slide13.xml.rels><?xml version="1.0" encoding="UTF-8" standalone="yes"?>
<Relationships xmlns="http://schemas.openxmlformats.org/package/2006/relationships"><Relationship Id="rId8" Type="http://schemas.openxmlformats.org/officeDocument/2006/relationships/image" Target="../media/image918.png"/><Relationship Id="rId3" Type="http://schemas.openxmlformats.org/officeDocument/2006/relationships/customXml" Target="../ink/ink452.xml"/><Relationship Id="rId7" Type="http://schemas.openxmlformats.org/officeDocument/2006/relationships/customXml" Target="../ink/ink45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17.png"/><Relationship Id="rId5" Type="http://schemas.openxmlformats.org/officeDocument/2006/relationships/customXml" Target="../ink/ink453.xml"/><Relationship Id="rId10" Type="http://schemas.openxmlformats.org/officeDocument/2006/relationships/image" Target="../media/image919.png"/><Relationship Id="rId4" Type="http://schemas.openxmlformats.org/officeDocument/2006/relationships/image" Target="../media/image916.png"/><Relationship Id="rId9" Type="http://schemas.openxmlformats.org/officeDocument/2006/relationships/customXml" Target="../ink/ink455.xml"/></Relationships>
</file>

<file path=ppt/slides/_rels/slide14.xml.rels><?xml version="1.0" encoding="UTF-8" standalone="yes"?>
<Relationships xmlns="http://schemas.openxmlformats.org/package/2006/relationships"><Relationship Id="rId117" Type="http://schemas.openxmlformats.org/officeDocument/2006/relationships/customXml" Target="../ink/ink513.xml"/><Relationship Id="rId21" Type="http://schemas.openxmlformats.org/officeDocument/2006/relationships/customXml" Target="../ink/ink465.xml"/><Relationship Id="rId63" Type="http://schemas.openxmlformats.org/officeDocument/2006/relationships/customXml" Target="../ink/ink486.xml"/><Relationship Id="rId159" Type="http://schemas.openxmlformats.org/officeDocument/2006/relationships/customXml" Target="../ink/ink534.xml"/><Relationship Id="rId170" Type="http://schemas.openxmlformats.org/officeDocument/2006/relationships/image" Target="../media/image1002.png"/><Relationship Id="rId226" Type="http://schemas.openxmlformats.org/officeDocument/2006/relationships/image" Target="../media/image1030.png"/><Relationship Id="rId268" Type="http://schemas.openxmlformats.org/officeDocument/2006/relationships/image" Target="../media/image1050.png"/><Relationship Id="rId32" Type="http://schemas.openxmlformats.org/officeDocument/2006/relationships/image" Target="../media/image933.png"/><Relationship Id="rId74" Type="http://schemas.openxmlformats.org/officeDocument/2006/relationships/image" Target="../media/image954.png"/><Relationship Id="rId128" Type="http://schemas.openxmlformats.org/officeDocument/2006/relationships/image" Target="../media/image981.png"/><Relationship Id="rId5" Type="http://schemas.openxmlformats.org/officeDocument/2006/relationships/customXml" Target="../ink/ink457.xml"/><Relationship Id="rId181" Type="http://schemas.openxmlformats.org/officeDocument/2006/relationships/customXml" Target="../ink/ink545.xml"/><Relationship Id="rId237" Type="http://schemas.openxmlformats.org/officeDocument/2006/relationships/image" Target="../media/image1035.png"/><Relationship Id="rId279" Type="http://schemas.openxmlformats.org/officeDocument/2006/relationships/customXml" Target="../ink/ink595.xml"/><Relationship Id="rId22" Type="http://schemas.openxmlformats.org/officeDocument/2006/relationships/image" Target="../media/image856.png"/><Relationship Id="rId43" Type="http://schemas.openxmlformats.org/officeDocument/2006/relationships/customXml" Target="../ink/ink476.xml"/><Relationship Id="rId64" Type="http://schemas.openxmlformats.org/officeDocument/2006/relationships/image" Target="../media/image949.png"/><Relationship Id="rId118" Type="http://schemas.openxmlformats.org/officeDocument/2006/relationships/image" Target="../media/image976.png"/><Relationship Id="rId139" Type="http://schemas.openxmlformats.org/officeDocument/2006/relationships/customXml" Target="../ink/ink524.xml"/><Relationship Id="rId85" Type="http://schemas.openxmlformats.org/officeDocument/2006/relationships/customXml" Target="../ink/ink497.xml"/><Relationship Id="rId150" Type="http://schemas.openxmlformats.org/officeDocument/2006/relationships/image" Target="../media/image992.png"/><Relationship Id="rId171" Type="http://schemas.openxmlformats.org/officeDocument/2006/relationships/customXml" Target="../ink/ink540.xml"/><Relationship Id="rId192" Type="http://schemas.openxmlformats.org/officeDocument/2006/relationships/image" Target="../media/image1013.png"/><Relationship Id="rId206" Type="http://schemas.openxmlformats.org/officeDocument/2006/relationships/image" Target="../media/image1020.png"/><Relationship Id="rId227" Type="http://schemas.openxmlformats.org/officeDocument/2006/relationships/customXml" Target="../ink/ink568.xml"/><Relationship Id="rId248" Type="http://schemas.openxmlformats.org/officeDocument/2006/relationships/customXml" Target="../ink/ink579.xml"/><Relationship Id="rId269" Type="http://schemas.openxmlformats.org/officeDocument/2006/relationships/customXml" Target="../ink/ink590.xml"/><Relationship Id="rId12" Type="http://schemas.openxmlformats.org/officeDocument/2006/relationships/image" Target="../media/image924.png"/><Relationship Id="rId33" Type="http://schemas.openxmlformats.org/officeDocument/2006/relationships/customXml" Target="../ink/ink471.xml"/><Relationship Id="rId108" Type="http://schemas.openxmlformats.org/officeDocument/2006/relationships/image" Target="../media/image971.png"/><Relationship Id="rId129" Type="http://schemas.openxmlformats.org/officeDocument/2006/relationships/customXml" Target="../ink/ink519.xml"/><Relationship Id="rId280" Type="http://schemas.openxmlformats.org/officeDocument/2006/relationships/image" Target="../media/image1056.png"/><Relationship Id="rId54" Type="http://schemas.openxmlformats.org/officeDocument/2006/relationships/image" Target="../media/image944.png"/><Relationship Id="rId75" Type="http://schemas.openxmlformats.org/officeDocument/2006/relationships/customXml" Target="../ink/ink492.xml"/><Relationship Id="rId96" Type="http://schemas.openxmlformats.org/officeDocument/2006/relationships/image" Target="../media/image965.png"/><Relationship Id="rId140" Type="http://schemas.openxmlformats.org/officeDocument/2006/relationships/image" Target="../media/image987.png"/><Relationship Id="rId161" Type="http://schemas.openxmlformats.org/officeDocument/2006/relationships/customXml" Target="../ink/ink535.xml"/><Relationship Id="rId182" Type="http://schemas.openxmlformats.org/officeDocument/2006/relationships/image" Target="../media/image1008.png"/><Relationship Id="rId217" Type="http://schemas.openxmlformats.org/officeDocument/2006/relationships/customXml" Target="../ink/ink563.xml"/><Relationship Id="rId6" Type="http://schemas.openxmlformats.org/officeDocument/2006/relationships/image" Target="../media/image921.png"/><Relationship Id="rId238" Type="http://schemas.openxmlformats.org/officeDocument/2006/relationships/customXml" Target="../ink/ink574.xml"/><Relationship Id="rId259" Type="http://schemas.openxmlformats.org/officeDocument/2006/relationships/customXml" Target="../ink/ink585.xml"/><Relationship Id="rId23" Type="http://schemas.openxmlformats.org/officeDocument/2006/relationships/customXml" Target="../ink/ink466.xml"/><Relationship Id="rId119" Type="http://schemas.openxmlformats.org/officeDocument/2006/relationships/customXml" Target="../ink/ink514.xml"/><Relationship Id="rId270" Type="http://schemas.openxmlformats.org/officeDocument/2006/relationships/image" Target="../media/image1051.png"/><Relationship Id="rId44" Type="http://schemas.openxmlformats.org/officeDocument/2006/relationships/image" Target="../media/image939.png"/><Relationship Id="rId65" Type="http://schemas.openxmlformats.org/officeDocument/2006/relationships/customXml" Target="../ink/ink487.xml"/><Relationship Id="rId86" Type="http://schemas.openxmlformats.org/officeDocument/2006/relationships/image" Target="../media/image960.png"/><Relationship Id="rId130" Type="http://schemas.openxmlformats.org/officeDocument/2006/relationships/image" Target="../media/image982.png"/><Relationship Id="rId151" Type="http://schemas.openxmlformats.org/officeDocument/2006/relationships/customXml" Target="../ink/ink530.xml"/><Relationship Id="rId172" Type="http://schemas.openxmlformats.org/officeDocument/2006/relationships/image" Target="../media/image1003.png"/><Relationship Id="rId193" Type="http://schemas.openxmlformats.org/officeDocument/2006/relationships/customXml" Target="../ink/ink551.xml"/><Relationship Id="rId207" Type="http://schemas.openxmlformats.org/officeDocument/2006/relationships/customXml" Target="../ink/ink558.xml"/><Relationship Id="rId228" Type="http://schemas.openxmlformats.org/officeDocument/2006/relationships/image" Target="../media/image1031.png"/><Relationship Id="rId249" Type="http://schemas.openxmlformats.org/officeDocument/2006/relationships/image" Target="../media/image1041.png"/><Relationship Id="rId13" Type="http://schemas.openxmlformats.org/officeDocument/2006/relationships/customXml" Target="../ink/ink461.xml"/><Relationship Id="rId109" Type="http://schemas.openxmlformats.org/officeDocument/2006/relationships/customXml" Target="../ink/ink509.xml"/><Relationship Id="rId260" Type="http://schemas.openxmlformats.org/officeDocument/2006/relationships/image" Target="../media/image1046.png"/><Relationship Id="rId281" Type="http://schemas.openxmlformats.org/officeDocument/2006/relationships/customXml" Target="../ink/ink596.xml"/><Relationship Id="rId34" Type="http://schemas.openxmlformats.org/officeDocument/2006/relationships/image" Target="../media/image934.png"/><Relationship Id="rId55" Type="http://schemas.openxmlformats.org/officeDocument/2006/relationships/customXml" Target="../ink/ink482.xml"/><Relationship Id="rId76" Type="http://schemas.openxmlformats.org/officeDocument/2006/relationships/image" Target="../media/image955.png"/><Relationship Id="rId97" Type="http://schemas.openxmlformats.org/officeDocument/2006/relationships/customXml" Target="../ink/ink503.xml"/><Relationship Id="rId120" Type="http://schemas.openxmlformats.org/officeDocument/2006/relationships/image" Target="../media/image977.png"/><Relationship Id="rId141" Type="http://schemas.openxmlformats.org/officeDocument/2006/relationships/customXml" Target="../ink/ink525.xml"/><Relationship Id="rId7" Type="http://schemas.openxmlformats.org/officeDocument/2006/relationships/customXml" Target="../ink/ink458.xml"/><Relationship Id="rId162" Type="http://schemas.openxmlformats.org/officeDocument/2006/relationships/image" Target="../media/image998.png"/><Relationship Id="rId183" Type="http://schemas.openxmlformats.org/officeDocument/2006/relationships/customXml" Target="../ink/ink546.xml"/><Relationship Id="rId218" Type="http://schemas.openxmlformats.org/officeDocument/2006/relationships/image" Target="../media/image1026.png"/><Relationship Id="rId239" Type="http://schemas.openxmlformats.org/officeDocument/2006/relationships/image" Target="../media/image1036.png"/><Relationship Id="rId250" Type="http://schemas.openxmlformats.org/officeDocument/2006/relationships/customXml" Target="../ink/ink580.xml"/><Relationship Id="rId271" Type="http://schemas.openxmlformats.org/officeDocument/2006/relationships/customXml" Target="../ink/ink591.xml"/><Relationship Id="rId24" Type="http://schemas.openxmlformats.org/officeDocument/2006/relationships/image" Target="../media/image929.png"/><Relationship Id="rId45" Type="http://schemas.openxmlformats.org/officeDocument/2006/relationships/customXml" Target="../ink/ink477.xml"/><Relationship Id="rId66" Type="http://schemas.openxmlformats.org/officeDocument/2006/relationships/image" Target="../media/image950.png"/><Relationship Id="rId87" Type="http://schemas.openxmlformats.org/officeDocument/2006/relationships/customXml" Target="../ink/ink498.xml"/><Relationship Id="rId110" Type="http://schemas.openxmlformats.org/officeDocument/2006/relationships/image" Target="../media/image972.png"/><Relationship Id="rId131" Type="http://schemas.openxmlformats.org/officeDocument/2006/relationships/customXml" Target="../ink/ink520.xml"/><Relationship Id="rId152" Type="http://schemas.openxmlformats.org/officeDocument/2006/relationships/image" Target="../media/image993.png"/><Relationship Id="rId173" Type="http://schemas.openxmlformats.org/officeDocument/2006/relationships/customXml" Target="../ink/ink541.xml"/><Relationship Id="rId194" Type="http://schemas.openxmlformats.org/officeDocument/2006/relationships/image" Target="../media/image1014.png"/><Relationship Id="rId208" Type="http://schemas.openxmlformats.org/officeDocument/2006/relationships/image" Target="../media/image1021.png"/><Relationship Id="rId229" Type="http://schemas.openxmlformats.org/officeDocument/2006/relationships/customXml" Target="../ink/ink569.xml"/><Relationship Id="rId240" Type="http://schemas.openxmlformats.org/officeDocument/2006/relationships/customXml" Target="../ink/ink575.xml"/><Relationship Id="rId261" Type="http://schemas.openxmlformats.org/officeDocument/2006/relationships/customXml" Target="../ink/ink586.xml"/><Relationship Id="rId14" Type="http://schemas.openxmlformats.org/officeDocument/2006/relationships/image" Target="../media/image925.png"/><Relationship Id="rId35" Type="http://schemas.openxmlformats.org/officeDocument/2006/relationships/customXml" Target="../ink/ink472.xml"/><Relationship Id="rId56" Type="http://schemas.openxmlformats.org/officeDocument/2006/relationships/image" Target="../media/image945.png"/><Relationship Id="rId77" Type="http://schemas.openxmlformats.org/officeDocument/2006/relationships/customXml" Target="../ink/ink493.xml"/><Relationship Id="rId100" Type="http://schemas.openxmlformats.org/officeDocument/2006/relationships/image" Target="../media/image967.png"/><Relationship Id="rId282" Type="http://schemas.openxmlformats.org/officeDocument/2006/relationships/image" Target="../media/image1057.png"/><Relationship Id="rId8" Type="http://schemas.openxmlformats.org/officeDocument/2006/relationships/image" Target="../media/image922.png"/><Relationship Id="rId98" Type="http://schemas.openxmlformats.org/officeDocument/2006/relationships/image" Target="../media/image966.png"/><Relationship Id="rId121" Type="http://schemas.openxmlformats.org/officeDocument/2006/relationships/customXml" Target="../ink/ink515.xml"/><Relationship Id="rId142" Type="http://schemas.openxmlformats.org/officeDocument/2006/relationships/image" Target="../media/image988.png"/><Relationship Id="rId163" Type="http://schemas.openxmlformats.org/officeDocument/2006/relationships/customXml" Target="../ink/ink536.xml"/><Relationship Id="rId184" Type="http://schemas.openxmlformats.org/officeDocument/2006/relationships/image" Target="../media/image1009.png"/><Relationship Id="rId219" Type="http://schemas.openxmlformats.org/officeDocument/2006/relationships/customXml" Target="../ink/ink564.xml"/><Relationship Id="rId230" Type="http://schemas.openxmlformats.org/officeDocument/2006/relationships/customXml" Target="../ink/ink570.xml"/><Relationship Id="rId251" Type="http://schemas.openxmlformats.org/officeDocument/2006/relationships/image" Target="../media/image1042.png"/><Relationship Id="rId25" Type="http://schemas.openxmlformats.org/officeDocument/2006/relationships/customXml" Target="../ink/ink467.xml"/><Relationship Id="rId46" Type="http://schemas.openxmlformats.org/officeDocument/2006/relationships/image" Target="../media/image940.png"/><Relationship Id="rId67" Type="http://schemas.openxmlformats.org/officeDocument/2006/relationships/customXml" Target="../ink/ink488.xml"/><Relationship Id="rId272" Type="http://schemas.openxmlformats.org/officeDocument/2006/relationships/image" Target="../media/image1052.png"/><Relationship Id="rId88" Type="http://schemas.openxmlformats.org/officeDocument/2006/relationships/image" Target="../media/image961.png"/><Relationship Id="rId111" Type="http://schemas.openxmlformats.org/officeDocument/2006/relationships/customXml" Target="../ink/ink510.xml"/><Relationship Id="rId132" Type="http://schemas.openxmlformats.org/officeDocument/2006/relationships/image" Target="../media/image983.png"/><Relationship Id="rId153" Type="http://schemas.openxmlformats.org/officeDocument/2006/relationships/customXml" Target="../ink/ink531.xml"/><Relationship Id="rId174" Type="http://schemas.openxmlformats.org/officeDocument/2006/relationships/image" Target="../media/image1004.png"/><Relationship Id="rId195" Type="http://schemas.openxmlformats.org/officeDocument/2006/relationships/customXml" Target="../ink/ink552.xml"/><Relationship Id="rId209" Type="http://schemas.openxmlformats.org/officeDocument/2006/relationships/customXml" Target="../ink/ink559.xml"/><Relationship Id="rId220" Type="http://schemas.openxmlformats.org/officeDocument/2006/relationships/image" Target="../media/image1027.png"/><Relationship Id="rId241" Type="http://schemas.openxmlformats.org/officeDocument/2006/relationships/image" Target="../media/image1037.png"/><Relationship Id="rId15" Type="http://schemas.openxmlformats.org/officeDocument/2006/relationships/customXml" Target="../ink/ink462.xml"/><Relationship Id="rId36" Type="http://schemas.openxmlformats.org/officeDocument/2006/relationships/image" Target="../media/image935.png"/><Relationship Id="rId57" Type="http://schemas.openxmlformats.org/officeDocument/2006/relationships/customXml" Target="../ink/ink483.xml"/><Relationship Id="rId262" Type="http://schemas.openxmlformats.org/officeDocument/2006/relationships/image" Target="../media/image1047.png"/><Relationship Id="rId78" Type="http://schemas.openxmlformats.org/officeDocument/2006/relationships/image" Target="../media/image956.png"/><Relationship Id="rId99" Type="http://schemas.openxmlformats.org/officeDocument/2006/relationships/customXml" Target="../ink/ink504.xml"/><Relationship Id="rId101" Type="http://schemas.openxmlformats.org/officeDocument/2006/relationships/customXml" Target="../ink/ink505.xml"/><Relationship Id="rId122" Type="http://schemas.openxmlformats.org/officeDocument/2006/relationships/image" Target="../media/image978.png"/><Relationship Id="rId143" Type="http://schemas.openxmlformats.org/officeDocument/2006/relationships/customXml" Target="../ink/ink526.xml"/><Relationship Id="rId164" Type="http://schemas.openxmlformats.org/officeDocument/2006/relationships/image" Target="../media/image999.png"/><Relationship Id="rId185" Type="http://schemas.openxmlformats.org/officeDocument/2006/relationships/customXml" Target="../ink/ink547.xml"/><Relationship Id="rId9" Type="http://schemas.openxmlformats.org/officeDocument/2006/relationships/customXml" Target="../ink/ink459.xml"/><Relationship Id="rId210" Type="http://schemas.openxmlformats.org/officeDocument/2006/relationships/image" Target="../media/image1022.png"/><Relationship Id="rId26" Type="http://schemas.openxmlformats.org/officeDocument/2006/relationships/image" Target="../media/image930.png"/><Relationship Id="rId231" Type="http://schemas.openxmlformats.org/officeDocument/2006/relationships/image" Target="../media/image1032.png"/><Relationship Id="rId252" Type="http://schemas.openxmlformats.org/officeDocument/2006/relationships/customXml" Target="../ink/ink581.xml"/><Relationship Id="rId273" Type="http://schemas.openxmlformats.org/officeDocument/2006/relationships/customXml" Target="../ink/ink592.xml"/><Relationship Id="rId47" Type="http://schemas.openxmlformats.org/officeDocument/2006/relationships/customXml" Target="../ink/ink478.xml"/><Relationship Id="rId68" Type="http://schemas.openxmlformats.org/officeDocument/2006/relationships/image" Target="../media/image951.png"/><Relationship Id="rId89" Type="http://schemas.openxmlformats.org/officeDocument/2006/relationships/customXml" Target="../ink/ink499.xml"/><Relationship Id="rId112" Type="http://schemas.openxmlformats.org/officeDocument/2006/relationships/image" Target="../media/image973.png"/><Relationship Id="rId133" Type="http://schemas.openxmlformats.org/officeDocument/2006/relationships/customXml" Target="../ink/ink521.xml"/><Relationship Id="rId154" Type="http://schemas.openxmlformats.org/officeDocument/2006/relationships/image" Target="../media/image994.png"/><Relationship Id="rId175" Type="http://schemas.openxmlformats.org/officeDocument/2006/relationships/customXml" Target="../ink/ink542.xml"/><Relationship Id="rId196" Type="http://schemas.openxmlformats.org/officeDocument/2006/relationships/image" Target="../media/image1015.png"/><Relationship Id="rId200" Type="http://schemas.openxmlformats.org/officeDocument/2006/relationships/image" Target="../media/image1017.png"/><Relationship Id="rId16" Type="http://schemas.openxmlformats.org/officeDocument/2006/relationships/image" Target="../media/image926.png"/><Relationship Id="rId221" Type="http://schemas.openxmlformats.org/officeDocument/2006/relationships/customXml" Target="../ink/ink565.xml"/><Relationship Id="rId242" Type="http://schemas.openxmlformats.org/officeDocument/2006/relationships/customXml" Target="../ink/ink576.xml"/><Relationship Id="rId263" Type="http://schemas.openxmlformats.org/officeDocument/2006/relationships/customXml" Target="../ink/ink587.xml"/><Relationship Id="rId37" Type="http://schemas.openxmlformats.org/officeDocument/2006/relationships/customXml" Target="../ink/ink473.xml"/><Relationship Id="rId58" Type="http://schemas.openxmlformats.org/officeDocument/2006/relationships/image" Target="../media/image946.png"/><Relationship Id="rId79" Type="http://schemas.openxmlformats.org/officeDocument/2006/relationships/customXml" Target="../ink/ink494.xml"/><Relationship Id="rId102" Type="http://schemas.openxmlformats.org/officeDocument/2006/relationships/image" Target="../media/image968.png"/><Relationship Id="rId123" Type="http://schemas.openxmlformats.org/officeDocument/2006/relationships/customXml" Target="../ink/ink516.xml"/><Relationship Id="rId144" Type="http://schemas.openxmlformats.org/officeDocument/2006/relationships/image" Target="../media/image989.png"/><Relationship Id="rId90" Type="http://schemas.openxmlformats.org/officeDocument/2006/relationships/image" Target="../media/image962.png"/><Relationship Id="rId165" Type="http://schemas.openxmlformats.org/officeDocument/2006/relationships/customXml" Target="../ink/ink537.xml"/><Relationship Id="rId186" Type="http://schemas.openxmlformats.org/officeDocument/2006/relationships/image" Target="../media/image1010.png"/><Relationship Id="rId211" Type="http://schemas.openxmlformats.org/officeDocument/2006/relationships/customXml" Target="../ink/ink560.xml"/><Relationship Id="rId232" Type="http://schemas.openxmlformats.org/officeDocument/2006/relationships/customXml" Target="../ink/ink571.xml"/><Relationship Id="rId253" Type="http://schemas.openxmlformats.org/officeDocument/2006/relationships/image" Target="../media/image1043.png"/><Relationship Id="rId274" Type="http://schemas.openxmlformats.org/officeDocument/2006/relationships/image" Target="../media/image1053.png"/><Relationship Id="rId27" Type="http://schemas.openxmlformats.org/officeDocument/2006/relationships/customXml" Target="../ink/ink468.xml"/><Relationship Id="rId48" Type="http://schemas.openxmlformats.org/officeDocument/2006/relationships/image" Target="../media/image941.png"/><Relationship Id="rId69" Type="http://schemas.openxmlformats.org/officeDocument/2006/relationships/customXml" Target="../ink/ink489.xml"/><Relationship Id="rId113" Type="http://schemas.openxmlformats.org/officeDocument/2006/relationships/customXml" Target="../ink/ink511.xml"/><Relationship Id="rId134" Type="http://schemas.openxmlformats.org/officeDocument/2006/relationships/image" Target="../media/image984.png"/><Relationship Id="rId80" Type="http://schemas.openxmlformats.org/officeDocument/2006/relationships/image" Target="../media/image957.png"/><Relationship Id="rId155" Type="http://schemas.openxmlformats.org/officeDocument/2006/relationships/customXml" Target="../ink/ink532.xml"/><Relationship Id="rId176" Type="http://schemas.openxmlformats.org/officeDocument/2006/relationships/image" Target="../media/image1005.png"/><Relationship Id="rId197" Type="http://schemas.openxmlformats.org/officeDocument/2006/relationships/customXml" Target="../ink/ink553.xml"/><Relationship Id="rId201" Type="http://schemas.openxmlformats.org/officeDocument/2006/relationships/customXml" Target="../ink/ink555.xml"/><Relationship Id="rId222" Type="http://schemas.openxmlformats.org/officeDocument/2006/relationships/image" Target="../media/image1028.png"/><Relationship Id="rId243" Type="http://schemas.openxmlformats.org/officeDocument/2006/relationships/image" Target="../media/image1038.png"/><Relationship Id="rId264" Type="http://schemas.openxmlformats.org/officeDocument/2006/relationships/image" Target="../media/image1048.png"/><Relationship Id="rId17" Type="http://schemas.openxmlformats.org/officeDocument/2006/relationships/customXml" Target="../ink/ink463.xml"/><Relationship Id="rId38" Type="http://schemas.openxmlformats.org/officeDocument/2006/relationships/image" Target="../media/image936.png"/><Relationship Id="rId59" Type="http://schemas.openxmlformats.org/officeDocument/2006/relationships/customXml" Target="../ink/ink484.xml"/><Relationship Id="rId103" Type="http://schemas.openxmlformats.org/officeDocument/2006/relationships/customXml" Target="../ink/ink506.xml"/><Relationship Id="rId124" Type="http://schemas.openxmlformats.org/officeDocument/2006/relationships/image" Target="../media/image979.png"/><Relationship Id="rId70" Type="http://schemas.openxmlformats.org/officeDocument/2006/relationships/image" Target="../media/image952.png"/><Relationship Id="rId91" Type="http://schemas.openxmlformats.org/officeDocument/2006/relationships/customXml" Target="../ink/ink500.xml"/><Relationship Id="rId145" Type="http://schemas.openxmlformats.org/officeDocument/2006/relationships/customXml" Target="../ink/ink527.xml"/><Relationship Id="rId166" Type="http://schemas.openxmlformats.org/officeDocument/2006/relationships/image" Target="../media/image1000.png"/><Relationship Id="rId187" Type="http://schemas.openxmlformats.org/officeDocument/2006/relationships/customXml" Target="../ink/ink548.xml"/><Relationship Id="rId1" Type="http://schemas.openxmlformats.org/officeDocument/2006/relationships/slideLayout" Target="../slideLayouts/slideLayout7.xml"/><Relationship Id="rId212" Type="http://schemas.openxmlformats.org/officeDocument/2006/relationships/image" Target="../media/image1023.png"/><Relationship Id="rId233" Type="http://schemas.openxmlformats.org/officeDocument/2006/relationships/image" Target="../media/image1033.png"/><Relationship Id="rId254" Type="http://schemas.openxmlformats.org/officeDocument/2006/relationships/customXml" Target="../ink/ink582.xml"/><Relationship Id="rId28" Type="http://schemas.openxmlformats.org/officeDocument/2006/relationships/image" Target="../media/image931.png"/><Relationship Id="rId49" Type="http://schemas.openxmlformats.org/officeDocument/2006/relationships/customXml" Target="../ink/ink479.xml"/><Relationship Id="rId114" Type="http://schemas.openxmlformats.org/officeDocument/2006/relationships/image" Target="../media/image974.png"/><Relationship Id="rId275" Type="http://schemas.openxmlformats.org/officeDocument/2006/relationships/customXml" Target="../ink/ink593.xml"/><Relationship Id="rId60" Type="http://schemas.openxmlformats.org/officeDocument/2006/relationships/image" Target="../media/image947.png"/><Relationship Id="rId81" Type="http://schemas.openxmlformats.org/officeDocument/2006/relationships/customXml" Target="../ink/ink495.xml"/><Relationship Id="rId135" Type="http://schemas.openxmlformats.org/officeDocument/2006/relationships/customXml" Target="../ink/ink522.xml"/><Relationship Id="rId156" Type="http://schemas.openxmlformats.org/officeDocument/2006/relationships/image" Target="../media/image995.png"/><Relationship Id="rId177" Type="http://schemas.openxmlformats.org/officeDocument/2006/relationships/customXml" Target="../ink/ink543.xml"/><Relationship Id="rId198" Type="http://schemas.openxmlformats.org/officeDocument/2006/relationships/image" Target="../media/image1016.png"/><Relationship Id="rId202" Type="http://schemas.openxmlformats.org/officeDocument/2006/relationships/image" Target="../media/image1018.png"/><Relationship Id="rId223" Type="http://schemas.openxmlformats.org/officeDocument/2006/relationships/customXml" Target="../ink/ink566.xml"/><Relationship Id="rId244" Type="http://schemas.openxmlformats.org/officeDocument/2006/relationships/customXml" Target="../ink/ink577.xml"/><Relationship Id="rId18" Type="http://schemas.openxmlformats.org/officeDocument/2006/relationships/image" Target="../media/image927.png"/><Relationship Id="rId39" Type="http://schemas.openxmlformats.org/officeDocument/2006/relationships/customXml" Target="../ink/ink474.xml"/><Relationship Id="rId265" Type="http://schemas.openxmlformats.org/officeDocument/2006/relationships/customXml" Target="../ink/ink588.xml"/><Relationship Id="rId50" Type="http://schemas.openxmlformats.org/officeDocument/2006/relationships/image" Target="../media/image942.png"/><Relationship Id="rId104" Type="http://schemas.openxmlformats.org/officeDocument/2006/relationships/image" Target="../media/image969.png"/><Relationship Id="rId125" Type="http://schemas.openxmlformats.org/officeDocument/2006/relationships/customXml" Target="../ink/ink517.xml"/><Relationship Id="rId146" Type="http://schemas.openxmlformats.org/officeDocument/2006/relationships/image" Target="../media/image990.png"/><Relationship Id="rId167" Type="http://schemas.openxmlformats.org/officeDocument/2006/relationships/customXml" Target="../ink/ink538.xml"/><Relationship Id="rId188" Type="http://schemas.openxmlformats.org/officeDocument/2006/relationships/image" Target="../media/image1011.png"/><Relationship Id="rId71" Type="http://schemas.openxmlformats.org/officeDocument/2006/relationships/customXml" Target="../ink/ink490.xml"/><Relationship Id="rId92" Type="http://schemas.openxmlformats.org/officeDocument/2006/relationships/image" Target="../media/image963.png"/><Relationship Id="rId213" Type="http://schemas.openxmlformats.org/officeDocument/2006/relationships/customXml" Target="../ink/ink561.xml"/><Relationship Id="rId234" Type="http://schemas.openxmlformats.org/officeDocument/2006/relationships/customXml" Target="../ink/ink572.xml"/><Relationship Id="rId2" Type="http://schemas.openxmlformats.org/officeDocument/2006/relationships/notesSlide" Target="../notesSlides/notesSlide14.xml"/><Relationship Id="rId29" Type="http://schemas.openxmlformats.org/officeDocument/2006/relationships/customXml" Target="../ink/ink469.xml"/><Relationship Id="rId255" Type="http://schemas.openxmlformats.org/officeDocument/2006/relationships/customXml" Target="../ink/ink583.xml"/><Relationship Id="rId276" Type="http://schemas.openxmlformats.org/officeDocument/2006/relationships/image" Target="../media/image1054.png"/><Relationship Id="rId40" Type="http://schemas.openxmlformats.org/officeDocument/2006/relationships/image" Target="../media/image937.png"/><Relationship Id="rId115" Type="http://schemas.openxmlformats.org/officeDocument/2006/relationships/customXml" Target="../ink/ink512.xml"/><Relationship Id="rId136" Type="http://schemas.openxmlformats.org/officeDocument/2006/relationships/image" Target="../media/image985.png"/><Relationship Id="rId157" Type="http://schemas.openxmlformats.org/officeDocument/2006/relationships/customXml" Target="../ink/ink533.xml"/><Relationship Id="rId178" Type="http://schemas.openxmlformats.org/officeDocument/2006/relationships/image" Target="../media/image1006.png"/><Relationship Id="rId61" Type="http://schemas.openxmlformats.org/officeDocument/2006/relationships/customXml" Target="../ink/ink485.xml"/><Relationship Id="rId82" Type="http://schemas.openxmlformats.org/officeDocument/2006/relationships/image" Target="../media/image958.png"/><Relationship Id="rId199" Type="http://schemas.openxmlformats.org/officeDocument/2006/relationships/customXml" Target="../ink/ink554.xml"/><Relationship Id="rId203" Type="http://schemas.openxmlformats.org/officeDocument/2006/relationships/customXml" Target="../ink/ink556.xml"/><Relationship Id="rId19" Type="http://schemas.openxmlformats.org/officeDocument/2006/relationships/customXml" Target="../ink/ink464.xml"/><Relationship Id="rId224" Type="http://schemas.openxmlformats.org/officeDocument/2006/relationships/image" Target="../media/image1029.png"/><Relationship Id="rId245" Type="http://schemas.openxmlformats.org/officeDocument/2006/relationships/image" Target="../media/image1039.png"/><Relationship Id="rId266" Type="http://schemas.openxmlformats.org/officeDocument/2006/relationships/image" Target="../media/image1049.png"/><Relationship Id="rId30" Type="http://schemas.openxmlformats.org/officeDocument/2006/relationships/image" Target="../media/image932.png"/><Relationship Id="rId105" Type="http://schemas.openxmlformats.org/officeDocument/2006/relationships/customXml" Target="../ink/ink507.xml"/><Relationship Id="rId126" Type="http://schemas.openxmlformats.org/officeDocument/2006/relationships/image" Target="../media/image980.png"/><Relationship Id="rId147" Type="http://schemas.openxmlformats.org/officeDocument/2006/relationships/customXml" Target="../ink/ink528.xml"/><Relationship Id="rId168" Type="http://schemas.openxmlformats.org/officeDocument/2006/relationships/image" Target="../media/image1001.png"/><Relationship Id="rId51" Type="http://schemas.openxmlformats.org/officeDocument/2006/relationships/customXml" Target="../ink/ink480.xml"/><Relationship Id="rId72" Type="http://schemas.openxmlformats.org/officeDocument/2006/relationships/image" Target="../media/image953.png"/><Relationship Id="rId93" Type="http://schemas.openxmlformats.org/officeDocument/2006/relationships/customXml" Target="../ink/ink501.xml"/><Relationship Id="rId189" Type="http://schemas.openxmlformats.org/officeDocument/2006/relationships/customXml" Target="../ink/ink549.xml"/><Relationship Id="rId3" Type="http://schemas.openxmlformats.org/officeDocument/2006/relationships/customXml" Target="../ink/ink456.xml"/><Relationship Id="rId214" Type="http://schemas.openxmlformats.org/officeDocument/2006/relationships/image" Target="../media/image1024.png"/><Relationship Id="rId235" Type="http://schemas.openxmlformats.org/officeDocument/2006/relationships/image" Target="../media/image1034.png"/><Relationship Id="rId256" Type="http://schemas.openxmlformats.org/officeDocument/2006/relationships/image" Target="../media/image1044.png"/><Relationship Id="rId277" Type="http://schemas.openxmlformats.org/officeDocument/2006/relationships/customXml" Target="../ink/ink594.xml"/><Relationship Id="rId116" Type="http://schemas.openxmlformats.org/officeDocument/2006/relationships/image" Target="../media/image975.png"/><Relationship Id="rId137" Type="http://schemas.openxmlformats.org/officeDocument/2006/relationships/customXml" Target="../ink/ink523.xml"/><Relationship Id="rId158" Type="http://schemas.openxmlformats.org/officeDocument/2006/relationships/image" Target="../media/image996.png"/><Relationship Id="rId20" Type="http://schemas.openxmlformats.org/officeDocument/2006/relationships/image" Target="../media/image928.png"/><Relationship Id="rId41" Type="http://schemas.openxmlformats.org/officeDocument/2006/relationships/customXml" Target="../ink/ink475.xml"/><Relationship Id="rId62" Type="http://schemas.openxmlformats.org/officeDocument/2006/relationships/image" Target="../media/image948.png"/><Relationship Id="rId83" Type="http://schemas.openxmlformats.org/officeDocument/2006/relationships/customXml" Target="../ink/ink496.xml"/><Relationship Id="rId179" Type="http://schemas.openxmlformats.org/officeDocument/2006/relationships/customXml" Target="../ink/ink544.xml"/><Relationship Id="rId190" Type="http://schemas.openxmlformats.org/officeDocument/2006/relationships/image" Target="../media/image1012.png"/><Relationship Id="rId204" Type="http://schemas.openxmlformats.org/officeDocument/2006/relationships/image" Target="../media/image1019.png"/><Relationship Id="rId225" Type="http://schemas.openxmlformats.org/officeDocument/2006/relationships/customXml" Target="../ink/ink567.xml"/><Relationship Id="rId246" Type="http://schemas.openxmlformats.org/officeDocument/2006/relationships/customXml" Target="../ink/ink578.xml"/><Relationship Id="rId267" Type="http://schemas.openxmlformats.org/officeDocument/2006/relationships/customXml" Target="../ink/ink589.xml"/><Relationship Id="rId106" Type="http://schemas.openxmlformats.org/officeDocument/2006/relationships/image" Target="../media/image970.png"/><Relationship Id="rId127" Type="http://schemas.openxmlformats.org/officeDocument/2006/relationships/customXml" Target="../ink/ink518.xml"/><Relationship Id="rId10" Type="http://schemas.openxmlformats.org/officeDocument/2006/relationships/image" Target="../media/image923.png"/><Relationship Id="rId31" Type="http://schemas.openxmlformats.org/officeDocument/2006/relationships/customXml" Target="../ink/ink470.xml"/><Relationship Id="rId52" Type="http://schemas.openxmlformats.org/officeDocument/2006/relationships/image" Target="../media/image943.png"/><Relationship Id="rId73" Type="http://schemas.openxmlformats.org/officeDocument/2006/relationships/customXml" Target="../ink/ink491.xml"/><Relationship Id="rId94" Type="http://schemas.openxmlformats.org/officeDocument/2006/relationships/image" Target="../media/image964.png"/><Relationship Id="rId148" Type="http://schemas.openxmlformats.org/officeDocument/2006/relationships/image" Target="../media/image991.png"/><Relationship Id="rId169" Type="http://schemas.openxmlformats.org/officeDocument/2006/relationships/customXml" Target="../ink/ink539.xml"/><Relationship Id="rId4" Type="http://schemas.openxmlformats.org/officeDocument/2006/relationships/image" Target="../media/image920.png"/><Relationship Id="rId180" Type="http://schemas.openxmlformats.org/officeDocument/2006/relationships/image" Target="../media/image1007.png"/><Relationship Id="rId215" Type="http://schemas.openxmlformats.org/officeDocument/2006/relationships/customXml" Target="../ink/ink562.xml"/><Relationship Id="rId236" Type="http://schemas.openxmlformats.org/officeDocument/2006/relationships/customXml" Target="../ink/ink573.xml"/><Relationship Id="rId257" Type="http://schemas.openxmlformats.org/officeDocument/2006/relationships/customXml" Target="../ink/ink584.xml"/><Relationship Id="rId278" Type="http://schemas.openxmlformats.org/officeDocument/2006/relationships/image" Target="../media/image1055.png"/><Relationship Id="rId42" Type="http://schemas.openxmlformats.org/officeDocument/2006/relationships/image" Target="../media/image938.png"/><Relationship Id="rId84" Type="http://schemas.openxmlformats.org/officeDocument/2006/relationships/image" Target="../media/image959.png"/><Relationship Id="rId138" Type="http://schemas.openxmlformats.org/officeDocument/2006/relationships/image" Target="../media/image986.png"/><Relationship Id="rId191" Type="http://schemas.openxmlformats.org/officeDocument/2006/relationships/customXml" Target="../ink/ink550.xml"/><Relationship Id="rId205" Type="http://schemas.openxmlformats.org/officeDocument/2006/relationships/customXml" Target="../ink/ink557.xml"/><Relationship Id="rId247" Type="http://schemas.openxmlformats.org/officeDocument/2006/relationships/image" Target="../media/image1040.png"/><Relationship Id="rId107" Type="http://schemas.openxmlformats.org/officeDocument/2006/relationships/customXml" Target="../ink/ink508.xml"/><Relationship Id="rId11" Type="http://schemas.openxmlformats.org/officeDocument/2006/relationships/customXml" Target="../ink/ink460.xml"/><Relationship Id="rId53" Type="http://schemas.openxmlformats.org/officeDocument/2006/relationships/customXml" Target="../ink/ink481.xml"/><Relationship Id="rId149" Type="http://schemas.openxmlformats.org/officeDocument/2006/relationships/customXml" Target="../ink/ink529.xml"/><Relationship Id="rId95" Type="http://schemas.openxmlformats.org/officeDocument/2006/relationships/customXml" Target="../ink/ink502.xml"/><Relationship Id="rId160" Type="http://schemas.openxmlformats.org/officeDocument/2006/relationships/image" Target="../media/image997.png"/><Relationship Id="rId216" Type="http://schemas.openxmlformats.org/officeDocument/2006/relationships/image" Target="../media/image1025.png"/><Relationship Id="rId258" Type="http://schemas.openxmlformats.org/officeDocument/2006/relationships/image" Target="../media/image1045.png"/></Relationships>
</file>

<file path=ppt/slides/_rels/slide15.xml.rels><?xml version="1.0" encoding="UTF-8" standalone="yes"?>
<Relationships xmlns="http://schemas.openxmlformats.org/package/2006/relationships"><Relationship Id="rId26" Type="http://schemas.openxmlformats.org/officeDocument/2006/relationships/image" Target="../media/image1069.png"/><Relationship Id="rId21" Type="http://schemas.openxmlformats.org/officeDocument/2006/relationships/customXml" Target="../ink/ink606.xml"/><Relationship Id="rId34" Type="http://schemas.openxmlformats.org/officeDocument/2006/relationships/image" Target="../media/image1073.png"/><Relationship Id="rId42" Type="http://schemas.openxmlformats.org/officeDocument/2006/relationships/image" Target="../media/image1077.png"/><Relationship Id="rId47" Type="http://schemas.openxmlformats.org/officeDocument/2006/relationships/customXml" Target="../ink/ink619.xml"/><Relationship Id="rId50" Type="http://schemas.openxmlformats.org/officeDocument/2006/relationships/image" Target="../media/image1081.png"/><Relationship Id="rId55" Type="http://schemas.openxmlformats.org/officeDocument/2006/relationships/customXml" Target="../ink/ink623.xml"/><Relationship Id="rId63" Type="http://schemas.openxmlformats.org/officeDocument/2006/relationships/customXml" Target="../ink/ink627.xml"/><Relationship Id="rId7" Type="http://schemas.openxmlformats.org/officeDocument/2006/relationships/customXml" Target="../ink/ink599.xml"/><Relationship Id="rId2" Type="http://schemas.openxmlformats.org/officeDocument/2006/relationships/notesSlide" Target="../notesSlides/notesSlide15.xml"/><Relationship Id="rId16" Type="http://schemas.openxmlformats.org/officeDocument/2006/relationships/image" Target="../media/image1064.png"/><Relationship Id="rId29" Type="http://schemas.openxmlformats.org/officeDocument/2006/relationships/customXml" Target="../ink/ink610.xml"/><Relationship Id="rId11" Type="http://schemas.openxmlformats.org/officeDocument/2006/relationships/customXml" Target="../ink/ink601.xml"/><Relationship Id="rId24" Type="http://schemas.openxmlformats.org/officeDocument/2006/relationships/image" Target="../media/image1068.png"/><Relationship Id="rId32" Type="http://schemas.openxmlformats.org/officeDocument/2006/relationships/image" Target="../media/image1072.png"/><Relationship Id="rId37" Type="http://schemas.openxmlformats.org/officeDocument/2006/relationships/customXml" Target="../ink/ink614.xml"/><Relationship Id="rId40" Type="http://schemas.openxmlformats.org/officeDocument/2006/relationships/image" Target="../media/image1076.png"/><Relationship Id="rId45" Type="http://schemas.openxmlformats.org/officeDocument/2006/relationships/customXml" Target="../ink/ink618.xml"/><Relationship Id="rId53" Type="http://schemas.openxmlformats.org/officeDocument/2006/relationships/customXml" Target="../ink/ink622.xml"/><Relationship Id="rId58" Type="http://schemas.openxmlformats.org/officeDocument/2006/relationships/image" Target="../media/image1085.png"/><Relationship Id="rId66" Type="http://schemas.openxmlformats.org/officeDocument/2006/relationships/image" Target="../media/image1089.png"/><Relationship Id="rId5" Type="http://schemas.openxmlformats.org/officeDocument/2006/relationships/customXml" Target="../ink/ink598.xml"/><Relationship Id="rId61" Type="http://schemas.openxmlformats.org/officeDocument/2006/relationships/customXml" Target="../ink/ink626.xml"/><Relationship Id="rId19" Type="http://schemas.openxmlformats.org/officeDocument/2006/relationships/customXml" Target="../ink/ink605.xml"/><Relationship Id="rId14" Type="http://schemas.openxmlformats.org/officeDocument/2006/relationships/image" Target="../media/image1063.png"/><Relationship Id="rId22" Type="http://schemas.openxmlformats.org/officeDocument/2006/relationships/image" Target="../media/image1067.png"/><Relationship Id="rId27" Type="http://schemas.openxmlformats.org/officeDocument/2006/relationships/customXml" Target="../ink/ink609.xml"/><Relationship Id="rId30" Type="http://schemas.openxmlformats.org/officeDocument/2006/relationships/image" Target="../media/image1071.png"/><Relationship Id="rId35" Type="http://schemas.openxmlformats.org/officeDocument/2006/relationships/customXml" Target="../ink/ink613.xml"/><Relationship Id="rId43" Type="http://schemas.openxmlformats.org/officeDocument/2006/relationships/customXml" Target="../ink/ink617.xml"/><Relationship Id="rId48" Type="http://schemas.openxmlformats.org/officeDocument/2006/relationships/image" Target="../media/image1080.png"/><Relationship Id="rId56" Type="http://schemas.openxmlformats.org/officeDocument/2006/relationships/image" Target="../media/image1084.png"/><Relationship Id="rId64" Type="http://schemas.openxmlformats.org/officeDocument/2006/relationships/image" Target="../media/image1088.png"/><Relationship Id="rId8" Type="http://schemas.openxmlformats.org/officeDocument/2006/relationships/image" Target="../media/image1060.png"/><Relationship Id="rId51" Type="http://schemas.openxmlformats.org/officeDocument/2006/relationships/customXml" Target="../ink/ink621.xml"/><Relationship Id="rId3" Type="http://schemas.openxmlformats.org/officeDocument/2006/relationships/customXml" Target="../ink/ink597.xml"/><Relationship Id="rId12" Type="http://schemas.openxmlformats.org/officeDocument/2006/relationships/image" Target="../media/image1062.png"/><Relationship Id="rId17" Type="http://schemas.openxmlformats.org/officeDocument/2006/relationships/customXml" Target="../ink/ink604.xml"/><Relationship Id="rId25" Type="http://schemas.openxmlformats.org/officeDocument/2006/relationships/customXml" Target="../ink/ink608.xml"/><Relationship Id="rId33" Type="http://schemas.openxmlformats.org/officeDocument/2006/relationships/customXml" Target="../ink/ink612.xml"/><Relationship Id="rId38" Type="http://schemas.openxmlformats.org/officeDocument/2006/relationships/image" Target="../media/image1075.png"/><Relationship Id="rId46" Type="http://schemas.openxmlformats.org/officeDocument/2006/relationships/image" Target="../media/image1079.png"/><Relationship Id="rId59" Type="http://schemas.openxmlformats.org/officeDocument/2006/relationships/customXml" Target="../ink/ink625.xml"/><Relationship Id="rId20" Type="http://schemas.openxmlformats.org/officeDocument/2006/relationships/image" Target="../media/image1066.png"/><Relationship Id="rId41" Type="http://schemas.openxmlformats.org/officeDocument/2006/relationships/customXml" Target="../ink/ink616.xml"/><Relationship Id="rId54" Type="http://schemas.openxmlformats.org/officeDocument/2006/relationships/image" Target="../media/image1083.png"/><Relationship Id="rId62" Type="http://schemas.openxmlformats.org/officeDocument/2006/relationships/image" Target="../media/image1087.png"/><Relationship Id="rId1" Type="http://schemas.openxmlformats.org/officeDocument/2006/relationships/slideLayout" Target="../slideLayouts/slideLayout7.xml"/><Relationship Id="rId6" Type="http://schemas.openxmlformats.org/officeDocument/2006/relationships/image" Target="../media/image1059.png"/><Relationship Id="rId15" Type="http://schemas.openxmlformats.org/officeDocument/2006/relationships/customXml" Target="../ink/ink603.xml"/><Relationship Id="rId23" Type="http://schemas.openxmlformats.org/officeDocument/2006/relationships/customXml" Target="../ink/ink607.xml"/><Relationship Id="rId28" Type="http://schemas.openxmlformats.org/officeDocument/2006/relationships/image" Target="../media/image1070.png"/><Relationship Id="rId36" Type="http://schemas.openxmlformats.org/officeDocument/2006/relationships/image" Target="../media/image1074.png"/><Relationship Id="rId49" Type="http://schemas.openxmlformats.org/officeDocument/2006/relationships/customXml" Target="../ink/ink620.xml"/><Relationship Id="rId57" Type="http://schemas.openxmlformats.org/officeDocument/2006/relationships/customXml" Target="../ink/ink624.xml"/><Relationship Id="rId10" Type="http://schemas.openxmlformats.org/officeDocument/2006/relationships/image" Target="../media/image1061.png"/><Relationship Id="rId31" Type="http://schemas.openxmlformats.org/officeDocument/2006/relationships/customXml" Target="../ink/ink611.xml"/><Relationship Id="rId44" Type="http://schemas.openxmlformats.org/officeDocument/2006/relationships/image" Target="../media/image1078.png"/><Relationship Id="rId52" Type="http://schemas.openxmlformats.org/officeDocument/2006/relationships/image" Target="../media/image1082.png"/><Relationship Id="rId60" Type="http://schemas.openxmlformats.org/officeDocument/2006/relationships/image" Target="../media/image1086.png"/><Relationship Id="rId65" Type="http://schemas.openxmlformats.org/officeDocument/2006/relationships/customXml" Target="../ink/ink628.xml"/><Relationship Id="rId4" Type="http://schemas.openxmlformats.org/officeDocument/2006/relationships/image" Target="../media/image1058.png"/><Relationship Id="rId9" Type="http://schemas.openxmlformats.org/officeDocument/2006/relationships/customXml" Target="../ink/ink600.xml"/><Relationship Id="rId13" Type="http://schemas.openxmlformats.org/officeDocument/2006/relationships/customXml" Target="../ink/ink602.xml"/><Relationship Id="rId18" Type="http://schemas.openxmlformats.org/officeDocument/2006/relationships/image" Target="../media/image1065.png"/><Relationship Id="rId39" Type="http://schemas.openxmlformats.org/officeDocument/2006/relationships/customXml" Target="../ink/ink615.xml"/></Relationships>
</file>

<file path=ppt/slides/_rels/slide16.xml.rels><?xml version="1.0" encoding="UTF-8" standalone="yes"?>
<Relationships xmlns="http://schemas.openxmlformats.org/package/2006/relationships"><Relationship Id="rId117" Type="http://schemas.openxmlformats.org/officeDocument/2006/relationships/customXml" Target="../ink/ink686.xml"/><Relationship Id="rId671" Type="http://schemas.openxmlformats.org/officeDocument/2006/relationships/customXml" Target="../ink/ink963.xml"/><Relationship Id="rId21" Type="http://schemas.openxmlformats.org/officeDocument/2006/relationships/customXml" Target="../ink/ink638.xml"/><Relationship Id="rId324" Type="http://schemas.openxmlformats.org/officeDocument/2006/relationships/image" Target="../media/image1247.png"/><Relationship Id="rId531" Type="http://schemas.openxmlformats.org/officeDocument/2006/relationships/customXml" Target="../ink/ink893.xml"/><Relationship Id="rId629" Type="http://schemas.openxmlformats.org/officeDocument/2006/relationships/customXml" Target="../ink/ink942.xml"/><Relationship Id="rId170" Type="http://schemas.openxmlformats.org/officeDocument/2006/relationships/image" Target="../media/image1171.png"/><Relationship Id="rId268" Type="http://schemas.openxmlformats.org/officeDocument/2006/relationships/image" Target="../media/image1219.png"/><Relationship Id="rId475" Type="http://schemas.openxmlformats.org/officeDocument/2006/relationships/customXml" Target="../ink/ink865.xml"/><Relationship Id="rId682" Type="http://schemas.openxmlformats.org/officeDocument/2006/relationships/image" Target="../media/image1426.png"/><Relationship Id="rId32" Type="http://schemas.openxmlformats.org/officeDocument/2006/relationships/image" Target="../media/image1104.png"/><Relationship Id="rId128" Type="http://schemas.openxmlformats.org/officeDocument/2006/relationships/image" Target="../media/image1151.png"/><Relationship Id="rId335" Type="http://schemas.openxmlformats.org/officeDocument/2006/relationships/customXml" Target="../ink/ink795.xml"/><Relationship Id="rId542" Type="http://schemas.openxmlformats.org/officeDocument/2006/relationships/image" Target="../media/image1356.png"/><Relationship Id="rId181" Type="http://schemas.openxmlformats.org/officeDocument/2006/relationships/customXml" Target="../ink/ink718.xml"/><Relationship Id="rId402" Type="http://schemas.openxmlformats.org/officeDocument/2006/relationships/image" Target="../media/image1286.png"/><Relationship Id="rId279" Type="http://schemas.openxmlformats.org/officeDocument/2006/relationships/customXml" Target="../ink/ink767.xml"/><Relationship Id="rId486" Type="http://schemas.openxmlformats.org/officeDocument/2006/relationships/image" Target="../media/image1328.png"/><Relationship Id="rId693" Type="http://schemas.openxmlformats.org/officeDocument/2006/relationships/customXml" Target="../ink/ink974.xml"/><Relationship Id="rId707" Type="http://schemas.openxmlformats.org/officeDocument/2006/relationships/customXml" Target="../ink/ink981.xml"/><Relationship Id="rId43" Type="http://schemas.openxmlformats.org/officeDocument/2006/relationships/customXml" Target="../ink/ink649.xml"/><Relationship Id="rId139" Type="http://schemas.openxmlformats.org/officeDocument/2006/relationships/customXml" Target="../ink/ink697.xml"/><Relationship Id="rId346" Type="http://schemas.openxmlformats.org/officeDocument/2006/relationships/image" Target="../media/image1258.png"/><Relationship Id="rId553" Type="http://schemas.openxmlformats.org/officeDocument/2006/relationships/customXml" Target="../ink/ink904.xml"/><Relationship Id="rId192" Type="http://schemas.openxmlformats.org/officeDocument/2006/relationships/image" Target="../media/image1181.png"/><Relationship Id="rId206" Type="http://schemas.openxmlformats.org/officeDocument/2006/relationships/image" Target="../media/image1188.png"/><Relationship Id="rId413" Type="http://schemas.openxmlformats.org/officeDocument/2006/relationships/customXml" Target="../ink/ink834.xml"/><Relationship Id="rId497" Type="http://schemas.openxmlformats.org/officeDocument/2006/relationships/customXml" Target="../ink/ink876.xml"/><Relationship Id="rId620" Type="http://schemas.openxmlformats.org/officeDocument/2006/relationships/image" Target="../media/image1395.png"/><Relationship Id="rId357" Type="http://schemas.openxmlformats.org/officeDocument/2006/relationships/customXml" Target="../ink/ink806.xml"/><Relationship Id="rId54" Type="http://schemas.openxmlformats.org/officeDocument/2006/relationships/image" Target="../media/image1115.png"/><Relationship Id="rId217" Type="http://schemas.openxmlformats.org/officeDocument/2006/relationships/customXml" Target="../ink/ink736.xml"/><Relationship Id="rId564" Type="http://schemas.openxmlformats.org/officeDocument/2006/relationships/image" Target="../media/image1367.png"/><Relationship Id="rId424" Type="http://schemas.openxmlformats.org/officeDocument/2006/relationships/image" Target="../media/image1297.png"/><Relationship Id="rId631" Type="http://schemas.openxmlformats.org/officeDocument/2006/relationships/customXml" Target="../ink/ink943.xml"/><Relationship Id="rId270" Type="http://schemas.openxmlformats.org/officeDocument/2006/relationships/image" Target="../media/image1220.png"/><Relationship Id="rId65" Type="http://schemas.openxmlformats.org/officeDocument/2006/relationships/customXml" Target="../ink/ink660.xml"/><Relationship Id="rId130" Type="http://schemas.openxmlformats.org/officeDocument/2006/relationships/image" Target="../media/image1152.png"/><Relationship Id="rId368" Type="http://schemas.openxmlformats.org/officeDocument/2006/relationships/image" Target="../media/image1269.png"/><Relationship Id="rId575" Type="http://schemas.openxmlformats.org/officeDocument/2006/relationships/customXml" Target="../ink/ink915.xml"/><Relationship Id="rId228" Type="http://schemas.openxmlformats.org/officeDocument/2006/relationships/image" Target="../media/image1199.png"/><Relationship Id="rId435" Type="http://schemas.openxmlformats.org/officeDocument/2006/relationships/customXml" Target="../ink/ink845.xml"/><Relationship Id="rId642" Type="http://schemas.openxmlformats.org/officeDocument/2006/relationships/image" Target="../media/image1406.png"/><Relationship Id="rId281" Type="http://schemas.openxmlformats.org/officeDocument/2006/relationships/customXml" Target="../ink/ink768.xml"/><Relationship Id="rId502" Type="http://schemas.openxmlformats.org/officeDocument/2006/relationships/image" Target="../media/image1336.png"/><Relationship Id="rId76" Type="http://schemas.openxmlformats.org/officeDocument/2006/relationships/image" Target="../media/image1126.png"/><Relationship Id="rId141" Type="http://schemas.openxmlformats.org/officeDocument/2006/relationships/customXml" Target="../ink/ink698.xml"/><Relationship Id="rId379" Type="http://schemas.openxmlformats.org/officeDocument/2006/relationships/customXml" Target="../ink/ink817.xml"/><Relationship Id="rId586" Type="http://schemas.openxmlformats.org/officeDocument/2006/relationships/image" Target="../media/image1378.png"/><Relationship Id="rId7" Type="http://schemas.openxmlformats.org/officeDocument/2006/relationships/customXml" Target="../ink/ink631.xml"/><Relationship Id="rId239" Type="http://schemas.openxmlformats.org/officeDocument/2006/relationships/customXml" Target="../ink/ink747.xml"/><Relationship Id="rId446" Type="http://schemas.openxmlformats.org/officeDocument/2006/relationships/image" Target="../media/image1308.png"/><Relationship Id="rId653" Type="http://schemas.openxmlformats.org/officeDocument/2006/relationships/customXml" Target="../ink/ink954.xml"/><Relationship Id="rId292" Type="http://schemas.openxmlformats.org/officeDocument/2006/relationships/image" Target="../media/image1231.png"/><Relationship Id="rId306" Type="http://schemas.openxmlformats.org/officeDocument/2006/relationships/image" Target="../media/image1238.png"/><Relationship Id="rId87" Type="http://schemas.openxmlformats.org/officeDocument/2006/relationships/customXml" Target="../ink/ink671.xml"/><Relationship Id="rId513" Type="http://schemas.openxmlformats.org/officeDocument/2006/relationships/customXml" Target="../ink/ink884.xml"/><Relationship Id="rId597" Type="http://schemas.openxmlformats.org/officeDocument/2006/relationships/customXml" Target="../ink/ink926.xml"/><Relationship Id="rId152" Type="http://schemas.openxmlformats.org/officeDocument/2006/relationships/image" Target="../media/image1163.png"/><Relationship Id="rId457" Type="http://schemas.openxmlformats.org/officeDocument/2006/relationships/customXml" Target="../ink/ink856.xml"/><Relationship Id="rId664" Type="http://schemas.openxmlformats.org/officeDocument/2006/relationships/image" Target="../media/image1417.png"/><Relationship Id="rId14" Type="http://schemas.openxmlformats.org/officeDocument/2006/relationships/image" Target="../media/image1095.png"/><Relationship Id="rId317" Type="http://schemas.openxmlformats.org/officeDocument/2006/relationships/customXml" Target="../ink/ink786.xml"/><Relationship Id="rId524" Type="http://schemas.openxmlformats.org/officeDocument/2006/relationships/image" Target="../media/image1347.png"/><Relationship Id="rId98" Type="http://schemas.openxmlformats.org/officeDocument/2006/relationships/image" Target="../media/image1136.png"/><Relationship Id="rId163" Type="http://schemas.openxmlformats.org/officeDocument/2006/relationships/customXml" Target="../ink/ink709.xml"/><Relationship Id="rId370" Type="http://schemas.openxmlformats.org/officeDocument/2006/relationships/image" Target="../media/image1270.png"/><Relationship Id="rId230" Type="http://schemas.openxmlformats.org/officeDocument/2006/relationships/image" Target="../media/image1200.png"/><Relationship Id="rId468" Type="http://schemas.openxmlformats.org/officeDocument/2006/relationships/image" Target="../media/image1319.png"/><Relationship Id="rId675" Type="http://schemas.openxmlformats.org/officeDocument/2006/relationships/customXml" Target="../ink/ink965.xml"/><Relationship Id="rId25" Type="http://schemas.openxmlformats.org/officeDocument/2006/relationships/customXml" Target="../ink/ink640.xml"/><Relationship Id="rId328" Type="http://schemas.openxmlformats.org/officeDocument/2006/relationships/image" Target="../media/image1249.png"/><Relationship Id="rId535" Type="http://schemas.openxmlformats.org/officeDocument/2006/relationships/customXml" Target="../ink/ink895.xml"/><Relationship Id="rId174" Type="http://schemas.openxmlformats.org/officeDocument/2006/relationships/image" Target="../media/image1172.png"/><Relationship Id="rId381" Type="http://schemas.openxmlformats.org/officeDocument/2006/relationships/customXml" Target="../ink/ink818.xml"/><Relationship Id="rId602" Type="http://schemas.openxmlformats.org/officeDocument/2006/relationships/image" Target="../media/image1386.png"/><Relationship Id="rId241" Type="http://schemas.openxmlformats.org/officeDocument/2006/relationships/customXml" Target="../ink/ink748.xml"/><Relationship Id="rId479" Type="http://schemas.openxmlformats.org/officeDocument/2006/relationships/customXml" Target="../ink/ink867.xml"/><Relationship Id="rId686" Type="http://schemas.openxmlformats.org/officeDocument/2006/relationships/image" Target="../media/image1428.png"/><Relationship Id="rId36" Type="http://schemas.openxmlformats.org/officeDocument/2006/relationships/image" Target="../media/image1106.png"/><Relationship Id="rId339" Type="http://schemas.openxmlformats.org/officeDocument/2006/relationships/customXml" Target="../ink/ink797.xml"/><Relationship Id="rId546" Type="http://schemas.openxmlformats.org/officeDocument/2006/relationships/image" Target="../media/image1358.png"/><Relationship Id="rId101" Type="http://schemas.openxmlformats.org/officeDocument/2006/relationships/customXml" Target="../ink/ink678.xml"/><Relationship Id="rId185" Type="http://schemas.openxmlformats.org/officeDocument/2006/relationships/customXml" Target="../ink/ink720.xml"/><Relationship Id="rId406" Type="http://schemas.openxmlformats.org/officeDocument/2006/relationships/image" Target="../media/image1288.png"/><Relationship Id="rId392" Type="http://schemas.openxmlformats.org/officeDocument/2006/relationships/image" Target="../media/image1281.png"/><Relationship Id="rId613" Type="http://schemas.openxmlformats.org/officeDocument/2006/relationships/customXml" Target="../ink/ink934.xml"/><Relationship Id="rId697" Type="http://schemas.openxmlformats.org/officeDocument/2006/relationships/customXml" Target="../ink/ink976.xml"/><Relationship Id="rId252" Type="http://schemas.openxmlformats.org/officeDocument/2006/relationships/image" Target="../media/image1211.png"/><Relationship Id="rId47" Type="http://schemas.openxmlformats.org/officeDocument/2006/relationships/customXml" Target="../ink/ink651.xml"/><Relationship Id="rId112" Type="http://schemas.openxmlformats.org/officeDocument/2006/relationships/image" Target="../media/image1143.png"/><Relationship Id="rId557" Type="http://schemas.openxmlformats.org/officeDocument/2006/relationships/customXml" Target="../ink/ink906.xml"/><Relationship Id="rId196" Type="http://schemas.openxmlformats.org/officeDocument/2006/relationships/image" Target="../media/image1183.png"/><Relationship Id="rId417" Type="http://schemas.openxmlformats.org/officeDocument/2006/relationships/customXml" Target="../ink/ink836.xml"/><Relationship Id="rId624" Type="http://schemas.openxmlformats.org/officeDocument/2006/relationships/image" Target="../media/image1397.png"/><Relationship Id="rId263" Type="http://schemas.openxmlformats.org/officeDocument/2006/relationships/customXml" Target="../ink/ink759.xml"/><Relationship Id="rId470" Type="http://schemas.openxmlformats.org/officeDocument/2006/relationships/image" Target="../media/image1320.png"/><Relationship Id="rId58" Type="http://schemas.openxmlformats.org/officeDocument/2006/relationships/image" Target="../media/image1117.png"/><Relationship Id="rId123" Type="http://schemas.openxmlformats.org/officeDocument/2006/relationships/customXml" Target="../ink/ink689.xml"/><Relationship Id="rId330" Type="http://schemas.openxmlformats.org/officeDocument/2006/relationships/image" Target="../media/image1250.png"/><Relationship Id="rId568" Type="http://schemas.openxmlformats.org/officeDocument/2006/relationships/image" Target="../media/image1369.png"/><Relationship Id="rId428" Type="http://schemas.openxmlformats.org/officeDocument/2006/relationships/image" Target="../media/image1299.png"/><Relationship Id="rId635" Type="http://schemas.openxmlformats.org/officeDocument/2006/relationships/customXml" Target="../ink/ink945.xml"/><Relationship Id="rId274" Type="http://schemas.openxmlformats.org/officeDocument/2006/relationships/image" Target="../media/image1222.png"/><Relationship Id="rId481" Type="http://schemas.openxmlformats.org/officeDocument/2006/relationships/customXml" Target="../ink/ink868.xml"/><Relationship Id="rId702" Type="http://schemas.openxmlformats.org/officeDocument/2006/relationships/image" Target="../media/image1436.png"/><Relationship Id="rId69" Type="http://schemas.openxmlformats.org/officeDocument/2006/relationships/customXml" Target="../ink/ink662.xml"/><Relationship Id="rId134" Type="http://schemas.openxmlformats.org/officeDocument/2006/relationships/image" Target="../media/image1154.png"/><Relationship Id="rId579" Type="http://schemas.openxmlformats.org/officeDocument/2006/relationships/customXml" Target="../ink/ink917.xml"/><Relationship Id="rId341" Type="http://schemas.openxmlformats.org/officeDocument/2006/relationships/customXml" Target="../ink/ink798.xml"/><Relationship Id="rId439" Type="http://schemas.openxmlformats.org/officeDocument/2006/relationships/customXml" Target="../ink/ink847.xml"/><Relationship Id="rId646" Type="http://schemas.openxmlformats.org/officeDocument/2006/relationships/image" Target="../media/image1408.png"/><Relationship Id="rId201" Type="http://schemas.openxmlformats.org/officeDocument/2006/relationships/customXml" Target="../ink/ink728.xml"/><Relationship Id="rId285" Type="http://schemas.openxmlformats.org/officeDocument/2006/relationships/customXml" Target="../ink/ink770.xml"/><Relationship Id="rId506" Type="http://schemas.openxmlformats.org/officeDocument/2006/relationships/image" Target="../media/image1338.png"/><Relationship Id="rId492" Type="http://schemas.openxmlformats.org/officeDocument/2006/relationships/image" Target="../media/image1331.png"/><Relationship Id="rId145" Type="http://schemas.openxmlformats.org/officeDocument/2006/relationships/customXml" Target="../ink/ink700.xml"/><Relationship Id="rId352" Type="http://schemas.openxmlformats.org/officeDocument/2006/relationships/image" Target="../media/image1261.png"/><Relationship Id="rId212" Type="http://schemas.openxmlformats.org/officeDocument/2006/relationships/image" Target="../media/image1191.png"/><Relationship Id="rId657" Type="http://schemas.openxmlformats.org/officeDocument/2006/relationships/customXml" Target="../ink/ink956.xml"/><Relationship Id="rId296" Type="http://schemas.openxmlformats.org/officeDocument/2006/relationships/image" Target="../media/image1233.png"/><Relationship Id="rId517" Type="http://schemas.openxmlformats.org/officeDocument/2006/relationships/customXml" Target="../ink/ink886.xml"/><Relationship Id="rId60" Type="http://schemas.openxmlformats.org/officeDocument/2006/relationships/image" Target="../media/image1118.png"/><Relationship Id="rId156" Type="http://schemas.openxmlformats.org/officeDocument/2006/relationships/image" Target="../media/image1165.png"/><Relationship Id="rId363" Type="http://schemas.openxmlformats.org/officeDocument/2006/relationships/customXml" Target="../ink/ink809.xml"/><Relationship Id="rId570" Type="http://schemas.openxmlformats.org/officeDocument/2006/relationships/image" Target="../media/image1370.png"/><Relationship Id="rId223" Type="http://schemas.openxmlformats.org/officeDocument/2006/relationships/customXml" Target="../ink/ink739.xml"/><Relationship Id="rId430" Type="http://schemas.openxmlformats.org/officeDocument/2006/relationships/image" Target="../media/image1300.png"/><Relationship Id="rId668" Type="http://schemas.openxmlformats.org/officeDocument/2006/relationships/image" Target="../media/image1419.png"/><Relationship Id="rId18" Type="http://schemas.openxmlformats.org/officeDocument/2006/relationships/image" Target="../media/image1097.png"/><Relationship Id="rId528" Type="http://schemas.openxmlformats.org/officeDocument/2006/relationships/image" Target="../media/image1349.png"/><Relationship Id="rId167" Type="http://schemas.openxmlformats.org/officeDocument/2006/relationships/customXml" Target="../ink/ink711.xml"/><Relationship Id="rId374" Type="http://schemas.openxmlformats.org/officeDocument/2006/relationships/image" Target="../media/image1272.png"/><Relationship Id="rId581" Type="http://schemas.openxmlformats.org/officeDocument/2006/relationships/customXml" Target="../ink/ink918.xml"/><Relationship Id="rId71" Type="http://schemas.openxmlformats.org/officeDocument/2006/relationships/customXml" Target="../ink/ink663.xml"/><Relationship Id="rId234" Type="http://schemas.openxmlformats.org/officeDocument/2006/relationships/image" Target="../media/image1202.png"/><Relationship Id="rId637" Type="http://schemas.openxmlformats.org/officeDocument/2006/relationships/customXml" Target="../ink/ink946.xml"/><Relationship Id="rId679" Type="http://schemas.openxmlformats.org/officeDocument/2006/relationships/customXml" Target="../ink/ink967.xml"/><Relationship Id="rId2" Type="http://schemas.openxmlformats.org/officeDocument/2006/relationships/notesSlide" Target="../notesSlides/notesSlide16.xml"/><Relationship Id="rId29" Type="http://schemas.openxmlformats.org/officeDocument/2006/relationships/customXml" Target="../ink/ink642.xml"/><Relationship Id="rId276" Type="http://schemas.openxmlformats.org/officeDocument/2006/relationships/image" Target="../media/image1223.png"/><Relationship Id="rId441" Type="http://schemas.openxmlformats.org/officeDocument/2006/relationships/customXml" Target="../ink/ink848.xml"/><Relationship Id="rId483" Type="http://schemas.openxmlformats.org/officeDocument/2006/relationships/customXml" Target="../ink/ink869.xml"/><Relationship Id="rId539" Type="http://schemas.openxmlformats.org/officeDocument/2006/relationships/customXml" Target="../ink/ink897.xml"/><Relationship Id="rId690" Type="http://schemas.openxmlformats.org/officeDocument/2006/relationships/image" Target="../media/image1430.png"/><Relationship Id="rId704" Type="http://schemas.openxmlformats.org/officeDocument/2006/relationships/image" Target="../media/image1437.png"/><Relationship Id="rId40" Type="http://schemas.openxmlformats.org/officeDocument/2006/relationships/image" Target="../media/image1108.png"/><Relationship Id="rId136" Type="http://schemas.openxmlformats.org/officeDocument/2006/relationships/image" Target="../media/image1155.png"/><Relationship Id="rId178" Type="http://schemas.openxmlformats.org/officeDocument/2006/relationships/image" Target="../media/image1174.png"/><Relationship Id="rId301" Type="http://schemas.openxmlformats.org/officeDocument/2006/relationships/customXml" Target="../ink/ink778.xml"/><Relationship Id="rId343" Type="http://schemas.openxmlformats.org/officeDocument/2006/relationships/customXml" Target="../ink/ink799.xml"/><Relationship Id="rId550" Type="http://schemas.openxmlformats.org/officeDocument/2006/relationships/image" Target="../media/image1360.png"/><Relationship Id="rId82" Type="http://schemas.openxmlformats.org/officeDocument/2006/relationships/image" Target="../media/image1129.png"/><Relationship Id="rId203" Type="http://schemas.openxmlformats.org/officeDocument/2006/relationships/customXml" Target="../ink/ink729.xml"/><Relationship Id="rId385" Type="http://schemas.openxmlformats.org/officeDocument/2006/relationships/customXml" Target="../ink/ink820.xml"/><Relationship Id="rId592" Type="http://schemas.openxmlformats.org/officeDocument/2006/relationships/image" Target="../media/image1381.png"/><Relationship Id="rId606" Type="http://schemas.openxmlformats.org/officeDocument/2006/relationships/image" Target="../media/image1388.png"/><Relationship Id="rId648" Type="http://schemas.openxmlformats.org/officeDocument/2006/relationships/image" Target="../media/image1409.png"/><Relationship Id="rId245" Type="http://schemas.openxmlformats.org/officeDocument/2006/relationships/customXml" Target="../ink/ink750.xml"/><Relationship Id="rId287" Type="http://schemas.openxmlformats.org/officeDocument/2006/relationships/customXml" Target="../ink/ink771.xml"/><Relationship Id="rId410" Type="http://schemas.openxmlformats.org/officeDocument/2006/relationships/image" Target="../media/image1290.png"/><Relationship Id="rId452" Type="http://schemas.openxmlformats.org/officeDocument/2006/relationships/image" Target="../media/image1311.png"/><Relationship Id="rId494" Type="http://schemas.openxmlformats.org/officeDocument/2006/relationships/image" Target="../media/image1332.png"/><Relationship Id="rId508" Type="http://schemas.openxmlformats.org/officeDocument/2006/relationships/image" Target="../media/image1339.png"/><Relationship Id="rId105" Type="http://schemas.openxmlformats.org/officeDocument/2006/relationships/customXml" Target="../ink/ink680.xml"/><Relationship Id="rId147" Type="http://schemas.openxmlformats.org/officeDocument/2006/relationships/customXml" Target="../ink/ink701.xml"/><Relationship Id="rId312" Type="http://schemas.openxmlformats.org/officeDocument/2006/relationships/image" Target="../media/image1241.png"/><Relationship Id="rId354" Type="http://schemas.openxmlformats.org/officeDocument/2006/relationships/image" Target="../media/image1262.png"/><Relationship Id="rId51" Type="http://schemas.openxmlformats.org/officeDocument/2006/relationships/customXml" Target="../ink/ink653.xml"/><Relationship Id="rId93" Type="http://schemas.openxmlformats.org/officeDocument/2006/relationships/customXml" Target="../ink/ink674.xml"/><Relationship Id="rId189" Type="http://schemas.openxmlformats.org/officeDocument/2006/relationships/customXml" Target="../ink/ink722.xml"/><Relationship Id="rId396" Type="http://schemas.openxmlformats.org/officeDocument/2006/relationships/image" Target="../media/image1283.png"/><Relationship Id="rId561" Type="http://schemas.openxmlformats.org/officeDocument/2006/relationships/customXml" Target="../ink/ink908.xml"/><Relationship Id="rId617" Type="http://schemas.openxmlformats.org/officeDocument/2006/relationships/customXml" Target="../ink/ink936.xml"/><Relationship Id="rId659" Type="http://schemas.openxmlformats.org/officeDocument/2006/relationships/customXml" Target="../ink/ink957.xml"/><Relationship Id="rId214" Type="http://schemas.openxmlformats.org/officeDocument/2006/relationships/image" Target="../media/image1192.png"/><Relationship Id="rId256" Type="http://schemas.openxmlformats.org/officeDocument/2006/relationships/image" Target="../media/image1213.png"/><Relationship Id="rId298" Type="http://schemas.openxmlformats.org/officeDocument/2006/relationships/image" Target="../media/image1234.png"/><Relationship Id="rId421" Type="http://schemas.openxmlformats.org/officeDocument/2006/relationships/customXml" Target="../ink/ink838.xml"/><Relationship Id="rId463" Type="http://schemas.openxmlformats.org/officeDocument/2006/relationships/customXml" Target="../ink/ink859.xml"/><Relationship Id="rId519" Type="http://schemas.openxmlformats.org/officeDocument/2006/relationships/customXml" Target="../ink/ink887.xml"/><Relationship Id="rId670" Type="http://schemas.openxmlformats.org/officeDocument/2006/relationships/image" Target="../media/image1420.png"/><Relationship Id="rId116" Type="http://schemas.openxmlformats.org/officeDocument/2006/relationships/image" Target="../media/image1145.png"/><Relationship Id="rId158" Type="http://schemas.openxmlformats.org/officeDocument/2006/relationships/image" Target="../media/image1166.png"/><Relationship Id="rId323" Type="http://schemas.openxmlformats.org/officeDocument/2006/relationships/customXml" Target="../ink/ink789.xml"/><Relationship Id="rId530" Type="http://schemas.openxmlformats.org/officeDocument/2006/relationships/image" Target="../media/image1350.png"/><Relationship Id="rId20" Type="http://schemas.openxmlformats.org/officeDocument/2006/relationships/image" Target="../media/image1098.png"/><Relationship Id="rId62" Type="http://schemas.openxmlformats.org/officeDocument/2006/relationships/image" Target="../media/image1119.png"/><Relationship Id="rId365" Type="http://schemas.openxmlformats.org/officeDocument/2006/relationships/customXml" Target="../ink/ink810.xml"/><Relationship Id="rId572" Type="http://schemas.openxmlformats.org/officeDocument/2006/relationships/image" Target="../media/image1371.png"/><Relationship Id="rId628" Type="http://schemas.openxmlformats.org/officeDocument/2006/relationships/image" Target="../media/image1399.png"/><Relationship Id="rId225" Type="http://schemas.openxmlformats.org/officeDocument/2006/relationships/customXml" Target="../ink/ink740.xml"/><Relationship Id="rId267" Type="http://schemas.openxmlformats.org/officeDocument/2006/relationships/customXml" Target="../ink/ink761.xml"/><Relationship Id="rId432" Type="http://schemas.openxmlformats.org/officeDocument/2006/relationships/image" Target="../media/image1301.png"/><Relationship Id="rId474" Type="http://schemas.openxmlformats.org/officeDocument/2006/relationships/image" Target="../media/image1322.png"/><Relationship Id="rId127" Type="http://schemas.openxmlformats.org/officeDocument/2006/relationships/customXml" Target="../ink/ink691.xml"/><Relationship Id="rId681" Type="http://schemas.openxmlformats.org/officeDocument/2006/relationships/customXml" Target="../ink/ink968.xml"/><Relationship Id="rId31" Type="http://schemas.openxmlformats.org/officeDocument/2006/relationships/customXml" Target="../ink/ink643.xml"/><Relationship Id="rId73" Type="http://schemas.openxmlformats.org/officeDocument/2006/relationships/customXml" Target="../ink/ink664.xml"/><Relationship Id="rId169" Type="http://schemas.openxmlformats.org/officeDocument/2006/relationships/customXml" Target="../ink/ink712.xml"/><Relationship Id="rId334" Type="http://schemas.openxmlformats.org/officeDocument/2006/relationships/image" Target="../media/image1252.png"/><Relationship Id="rId376" Type="http://schemas.openxmlformats.org/officeDocument/2006/relationships/image" Target="../media/image1273.png"/><Relationship Id="rId541" Type="http://schemas.openxmlformats.org/officeDocument/2006/relationships/customXml" Target="../ink/ink898.xml"/><Relationship Id="rId583" Type="http://schemas.openxmlformats.org/officeDocument/2006/relationships/customXml" Target="../ink/ink919.xml"/><Relationship Id="rId639" Type="http://schemas.openxmlformats.org/officeDocument/2006/relationships/customXml" Target="../ink/ink947.xml"/><Relationship Id="rId4" Type="http://schemas.openxmlformats.org/officeDocument/2006/relationships/image" Target="../media/image1090.png"/><Relationship Id="rId180" Type="http://schemas.openxmlformats.org/officeDocument/2006/relationships/image" Target="../media/image1175.png"/><Relationship Id="rId236" Type="http://schemas.openxmlformats.org/officeDocument/2006/relationships/image" Target="../media/image1203.png"/><Relationship Id="rId278" Type="http://schemas.openxmlformats.org/officeDocument/2006/relationships/image" Target="../media/image1224.png"/><Relationship Id="rId401" Type="http://schemas.openxmlformats.org/officeDocument/2006/relationships/customXml" Target="../ink/ink828.xml"/><Relationship Id="rId443" Type="http://schemas.openxmlformats.org/officeDocument/2006/relationships/customXml" Target="../ink/ink849.xml"/><Relationship Id="rId650" Type="http://schemas.openxmlformats.org/officeDocument/2006/relationships/image" Target="../media/image1410.png"/><Relationship Id="rId303" Type="http://schemas.openxmlformats.org/officeDocument/2006/relationships/customXml" Target="../ink/ink779.xml"/><Relationship Id="rId485" Type="http://schemas.openxmlformats.org/officeDocument/2006/relationships/customXml" Target="../ink/ink870.xml"/><Relationship Id="rId692" Type="http://schemas.openxmlformats.org/officeDocument/2006/relationships/image" Target="../media/image1431.png"/><Relationship Id="rId706" Type="http://schemas.openxmlformats.org/officeDocument/2006/relationships/image" Target="../media/image1438.png"/><Relationship Id="rId42" Type="http://schemas.openxmlformats.org/officeDocument/2006/relationships/image" Target="../media/image1109.png"/><Relationship Id="rId84" Type="http://schemas.openxmlformats.org/officeDocument/2006/relationships/image" Target="../media/image1130.png"/><Relationship Id="rId138" Type="http://schemas.openxmlformats.org/officeDocument/2006/relationships/image" Target="../media/image1156.png"/><Relationship Id="rId345" Type="http://schemas.openxmlformats.org/officeDocument/2006/relationships/customXml" Target="../ink/ink800.xml"/><Relationship Id="rId387" Type="http://schemas.openxmlformats.org/officeDocument/2006/relationships/customXml" Target="../ink/ink821.xml"/><Relationship Id="rId510" Type="http://schemas.openxmlformats.org/officeDocument/2006/relationships/image" Target="../media/image1340.png"/><Relationship Id="rId552" Type="http://schemas.openxmlformats.org/officeDocument/2006/relationships/image" Target="../media/image1361.png"/><Relationship Id="rId594" Type="http://schemas.openxmlformats.org/officeDocument/2006/relationships/image" Target="../media/image1382.png"/><Relationship Id="rId608" Type="http://schemas.openxmlformats.org/officeDocument/2006/relationships/image" Target="../media/image1389.png"/><Relationship Id="rId191" Type="http://schemas.openxmlformats.org/officeDocument/2006/relationships/customXml" Target="../ink/ink723.xml"/><Relationship Id="rId205" Type="http://schemas.openxmlformats.org/officeDocument/2006/relationships/customXml" Target="../ink/ink730.xml"/><Relationship Id="rId247" Type="http://schemas.openxmlformats.org/officeDocument/2006/relationships/customXml" Target="../ink/ink751.xml"/><Relationship Id="rId412" Type="http://schemas.openxmlformats.org/officeDocument/2006/relationships/image" Target="../media/image1291.png"/><Relationship Id="rId107" Type="http://schemas.openxmlformats.org/officeDocument/2006/relationships/customXml" Target="../ink/ink681.xml"/><Relationship Id="rId289" Type="http://schemas.openxmlformats.org/officeDocument/2006/relationships/customXml" Target="../ink/ink772.xml"/><Relationship Id="rId454" Type="http://schemas.openxmlformats.org/officeDocument/2006/relationships/image" Target="../media/image1312.png"/><Relationship Id="rId496" Type="http://schemas.openxmlformats.org/officeDocument/2006/relationships/image" Target="../media/image1333.png"/><Relationship Id="rId661" Type="http://schemas.openxmlformats.org/officeDocument/2006/relationships/customXml" Target="../ink/ink958.xml"/><Relationship Id="rId11" Type="http://schemas.openxmlformats.org/officeDocument/2006/relationships/customXml" Target="../ink/ink633.xml"/><Relationship Id="rId53" Type="http://schemas.openxmlformats.org/officeDocument/2006/relationships/customXml" Target="../ink/ink654.xml"/><Relationship Id="rId149" Type="http://schemas.openxmlformats.org/officeDocument/2006/relationships/customXml" Target="../ink/ink702.xml"/><Relationship Id="rId314" Type="http://schemas.openxmlformats.org/officeDocument/2006/relationships/image" Target="../media/image1242.png"/><Relationship Id="rId356" Type="http://schemas.openxmlformats.org/officeDocument/2006/relationships/image" Target="../media/image1263.png"/><Relationship Id="rId398" Type="http://schemas.openxmlformats.org/officeDocument/2006/relationships/image" Target="../media/image1284.png"/><Relationship Id="rId521" Type="http://schemas.openxmlformats.org/officeDocument/2006/relationships/customXml" Target="../ink/ink888.xml"/><Relationship Id="rId563" Type="http://schemas.openxmlformats.org/officeDocument/2006/relationships/customXml" Target="../ink/ink909.xml"/><Relationship Id="rId619" Type="http://schemas.openxmlformats.org/officeDocument/2006/relationships/customXml" Target="../ink/ink937.xml"/><Relationship Id="rId95" Type="http://schemas.openxmlformats.org/officeDocument/2006/relationships/customXml" Target="../ink/ink675.xml"/><Relationship Id="rId160" Type="http://schemas.openxmlformats.org/officeDocument/2006/relationships/image" Target="../media/image940.png"/><Relationship Id="rId216" Type="http://schemas.openxmlformats.org/officeDocument/2006/relationships/image" Target="../media/image1193.png"/><Relationship Id="rId423" Type="http://schemas.openxmlformats.org/officeDocument/2006/relationships/customXml" Target="../ink/ink839.xml"/><Relationship Id="rId258" Type="http://schemas.openxmlformats.org/officeDocument/2006/relationships/image" Target="../media/image1214.png"/><Relationship Id="rId465" Type="http://schemas.openxmlformats.org/officeDocument/2006/relationships/customXml" Target="../ink/ink860.xml"/><Relationship Id="rId630" Type="http://schemas.openxmlformats.org/officeDocument/2006/relationships/image" Target="../media/image1400.png"/><Relationship Id="rId672" Type="http://schemas.openxmlformats.org/officeDocument/2006/relationships/image" Target="../media/image1421.png"/><Relationship Id="rId22" Type="http://schemas.openxmlformats.org/officeDocument/2006/relationships/image" Target="../media/image1099.png"/><Relationship Id="rId64" Type="http://schemas.openxmlformats.org/officeDocument/2006/relationships/image" Target="../media/image1120.png"/><Relationship Id="rId118" Type="http://schemas.openxmlformats.org/officeDocument/2006/relationships/image" Target="../media/image1146.png"/><Relationship Id="rId325" Type="http://schemas.openxmlformats.org/officeDocument/2006/relationships/customXml" Target="../ink/ink790.xml"/><Relationship Id="rId367" Type="http://schemas.openxmlformats.org/officeDocument/2006/relationships/customXml" Target="../ink/ink811.xml"/><Relationship Id="rId532" Type="http://schemas.openxmlformats.org/officeDocument/2006/relationships/image" Target="../media/image1351.png"/><Relationship Id="rId574" Type="http://schemas.openxmlformats.org/officeDocument/2006/relationships/image" Target="../media/image1372.png"/><Relationship Id="rId171" Type="http://schemas.openxmlformats.org/officeDocument/2006/relationships/customXml" Target="../ink/ink713.xml"/><Relationship Id="rId227" Type="http://schemas.openxmlformats.org/officeDocument/2006/relationships/customXml" Target="../ink/ink741.xml"/><Relationship Id="rId269" Type="http://schemas.openxmlformats.org/officeDocument/2006/relationships/customXml" Target="../ink/ink762.xml"/><Relationship Id="rId434" Type="http://schemas.openxmlformats.org/officeDocument/2006/relationships/image" Target="../media/image1302.png"/><Relationship Id="rId476" Type="http://schemas.openxmlformats.org/officeDocument/2006/relationships/image" Target="../media/image1323.png"/><Relationship Id="rId641" Type="http://schemas.openxmlformats.org/officeDocument/2006/relationships/customXml" Target="../ink/ink948.xml"/><Relationship Id="rId683" Type="http://schemas.openxmlformats.org/officeDocument/2006/relationships/customXml" Target="../ink/ink969.xml"/><Relationship Id="rId33" Type="http://schemas.openxmlformats.org/officeDocument/2006/relationships/customXml" Target="../ink/ink644.xml"/><Relationship Id="rId129" Type="http://schemas.openxmlformats.org/officeDocument/2006/relationships/customXml" Target="../ink/ink692.xml"/><Relationship Id="rId280" Type="http://schemas.openxmlformats.org/officeDocument/2006/relationships/image" Target="../media/image1225.png"/><Relationship Id="rId336" Type="http://schemas.openxmlformats.org/officeDocument/2006/relationships/image" Target="../media/image1253.png"/><Relationship Id="rId501" Type="http://schemas.openxmlformats.org/officeDocument/2006/relationships/customXml" Target="../ink/ink878.xml"/><Relationship Id="rId543" Type="http://schemas.openxmlformats.org/officeDocument/2006/relationships/customXml" Target="../ink/ink899.xml"/><Relationship Id="rId75" Type="http://schemas.openxmlformats.org/officeDocument/2006/relationships/customXml" Target="../ink/ink665.xml"/><Relationship Id="rId140" Type="http://schemas.openxmlformats.org/officeDocument/2006/relationships/image" Target="../media/image1157.png"/><Relationship Id="rId182" Type="http://schemas.openxmlformats.org/officeDocument/2006/relationships/image" Target="../media/image1176.png"/><Relationship Id="rId378" Type="http://schemas.openxmlformats.org/officeDocument/2006/relationships/image" Target="../media/image1274.png"/><Relationship Id="rId403" Type="http://schemas.openxmlformats.org/officeDocument/2006/relationships/customXml" Target="../ink/ink829.xml"/><Relationship Id="rId585" Type="http://schemas.openxmlformats.org/officeDocument/2006/relationships/customXml" Target="../ink/ink920.xml"/><Relationship Id="rId6" Type="http://schemas.openxmlformats.org/officeDocument/2006/relationships/image" Target="../media/image1091.png"/><Relationship Id="rId238" Type="http://schemas.openxmlformats.org/officeDocument/2006/relationships/image" Target="../media/image1204.png"/><Relationship Id="rId445" Type="http://schemas.openxmlformats.org/officeDocument/2006/relationships/customXml" Target="../ink/ink850.xml"/><Relationship Id="rId487" Type="http://schemas.openxmlformats.org/officeDocument/2006/relationships/customXml" Target="../ink/ink871.xml"/><Relationship Id="rId610" Type="http://schemas.openxmlformats.org/officeDocument/2006/relationships/image" Target="../media/image1390.png"/><Relationship Id="rId652" Type="http://schemas.openxmlformats.org/officeDocument/2006/relationships/image" Target="../media/image1411.png"/><Relationship Id="rId694" Type="http://schemas.openxmlformats.org/officeDocument/2006/relationships/image" Target="../media/image1432.png"/><Relationship Id="rId708" Type="http://schemas.openxmlformats.org/officeDocument/2006/relationships/image" Target="../media/image1439.png"/><Relationship Id="rId291" Type="http://schemas.openxmlformats.org/officeDocument/2006/relationships/customXml" Target="../ink/ink773.xml"/><Relationship Id="rId305" Type="http://schemas.openxmlformats.org/officeDocument/2006/relationships/customXml" Target="../ink/ink780.xml"/><Relationship Id="rId347" Type="http://schemas.openxmlformats.org/officeDocument/2006/relationships/customXml" Target="../ink/ink801.xml"/><Relationship Id="rId512" Type="http://schemas.openxmlformats.org/officeDocument/2006/relationships/image" Target="../media/image1341.png"/><Relationship Id="rId44" Type="http://schemas.openxmlformats.org/officeDocument/2006/relationships/image" Target="../media/image1110.png"/><Relationship Id="rId86" Type="http://schemas.openxmlformats.org/officeDocument/2006/relationships/image" Target="../media/image1131.png"/><Relationship Id="rId151" Type="http://schemas.openxmlformats.org/officeDocument/2006/relationships/customXml" Target="../ink/ink703.xml"/><Relationship Id="rId389" Type="http://schemas.openxmlformats.org/officeDocument/2006/relationships/customXml" Target="../ink/ink822.xml"/><Relationship Id="rId554" Type="http://schemas.openxmlformats.org/officeDocument/2006/relationships/image" Target="../media/image1362.png"/><Relationship Id="rId596" Type="http://schemas.openxmlformats.org/officeDocument/2006/relationships/image" Target="../media/image1383.png"/><Relationship Id="rId193" Type="http://schemas.openxmlformats.org/officeDocument/2006/relationships/customXml" Target="../ink/ink724.xml"/><Relationship Id="rId207" Type="http://schemas.openxmlformats.org/officeDocument/2006/relationships/customXml" Target="../ink/ink731.xml"/><Relationship Id="rId249" Type="http://schemas.openxmlformats.org/officeDocument/2006/relationships/customXml" Target="../ink/ink752.xml"/><Relationship Id="rId414" Type="http://schemas.openxmlformats.org/officeDocument/2006/relationships/image" Target="../media/image1292.png"/><Relationship Id="rId456" Type="http://schemas.openxmlformats.org/officeDocument/2006/relationships/image" Target="../media/image1313.png"/><Relationship Id="rId498" Type="http://schemas.openxmlformats.org/officeDocument/2006/relationships/image" Target="../media/image1334.png"/><Relationship Id="rId621" Type="http://schemas.openxmlformats.org/officeDocument/2006/relationships/customXml" Target="../ink/ink938.xml"/><Relationship Id="rId663" Type="http://schemas.openxmlformats.org/officeDocument/2006/relationships/customXml" Target="../ink/ink959.xml"/><Relationship Id="rId13" Type="http://schemas.openxmlformats.org/officeDocument/2006/relationships/customXml" Target="../ink/ink634.xml"/><Relationship Id="rId109" Type="http://schemas.openxmlformats.org/officeDocument/2006/relationships/customXml" Target="../ink/ink682.xml"/><Relationship Id="rId260" Type="http://schemas.openxmlformats.org/officeDocument/2006/relationships/image" Target="../media/image1215.png"/><Relationship Id="rId316" Type="http://schemas.openxmlformats.org/officeDocument/2006/relationships/image" Target="../media/image1243.png"/><Relationship Id="rId523" Type="http://schemas.openxmlformats.org/officeDocument/2006/relationships/customXml" Target="../ink/ink889.xml"/><Relationship Id="rId55" Type="http://schemas.openxmlformats.org/officeDocument/2006/relationships/customXml" Target="../ink/ink655.xml"/><Relationship Id="rId97" Type="http://schemas.openxmlformats.org/officeDocument/2006/relationships/customXml" Target="../ink/ink676.xml"/><Relationship Id="rId120" Type="http://schemas.openxmlformats.org/officeDocument/2006/relationships/image" Target="../media/image1147.png"/><Relationship Id="rId358" Type="http://schemas.openxmlformats.org/officeDocument/2006/relationships/image" Target="../media/image1264.png"/><Relationship Id="rId565" Type="http://schemas.openxmlformats.org/officeDocument/2006/relationships/customXml" Target="../ink/ink910.xml"/><Relationship Id="rId162" Type="http://schemas.openxmlformats.org/officeDocument/2006/relationships/image" Target="../media/image1167.png"/><Relationship Id="rId218" Type="http://schemas.openxmlformats.org/officeDocument/2006/relationships/image" Target="../media/image1194.png"/><Relationship Id="rId425" Type="http://schemas.openxmlformats.org/officeDocument/2006/relationships/customXml" Target="../ink/ink840.xml"/><Relationship Id="rId467" Type="http://schemas.openxmlformats.org/officeDocument/2006/relationships/customXml" Target="../ink/ink861.xml"/><Relationship Id="rId632" Type="http://schemas.openxmlformats.org/officeDocument/2006/relationships/image" Target="../media/image1401.png"/><Relationship Id="rId271" Type="http://schemas.openxmlformats.org/officeDocument/2006/relationships/customXml" Target="../ink/ink763.xml"/><Relationship Id="rId674" Type="http://schemas.openxmlformats.org/officeDocument/2006/relationships/image" Target="../media/image1422.png"/><Relationship Id="rId24" Type="http://schemas.openxmlformats.org/officeDocument/2006/relationships/image" Target="../media/image1100.png"/><Relationship Id="rId66" Type="http://schemas.openxmlformats.org/officeDocument/2006/relationships/image" Target="../media/image1121.png"/><Relationship Id="rId131" Type="http://schemas.openxmlformats.org/officeDocument/2006/relationships/customXml" Target="../ink/ink693.xml"/><Relationship Id="rId327" Type="http://schemas.openxmlformats.org/officeDocument/2006/relationships/customXml" Target="../ink/ink791.xml"/><Relationship Id="rId369" Type="http://schemas.openxmlformats.org/officeDocument/2006/relationships/customXml" Target="../ink/ink812.xml"/><Relationship Id="rId534" Type="http://schemas.openxmlformats.org/officeDocument/2006/relationships/image" Target="../media/image1352.png"/><Relationship Id="rId576" Type="http://schemas.openxmlformats.org/officeDocument/2006/relationships/image" Target="../media/image1373.png"/><Relationship Id="rId173" Type="http://schemas.openxmlformats.org/officeDocument/2006/relationships/customXml" Target="../ink/ink714.xml"/><Relationship Id="rId229" Type="http://schemas.openxmlformats.org/officeDocument/2006/relationships/customXml" Target="../ink/ink742.xml"/><Relationship Id="rId380" Type="http://schemas.openxmlformats.org/officeDocument/2006/relationships/image" Target="../media/image1275.png"/><Relationship Id="rId436" Type="http://schemas.openxmlformats.org/officeDocument/2006/relationships/image" Target="../media/image1303.png"/><Relationship Id="rId601" Type="http://schemas.openxmlformats.org/officeDocument/2006/relationships/customXml" Target="../ink/ink928.xml"/><Relationship Id="rId643" Type="http://schemas.openxmlformats.org/officeDocument/2006/relationships/customXml" Target="../ink/ink949.xml"/><Relationship Id="rId240" Type="http://schemas.openxmlformats.org/officeDocument/2006/relationships/image" Target="../media/image1205.png"/><Relationship Id="rId478" Type="http://schemas.openxmlformats.org/officeDocument/2006/relationships/image" Target="../media/image1324.png"/><Relationship Id="rId685" Type="http://schemas.openxmlformats.org/officeDocument/2006/relationships/customXml" Target="../ink/ink970.xml"/><Relationship Id="rId35" Type="http://schemas.openxmlformats.org/officeDocument/2006/relationships/customXml" Target="../ink/ink645.xml"/><Relationship Id="rId77" Type="http://schemas.openxmlformats.org/officeDocument/2006/relationships/customXml" Target="../ink/ink666.xml"/><Relationship Id="rId100" Type="http://schemas.openxmlformats.org/officeDocument/2006/relationships/image" Target="../media/image1137.png"/><Relationship Id="rId282" Type="http://schemas.openxmlformats.org/officeDocument/2006/relationships/image" Target="../media/image1226.png"/><Relationship Id="rId338" Type="http://schemas.openxmlformats.org/officeDocument/2006/relationships/image" Target="../media/image1254.png"/><Relationship Id="rId503" Type="http://schemas.openxmlformats.org/officeDocument/2006/relationships/customXml" Target="../ink/ink879.xml"/><Relationship Id="rId545" Type="http://schemas.openxmlformats.org/officeDocument/2006/relationships/customXml" Target="../ink/ink900.xml"/><Relationship Id="rId587" Type="http://schemas.openxmlformats.org/officeDocument/2006/relationships/customXml" Target="../ink/ink921.xml"/><Relationship Id="rId710" Type="http://schemas.openxmlformats.org/officeDocument/2006/relationships/image" Target="../media/image1440.png"/><Relationship Id="rId8" Type="http://schemas.openxmlformats.org/officeDocument/2006/relationships/image" Target="../media/image1092.png"/><Relationship Id="rId142" Type="http://schemas.openxmlformats.org/officeDocument/2006/relationships/image" Target="../media/image1158.png"/><Relationship Id="rId184" Type="http://schemas.openxmlformats.org/officeDocument/2006/relationships/image" Target="../media/image1177.png"/><Relationship Id="rId391" Type="http://schemas.openxmlformats.org/officeDocument/2006/relationships/customXml" Target="../ink/ink823.xml"/><Relationship Id="rId405" Type="http://schemas.openxmlformats.org/officeDocument/2006/relationships/customXml" Target="../ink/ink830.xml"/><Relationship Id="rId447" Type="http://schemas.openxmlformats.org/officeDocument/2006/relationships/customXml" Target="../ink/ink851.xml"/><Relationship Id="rId612" Type="http://schemas.openxmlformats.org/officeDocument/2006/relationships/image" Target="../media/image1391.png"/><Relationship Id="rId251" Type="http://schemas.openxmlformats.org/officeDocument/2006/relationships/customXml" Target="../ink/ink753.xml"/><Relationship Id="rId489" Type="http://schemas.openxmlformats.org/officeDocument/2006/relationships/customXml" Target="../ink/ink872.xml"/><Relationship Id="rId654" Type="http://schemas.openxmlformats.org/officeDocument/2006/relationships/image" Target="../media/image1412.png"/><Relationship Id="rId696" Type="http://schemas.openxmlformats.org/officeDocument/2006/relationships/image" Target="../media/image1433.png"/><Relationship Id="rId46" Type="http://schemas.openxmlformats.org/officeDocument/2006/relationships/image" Target="../media/image1111.png"/><Relationship Id="rId293" Type="http://schemas.openxmlformats.org/officeDocument/2006/relationships/customXml" Target="../ink/ink774.xml"/><Relationship Id="rId307" Type="http://schemas.openxmlformats.org/officeDocument/2006/relationships/customXml" Target="../ink/ink781.xml"/><Relationship Id="rId349" Type="http://schemas.openxmlformats.org/officeDocument/2006/relationships/customXml" Target="../ink/ink802.xml"/><Relationship Id="rId514" Type="http://schemas.openxmlformats.org/officeDocument/2006/relationships/image" Target="../media/image1342.png"/><Relationship Id="rId556" Type="http://schemas.openxmlformats.org/officeDocument/2006/relationships/image" Target="../media/image1363.png"/><Relationship Id="rId88" Type="http://schemas.openxmlformats.org/officeDocument/2006/relationships/image" Target="../media/image1132.png"/><Relationship Id="rId111" Type="http://schemas.openxmlformats.org/officeDocument/2006/relationships/customXml" Target="../ink/ink683.xml"/><Relationship Id="rId153" Type="http://schemas.openxmlformats.org/officeDocument/2006/relationships/customXml" Target="../ink/ink704.xml"/><Relationship Id="rId195" Type="http://schemas.openxmlformats.org/officeDocument/2006/relationships/customXml" Target="../ink/ink725.xml"/><Relationship Id="rId209" Type="http://schemas.openxmlformats.org/officeDocument/2006/relationships/customXml" Target="../ink/ink732.xml"/><Relationship Id="rId360" Type="http://schemas.openxmlformats.org/officeDocument/2006/relationships/image" Target="../media/image1265.png"/><Relationship Id="rId416" Type="http://schemas.openxmlformats.org/officeDocument/2006/relationships/image" Target="../media/image1293.png"/><Relationship Id="rId598" Type="http://schemas.openxmlformats.org/officeDocument/2006/relationships/image" Target="../media/image1384.png"/><Relationship Id="rId220" Type="http://schemas.openxmlformats.org/officeDocument/2006/relationships/image" Target="../media/image1195.png"/><Relationship Id="rId458" Type="http://schemas.openxmlformats.org/officeDocument/2006/relationships/image" Target="../media/image1314.png"/><Relationship Id="rId623" Type="http://schemas.openxmlformats.org/officeDocument/2006/relationships/customXml" Target="../ink/ink939.xml"/><Relationship Id="rId665" Type="http://schemas.openxmlformats.org/officeDocument/2006/relationships/customXml" Target="../ink/ink960.xml"/><Relationship Id="rId15" Type="http://schemas.openxmlformats.org/officeDocument/2006/relationships/customXml" Target="../ink/ink635.xml"/><Relationship Id="rId57" Type="http://schemas.openxmlformats.org/officeDocument/2006/relationships/customXml" Target="../ink/ink656.xml"/><Relationship Id="rId262" Type="http://schemas.openxmlformats.org/officeDocument/2006/relationships/image" Target="../media/image1216.png"/><Relationship Id="rId318" Type="http://schemas.openxmlformats.org/officeDocument/2006/relationships/image" Target="../media/image1244.png"/><Relationship Id="rId525" Type="http://schemas.openxmlformats.org/officeDocument/2006/relationships/customXml" Target="../ink/ink890.xml"/><Relationship Id="rId567" Type="http://schemas.openxmlformats.org/officeDocument/2006/relationships/customXml" Target="../ink/ink911.xml"/><Relationship Id="rId99" Type="http://schemas.openxmlformats.org/officeDocument/2006/relationships/customXml" Target="../ink/ink677.xml"/><Relationship Id="rId122" Type="http://schemas.openxmlformats.org/officeDocument/2006/relationships/image" Target="../media/image1148.png"/><Relationship Id="rId164" Type="http://schemas.openxmlformats.org/officeDocument/2006/relationships/image" Target="../media/image1168.png"/><Relationship Id="rId371" Type="http://schemas.openxmlformats.org/officeDocument/2006/relationships/customXml" Target="../ink/ink813.xml"/><Relationship Id="rId427" Type="http://schemas.openxmlformats.org/officeDocument/2006/relationships/customXml" Target="../ink/ink841.xml"/><Relationship Id="rId469" Type="http://schemas.openxmlformats.org/officeDocument/2006/relationships/customXml" Target="../ink/ink862.xml"/><Relationship Id="rId634" Type="http://schemas.openxmlformats.org/officeDocument/2006/relationships/image" Target="../media/image1402.png"/><Relationship Id="rId676" Type="http://schemas.openxmlformats.org/officeDocument/2006/relationships/image" Target="../media/image1423.png"/><Relationship Id="rId26" Type="http://schemas.openxmlformats.org/officeDocument/2006/relationships/image" Target="../media/image1101.png"/><Relationship Id="rId231" Type="http://schemas.openxmlformats.org/officeDocument/2006/relationships/customXml" Target="../ink/ink743.xml"/><Relationship Id="rId273" Type="http://schemas.openxmlformats.org/officeDocument/2006/relationships/customXml" Target="../ink/ink764.xml"/><Relationship Id="rId329" Type="http://schemas.openxmlformats.org/officeDocument/2006/relationships/customXml" Target="../ink/ink792.xml"/><Relationship Id="rId480" Type="http://schemas.openxmlformats.org/officeDocument/2006/relationships/image" Target="../media/image1325.png"/><Relationship Id="rId536" Type="http://schemas.openxmlformats.org/officeDocument/2006/relationships/image" Target="../media/image1353.png"/><Relationship Id="rId701" Type="http://schemas.openxmlformats.org/officeDocument/2006/relationships/customXml" Target="../ink/ink978.xml"/><Relationship Id="rId68" Type="http://schemas.openxmlformats.org/officeDocument/2006/relationships/image" Target="../media/image1122.png"/><Relationship Id="rId133" Type="http://schemas.openxmlformats.org/officeDocument/2006/relationships/customXml" Target="../ink/ink694.xml"/><Relationship Id="rId175" Type="http://schemas.openxmlformats.org/officeDocument/2006/relationships/customXml" Target="../ink/ink715.xml"/><Relationship Id="rId340" Type="http://schemas.openxmlformats.org/officeDocument/2006/relationships/image" Target="../media/image1255.png"/><Relationship Id="rId578" Type="http://schemas.openxmlformats.org/officeDocument/2006/relationships/image" Target="../media/image1374.png"/><Relationship Id="rId200" Type="http://schemas.openxmlformats.org/officeDocument/2006/relationships/image" Target="../media/image1185.png"/><Relationship Id="rId382" Type="http://schemas.openxmlformats.org/officeDocument/2006/relationships/image" Target="../media/image1276.png"/><Relationship Id="rId438" Type="http://schemas.openxmlformats.org/officeDocument/2006/relationships/image" Target="../media/image1304.png"/><Relationship Id="rId603" Type="http://schemas.openxmlformats.org/officeDocument/2006/relationships/customXml" Target="../ink/ink929.xml"/><Relationship Id="rId645" Type="http://schemas.openxmlformats.org/officeDocument/2006/relationships/customXml" Target="../ink/ink950.xml"/><Relationship Id="rId687" Type="http://schemas.openxmlformats.org/officeDocument/2006/relationships/customXml" Target="../ink/ink971.xml"/><Relationship Id="rId242" Type="http://schemas.openxmlformats.org/officeDocument/2006/relationships/image" Target="../media/image1206.png"/><Relationship Id="rId284" Type="http://schemas.openxmlformats.org/officeDocument/2006/relationships/image" Target="../media/image1227.png"/><Relationship Id="rId491" Type="http://schemas.openxmlformats.org/officeDocument/2006/relationships/customXml" Target="../ink/ink873.xml"/><Relationship Id="rId505" Type="http://schemas.openxmlformats.org/officeDocument/2006/relationships/customXml" Target="../ink/ink880.xml"/><Relationship Id="rId712" Type="http://schemas.openxmlformats.org/officeDocument/2006/relationships/image" Target="../media/image1441.png"/><Relationship Id="rId37" Type="http://schemas.openxmlformats.org/officeDocument/2006/relationships/customXml" Target="../ink/ink646.xml"/><Relationship Id="rId79" Type="http://schemas.openxmlformats.org/officeDocument/2006/relationships/customXml" Target="../ink/ink667.xml"/><Relationship Id="rId102" Type="http://schemas.openxmlformats.org/officeDocument/2006/relationships/image" Target="../media/image1138.png"/><Relationship Id="rId144" Type="http://schemas.openxmlformats.org/officeDocument/2006/relationships/image" Target="../media/image1159.png"/><Relationship Id="rId547" Type="http://schemas.openxmlformats.org/officeDocument/2006/relationships/customXml" Target="../ink/ink901.xml"/><Relationship Id="rId589" Type="http://schemas.openxmlformats.org/officeDocument/2006/relationships/customXml" Target="../ink/ink922.xml"/><Relationship Id="rId90" Type="http://schemas.openxmlformats.org/officeDocument/2006/relationships/image" Target="../media/image1133.png"/><Relationship Id="rId186" Type="http://schemas.openxmlformats.org/officeDocument/2006/relationships/image" Target="../media/image1178.png"/><Relationship Id="rId351" Type="http://schemas.openxmlformats.org/officeDocument/2006/relationships/customXml" Target="../ink/ink803.xml"/><Relationship Id="rId393" Type="http://schemas.openxmlformats.org/officeDocument/2006/relationships/customXml" Target="../ink/ink824.xml"/><Relationship Id="rId407" Type="http://schemas.openxmlformats.org/officeDocument/2006/relationships/customXml" Target="../ink/ink831.xml"/><Relationship Id="rId449" Type="http://schemas.openxmlformats.org/officeDocument/2006/relationships/customXml" Target="../ink/ink852.xml"/><Relationship Id="rId614" Type="http://schemas.openxmlformats.org/officeDocument/2006/relationships/image" Target="../media/image1392.png"/><Relationship Id="rId656" Type="http://schemas.openxmlformats.org/officeDocument/2006/relationships/image" Target="../media/image1413.png"/><Relationship Id="rId211" Type="http://schemas.openxmlformats.org/officeDocument/2006/relationships/customXml" Target="../ink/ink733.xml"/><Relationship Id="rId253" Type="http://schemas.openxmlformats.org/officeDocument/2006/relationships/customXml" Target="../ink/ink754.xml"/><Relationship Id="rId295" Type="http://schemas.openxmlformats.org/officeDocument/2006/relationships/customXml" Target="../ink/ink775.xml"/><Relationship Id="rId309" Type="http://schemas.openxmlformats.org/officeDocument/2006/relationships/customXml" Target="../ink/ink782.xml"/><Relationship Id="rId460" Type="http://schemas.openxmlformats.org/officeDocument/2006/relationships/image" Target="../media/image1315.png"/><Relationship Id="rId516" Type="http://schemas.openxmlformats.org/officeDocument/2006/relationships/image" Target="../media/image1343.png"/><Relationship Id="rId698" Type="http://schemas.openxmlformats.org/officeDocument/2006/relationships/image" Target="../media/image1434.png"/><Relationship Id="rId48" Type="http://schemas.openxmlformats.org/officeDocument/2006/relationships/image" Target="../media/image1112.png"/><Relationship Id="rId113" Type="http://schemas.openxmlformats.org/officeDocument/2006/relationships/customXml" Target="../ink/ink684.xml"/><Relationship Id="rId320" Type="http://schemas.openxmlformats.org/officeDocument/2006/relationships/image" Target="../media/image1245.png"/><Relationship Id="rId558" Type="http://schemas.openxmlformats.org/officeDocument/2006/relationships/image" Target="../media/image1364.png"/><Relationship Id="rId155" Type="http://schemas.openxmlformats.org/officeDocument/2006/relationships/customXml" Target="../ink/ink705.xml"/><Relationship Id="rId197" Type="http://schemas.openxmlformats.org/officeDocument/2006/relationships/customXml" Target="../ink/ink726.xml"/><Relationship Id="rId362" Type="http://schemas.openxmlformats.org/officeDocument/2006/relationships/image" Target="../media/image1266.png"/><Relationship Id="rId418" Type="http://schemas.openxmlformats.org/officeDocument/2006/relationships/image" Target="../media/image1294.png"/><Relationship Id="rId625" Type="http://schemas.openxmlformats.org/officeDocument/2006/relationships/customXml" Target="../ink/ink940.xml"/><Relationship Id="rId222" Type="http://schemas.openxmlformats.org/officeDocument/2006/relationships/image" Target="../media/image1196.png"/><Relationship Id="rId264" Type="http://schemas.openxmlformats.org/officeDocument/2006/relationships/image" Target="../media/image1217.png"/><Relationship Id="rId471" Type="http://schemas.openxmlformats.org/officeDocument/2006/relationships/customXml" Target="../ink/ink863.xml"/><Relationship Id="rId667" Type="http://schemas.openxmlformats.org/officeDocument/2006/relationships/customXml" Target="../ink/ink961.xml"/><Relationship Id="rId17" Type="http://schemas.openxmlformats.org/officeDocument/2006/relationships/customXml" Target="../ink/ink636.xml"/><Relationship Id="rId59" Type="http://schemas.openxmlformats.org/officeDocument/2006/relationships/customXml" Target="../ink/ink657.xml"/><Relationship Id="rId124" Type="http://schemas.openxmlformats.org/officeDocument/2006/relationships/image" Target="../media/image1149.png"/><Relationship Id="rId527" Type="http://schemas.openxmlformats.org/officeDocument/2006/relationships/customXml" Target="../ink/ink891.xml"/><Relationship Id="rId569" Type="http://schemas.openxmlformats.org/officeDocument/2006/relationships/customXml" Target="../ink/ink912.xml"/><Relationship Id="rId70" Type="http://schemas.openxmlformats.org/officeDocument/2006/relationships/image" Target="../media/image1123.png"/><Relationship Id="rId166" Type="http://schemas.openxmlformats.org/officeDocument/2006/relationships/image" Target="../media/image1169.png"/><Relationship Id="rId331" Type="http://schemas.openxmlformats.org/officeDocument/2006/relationships/customXml" Target="../ink/ink793.xml"/><Relationship Id="rId373" Type="http://schemas.openxmlformats.org/officeDocument/2006/relationships/customXml" Target="../ink/ink814.xml"/><Relationship Id="rId429" Type="http://schemas.openxmlformats.org/officeDocument/2006/relationships/customXml" Target="../ink/ink842.xml"/><Relationship Id="rId580" Type="http://schemas.openxmlformats.org/officeDocument/2006/relationships/image" Target="../media/image1375.png"/><Relationship Id="rId636" Type="http://schemas.openxmlformats.org/officeDocument/2006/relationships/image" Target="../media/image1403.png"/><Relationship Id="rId1" Type="http://schemas.openxmlformats.org/officeDocument/2006/relationships/slideLayout" Target="../slideLayouts/slideLayout7.xml"/><Relationship Id="rId233" Type="http://schemas.openxmlformats.org/officeDocument/2006/relationships/customXml" Target="../ink/ink744.xml"/><Relationship Id="rId440" Type="http://schemas.openxmlformats.org/officeDocument/2006/relationships/image" Target="../media/image1305.png"/><Relationship Id="rId678" Type="http://schemas.openxmlformats.org/officeDocument/2006/relationships/image" Target="../media/image1424.png"/><Relationship Id="rId28" Type="http://schemas.openxmlformats.org/officeDocument/2006/relationships/image" Target="../media/image1102.png"/><Relationship Id="rId275" Type="http://schemas.openxmlformats.org/officeDocument/2006/relationships/customXml" Target="../ink/ink765.xml"/><Relationship Id="rId300" Type="http://schemas.openxmlformats.org/officeDocument/2006/relationships/image" Target="../media/image1235.png"/><Relationship Id="rId482" Type="http://schemas.openxmlformats.org/officeDocument/2006/relationships/image" Target="../media/image1326.png"/><Relationship Id="rId538" Type="http://schemas.openxmlformats.org/officeDocument/2006/relationships/image" Target="../media/image1354.png"/><Relationship Id="rId703" Type="http://schemas.openxmlformats.org/officeDocument/2006/relationships/customXml" Target="../ink/ink979.xml"/><Relationship Id="rId81" Type="http://schemas.openxmlformats.org/officeDocument/2006/relationships/customXml" Target="../ink/ink668.xml"/><Relationship Id="rId135" Type="http://schemas.openxmlformats.org/officeDocument/2006/relationships/customXml" Target="../ink/ink695.xml"/><Relationship Id="rId177" Type="http://schemas.openxmlformats.org/officeDocument/2006/relationships/customXml" Target="../ink/ink716.xml"/><Relationship Id="rId342" Type="http://schemas.openxmlformats.org/officeDocument/2006/relationships/image" Target="../media/image1256.png"/><Relationship Id="rId384" Type="http://schemas.openxmlformats.org/officeDocument/2006/relationships/image" Target="../media/image1277.png"/><Relationship Id="rId591" Type="http://schemas.openxmlformats.org/officeDocument/2006/relationships/customXml" Target="../ink/ink923.xml"/><Relationship Id="rId605" Type="http://schemas.openxmlformats.org/officeDocument/2006/relationships/customXml" Target="../ink/ink930.xml"/><Relationship Id="rId202" Type="http://schemas.openxmlformats.org/officeDocument/2006/relationships/image" Target="../media/image1186.png"/><Relationship Id="rId244" Type="http://schemas.openxmlformats.org/officeDocument/2006/relationships/image" Target="../media/image1207.png"/><Relationship Id="rId647" Type="http://schemas.openxmlformats.org/officeDocument/2006/relationships/customXml" Target="../ink/ink951.xml"/><Relationship Id="rId689" Type="http://schemas.openxmlformats.org/officeDocument/2006/relationships/customXml" Target="../ink/ink972.xml"/><Relationship Id="rId39" Type="http://schemas.openxmlformats.org/officeDocument/2006/relationships/customXml" Target="../ink/ink647.xml"/><Relationship Id="rId286" Type="http://schemas.openxmlformats.org/officeDocument/2006/relationships/image" Target="../media/image1228.png"/><Relationship Id="rId451" Type="http://schemas.openxmlformats.org/officeDocument/2006/relationships/customXml" Target="../ink/ink853.xml"/><Relationship Id="rId493" Type="http://schemas.openxmlformats.org/officeDocument/2006/relationships/customXml" Target="../ink/ink874.xml"/><Relationship Id="rId507" Type="http://schemas.openxmlformats.org/officeDocument/2006/relationships/customXml" Target="../ink/ink881.xml"/><Relationship Id="rId549" Type="http://schemas.openxmlformats.org/officeDocument/2006/relationships/customXml" Target="../ink/ink902.xml"/><Relationship Id="rId50" Type="http://schemas.openxmlformats.org/officeDocument/2006/relationships/image" Target="../media/image1113.png"/><Relationship Id="rId104" Type="http://schemas.openxmlformats.org/officeDocument/2006/relationships/image" Target="../media/image1139.png"/><Relationship Id="rId146" Type="http://schemas.openxmlformats.org/officeDocument/2006/relationships/image" Target="../media/image1160.png"/><Relationship Id="rId188" Type="http://schemas.openxmlformats.org/officeDocument/2006/relationships/image" Target="../media/image1179.png"/><Relationship Id="rId311" Type="http://schemas.openxmlformats.org/officeDocument/2006/relationships/customXml" Target="../ink/ink783.xml"/><Relationship Id="rId353" Type="http://schemas.openxmlformats.org/officeDocument/2006/relationships/customXml" Target="../ink/ink804.xml"/><Relationship Id="rId395" Type="http://schemas.openxmlformats.org/officeDocument/2006/relationships/customXml" Target="../ink/ink825.xml"/><Relationship Id="rId409" Type="http://schemas.openxmlformats.org/officeDocument/2006/relationships/customXml" Target="../ink/ink832.xml"/><Relationship Id="rId560" Type="http://schemas.openxmlformats.org/officeDocument/2006/relationships/image" Target="../media/image1365.png"/><Relationship Id="rId92" Type="http://schemas.openxmlformats.org/officeDocument/2006/relationships/image" Target="../media/image1134.png"/><Relationship Id="rId213" Type="http://schemas.openxmlformats.org/officeDocument/2006/relationships/customXml" Target="../ink/ink734.xml"/><Relationship Id="rId420" Type="http://schemas.openxmlformats.org/officeDocument/2006/relationships/image" Target="../media/image1295.png"/><Relationship Id="rId616" Type="http://schemas.openxmlformats.org/officeDocument/2006/relationships/image" Target="../media/image1393.png"/><Relationship Id="rId658" Type="http://schemas.openxmlformats.org/officeDocument/2006/relationships/image" Target="../media/image1414.png"/><Relationship Id="rId255" Type="http://schemas.openxmlformats.org/officeDocument/2006/relationships/customXml" Target="../ink/ink755.xml"/><Relationship Id="rId297" Type="http://schemas.openxmlformats.org/officeDocument/2006/relationships/customXml" Target="../ink/ink776.xml"/><Relationship Id="rId462" Type="http://schemas.openxmlformats.org/officeDocument/2006/relationships/image" Target="../media/image1316.png"/><Relationship Id="rId518" Type="http://schemas.openxmlformats.org/officeDocument/2006/relationships/image" Target="../media/image1344.png"/><Relationship Id="rId115" Type="http://schemas.openxmlformats.org/officeDocument/2006/relationships/customXml" Target="../ink/ink685.xml"/><Relationship Id="rId157" Type="http://schemas.openxmlformats.org/officeDocument/2006/relationships/customXml" Target="../ink/ink706.xml"/><Relationship Id="rId322" Type="http://schemas.openxmlformats.org/officeDocument/2006/relationships/image" Target="../media/image1246.png"/><Relationship Id="rId364" Type="http://schemas.openxmlformats.org/officeDocument/2006/relationships/image" Target="../media/image1267.png"/><Relationship Id="rId61" Type="http://schemas.openxmlformats.org/officeDocument/2006/relationships/customXml" Target="../ink/ink658.xml"/><Relationship Id="rId199" Type="http://schemas.openxmlformats.org/officeDocument/2006/relationships/customXml" Target="../ink/ink727.xml"/><Relationship Id="rId571" Type="http://schemas.openxmlformats.org/officeDocument/2006/relationships/customXml" Target="../ink/ink913.xml"/><Relationship Id="rId627" Type="http://schemas.openxmlformats.org/officeDocument/2006/relationships/customXml" Target="../ink/ink941.xml"/><Relationship Id="rId669" Type="http://schemas.openxmlformats.org/officeDocument/2006/relationships/customXml" Target="../ink/ink962.xml"/><Relationship Id="rId19" Type="http://schemas.openxmlformats.org/officeDocument/2006/relationships/customXml" Target="../ink/ink637.xml"/><Relationship Id="rId224" Type="http://schemas.openxmlformats.org/officeDocument/2006/relationships/image" Target="../media/image1197.png"/><Relationship Id="rId266" Type="http://schemas.openxmlformats.org/officeDocument/2006/relationships/image" Target="../media/image1218.png"/><Relationship Id="rId431" Type="http://schemas.openxmlformats.org/officeDocument/2006/relationships/customXml" Target="../ink/ink843.xml"/><Relationship Id="rId473" Type="http://schemas.openxmlformats.org/officeDocument/2006/relationships/customXml" Target="../ink/ink864.xml"/><Relationship Id="rId529" Type="http://schemas.openxmlformats.org/officeDocument/2006/relationships/customXml" Target="../ink/ink892.xml"/><Relationship Id="rId680" Type="http://schemas.openxmlformats.org/officeDocument/2006/relationships/image" Target="../media/image1425.png"/><Relationship Id="rId30" Type="http://schemas.openxmlformats.org/officeDocument/2006/relationships/image" Target="../media/image1103.png"/><Relationship Id="rId126" Type="http://schemas.openxmlformats.org/officeDocument/2006/relationships/image" Target="../media/image1150.png"/><Relationship Id="rId168" Type="http://schemas.openxmlformats.org/officeDocument/2006/relationships/image" Target="../media/image1170.png"/><Relationship Id="rId333" Type="http://schemas.openxmlformats.org/officeDocument/2006/relationships/customXml" Target="../ink/ink794.xml"/><Relationship Id="rId540" Type="http://schemas.openxmlformats.org/officeDocument/2006/relationships/image" Target="../media/image1355.png"/><Relationship Id="rId72" Type="http://schemas.openxmlformats.org/officeDocument/2006/relationships/image" Target="../media/image1124.png"/><Relationship Id="rId375" Type="http://schemas.openxmlformats.org/officeDocument/2006/relationships/customXml" Target="../ink/ink815.xml"/><Relationship Id="rId582" Type="http://schemas.openxmlformats.org/officeDocument/2006/relationships/image" Target="../media/image1376.png"/><Relationship Id="rId638" Type="http://schemas.openxmlformats.org/officeDocument/2006/relationships/image" Target="../media/image1404.png"/><Relationship Id="rId3" Type="http://schemas.openxmlformats.org/officeDocument/2006/relationships/customXml" Target="../ink/ink629.xml"/><Relationship Id="rId235" Type="http://schemas.openxmlformats.org/officeDocument/2006/relationships/customXml" Target="../ink/ink745.xml"/><Relationship Id="rId277" Type="http://schemas.openxmlformats.org/officeDocument/2006/relationships/customXml" Target="../ink/ink766.xml"/><Relationship Id="rId400" Type="http://schemas.openxmlformats.org/officeDocument/2006/relationships/image" Target="../media/image1285.png"/><Relationship Id="rId442" Type="http://schemas.openxmlformats.org/officeDocument/2006/relationships/image" Target="../media/image1306.png"/><Relationship Id="rId484" Type="http://schemas.openxmlformats.org/officeDocument/2006/relationships/image" Target="../media/image1327.png"/><Relationship Id="rId705" Type="http://schemas.openxmlformats.org/officeDocument/2006/relationships/customXml" Target="../ink/ink980.xml"/><Relationship Id="rId137" Type="http://schemas.openxmlformats.org/officeDocument/2006/relationships/customXml" Target="../ink/ink696.xml"/><Relationship Id="rId302" Type="http://schemas.openxmlformats.org/officeDocument/2006/relationships/image" Target="../media/image1236.png"/><Relationship Id="rId344" Type="http://schemas.openxmlformats.org/officeDocument/2006/relationships/image" Target="../media/image1257.png"/><Relationship Id="rId691" Type="http://schemas.openxmlformats.org/officeDocument/2006/relationships/customXml" Target="../ink/ink973.xml"/><Relationship Id="rId41" Type="http://schemas.openxmlformats.org/officeDocument/2006/relationships/customXml" Target="../ink/ink648.xml"/><Relationship Id="rId83" Type="http://schemas.openxmlformats.org/officeDocument/2006/relationships/customXml" Target="../ink/ink669.xml"/><Relationship Id="rId179" Type="http://schemas.openxmlformats.org/officeDocument/2006/relationships/customXml" Target="../ink/ink717.xml"/><Relationship Id="rId386" Type="http://schemas.openxmlformats.org/officeDocument/2006/relationships/image" Target="../media/image1278.png"/><Relationship Id="rId551" Type="http://schemas.openxmlformats.org/officeDocument/2006/relationships/customXml" Target="../ink/ink903.xml"/><Relationship Id="rId593" Type="http://schemas.openxmlformats.org/officeDocument/2006/relationships/customXml" Target="../ink/ink924.xml"/><Relationship Id="rId607" Type="http://schemas.openxmlformats.org/officeDocument/2006/relationships/customXml" Target="../ink/ink931.xml"/><Relationship Id="rId649" Type="http://schemas.openxmlformats.org/officeDocument/2006/relationships/customXml" Target="../ink/ink952.xml"/><Relationship Id="rId190" Type="http://schemas.openxmlformats.org/officeDocument/2006/relationships/image" Target="../media/image1180.png"/><Relationship Id="rId204" Type="http://schemas.openxmlformats.org/officeDocument/2006/relationships/image" Target="../media/image1187.png"/><Relationship Id="rId246" Type="http://schemas.openxmlformats.org/officeDocument/2006/relationships/image" Target="../media/image1208.png"/><Relationship Id="rId288" Type="http://schemas.openxmlformats.org/officeDocument/2006/relationships/image" Target="../media/image1229.png"/><Relationship Id="rId411" Type="http://schemas.openxmlformats.org/officeDocument/2006/relationships/customXml" Target="../ink/ink833.xml"/><Relationship Id="rId453" Type="http://schemas.openxmlformats.org/officeDocument/2006/relationships/customXml" Target="../ink/ink854.xml"/><Relationship Id="rId509" Type="http://schemas.openxmlformats.org/officeDocument/2006/relationships/customXml" Target="../ink/ink882.xml"/><Relationship Id="rId660" Type="http://schemas.openxmlformats.org/officeDocument/2006/relationships/image" Target="../media/image1415.png"/><Relationship Id="rId106" Type="http://schemas.openxmlformats.org/officeDocument/2006/relationships/image" Target="../media/image1140.png"/><Relationship Id="rId313" Type="http://schemas.openxmlformats.org/officeDocument/2006/relationships/customXml" Target="../ink/ink784.xml"/><Relationship Id="rId495" Type="http://schemas.openxmlformats.org/officeDocument/2006/relationships/customXml" Target="../ink/ink875.xml"/><Relationship Id="rId10" Type="http://schemas.openxmlformats.org/officeDocument/2006/relationships/image" Target="../media/image1093.png"/><Relationship Id="rId52" Type="http://schemas.openxmlformats.org/officeDocument/2006/relationships/image" Target="../media/image1114.png"/><Relationship Id="rId94" Type="http://schemas.openxmlformats.org/officeDocument/2006/relationships/image" Target="../media/image841.png"/><Relationship Id="rId148" Type="http://schemas.openxmlformats.org/officeDocument/2006/relationships/image" Target="../media/image1161.png"/><Relationship Id="rId355" Type="http://schemas.openxmlformats.org/officeDocument/2006/relationships/customXml" Target="../ink/ink805.xml"/><Relationship Id="rId397" Type="http://schemas.openxmlformats.org/officeDocument/2006/relationships/customXml" Target="../ink/ink826.xml"/><Relationship Id="rId520" Type="http://schemas.openxmlformats.org/officeDocument/2006/relationships/image" Target="../media/image1345.png"/><Relationship Id="rId562" Type="http://schemas.openxmlformats.org/officeDocument/2006/relationships/image" Target="../media/image1366.png"/><Relationship Id="rId618" Type="http://schemas.openxmlformats.org/officeDocument/2006/relationships/image" Target="../media/image1394.png"/><Relationship Id="rId215" Type="http://schemas.openxmlformats.org/officeDocument/2006/relationships/customXml" Target="../ink/ink735.xml"/><Relationship Id="rId257" Type="http://schemas.openxmlformats.org/officeDocument/2006/relationships/customXml" Target="../ink/ink756.xml"/><Relationship Id="rId422" Type="http://schemas.openxmlformats.org/officeDocument/2006/relationships/image" Target="../media/image1296.png"/><Relationship Id="rId464" Type="http://schemas.openxmlformats.org/officeDocument/2006/relationships/image" Target="../media/image1317.png"/><Relationship Id="rId299" Type="http://schemas.openxmlformats.org/officeDocument/2006/relationships/customXml" Target="../ink/ink777.xml"/><Relationship Id="rId63" Type="http://schemas.openxmlformats.org/officeDocument/2006/relationships/customXml" Target="../ink/ink659.xml"/><Relationship Id="rId159" Type="http://schemas.openxmlformats.org/officeDocument/2006/relationships/customXml" Target="../ink/ink707.xml"/><Relationship Id="rId366" Type="http://schemas.openxmlformats.org/officeDocument/2006/relationships/image" Target="../media/image1268.png"/><Relationship Id="rId573" Type="http://schemas.openxmlformats.org/officeDocument/2006/relationships/customXml" Target="../ink/ink914.xml"/><Relationship Id="rId226" Type="http://schemas.openxmlformats.org/officeDocument/2006/relationships/image" Target="../media/image1198.png"/><Relationship Id="rId433" Type="http://schemas.openxmlformats.org/officeDocument/2006/relationships/customXml" Target="../ink/ink844.xml"/><Relationship Id="rId640" Type="http://schemas.openxmlformats.org/officeDocument/2006/relationships/image" Target="../media/image1405.png"/><Relationship Id="rId74" Type="http://schemas.openxmlformats.org/officeDocument/2006/relationships/image" Target="../media/image1125.png"/><Relationship Id="rId377" Type="http://schemas.openxmlformats.org/officeDocument/2006/relationships/customXml" Target="../ink/ink816.xml"/><Relationship Id="rId500" Type="http://schemas.openxmlformats.org/officeDocument/2006/relationships/image" Target="../media/image1335.png"/><Relationship Id="rId584" Type="http://schemas.openxmlformats.org/officeDocument/2006/relationships/image" Target="../media/image1377.png"/><Relationship Id="rId5" Type="http://schemas.openxmlformats.org/officeDocument/2006/relationships/customXml" Target="../ink/ink630.xml"/><Relationship Id="rId237" Type="http://schemas.openxmlformats.org/officeDocument/2006/relationships/customXml" Target="../ink/ink746.xml"/><Relationship Id="rId444" Type="http://schemas.openxmlformats.org/officeDocument/2006/relationships/image" Target="../media/image1307.png"/><Relationship Id="rId651" Type="http://schemas.openxmlformats.org/officeDocument/2006/relationships/customXml" Target="../ink/ink953.xml"/><Relationship Id="rId290" Type="http://schemas.openxmlformats.org/officeDocument/2006/relationships/image" Target="../media/image1230.png"/><Relationship Id="rId304" Type="http://schemas.openxmlformats.org/officeDocument/2006/relationships/image" Target="../media/image1237.png"/><Relationship Id="rId388" Type="http://schemas.openxmlformats.org/officeDocument/2006/relationships/image" Target="../media/image1279.png"/><Relationship Id="rId511" Type="http://schemas.openxmlformats.org/officeDocument/2006/relationships/customXml" Target="../ink/ink883.xml"/><Relationship Id="rId609" Type="http://schemas.openxmlformats.org/officeDocument/2006/relationships/customXml" Target="../ink/ink932.xml"/><Relationship Id="rId85" Type="http://schemas.openxmlformats.org/officeDocument/2006/relationships/customXml" Target="../ink/ink670.xml"/><Relationship Id="rId150" Type="http://schemas.openxmlformats.org/officeDocument/2006/relationships/image" Target="../media/image1162.png"/><Relationship Id="rId595" Type="http://schemas.openxmlformats.org/officeDocument/2006/relationships/customXml" Target="../ink/ink925.xml"/><Relationship Id="rId248" Type="http://schemas.openxmlformats.org/officeDocument/2006/relationships/image" Target="../media/image1209.png"/><Relationship Id="rId455" Type="http://schemas.openxmlformats.org/officeDocument/2006/relationships/customXml" Target="../ink/ink855.xml"/><Relationship Id="rId662" Type="http://schemas.openxmlformats.org/officeDocument/2006/relationships/image" Target="../media/image1416.png"/><Relationship Id="rId12" Type="http://schemas.openxmlformats.org/officeDocument/2006/relationships/image" Target="../media/image1094.png"/><Relationship Id="rId108" Type="http://schemas.openxmlformats.org/officeDocument/2006/relationships/image" Target="../media/image1141.png"/><Relationship Id="rId315" Type="http://schemas.openxmlformats.org/officeDocument/2006/relationships/customXml" Target="../ink/ink785.xml"/><Relationship Id="rId522" Type="http://schemas.openxmlformats.org/officeDocument/2006/relationships/image" Target="../media/image1346.png"/><Relationship Id="rId96" Type="http://schemas.openxmlformats.org/officeDocument/2006/relationships/image" Target="../media/image1135.png"/><Relationship Id="rId161" Type="http://schemas.openxmlformats.org/officeDocument/2006/relationships/customXml" Target="../ink/ink708.xml"/><Relationship Id="rId399" Type="http://schemas.openxmlformats.org/officeDocument/2006/relationships/customXml" Target="../ink/ink827.xml"/><Relationship Id="rId259" Type="http://schemas.openxmlformats.org/officeDocument/2006/relationships/customXml" Target="../ink/ink757.xml"/><Relationship Id="rId466" Type="http://schemas.openxmlformats.org/officeDocument/2006/relationships/image" Target="../media/image1318.png"/><Relationship Id="rId673" Type="http://schemas.openxmlformats.org/officeDocument/2006/relationships/customXml" Target="../ink/ink964.xml"/><Relationship Id="rId23" Type="http://schemas.openxmlformats.org/officeDocument/2006/relationships/customXml" Target="../ink/ink639.xml"/><Relationship Id="rId119" Type="http://schemas.openxmlformats.org/officeDocument/2006/relationships/customXml" Target="../ink/ink687.xml"/><Relationship Id="rId326" Type="http://schemas.openxmlformats.org/officeDocument/2006/relationships/image" Target="../media/image1248.png"/><Relationship Id="rId533" Type="http://schemas.openxmlformats.org/officeDocument/2006/relationships/customXml" Target="../ink/ink894.xml"/><Relationship Id="rId172" Type="http://schemas.openxmlformats.org/officeDocument/2006/relationships/image" Target="../media/image677.png"/><Relationship Id="rId477" Type="http://schemas.openxmlformats.org/officeDocument/2006/relationships/customXml" Target="../ink/ink866.xml"/><Relationship Id="rId600" Type="http://schemas.openxmlformats.org/officeDocument/2006/relationships/image" Target="../media/image1385.png"/><Relationship Id="rId684" Type="http://schemas.openxmlformats.org/officeDocument/2006/relationships/image" Target="../media/image1427.png"/><Relationship Id="rId337" Type="http://schemas.openxmlformats.org/officeDocument/2006/relationships/customXml" Target="../ink/ink796.xml"/><Relationship Id="rId34" Type="http://schemas.openxmlformats.org/officeDocument/2006/relationships/image" Target="../media/image1105.png"/><Relationship Id="rId544" Type="http://schemas.openxmlformats.org/officeDocument/2006/relationships/image" Target="../media/image1357.png"/><Relationship Id="rId183" Type="http://schemas.openxmlformats.org/officeDocument/2006/relationships/customXml" Target="../ink/ink719.xml"/><Relationship Id="rId390" Type="http://schemas.openxmlformats.org/officeDocument/2006/relationships/image" Target="../media/image1280.png"/><Relationship Id="rId404" Type="http://schemas.openxmlformats.org/officeDocument/2006/relationships/image" Target="../media/image1287.png"/><Relationship Id="rId611" Type="http://schemas.openxmlformats.org/officeDocument/2006/relationships/customXml" Target="../ink/ink933.xml"/><Relationship Id="rId250" Type="http://schemas.openxmlformats.org/officeDocument/2006/relationships/image" Target="../media/image1210.png"/><Relationship Id="rId488" Type="http://schemas.openxmlformats.org/officeDocument/2006/relationships/image" Target="../media/image1329.png"/><Relationship Id="rId695" Type="http://schemas.openxmlformats.org/officeDocument/2006/relationships/customXml" Target="../ink/ink975.xml"/><Relationship Id="rId709" Type="http://schemas.openxmlformats.org/officeDocument/2006/relationships/customXml" Target="../ink/ink982.xml"/><Relationship Id="rId45" Type="http://schemas.openxmlformats.org/officeDocument/2006/relationships/customXml" Target="../ink/ink650.xml"/><Relationship Id="rId110" Type="http://schemas.openxmlformats.org/officeDocument/2006/relationships/image" Target="../media/image1142.png"/><Relationship Id="rId348" Type="http://schemas.openxmlformats.org/officeDocument/2006/relationships/image" Target="../media/image1259.png"/><Relationship Id="rId555" Type="http://schemas.openxmlformats.org/officeDocument/2006/relationships/customXml" Target="../ink/ink905.xml"/><Relationship Id="rId194" Type="http://schemas.openxmlformats.org/officeDocument/2006/relationships/image" Target="../media/image1182.png"/><Relationship Id="rId208" Type="http://schemas.openxmlformats.org/officeDocument/2006/relationships/image" Target="../media/image1189.png"/><Relationship Id="rId415" Type="http://schemas.openxmlformats.org/officeDocument/2006/relationships/customXml" Target="../ink/ink835.xml"/><Relationship Id="rId622" Type="http://schemas.openxmlformats.org/officeDocument/2006/relationships/image" Target="../media/image1396.png"/><Relationship Id="rId261" Type="http://schemas.openxmlformats.org/officeDocument/2006/relationships/customXml" Target="../ink/ink758.xml"/><Relationship Id="rId499" Type="http://schemas.openxmlformats.org/officeDocument/2006/relationships/customXml" Target="../ink/ink877.xml"/><Relationship Id="rId56" Type="http://schemas.openxmlformats.org/officeDocument/2006/relationships/image" Target="../media/image1116.png"/><Relationship Id="rId359" Type="http://schemas.openxmlformats.org/officeDocument/2006/relationships/customXml" Target="../ink/ink807.xml"/><Relationship Id="rId566" Type="http://schemas.openxmlformats.org/officeDocument/2006/relationships/image" Target="../media/image1368.png"/><Relationship Id="rId121" Type="http://schemas.openxmlformats.org/officeDocument/2006/relationships/customXml" Target="../ink/ink688.xml"/><Relationship Id="rId219" Type="http://schemas.openxmlformats.org/officeDocument/2006/relationships/customXml" Target="../ink/ink737.xml"/><Relationship Id="rId426" Type="http://schemas.openxmlformats.org/officeDocument/2006/relationships/image" Target="../media/image1298.png"/><Relationship Id="rId633" Type="http://schemas.openxmlformats.org/officeDocument/2006/relationships/customXml" Target="../ink/ink944.xml"/><Relationship Id="rId67" Type="http://schemas.openxmlformats.org/officeDocument/2006/relationships/customXml" Target="../ink/ink661.xml"/><Relationship Id="rId272" Type="http://schemas.openxmlformats.org/officeDocument/2006/relationships/image" Target="../media/image1221.png"/><Relationship Id="rId577" Type="http://schemas.openxmlformats.org/officeDocument/2006/relationships/customXml" Target="../ink/ink916.xml"/><Relationship Id="rId700" Type="http://schemas.openxmlformats.org/officeDocument/2006/relationships/image" Target="../media/image1435.png"/><Relationship Id="rId132" Type="http://schemas.openxmlformats.org/officeDocument/2006/relationships/image" Target="../media/image1153.png"/><Relationship Id="rId437" Type="http://schemas.openxmlformats.org/officeDocument/2006/relationships/customXml" Target="../ink/ink846.xml"/><Relationship Id="rId644" Type="http://schemas.openxmlformats.org/officeDocument/2006/relationships/image" Target="../media/image1407.png"/><Relationship Id="rId283" Type="http://schemas.openxmlformats.org/officeDocument/2006/relationships/customXml" Target="../ink/ink769.xml"/><Relationship Id="rId490" Type="http://schemas.openxmlformats.org/officeDocument/2006/relationships/image" Target="../media/image1330.png"/><Relationship Id="rId504" Type="http://schemas.openxmlformats.org/officeDocument/2006/relationships/image" Target="../media/image1337.png"/><Relationship Id="rId711" Type="http://schemas.openxmlformats.org/officeDocument/2006/relationships/customXml" Target="../ink/ink983.xml"/><Relationship Id="rId78" Type="http://schemas.openxmlformats.org/officeDocument/2006/relationships/image" Target="../media/image1127.png"/><Relationship Id="rId143" Type="http://schemas.openxmlformats.org/officeDocument/2006/relationships/customXml" Target="../ink/ink699.xml"/><Relationship Id="rId350" Type="http://schemas.openxmlformats.org/officeDocument/2006/relationships/image" Target="../media/image1260.png"/><Relationship Id="rId588" Type="http://schemas.openxmlformats.org/officeDocument/2006/relationships/image" Target="../media/image1379.png"/><Relationship Id="rId9" Type="http://schemas.openxmlformats.org/officeDocument/2006/relationships/customXml" Target="../ink/ink632.xml"/><Relationship Id="rId210" Type="http://schemas.openxmlformats.org/officeDocument/2006/relationships/image" Target="../media/image1190.png"/><Relationship Id="rId448" Type="http://schemas.openxmlformats.org/officeDocument/2006/relationships/image" Target="../media/image1309.png"/><Relationship Id="rId655" Type="http://schemas.openxmlformats.org/officeDocument/2006/relationships/customXml" Target="../ink/ink955.xml"/><Relationship Id="rId294" Type="http://schemas.openxmlformats.org/officeDocument/2006/relationships/image" Target="../media/image1232.png"/><Relationship Id="rId308" Type="http://schemas.openxmlformats.org/officeDocument/2006/relationships/image" Target="../media/image1239.png"/><Relationship Id="rId515" Type="http://schemas.openxmlformats.org/officeDocument/2006/relationships/customXml" Target="../ink/ink885.xml"/><Relationship Id="rId89" Type="http://schemas.openxmlformats.org/officeDocument/2006/relationships/customXml" Target="../ink/ink672.xml"/><Relationship Id="rId154" Type="http://schemas.openxmlformats.org/officeDocument/2006/relationships/image" Target="../media/image1164.png"/><Relationship Id="rId361" Type="http://schemas.openxmlformats.org/officeDocument/2006/relationships/customXml" Target="../ink/ink808.xml"/><Relationship Id="rId599" Type="http://schemas.openxmlformats.org/officeDocument/2006/relationships/customXml" Target="../ink/ink927.xml"/><Relationship Id="rId459" Type="http://schemas.openxmlformats.org/officeDocument/2006/relationships/customXml" Target="../ink/ink857.xml"/><Relationship Id="rId666" Type="http://schemas.openxmlformats.org/officeDocument/2006/relationships/image" Target="../media/image1418.png"/><Relationship Id="rId16" Type="http://schemas.openxmlformats.org/officeDocument/2006/relationships/image" Target="../media/image1096.png"/><Relationship Id="rId221" Type="http://schemas.openxmlformats.org/officeDocument/2006/relationships/customXml" Target="../ink/ink738.xml"/><Relationship Id="rId319" Type="http://schemas.openxmlformats.org/officeDocument/2006/relationships/customXml" Target="../ink/ink787.xml"/><Relationship Id="rId526" Type="http://schemas.openxmlformats.org/officeDocument/2006/relationships/image" Target="../media/image1348.png"/><Relationship Id="rId165" Type="http://schemas.openxmlformats.org/officeDocument/2006/relationships/customXml" Target="../ink/ink710.xml"/><Relationship Id="rId372" Type="http://schemas.openxmlformats.org/officeDocument/2006/relationships/image" Target="../media/image1271.png"/><Relationship Id="rId677" Type="http://schemas.openxmlformats.org/officeDocument/2006/relationships/customXml" Target="../ink/ink966.xml"/><Relationship Id="rId232" Type="http://schemas.openxmlformats.org/officeDocument/2006/relationships/image" Target="../media/image1201.png"/><Relationship Id="rId27" Type="http://schemas.openxmlformats.org/officeDocument/2006/relationships/customXml" Target="../ink/ink641.xml"/><Relationship Id="rId537" Type="http://schemas.openxmlformats.org/officeDocument/2006/relationships/customXml" Target="../ink/ink896.xml"/><Relationship Id="rId80" Type="http://schemas.openxmlformats.org/officeDocument/2006/relationships/image" Target="../media/image1128.png"/><Relationship Id="rId176" Type="http://schemas.openxmlformats.org/officeDocument/2006/relationships/image" Target="../media/image1173.png"/><Relationship Id="rId383" Type="http://schemas.openxmlformats.org/officeDocument/2006/relationships/customXml" Target="../ink/ink819.xml"/><Relationship Id="rId590" Type="http://schemas.openxmlformats.org/officeDocument/2006/relationships/image" Target="../media/image1380.png"/><Relationship Id="rId604" Type="http://schemas.openxmlformats.org/officeDocument/2006/relationships/image" Target="../media/image1387.png"/><Relationship Id="rId243" Type="http://schemas.openxmlformats.org/officeDocument/2006/relationships/customXml" Target="../ink/ink749.xml"/><Relationship Id="rId450" Type="http://schemas.openxmlformats.org/officeDocument/2006/relationships/image" Target="../media/image1310.png"/><Relationship Id="rId688" Type="http://schemas.openxmlformats.org/officeDocument/2006/relationships/image" Target="../media/image1429.png"/><Relationship Id="rId38" Type="http://schemas.openxmlformats.org/officeDocument/2006/relationships/image" Target="../media/image1107.png"/><Relationship Id="rId103" Type="http://schemas.openxmlformats.org/officeDocument/2006/relationships/customXml" Target="../ink/ink679.xml"/><Relationship Id="rId310" Type="http://schemas.openxmlformats.org/officeDocument/2006/relationships/image" Target="../media/image1240.png"/><Relationship Id="rId548" Type="http://schemas.openxmlformats.org/officeDocument/2006/relationships/image" Target="../media/image1359.png"/><Relationship Id="rId91" Type="http://schemas.openxmlformats.org/officeDocument/2006/relationships/customXml" Target="../ink/ink673.xml"/><Relationship Id="rId187" Type="http://schemas.openxmlformats.org/officeDocument/2006/relationships/customXml" Target="../ink/ink721.xml"/><Relationship Id="rId394" Type="http://schemas.openxmlformats.org/officeDocument/2006/relationships/image" Target="../media/image1282.png"/><Relationship Id="rId408" Type="http://schemas.openxmlformats.org/officeDocument/2006/relationships/image" Target="../media/image1289.png"/><Relationship Id="rId615" Type="http://schemas.openxmlformats.org/officeDocument/2006/relationships/customXml" Target="../ink/ink935.xml"/><Relationship Id="rId254" Type="http://schemas.openxmlformats.org/officeDocument/2006/relationships/image" Target="../media/image1212.png"/><Relationship Id="rId699" Type="http://schemas.openxmlformats.org/officeDocument/2006/relationships/customXml" Target="../ink/ink977.xml"/><Relationship Id="rId49" Type="http://schemas.openxmlformats.org/officeDocument/2006/relationships/customXml" Target="../ink/ink652.xml"/><Relationship Id="rId114" Type="http://schemas.openxmlformats.org/officeDocument/2006/relationships/image" Target="../media/image1144.png"/><Relationship Id="rId461" Type="http://schemas.openxmlformats.org/officeDocument/2006/relationships/customXml" Target="../ink/ink858.xml"/><Relationship Id="rId559" Type="http://schemas.openxmlformats.org/officeDocument/2006/relationships/customXml" Target="../ink/ink907.xml"/><Relationship Id="rId198" Type="http://schemas.openxmlformats.org/officeDocument/2006/relationships/image" Target="../media/image1184.png"/><Relationship Id="rId321" Type="http://schemas.openxmlformats.org/officeDocument/2006/relationships/customXml" Target="../ink/ink788.xml"/><Relationship Id="rId419" Type="http://schemas.openxmlformats.org/officeDocument/2006/relationships/customXml" Target="../ink/ink837.xml"/><Relationship Id="rId626" Type="http://schemas.openxmlformats.org/officeDocument/2006/relationships/image" Target="../media/image1398.png"/><Relationship Id="rId265" Type="http://schemas.openxmlformats.org/officeDocument/2006/relationships/customXml" Target="../ink/ink760.xml"/><Relationship Id="rId472" Type="http://schemas.openxmlformats.org/officeDocument/2006/relationships/image" Target="../media/image1321.png"/><Relationship Id="rId125" Type="http://schemas.openxmlformats.org/officeDocument/2006/relationships/customXml" Target="../ink/ink690.xml"/><Relationship Id="rId332" Type="http://schemas.openxmlformats.org/officeDocument/2006/relationships/image" Target="../media/image1251.png"/></Relationships>
</file>

<file path=ppt/slides/_rels/slide17.xml.rels><?xml version="1.0" encoding="UTF-8" standalone="yes"?>
<Relationships xmlns="http://schemas.openxmlformats.org/package/2006/relationships"><Relationship Id="rId8" Type="http://schemas.openxmlformats.org/officeDocument/2006/relationships/image" Target="../media/image1444.png"/><Relationship Id="rId3" Type="http://schemas.openxmlformats.org/officeDocument/2006/relationships/customXml" Target="../ink/ink984.xml"/><Relationship Id="rId7" Type="http://schemas.openxmlformats.org/officeDocument/2006/relationships/customXml" Target="../ink/ink98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43.png"/><Relationship Id="rId5" Type="http://schemas.openxmlformats.org/officeDocument/2006/relationships/customXml" Target="../ink/ink985.xml"/><Relationship Id="rId4" Type="http://schemas.openxmlformats.org/officeDocument/2006/relationships/image" Target="../media/image1442.png"/></Relationships>
</file>

<file path=ppt/slides/_rels/slide18.xml.rels><?xml version="1.0" encoding="UTF-8" standalone="yes"?>
<Relationships xmlns="http://schemas.openxmlformats.org/package/2006/relationships"><Relationship Id="rId117" Type="http://schemas.openxmlformats.org/officeDocument/2006/relationships/customXml" Target="../ink/ink1044.xml"/><Relationship Id="rId21" Type="http://schemas.openxmlformats.org/officeDocument/2006/relationships/customXml" Target="../ink/ink996.xml"/><Relationship Id="rId42" Type="http://schemas.openxmlformats.org/officeDocument/2006/relationships/image" Target="../media/image1464.png"/><Relationship Id="rId63" Type="http://schemas.openxmlformats.org/officeDocument/2006/relationships/customXml" Target="../ink/ink1017.xml"/><Relationship Id="rId84" Type="http://schemas.openxmlformats.org/officeDocument/2006/relationships/image" Target="../media/image1485.png"/><Relationship Id="rId138" Type="http://schemas.openxmlformats.org/officeDocument/2006/relationships/image" Target="../media/image1512.png"/><Relationship Id="rId159" Type="http://schemas.openxmlformats.org/officeDocument/2006/relationships/customXml" Target="../ink/ink1065.xml"/><Relationship Id="rId170" Type="http://schemas.openxmlformats.org/officeDocument/2006/relationships/image" Target="../media/image1527.png"/><Relationship Id="rId191" Type="http://schemas.openxmlformats.org/officeDocument/2006/relationships/customXml" Target="../ink/ink1081.xml"/><Relationship Id="rId205" Type="http://schemas.openxmlformats.org/officeDocument/2006/relationships/customXml" Target="../ink/ink1088.xml"/><Relationship Id="rId226" Type="http://schemas.openxmlformats.org/officeDocument/2006/relationships/image" Target="../media/image1555.png"/><Relationship Id="rId247" Type="http://schemas.openxmlformats.org/officeDocument/2006/relationships/customXml" Target="../ink/ink1109.xml"/><Relationship Id="rId107" Type="http://schemas.openxmlformats.org/officeDocument/2006/relationships/customXml" Target="../ink/ink1039.xml"/><Relationship Id="rId11" Type="http://schemas.openxmlformats.org/officeDocument/2006/relationships/customXml" Target="../ink/ink991.xml"/><Relationship Id="rId32" Type="http://schemas.openxmlformats.org/officeDocument/2006/relationships/image" Target="../media/image1459.png"/><Relationship Id="rId53" Type="http://schemas.openxmlformats.org/officeDocument/2006/relationships/customXml" Target="../ink/ink1012.xml"/><Relationship Id="rId74" Type="http://schemas.openxmlformats.org/officeDocument/2006/relationships/image" Target="../media/image1480.png"/><Relationship Id="rId128" Type="http://schemas.openxmlformats.org/officeDocument/2006/relationships/image" Target="../media/image1507.png"/><Relationship Id="rId149" Type="http://schemas.openxmlformats.org/officeDocument/2006/relationships/customXml" Target="../ink/ink1060.xml"/><Relationship Id="rId5" Type="http://schemas.openxmlformats.org/officeDocument/2006/relationships/customXml" Target="../ink/ink988.xml"/><Relationship Id="rId95" Type="http://schemas.openxmlformats.org/officeDocument/2006/relationships/customXml" Target="../ink/ink1033.xml"/><Relationship Id="rId160" Type="http://schemas.openxmlformats.org/officeDocument/2006/relationships/image" Target="../media/image1522.png"/><Relationship Id="rId181" Type="http://schemas.openxmlformats.org/officeDocument/2006/relationships/customXml" Target="../ink/ink1076.xml"/><Relationship Id="rId216" Type="http://schemas.openxmlformats.org/officeDocument/2006/relationships/image" Target="../media/image1550.png"/><Relationship Id="rId237" Type="http://schemas.openxmlformats.org/officeDocument/2006/relationships/customXml" Target="../ink/ink1104.xml"/><Relationship Id="rId22" Type="http://schemas.openxmlformats.org/officeDocument/2006/relationships/image" Target="../media/image1454.png"/><Relationship Id="rId43" Type="http://schemas.openxmlformats.org/officeDocument/2006/relationships/customXml" Target="../ink/ink1007.xml"/><Relationship Id="rId64" Type="http://schemas.openxmlformats.org/officeDocument/2006/relationships/image" Target="../media/image1475.png"/><Relationship Id="rId118" Type="http://schemas.openxmlformats.org/officeDocument/2006/relationships/image" Target="../media/image1502.png"/><Relationship Id="rId139" Type="http://schemas.openxmlformats.org/officeDocument/2006/relationships/customXml" Target="../ink/ink1055.xml"/><Relationship Id="rId85" Type="http://schemas.openxmlformats.org/officeDocument/2006/relationships/customXml" Target="../ink/ink1028.xml"/><Relationship Id="rId150" Type="http://schemas.openxmlformats.org/officeDocument/2006/relationships/image" Target="../media/image1517.png"/><Relationship Id="rId171" Type="http://schemas.openxmlformats.org/officeDocument/2006/relationships/customXml" Target="../ink/ink1071.xml"/><Relationship Id="rId192" Type="http://schemas.openxmlformats.org/officeDocument/2006/relationships/image" Target="../media/image1538.png"/><Relationship Id="rId206" Type="http://schemas.openxmlformats.org/officeDocument/2006/relationships/image" Target="../media/image1545.png"/><Relationship Id="rId227" Type="http://schemas.openxmlformats.org/officeDocument/2006/relationships/customXml" Target="../ink/ink1099.xml"/><Relationship Id="rId248" Type="http://schemas.openxmlformats.org/officeDocument/2006/relationships/image" Target="../media/image1566.png"/><Relationship Id="rId12" Type="http://schemas.openxmlformats.org/officeDocument/2006/relationships/image" Target="../media/image1449.png"/><Relationship Id="rId33" Type="http://schemas.openxmlformats.org/officeDocument/2006/relationships/customXml" Target="../ink/ink1002.xml"/><Relationship Id="rId108" Type="http://schemas.openxmlformats.org/officeDocument/2006/relationships/image" Target="../media/image1497.png"/><Relationship Id="rId129" Type="http://schemas.openxmlformats.org/officeDocument/2006/relationships/customXml" Target="../ink/ink1050.xml"/><Relationship Id="rId54" Type="http://schemas.openxmlformats.org/officeDocument/2006/relationships/image" Target="../media/image1470.png"/><Relationship Id="rId75" Type="http://schemas.openxmlformats.org/officeDocument/2006/relationships/customXml" Target="../ink/ink1023.xml"/><Relationship Id="rId96" Type="http://schemas.openxmlformats.org/officeDocument/2006/relationships/image" Target="../media/image1491.png"/><Relationship Id="rId140" Type="http://schemas.openxmlformats.org/officeDocument/2006/relationships/image" Target="../media/image1513.png"/><Relationship Id="rId161" Type="http://schemas.openxmlformats.org/officeDocument/2006/relationships/customXml" Target="../ink/ink1066.xml"/><Relationship Id="rId182" Type="http://schemas.openxmlformats.org/officeDocument/2006/relationships/image" Target="../media/image1533.png"/><Relationship Id="rId217" Type="http://schemas.openxmlformats.org/officeDocument/2006/relationships/customXml" Target="../ink/ink1094.xml"/><Relationship Id="rId6" Type="http://schemas.openxmlformats.org/officeDocument/2006/relationships/image" Target="../media/image1446.png"/><Relationship Id="rId238" Type="http://schemas.openxmlformats.org/officeDocument/2006/relationships/image" Target="../media/image1561.png"/><Relationship Id="rId23" Type="http://schemas.openxmlformats.org/officeDocument/2006/relationships/customXml" Target="../ink/ink997.xml"/><Relationship Id="rId119" Type="http://schemas.openxmlformats.org/officeDocument/2006/relationships/customXml" Target="../ink/ink1045.xml"/><Relationship Id="rId44" Type="http://schemas.openxmlformats.org/officeDocument/2006/relationships/image" Target="../media/image1465.png"/><Relationship Id="rId65" Type="http://schemas.openxmlformats.org/officeDocument/2006/relationships/customXml" Target="../ink/ink1018.xml"/><Relationship Id="rId86" Type="http://schemas.openxmlformats.org/officeDocument/2006/relationships/image" Target="../media/image1486.png"/><Relationship Id="rId130" Type="http://schemas.openxmlformats.org/officeDocument/2006/relationships/image" Target="../media/image1508.png"/><Relationship Id="rId151" Type="http://schemas.openxmlformats.org/officeDocument/2006/relationships/customXml" Target="../ink/ink1061.xml"/><Relationship Id="rId172" Type="http://schemas.openxmlformats.org/officeDocument/2006/relationships/image" Target="../media/image1528.png"/><Relationship Id="rId193" Type="http://schemas.openxmlformats.org/officeDocument/2006/relationships/customXml" Target="../ink/ink1082.xml"/><Relationship Id="rId207" Type="http://schemas.openxmlformats.org/officeDocument/2006/relationships/customXml" Target="../ink/ink1089.xml"/><Relationship Id="rId228" Type="http://schemas.openxmlformats.org/officeDocument/2006/relationships/image" Target="../media/image1556.png"/><Relationship Id="rId249" Type="http://schemas.openxmlformats.org/officeDocument/2006/relationships/customXml" Target="../ink/ink1110.xml"/><Relationship Id="rId13" Type="http://schemas.openxmlformats.org/officeDocument/2006/relationships/customXml" Target="../ink/ink992.xml"/><Relationship Id="rId109" Type="http://schemas.openxmlformats.org/officeDocument/2006/relationships/customXml" Target="../ink/ink1040.xml"/><Relationship Id="rId34" Type="http://schemas.openxmlformats.org/officeDocument/2006/relationships/image" Target="../media/image1460.png"/><Relationship Id="rId55" Type="http://schemas.openxmlformats.org/officeDocument/2006/relationships/customXml" Target="../ink/ink1013.xml"/><Relationship Id="rId76" Type="http://schemas.openxmlformats.org/officeDocument/2006/relationships/image" Target="../media/image1481.png"/><Relationship Id="rId97" Type="http://schemas.openxmlformats.org/officeDocument/2006/relationships/customXml" Target="../ink/ink1034.xml"/><Relationship Id="rId120" Type="http://schemas.openxmlformats.org/officeDocument/2006/relationships/image" Target="../media/image1503.png"/><Relationship Id="rId141" Type="http://schemas.openxmlformats.org/officeDocument/2006/relationships/customXml" Target="../ink/ink1056.xml"/><Relationship Id="rId7" Type="http://schemas.openxmlformats.org/officeDocument/2006/relationships/customXml" Target="../ink/ink989.xml"/><Relationship Id="rId162" Type="http://schemas.openxmlformats.org/officeDocument/2006/relationships/image" Target="../media/image1523.png"/><Relationship Id="rId183" Type="http://schemas.openxmlformats.org/officeDocument/2006/relationships/customXml" Target="../ink/ink1077.xml"/><Relationship Id="rId218" Type="http://schemas.openxmlformats.org/officeDocument/2006/relationships/image" Target="../media/image1551.png"/><Relationship Id="rId239" Type="http://schemas.openxmlformats.org/officeDocument/2006/relationships/customXml" Target="../ink/ink1105.xml"/><Relationship Id="rId250" Type="http://schemas.openxmlformats.org/officeDocument/2006/relationships/image" Target="../media/image1567.png"/><Relationship Id="rId24" Type="http://schemas.openxmlformats.org/officeDocument/2006/relationships/image" Target="../media/image1455.png"/><Relationship Id="rId45" Type="http://schemas.openxmlformats.org/officeDocument/2006/relationships/customXml" Target="../ink/ink1008.xml"/><Relationship Id="rId66" Type="http://schemas.openxmlformats.org/officeDocument/2006/relationships/image" Target="../media/image1476.png"/><Relationship Id="rId87" Type="http://schemas.openxmlformats.org/officeDocument/2006/relationships/customXml" Target="../ink/ink1029.xml"/><Relationship Id="rId110" Type="http://schemas.openxmlformats.org/officeDocument/2006/relationships/image" Target="../media/image1498.png"/><Relationship Id="rId131" Type="http://schemas.openxmlformats.org/officeDocument/2006/relationships/customXml" Target="../ink/ink1051.xml"/><Relationship Id="rId152" Type="http://schemas.openxmlformats.org/officeDocument/2006/relationships/image" Target="../media/image1518.png"/><Relationship Id="rId173" Type="http://schemas.openxmlformats.org/officeDocument/2006/relationships/customXml" Target="../ink/ink1072.xml"/><Relationship Id="rId194" Type="http://schemas.openxmlformats.org/officeDocument/2006/relationships/image" Target="../media/image1539.png"/><Relationship Id="rId208" Type="http://schemas.openxmlformats.org/officeDocument/2006/relationships/image" Target="../media/image1546.png"/><Relationship Id="rId229" Type="http://schemas.openxmlformats.org/officeDocument/2006/relationships/customXml" Target="../ink/ink1100.xml"/><Relationship Id="rId240" Type="http://schemas.openxmlformats.org/officeDocument/2006/relationships/image" Target="../media/image1562.png"/><Relationship Id="rId14" Type="http://schemas.openxmlformats.org/officeDocument/2006/relationships/image" Target="../media/image1450.png"/><Relationship Id="rId35" Type="http://schemas.openxmlformats.org/officeDocument/2006/relationships/customXml" Target="../ink/ink1003.xml"/><Relationship Id="rId56" Type="http://schemas.openxmlformats.org/officeDocument/2006/relationships/image" Target="../media/image1471.png"/><Relationship Id="rId77" Type="http://schemas.openxmlformats.org/officeDocument/2006/relationships/customXml" Target="../ink/ink1024.xml"/><Relationship Id="rId100" Type="http://schemas.openxmlformats.org/officeDocument/2006/relationships/image" Target="../media/image1493.png"/><Relationship Id="rId8" Type="http://schemas.openxmlformats.org/officeDocument/2006/relationships/image" Target="../media/image1447.png"/><Relationship Id="rId98" Type="http://schemas.openxmlformats.org/officeDocument/2006/relationships/image" Target="../media/image1492.png"/><Relationship Id="rId121" Type="http://schemas.openxmlformats.org/officeDocument/2006/relationships/customXml" Target="../ink/ink1046.xml"/><Relationship Id="rId142" Type="http://schemas.openxmlformats.org/officeDocument/2006/relationships/image" Target="../media/image1514.png"/><Relationship Id="rId163" Type="http://schemas.openxmlformats.org/officeDocument/2006/relationships/customXml" Target="../ink/ink1067.xml"/><Relationship Id="rId184" Type="http://schemas.openxmlformats.org/officeDocument/2006/relationships/image" Target="../media/image1534.png"/><Relationship Id="rId219" Type="http://schemas.openxmlformats.org/officeDocument/2006/relationships/customXml" Target="../ink/ink1095.xml"/><Relationship Id="rId230" Type="http://schemas.openxmlformats.org/officeDocument/2006/relationships/image" Target="../media/image1557.png"/><Relationship Id="rId251" Type="http://schemas.openxmlformats.org/officeDocument/2006/relationships/customXml" Target="../ink/ink1111.xml"/><Relationship Id="rId25" Type="http://schemas.openxmlformats.org/officeDocument/2006/relationships/customXml" Target="../ink/ink998.xml"/><Relationship Id="rId46" Type="http://schemas.openxmlformats.org/officeDocument/2006/relationships/image" Target="../media/image1466.png"/><Relationship Id="rId67" Type="http://schemas.openxmlformats.org/officeDocument/2006/relationships/customXml" Target="../ink/ink1019.xml"/><Relationship Id="rId88" Type="http://schemas.openxmlformats.org/officeDocument/2006/relationships/image" Target="../media/image1487.png"/><Relationship Id="rId111" Type="http://schemas.openxmlformats.org/officeDocument/2006/relationships/customXml" Target="../ink/ink1041.xml"/><Relationship Id="rId132" Type="http://schemas.openxmlformats.org/officeDocument/2006/relationships/image" Target="../media/image1509.png"/><Relationship Id="rId153" Type="http://schemas.openxmlformats.org/officeDocument/2006/relationships/customXml" Target="../ink/ink1062.xml"/><Relationship Id="rId174" Type="http://schemas.openxmlformats.org/officeDocument/2006/relationships/image" Target="../media/image1529.png"/><Relationship Id="rId195" Type="http://schemas.openxmlformats.org/officeDocument/2006/relationships/customXml" Target="../ink/ink1083.xml"/><Relationship Id="rId209" Type="http://schemas.openxmlformats.org/officeDocument/2006/relationships/customXml" Target="../ink/ink1090.xml"/><Relationship Id="rId220" Type="http://schemas.openxmlformats.org/officeDocument/2006/relationships/image" Target="../media/image1552.png"/><Relationship Id="rId241" Type="http://schemas.openxmlformats.org/officeDocument/2006/relationships/customXml" Target="../ink/ink1106.xml"/><Relationship Id="rId15" Type="http://schemas.openxmlformats.org/officeDocument/2006/relationships/customXml" Target="../ink/ink993.xml"/><Relationship Id="rId36" Type="http://schemas.openxmlformats.org/officeDocument/2006/relationships/image" Target="../media/image1461.png"/><Relationship Id="rId57" Type="http://schemas.openxmlformats.org/officeDocument/2006/relationships/customXml" Target="../ink/ink1014.xml"/><Relationship Id="rId78" Type="http://schemas.openxmlformats.org/officeDocument/2006/relationships/image" Target="../media/image1482.png"/><Relationship Id="rId99" Type="http://schemas.openxmlformats.org/officeDocument/2006/relationships/customXml" Target="../ink/ink1035.xml"/><Relationship Id="rId101" Type="http://schemas.openxmlformats.org/officeDocument/2006/relationships/customXml" Target="../ink/ink1036.xml"/><Relationship Id="rId122" Type="http://schemas.openxmlformats.org/officeDocument/2006/relationships/image" Target="../media/image1504.png"/><Relationship Id="rId143" Type="http://schemas.openxmlformats.org/officeDocument/2006/relationships/customXml" Target="../ink/ink1057.xml"/><Relationship Id="rId164" Type="http://schemas.openxmlformats.org/officeDocument/2006/relationships/image" Target="../media/image1524.png"/><Relationship Id="rId185" Type="http://schemas.openxmlformats.org/officeDocument/2006/relationships/customXml" Target="../ink/ink1078.xml"/><Relationship Id="rId9" Type="http://schemas.openxmlformats.org/officeDocument/2006/relationships/customXml" Target="../ink/ink990.xml"/><Relationship Id="rId210" Type="http://schemas.openxmlformats.org/officeDocument/2006/relationships/image" Target="../media/image1547.png"/><Relationship Id="rId26" Type="http://schemas.openxmlformats.org/officeDocument/2006/relationships/image" Target="../media/image1456.png"/><Relationship Id="rId231" Type="http://schemas.openxmlformats.org/officeDocument/2006/relationships/customXml" Target="../ink/ink1101.xml"/><Relationship Id="rId252" Type="http://schemas.openxmlformats.org/officeDocument/2006/relationships/image" Target="../media/image1568.png"/><Relationship Id="rId47" Type="http://schemas.openxmlformats.org/officeDocument/2006/relationships/customXml" Target="../ink/ink1009.xml"/><Relationship Id="rId68" Type="http://schemas.openxmlformats.org/officeDocument/2006/relationships/image" Target="../media/image1477.png"/><Relationship Id="rId89" Type="http://schemas.openxmlformats.org/officeDocument/2006/relationships/customXml" Target="../ink/ink1030.xml"/><Relationship Id="rId112" Type="http://schemas.openxmlformats.org/officeDocument/2006/relationships/image" Target="../media/image1499.png"/><Relationship Id="rId133" Type="http://schemas.openxmlformats.org/officeDocument/2006/relationships/customXml" Target="../ink/ink1052.xml"/><Relationship Id="rId154" Type="http://schemas.openxmlformats.org/officeDocument/2006/relationships/image" Target="../media/image1519.png"/><Relationship Id="rId175" Type="http://schemas.openxmlformats.org/officeDocument/2006/relationships/customXml" Target="../ink/ink1073.xml"/><Relationship Id="rId196" Type="http://schemas.openxmlformats.org/officeDocument/2006/relationships/image" Target="../media/image1540.png"/><Relationship Id="rId200" Type="http://schemas.openxmlformats.org/officeDocument/2006/relationships/image" Target="../media/image1542.png"/><Relationship Id="rId16" Type="http://schemas.openxmlformats.org/officeDocument/2006/relationships/image" Target="../media/image1451.png"/><Relationship Id="rId221" Type="http://schemas.openxmlformats.org/officeDocument/2006/relationships/customXml" Target="../ink/ink1096.xml"/><Relationship Id="rId242" Type="http://schemas.openxmlformats.org/officeDocument/2006/relationships/image" Target="../media/image1563.png"/><Relationship Id="rId37" Type="http://schemas.openxmlformats.org/officeDocument/2006/relationships/customXml" Target="../ink/ink1004.xml"/><Relationship Id="rId58" Type="http://schemas.openxmlformats.org/officeDocument/2006/relationships/image" Target="../media/image1472.png"/><Relationship Id="rId79" Type="http://schemas.openxmlformats.org/officeDocument/2006/relationships/customXml" Target="../ink/ink1025.xml"/><Relationship Id="rId102" Type="http://schemas.openxmlformats.org/officeDocument/2006/relationships/image" Target="../media/image1494.png"/><Relationship Id="rId123" Type="http://schemas.openxmlformats.org/officeDocument/2006/relationships/customXml" Target="../ink/ink1047.xml"/><Relationship Id="rId144" Type="http://schemas.openxmlformats.org/officeDocument/2006/relationships/image" Target="../media/image910.png"/><Relationship Id="rId90" Type="http://schemas.openxmlformats.org/officeDocument/2006/relationships/image" Target="../media/image1488.png"/><Relationship Id="rId165" Type="http://schemas.openxmlformats.org/officeDocument/2006/relationships/customXml" Target="../ink/ink1068.xml"/><Relationship Id="rId186" Type="http://schemas.openxmlformats.org/officeDocument/2006/relationships/image" Target="../media/image1535.png"/><Relationship Id="rId211" Type="http://schemas.openxmlformats.org/officeDocument/2006/relationships/customXml" Target="../ink/ink1091.xml"/><Relationship Id="rId232" Type="http://schemas.openxmlformats.org/officeDocument/2006/relationships/image" Target="../media/image1558.png"/><Relationship Id="rId253" Type="http://schemas.openxmlformats.org/officeDocument/2006/relationships/customXml" Target="../ink/ink1112.xml"/><Relationship Id="rId27" Type="http://schemas.openxmlformats.org/officeDocument/2006/relationships/customXml" Target="../ink/ink999.xml"/><Relationship Id="rId48" Type="http://schemas.openxmlformats.org/officeDocument/2006/relationships/image" Target="../media/image1467.png"/><Relationship Id="rId69" Type="http://schemas.openxmlformats.org/officeDocument/2006/relationships/customXml" Target="../ink/ink1020.xml"/><Relationship Id="rId113" Type="http://schemas.openxmlformats.org/officeDocument/2006/relationships/customXml" Target="../ink/ink1042.xml"/><Relationship Id="rId134" Type="http://schemas.openxmlformats.org/officeDocument/2006/relationships/image" Target="../media/image1510.png"/><Relationship Id="rId80" Type="http://schemas.openxmlformats.org/officeDocument/2006/relationships/image" Target="../media/image1483.png"/><Relationship Id="rId155" Type="http://schemas.openxmlformats.org/officeDocument/2006/relationships/customXml" Target="../ink/ink1063.xml"/><Relationship Id="rId176" Type="http://schemas.openxmlformats.org/officeDocument/2006/relationships/image" Target="../media/image1530.png"/><Relationship Id="rId197" Type="http://schemas.openxmlformats.org/officeDocument/2006/relationships/customXml" Target="../ink/ink1084.xml"/><Relationship Id="rId201" Type="http://schemas.openxmlformats.org/officeDocument/2006/relationships/customXml" Target="../ink/ink1086.xml"/><Relationship Id="rId222" Type="http://schemas.openxmlformats.org/officeDocument/2006/relationships/image" Target="../media/image1553.png"/><Relationship Id="rId243" Type="http://schemas.openxmlformats.org/officeDocument/2006/relationships/customXml" Target="../ink/ink1107.xml"/><Relationship Id="rId17" Type="http://schemas.openxmlformats.org/officeDocument/2006/relationships/customXml" Target="../ink/ink994.xml"/><Relationship Id="rId38" Type="http://schemas.openxmlformats.org/officeDocument/2006/relationships/image" Target="../media/image1462.png"/><Relationship Id="rId59" Type="http://schemas.openxmlformats.org/officeDocument/2006/relationships/customXml" Target="../ink/ink1015.xml"/><Relationship Id="rId103" Type="http://schemas.openxmlformats.org/officeDocument/2006/relationships/customXml" Target="../ink/ink1037.xml"/><Relationship Id="rId124" Type="http://schemas.openxmlformats.org/officeDocument/2006/relationships/image" Target="../media/image1505.png"/><Relationship Id="rId70" Type="http://schemas.openxmlformats.org/officeDocument/2006/relationships/image" Target="../media/image1478.png"/><Relationship Id="rId91" Type="http://schemas.openxmlformats.org/officeDocument/2006/relationships/customXml" Target="../ink/ink1031.xml"/><Relationship Id="rId145" Type="http://schemas.openxmlformats.org/officeDocument/2006/relationships/customXml" Target="../ink/ink1058.xml"/><Relationship Id="rId166" Type="http://schemas.openxmlformats.org/officeDocument/2006/relationships/image" Target="../media/image1525.png"/><Relationship Id="rId187" Type="http://schemas.openxmlformats.org/officeDocument/2006/relationships/customXml" Target="../ink/ink1079.xml"/><Relationship Id="rId1" Type="http://schemas.openxmlformats.org/officeDocument/2006/relationships/slideLayout" Target="../slideLayouts/slideLayout7.xml"/><Relationship Id="rId212" Type="http://schemas.openxmlformats.org/officeDocument/2006/relationships/image" Target="../media/image1548.png"/><Relationship Id="rId233" Type="http://schemas.openxmlformats.org/officeDocument/2006/relationships/customXml" Target="../ink/ink1102.xml"/><Relationship Id="rId254" Type="http://schemas.openxmlformats.org/officeDocument/2006/relationships/image" Target="../media/image1569.png"/><Relationship Id="rId28" Type="http://schemas.openxmlformats.org/officeDocument/2006/relationships/image" Target="../media/image1457.png"/><Relationship Id="rId49" Type="http://schemas.openxmlformats.org/officeDocument/2006/relationships/customXml" Target="../ink/ink1010.xml"/><Relationship Id="rId114" Type="http://schemas.openxmlformats.org/officeDocument/2006/relationships/image" Target="../media/image1500.png"/><Relationship Id="rId60" Type="http://schemas.openxmlformats.org/officeDocument/2006/relationships/image" Target="../media/image1473.png"/><Relationship Id="rId81" Type="http://schemas.openxmlformats.org/officeDocument/2006/relationships/customXml" Target="../ink/ink1026.xml"/><Relationship Id="rId135" Type="http://schemas.openxmlformats.org/officeDocument/2006/relationships/customXml" Target="../ink/ink1053.xml"/><Relationship Id="rId156" Type="http://schemas.openxmlformats.org/officeDocument/2006/relationships/image" Target="../media/image1520.png"/><Relationship Id="rId177" Type="http://schemas.openxmlformats.org/officeDocument/2006/relationships/customXml" Target="../ink/ink1074.xml"/><Relationship Id="rId198" Type="http://schemas.openxmlformats.org/officeDocument/2006/relationships/image" Target="../media/image1541.png"/><Relationship Id="rId202" Type="http://schemas.openxmlformats.org/officeDocument/2006/relationships/image" Target="../media/image1543.png"/><Relationship Id="rId223" Type="http://schemas.openxmlformats.org/officeDocument/2006/relationships/customXml" Target="../ink/ink1097.xml"/><Relationship Id="rId244" Type="http://schemas.openxmlformats.org/officeDocument/2006/relationships/image" Target="../media/image1564.png"/><Relationship Id="rId18" Type="http://schemas.openxmlformats.org/officeDocument/2006/relationships/image" Target="../media/image1452.png"/><Relationship Id="rId39" Type="http://schemas.openxmlformats.org/officeDocument/2006/relationships/customXml" Target="../ink/ink1005.xml"/><Relationship Id="rId50" Type="http://schemas.openxmlformats.org/officeDocument/2006/relationships/image" Target="../media/image1468.png"/><Relationship Id="rId104" Type="http://schemas.openxmlformats.org/officeDocument/2006/relationships/image" Target="../media/image1495.png"/><Relationship Id="rId125" Type="http://schemas.openxmlformats.org/officeDocument/2006/relationships/customXml" Target="../ink/ink1048.xml"/><Relationship Id="rId146" Type="http://schemas.openxmlformats.org/officeDocument/2006/relationships/image" Target="../media/image1515.png"/><Relationship Id="rId167" Type="http://schemas.openxmlformats.org/officeDocument/2006/relationships/customXml" Target="../ink/ink1069.xml"/><Relationship Id="rId188" Type="http://schemas.openxmlformats.org/officeDocument/2006/relationships/image" Target="../media/image1536.png"/><Relationship Id="rId71" Type="http://schemas.openxmlformats.org/officeDocument/2006/relationships/customXml" Target="../ink/ink1021.xml"/><Relationship Id="rId92" Type="http://schemas.openxmlformats.org/officeDocument/2006/relationships/image" Target="../media/image1489.png"/><Relationship Id="rId213" Type="http://schemas.openxmlformats.org/officeDocument/2006/relationships/customXml" Target="../ink/ink1092.xml"/><Relationship Id="rId234" Type="http://schemas.openxmlformats.org/officeDocument/2006/relationships/image" Target="../media/image1559.png"/><Relationship Id="rId2" Type="http://schemas.openxmlformats.org/officeDocument/2006/relationships/notesSlide" Target="../notesSlides/notesSlide18.xml"/><Relationship Id="rId29" Type="http://schemas.openxmlformats.org/officeDocument/2006/relationships/customXml" Target="../ink/ink1000.xml"/><Relationship Id="rId40" Type="http://schemas.openxmlformats.org/officeDocument/2006/relationships/image" Target="../media/image1463.png"/><Relationship Id="rId115" Type="http://schemas.openxmlformats.org/officeDocument/2006/relationships/customXml" Target="../ink/ink1043.xml"/><Relationship Id="rId136" Type="http://schemas.openxmlformats.org/officeDocument/2006/relationships/image" Target="../media/image1511.png"/><Relationship Id="rId157" Type="http://schemas.openxmlformats.org/officeDocument/2006/relationships/customXml" Target="../ink/ink1064.xml"/><Relationship Id="rId178" Type="http://schemas.openxmlformats.org/officeDocument/2006/relationships/image" Target="../media/image1531.png"/><Relationship Id="rId61" Type="http://schemas.openxmlformats.org/officeDocument/2006/relationships/customXml" Target="../ink/ink1016.xml"/><Relationship Id="rId82" Type="http://schemas.openxmlformats.org/officeDocument/2006/relationships/image" Target="../media/image1484.png"/><Relationship Id="rId199" Type="http://schemas.openxmlformats.org/officeDocument/2006/relationships/customXml" Target="../ink/ink1085.xml"/><Relationship Id="rId203" Type="http://schemas.openxmlformats.org/officeDocument/2006/relationships/customXml" Target="../ink/ink1087.xml"/><Relationship Id="rId19" Type="http://schemas.openxmlformats.org/officeDocument/2006/relationships/customXml" Target="../ink/ink995.xml"/><Relationship Id="rId224" Type="http://schemas.openxmlformats.org/officeDocument/2006/relationships/image" Target="../media/image1554.png"/><Relationship Id="rId245" Type="http://schemas.openxmlformats.org/officeDocument/2006/relationships/customXml" Target="../ink/ink1108.xml"/><Relationship Id="rId30" Type="http://schemas.openxmlformats.org/officeDocument/2006/relationships/image" Target="../media/image1458.png"/><Relationship Id="rId105" Type="http://schemas.openxmlformats.org/officeDocument/2006/relationships/customXml" Target="../ink/ink1038.xml"/><Relationship Id="rId126" Type="http://schemas.openxmlformats.org/officeDocument/2006/relationships/image" Target="../media/image1506.png"/><Relationship Id="rId147" Type="http://schemas.openxmlformats.org/officeDocument/2006/relationships/customXml" Target="../ink/ink1059.xml"/><Relationship Id="rId168" Type="http://schemas.openxmlformats.org/officeDocument/2006/relationships/image" Target="../media/image1526.png"/><Relationship Id="rId51" Type="http://schemas.openxmlformats.org/officeDocument/2006/relationships/customXml" Target="../ink/ink1011.xml"/><Relationship Id="rId72" Type="http://schemas.openxmlformats.org/officeDocument/2006/relationships/image" Target="../media/image1479.png"/><Relationship Id="rId93" Type="http://schemas.openxmlformats.org/officeDocument/2006/relationships/customXml" Target="../ink/ink1032.xml"/><Relationship Id="rId189" Type="http://schemas.openxmlformats.org/officeDocument/2006/relationships/customXml" Target="../ink/ink1080.xml"/><Relationship Id="rId3" Type="http://schemas.openxmlformats.org/officeDocument/2006/relationships/customXml" Target="../ink/ink987.xml"/><Relationship Id="rId214" Type="http://schemas.openxmlformats.org/officeDocument/2006/relationships/image" Target="../media/image1549.png"/><Relationship Id="rId235" Type="http://schemas.openxmlformats.org/officeDocument/2006/relationships/customXml" Target="../ink/ink1103.xml"/><Relationship Id="rId116" Type="http://schemas.openxmlformats.org/officeDocument/2006/relationships/image" Target="../media/image1501.png"/><Relationship Id="rId137" Type="http://schemas.openxmlformats.org/officeDocument/2006/relationships/customXml" Target="../ink/ink1054.xml"/><Relationship Id="rId158" Type="http://schemas.openxmlformats.org/officeDocument/2006/relationships/image" Target="../media/image1521.png"/><Relationship Id="rId20" Type="http://schemas.openxmlformats.org/officeDocument/2006/relationships/image" Target="../media/image1453.png"/><Relationship Id="rId41" Type="http://schemas.openxmlformats.org/officeDocument/2006/relationships/customXml" Target="../ink/ink1006.xml"/><Relationship Id="rId62" Type="http://schemas.openxmlformats.org/officeDocument/2006/relationships/image" Target="../media/image1474.png"/><Relationship Id="rId83" Type="http://schemas.openxmlformats.org/officeDocument/2006/relationships/customXml" Target="../ink/ink1027.xml"/><Relationship Id="rId179" Type="http://schemas.openxmlformats.org/officeDocument/2006/relationships/customXml" Target="../ink/ink1075.xml"/><Relationship Id="rId190" Type="http://schemas.openxmlformats.org/officeDocument/2006/relationships/image" Target="../media/image1537.png"/><Relationship Id="rId204" Type="http://schemas.openxmlformats.org/officeDocument/2006/relationships/image" Target="../media/image1544.png"/><Relationship Id="rId225" Type="http://schemas.openxmlformats.org/officeDocument/2006/relationships/customXml" Target="../ink/ink1098.xml"/><Relationship Id="rId246" Type="http://schemas.openxmlformats.org/officeDocument/2006/relationships/image" Target="../media/image1565.png"/><Relationship Id="rId106" Type="http://schemas.openxmlformats.org/officeDocument/2006/relationships/image" Target="../media/image1496.png"/><Relationship Id="rId127" Type="http://schemas.openxmlformats.org/officeDocument/2006/relationships/customXml" Target="../ink/ink1049.xml"/><Relationship Id="rId10" Type="http://schemas.openxmlformats.org/officeDocument/2006/relationships/image" Target="../media/image1448.png"/><Relationship Id="rId31" Type="http://schemas.openxmlformats.org/officeDocument/2006/relationships/customXml" Target="../ink/ink1001.xml"/><Relationship Id="rId52" Type="http://schemas.openxmlformats.org/officeDocument/2006/relationships/image" Target="../media/image1469.png"/><Relationship Id="rId73" Type="http://schemas.openxmlformats.org/officeDocument/2006/relationships/customXml" Target="../ink/ink1022.xml"/><Relationship Id="rId94" Type="http://schemas.openxmlformats.org/officeDocument/2006/relationships/image" Target="../media/image1490.png"/><Relationship Id="rId148" Type="http://schemas.openxmlformats.org/officeDocument/2006/relationships/image" Target="../media/image1516.png"/><Relationship Id="rId169" Type="http://schemas.openxmlformats.org/officeDocument/2006/relationships/customXml" Target="../ink/ink1070.xml"/><Relationship Id="rId4" Type="http://schemas.openxmlformats.org/officeDocument/2006/relationships/image" Target="../media/image1445.png"/><Relationship Id="rId180" Type="http://schemas.openxmlformats.org/officeDocument/2006/relationships/image" Target="../media/image1532.png"/><Relationship Id="rId215" Type="http://schemas.openxmlformats.org/officeDocument/2006/relationships/customXml" Target="../ink/ink1093.xml"/><Relationship Id="rId236" Type="http://schemas.openxmlformats.org/officeDocument/2006/relationships/image" Target="../media/image1560.png"/></Relationships>
</file>

<file path=ppt/slides/_rels/slide19.xml.rels><?xml version="1.0" encoding="UTF-8" standalone="yes"?>
<Relationships xmlns="http://schemas.openxmlformats.org/package/2006/relationships"><Relationship Id="rId8" Type="http://schemas.openxmlformats.org/officeDocument/2006/relationships/image" Target="../media/image1572.png"/><Relationship Id="rId13" Type="http://schemas.openxmlformats.org/officeDocument/2006/relationships/customXml" Target="../ink/ink1118.xml"/><Relationship Id="rId18" Type="http://schemas.openxmlformats.org/officeDocument/2006/relationships/image" Target="../media/image1577.png"/><Relationship Id="rId3" Type="http://schemas.openxmlformats.org/officeDocument/2006/relationships/customXml" Target="../ink/ink1113.xml"/><Relationship Id="rId7" Type="http://schemas.openxmlformats.org/officeDocument/2006/relationships/customXml" Target="../ink/ink1115.xml"/><Relationship Id="rId12" Type="http://schemas.openxmlformats.org/officeDocument/2006/relationships/image" Target="../media/image1574.png"/><Relationship Id="rId17" Type="http://schemas.openxmlformats.org/officeDocument/2006/relationships/customXml" Target="../ink/ink1120.xml"/><Relationship Id="rId2" Type="http://schemas.openxmlformats.org/officeDocument/2006/relationships/notesSlide" Target="../notesSlides/notesSlide19.xml"/><Relationship Id="rId16" Type="http://schemas.openxmlformats.org/officeDocument/2006/relationships/image" Target="../media/image1576.png"/><Relationship Id="rId1" Type="http://schemas.openxmlformats.org/officeDocument/2006/relationships/slideLayout" Target="../slideLayouts/slideLayout7.xml"/><Relationship Id="rId6" Type="http://schemas.openxmlformats.org/officeDocument/2006/relationships/image" Target="../media/image1571.png"/><Relationship Id="rId11" Type="http://schemas.openxmlformats.org/officeDocument/2006/relationships/customXml" Target="../ink/ink1117.xml"/><Relationship Id="rId5" Type="http://schemas.openxmlformats.org/officeDocument/2006/relationships/customXml" Target="../ink/ink1114.xml"/><Relationship Id="rId15" Type="http://schemas.openxmlformats.org/officeDocument/2006/relationships/customXml" Target="../ink/ink1119.xml"/><Relationship Id="rId10" Type="http://schemas.openxmlformats.org/officeDocument/2006/relationships/image" Target="../media/image1573.png"/><Relationship Id="rId4" Type="http://schemas.openxmlformats.org/officeDocument/2006/relationships/image" Target="../media/image1570.png"/><Relationship Id="rId9" Type="http://schemas.openxmlformats.org/officeDocument/2006/relationships/customXml" Target="../ink/ink1116.xml"/><Relationship Id="rId14" Type="http://schemas.openxmlformats.org/officeDocument/2006/relationships/image" Target="../media/image1575.png"/></Relationships>
</file>

<file path=ppt/slides/_rels/slide2.xml.rels><?xml version="1.0" encoding="UTF-8" standalone="yes"?>
<Relationships xmlns="http://schemas.openxmlformats.org/package/2006/relationships"><Relationship Id="rId117" Type="http://schemas.openxmlformats.org/officeDocument/2006/relationships/customXml" Target="../ink/ink184.xml"/><Relationship Id="rId21" Type="http://schemas.openxmlformats.org/officeDocument/2006/relationships/customXml" Target="../ink/ink136.xml"/><Relationship Id="rId42" Type="http://schemas.openxmlformats.org/officeDocument/2006/relationships/image" Target="../media/image608.png"/><Relationship Id="rId47" Type="http://schemas.openxmlformats.org/officeDocument/2006/relationships/customXml" Target="../ink/ink149.xml"/><Relationship Id="rId63" Type="http://schemas.openxmlformats.org/officeDocument/2006/relationships/customXml" Target="../ink/ink157.xml"/><Relationship Id="rId68" Type="http://schemas.openxmlformats.org/officeDocument/2006/relationships/image" Target="../media/image621.png"/><Relationship Id="rId84" Type="http://schemas.openxmlformats.org/officeDocument/2006/relationships/image" Target="../media/image629.png"/><Relationship Id="rId89" Type="http://schemas.openxmlformats.org/officeDocument/2006/relationships/customXml" Target="../ink/ink170.xml"/><Relationship Id="rId112" Type="http://schemas.openxmlformats.org/officeDocument/2006/relationships/image" Target="../media/image643.png"/><Relationship Id="rId16" Type="http://schemas.openxmlformats.org/officeDocument/2006/relationships/image" Target="../media/image595.png"/><Relationship Id="rId107" Type="http://schemas.openxmlformats.org/officeDocument/2006/relationships/customXml" Target="../ink/ink179.xml"/><Relationship Id="rId11" Type="http://schemas.openxmlformats.org/officeDocument/2006/relationships/customXml" Target="../ink/ink131.xml"/><Relationship Id="rId32" Type="http://schemas.openxmlformats.org/officeDocument/2006/relationships/image" Target="../media/image603.png"/><Relationship Id="rId37" Type="http://schemas.openxmlformats.org/officeDocument/2006/relationships/customXml" Target="../ink/ink144.xml"/><Relationship Id="rId53" Type="http://schemas.openxmlformats.org/officeDocument/2006/relationships/customXml" Target="../ink/ink152.xml"/><Relationship Id="rId58" Type="http://schemas.openxmlformats.org/officeDocument/2006/relationships/image" Target="../media/image616.png"/><Relationship Id="rId74" Type="http://schemas.openxmlformats.org/officeDocument/2006/relationships/image" Target="../media/image624.png"/><Relationship Id="rId79" Type="http://schemas.openxmlformats.org/officeDocument/2006/relationships/customXml" Target="../ink/ink165.xml"/><Relationship Id="rId102" Type="http://schemas.openxmlformats.org/officeDocument/2006/relationships/image" Target="../media/image638.png"/><Relationship Id="rId123" Type="http://schemas.openxmlformats.org/officeDocument/2006/relationships/customXml" Target="../ink/ink187.xml"/><Relationship Id="rId128" Type="http://schemas.openxmlformats.org/officeDocument/2006/relationships/image" Target="../media/image650.png"/><Relationship Id="rId5" Type="http://schemas.openxmlformats.org/officeDocument/2006/relationships/customXml" Target="../ink/ink128.xml"/><Relationship Id="rId90" Type="http://schemas.openxmlformats.org/officeDocument/2006/relationships/image" Target="../media/image632.png"/><Relationship Id="rId95" Type="http://schemas.openxmlformats.org/officeDocument/2006/relationships/customXml" Target="../ink/ink173.xml"/><Relationship Id="rId22" Type="http://schemas.openxmlformats.org/officeDocument/2006/relationships/image" Target="../media/image598.png"/><Relationship Id="rId27" Type="http://schemas.openxmlformats.org/officeDocument/2006/relationships/customXml" Target="../ink/ink139.xml"/><Relationship Id="rId43" Type="http://schemas.openxmlformats.org/officeDocument/2006/relationships/customXml" Target="../ink/ink147.xml"/><Relationship Id="rId48" Type="http://schemas.openxmlformats.org/officeDocument/2006/relationships/image" Target="../media/image611.png"/><Relationship Id="rId64" Type="http://schemas.openxmlformats.org/officeDocument/2006/relationships/image" Target="../media/image619.png"/><Relationship Id="rId69" Type="http://schemas.openxmlformats.org/officeDocument/2006/relationships/customXml" Target="../ink/ink160.xml"/><Relationship Id="rId113" Type="http://schemas.openxmlformats.org/officeDocument/2006/relationships/customXml" Target="../ink/ink182.xml"/><Relationship Id="rId118" Type="http://schemas.openxmlformats.org/officeDocument/2006/relationships/image" Target="../media/image646.png"/><Relationship Id="rId80" Type="http://schemas.openxmlformats.org/officeDocument/2006/relationships/image" Target="../media/image627.png"/><Relationship Id="rId85" Type="http://schemas.openxmlformats.org/officeDocument/2006/relationships/customXml" Target="../ink/ink168.xml"/><Relationship Id="rId12" Type="http://schemas.openxmlformats.org/officeDocument/2006/relationships/image" Target="../media/image593.png"/><Relationship Id="rId17" Type="http://schemas.openxmlformats.org/officeDocument/2006/relationships/customXml" Target="../ink/ink134.xml"/><Relationship Id="rId33" Type="http://schemas.openxmlformats.org/officeDocument/2006/relationships/customXml" Target="../ink/ink142.xml"/><Relationship Id="rId38" Type="http://schemas.openxmlformats.org/officeDocument/2006/relationships/image" Target="../media/image606.png"/><Relationship Id="rId59" Type="http://schemas.openxmlformats.org/officeDocument/2006/relationships/customXml" Target="../ink/ink155.xml"/><Relationship Id="rId103" Type="http://schemas.openxmlformats.org/officeDocument/2006/relationships/customXml" Target="../ink/ink177.xml"/><Relationship Id="rId108" Type="http://schemas.openxmlformats.org/officeDocument/2006/relationships/image" Target="../media/image641.png"/><Relationship Id="rId124" Type="http://schemas.openxmlformats.org/officeDocument/2006/relationships/image" Target="../media/image575.png"/><Relationship Id="rId129" Type="http://schemas.openxmlformats.org/officeDocument/2006/relationships/customXml" Target="../ink/ink190.xml"/><Relationship Id="rId54" Type="http://schemas.openxmlformats.org/officeDocument/2006/relationships/image" Target="../media/image614.png"/><Relationship Id="rId70" Type="http://schemas.openxmlformats.org/officeDocument/2006/relationships/image" Target="../media/image622.png"/><Relationship Id="rId75" Type="http://schemas.openxmlformats.org/officeDocument/2006/relationships/customXml" Target="../ink/ink163.xml"/><Relationship Id="rId91" Type="http://schemas.openxmlformats.org/officeDocument/2006/relationships/customXml" Target="../ink/ink171.xml"/><Relationship Id="rId96" Type="http://schemas.openxmlformats.org/officeDocument/2006/relationships/image" Target="../media/image635.png"/><Relationship Id="rId1" Type="http://schemas.openxmlformats.org/officeDocument/2006/relationships/slideLayout" Target="../slideLayouts/slideLayout7.xml"/><Relationship Id="rId6" Type="http://schemas.openxmlformats.org/officeDocument/2006/relationships/image" Target="../media/image590.png"/><Relationship Id="rId23" Type="http://schemas.openxmlformats.org/officeDocument/2006/relationships/customXml" Target="../ink/ink137.xml"/><Relationship Id="rId28" Type="http://schemas.openxmlformats.org/officeDocument/2006/relationships/image" Target="../media/image601.png"/><Relationship Id="rId49" Type="http://schemas.openxmlformats.org/officeDocument/2006/relationships/customXml" Target="../ink/ink150.xml"/><Relationship Id="rId114" Type="http://schemas.openxmlformats.org/officeDocument/2006/relationships/image" Target="../media/image644.png"/><Relationship Id="rId119" Type="http://schemas.openxmlformats.org/officeDocument/2006/relationships/customXml" Target="../ink/ink185.xml"/><Relationship Id="rId44" Type="http://schemas.openxmlformats.org/officeDocument/2006/relationships/image" Target="../media/image609.png"/><Relationship Id="rId60" Type="http://schemas.openxmlformats.org/officeDocument/2006/relationships/image" Target="../media/image617.png"/><Relationship Id="rId65" Type="http://schemas.openxmlformats.org/officeDocument/2006/relationships/customXml" Target="../ink/ink158.xml"/><Relationship Id="rId81" Type="http://schemas.openxmlformats.org/officeDocument/2006/relationships/customXml" Target="../ink/ink166.xml"/><Relationship Id="rId86" Type="http://schemas.openxmlformats.org/officeDocument/2006/relationships/image" Target="../media/image630.png"/><Relationship Id="rId130" Type="http://schemas.openxmlformats.org/officeDocument/2006/relationships/image" Target="../media/image651.png"/><Relationship Id="rId13" Type="http://schemas.openxmlformats.org/officeDocument/2006/relationships/customXml" Target="../ink/ink132.xml"/><Relationship Id="rId18" Type="http://schemas.openxmlformats.org/officeDocument/2006/relationships/image" Target="../media/image596.png"/><Relationship Id="rId39" Type="http://schemas.openxmlformats.org/officeDocument/2006/relationships/customXml" Target="../ink/ink145.xml"/><Relationship Id="rId109" Type="http://schemas.openxmlformats.org/officeDocument/2006/relationships/customXml" Target="../ink/ink180.xml"/><Relationship Id="rId34" Type="http://schemas.openxmlformats.org/officeDocument/2006/relationships/image" Target="../media/image604.png"/><Relationship Id="rId50" Type="http://schemas.openxmlformats.org/officeDocument/2006/relationships/image" Target="../media/image612.png"/><Relationship Id="rId55" Type="http://schemas.openxmlformats.org/officeDocument/2006/relationships/customXml" Target="../ink/ink153.xml"/><Relationship Id="rId76" Type="http://schemas.openxmlformats.org/officeDocument/2006/relationships/image" Target="../media/image625.png"/><Relationship Id="rId97" Type="http://schemas.openxmlformats.org/officeDocument/2006/relationships/customXml" Target="../ink/ink174.xml"/><Relationship Id="rId104" Type="http://schemas.openxmlformats.org/officeDocument/2006/relationships/image" Target="../media/image639.png"/><Relationship Id="rId120" Type="http://schemas.openxmlformats.org/officeDocument/2006/relationships/image" Target="../media/image647.png"/><Relationship Id="rId125" Type="http://schemas.openxmlformats.org/officeDocument/2006/relationships/customXml" Target="../ink/ink188.xml"/><Relationship Id="rId7" Type="http://schemas.openxmlformats.org/officeDocument/2006/relationships/customXml" Target="../ink/ink129.xml"/><Relationship Id="rId71" Type="http://schemas.openxmlformats.org/officeDocument/2006/relationships/customXml" Target="../ink/ink161.xml"/><Relationship Id="rId92" Type="http://schemas.openxmlformats.org/officeDocument/2006/relationships/image" Target="../media/image633.png"/><Relationship Id="rId2" Type="http://schemas.openxmlformats.org/officeDocument/2006/relationships/notesSlide" Target="../notesSlides/notesSlide2.xml"/><Relationship Id="rId29" Type="http://schemas.openxmlformats.org/officeDocument/2006/relationships/customXml" Target="../ink/ink140.xml"/><Relationship Id="rId24" Type="http://schemas.openxmlformats.org/officeDocument/2006/relationships/image" Target="../media/image599.png"/><Relationship Id="rId40" Type="http://schemas.openxmlformats.org/officeDocument/2006/relationships/image" Target="../media/image607.png"/><Relationship Id="rId45" Type="http://schemas.openxmlformats.org/officeDocument/2006/relationships/customXml" Target="../ink/ink148.xml"/><Relationship Id="rId66" Type="http://schemas.openxmlformats.org/officeDocument/2006/relationships/image" Target="../media/image620.png"/><Relationship Id="rId87" Type="http://schemas.openxmlformats.org/officeDocument/2006/relationships/customXml" Target="../ink/ink169.xml"/><Relationship Id="rId110" Type="http://schemas.openxmlformats.org/officeDocument/2006/relationships/image" Target="../media/image642.png"/><Relationship Id="rId115" Type="http://schemas.openxmlformats.org/officeDocument/2006/relationships/customXml" Target="../ink/ink183.xml"/><Relationship Id="rId131" Type="http://schemas.openxmlformats.org/officeDocument/2006/relationships/customXml" Target="../ink/ink191.xml"/><Relationship Id="rId61" Type="http://schemas.openxmlformats.org/officeDocument/2006/relationships/customXml" Target="../ink/ink156.xml"/><Relationship Id="rId82" Type="http://schemas.openxmlformats.org/officeDocument/2006/relationships/image" Target="../media/image628.png"/><Relationship Id="rId19" Type="http://schemas.openxmlformats.org/officeDocument/2006/relationships/customXml" Target="../ink/ink135.xml"/><Relationship Id="rId14" Type="http://schemas.openxmlformats.org/officeDocument/2006/relationships/image" Target="../media/image594.png"/><Relationship Id="rId30" Type="http://schemas.openxmlformats.org/officeDocument/2006/relationships/image" Target="../media/image602.png"/><Relationship Id="rId35" Type="http://schemas.openxmlformats.org/officeDocument/2006/relationships/customXml" Target="../ink/ink143.xml"/><Relationship Id="rId56" Type="http://schemas.openxmlformats.org/officeDocument/2006/relationships/image" Target="../media/image615.png"/><Relationship Id="rId77" Type="http://schemas.openxmlformats.org/officeDocument/2006/relationships/customXml" Target="../ink/ink164.xml"/><Relationship Id="rId100" Type="http://schemas.openxmlformats.org/officeDocument/2006/relationships/image" Target="../media/image637.png"/><Relationship Id="rId105" Type="http://schemas.openxmlformats.org/officeDocument/2006/relationships/customXml" Target="../ink/ink178.xml"/><Relationship Id="rId126" Type="http://schemas.openxmlformats.org/officeDocument/2006/relationships/image" Target="../media/image649.png"/><Relationship Id="rId8" Type="http://schemas.openxmlformats.org/officeDocument/2006/relationships/image" Target="../media/image591.png"/><Relationship Id="rId51" Type="http://schemas.openxmlformats.org/officeDocument/2006/relationships/customXml" Target="../ink/ink151.xml"/><Relationship Id="rId72" Type="http://schemas.openxmlformats.org/officeDocument/2006/relationships/image" Target="../media/image623.png"/><Relationship Id="rId93" Type="http://schemas.openxmlformats.org/officeDocument/2006/relationships/customXml" Target="../ink/ink172.xml"/><Relationship Id="rId98" Type="http://schemas.openxmlformats.org/officeDocument/2006/relationships/image" Target="../media/image636.png"/><Relationship Id="rId121" Type="http://schemas.openxmlformats.org/officeDocument/2006/relationships/customXml" Target="../ink/ink186.xml"/><Relationship Id="rId3" Type="http://schemas.openxmlformats.org/officeDocument/2006/relationships/customXml" Target="../ink/ink127.xml"/><Relationship Id="rId25" Type="http://schemas.openxmlformats.org/officeDocument/2006/relationships/customXml" Target="../ink/ink138.xml"/><Relationship Id="rId46" Type="http://schemas.openxmlformats.org/officeDocument/2006/relationships/image" Target="../media/image610.png"/><Relationship Id="rId67" Type="http://schemas.openxmlformats.org/officeDocument/2006/relationships/customXml" Target="../ink/ink159.xml"/><Relationship Id="rId116" Type="http://schemas.openxmlformats.org/officeDocument/2006/relationships/image" Target="../media/image645.png"/><Relationship Id="rId20" Type="http://schemas.openxmlformats.org/officeDocument/2006/relationships/image" Target="../media/image597.png"/><Relationship Id="rId41" Type="http://schemas.openxmlformats.org/officeDocument/2006/relationships/customXml" Target="../ink/ink146.xml"/><Relationship Id="rId62" Type="http://schemas.openxmlformats.org/officeDocument/2006/relationships/image" Target="../media/image618.png"/><Relationship Id="rId83" Type="http://schemas.openxmlformats.org/officeDocument/2006/relationships/customXml" Target="../ink/ink167.xml"/><Relationship Id="rId88" Type="http://schemas.openxmlformats.org/officeDocument/2006/relationships/image" Target="../media/image631.png"/><Relationship Id="rId111" Type="http://schemas.openxmlformats.org/officeDocument/2006/relationships/customXml" Target="../ink/ink181.xml"/><Relationship Id="rId132" Type="http://schemas.openxmlformats.org/officeDocument/2006/relationships/image" Target="../media/image652.png"/><Relationship Id="rId15" Type="http://schemas.openxmlformats.org/officeDocument/2006/relationships/customXml" Target="../ink/ink133.xml"/><Relationship Id="rId36" Type="http://schemas.openxmlformats.org/officeDocument/2006/relationships/image" Target="../media/image605.png"/><Relationship Id="rId57" Type="http://schemas.openxmlformats.org/officeDocument/2006/relationships/customXml" Target="../ink/ink154.xml"/><Relationship Id="rId106" Type="http://schemas.openxmlformats.org/officeDocument/2006/relationships/image" Target="../media/image640.png"/><Relationship Id="rId127" Type="http://schemas.openxmlformats.org/officeDocument/2006/relationships/customXml" Target="../ink/ink189.xml"/><Relationship Id="rId10" Type="http://schemas.openxmlformats.org/officeDocument/2006/relationships/image" Target="../media/image592.png"/><Relationship Id="rId31" Type="http://schemas.openxmlformats.org/officeDocument/2006/relationships/customXml" Target="../ink/ink141.xml"/><Relationship Id="rId52" Type="http://schemas.openxmlformats.org/officeDocument/2006/relationships/image" Target="../media/image613.png"/><Relationship Id="rId73" Type="http://schemas.openxmlformats.org/officeDocument/2006/relationships/customXml" Target="../ink/ink162.xml"/><Relationship Id="rId78" Type="http://schemas.openxmlformats.org/officeDocument/2006/relationships/image" Target="../media/image626.png"/><Relationship Id="rId94" Type="http://schemas.openxmlformats.org/officeDocument/2006/relationships/image" Target="../media/image634.png"/><Relationship Id="rId99" Type="http://schemas.openxmlformats.org/officeDocument/2006/relationships/customXml" Target="../ink/ink175.xml"/><Relationship Id="rId101" Type="http://schemas.openxmlformats.org/officeDocument/2006/relationships/customXml" Target="../ink/ink176.xml"/><Relationship Id="rId122" Type="http://schemas.openxmlformats.org/officeDocument/2006/relationships/image" Target="../media/image648.png"/><Relationship Id="rId4" Type="http://schemas.openxmlformats.org/officeDocument/2006/relationships/image" Target="../media/image589.png"/><Relationship Id="rId9" Type="http://schemas.openxmlformats.org/officeDocument/2006/relationships/customXml" Target="../ink/ink130.xml"/><Relationship Id="rId26" Type="http://schemas.openxmlformats.org/officeDocument/2006/relationships/image" Target="../media/image600.png"/></Relationships>
</file>

<file path=ppt/slides/_rels/slide20.xml.rels><?xml version="1.0" encoding="UTF-8" standalone="yes"?>
<Relationships xmlns="http://schemas.openxmlformats.org/package/2006/relationships"><Relationship Id="rId26" Type="http://schemas.openxmlformats.org/officeDocument/2006/relationships/image" Target="../media/image1589.png"/><Relationship Id="rId21" Type="http://schemas.openxmlformats.org/officeDocument/2006/relationships/customXml" Target="../ink/ink1130.xml"/><Relationship Id="rId42" Type="http://schemas.openxmlformats.org/officeDocument/2006/relationships/image" Target="../media/image1597.png"/><Relationship Id="rId47" Type="http://schemas.openxmlformats.org/officeDocument/2006/relationships/customXml" Target="../ink/ink1143.xml"/><Relationship Id="rId63" Type="http://schemas.openxmlformats.org/officeDocument/2006/relationships/customXml" Target="../ink/ink1151.xml"/><Relationship Id="rId68" Type="http://schemas.openxmlformats.org/officeDocument/2006/relationships/image" Target="../media/image1610.png"/><Relationship Id="rId84" Type="http://schemas.openxmlformats.org/officeDocument/2006/relationships/image" Target="../media/image1618.png"/><Relationship Id="rId89" Type="http://schemas.openxmlformats.org/officeDocument/2006/relationships/customXml" Target="../ink/ink1164.xml"/><Relationship Id="rId16" Type="http://schemas.openxmlformats.org/officeDocument/2006/relationships/image" Target="../media/image1584.png"/><Relationship Id="rId11" Type="http://schemas.openxmlformats.org/officeDocument/2006/relationships/customXml" Target="../ink/ink1125.xml"/><Relationship Id="rId32" Type="http://schemas.openxmlformats.org/officeDocument/2006/relationships/image" Target="../media/image1592.png"/><Relationship Id="rId37" Type="http://schemas.openxmlformats.org/officeDocument/2006/relationships/customXml" Target="../ink/ink1138.xml"/><Relationship Id="rId53" Type="http://schemas.openxmlformats.org/officeDocument/2006/relationships/customXml" Target="../ink/ink1146.xml"/><Relationship Id="rId58" Type="http://schemas.openxmlformats.org/officeDocument/2006/relationships/image" Target="../media/image1605.png"/><Relationship Id="rId74" Type="http://schemas.openxmlformats.org/officeDocument/2006/relationships/image" Target="../media/image1613.png"/><Relationship Id="rId79" Type="http://schemas.openxmlformats.org/officeDocument/2006/relationships/customXml" Target="../ink/ink1159.xml"/><Relationship Id="rId5" Type="http://schemas.openxmlformats.org/officeDocument/2006/relationships/customXml" Target="../ink/ink1122.xml"/><Relationship Id="rId90" Type="http://schemas.openxmlformats.org/officeDocument/2006/relationships/image" Target="../media/image1621.png"/><Relationship Id="rId22" Type="http://schemas.openxmlformats.org/officeDocument/2006/relationships/image" Target="../media/image1587.png"/><Relationship Id="rId27" Type="http://schemas.openxmlformats.org/officeDocument/2006/relationships/customXml" Target="../ink/ink1133.xml"/><Relationship Id="rId43" Type="http://schemas.openxmlformats.org/officeDocument/2006/relationships/customXml" Target="../ink/ink1141.xml"/><Relationship Id="rId48" Type="http://schemas.openxmlformats.org/officeDocument/2006/relationships/image" Target="../media/image1600.png"/><Relationship Id="rId64" Type="http://schemas.openxmlformats.org/officeDocument/2006/relationships/image" Target="../media/image1608.png"/><Relationship Id="rId69" Type="http://schemas.openxmlformats.org/officeDocument/2006/relationships/customXml" Target="../ink/ink1154.xml"/><Relationship Id="rId8" Type="http://schemas.openxmlformats.org/officeDocument/2006/relationships/image" Target="../media/image1580.png"/><Relationship Id="rId51" Type="http://schemas.openxmlformats.org/officeDocument/2006/relationships/customXml" Target="../ink/ink1145.xml"/><Relationship Id="rId72" Type="http://schemas.openxmlformats.org/officeDocument/2006/relationships/image" Target="../media/image1612.png"/><Relationship Id="rId80" Type="http://schemas.openxmlformats.org/officeDocument/2006/relationships/image" Target="../media/image1616.png"/><Relationship Id="rId85" Type="http://schemas.openxmlformats.org/officeDocument/2006/relationships/customXml" Target="../ink/ink1162.xml"/><Relationship Id="rId93" Type="http://schemas.openxmlformats.org/officeDocument/2006/relationships/customXml" Target="../ink/ink1166.xml"/><Relationship Id="rId3" Type="http://schemas.openxmlformats.org/officeDocument/2006/relationships/customXml" Target="../ink/ink1121.xml"/><Relationship Id="rId12" Type="http://schemas.openxmlformats.org/officeDocument/2006/relationships/image" Target="../media/image1582.png"/><Relationship Id="rId17" Type="http://schemas.openxmlformats.org/officeDocument/2006/relationships/customXml" Target="../ink/ink1128.xml"/><Relationship Id="rId25" Type="http://schemas.openxmlformats.org/officeDocument/2006/relationships/customXml" Target="../ink/ink1132.xml"/><Relationship Id="rId33" Type="http://schemas.openxmlformats.org/officeDocument/2006/relationships/customXml" Target="../ink/ink1136.xml"/><Relationship Id="rId38" Type="http://schemas.openxmlformats.org/officeDocument/2006/relationships/image" Target="../media/image1595.png"/><Relationship Id="rId46" Type="http://schemas.openxmlformats.org/officeDocument/2006/relationships/image" Target="../media/image1599.png"/><Relationship Id="rId59" Type="http://schemas.openxmlformats.org/officeDocument/2006/relationships/customXml" Target="../ink/ink1149.xml"/><Relationship Id="rId67" Type="http://schemas.openxmlformats.org/officeDocument/2006/relationships/customXml" Target="../ink/ink1153.xml"/><Relationship Id="rId20" Type="http://schemas.openxmlformats.org/officeDocument/2006/relationships/image" Target="../media/image1586.png"/><Relationship Id="rId41" Type="http://schemas.openxmlformats.org/officeDocument/2006/relationships/customXml" Target="../ink/ink1140.xml"/><Relationship Id="rId54" Type="http://schemas.openxmlformats.org/officeDocument/2006/relationships/image" Target="../media/image1603.png"/><Relationship Id="rId62" Type="http://schemas.openxmlformats.org/officeDocument/2006/relationships/image" Target="../media/image1607.png"/><Relationship Id="rId70" Type="http://schemas.openxmlformats.org/officeDocument/2006/relationships/image" Target="../media/image1611.png"/><Relationship Id="rId75" Type="http://schemas.openxmlformats.org/officeDocument/2006/relationships/customXml" Target="../ink/ink1157.xml"/><Relationship Id="rId83" Type="http://schemas.openxmlformats.org/officeDocument/2006/relationships/customXml" Target="../ink/ink1161.xml"/><Relationship Id="rId88" Type="http://schemas.openxmlformats.org/officeDocument/2006/relationships/image" Target="../media/image1620.png"/><Relationship Id="rId91" Type="http://schemas.openxmlformats.org/officeDocument/2006/relationships/customXml" Target="../ink/ink1165.xml"/><Relationship Id="rId1" Type="http://schemas.openxmlformats.org/officeDocument/2006/relationships/slideLayout" Target="../slideLayouts/slideLayout7.xml"/><Relationship Id="rId6" Type="http://schemas.openxmlformats.org/officeDocument/2006/relationships/image" Target="../media/image1579.png"/><Relationship Id="rId15" Type="http://schemas.openxmlformats.org/officeDocument/2006/relationships/customXml" Target="../ink/ink1127.xml"/><Relationship Id="rId23" Type="http://schemas.openxmlformats.org/officeDocument/2006/relationships/customXml" Target="../ink/ink1131.xml"/><Relationship Id="rId28" Type="http://schemas.openxmlformats.org/officeDocument/2006/relationships/image" Target="../media/image1590.png"/><Relationship Id="rId36" Type="http://schemas.openxmlformats.org/officeDocument/2006/relationships/image" Target="../media/image1594.png"/><Relationship Id="rId49" Type="http://schemas.openxmlformats.org/officeDocument/2006/relationships/customXml" Target="../ink/ink1144.xml"/><Relationship Id="rId57" Type="http://schemas.openxmlformats.org/officeDocument/2006/relationships/customXml" Target="../ink/ink1148.xml"/><Relationship Id="rId10" Type="http://schemas.openxmlformats.org/officeDocument/2006/relationships/image" Target="../media/image1581.png"/><Relationship Id="rId31" Type="http://schemas.openxmlformats.org/officeDocument/2006/relationships/customXml" Target="../ink/ink1135.xml"/><Relationship Id="rId44" Type="http://schemas.openxmlformats.org/officeDocument/2006/relationships/image" Target="../media/image1598.png"/><Relationship Id="rId52" Type="http://schemas.openxmlformats.org/officeDocument/2006/relationships/image" Target="../media/image1602.png"/><Relationship Id="rId60" Type="http://schemas.openxmlformats.org/officeDocument/2006/relationships/image" Target="../media/image1606.png"/><Relationship Id="rId65" Type="http://schemas.openxmlformats.org/officeDocument/2006/relationships/customXml" Target="../ink/ink1152.xml"/><Relationship Id="rId73" Type="http://schemas.openxmlformats.org/officeDocument/2006/relationships/customXml" Target="../ink/ink1156.xml"/><Relationship Id="rId78" Type="http://schemas.openxmlformats.org/officeDocument/2006/relationships/image" Target="../media/image1615.png"/><Relationship Id="rId81" Type="http://schemas.openxmlformats.org/officeDocument/2006/relationships/customXml" Target="../ink/ink1160.xml"/><Relationship Id="rId86" Type="http://schemas.openxmlformats.org/officeDocument/2006/relationships/image" Target="../media/image1619.png"/><Relationship Id="rId94" Type="http://schemas.openxmlformats.org/officeDocument/2006/relationships/image" Target="../media/image1623.png"/><Relationship Id="rId4" Type="http://schemas.openxmlformats.org/officeDocument/2006/relationships/image" Target="../media/image1578.png"/><Relationship Id="rId9" Type="http://schemas.openxmlformats.org/officeDocument/2006/relationships/customXml" Target="../ink/ink1124.xml"/><Relationship Id="rId13" Type="http://schemas.openxmlformats.org/officeDocument/2006/relationships/customXml" Target="../ink/ink1126.xml"/><Relationship Id="rId18" Type="http://schemas.openxmlformats.org/officeDocument/2006/relationships/image" Target="../media/image1585.png"/><Relationship Id="rId39" Type="http://schemas.openxmlformats.org/officeDocument/2006/relationships/customXml" Target="../ink/ink1139.xml"/><Relationship Id="rId34" Type="http://schemas.openxmlformats.org/officeDocument/2006/relationships/image" Target="../media/image1593.png"/><Relationship Id="rId50" Type="http://schemas.openxmlformats.org/officeDocument/2006/relationships/image" Target="../media/image1601.png"/><Relationship Id="rId55" Type="http://schemas.openxmlformats.org/officeDocument/2006/relationships/customXml" Target="../ink/ink1147.xml"/><Relationship Id="rId76" Type="http://schemas.openxmlformats.org/officeDocument/2006/relationships/image" Target="../media/image1614.png"/><Relationship Id="rId7" Type="http://schemas.openxmlformats.org/officeDocument/2006/relationships/customXml" Target="../ink/ink1123.xml"/><Relationship Id="rId71" Type="http://schemas.openxmlformats.org/officeDocument/2006/relationships/customXml" Target="../ink/ink1155.xml"/><Relationship Id="rId92" Type="http://schemas.openxmlformats.org/officeDocument/2006/relationships/image" Target="../media/image1622.png"/><Relationship Id="rId2" Type="http://schemas.openxmlformats.org/officeDocument/2006/relationships/notesSlide" Target="../notesSlides/notesSlide20.xml"/><Relationship Id="rId29" Type="http://schemas.openxmlformats.org/officeDocument/2006/relationships/customXml" Target="../ink/ink1134.xml"/><Relationship Id="rId24" Type="http://schemas.openxmlformats.org/officeDocument/2006/relationships/image" Target="../media/image1588.png"/><Relationship Id="rId40" Type="http://schemas.openxmlformats.org/officeDocument/2006/relationships/image" Target="../media/image1596.png"/><Relationship Id="rId45" Type="http://schemas.openxmlformats.org/officeDocument/2006/relationships/customXml" Target="../ink/ink1142.xml"/><Relationship Id="rId66" Type="http://schemas.openxmlformats.org/officeDocument/2006/relationships/image" Target="../media/image1609.png"/><Relationship Id="rId87" Type="http://schemas.openxmlformats.org/officeDocument/2006/relationships/customXml" Target="../ink/ink1163.xml"/><Relationship Id="rId61" Type="http://schemas.openxmlformats.org/officeDocument/2006/relationships/customXml" Target="../ink/ink1150.xml"/><Relationship Id="rId82" Type="http://schemas.openxmlformats.org/officeDocument/2006/relationships/image" Target="../media/image1617.png"/><Relationship Id="rId19" Type="http://schemas.openxmlformats.org/officeDocument/2006/relationships/customXml" Target="../ink/ink1129.xml"/><Relationship Id="rId14" Type="http://schemas.openxmlformats.org/officeDocument/2006/relationships/image" Target="../media/image1583.png"/><Relationship Id="rId30" Type="http://schemas.openxmlformats.org/officeDocument/2006/relationships/image" Target="../media/image1591.png"/><Relationship Id="rId35" Type="http://schemas.openxmlformats.org/officeDocument/2006/relationships/customXml" Target="../ink/ink1137.xml"/><Relationship Id="rId56" Type="http://schemas.openxmlformats.org/officeDocument/2006/relationships/image" Target="../media/image1604.png"/><Relationship Id="rId77" Type="http://schemas.openxmlformats.org/officeDocument/2006/relationships/customXml" Target="../ink/ink1158.xml"/></Relationships>
</file>

<file path=ppt/slides/_rels/slide3.xml.rels><?xml version="1.0" encoding="UTF-8" standalone="yes"?>
<Relationships xmlns="http://schemas.openxmlformats.org/package/2006/relationships"><Relationship Id="rId13" Type="http://schemas.openxmlformats.org/officeDocument/2006/relationships/customXml" Target="../ink/ink197.xml"/><Relationship Id="rId18" Type="http://schemas.openxmlformats.org/officeDocument/2006/relationships/image" Target="../media/image656.png"/><Relationship Id="rId26" Type="http://schemas.openxmlformats.org/officeDocument/2006/relationships/image" Target="../media/image660.png"/><Relationship Id="rId39" Type="http://schemas.openxmlformats.org/officeDocument/2006/relationships/customXml" Target="../ink/ink210.xml"/><Relationship Id="rId21" Type="http://schemas.openxmlformats.org/officeDocument/2006/relationships/customXml" Target="../ink/ink201.xml"/><Relationship Id="rId34" Type="http://schemas.openxmlformats.org/officeDocument/2006/relationships/image" Target="../media/image664.png"/><Relationship Id="rId42" Type="http://schemas.openxmlformats.org/officeDocument/2006/relationships/image" Target="../media/image668.png"/><Relationship Id="rId47" Type="http://schemas.openxmlformats.org/officeDocument/2006/relationships/customXml" Target="../ink/ink214.xml"/><Relationship Id="rId50" Type="http://schemas.openxmlformats.org/officeDocument/2006/relationships/image" Target="../media/image672.png"/><Relationship Id="rId7" Type="http://schemas.openxmlformats.org/officeDocument/2006/relationships/customXml" Target="../ink/ink194.xml"/><Relationship Id="rId2" Type="http://schemas.openxmlformats.org/officeDocument/2006/relationships/notesSlide" Target="../notesSlides/notesSlide3.xml"/><Relationship Id="rId16" Type="http://schemas.openxmlformats.org/officeDocument/2006/relationships/image" Target="../media/image655.png"/><Relationship Id="rId29" Type="http://schemas.openxmlformats.org/officeDocument/2006/relationships/customXml" Target="../ink/ink205.xml"/><Relationship Id="rId11" Type="http://schemas.openxmlformats.org/officeDocument/2006/relationships/customXml" Target="../ink/ink196.xml"/><Relationship Id="rId24" Type="http://schemas.openxmlformats.org/officeDocument/2006/relationships/image" Target="../media/image659.png"/><Relationship Id="rId32" Type="http://schemas.openxmlformats.org/officeDocument/2006/relationships/image" Target="../media/image663.png"/><Relationship Id="rId37" Type="http://schemas.openxmlformats.org/officeDocument/2006/relationships/customXml" Target="../ink/ink209.xml"/><Relationship Id="rId40" Type="http://schemas.openxmlformats.org/officeDocument/2006/relationships/image" Target="../media/image667.png"/><Relationship Id="rId45" Type="http://schemas.openxmlformats.org/officeDocument/2006/relationships/customXml" Target="../ink/ink213.xml"/><Relationship Id="rId53" Type="http://schemas.openxmlformats.org/officeDocument/2006/relationships/customXml" Target="../ink/ink217.xml"/><Relationship Id="rId5" Type="http://schemas.openxmlformats.org/officeDocument/2006/relationships/customXml" Target="../ink/ink193.xml"/><Relationship Id="rId10" Type="http://schemas.openxmlformats.org/officeDocument/2006/relationships/image" Target="../media/image6520.png"/><Relationship Id="rId19" Type="http://schemas.openxmlformats.org/officeDocument/2006/relationships/customXml" Target="../ink/ink200.xml"/><Relationship Id="rId31" Type="http://schemas.openxmlformats.org/officeDocument/2006/relationships/customXml" Target="../ink/ink206.xml"/><Relationship Id="rId44" Type="http://schemas.openxmlformats.org/officeDocument/2006/relationships/image" Target="../media/image669.png"/><Relationship Id="rId52" Type="http://schemas.openxmlformats.org/officeDocument/2006/relationships/image" Target="../media/image673.png"/><Relationship Id="rId4" Type="http://schemas.openxmlformats.org/officeDocument/2006/relationships/image" Target="../media/image6490.png"/><Relationship Id="rId9" Type="http://schemas.openxmlformats.org/officeDocument/2006/relationships/customXml" Target="../ink/ink195.xml"/><Relationship Id="rId14" Type="http://schemas.openxmlformats.org/officeDocument/2006/relationships/image" Target="../media/image654.png"/><Relationship Id="rId22" Type="http://schemas.openxmlformats.org/officeDocument/2006/relationships/image" Target="../media/image658.png"/><Relationship Id="rId27" Type="http://schemas.openxmlformats.org/officeDocument/2006/relationships/customXml" Target="../ink/ink204.xml"/><Relationship Id="rId30" Type="http://schemas.openxmlformats.org/officeDocument/2006/relationships/image" Target="../media/image662.png"/><Relationship Id="rId35" Type="http://schemas.openxmlformats.org/officeDocument/2006/relationships/customXml" Target="../ink/ink208.xml"/><Relationship Id="rId43" Type="http://schemas.openxmlformats.org/officeDocument/2006/relationships/customXml" Target="../ink/ink212.xml"/><Relationship Id="rId48" Type="http://schemas.openxmlformats.org/officeDocument/2006/relationships/image" Target="../media/image671.png"/><Relationship Id="rId8" Type="http://schemas.openxmlformats.org/officeDocument/2006/relationships/image" Target="../media/image6510.png"/><Relationship Id="rId51" Type="http://schemas.openxmlformats.org/officeDocument/2006/relationships/customXml" Target="../ink/ink216.xml"/><Relationship Id="rId3" Type="http://schemas.openxmlformats.org/officeDocument/2006/relationships/customXml" Target="../ink/ink192.xml"/><Relationship Id="rId12" Type="http://schemas.openxmlformats.org/officeDocument/2006/relationships/image" Target="../media/image653.png"/><Relationship Id="rId17" Type="http://schemas.openxmlformats.org/officeDocument/2006/relationships/customXml" Target="../ink/ink199.xml"/><Relationship Id="rId25" Type="http://schemas.openxmlformats.org/officeDocument/2006/relationships/customXml" Target="../ink/ink203.xml"/><Relationship Id="rId33" Type="http://schemas.openxmlformats.org/officeDocument/2006/relationships/customXml" Target="../ink/ink207.xml"/><Relationship Id="rId38" Type="http://schemas.openxmlformats.org/officeDocument/2006/relationships/image" Target="../media/image666.png"/><Relationship Id="rId46" Type="http://schemas.openxmlformats.org/officeDocument/2006/relationships/image" Target="../media/image670.png"/><Relationship Id="rId20" Type="http://schemas.openxmlformats.org/officeDocument/2006/relationships/image" Target="../media/image657.png"/><Relationship Id="rId41" Type="http://schemas.openxmlformats.org/officeDocument/2006/relationships/customXml" Target="../ink/ink211.xml"/><Relationship Id="rId54" Type="http://schemas.openxmlformats.org/officeDocument/2006/relationships/image" Target="../media/image674.png"/><Relationship Id="rId1" Type="http://schemas.openxmlformats.org/officeDocument/2006/relationships/slideLayout" Target="../slideLayouts/slideLayout7.xml"/><Relationship Id="rId6" Type="http://schemas.openxmlformats.org/officeDocument/2006/relationships/image" Target="../media/image6500.png"/><Relationship Id="rId15" Type="http://schemas.openxmlformats.org/officeDocument/2006/relationships/customXml" Target="../ink/ink198.xml"/><Relationship Id="rId23" Type="http://schemas.openxmlformats.org/officeDocument/2006/relationships/customXml" Target="../ink/ink202.xml"/><Relationship Id="rId28" Type="http://schemas.openxmlformats.org/officeDocument/2006/relationships/image" Target="../media/image661.png"/><Relationship Id="rId36" Type="http://schemas.openxmlformats.org/officeDocument/2006/relationships/image" Target="../media/image665.png"/><Relationship Id="rId49" Type="http://schemas.openxmlformats.org/officeDocument/2006/relationships/customXml" Target="../ink/ink215.xml"/></Relationships>
</file>

<file path=ppt/slides/_rels/slide4.xml.rels><?xml version="1.0" encoding="UTF-8" standalone="yes"?>
<Relationships xmlns="http://schemas.openxmlformats.org/package/2006/relationships"><Relationship Id="rId8" Type="http://schemas.openxmlformats.org/officeDocument/2006/relationships/customXml" Target="../ink/ink220.xml"/><Relationship Id="rId3" Type="http://schemas.openxmlformats.org/officeDocument/2006/relationships/chart" Target="../charts/chart1.xml"/><Relationship Id="rId7" Type="http://schemas.openxmlformats.org/officeDocument/2006/relationships/image" Target="../media/image67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219.xml"/><Relationship Id="rId5" Type="http://schemas.openxmlformats.org/officeDocument/2006/relationships/image" Target="../media/image676.png"/><Relationship Id="rId4" Type="http://schemas.openxmlformats.org/officeDocument/2006/relationships/customXml" Target="../ink/ink218.xml"/><Relationship Id="rId9" Type="http://schemas.openxmlformats.org/officeDocument/2006/relationships/image" Target="../media/image678.png"/></Relationships>
</file>

<file path=ppt/slides/_rels/slide5.xml.rels><?xml version="1.0" encoding="UTF-8" standalone="yes"?>
<Relationships xmlns="http://schemas.openxmlformats.org/package/2006/relationships"><Relationship Id="rId8" Type="http://schemas.openxmlformats.org/officeDocument/2006/relationships/customXml" Target="../ink/ink223.xml"/><Relationship Id="rId13" Type="http://schemas.openxmlformats.org/officeDocument/2006/relationships/image" Target="../media/image683.png"/><Relationship Id="rId18" Type="http://schemas.openxmlformats.org/officeDocument/2006/relationships/customXml" Target="../ink/ink228.xml"/><Relationship Id="rId3" Type="http://schemas.openxmlformats.org/officeDocument/2006/relationships/chart" Target="../charts/chart2.xml"/><Relationship Id="rId21" Type="http://schemas.openxmlformats.org/officeDocument/2006/relationships/image" Target="../media/image687.png"/><Relationship Id="rId7" Type="http://schemas.openxmlformats.org/officeDocument/2006/relationships/image" Target="../media/image680.png"/><Relationship Id="rId12" Type="http://schemas.openxmlformats.org/officeDocument/2006/relationships/customXml" Target="../ink/ink225.xml"/><Relationship Id="rId17" Type="http://schemas.openxmlformats.org/officeDocument/2006/relationships/image" Target="../media/image685.png"/><Relationship Id="rId25" Type="http://schemas.openxmlformats.org/officeDocument/2006/relationships/image" Target="../media/image689.png"/><Relationship Id="rId2" Type="http://schemas.openxmlformats.org/officeDocument/2006/relationships/notesSlide" Target="../notesSlides/notesSlide5.xml"/><Relationship Id="rId16" Type="http://schemas.openxmlformats.org/officeDocument/2006/relationships/customXml" Target="../ink/ink227.xml"/><Relationship Id="rId20" Type="http://schemas.openxmlformats.org/officeDocument/2006/relationships/customXml" Target="../ink/ink229.xml"/><Relationship Id="rId1" Type="http://schemas.openxmlformats.org/officeDocument/2006/relationships/slideLayout" Target="../slideLayouts/slideLayout7.xml"/><Relationship Id="rId6" Type="http://schemas.openxmlformats.org/officeDocument/2006/relationships/customXml" Target="../ink/ink222.xml"/><Relationship Id="rId11" Type="http://schemas.openxmlformats.org/officeDocument/2006/relationships/image" Target="../media/image682.png"/><Relationship Id="rId24" Type="http://schemas.openxmlformats.org/officeDocument/2006/relationships/customXml" Target="../ink/ink231.xml"/><Relationship Id="rId5" Type="http://schemas.openxmlformats.org/officeDocument/2006/relationships/image" Target="../media/image679.png"/><Relationship Id="rId15" Type="http://schemas.openxmlformats.org/officeDocument/2006/relationships/image" Target="../media/image684.png"/><Relationship Id="rId23" Type="http://schemas.openxmlformats.org/officeDocument/2006/relationships/image" Target="../media/image688.png"/><Relationship Id="rId10" Type="http://schemas.openxmlformats.org/officeDocument/2006/relationships/customXml" Target="../ink/ink224.xml"/><Relationship Id="rId19" Type="http://schemas.openxmlformats.org/officeDocument/2006/relationships/image" Target="../media/image686.png"/><Relationship Id="rId4" Type="http://schemas.openxmlformats.org/officeDocument/2006/relationships/customXml" Target="../ink/ink221.xml"/><Relationship Id="rId9" Type="http://schemas.openxmlformats.org/officeDocument/2006/relationships/image" Target="../media/image681.png"/><Relationship Id="rId14" Type="http://schemas.openxmlformats.org/officeDocument/2006/relationships/customXml" Target="../ink/ink226.xml"/><Relationship Id="rId22" Type="http://schemas.openxmlformats.org/officeDocument/2006/relationships/customXml" Target="../ink/ink230.xml"/></Relationships>
</file>

<file path=ppt/slides/_rels/slide6.xml.rels><?xml version="1.0" encoding="UTF-8" standalone="yes"?>
<Relationships xmlns="http://schemas.openxmlformats.org/package/2006/relationships"><Relationship Id="rId13" Type="http://schemas.openxmlformats.org/officeDocument/2006/relationships/image" Target="../media/image695.png"/><Relationship Id="rId18" Type="http://schemas.openxmlformats.org/officeDocument/2006/relationships/customXml" Target="../ink/ink239.xml"/><Relationship Id="rId26" Type="http://schemas.openxmlformats.org/officeDocument/2006/relationships/customXml" Target="../ink/ink243.xml"/><Relationship Id="rId39" Type="http://schemas.openxmlformats.org/officeDocument/2006/relationships/image" Target="../media/image708.png"/><Relationship Id="rId21" Type="http://schemas.openxmlformats.org/officeDocument/2006/relationships/image" Target="../media/image699.png"/><Relationship Id="rId34" Type="http://schemas.openxmlformats.org/officeDocument/2006/relationships/customXml" Target="../ink/ink247.xml"/><Relationship Id="rId42" Type="http://schemas.openxmlformats.org/officeDocument/2006/relationships/customXml" Target="../ink/ink251.xml"/><Relationship Id="rId47" Type="http://schemas.openxmlformats.org/officeDocument/2006/relationships/image" Target="../media/image712.png"/><Relationship Id="rId50" Type="http://schemas.openxmlformats.org/officeDocument/2006/relationships/customXml" Target="../ink/ink255.xml"/><Relationship Id="rId55" Type="http://schemas.openxmlformats.org/officeDocument/2006/relationships/image" Target="../media/image716.png"/><Relationship Id="rId7" Type="http://schemas.openxmlformats.org/officeDocument/2006/relationships/image" Target="../media/image692.png"/><Relationship Id="rId2" Type="http://schemas.openxmlformats.org/officeDocument/2006/relationships/notesSlide" Target="../notesSlides/notesSlide6.xml"/><Relationship Id="rId16" Type="http://schemas.openxmlformats.org/officeDocument/2006/relationships/customXml" Target="../ink/ink238.xml"/><Relationship Id="rId29" Type="http://schemas.openxmlformats.org/officeDocument/2006/relationships/image" Target="../media/image703.png"/><Relationship Id="rId11" Type="http://schemas.openxmlformats.org/officeDocument/2006/relationships/image" Target="../media/image694.png"/><Relationship Id="rId24" Type="http://schemas.openxmlformats.org/officeDocument/2006/relationships/customXml" Target="../ink/ink242.xml"/><Relationship Id="rId32" Type="http://schemas.openxmlformats.org/officeDocument/2006/relationships/customXml" Target="../ink/ink246.xml"/><Relationship Id="rId37" Type="http://schemas.openxmlformats.org/officeDocument/2006/relationships/image" Target="../media/image707.png"/><Relationship Id="rId40" Type="http://schemas.openxmlformats.org/officeDocument/2006/relationships/customXml" Target="../ink/ink250.xml"/><Relationship Id="rId45" Type="http://schemas.openxmlformats.org/officeDocument/2006/relationships/image" Target="../media/image711.png"/><Relationship Id="rId53" Type="http://schemas.openxmlformats.org/officeDocument/2006/relationships/image" Target="../media/image715.png"/><Relationship Id="rId5" Type="http://schemas.openxmlformats.org/officeDocument/2006/relationships/image" Target="../media/image691.png"/><Relationship Id="rId10" Type="http://schemas.openxmlformats.org/officeDocument/2006/relationships/customXml" Target="../ink/ink235.xml"/><Relationship Id="rId19" Type="http://schemas.openxmlformats.org/officeDocument/2006/relationships/image" Target="../media/image698.png"/><Relationship Id="rId31" Type="http://schemas.openxmlformats.org/officeDocument/2006/relationships/image" Target="../media/image704.png"/><Relationship Id="rId44" Type="http://schemas.openxmlformats.org/officeDocument/2006/relationships/customXml" Target="../ink/ink252.xml"/><Relationship Id="rId52" Type="http://schemas.openxmlformats.org/officeDocument/2006/relationships/customXml" Target="../ink/ink256.xml"/><Relationship Id="rId4" Type="http://schemas.openxmlformats.org/officeDocument/2006/relationships/customXml" Target="../ink/ink232.xml"/><Relationship Id="rId9" Type="http://schemas.openxmlformats.org/officeDocument/2006/relationships/image" Target="../media/image693.png"/><Relationship Id="rId14" Type="http://schemas.openxmlformats.org/officeDocument/2006/relationships/customXml" Target="../ink/ink237.xml"/><Relationship Id="rId22" Type="http://schemas.openxmlformats.org/officeDocument/2006/relationships/customXml" Target="../ink/ink241.xml"/><Relationship Id="rId27" Type="http://schemas.openxmlformats.org/officeDocument/2006/relationships/image" Target="../media/image702.png"/><Relationship Id="rId30" Type="http://schemas.openxmlformats.org/officeDocument/2006/relationships/customXml" Target="../ink/ink245.xml"/><Relationship Id="rId35" Type="http://schemas.openxmlformats.org/officeDocument/2006/relationships/image" Target="../media/image706.png"/><Relationship Id="rId43" Type="http://schemas.openxmlformats.org/officeDocument/2006/relationships/image" Target="../media/image710.png"/><Relationship Id="rId48" Type="http://schemas.openxmlformats.org/officeDocument/2006/relationships/customXml" Target="../ink/ink254.xml"/><Relationship Id="rId8" Type="http://schemas.openxmlformats.org/officeDocument/2006/relationships/customXml" Target="../ink/ink234.xml"/><Relationship Id="rId51" Type="http://schemas.openxmlformats.org/officeDocument/2006/relationships/image" Target="../media/image714.png"/><Relationship Id="rId3" Type="http://schemas.openxmlformats.org/officeDocument/2006/relationships/image" Target="../media/image127.emf"/><Relationship Id="rId12" Type="http://schemas.openxmlformats.org/officeDocument/2006/relationships/customXml" Target="../ink/ink236.xml"/><Relationship Id="rId17" Type="http://schemas.openxmlformats.org/officeDocument/2006/relationships/image" Target="../media/image697.png"/><Relationship Id="rId25" Type="http://schemas.openxmlformats.org/officeDocument/2006/relationships/image" Target="../media/image701.png"/><Relationship Id="rId33" Type="http://schemas.openxmlformats.org/officeDocument/2006/relationships/image" Target="../media/image705.png"/><Relationship Id="rId38" Type="http://schemas.openxmlformats.org/officeDocument/2006/relationships/customXml" Target="../ink/ink249.xml"/><Relationship Id="rId46" Type="http://schemas.openxmlformats.org/officeDocument/2006/relationships/customXml" Target="../ink/ink253.xml"/><Relationship Id="rId20" Type="http://schemas.openxmlformats.org/officeDocument/2006/relationships/customXml" Target="../ink/ink240.xml"/><Relationship Id="rId41" Type="http://schemas.openxmlformats.org/officeDocument/2006/relationships/image" Target="../media/image709.png"/><Relationship Id="rId54" Type="http://schemas.openxmlformats.org/officeDocument/2006/relationships/customXml" Target="../ink/ink257.xml"/><Relationship Id="rId1" Type="http://schemas.openxmlformats.org/officeDocument/2006/relationships/slideLayout" Target="../slideLayouts/slideLayout7.xml"/><Relationship Id="rId6" Type="http://schemas.openxmlformats.org/officeDocument/2006/relationships/customXml" Target="../ink/ink233.xml"/><Relationship Id="rId15" Type="http://schemas.openxmlformats.org/officeDocument/2006/relationships/image" Target="../media/image696.png"/><Relationship Id="rId23" Type="http://schemas.openxmlformats.org/officeDocument/2006/relationships/image" Target="../media/image700.png"/><Relationship Id="rId28" Type="http://schemas.openxmlformats.org/officeDocument/2006/relationships/customXml" Target="../ink/ink244.xml"/><Relationship Id="rId36" Type="http://schemas.openxmlformats.org/officeDocument/2006/relationships/customXml" Target="../ink/ink248.xml"/><Relationship Id="rId49" Type="http://schemas.openxmlformats.org/officeDocument/2006/relationships/image" Target="../media/image713.png"/></Relationships>
</file>

<file path=ppt/slides/_rels/slide7.xml.rels><?xml version="1.0" encoding="UTF-8" standalone="yes"?>
<Relationships xmlns="http://schemas.openxmlformats.org/package/2006/relationships"><Relationship Id="rId8" Type="http://schemas.openxmlformats.org/officeDocument/2006/relationships/customXml" Target="../ink/ink260.xml"/><Relationship Id="rId3" Type="http://schemas.openxmlformats.org/officeDocument/2006/relationships/image" Target="../media/image128.emf"/><Relationship Id="rId7" Type="http://schemas.openxmlformats.org/officeDocument/2006/relationships/image" Target="../media/image7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259.xml"/><Relationship Id="rId11" Type="http://schemas.openxmlformats.org/officeDocument/2006/relationships/image" Target="../media/image721.png"/><Relationship Id="rId5" Type="http://schemas.openxmlformats.org/officeDocument/2006/relationships/image" Target="../media/image718.png"/><Relationship Id="rId10" Type="http://schemas.openxmlformats.org/officeDocument/2006/relationships/customXml" Target="../ink/ink261.xml"/><Relationship Id="rId4" Type="http://schemas.openxmlformats.org/officeDocument/2006/relationships/customXml" Target="../ink/ink258.xml"/><Relationship Id="rId9" Type="http://schemas.openxmlformats.org/officeDocument/2006/relationships/image" Target="../media/image720.png"/></Relationships>
</file>

<file path=ppt/slides/_rels/slide8.xml.rels><?xml version="1.0" encoding="UTF-8" standalone="yes"?>
<Relationships xmlns="http://schemas.openxmlformats.org/package/2006/relationships"><Relationship Id="rId13" Type="http://schemas.openxmlformats.org/officeDocument/2006/relationships/image" Target="../media/image727.png"/><Relationship Id="rId18" Type="http://schemas.openxmlformats.org/officeDocument/2006/relationships/customXml" Target="../ink/ink269.xml"/><Relationship Id="rId26" Type="http://schemas.openxmlformats.org/officeDocument/2006/relationships/customXml" Target="../ink/ink273.xml"/><Relationship Id="rId39" Type="http://schemas.openxmlformats.org/officeDocument/2006/relationships/image" Target="../media/image740.png"/><Relationship Id="rId21" Type="http://schemas.openxmlformats.org/officeDocument/2006/relationships/image" Target="../media/image731.png"/><Relationship Id="rId34" Type="http://schemas.openxmlformats.org/officeDocument/2006/relationships/customXml" Target="../ink/ink277.xml"/><Relationship Id="rId42" Type="http://schemas.openxmlformats.org/officeDocument/2006/relationships/customXml" Target="../ink/ink281.xml"/><Relationship Id="rId47" Type="http://schemas.openxmlformats.org/officeDocument/2006/relationships/image" Target="../media/image744.png"/><Relationship Id="rId50" Type="http://schemas.openxmlformats.org/officeDocument/2006/relationships/customXml" Target="../ink/ink285.xml"/><Relationship Id="rId55" Type="http://schemas.openxmlformats.org/officeDocument/2006/relationships/image" Target="../media/image748.png"/><Relationship Id="rId7" Type="http://schemas.openxmlformats.org/officeDocument/2006/relationships/image" Target="../media/image724.png"/><Relationship Id="rId2" Type="http://schemas.openxmlformats.org/officeDocument/2006/relationships/notesSlide" Target="../notesSlides/notesSlide8.xml"/><Relationship Id="rId16" Type="http://schemas.openxmlformats.org/officeDocument/2006/relationships/customXml" Target="../ink/ink268.xml"/><Relationship Id="rId29" Type="http://schemas.openxmlformats.org/officeDocument/2006/relationships/image" Target="../media/image735.png"/><Relationship Id="rId11" Type="http://schemas.openxmlformats.org/officeDocument/2006/relationships/image" Target="../media/image726.png"/><Relationship Id="rId24" Type="http://schemas.openxmlformats.org/officeDocument/2006/relationships/customXml" Target="../ink/ink272.xml"/><Relationship Id="rId32" Type="http://schemas.openxmlformats.org/officeDocument/2006/relationships/customXml" Target="../ink/ink276.xml"/><Relationship Id="rId37" Type="http://schemas.openxmlformats.org/officeDocument/2006/relationships/image" Target="../media/image739.png"/><Relationship Id="rId40" Type="http://schemas.openxmlformats.org/officeDocument/2006/relationships/customXml" Target="../ink/ink280.xml"/><Relationship Id="rId45" Type="http://schemas.openxmlformats.org/officeDocument/2006/relationships/image" Target="../media/image743.png"/><Relationship Id="rId53" Type="http://schemas.openxmlformats.org/officeDocument/2006/relationships/image" Target="../media/image747.png"/><Relationship Id="rId58" Type="http://schemas.openxmlformats.org/officeDocument/2006/relationships/customXml" Target="../ink/ink289.xml"/><Relationship Id="rId5" Type="http://schemas.openxmlformats.org/officeDocument/2006/relationships/image" Target="../media/image723.png"/><Relationship Id="rId61" Type="http://schemas.openxmlformats.org/officeDocument/2006/relationships/image" Target="../media/image751.png"/><Relationship Id="rId19" Type="http://schemas.openxmlformats.org/officeDocument/2006/relationships/image" Target="../media/image730.png"/><Relationship Id="rId14" Type="http://schemas.openxmlformats.org/officeDocument/2006/relationships/customXml" Target="../ink/ink267.xml"/><Relationship Id="rId22" Type="http://schemas.openxmlformats.org/officeDocument/2006/relationships/customXml" Target="../ink/ink271.xml"/><Relationship Id="rId27" Type="http://schemas.openxmlformats.org/officeDocument/2006/relationships/image" Target="../media/image734.png"/><Relationship Id="rId30" Type="http://schemas.openxmlformats.org/officeDocument/2006/relationships/customXml" Target="../ink/ink275.xml"/><Relationship Id="rId35" Type="http://schemas.openxmlformats.org/officeDocument/2006/relationships/image" Target="../media/image738.png"/><Relationship Id="rId43" Type="http://schemas.openxmlformats.org/officeDocument/2006/relationships/image" Target="../media/image742.png"/><Relationship Id="rId48" Type="http://schemas.openxmlformats.org/officeDocument/2006/relationships/customXml" Target="../ink/ink284.xml"/><Relationship Id="rId56" Type="http://schemas.openxmlformats.org/officeDocument/2006/relationships/customXml" Target="../ink/ink288.xml"/><Relationship Id="rId8" Type="http://schemas.openxmlformats.org/officeDocument/2006/relationships/customXml" Target="../ink/ink264.xml"/><Relationship Id="rId51" Type="http://schemas.openxmlformats.org/officeDocument/2006/relationships/image" Target="../media/image746.png"/><Relationship Id="rId3" Type="http://schemas.openxmlformats.org/officeDocument/2006/relationships/image" Target="../media/image129.png"/><Relationship Id="rId12" Type="http://schemas.openxmlformats.org/officeDocument/2006/relationships/customXml" Target="../ink/ink266.xml"/><Relationship Id="rId17" Type="http://schemas.openxmlformats.org/officeDocument/2006/relationships/image" Target="../media/image729.png"/><Relationship Id="rId25" Type="http://schemas.openxmlformats.org/officeDocument/2006/relationships/image" Target="../media/image733.png"/><Relationship Id="rId33" Type="http://schemas.openxmlformats.org/officeDocument/2006/relationships/image" Target="../media/image737.png"/><Relationship Id="rId38" Type="http://schemas.openxmlformats.org/officeDocument/2006/relationships/customXml" Target="../ink/ink279.xml"/><Relationship Id="rId46" Type="http://schemas.openxmlformats.org/officeDocument/2006/relationships/customXml" Target="../ink/ink283.xml"/><Relationship Id="rId59" Type="http://schemas.openxmlformats.org/officeDocument/2006/relationships/image" Target="../media/image750.png"/><Relationship Id="rId20" Type="http://schemas.openxmlformats.org/officeDocument/2006/relationships/customXml" Target="../ink/ink270.xml"/><Relationship Id="rId41" Type="http://schemas.openxmlformats.org/officeDocument/2006/relationships/image" Target="../media/image741.png"/><Relationship Id="rId54" Type="http://schemas.openxmlformats.org/officeDocument/2006/relationships/customXml" Target="../ink/ink287.xml"/><Relationship Id="rId1" Type="http://schemas.openxmlformats.org/officeDocument/2006/relationships/slideLayout" Target="../slideLayouts/slideLayout7.xml"/><Relationship Id="rId6" Type="http://schemas.openxmlformats.org/officeDocument/2006/relationships/customXml" Target="../ink/ink263.xml"/><Relationship Id="rId15" Type="http://schemas.openxmlformats.org/officeDocument/2006/relationships/image" Target="../media/image728.png"/><Relationship Id="rId23" Type="http://schemas.openxmlformats.org/officeDocument/2006/relationships/image" Target="../media/image732.png"/><Relationship Id="rId28" Type="http://schemas.openxmlformats.org/officeDocument/2006/relationships/customXml" Target="../ink/ink274.xml"/><Relationship Id="rId36" Type="http://schemas.openxmlformats.org/officeDocument/2006/relationships/customXml" Target="../ink/ink278.xml"/><Relationship Id="rId49" Type="http://schemas.openxmlformats.org/officeDocument/2006/relationships/image" Target="../media/image745.png"/><Relationship Id="rId57" Type="http://schemas.openxmlformats.org/officeDocument/2006/relationships/image" Target="../media/image749.png"/><Relationship Id="rId10" Type="http://schemas.openxmlformats.org/officeDocument/2006/relationships/customXml" Target="../ink/ink265.xml"/><Relationship Id="rId31" Type="http://schemas.openxmlformats.org/officeDocument/2006/relationships/image" Target="../media/image736.png"/><Relationship Id="rId44" Type="http://schemas.openxmlformats.org/officeDocument/2006/relationships/customXml" Target="../ink/ink282.xml"/><Relationship Id="rId52" Type="http://schemas.openxmlformats.org/officeDocument/2006/relationships/customXml" Target="../ink/ink286.xml"/><Relationship Id="rId60" Type="http://schemas.openxmlformats.org/officeDocument/2006/relationships/customXml" Target="../ink/ink290.xml"/><Relationship Id="rId4" Type="http://schemas.openxmlformats.org/officeDocument/2006/relationships/customXml" Target="../ink/ink262.xml"/><Relationship Id="rId9" Type="http://schemas.openxmlformats.org/officeDocument/2006/relationships/image" Target="../media/image725.png"/></Relationships>
</file>

<file path=ppt/slides/_rels/slide9.xml.rels><?xml version="1.0" encoding="UTF-8" standalone="yes"?>
<Relationships xmlns="http://schemas.openxmlformats.org/package/2006/relationships"><Relationship Id="rId3" Type="http://schemas.openxmlformats.org/officeDocument/2006/relationships/hyperlink" Target="https://coastal.climatecentral.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53.png"/><Relationship Id="rId5" Type="http://schemas.openxmlformats.org/officeDocument/2006/relationships/customXml" Target="../ink/ink291.xml"/><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0A5BBBA6-3AA4-47E5-A5E3-5F2B661682B7}"/>
                  </a:ext>
                </a:extLst>
              </p14:cNvPr>
              <p14:cNvContentPartPr/>
              <p14:nvPr/>
            </p14:nvContentPartPr>
            <p14:xfrm>
              <a:off x="10879724" y="1470502"/>
              <a:ext cx="46440" cy="13320"/>
            </p14:xfrm>
          </p:contentPart>
        </mc:Choice>
        <mc:Fallback xmlns="">
          <p:pic>
            <p:nvPicPr>
              <p:cNvPr id="19" name="Freihand 18">
                <a:extLst>
                  <a:ext uri="{FF2B5EF4-FFF2-40B4-BE49-F238E27FC236}">
                    <a16:creationId xmlns:a16="http://schemas.microsoft.com/office/drawing/2014/main" id="{0A5BBBA6-3AA4-47E5-A5E3-5F2B661682B7}"/>
                  </a:ext>
                </a:extLst>
              </p:cNvPr>
              <p:cNvPicPr/>
              <p:nvPr/>
            </p:nvPicPr>
            <p:blipFill>
              <a:blip r:embed="rId6"/>
              <a:stretch>
                <a:fillRect/>
              </a:stretch>
            </p:blipFill>
            <p:spPr>
              <a:xfrm>
                <a:off x="10871084" y="1461862"/>
                <a:ext cx="64080" cy="30960"/>
              </a:xfrm>
              <a:prstGeom prst="rect">
                <a:avLst/>
              </a:prstGeom>
            </p:spPr>
          </p:pic>
        </mc:Fallback>
      </mc:AlternateContent>
      <p:grpSp>
        <p:nvGrpSpPr>
          <p:cNvPr id="57" name="Gruppieren 56">
            <a:extLst>
              <a:ext uri="{FF2B5EF4-FFF2-40B4-BE49-F238E27FC236}">
                <a16:creationId xmlns:a16="http://schemas.microsoft.com/office/drawing/2014/main" id="{91E78380-9F91-4499-AEFE-48E93E57D2C9}"/>
              </a:ext>
            </a:extLst>
          </p:cNvPr>
          <p:cNvGrpSpPr/>
          <p:nvPr/>
        </p:nvGrpSpPr>
        <p:grpSpPr>
          <a:xfrm>
            <a:off x="8143004" y="107542"/>
            <a:ext cx="3123000" cy="974520"/>
            <a:chOff x="8143004" y="107542"/>
            <a:chExt cx="3123000" cy="97452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03C133B1-2E5A-47EA-B383-8EE79609BDE0}"/>
                    </a:ext>
                  </a:extLst>
                </p14:cNvPr>
                <p14:cNvContentPartPr/>
                <p14:nvPr/>
              </p14:nvContentPartPr>
              <p14:xfrm>
                <a:off x="8644484" y="304462"/>
                <a:ext cx="16920" cy="189720"/>
              </p14:xfrm>
            </p:contentPart>
          </mc:Choice>
          <mc:Fallback xmlns="">
            <p:pic>
              <p:nvPicPr>
                <p:cNvPr id="2" name="Freihand 1">
                  <a:extLst>
                    <a:ext uri="{FF2B5EF4-FFF2-40B4-BE49-F238E27FC236}">
                      <a16:creationId xmlns:a16="http://schemas.microsoft.com/office/drawing/2014/main" id="{03C133B1-2E5A-47EA-B383-8EE79609BDE0}"/>
                    </a:ext>
                  </a:extLst>
                </p:cNvPr>
                <p:cNvPicPr/>
                <p:nvPr/>
              </p:nvPicPr>
              <p:blipFill>
                <a:blip r:embed="rId8"/>
                <a:stretch>
                  <a:fillRect/>
                </a:stretch>
              </p:blipFill>
              <p:spPr>
                <a:xfrm>
                  <a:off x="8635844" y="295462"/>
                  <a:ext cx="34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A8BD28D7-9D90-4779-AF07-A6B6555F70A4}"/>
                    </a:ext>
                  </a:extLst>
                </p14:cNvPr>
                <p14:cNvContentPartPr/>
                <p14:nvPr/>
              </p14:nvContentPartPr>
              <p14:xfrm>
                <a:off x="8656364" y="306982"/>
                <a:ext cx="115560" cy="165960"/>
              </p14:xfrm>
            </p:contentPart>
          </mc:Choice>
          <mc:Fallback xmlns="">
            <p:pic>
              <p:nvPicPr>
                <p:cNvPr id="3" name="Freihand 2">
                  <a:extLst>
                    <a:ext uri="{FF2B5EF4-FFF2-40B4-BE49-F238E27FC236}">
                      <a16:creationId xmlns:a16="http://schemas.microsoft.com/office/drawing/2014/main" id="{A8BD28D7-9D90-4779-AF07-A6B6555F70A4}"/>
                    </a:ext>
                  </a:extLst>
                </p:cNvPr>
                <p:cNvPicPr/>
                <p:nvPr/>
              </p:nvPicPr>
              <p:blipFill>
                <a:blip r:embed="rId10"/>
                <a:stretch>
                  <a:fillRect/>
                </a:stretch>
              </p:blipFill>
              <p:spPr>
                <a:xfrm>
                  <a:off x="8647724" y="298342"/>
                  <a:ext cx="133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41B02550-7C59-46A9-B1F6-BB247A5BD4A4}"/>
                    </a:ext>
                  </a:extLst>
                </p14:cNvPr>
                <p14:cNvContentPartPr/>
                <p14:nvPr/>
              </p14:nvContentPartPr>
              <p14:xfrm>
                <a:off x="8843204" y="348022"/>
                <a:ext cx="80280" cy="96840"/>
              </p14:xfrm>
            </p:contentPart>
          </mc:Choice>
          <mc:Fallback xmlns="">
            <p:pic>
              <p:nvPicPr>
                <p:cNvPr id="4" name="Freihand 3">
                  <a:extLst>
                    <a:ext uri="{FF2B5EF4-FFF2-40B4-BE49-F238E27FC236}">
                      <a16:creationId xmlns:a16="http://schemas.microsoft.com/office/drawing/2014/main" id="{41B02550-7C59-46A9-B1F6-BB247A5BD4A4}"/>
                    </a:ext>
                  </a:extLst>
                </p:cNvPr>
                <p:cNvPicPr/>
                <p:nvPr/>
              </p:nvPicPr>
              <p:blipFill>
                <a:blip r:embed="rId12"/>
                <a:stretch>
                  <a:fillRect/>
                </a:stretch>
              </p:blipFill>
              <p:spPr>
                <a:xfrm>
                  <a:off x="8834564" y="339022"/>
                  <a:ext cx="97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3AE0CB84-C045-4966-94CE-65F6450072AB}"/>
                    </a:ext>
                  </a:extLst>
                </p14:cNvPr>
                <p14:cNvContentPartPr/>
                <p14:nvPr/>
              </p14:nvContentPartPr>
              <p14:xfrm>
                <a:off x="8986844" y="323902"/>
                <a:ext cx="88560" cy="135000"/>
              </p14:xfrm>
            </p:contentPart>
          </mc:Choice>
          <mc:Fallback xmlns="">
            <p:pic>
              <p:nvPicPr>
                <p:cNvPr id="6" name="Freihand 5">
                  <a:extLst>
                    <a:ext uri="{FF2B5EF4-FFF2-40B4-BE49-F238E27FC236}">
                      <a16:creationId xmlns:a16="http://schemas.microsoft.com/office/drawing/2014/main" id="{3AE0CB84-C045-4966-94CE-65F6450072AB}"/>
                    </a:ext>
                  </a:extLst>
                </p:cNvPr>
                <p:cNvPicPr/>
                <p:nvPr/>
              </p:nvPicPr>
              <p:blipFill>
                <a:blip r:embed="rId14"/>
                <a:stretch>
                  <a:fillRect/>
                </a:stretch>
              </p:blipFill>
              <p:spPr>
                <a:xfrm>
                  <a:off x="8977844" y="314902"/>
                  <a:ext cx="106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B4E2982D-26CC-4875-B46C-D681750FB9E7}"/>
                    </a:ext>
                  </a:extLst>
                </p14:cNvPr>
                <p14:cNvContentPartPr/>
                <p14:nvPr/>
              </p14:nvContentPartPr>
              <p14:xfrm>
                <a:off x="9144884" y="276382"/>
                <a:ext cx="135000" cy="139680"/>
              </p14:xfrm>
            </p:contentPart>
          </mc:Choice>
          <mc:Fallback xmlns="">
            <p:pic>
              <p:nvPicPr>
                <p:cNvPr id="14" name="Freihand 13">
                  <a:extLst>
                    <a:ext uri="{FF2B5EF4-FFF2-40B4-BE49-F238E27FC236}">
                      <a16:creationId xmlns:a16="http://schemas.microsoft.com/office/drawing/2014/main" id="{B4E2982D-26CC-4875-B46C-D681750FB9E7}"/>
                    </a:ext>
                  </a:extLst>
                </p:cNvPr>
                <p:cNvPicPr/>
                <p:nvPr/>
              </p:nvPicPr>
              <p:blipFill>
                <a:blip r:embed="rId16"/>
                <a:stretch>
                  <a:fillRect/>
                </a:stretch>
              </p:blipFill>
              <p:spPr>
                <a:xfrm>
                  <a:off x="9136244" y="267382"/>
                  <a:ext cx="152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B9423BF1-7EC7-4928-8C9B-02058E817165}"/>
                    </a:ext>
                  </a:extLst>
                </p14:cNvPr>
                <p14:cNvContentPartPr/>
                <p14:nvPr/>
              </p14:nvContentPartPr>
              <p14:xfrm>
                <a:off x="9210764" y="343342"/>
                <a:ext cx="72720" cy="77400"/>
              </p14:xfrm>
            </p:contentPart>
          </mc:Choice>
          <mc:Fallback xmlns="">
            <p:pic>
              <p:nvPicPr>
                <p:cNvPr id="15" name="Freihand 14">
                  <a:extLst>
                    <a:ext uri="{FF2B5EF4-FFF2-40B4-BE49-F238E27FC236}">
                      <a16:creationId xmlns:a16="http://schemas.microsoft.com/office/drawing/2014/main" id="{B9423BF1-7EC7-4928-8C9B-02058E817165}"/>
                    </a:ext>
                  </a:extLst>
                </p:cNvPr>
                <p:cNvPicPr/>
                <p:nvPr/>
              </p:nvPicPr>
              <p:blipFill>
                <a:blip r:embed="rId18"/>
                <a:stretch>
                  <a:fillRect/>
                </a:stretch>
              </p:blipFill>
              <p:spPr>
                <a:xfrm>
                  <a:off x="9201764" y="334342"/>
                  <a:ext cx="90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96EFCB0F-4DA3-4C39-8D61-B480C1221013}"/>
                    </a:ext>
                  </a:extLst>
                </p14:cNvPr>
                <p14:cNvContentPartPr/>
                <p14:nvPr/>
              </p14:nvContentPartPr>
              <p14:xfrm>
                <a:off x="9147764" y="215182"/>
                <a:ext cx="9000" cy="201600"/>
              </p14:xfrm>
            </p:contentPart>
          </mc:Choice>
          <mc:Fallback xmlns="">
            <p:pic>
              <p:nvPicPr>
                <p:cNvPr id="16" name="Freihand 15">
                  <a:extLst>
                    <a:ext uri="{FF2B5EF4-FFF2-40B4-BE49-F238E27FC236}">
                      <a16:creationId xmlns:a16="http://schemas.microsoft.com/office/drawing/2014/main" id="{96EFCB0F-4DA3-4C39-8D61-B480C1221013}"/>
                    </a:ext>
                  </a:extLst>
                </p:cNvPr>
                <p:cNvPicPr/>
                <p:nvPr/>
              </p:nvPicPr>
              <p:blipFill>
                <a:blip r:embed="rId20"/>
                <a:stretch>
                  <a:fillRect/>
                </a:stretch>
              </p:blipFill>
              <p:spPr>
                <a:xfrm>
                  <a:off x="9138764" y="206542"/>
                  <a:ext cx="26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2AD35BF2-201A-4C2A-B86A-BA7A16A528ED}"/>
                    </a:ext>
                  </a:extLst>
                </p14:cNvPr>
                <p14:cNvContentPartPr/>
                <p14:nvPr/>
              </p14:nvContentPartPr>
              <p14:xfrm>
                <a:off x="9382844" y="143542"/>
                <a:ext cx="53640" cy="295560"/>
              </p14:xfrm>
            </p:contentPart>
          </mc:Choice>
          <mc:Fallback xmlns="">
            <p:pic>
              <p:nvPicPr>
                <p:cNvPr id="20" name="Freihand 19">
                  <a:extLst>
                    <a:ext uri="{FF2B5EF4-FFF2-40B4-BE49-F238E27FC236}">
                      <a16:creationId xmlns:a16="http://schemas.microsoft.com/office/drawing/2014/main" id="{2AD35BF2-201A-4C2A-B86A-BA7A16A528ED}"/>
                    </a:ext>
                  </a:extLst>
                </p:cNvPr>
                <p:cNvPicPr/>
                <p:nvPr/>
              </p:nvPicPr>
              <p:blipFill>
                <a:blip r:embed="rId22"/>
                <a:stretch>
                  <a:fillRect/>
                </a:stretch>
              </p:blipFill>
              <p:spPr>
                <a:xfrm>
                  <a:off x="9373844" y="134542"/>
                  <a:ext cx="712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A29B5B60-2E7B-49C7-881B-0048AC4EB179}"/>
                    </a:ext>
                  </a:extLst>
                </p14:cNvPr>
                <p14:cNvContentPartPr/>
                <p14:nvPr/>
              </p14:nvContentPartPr>
              <p14:xfrm>
                <a:off x="9499484" y="298702"/>
                <a:ext cx="99720" cy="161640"/>
              </p14:xfrm>
            </p:contentPart>
          </mc:Choice>
          <mc:Fallback xmlns="">
            <p:pic>
              <p:nvPicPr>
                <p:cNvPr id="21" name="Freihand 20">
                  <a:extLst>
                    <a:ext uri="{FF2B5EF4-FFF2-40B4-BE49-F238E27FC236}">
                      <a16:creationId xmlns:a16="http://schemas.microsoft.com/office/drawing/2014/main" id="{A29B5B60-2E7B-49C7-881B-0048AC4EB179}"/>
                    </a:ext>
                  </a:extLst>
                </p:cNvPr>
                <p:cNvPicPr/>
                <p:nvPr/>
              </p:nvPicPr>
              <p:blipFill>
                <a:blip r:embed="rId24"/>
                <a:stretch>
                  <a:fillRect/>
                </a:stretch>
              </p:blipFill>
              <p:spPr>
                <a:xfrm>
                  <a:off x="9490844" y="289702"/>
                  <a:ext cx="117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737A3648-A2C6-48A6-8FEB-F7003EF2AC8F}"/>
                    </a:ext>
                  </a:extLst>
                </p14:cNvPr>
                <p14:cNvContentPartPr/>
                <p14:nvPr/>
              </p14:nvContentPartPr>
              <p14:xfrm>
                <a:off x="9676244" y="270262"/>
                <a:ext cx="93960" cy="163080"/>
              </p14:xfrm>
            </p:contentPart>
          </mc:Choice>
          <mc:Fallback xmlns="">
            <p:pic>
              <p:nvPicPr>
                <p:cNvPr id="22" name="Freihand 21">
                  <a:extLst>
                    <a:ext uri="{FF2B5EF4-FFF2-40B4-BE49-F238E27FC236}">
                      <a16:creationId xmlns:a16="http://schemas.microsoft.com/office/drawing/2014/main" id="{737A3648-A2C6-48A6-8FEB-F7003EF2AC8F}"/>
                    </a:ext>
                  </a:extLst>
                </p:cNvPr>
                <p:cNvPicPr/>
                <p:nvPr/>
              </p:nvPicPr>
              <p:blipFill>
                <a:blip r:embed="rId26"/>
                <a:stretch>
                  <a:fillRect/>
                </a:stretch>
              </p:blipFill>
              <p:spPr>
                <a:xfrm>
                  <a:off x="9667244" y="261622"/>
                  <a:ext cx="111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50990B68-824C-4071-9DDF-2F889C47AFD0}"/>
                    </a:ext>
                  </a:extLst>
                </p14:cNvPr>
                <p14:cNvContentPartPr/>
                <p14:nvPr/>
              </p14:nvContentPartPr>
              <p14:xfrm>
                <a:off x="9790724" y="291142"/>
                <a:ext cx="76680" cy="72720"/>
              </p14:xfrm>
            </p:contentPart>
          </mc:Choice>
          <mc:Fallback xmlns="">
            <p:pic>
              <p:nvPicPr>
                <p:cNvPr id="23" name="Freihand 22">
                  <a:extLst>
                    <a:ext uri="{FF2B5EF4-FFF2-40B4-BE49-F238E27FC236}">
                      <a16:creationId xmlns:a16="http://schemas.microsoft.com/office/drawing/2014/main" id="{50990B68-824C-4071-9DDF-2F889C47AFD0}"/>
                    </a:ext>
                  </a:extLst>
                </p:cNvPr>
                <p:cNvPicPr/>
                <p:nvPr/>
              </p:nvPicPr>
              <p:blipFill>
                <a:blip r:embed="rId28"/>
                <a:stretch>
                  <a:fillRect/>
                </a:stretch>
              </p:blipFill>
              <p:spPr>
                <a:xfrm>
                  <a:off x="9781724" y="282142"/>
                  <a:ext cx="94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2977F10C-DABA-4840-970F-F2C124C0C487}"/>
                    </a:ext>
                  </a:extLst>
                </p14:cNvPr>
                <p14:cNvContentPartPr/>
                <p14:nvPr/>
              </p14:nvContentPartPr>
              <p14:xfrm>
                <a:off x="9815564" y="299782"/>
                <a:ext cx="156240" cy="127800"/>
              </p14:xfrm>
            </p:contentPart>
          </mc:Choice>
          <mc:Fallback xmlns="">
            <p:pic>
              <p:nvPicPr>
                <p:cNvPr id="24" name="Freihand 23">
                  <a:extLst>
                    <a:ext uri="{FF2B5EF4-FFF2-40B4-BE49-F238E27FC236}">
                      <a16:creationId xmlns:a16="http://schemas.microsoft.com/office/drawing/2014/main" id="{2977F10C-DABA-4840-970F-F2C124C0C487}"/>
                    </a:ext>
                  </a:extLst>
                </p:cNvPr>
                <p:cNvPicPr/>
                <p:nvPr/>
              </p:nvPicPr>
              <p:blipFill>
                <a:blip r:embed="rId30"/>
                <a:stretch>
                  <a:fillRect/>
                </a:stretch>
              </p:blipFill>
              <p:spPr>
                <a:xfrm>
                  <a:off x="9806564" y="291142"/>
                  <a:ext cx="173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20FF5ACF-7782-464B-A0C9-8FD4224CA742}"/>
                    </a:ext>
                  </a:extLst>
                </p14:cNvPr>
                <p14:cNvContentPartPr/>
                <p14:nvPr/>
              </p14:nvContentPartPr>
              <p14:xfrm>
                <a:off x="10020764" y="199702"/>
                <a:ext cx="120960" cy="183600"/>
              </p14:xfrm>
            </p:contentPart>
          </mc:Choice>
          <mc:Fallback xmlns="">
            <p:pic>
              <p:nvPicPr>
                <p:cNvPr id="25" name="Freihand 24">
                  <a:extLst>
                    <a:ext uri="{FF2B5EF4-FFF2-40B4-BE49-F238E27FC236}">
                      <a16:creationId xmlns:a16="http://schemas.microsoft.com/office/drawing/2014/main" id="{20FF5ACF-7782-464B-A0C9-8FD4224CA742}"/>
                    </a:ext>
                  </a:extLst>
                </p:cNvPr>
                <p:cNvPicPr/>
                <p:nvPr/>
              </p:nvPicPr>
              <p:blipFill>
                <a:blip r:embed="rId32"/>
                <a:stretch>
                  <a:fillRect/>
                </a:stretch>
              </p:blipFill>
              <p:spPr>
                <a:xfrm>
                  <a:off x="10012124" y="191062"/>
                  <a:ext cx="1386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95D7FF8D-F92E-4E1E-AE83-F68431502063}"/>
                    </a:ext>
                  </a:extLst>
                </p14:cNvPr>
                <p14:cNvContentPartPr/>
                <p14:nvPr/>
              </p14:nvContentPartPr>
              <p14:xfrm>
                <a:off x="9938684" y="107542"/>
                <a:ext cx="3960" cy="6120"/>
              </p14:xfrm>
            </p:contentPart>
          </mc:Choice>
          <mc:Fallback xmlns="">
            <p:pic>
              <p:nvPicPr>
                <p:cNvPr id="26" name="Freihand 25">
                  <a:extLst>
                    <a:ext uri="{FF2B5EF4-FFF2-40B4-BE49-F238E27FC236}">
                      <a16:creationId xmlns:a16="http://schemas.microsoft.com/office/drawing/2014/main" id="{95D7FF8D-F92E-4E1E-AE83-F68431502063}"/>
                    </a:ext>
                  </a:extLst>
                </p:cNvPr>
                <p:cNvPicPr/>
                <p:nvPr/>
              </p:nvPicPr>
              <p:blipFill>
                <a:blip r:embed="rId34"/>
                <a:stretch>
                  <a:fillRect/>
                </a:stretch>
              </p:blipFill>
              <p:spPr>
                <a:xfrm>
                  <a:off x="9930044" y="98542"/>
                  <a:ext cx="21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FD771503-44A1-499F-B4EF-113109871EDF}"/>
                    </a:ext>
                  </a:extLst>
                </p14:cNvPr>
                <p14:cNvContentPartPr/>
                <p14:nvPr/>
              </p14:nvContentPartPr>
              <p14:xfrm>
                <a:off x="10093484" y="325702"/>
                <a:ext cx="69480" cy="68400"/>
              </p14:xfrm>
            </p:contentPart>
          </mc:Choice>
          <mc:Fallback xmlns="">
            <p:pic>
              <p:nvPicPr>
                <p:cNvPr id="28" name="Freihand 27">
                  <a:extLst>
                    <a:ext uri="{FF2B5EF4-FFF2-40B4-BE49-F238E27FC236}">
                      <a16:creationId xmlns:a16="http://schemas.microsoft.com/office/drawing/2014/main" id="{FD771503-44A1-499F-B4EF-113109871EDF}"/>
                    </a:ext>
                  </a:extLst>
                </p:cNvPr>
                <p:cNvPicPr/>
                <p:nvPr/>
              </p:nvPicPr>
              <p:blipFill>
                <a:blip r:embed="rId36"/>
                <a:stretch>
                  <a:fillRect/>
                </a:stretch>
              </p:blipFill>
              <p:spPr>
                <a:xfrm>
                  <a:off x="10084844" y="316702"/>
                  <a:ext cx="87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98C52E64-4BD7-4942-BA9A-16D7FEDFE005}"/>
                    </a:ext>
                  </a:extLst>
                </p14:cNvPr>
                <p14:cNvContentPartPr/>
                <p14:nvPr/>
              </p14:nvContentPartPr>
              <p14:xfrm>
                <a:off x="8143004" y="711622"/>
                <a:ext cx="162720" cy="14760"/>
              </p14:xfrm>
            </p:contentPart>
          </mc:Choice>
          <mc:Fallback xmlns="">
            <p:pic>
              <p:nvPicPr>
                <p:cNvPr id="30" name="Freihand 29">
                  <a:extLst>
                    <a:ext uri="{FF2B5EF4-FFF2-40B4-BE49-F238E27FC236}">
                      <a16:creationId xmlns:a16="http://schemas.microsoft.com/office/drawing/2014/main" id="{98C52E64-4BD7-4942-BA9A-16D7FEDFE005}"/>
                    </a:ext>
                  </a:extLst>
                </p:cNvPr>
                <p:cNvPicPr/>
                <p:nvPr/>
              </p:nvPicPr>
              <p:blipFill>
                <a:blip r:embed="rId38"/>
                <a:stretch>
                  <a:fillRect/>
                </a:stretch>
              </p:blipFill>
              <p:spPr>
                <a:xfrm>
                  <a:off x="8134364" y="702622"/>
                  <a:ext cx="180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1484577E-CD0B-4655-9B53-77CF9893F635}"/>
                    </a:ext>
                  </a:extLst>
                </p14:cNvPr>
                <p14:cNvContentPartPr/>
                <p14:nvPr/>
              </p14:nvContentPartPr>
              <p14:xfrm>
                <a:off x="8384924" y="596062"/>
                <a:ext cx="140760" cy="243000"/>
              </p14:xfrm>
            </p:contentPart>
          </mc:Choice>
          <mc:Fallback xmlns="">
            <p:pic>
              <p:nvPicPr>
                <p:cNvPr id="31" name="Freihand 30">
                  <a:extLst>
                    <a:ext uri="{FF2B5EF4-FFF2-40B4-BE49-F238E27FC236}">
                      <a16:creationId xmlns:a16="http://schemas.microsoft.com/office/drawing/2014/main" id="{1484577E-CD0B-4655-9B53-77CF9893F635}"/>
                    </a:ext>
                  </a:extLst>
                </p:cNvPr>
                <p:cNvPicPr/>
                <p:nvPr/>
              </p:nvPicPr>
              <p:blipFill>
                <a:blip r:embed="rId40"/>
                <a:stretch>
                  <a:fillRect/>
                </a:stretch>
              </p:blipFill>
              <p:spPr>
                <a:xfrm>
                  <a:off x="8376284" y="587062"/>
                  <a:ext cx="1584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395D9A3E-7322-4AED-9FA2-129261138457}"/>
                    </a:ext>
                  </a:extLst>
                </p14:cNvPr>
                <p14:cNvContentPartPr/>
                <p14:nvPr/>
              </p14:nvContentPartPr>
              <p14:xfrm>
                <a:off x="8635124" y="553582"/>
                <a:ext cx="93600" cy="239760"/>
              </p14:xfrm>
            </p:contentPart>
          </mc:Choice>
          <mc:Fallback xmlns="">
            <p:pic>
              <p:nvPicPr>
                <p:cNvPr id="32" name="Freihand 31">
                  <a:extLst>
                    <a:ext uri="{FF2B5EF4-FFF2-40B4-BE49-F238E27FC236}">
                      <a16:creationId xmlns:a16="http://schemas.microsoft.com/office/drawing/2014/main" id="{395D9A3E-7322-4AED-9FA2-129261138457}"/>
                    </a:ext>
                  </a:extLst>
                </p:cNvPr>
                <p:cNvPicPr/>
                <p:nvPr/>
              </p:nvPicPr>
              <p:blipFill>
                <a:blip r:embed="rId42"/>
                <a:stretch>
                  <a:fillRect/>
                </a:stretch>
              </p:blipFill>
              <p:spPr>
                <a:xfrm>
                  <a:off x="8626124" y="544942"/>
                  <a:ext cx="1112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ED767E97-B639-4443-BD16-1EF307EDF716}"/>
                    </a:ext>
                  </a:extLst>
                </p14:cNvPr>
                <p14:cNvContentPartPr/>
                <p14:nvPr/>
              </p14:nvContentPartPr>
              <p14:xfrm>
                <a:off x="8847524" y="681022"/>
                <a:ext cx="230400" cy="81360"/>
              </p14:xfrm>
            </p:contentPart>
          </mc:Choice>
          <mc:Fallback xmlns="">
            <p:pic>
              <p:nvPicPr>
                <p:cNvPr id="33" name="Freihand 32">
                  <a:extLst>
                    <a:ext uri="{FF2B5EF4-FFF2-40B4-BE49-F238E27FC236}">
                      <a16:creationId xmlns:a16="http://schemas.microsoft.com/office/drawing/2014/main" id="{ED767E97-B639-4443-BD16-1EF307EDF716}"/>
                    </a:ext>
                  </a:extLst>
                </p:cNvPr>
                <p:cNvPicPr/>
                <p:nvPr/>
              </p:nvPicPr>
              <p:blipFill>
                <a:blip r:embed="rId44"/>
                <a:stretch>
                  <a:fillRect/>
                </a:stretch>
              </p:blipFill>
              <p:spPr>
                <a:xfrm>
                  <a:off x="8838524" y="672022"/>
                  <a:ext cx="248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33A05136-A8AC-4D75-9C65-A67D3924759A}"/>
                    </a:ext>
                  </a:extLst>
                </p14:cNvPr>
                <p14:cNvContentPartPr/>
                <p14:nvPr/>
              </p14:nvContentPartPr>
              <p14:xfrm>
                <a:off x="9109964" y="631342"/>
                <a:ext cx="316800" cy="85320"/>
              </p14:xfrm>
            </p:contentPart>
          </mc:Choice>
          <mc:Fallback xmlns="">
            <p:pic>
              <p:nvPicPr>
                <p:cNvPr id="34" name="Freihand 33">
                  <a:extLst>
                    <a:ext uri="{FF2B5EF4-FFF2-40B4-BE49-F238E27FC236}">
                      <a16:creationId xmlns:a16="http://schemas.microsoft.com/office/drawing/2014/main" id="{33A05136-A8AC-4D75-9C65-A67D3924759A}"/>
                    </a:ext>
                  </a:extLst>
                </p:cNvPr>
                <p:cNvPicPr/>
                <p:nvPr/>
              </p:nvPicPr>
              <p:blipFill>
                <a:blip r:embed="rId46"/>
                <a:stretch>
                  <a:fillRect/>
                </a:stretch>
              </p:blipFill>
              <p:spPr>
                <a:xfrm>
                  <a:off x="9100964" y="622702"/>
                  <a:ext cx="334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388C6180-2EB6-4F1C-86E9-21C1538918C9}"/>
                    </a:ext>
                  </a:extLst>
                </p14:cNvPr>
                <p14:cNvContentPartPr/>
                <p14:nvPr/>
              </p14:nvContentPartPr>
              <p14:xfrm>
                <a:off x="9442244" y="614422"/>
                <a:ext cx="113400" cy="87120"/>
              </p14:xfrm>
            </p:contentPart>
          </mc:Choice>
          <mc:Fallback xmlns="">
            <p:pic>
              <p:nvPicPr>
                <p:cNvPr id="35" name="Freihand 34">
                  <a:extLst>
                    <a:ext uri="{FF2B5EF4-FFF2-40B4-BE49-F238E27FC236}">
                      <a16:creationId xmlns:a16="http://schemas.microsoft.com/office/drawing/2014/main" id="{388C6180-2EB6-4F1C-86E9-21C1538918C9}"/>
                    </a:ext>
                  </a:extLst>
                </p:cNvPr>
                <p:cNvPicPr/>
                <p:nvPr/>
              </p:nvPicPr>
              <p:blipFill>
                <a:blip r:embed="rId48"/>
                <a:stretch>
                  <a:fillRect/>
                </a:stretch>
              </p:blipFill>
              <p:spPr>
                <a:xfrm>
                  <a:off x="9433604" y="605782"/>
                  <a:ext cx="131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FA737231-072C-4A14-AE67-7DDE81072A12}"/>
                    </a:ext>
                  </a:extLst>
                </p14:cNvPr>
                <p14:cNvContentPartPr/>
                <p14:nvPr/>
              </p14:nvContentPartPr>
              <p14:xfrm>
                <a:off x="8828444" y="585622"/>
                <a:ext cx="19080" cy="8640"/>
              </p14:xfrm>
            </p:contentPart>
          </mc:Choice>
          <mc:Fallback xmlns="">
            <p:pic>
              <p:nvPicPr>
                <p:cNvPr id="36" name="Freihand 35">
                  <a:extLst>
                    <a:ext uri="{FF2B5EF4-FFF2-40B4-BE49-F238E27FC236}">
                      <a16:creationId xmlns:a16="http://schemas.microsoft.com/office/drawing/2014/main" id="{FA737231-072C-4A14-AE67-7DDE81072A12}"/>
                    </a:ext>
                  </a:extLst>
                </p:cNvPr>
                <p:cNvPicPr/>
                <p:nvPr/>
              </p:nvPicPr>
              <p:blipFill>
                <a:blip r:embed="rId50"/>
                <a:stretch>
                  <a:fillRect/>
                </a:stretch>
              </p:blipFill>
              <p:spPr>
                <a:xfrm>
                  <a:off x="8819444" y="576982"/>
                  <a:ext cx="36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1A44CFF9-00BA-496B-802E-6206BF2B5F37}"/>
                    </a:ext>
                  </a:extLst>
                </p14:cNvPr>
                <p14:cNvContentPartPr/>
                <p14:nvPr/>
              </p14:nvContentPartPr>
              <p14:xfrm>
                <a:off x="8960564" y="583102"/>
                <a:ext cx="2520" cy="8640"/>
              </p14:xfrm>
            </p:contentPart>
          </mc:Choice>
          <mc:Fallback xmlns="">
            <p:pic>
              <p:nvPicPr>
                <p:cNvPr id="37" name="Freihand 36">
                  <a:extLst>
                    <a:ext uri="{FF2B5EF4-FFF2-40B4-BE49-F238E27FC236}">
                      <a16:creationId xmlns:a16="http://schemas.microsoft.com/office/drawing/2014/main" id="{1A44CFF9-00BA-496B-802E-6206BF2B5F37}"/>
                    </a:ext>
                  </a:extLst>
                </p:cNvPr>
                <p:cNvPicPr/>
                <p:nvPr/>
              </p:nvPicPr>
              <p:blipFill>
                <a:blip r:embed="rId52"/>
                <a:stretch>
                  <a:fillRect/>
                </a:stretch>
              </p:blipFill>
              <p:spPr>
                <a:xfrm>
                  <a:off x="8951564" y="574102"/>
                  <a:ext cx="20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27969701-A090-4AE5-9573-17EB6C578057}"/>
                    </a:ext>
                  </a:extLst>
                </p14:cNvPr>
                <p14:cNvContentPartPr/>
                <p14:nvPr/>
              </p14:nvContentPartPr>
              <p14:xfrm>
                <a:off x="9694244" y="499942"/>
                <a:ext cx="119880" cy="228240"/>
              </p14:xfrm>
            </p:contentPart>
          </mc:Choice>
          <mc:Fallback xmlns="">
            <p:pic>
              <p:nvPicPr>
                <p:cNvPr id="38" name="Freihand 37">
                  <a:extLst>
                    <a:ext uri="{FF2B5EF4-FFF2-40B4-BE49-F238E27FC236}">
                      <a16:creationId xmlns:a16="http://schemas.microsoft.com/office/drawing/2014/main" id="{27969701-A090-4AE5-9573-17EB6C578057}"/>
                    </a:ext>
                  </a:extLst>
                </p:cNvPr>
                <p:cNvPicPr/>
                <p:nvPr/>
              </p:nvPicPr>
              <p:blipFill>
                <a:blip r:embed="rId54"/>
                <a:stretch>
                  <a:fillRect/>
                </a:stretch>
              </p:blipFill>
              <p:spPr>
                <a:xfrm>
                  <a:off x="9685244" y="491302"/>
                  <a:ext cx="1375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3C824583-EBC5-4871-9B23-00D9F99F0DC4}"/>
                    </a:ext>
                  </a:extLst>
                </p14:cNvPr>
                <p14:cNvContentPartPr/>
                <p14:nvPr/>
              </p14:nvContentPartPr>
              <p14:xfrm>
                <a:off x="9845084" y="616582"/>
                <a:ext cx="245160" cy="102240"/>
              </p14:xfrm>
            </p:contentPart>
          </mc:Choice>
          <mc:Fallback xmlns="">
            <p:pic>
              <p:nvPicPr>
                <p:cNvPr id="39" name="Freihand 38">
                  <a:extLst>
                    <a:ext uri="{FF2B5EF4-FFF2-40B4-BE49-F238E27FC236}">
                      <a16:creationId xmlns:a16="http://schemas.microsoft.com/office/drawing/2014/main" id="{3C824583-EBC5-4871-9B23-00D9F99F0DC4}"/>
                    </a:ext>
                  </a:extLst>
                </p:cNvPr>
                <p:cNvPicPr/>
                <p:nvPr/>
              </p:nvPicPr>
              <p:blipFill>
                <a:blip r:embed="rId56"/>
                <a:stretch>
                  <a:fillRect/>
                </a:stretch>
              </p:blipFill>
              <p:spPr>
                <a:xfrm>
                  <a:off x="9836444" y="607942"/>
                  <a:ext cx="262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DED3F5FE-294A-4F55-8DFC-C3F4426C144B}"/>
                    </a:ext>
                  </a:extLst>
                </p14:cNvPr>
                <p14:cNvContentPartPr/>
                <p14:nvPr/>
              </p14:nvContentPartPr>
              <p14:xfrm>
                <a:off x="10155764" y="535942"/>
                <a:ext cx="145440" cy="173880"/>
              </p14:xfrm>
            </p:contentPart>
          </mc:Choice>
          <mc:Fallback xmlns="">
            <p:pic>
              <p:nvPicPr>
                <p:cNvPr id="40" name="Freihand 39">
                  <a:extLst>
                    <a:ext uri="{FF2B5EF4-FFF2-40B4-BE49-F238E27FC236}">
                      <a16:creationId xmlns:a16="http://schemas.microsoft.com/office/drawing/2014/main" id="{DED3F5FE-294A-4F55-8DFC-C3F4426C144B}"/>
                    </a:ext>
                  </a:extLst>
                </p:cNvPr>
                <p:cNvPicPr/>
                <p:nvPr/>
              </p:nvPicPr>
              <p:blipFill>
                <a:blip r:embed="rId58"/>
                <a:stretch>
                  <a:fillRect/>
                </a:stretch>
              </p:blipFill>
              <p:spPr>
                <a:xfrm>
                  <a:off x="10147124" y="527302"/>
                  <a:ext cx="163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6A8D1964-EE5D-409A-84F3-BABAC9CDE61E}"/>
                    </a:ext>
                  </a:extLst>
                </p14:cNvPr>
                <p14:cNvContentPartPr/>
                <p14:nvPr/>
              </p14:nvContentPartPr>
              <p14:xfrm>
                <a:off x="10357364" y="585622"/>
                <a:ext cx="107280" cy="103680"/>
              </p14:xfrm>
            </p:contentPart>
          </mc:Choice>
          <mc:Fallback xmlns="">
            <p:pic>
              <p:nvPicPr>
                <p:cNvPr id="41" name="Freihand 40">
                  <a:extLst>
                    <a:ext uri="{FF2B5EF4-FFF2-40B4-BE49-F238E27FC236}">
                      <a16:creationId xmlns:a16="http://schemas.microsoft.com/office/drawing/2014/main" id="{6A8D1964-EE5D-409A-84F3-BABAC9CDE61E}"/>
                    </a:ext>
                  </a:extLst>
                </p:cNvPr>
                <p:cNvPicPr/>
                <p:nvPr/>
              </p:nvPicPr>
              <p:blipFill>
                <a:blip r:embed="rId60"/>
                <a:stretch>
                  <a:fillRect/>
                </a:stretch>
              </p:blipFill>
              <p:spPr>
                <a:xfrm>
                  <a:off x="10348724" y="576982"/>
                  <a:ext cx="124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18EC7521-9527-4F04-958C-E8FF741FFBE7}"/>
                    </a:ext>
                  </a:extLst>
                </p14:cNvPr>
                <p14:cNvContentPartPr/>
                <p14:nvPr/>
              </p14:nvContentPartPr>
              <p14:xfrm>
                <a:off x="10490564" y="497422"/>
                <a:ext cx="168480" cy="183600"/>
              </p14:xfrm>
            </p:contentPart>
          </mc:Choice>
          <mc:Fallback xmlns="">
            <p:pic>
              <p:nvPicPr>
                <p:cNvPr id="42" name="Freihand 41">
                  <a:extLst>
                    <a:ext uri="{FF2B5EF4-FFF2-40B4-BE49-F238E27FC236}">
                      <a16:creationId xmlns:a16="http://schemas.microsoft.com/office/drawing/2014/main" id="{18EC7521-9527-4F04-958C-E8FF741FFBE7}"/>
                    </a:ext>
                  </a:extLst>
                </p:cNvPr>
                <p:cNvPicPr/>
                <p:nvPr/>
              </p:nvPicPr>
              <p:blipFill>
                <a:blip r:embed="rId62"/>
                <a:stretch>
                  <a:fillRect/>
                </a:stretch>
              </p:blipFill>
              <p:spPr>
                <a:xfrm>
                  <a:off x="10481564" y="488782"/>
                  <a:ext cx="186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D97C010A-43ED-40AF-91C2-2E740E08AAD4}"/>
                    </a:ext>
                  </a:extLst>
                </p14:cNvPr>
                <p14:cNvContentPartPr/>
                <p14:nvPr/>
              </p14:nvContentPartPr>
              <p14:xfrm>
                <a:off x="10691084" y="686422"/>
                <a:ext cx="9000" cy="19440"/>
              </p14:xfrm>
            </p:contentPart>
          </mc:Choice>
          <mc:Fallback xmlns="">
            <p:pic>
              <p:nvPicPr>
                <p:cNvPr id="43" name="Freihand 42">
                  <a:extLst>
                    <a:ext uri="{FF2B5EF4-FFF2-40B4-BE49-F238E27FC236}">
                      <a16:creationId xmlns:a16="http://schemas.microsoft.com/office/drawing/2014/main" id="{D97C010A-43ED-40AF-91C2-2E740E08AAD4}"/>
                    </a:ext>
                  </a:extLst>
                </p:cNvPr>
                <p:cNvPicPr/>
                <p:nvPr/>
              </p:nvPicPr>
              <p:blipFill>
                <a:blip r:embed="rId64"/>
                <a:stretch>
                  <a:fillRect/>
                </a:stretch>
              </p:blipFill>
              <p:spPr>
                <a:xfrm>
                  <a:off x="10682084" y="677422"/>
                  <a:ext cx="26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C8A926E7-D299-4642-96AF-18A5E77047F6}"/>
                    </a:ext>
                  </a:extLst>
                </p14:cNvPr>
                <p14:cNvContentPartPr/>
                <p14:nvPr/>
              </p14:nvContentPartPr>
              <p14:xfrm>
                <a:off x="8671844" y="924742"/>
                <a:ext cx="342360" cy="157320"/>
              </p14:xfrm>
            </p:contentPart>
          </mc:Choice>
          <mc:Fallback xmlns="">
            <p:pic>
              <p:nvPicPr>
                <p:cNvPr id="44" name="Freihand 43">
                  <a:extLst>
                    <a:ext uri="{FF2B5EF4-FFF2-40B4-BE49-F238E27FC236}">
                      <a16:creationId xmlns:a16="http://schemas.microsoft.com/office/drawing/2014/main" id="{C8A926E7-D299-4642-96AF-18A5E77047F6}"/>
                    </a:ext>
                  </a:extLst>
                </p:cNvPr>
                <p:cNvPicPr/>
                <p:nvPr/>
              </p:nvPicPr>
              <p:blipFill>
                <a:blip r:embed="rId66"/>
                <a:stretch>
                  <a:fillRect/>
                </a:stretch>
              </p:blipFill>
              <p:spPr>
                <a:xfrm>
                  <a:off x="8663204" y="915742"/>
                  <a:ext cx="360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0C6B1823-EBF9-41AB-9EE2-F9AECF9E351D}"/>
                    </a:ext>
                  </a:extLst>
                </p14:cNvPr>
                <p14:cNvContentPartPr/>
                <p14:nvPr/>
              </p14:nvContentPartPr>
              <p14:xfrm>
                <a:off x="9084764" y="885862"/>
                <a:ext cx="298440" cy="147960"/>
              </p14:xfrm>
            </p:contentPart>
          </mc:Choice>
          <mc:Fallback xmlns="">
            <p:pic>
              <p:nvPicPr>
                <p:cNvPr id="45" name="Freihand 44">
                  <a:extLst>
                    <a:ext uri="{FF2B5EF4-FFF2-40B4-BE49-F238E27FC236}">
                      <a16:creationId xmlns:a16="http://schemas.microsoft.com/office/drawing/2014/main" id="{0C6B1823-EBF9-41AB-9EE2-F9AECF9E351D}"/>
                    </a:ext>
                  </a:extLst>
                </p:cNvPr>
                <p:cNvPicPr/>
                <p:nvPr/>
              </p:nvPicPr>
              <p:blipFill>
                <a:blip r:embed="rId68"/>
                <a:stretch>
                  <a:fillRect/>
                </a:stretch>
              </p:blipFill>
              <p:spPr>
                <a:xfrm>
                  <a:off x="9076124" y="877222"/>
                  <a:ext cx="316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427ADF6E-E547-417D-90B5-9C8843FCE0E8}"/>
                    </a:ext>
                  </a:extLst>
                </p14:cNvPr>
                <p14:cNvContentPartPr/>
                <p14:nvPr/>
              </p14:nvContentPartPr>
              <p14:xfrm>
                <a:off x="9410924" y="935542"/>
                <a:ext cx="90720" cy="120600"/>
              </p14:xfrm>
            </p:contentPart>
          </mc:Choice>
          <mc:Fallback xmlns="">
            <p:pic>
              <p:nvPicPr>
                <p:cNvPr id="46" name="Freihand 45">
                  <a:extLst>
                    <a:ext uri="{FF2B5EF4-FFF2-40B4-BE49-F238E27FC236}">
                      <a16:creationId xmlns:a16="http://schemas.microsoft.com/office/drawing/2014/main" id="{427ADF6E-E547-417D-90B5-9C8843FCE0E8}"/>
                    </a:ext>
                  </a:extLst>
                </p:cNvPr>
                <p:cNvPicPr/>
                <p:nvPr/>
              </p:nvPicPr>
              <p:blipFill>
                <a:blip r:embed="rId70"/>
                <a:stretch>
                  <a:fillRect/>
                </a:stretch>
              </p:blipFill>
              <p:spPr>
                <a:xfrm>
                  <a:off x="9402284" y="926902"/>
                  <a:ext cx="108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BC91B54A-7416-45B2-85F0-5B7A7656D5C2}"/>
                    </a:ext>
                  </a:extLst>
                </p14:cNvPr>
                <p14:cNvContentPartPr/>
                <p14:nvPr/>
              </p14:nvContentPartPr>
              <p14:xfrm>
                <a:off x="9559244" y="861382"/>
                <a:ext cx="129600" cy="156960"/>
              </p14:xfrm>
            </p:contentPart>
          </mc:Choice>
          <mc:Fallback xmlns="">
            <p:pic>
              <p:nvPicPr>
                <p:cNvPr id="47" name="Freihand 46">
                  <a:extLst>
                    <a:ext uri="{FF2B5EF4-FFF2-40B4-BE49-F238E27FC236}">
                      <a16:creationId xmlns:a16="http://schemas.microsoft.com/office/drawing/2014/main" id="{BC91B54A-7416-45B2-85F0-5B7A7656D5C2}"/>
                    </a:ext>
                  </a:extLst>
                </p:cNvPr>
                <p:cNvPicPr/>
                <p:nvPr/>
              </p:nvPicPr>
              <p:blipFill>
                <a:blip r:embed="rId72"/>
                <a:stretch>
                  <a:fillRect/>
                </a:stretch>
              </p:blipFill>
              <p:spPr>
                <a:xfrm>
                  <a:off x="9550604" y="852382"/>
                  <a:ext cx="147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AE2811C4-50F8-42FE-A6E7-00B825BB28EF}"/>
                    </a:ext>
                  </a:extLst>
                </p14:cNvPr>
                <p14:cNvContentPartPr/>
                <p14:nvPr/>
              </p14:nvContentPartPr>
              <p14:xfrm>
                <a:off x="9752924" y="920422"/>
                <a:ext cx="98640" cy="99360"/>
              </p14:xfrm>
            </p:contentPart>
          </mc:Choice>
          <mc:Fallback xmlns="">
            <p:pic>
              <p:nvPicPr>
                <p:cNvPr id="48" name="Freihand 47">
                  <a:extLst>
                    <a:ext uri="{FF2B5EF4-FFF2-40B4-BE49-F238E27FC236}">
                      <a16:creationId xmlns:a16="http://schemas.microsoft.com/office/drawing/2014/main" id="{AE2811C4-50F8-42FE-A6E7-00B825BB28EF}"/>
                    </a:ext>
                  </a:extLst>
                </p:cNvPr>
                <p:cNvPicPr/>
                <p:nvPr/>
              </p:nvPicPr>
              <p:blipFill>
                <a:blip r:embed="rId74"/>
                <a:stretch>
                  <a:fillRect/>
                </a:stretch>
              </p:blipFill>
              <p:spPr>
                <a:xfrm>
                  <a:off x="9744284" y="911782"/>
                  <a:ext cx="116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D01842FA-162A-4348-8176-3779FBB8A30F}"/>
                    </a:ext>
                  </a:extLst>
                </p14:cNvPr>
                <p14:cNvContentPartPr/>
                <p14:nvPr/>
              </p14:nvContentPartPr>
              <p14:xfrm>
                <a:off x="9906284" y="924022"/>
                <a:ext cx="92880" cy="68400"/>
              </p14:xfrm>
            </p:contentPart>
          </mc:Choice>
          <mc:Fallback xmlns="">
            <p:pic>
              <p:nvPicPr>
                <p:cNvPr id="49" name="Freihand 48">
                  <a:extLst>
                    <a:ext uri="{FF2B5EF4-FFF2-40B4-BE49-F238E27FC236}">
                      <a16:creationId xmlns:a16="http://schemas.microsoft.com/office/drawing/2014/main" id="{D01842FA-162A-4348-8176-3779FBB8A30F}"/>
                    </a:ext>
                  </a:extLst>
                </p:cNvPr>
                <p:cNvPicPr/>
                <p:nvPr/>
              </p:nvPicPr>
              <p:blipFill>
                <a:blip r:embed="rId76"/>
                <a:stretch>
                  <a:fillRect/>
                </a:stretch>
              </p:blipFill>
              <p:spPr>
                <a:xfrm>
                  <a:off x="9897284" y="915022"/>
                  <a:ext cx="110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6A8952BC-A392-4440-9636-388F39B5D049}"/>
                    </a:ext>
                  </a:extLst>
                </p14:cNvPr>
                <p14:cNvContentPartPr/>
                <p14:nvPr/>
              </p14:nvContentPartPr>
              <p14:xfrm>
                <a:off x="9913844" y="813142"/>
                <a:ext cx="50040" cy="12600"/>
              </p14:xfrm>
            </p:contentPart>
          </mc:Choice>
          <mc:Fallback xmlns="">
            <p:pic>
              <p:nvPicPr>
                <p:cNvPr id="50" name="Freihand 49">
                  <a:extLst>
                    <a:ext uri="{FF2B5EF4-FFF2-40B4-BE49-F238E27FC236}">
                      <a16:creationId xmlns:a16="http://schemas.microsoft.com/office/drawing/2014/main" id="{6A8952BC-A392-4440-9636-388F39B5D049}"/>
                    </a:ext>
                  </a:extLst>
                </p:cNvPr>
                <p:cNvPicPr/>
                <p:nvPr/>
              </p:nvPicPr>
              <p:blipFill>
                <a:blip r:embed="rId78"/>
                <a:stretch>
                  <a:fillRect/>
                </a:stretch>
              </p:blipFill>
              <p:spPr>
                <a:xfrm>
                  <a:off x="9905204" y="804502"/>
                  <a:ext cx="67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C79324F9-B801-4062-8AC5-1CA982D84262}"/>
                    </a:ext>
                  </a:extLst>
                </p14:cNvPr>
                <p14:cNvContentPartPr/>
                <p14:nvPr/>
              </p14:nvContentPartPr>
              <p14:xfrm>
                <a:off x="10087364" y="822142"/>
                <a:ext cx="216000" cy="162720"/>
              </p14:xfrm>
            </p:contentPart>
          </mc:Choice>
          <mc:Fallback xmlns="">
            <p:pic>
              <p:nvPicPr>
                <p:cNvPr id="51" name="Freihand 50">
                  <a:extLst>
                    <a:ext uri="{FF2B5EF4-FFF2-40B4-BE49-F238E27FC236}">
                      <a16:creationId xmlns:a16="http://schemas.microsoft.com/office/drawing/2014/main" id="{C79324F9-B801-4062-8AC5-1CA982D84262}"/>
                    </a:ext>
                  </a:extLst>
                </p:cNvPr>
                <p:cNvPicPr/>
                <p:nvPr/>
              </p:nvPicPr>
              <p:blipFill>
                <a:blip r:embed="rId80"/>
                <a:stretch>
                  <a:fillRect/>
                </a:stretch>
              </p:blipFill>
              <p:spPr>
                <a:xfrm>
                  <a:off x="10078724" y="813142"/>
                  <a:ext cx="233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603FFF05-4C44-4820-9531-DC89C38A7AAD}"/>
                    </a:ext>
                  </a:extLst>
                </p14:cNvPr>
                <p14:cNvContentPartPr/>
                <p14:nvPr/>
              </p14:nvContentPartPr>
              <p14:xfrm>
                <a:off x="10376804" y="984142"/>
                <a:ext cx="2880" cy="1800"/>
              </p14:xfrm>
            </p:contentPart>
          </mc:Choice>
          <mc:Fallback xmlns="">
            <p:pic>
              <p:nvPicPr>
                <p:cNvPr id="52" name="Freihand 51">
                  <a:extLst>
                    <a:ext uri="{FF2B5EF4-FFF2-40B4-BE49-F238E27FC236}">
                      <a16:creationId xmlns:a16="http://schemas.microsoft.com/office/drawing/2014/main" id="{603FFF05-4C44-4820-9531-DC89C38A7AAD}"/>
                    </a:ext>
                  </a:extLst>
                </p:cNvPr>
                <p:cNvPicPr/>
                <p:nvPr/>
              </p:nvPicPr>
              <p:blipFill>
                <a:blip r:embed="rId34"/>
                <a:stretch>
                  <a:fillRect/>
                </a:stretch>
              </p:blipFill>
              <p:spPr>
                <a:xfrm>
                  <a:off x="10367804" y="975142"/>
                  <a:ext cx="20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E68EC478-847F-4CC6-82C0-6470FD54E350}"/>
                    </a:ext>
                  </a:extLst>
                </p14:cNvPr>
                <p14:cNvContentPartPr/>
                <p14:nvPr/>
              </p14:nvContentPartPr>
              <p14:xfrm>
                <a:off x="10585964" y="795862"/>
                <a:ext cx="212760" cy="173880"/>
              </p14:xfrm>
            </p:contentPart>
          </mc:Choice>
          <mc:Fallback xmlns="">
            <p:pic>
              <p:nvPicPr>
                <p:cNvPr id="53" name="Freihand 52">
                  <a:extLst>
                    <a:ext uri="{FF2B5EF4-FFF2-40B4-BE49-F238E27FC236}">
                      <a16:creationId xmlns:a16="http://schemas.microsoft.com/office/drawing/2014/main" id="{E68EC478-847F-4CC6-82C0-6470FD54E350}"/>
                    </a:ext>
                  </a:extLst>
                </p:cNvPr>
                <p:cNvPicPr/>
                <p:nvPr/>
              </p:nvPicPr>
              <p:blipFill>
                <a:blip r:embed="rId83"/>
                <a:stretch>
                  <a:fillRect/>
                </a:stretch>
              </p:blipFill>
              <p:spPr>
                <a:xfrm>
                  <a:off x="10576964" y="787222"/>
                  <a:ext cx="2304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663B744E-C7FA-4171-BF52-CD8591244626}"/>
                    </a:ext>
                  </a:extLst>
                </p14:cNvPr>
                <p14:cNvContentPartPr/>
                <p14:nvPr/>
              </p14:nvContentPartPr>
              <p14:xfrm>
                <a:off x="10807724" y="869302"/>
                <a:ext cx="79920" cy="100800"/>
              </p14:xfrm>
            </p:contentPart>
          </mc:Choice>
          <mc:Fallback xmlns="">
            <p:pic>
              <p:nvPicPr>
                <p:cNvPr id="54" name="Freihand 53">
                  <a:extLst>
                    <a:ext uri="{FF2B5EF4-FFF2-40B4-BE49-F238E27FC236}">
                      <a16:creationId xmlns:a16="http://schemas.microsoft.com/office/drawing/2014/main" id="{663B744E-C7FA-4171-BF52-CD8591244626}"/>
                    </a:ext>
                  </a:extLst>
                </p:cNvPr>
                <p:cNvPicPr/>
                <p:nvPr/>
              </p:nvPicPr>
              <p:blipFill>
                <a:blip r:embed="rId85"/>
                <a:stretch>
                  <a:fillRect/>
                </a:stretch>
              </p:blipFill>
              <p:spPr>
                <a:xfrm>
                  <a:off x="10798724" y="860662"/>
                  <a:ext cx="97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1E59FDCF-37E3-4739-B4E2-E11AF7CC0D1A}"/>
                    </a:ext>
                  </a:extLst>
                </p14:cNvPr>
                <p14:cNvContentPartPr/>
                <p14:nvPr/>
              </p14:nvContentPartPr>
              <p14:xfrm>
                <a:off x="10956044" y="746902"/>
                <a:ext cx="309960" cy="196560"/>
              </p14:xfrm>
            </p:contentPart>
          </mc:Choice>
          <mc:Fallback xmlns="">
            <p:pic>
              <p:nvPicPr>
                <p:cNvPr id="55" name="Freihand 54">
                  <a:extLst>
                    <a:ext uri="{FF2B5EF4-FFF2-40B4-BE49-F238E27FC236}">
                      <a16:creationId xmlns:a16="http://schemas.microsoft.com/office/drawing/2014/main" id="{1E59FDCF-37E3-4739-B4E2-E11AF7CC0D1A}"/>
                    </a:ext>
                  </a:extLst>
                </p:cNvPr>
                <p:cNvPicPr/>
                <p:nvPr/>
              </p:nvPicPr>
              <p:blipFill>
                <a:blip r:embed="rId87"/>
                <a:stretch>
                  <a:fillRect/>
                </a:stretch>
              </p:blipFill>
              <p:spPr>
                <a:xfrm>
                  <a:off x="10947404" y="738262"/>
                  <a:ext cx="327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EFAA07A4-67EC-44AB-960F-B1D3CFDB2831}"/>
                    </a:ext>
                  </a:extLst>
                </p14:cNvPr>
                <p14:cNvContentPartPr/>
                <p14:nvPr/>
              </p14:nvContentPartPr>
              <p14:xfrm>
                <a:off x="10850564" y="713062"/>
                <a:ext cx="83520" cy="24480"/>
              </p14:xfrm>
            </p:contentPart>
          </mc:Choice>
          <mc:Fallback xmlns="">
            <p:pic>
              <p:nvPicPr>
                <p:cNvPr id="56" name="Freihand 55">
                  <a:extLst>
                    <a:ext uri="{FF2B5EF4-FFF2-40B4-BE49-F238E27FC236}">
                      <a16:creationId xmlns:a16="http://schemas.microsoft.com/office/drawing/2014/main" id="{EFAA07A4-67EC-44AB-960F-B1D3CFDB2831}"/>
                    </a:ext>
                  </a:extLst>
                </p:cNvPr>
                <p:cNvPicPr/>
                <p:nvPr/>
              </p:nvPicPr>
              <p:blipFill>
                <a:blip r:embed="rId89"/>
                <a:stretch>
                  <a:fillRect/>
                </a:stretch>
              </p:blipFill>
              <p:spPr>
                <a:xfrm>
                  <a:off x="10841564" y="704422"/>
                  <a:ext cx="101160" cy="42120"/>
                </a:xfrm>
                <a:prstGeom prst="rect">
                  <a:avLst/>
                </a:prstGeom>
              </p:spPr>
            </p:pic>
          </mc:Fallback>
        </mc:AlternateContent>
      </p:grpSp>
      <p:grpSp>
        <p:nvGrpSpPr>
          <p:cNvPr id="116" name="Gruppieren 115">
            <a:extLst>
              <a:ext uri="{FF2B5EF4-FFF2-40B4-BE49-F238E27FC236}">
                <a16:creationId xmlns:a16="http://schemas.microsoft.com/office/drawing/2014/main" id="{B5AABF11-2B5A-4DB3-AA69-CAEE8876C32A}"/>
              </a:ext>
            </a:extLst>
          </p:cNvPr>
          <p:cNvGrpSpPr/>
          <p:nvPr/>
        </p:nvGrpSpPr>
        <p:grpSpPr>
          <a:xfrm>
            <a:off x="11024084" y="311662"/>
            <a:ext cx="719280" cy="248400"/>
            <a:chOff x="11024084" y="311662"/>
            <a:chExt cx="719280" cy="248400"/>
          </a:xfrm>
        </p:grpSpPr>
        <mc:AlternateContent xmlns:mc="http://schemas.openxmlformats.org/markup-compatibility/2006" xmlns:p14="http://schemas.microsoft.com/office/powerpoint/2010/main">
          <mc:Choice Requires="p14">
            <p:contentPart p14:bwMode="auto" r:id="rId90">
              <p14:nvContentPartPr>
                <p14:cNvPr id="112" name="Freihand 111">
                  <a:extLst>
                    <a:ext uri="{FF2B5EF4-FFF2-40B4-BE49-F238E27FC236}">
                      <a16:creationId xmlns:a16="http://schemas.microsoft.com/office/drawing/2014/main" id="{89F081AD-E500-44C8-8F65-2A20DBF8156E}"/>
                    </a:ext>
                  </a:extLst>
                </p14:cNvPr>
                <p14:cNvContentPartPr/>
                <p14:nvPr/>
              </p14:nvContentPartPr>
              <p14:xfrm>
                <a:off x="11024084" y="341182"/>
                <a:ext cx="237240" cy="175680"/>
              </p14:xfrm>
            </p:contentPart>
          </mc:Choice>
          <mc:Fallback xmlns="">
            <p:pic>
              <p:nvPicPr>
                <p:cNvPr id="112" name="Freihand 111">
                  <a:extLst>
                    <a:ext uri="{FF2B5EF4-FFF2-40B4-BE49-F238E27FC236}">
                      <a16:creationId xmlns:a16="http://schemas.microsoft.com/office/drawing/2014/main" id="{89F081AD-E500-44C8-8F65-2A20DBF8156E}"/>
                    </a:ext>
                  </a:extLst>
                </p:cNvPr>
                <p:cNvPicPr/>
                <p:nvPr/>
              </p:nvPicPr>
              <p:blipFill>
                <a:blip r:embed="rId91"/>
                <a:stretch>
                  <a:fillRect/>
                </a:stretch>
              </p:blipFill>
              <p:spPr>
                <a:xfrm>
                  <a:off x="11015444" y="332182"/>
                  <a:ext cx="254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3" name="Freihand 112">
                  <a:extLst>
                    <a:ext uri="{FF2B5EF4-FFF2-40B4-BE49-F238E27FC236}">
                      <a16:creationId xmlns:a16="http://schemas.microsoft.com/office/drawing/2014/main" id="{DDCCF7C1-69D3-41F7-BF1F-FDA20ABCE705}"/>
                    </a:ext>
                  </a:extLst>
                </p14:cNvPr>
                <p14:cNvContentPartPr/>
                <p14:nvPr/>
              </p14:nvContentPartPr>
              <p14:xfrm>
                <a:off x="11373284" y="326422"/>
                <a:ext cx="50400" cy="233640"/>
              </p14:xfrm>
            </p:contentPart>
          </mc:Choice>
          <mc:Fallback xmlns="">
            <p:pic>
              <p:nvPicPr>
                <p:cNvPr id="113" name="Freihand 112">
                  <a:extLst>
                    <a:ext uri="{FF2B5EF4-FFF2-40B4-BE49-F238E27FC236}">
                      <a16:creationId xmlns:a16="http://schemas.microsoft.com/office/drawing/2014/main" id="{DDCCF7C1-69D3-41F7-BF1F-FDA20ABCE705}"/>
                    </a:ext>
                  </a:extLst>
                </p:cNvPr>
                <p:cNvPicPr/>
                <p:nvPr/>
              </p:nvPicPr>
              <p:blipFill>
                <a:blip r:embed="rId93"/>
                <a:stretch>
                  <a:fillRect/>
                </a:stretch>
              </p:blipFill>
              <p:spPr>
                <a:xfrm>
                  <a:off x="11364284" y="317422"/>
                  <a:ext cx="68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4" name="Freihand 113">
                  <a:extLst>
                    <a:ext uri="{FF2B5EF4-FFF2-40B4-BE49-F238E27FC236}">
                      <a16:creationId xmlns:a16="http://schemas.microsoft.com/office/drawing/2014/main" id="{6E0D729C-3A63-439A-9FCF-AEE69E48DBD2}"/>
                    </a:ext>
                  </a:extLst>
                </p14:cNvPr>
                <p14:cNvContentPartPr/>
                <p14:nvPr/>
              </p14:nvContentPartPr>
              <p14:xfrm>
                <a:off x="11320724" y="311662"/>
                <a:ext cx="185040" cy="237960"/>
              </p14:xfrm>
            </p:contentPart>
          </mc:Choice>
          <mc:Fallback xmlns="">
            <p:pic>
              <p:nvPicPr>
                <p:cNvPr id="114" name="Freihand 113">
                  <a:extLst>
                    <a:ext uri="{FF2B5EF4-FFF2-40B4-BE49-F238E27FC236}">
                      <a16:creationId xmlns:a16="http://schemas.microsoft.com/office/drawing/2014/main" id="{6E0D729C-3A63-439A-9FCF-AEE69E48DBD2}"/>
                    </a:ext>
                  </a:extLst>
                </p:cNvPr>
                <p:cNvPicPr/>
                <p:nvPr/>
              </p:nvPicPr>
              <p:blipFill>
                <a:blip r:embed="rId95"/>
                <a:stretch>
                  <a:fillRect/>
                </a:stretch>
              </p:blipFill>
              <p:spPr>
                <a:xfrm>
                  <a:off x="11312084" y="302662"/>
                  <a:ext cx="2026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5" name="Freihand 114">
                  <a:extLst>
                    <a:ext uri="{FF2B5EF4-FFF2-40B4-BE49-F238E27FC236}">
                      <a16:creationId xmlns:a16="http://schemas.microsoft.com/office/drawing/2014/main" id="{66207205-86A5-4BB0-B54A-74BB23AF6DEF}"/>
                    </a:ext>
                  </a:extLst>
                </p14:cNvPr>
                <p14:cNvContentPartPr/>
                <p14:nvPr/>
              </p14:nvContentPartPr>
              <p14:xfrm>
                <a:off x="11595404" y="327142"/>
                <a:ext cx="147960" cy="221400"/>
              </p14:xfrm>
            </p:contentPart>
          </mc:Choice>
          <mc:Fallback xmlns="">
            <p:pic>
              <p:nvPicPr>
                <p:cNvPr id="115" name="Freihand 114">
                  <a:extLst>
                    <a:ext uri="{FF2B5EF4-FFF2-40B4-BE49-F238E27FC236}">
                      <a16:creationId xmlns:a16="http://schemas.microsoft.com/office/drawing/2014/main" id="{66207205-86A5-4BB0-B54A-74BB23AF6DEF}"/>
                    </a:ext>
                  </a:extLst>
                </p:cNvPr>
                <p:cNvPicPr/>
                <p:nvPr/>
              </p:nvPicPr>
              <p:blipFill>
                <a:blip r:embed="rId97"/>
                <a:stretch>
                  <a:fillRect/>
                </a:stretch>
              </p:blipFill>
              <p:spPr>
                <a:xfrm>
                  <a:off x="11586764" y="318502"/>
                  <a:ext cx="165600" cy="239040"/>
                </a:xfrm>
                <a:prstGeom prst="rect">
                  <a:avLst/>
                </a:prstGeom>
              </p:spPr>
            </p:pic>
          </mc:Fallback>
        </mc:AlternateContent>
      </p:grpSp>
      <p:grpSp>
        <p:nvGrpSpPr>
          <p:cNvPr id="150" name="Gruppieren 149">
            <a:extLst>
              <a:ext uri="{FF2B5EF4-FFF2-40B4-BE49-F238E27FC236}">
                <a16:creationId xmlns:a16="http://schemas.microsoft.com/office/drawing/2014/main" id="{2086E582-1E98-405A-B7DC-9F3F0B0E151B}"/>
              </a:ext>
            </a:extLst>
          </p:cNvPr>
          <p:cNvGrpSpPr/>
          <p:nvPr/>
        </p:nvGrpSpPr>
        <p:grpSpPr>
          <a:xfrm>
            <a:off x="8227604" y="1257022"/>
            <a:ext cx="3640320" cy="3018960"/>
            <a:chOff x="8227604" y="1257022"/>
            <a:chExt cx="3640320" cy="3018960"/>
          </a:xfrm>
        </p:grpSpPr>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E9525165-610B-4F8B-AFE8-D0BF4F85F7C1}"/>
                    </a:ext>
                  </a:extLst>
                </p14:cNvPr>
                <p14:cNvContentPartPr/>
                <p14:nvPr/>
              </p14:nvContentPartPr>
              <p14:xfrm>
                <a:off x="8227964" y="1552582"/>
                <a:ext cx="247320" cy="38880"/>
              </p14:xfrm>
            </p:contentPart>
          </mc:Choice>
          <mc:Fallback xmlns="">
            <p:pic>
              <p:nvPicPr>
                <p:cNvPr id="58" name="Freihand 57">
                  <a:extLst>
                    <a:ext uri="{FF2B5EF4-FFF2-40B4-BE49-F238E27FC236}">
                      <a16:creationId xmlns:a16="http://schemas.microsoft.com/office/drawing/2014/main" id="{E9525165-610B-4F8B-AFE8-D0BF4F85F7C1}"/>
                    </a:ext>
                  </a:extLst>
                </p:cNvPr>
                <p:cNvPicPr/>
                <p:nvPr/>
              </p:nvPicPr>
              <p:blipFill>
                <a:blip r:embed="rId99"/>
                <a:stretch>
                  <a:fillRect/>
                </a:stretch>
              </p:blipFill>
              <p:spPr>
                <a:xfrm>
                  <a:off x="8218964" y="1543582"/>
                  <a:ext cx="264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F3664928-0338-4ED7-A56D-F9D3958B924A}"/>
                    </a:ext>
                  </a:extLst>
                </p14:cNvPr>
                <p14:cNvContentPartPr/>
                <p14:nvPr/>
              </p14:nvContentPartPr>
              <p14:xfrm>
                <a:off x="8463404" y="1460422"/>
                <a:ext cx="113040" cy="193680"/>
              </p14:xfrm>
            </p:contentPart>
          </mc:Choice>
          <mc:Fallback xmlns="">
            <p:pic>
              <p:nvPicPr>
                <p:cNvPr id="59" name="Freihand 58">
                  <a:extLst>
                    <a:ext uri="{FF2B5EF4-FFF2-40B4-BE49-F238E27FC236}">
                      <a16:creationId xmlns:a16="http://schemas.microsoft.com/office/drawing/2014/main" id="{F3664928-0338-4ED7-A56D-F9D3958B924A}"/>
                    </a:ext>
                  </a:extLst>
                </p:cNvPr>
                <p:cNvPicPr/>
                <p:nvPr/>
              </p:nvPicPr>
              <p:blipFill>
                <a:blip r:embed="rId101"/>
                <a:stretch>
                  <a:fillRect/>
                </a:stretch>
              </p:blipFill>
              <p:spPr>
                <a:xfrm>
                  <a:off x="8454764" y="1451782"/>
                  <a:ext cx="130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EFBF6A68-2CD6-4796-B6FC-AE6E4254EDEA}"/>
                    </a:ext>
                  </a:extLst>
                </p14:cNvPr>
                <p14:cNvContentPartPr/>
                <p14:nvPr/>
              </p14:nvContentPartPr>
              <p14:xfrm>
                <a:off x="8701724" y="1358182"/>
                <a:ext cx="160200" cy="311040"/>
              </p14:xfrm>
            </p:contentPart>
          </mc:Choice>
          <mc:Fallback xmlns="">
            <p:pic>
              <p:nvPicPr>
                <p:cNvPr id="61" name="Freihand 60">
                  <a:extLst>
                    <a:ext uri="{FF2B5EF4-FFF2-40B4-BE49-F238E27FC236}">
                      <a16:creationId xmlns:a16="http://schemas.microsoft.com/office/drawing/2014/main" id="{EFBF6A68-2CD6-4796-B6FC-AE6E4254EDEA}"/>
                    </a:ext>
                  </a:extLst>
                </p:cNvPr>
                <p:cNvPicPr/>
                <p:nvPr/>
              </p:nvPicPr>
              <p:blipFill>
                <a:blip r:embed="rId103"/>
                <a:stretch>
                  <a:fillRect/>
                </a:stretch>
              </p:blipFill>
              <p:spPr>
                <a:xfrm>
                  <a:off x="8693084" y="1349182"/>
                  <a:ext cx="1778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E2D12156-8AA8-4C83-8CB9-40ABCA6051D8}"/>
                    </a:ext>
                  </a:extLst>
                </p14:cNvPr>
                <p14:cNvContentPartPr/>
                <p14:nvPr/>
              </p14:nvContentPartPr>
              <p14:xfrm>
                <a:off x="8900804" y="1490662"/>
                <a:ext cx="273600" cy="138960"/>
              </p14:xfrm>
            </p:contentPart>
          </mc:Choice>
          <mc:Fallback xmlns="">
            <p:pic>
              <p:nvPicPr>
                <p:cNvPr id="62" name="Freihand 61">
                  <a:extLst>
                    <a:ext uri="{FF2B5EF4-FFF2-40B4-BE49-F238E27FC236}">
                      <a16:creationId xmlns:a16="http://schemas.microsoft.com/office/drawing/2014/main" id="{E2D12156-8AA8-4C83-8CB9-40ABCA6051D8}"/>
                    </a:ext>
                  </a:extLst>
                </p:cNvPr>
                <p:cNvPicPr/>
                <p:nvPr/>
              </p:nvPicPr>
              <p:blipFill>
                <a:blip r:embed="rId105"/>
                <a:stretch>
                  <a:fillRect/>
                </a:stretch>
              </p:blipFill>
              <p:spPr>
                <a:xfrm>
                  <a:off x="8892164" y="1481662"/>
                  <a:ext cx="291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1EF2B1CF-9113-445B-BE1F-3F97E337ADCD}"/>
                    </a:ext>
                  </a:extLst>
                </p14:cNvPr>
                <p14:cNvContentPartPr/>
                <p14:nvPr/>
              </p14:nvContentPartPr>
              <p14:xfrm>
                <a:off x="9257204" y="1402462"/>
                <a:ext cx="423000" cy="190800"/>
              </p14:xfrm>
            </p:contentPart>
          </mc:Choice>
          <mc:Fallback xmlns="">
            <p:pic>
              <p:nvPicPr>
                <p:cNvPr id="63" name="Freihand 62">
                  <a:extLst>
                    <a:ext uri="{FF2B5EF4-FFF2-40B4-BE49-F238E27FC236}">
                      <a16:creationId xmlns:a16="http://schemas.microsoft.com/office/drawing/2014/main" id="{1EF2B1CF-9113-445B-BE1F-3F97E337ADCD}"/>
                    </a:ext>
                  </a:extLst>
                </p:cNvPr>
                <p:cNvPicPr/>
                <p:nvPr/>
              </p:nvPicPr>
              <p:blipFill>
                <a:blip r:embed="rId107"/>
                <a:stretch>
                  <a:fillRect/>
                </a:stretch>
              </p:blipFill>
              <p:spPr>
                <a:xfrm>
                  <a:off x="9248564" y="1393462"/>
                  <a:ext cx="440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744F4D7C-9CBF-4914-860D-B77B03C98847}"/>
                    </a:ext>
                  </a:extLst>
                </p14:cNvPr>
                <p14:cNvContentPartPr/>
                <p14:nvPr/>
              </p14:nvContentPartPr>
              <p14:xfrm>
                <a:off x="9019604" y="1257022"/>
                <a:ext cx="116280" cy="19080"/>
              </p14:xfrm>
            </p:contentPart>
          </mc:Choice>
          <mc:Fallback xmlns="">
            <p:pic>
              <p:nvPicPr>
                <p:cNvPr id="64" name="Freihand 63">
                  <a:extLst>
                    <a:ext uri="{FF2B5EF4-FFF2-40B4-BE49-F238E27FC236}">
                      <a16:creationId xmlns:a16="http://schemas.microsoft.com/office/drawing/2014/main" id="{744F4D7C-9CBF-4914-860D-B77B03C98847}"/>
                    </a:ext>
                  </a:extLst>
                </p:cNvPr>
                <p:cNvPicPr/>
                <p:nvPr/>
              </p:nvPicPr>
              <p:blipFill>
                <a:blip r:embed="rId109"/>
                <a:stretch>
                  <a:fillRect/>
                </a:stretch>
              </p:blipFill>
              <p:spPr>
                <a:xfrm>
                  <a:off x="9010964" y="1248022"/>
                  <a:ext cx="133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5482EC8A-8979-4749-BFAA-FF92D6458135}"/>
                    </a:ext>
                  </a:extLst>
                </p14:cNvPr>
                <p14:cNvContentPartPr/>
                <p14:nvPr/>
              </p14:nvContentPartPr>
              <p14:xfrm>
                <a:off x="9788924" y="1273942"/>
                <a:ext cx="104760" cy="253440"/>
              </p14:xfrm>
            </p:contentPart>
          </mc:Choice>
          <mc:Fallback xmlns="">
            <p:pic>
              <p:nvPicPr>
                <p:cNvPr id="65" name="Freihand 64">
                  <a:extLst>
                    <a:ext uri="{FF2B5EF4-FFF2-40B4-BE49-F238E27FC236}">
                      <a16:creationId xmlns:a16="http://schemas.microsoft.com/office/drawing/2014/main" id="{5482EC8A-8979-4749-BFAA-FF92D6458135}"/>
                    </a:ext>
                  </a:extLst>
                </p:cNvPr>
                <p:cNvPicPr/>
                <p:nvPr/>
              </p:nvPicPr>
              <p:blipFill>
                <a:blip r:embed="rId111"/>
                <a:stretch>
                  <a:fillRect/>
                </a:stretch>
              </p:blipFill>
              <p:spPr>
                <a:xfrm>
                  <a:off x="9779924" y="1265302"/>
                  <a:ext cx="1224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10D76E05-4949-4EC8-8CE1-A57DF8F213A3}"/>
                    </a:ext>
                  </a:extLst>
                </p14:cNvPr>
                <p14:cNvContentPartPr/>
                <p14:nvPr/>
              </p14:nvContentPartPr>
              <p14:xfrm>
                <a:off x="9954884" y="1429822"/>
                <a:ext cx="352080" cy="82440"/>
              </p14:xfrm>
            </p:contentPart>
          </mc:Choice>
          <mc:Fallback xmlns="">
            <p:pic>
              <p:nvPicPr>
                <p:cNvPr id="67" name="Freihand 66">
                  <a:extLst>
                    <a:ext uri="{FF2B5EF4-FFF2-40B4-BE49-F238E27FC236}">
                      <a16:creationId xmlns:a16="http://schemas.microsoft.com/office/drawing/2014/main" id="{10D76E05-4949-4EC8-8CE1-A57DF8F213A3}"/>
                    </a:ext>
                  </a:extLst>
                </p:cNvPr>
                <p:cNvPicPr/>
                <p:nvPr/>
              </p:nvPicPr>
              <p:blipFill>
                <a:blip r:embed="rId113"/>
                <a:stretch>
                  <a:fillRect/>
                </a:stretch>
              </p:blipFill>
              <p:spPr>
                <a:xfrm>
                  <a:off x="9945884" y="1420822"/>
                  <a:ext cx="369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5094B737-1274-430B-A1A9-44AFF548A8E5}"/>
                    </a:ext>
                  </a:extLst>
                </p14:cNvPr>
                <p14:cNvContentPartPr/>
                <p14:nvPr/>
              </p14:nvContentPartPr>
              <p14:xfrm>
                <a:off x="10366364" y="1349182"/>
                <a:ext cx="167400" cy="164520"/>
              </p14:xfrm>
            </p:contentPart>
          </mc:Choice>
          <mc:Fallback xmlns="">
            <p:pic>
              <p:nvPicPr>
                <p:cNvPr id="68" name="Freihand 67">
                  <a:extLst>
                    <a:ext uri="{FF2B5EF4-FFF2-40B4-BE49-F238E27FC236}">
                      <a16:creationId xmlns:a16="http://schemas.microsoft.com/office/drawing/2014/main" id="{5094B737-1274-430B-A1A9-44AFF548A8E5}"/>
                    </a:ext>
                  </a:extLst>
                </p:cNvPr>
                <p:cNvPicPr/>
                <p:nvPr/>
              </p:nvPicPr>
              <p:blipFill>
                <a:blip r:embed="rId115"/>
                <a:stretch>
                  <a:fillRect/>
                </a:stretch>
              </p:blipFill>
              <p:spPr>
                <a:xfrm>
                  <a:off x="10357724" y="1340182"/>
                  <a:ext cx="185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8BB055B6-EF2F-4064-96D9-1560C7F04419}"/>
                    </a:ext>
                  </a:extLst>
                </p14:cNvPr>
                <p14:cNvContentPartPr/>
                <p14:nvPr/>
              </p14:nvContentPartPr>
              <p14:xfrm>
                <a:off x="10580204" y="1271782"/>
                <a:ext cx="285120" cy="219960"/>
              </p14:xfrm>
            </p:contentPart>
          </mc:Choice>
          <mc:Fallback xmlns="">
            <p:pic>
              <p:nvPicPr>
                <p:cNvPr id="69" name="Freihand 68">
                  <a:extLst>
                    <a:ext uri="{FF2B5EF4-FFF2-40B4-BE49-F238E27FC236}">
                      <a16:creationId xmlns:a16="http://schemas.microsoft.com/office/drawing/2014/main" id="{8BB055B6-EF2F-4064-96D9-1560C7F04419}"/>
                    </a:ext>
                  </a:extLst>
                </p:cNvPr>
                <p:cNvPicPr/>
                <p:nvPr/>
              </p:nvPicPr>
              <p:blipFill>
                <a:blip r:embed="rId117"/>
                <a:stretch>
                  <a:fillRect/>
                </a:stretch>
              </p:blipFill>
              <p:spPr>
                <a:xfrm>
                  <a:off x="10571204" y="1262782"/>
                  <a:ext cx="3027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D6A88E6A-D509-4D9A-B757-D9F32F82371D}"/>
                    </a:ext>
                  </a:extLst>
                </p14:cNvPr>
                <p14:cNvContentPartPr/>
                <p14:nvPr/>
              </p14:nvContentPartPr>
              <p14:xfrm>
                <a:off x="10893044" y="1405702"/>
                <a:ext cx="209520" cy="78840"/>
              </p14:xfrm>
            </p:contentPart>
          </mc:Choice>
          <mc:Fallback xmlns="">
            <p:pic>
              <p:nvPicPr>
                <p:cNvPr id="70" name="Freihand 69">
                  <a:extLst>
                    <a:ext uri="{FF2B5EF4-FFF2-40B4-BE49-F238E27FC236}">
                      <a16:creationId xmlns:a16="http://schemas.microsoft.com/office/drawing/2014/main" id="{D6A88E6A-D509-4D9A-B757-D9F32F82371D}"/>
                    </a:ext>
                  </a:extLst>
                </p:cNvPr>
                <p:cNvPicPr/>
                <p:nvPr/>
              </p:nvPicPr>
              <p:blipFill>
                <a:blip r:embed="rId119"/>
                <a:stretch>
                  <a:fillRect/>
                </a:stretch>
              </p:blipFill>
              <p:spPr>
                <a:xfrm>
                  <a:off x="10884044" y="1396702"/>
                  <a:ext cx="227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9961DC32-671D-4599-B3C8-7A12CEA7ED6C}"/>
                    </a:ext>
                  </a:extLst>
                </p14:cNvPr>
                <p14:cNvContentPartPr/>
                <p14:nvPr/>
              </p14:nvContentPartPr>
              <p14:xfrm>
                <a:off x="8730524" y="1805302"/>
                <a:ext cx="297360" cy="220320"/>
              </p14:xfrm>
            </p:contentPart>
          </mc:Choice>
          <mc:Fallback xmlns="">
            <p:pic>
              <p:nvPicPr>
                <p:cNvPr id="71" name="Freihand 70">
                  <a:extLst>
                    <a:ext uri="{FF2B5EF4-FFF2-40B4-BE49-F238E27FC236}">
                      <a16:creationId xmlns:a16="http://schemas.microsoft.com/office/drawing/2014/main" id="{9961DC32-671D-4599-B3C8-7A12CEA7ED6C}"/>
                    </a:ext>
                  </a:extLst>
                </p:cNvPr>
                <p:cNvPicPr/>
                <p:nvPr/>
              </p:nvPicPr>
              <p:blipFill>
                <a:blip r:embed="rId121"/>
                <a:stretch>
                  <a:fillRect/>
                </a:stretch>
              </p:blipFill>
              <p:spPr>
                <a:xfrm>
                  <a:off x="8721884" y="1796662"/>
                  <a:ext cx="3150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2B4B37D7-FC70-4716-88B1-9A79DDE43C88}"/>
                    </a:ext>
                  </a:extLst>
                </p14:cNvPr>
                <p14:cNvContentPartPr/>
                <p14:nvPr/>
              </p14:nvContentPartPr>
              <p14:xfrm>
                <a:off x="9089804" y="1872622"/>
                <a:ext cx="206280" cy="64440"/>
              </p14:xfrm>
            </p:contentPart>
          </mc:Choice>
          <mc:Fallback xmlns="">
            <p:pic>
              <p:nvPicPr>
                <p:cNvPr id="72" name="Freihand 71">
                  <a:extLst>
                    <a:ext uri="{FF2B5EF4-FFF2-40B4-BE49-F238E27FC236}">
                      <a16:creationId xmlns:a16="http://schemas.microsoft.com/office/drawing/2014/main" id="{2B4B37D7-FC70-4716-88B1-9A79DDE43C88}"/>
                    </a:ext>
                  </a:extLst>
                </p:cNvPr>
                <p:cNvPicPr/>
                <p:nvPr/>
              </p:nvPicPr>
              <p:blipFill>
                <a:blip r:embed="rId123"/>
                <a:stretch>
                  <a:fillRect/>
                </a:stretch>
              </p:blipFill>
              <p:spPr>
                <a:xfrm>
                  <a:off x="9081164" y="1863622"/>
                  <a:ext cx="223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9143B563-49A8-419F-BB8D-1AF9A4A0DF05}"/>
                    </a:ext>
                  </a:extLst>
                </p14:cNvPr>
                <p14:cNvContentPartPr/>
                <p14:nvPr/>
              </p14:nvContentPartPr>
              <p14:xfrm>
                <a:off x="9453764" y="1872982"/>
                <a:ext cx="379440" cy="86760"/>
              </p14:xfrm>
            </p:contentPart>
          </mc:Choice>
          <mc:Fallback xmlns="">
            <p:pic>
              <p:nvPicPr>
                <p:cNvPr id="73" name="Freihand 72">
                  <a:extLst>
                    <a:ext uri="{FF2B5EF4-FFF2-40B4-BE49-F238E27FC236}">
                      <a16:creationId xmlns:a16="http://schemas.microsoft.com/office/drawing/2014/main" id="{9143B563-49A8-419F-BB8D-1AF9A4A0DF05}"/>
                    </a:ext>
                  </a:extLst>
                </p:cNvPr>
                <p:cNvPicPr/>
                <p:nvPr/>
              </p:nvPicPr>
              <p:blipFill>
                <a:blip r:embed="rId125"/>
                <a:stretch>
                  <a:fillRect/>
                </a:stretch>
              </p:blipFill>
              <p:spPr>
                <a:xfrm>
                  <a:off x="9445124" y="1863982"/>
                  <a:ext cx="397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80D3E1D2-CC84-4AB1-A187-270163527A2D}"/>
                    </a:ext>
                  </a:extLst>
                </p14:cNvPr>
                <p14:cNvContentPartPr/>
                <p14:nvPr/>
              </p14:nvContentPartPr>
              <p14:xfrm>
                <a:off x="9903404" y="1752382"/>
                <a:ext cx="194400" cy="175680"/>
              </p14:xfrm>
            </p:contentPart>
          </mc:Choice>
          <mc:Fallback xmlns="">
            <p:pic>
              <p:nvPicPr>
                <p:cNvPr id="74" name="Freihand 73">
                  <a:extLst>
                    <a:ext uri="{FF2B5EF4-FFF2-40B4-BE49-F238E27FC236}">
                      <a16:creationId xmlns:a16="http://schemas.microsoft.com/office/drawing/2014/main" id="{80D3E1D2-CC84-4AB1-A187-270163527A2D}"/>
                    </a:ext>
                  </a:extLst>
                </p:cNvPr>
                <p:cNvPicPr/>
                <p:nvPr/>
              </p:nvPicPr>
              <p:blipFill>
                <a:blip r:embed="rId127"/>
                <a:stretch>
                  <a:fillRect/>
                </a:stretch>
              </p:blipFill>
              <p:spPr>
                <a:xfrm>
                  <a:off x="9894404" y="1743742"/>
                  <a:ext cx="212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AB55BFF4-4477-4221-B23E-85EE2CF146B0}"/>
                    </a:ext>
                  </a:extLst>
                </p14:cNvPr>
                <p14:cNvContentPartPr/>
                <p14:nvPr/>
              </p14:nvContentPartPr>
              <p14:xfrm>
                <a:off x="10265564" y="1792342"/>
                <a:ext cx="81000" cy="131040"/>
              </p14:xfrm>
            </p:contentPart>
          </mc:Choice>
          <mc:Fallback xmlns="">
            <p:pic>
              <p:nvPicPr>
                <p:cNvPr id="75" name="Freihand 74">
                  <a:extLst>
                    <a:ext uri="{FF2B5EF4-FFF2-40B4-BE49-F238E27FC236}">
                      <a16:creationId xmlns:a16="http://schemas.microsoft.com/office/drawing/2014/main" id="{AB55BFF4-4477-4221-B23E-85EE2CF146B0}"/>
                    </a:ext>
                  </a:extLst>
                </p:cNvPr>
                <p:cNvPicPr/>
                <p:nvPr/>
              </p:nvPicPr>
              <p:blipFill>
                <a:blip r:embed="rId129"/>
                <a:stretch>
                  <a:fillRect/>
                </a:stretch>
              </p:blipFill>
              <p:spPr>
                <a:xfrm>
                  <a:off x="10256924" y="1783342"/>
                  <a:ext cx="98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3C53406A-3A48-419D-9F7B-D720AC8B2077}"/>
                    </a:ext>
                  </a:extLst>
                </p14:cNvPr>
                <p14:cNvContentPartPr/>
                <p14:nvPr/>
              </p14:nvContentPartPr>
              <p14:xfrm>
                <a:off x="10412084" y="1671742"/>
                <a:ext cx="390240" cy="220680"/>
              </p14:xfrm>
            </p:contentPart>
          </mc:Choice>
          <mc:Fallback xmlns="">
            <p:pic>
              <p:nvPicPr>
                <p:cNvPr id="76" name="Freihand 75">
                  <a:extLst>
                    <a:ext uri="{FF2B5EF4-FFF2-40B4-BE49-F238E27FC236}">
                      <a16:creationId xmlns:a16="http://schemas.microsoft.com/office/drawing/2014/main" id="{3C53406A-3A48-419D-9F7B-D720AC8B2077}"/>
                    </a:ext>
                  </a:extLst>
                </p:cNvPr>
                <p:cNvPicPr/>
                <p:nvPr/>
              </p:nvPicPr>
              <p:blipFill>
                <a:blip r:embed="rId131"/>
                <a:stretch>
                  <a:fillRect/>
                </a:stretch>
              </p:blipFill>
              <p:spPr>
                <a:xfrm>
                  <a:off x="10403444" y="1662742"/>
                  <a:ext cx="4078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72ACB8EF-A0CC-43FC-8D92-37CA4A780A70}"/>
                    </a:ext>
                  </a:extLst>
                </p14:cNvPr>
                <p14:cNvContentPartPr/>
                <p14:nvPr/>
              </p14:nvContentPartPr>
              <p14:xfrm>
                <a:off x="8779124" y="2201302"/>
                <a:ext cx="195120" cy="152640"/>
              </p14:xfrm>
            </p:contentPart>
          </mc:Choice>
          <mc:Fallback xmlns="">
            <p:pic>
              <p:nvPicPr>
                <p:cNvPr id="77" name="Freihand 76">
                  <a:extLst>
                    <a:ext uri="{FF2B5EF4-FFF2-40B4-BE49-F238E27FC236}">
                      <a16:creationId xmlns:a16="http://schemas.microsoft.com/office/drawing/2014/main" id="{72ACB8EF-A0CC-43FC-8D92-37CA4A780A70}"/>
                    </a:ext>
                  </a:extLst>
                </p:cNvPr>
                <p:cNvPicPr/>
                <p:nvPr/>
              </p:nvPicPr>
              <p:blipFill>
                <a:blip r:embed="rId133"/>
                <a:stretch>
                  <a:fillRect/>
                </a:stretch>
              </p:blipFill>
              <p:spPr>
                <a:xfrm>
                  <a:off x="8770124" y="2192302"/>
                  <a:ext cx="212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020284B4-CC59-41F2-AC6B-95302A5F7B96}"/>
                    </a:ext>
                  </a:extLst>
                </p14:cNvPr>
                <p14:cNvContentPartPr/>
                <p14:nvPr/>
              </p14:nvContentPartPr>
              <p14:xfrm>
                <a:off x="9010244" y="2099422"/>
                <a:ext cx="232920" cy="222120"/>
              </p14:xfrm>
            </p:contentPart>
          </mc:Choice>
          <mc:Fallback xmlns="">
            <p:pic>
              <p:nvPicPr>
                <p:cNvPr id="78" name="Freihand 77">
                  <a:extLst>
                    <a:ext uri="{FF2B5EF4-FFF2-40B4-BE49-F238E27FC236}">
                      <a16:creationId xmlns:a16="http://schemas.microsoft.com/office/drawing/2014/main" id="{020284B4-CC59-41F2-AC6B-95302A5F7B96}"/>
                    </a:ext>
                  </a:extLst>
                </p:cNvPr>
                <p:cNvPicPr/>
                <p:nvPr/>
              </p:nvPicPr>
              <p:blipFill>
                <a:blip r:embed="rId135"/>
                <a:stretch>
                  <a:fillRect/>
                </a:stretch>
              </p:blipFill>
              <p:spPr>
                <a:xfrm>
                  <a:off x="9001244" y="2090782"/>
                  <a:ext cx="2505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Freihand 78">
                  <a:extLst>
                    <a:ext uri="{FF2B5EF4-FFF2-40B4-BE49-F238E27FC236}">
                      <a16:creationId xmlns:a16="http://schemas.microsoft.com/office/drawing/2014/main" id="{D525E72F-3F20-4FA7-98A7-09C981B272FF}"/>
                    </a:ext>
                  </a:extLst>
                </p14:cNvPr>
                <p14:cNvContentPartPr/>
                <p14:nvPr/>
              </p14:nvContentPartPr>
              <p14:xfrm>
                <a:off x="9363404" y="2130382"/>
                <a:ext cx="212400" cy="183600"/>
              </p14:xfrm>
            </p:contentPart>
          </mc:Choice>
          <mc:Fallback xmlns="">
            <p:pic>
              <p:nvPicPr>
                <p:cNvPr id="79" name="Freihand 78">
                  <a:extLst>
                    <a:ext uri="{FF2B5EF4-FFF2-40B4-BE49-F238E27FC236}">
                      <a16:creationId xmlns:a16="http://schemas.microsoft.com/office/drawing/2014/main" id="{D525E72F-3F20-4FA7-98A7-09C981B272FF}"/>
                    </a:ext>
                  </a:extLst>
                </p:cNvPr>
                <p:cNvPicPr/>
                <p:nvPr/>
              </p:nvPicPr>
              <p:blipFill>
                <a:blip r:embed="rId137"/>
                <a:stretch>
                  <a:fillRect/>
                </a:stretch>
              </p:blipFill>
              <p:spPr>
                <a:xfrm>
                  <a:off x="9354404" y="2121742"/>
                  <a:ext cx="2300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0" name="Freihand 79">
                  <a:extLst>
                    <a:ext uri="{FF2B5EF4-FFF2-40B4-BE49-F238E27FC236}">
                      <a16:creationId xmlns:a16="http://schemas.microsoft.com/office/drawing/2014/main" id="{3055AFE2-2876-4410-98F0-E75B313BF0DD}"/>
                    </a:ext>
                  </a:extLst>
                </p14:cNvPr>
                <p14:cNvContentPartPr/>
                <p14:nvPr/>
              </p14:nvContentPartPr>
              <p14:xfrm>
                <a:off x="9516764" y="2112382"/>
                <a:ext cx="44640" cy="17280"/>
              </p14:xfrm>
            </p:contentPart>
          </mc:Choice>
          <mc:Fallback xmlns="">
            <p:pic>
              <p:nvPicPr>
                <p:cNvPr id="80" name="Freihand 79">
                  <a:extLst>
                    <a:ext uri="{FF2B5EF4-FFF2-40B4-BE49-F238E27FC236}">
                      <a16:creationId xmlns:a16="http://schemas.microsoft.com/office/drawing/2014/main" id="{3055AFE2-2876-4410-98F0-E75B313BF0DD}"/>
                    </a:ext>
                  </a:extLst>
                </p:cNvPr>
                <p:cNvPicPr/>
                <p:nvPr/>
              </p:nvPicPr>
              <p:blipFill>
                <a:blip r:embed="rId139"/>
                <a:stretch>
                  <a:fillRect/>
                </a:stretch>
              </p:blipFill>
              <p:spPr>
                <a:xfrm>
                  <a:off x="9507764" y="2103742"/>
                  <a:ext cx="62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1" name="Freihand 80">
                  <a:extLst>
                    <a:ext uri="{FF2B5EF4-FFF2-40B4-BE49-F238E27FC236}">
                      <a16:creationId xmlns:a16="http://schemas.microsoft.com/office/drawing/2014/main" id="{587077AB-49BA-4B6D-9C18-4701FD187DBF}"/>
                    </a:ext>
                  </a:extLst>
                </p14:cNvPr>
                <p14:cNvContentPartPr/>
                <p14:nvPr/>
              </p14:nvContentPartPr>
              <p14:xfrm>
                <a:off x="9647084" y="2080342"/>
                <a:ext cx="155160" cy="209520"/>
              </p14:xfrm>
            </p:contentPart>
          </mc:Choice>
          <mc:Fallback xmlns="">
            <p:pic>
              <p:nvPicPr>
                <p:cNvPr id="81" name="Freihand 80">
                  <a:extLst>
                    <a:ext uri="{FF2B5EF4-FFF2-40B4-BE49-F238E27FC236}">
                      <a16:creationId xmlns:a16="http://schemas.microsoft.com/office/drawing/2014/main" id="{587077AB-49BA-4B6D-9C18-4701FD187DBF}"/>
                    </a:ext>
                  </a:extLst>
                </p:cNvPr>
                <p:cNvPicPr/>
                <p:nvPr/>
              </p:nvPicPr>
              <p:blipFill>
                <a:blip r:embed="rId141"/>
                <a:stretch>
                  <a:fillRect/>
                </a:stretch>
              </p:blipFill>
              <p:spPr>
                <a:xfrm>
                  <a:off x="9638444" y="2071702"/>
                  <a:ext cx="172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2" name="Freihand 81">
                  <a:extLst>
                    <a:ext uri="{FF2B5EF4-FFF2-40B4-BE49-F238E27FC236}">
                      <a16:creationId xmlns:a16="http://schemas.microsoft.com/office/drawing/2014/main" id="{E918EAE4-6534-4A30-AC49-B39855B0AD73}"/>
                    </a:ext>
                  </a:extLst>
                </p14:cNvPr>
                <p14:cNvContentPartPr/>
                <p14:nvPr/>
              </p14:nvContentPartPr>
              <p14:xfrm>
                <a:off x="9863444" y="2174302"/>
                <a:ext cx="120240" cy="85320"/>
              </p14:xfrm>
            </p:contentPart>
          </mc:Choice>
          <mc:Fallback xmlns="">
            <p:pic>
              <p:nvPicPr>
                <p:cNvPr id="82" name="Freihand 81">
                  <a:extLst>
                    <a:ext uri="{FF2B5EF4-FFF2-40B4-BE49-F238E27FC236}">
                      <a16:creationId xmlns:a16="http://schemas.microsoft.com/office/drawing/2014/main" id="{E918EAE4-6534-4A30-AC49-B39855B0AD73}"/>
                    </a:ext>
                  </a:extLst>
                </p:cNvPr>
                <p:cNvPicPr/>
                <p:nvPr/>
              </p:nvPicPr>
              <p:blipFill>
                <a:blip r:embed="rId143"/>
                <a:stretch>
                  <a:fillRect/>
                </a:stretch>
              </p:blipFill>
              <p:spPr>
                <a:xfrm>
                  <a:off x="9854444" y="2165662"/>
                  <a:ext cx="137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Freihand 84">
                  <a:extLst>
                    <a:ext uri="{FF2B5EF4-FFF2-40B4-BE49-F238E27FC236}">
                      <a16:creationId xmlns:a16="http://schemas.microsoft.com/office/drawing/2014/main" id="{A7E81967-4706-43B2-AD12-1930BA8B7CF8}"/>
                    </a:ext>
                  </a:extLst>
                </p14:cNvPr>
                <p14:cNvContentPartPr/>
                <p14:nvPr/>
              </p14:nvContentPartPr>
              <p14:xfrm>
                <a:off x="10255844" y="2050462"/>
                <a:ext cx="224280" cy="230760"/>
              </p14:xfrm>
            </p:contentPart>
          </mc:Choice>
          <mc:Fallback xmlns="">
            <p:pic>
              <p:nvPicPr>
                <p:cNvPr id="85" name="Freihand 84">
                  <a:extLst>
                    <a:ext uri="{FF2B5EF4-FFF2-40B4-BE49-F238E27FC236}">
                      <a16:creationId xmlns:a16="http://schemas.microsoft.com/office/drawing/2014/main" id="{A7E81967-4706-43B2-AD12-1930BA8B7CF8}"/>
                    </a:ext>
                  </a:extLst>
                </p:cNvPr>
                <p:cNvPicPr/>
                <p:nvPr/>
              </p:nvPicPr>
              <p:blipFill>
                <a:blip r:embed="rId145"/>
                <a:stretch>
                  <a:fillRect/>
                </a:stretch>
              </p:blipFill>
              <p:spPr>
                <a:xfrm>
                  <a:off x="10247204" y="2041462"/>
                  <a:ext cx="2419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23882893-8C9C-48AD-932B-A0AD821E9189}"/>
                    </a:ext>
                  </a:extLst>
                </p14:cNvPr>
                <p14:cNvContentPartPr/>
                <p14:nvPr/>
              </p14:nvContentPartPr>
              <p14:xfrm>
                <a:off x="10522604" y="1983142"/>
                <a:ext cx="417240" cy="263880"/>
              </p14:xfrm>
            </p:contentPart>
          </mc:Choice>
          <mc:Fallback xmlns="">
            <p:pic>
              <p:nvPicPr>
                <p:cNvPr id="86" name="Freihand 85">
                  <a:extLst>
                    <a:ext uri="{FF2B5EF4-FFF2-40B4-BE49-F238E27FC236}">
                      <a16:creationId xmlns:a16="http://schemas.microsoft.com/office/drawing/2014/main" id="{23882893-8C9C-48AD-932B-A0AD821E9189}"/>
                    </a:ext>
                  </a:extLst>
                </p:cNvPr>
                <p:cNvPicPr/>
                <p:nvPr/>
              </p:nvPicPr>
              <p:blipFill>
                <a:blip r:embed="rId147"/>
                <a:stretch>
                  <a:fillRect/>
                </a:stretch>
              </p:blipFill>
              <p:spPr>
                <a:xfrm>
                  <a:off x="10513964" y="1974502"/>
                  <a:ext cx="4348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Freihand 86">
                  <a:extLst>
                    <a:ext uri="{FF2B5EF4-FFF2-40B4-BE49-F238E27FC236}">
                      <a16:creationId xmlns:a16="http://schemas.microsoft.com/office/drawing/2014/main" id="{C66E2EAF-6665-4B3A-99EE-5AB7D9BDBCC5}"/>
                    </a:ext>
                  </a:extLst>
                </p14:cNvPr>
                <p14:cNvContentPartPr/>
                <p14:nvPr/>
              </p14:nvContentPartPr>
              <p14:xfrm>
                <a:off x="10529444" y="1966942"/>
                <a:ext cx="59040" cy="24480"/>
              </p14:xfrm>
            </p:contentPart>
          </mc:Choice>
          <mc:Fallback xmlns="">
            <p:pic>
              <p:nvPicPr>
                <p:cNvPr id="87" name="Freihand 86">
                  <a:extLst>
                    <a:ext uri="{FF2B5EF4-FFF2-40B4-BE49-F238E27FC236}">
                      <a16:creationId xmlns:a16="http://schemas.microsoft.com/office/drawing/2014/main" id="{C66E2EAF-6665-4B3A-99EE-5AB7D9BDBCC5}"/>
                    </a:ext>
                  </a:extLst>
                </p:cNvPr>
                <p:cNvPicPr/>
                <p:nvPr/>
              </p:nvPicPr>
              <p:blipFill>
                <a:blip r:embed="rId149"/>
                <a:stretch>
                  <a:fillRect/>
                </a:stretch>
              </p:blipFill>
              <p:spPr>
                <a:xfrm>
                  <a:off x="10520804" y="1957942"/>
                  <a:ext cx="76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9E580E93-B2B0-4D12-921D-37B7CF7AD782}"/>
                    </a:ext>
                  </a:extLst>
                </p14:cNvPr>
                <p14:cNvContentPartPr/>
                <p14:nvPr/>
              </p14:nvContentPartPr>
              <p14:xfrm>
                <a:off x="8774084" y="2641942"/>
                <a:ext cx="208800" cy="18360"/>
              </p14:xfrm>
            </p:contentPart>
          </mc:Choice>
          <mc:Fallback xmlns="">
            <p:pic>
              <p:nvPicPr>
                <p:cNvPr id="89" name="Freihand 88">
                  <a:extLst>
                    <a:ext uri="{FF2B5EF4-FFF2-40B4-BE49-F238E27FC236}">
                      <a16:creationId xmlns:a16="http://schemas.microsoft.com/office/drawing/2014/main" id="{9E580E93-B2B0-4D12-921D-37B7CF7AD782}"/>
                    </a:ext>
                  </a:extLst>
                </p:cNvPr>
                <p:cNvPicPr/>
                <p:nvPr/>
              </p:nvPicPr>
              <p:blipFill>
                <a:blip r:embed="rId151"/>
                <a:stretch>
                  <a:fillRect/>
                </a:stretch>
              </p:blipFill>
              <p:spPr>
                <a:xfrm>
                  <a:off x="8765444" y="2632942"/>
                  <a:ext cx="226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8690EC2C-B038-47A1-B409-DEE3750D9866}"/>
                    </a:ext>
                  </a:extLst>
                </p14:cNvPr>
                <p14:cNvContentPartPr/>
                <p14:nvPr/>
              </p14:nvContentPartPr>
              <p14:xfrm>
                <a:off x="8996564" y="2571382"/>
                <a:ext cx="105840" cy="177840"/>
              </p14:xfrm>
            </p:contentPart>
          </mc:Choice>
          <mc:Fallback xmlns="">
            <p:pic>
              <p:nvPicPr>
                <p:cNvPr id="90" name="Freihand 89">
                  <a:extLst>
                    <a:ext uri="{FF2B5EF4-FFF2-40B4-BE49-F238E27FC236}">
                      <a16:creationId xmlns:a16="http://schemas.microsoft.com/office/drawing/2014/main" id="{8690EC2C-B038-47A1-B409-DEE3750D9866}"/>
                    </a:ext>
                  </a:extLst>
                </p:cNvPr>
                <p:cNvPicPr/>
                <p:nvPr/>
              </p:nvPicPr>
              <p:blipFill>
                <a:blip r:embed="rId153"/>
                <a:stretch>
                  <a:fillRect/>
                </a:stretch>
              </p:blipFill>
              <p:spPr>
                <a:xfrm>
                  <a:off x="8987564" y="2562382"/>
                  <a:ext cx="123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70F06F00-F290-480A-94D3-DFBD7CF75B27}"/>
                    </a:ext>
                  </a:extLst>
                </p14:cNvPr>
                <p14:cNvContentPartPr/>
                <p14:nvPr/>
              </p14:nvContentPartPr>
              <p14:xfrm>
                <a:off x="9316604" y="2544022"/>
                <a:ext cx="4320" cy="187200"/>
              </p14:xfrm>
            </p:contentPart>
          </mc:Choice>
          <mc:Fallback xmlns="">
            <p:pic>
              <p:nvPicPr>
                <p:cNvPr id="91" name="Freihand 90">
                  <a:extLst>
                    <a:ext uri="{FF2B5EF4-FFF2-40B4-BE49-F238E27FC236}">
                      <a16:creationId xmlns:a16="http://schemas.microsoft.com/office/drawing/2014/main" id="{70F06F00-F290-480A-94D3-DFBD7CF75B27}"/>
                    </a:ext>
                  </a:extLst>
                </p:cNvPr>
                <p:cNvPicPr/>
                <p:nvPr/>
              </p:nvPicPr>
              <p:blipFill>
                <a:blip r:embed="rId155"/>
                <a:stretch>
                  <a:fillRect/>
                </a:stretch>
              </p:blipFill>
              <p:spPr>
                <a:xfrm>
                  <a:off x="9307604" y="2535022"/>
                  <a:ext cx="21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46F09CCD-E879-43D3-BB07-37AC3BACBD31}"/>
                    </a:ext>
                  </a:extLst>
                </p14:cNvPr>
                <p14:cNvContentPartPr/>
                <p14:nvPr/>
              </p14:nvContentPartPr>
              <p14:xfrm>
                <a:off x="9334964" y="2511262"/>
                <a:ext cx="113400" cy="203760"/>
              </p14:xfrm>
            </p:contentPart>
          </mc:Choice>
          <mc:Fallback xmlns="">
            <p:pic>
              <p:nvPicPr>
                <p:cNvPr id="92" name="Freihand 91">
                  <a:extLst>
                    <a:ext uri="{FF2B5EF4-FFF2-40B4-BE49-F238E27FC236}">
                      <a16:creationId xmlns:a16="http://schemas.microsoft.com/office/drawing/2014/main" id="{46F09CCD-E879-43D3-BB07-37AC3BACBD31}"/>
                    </a:ext>
                  </a:extLst>
                </p:cNvPr>
                <p:cNvPicPr/>
                <p:nvPr/>
              </p:nvPicPr>
              <p:blipFill>
                <a:blip r:embed="rId157"/>
                <a:stretch>
                  <a:fillRect/>
                </a:stretch>
              </p:blipFill>
              <p:spPr>
                <a:xfrm>
                  <a:off x="9326324" y="2502262"/>
                  <a:ext cx="131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602F9544-B74C-474B-A822-721E99BA18A1}"/>
                    </a:ext>
                  </a:extLst>
                </p14:cNvPr>
                <p14:cNvContentPartPr/>
                <p14:nvPr/>
              </p14:nvContentPartPr>
              <p14:xfrm>
                <a:off x="9522164" y="2565982"/>
                <a:ext cx="290880" cy="135000"/>
              </p14:xfrm>
            </p:contentPart>
          </mc:Choice>
          <mc:Fallback xmlns="">
            <p:pic>
              <p:nvPicPr>
                <p:cNvPr id="93" name="Freihand 92">
                  <a:extLst>
                    <a:ext uri="{FF2B5EF4-FFF2-40B4-BE49-F238E27FC236}">
                      <a16:creationId xmlns:a16="http://schemas.microsoft.com/office/drawing/2014/main" id="{602F9544-B74C-474B-A822-721E99BA18A1}"/>
                    </a:ext>
                  </a:extLst>
                </p:cNvPr>
                <p:cNvPicPr/>
                <p:nvPr/>
              </p:nvPicPr>
              <p:blipFill>
                <a:blip r:embed="rId159"/>
                <a:stretch>
                  <a:fillRect/>
                </a:stretch>
              </p:blipFill>
              <p:spPr>
                <a:xfrm>
                  <a:off x="9513524" y="2556982"/>
                  <a:ext cx="308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6F80215E-602B-494B-A8D3-B44643F7DB54}"/>
                    </a:ext>
                  </a:extLst>
                </p14:cNvPr>
                <p14:cNvContentPartPr/>
                <p14:nvPr/>
              </p14:nvContentPartPr>
              <p14:xfrm>
                <a:off x="9894404" y="2525662"/>
                <a:ext cx="123120" cy="100440"/>
              </p14:xfrm>
            </p:contentPart>
          </mc:Choice>
          <mc:Fallback xmlns="">
            <p:pic>
              <p:nvPicPr>
                <p:cNvPr id="94" name="Freihand 93">
                  <a:extLst>
                    <a:ext uri="{FF2B5EF4-FFF2-40B4-BE49-F238E27FC236}">
                      <a16:creationId xmlns:a16="http://schemas.microsoft.com/office/drawing/2014/main" id="{6F80215E-602B-494B-A8D3-B44643F7DB54}"/>
                    </a:ext>
                  </a:extLst>
                </p:cNvPr>
                <p:cNvPicPr/>
                <p:nvPr/>
              </p:nvPicPr>
              <p:blipFill>
                <a:blip r:embed="rId161"/>
                <a:stretch>
                  <a:fillRect/>
                </a:stretch>
              </p:blipFill>
              <p:spPr>
                <a:xfrm>
                  <a:off x="9885404" y="2517022"/>
                  <a:ext cx="140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7042723C-6B0C-4C14-988E-793C64A9922E}"/>
                    </a:ext>
                  </a:extLst>
                </p14:cNvPr>
                <p14:cNvContentPartPr/>
                <p14:nvPr/>
              </p14:nvContentPartPr>
              <p14:xfrm>
                <a:off x="10204364" y="2447182"/>
                <a:ext cx="100440" cy="219600"/>
              </p14:xfrm>
            </p:contentPart>
          </mc:Choice>
          <mc:Fallback xmlns="">
            <p:pic>
              <p:nvPicPr>
                <p:cNvPr id="95" name="Freihand 94">
                  <a:extLst>
                    <a:ext uri="{FF2B5EF4-FFF2-40B4-BE49-F238E27FC236}">
                      <a16:creationId xmlns:a16="http://schemas.microsoft.com/office/drawing/2014/main" id="{7042723C-6B0C-4C14-988E-793C64A9922E}"/>
                    </a:ext>
                  </a:extLst>
                </p:cNvPr>
                <p:cNvPicPr/>
                <p:nvPr/>
              </p:nvPicPr>
              <p:blipFill>
                <a:blip r:embed="rId163"/>
                <a:stretch>
                  <a:fillRect/>
                </a:stretch>
              </p:blipFill>
              <p:spPr>
                <a:xfrm>
                  <a:off x="10195724" y="2438542"/>
                  <a:ext cx="118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47532D2B-DE1D-4979-B6D4-E60B2039A08E}"/>
                    </a:ext>
                  </a:extLst>
                </p14:cNvPr>
                <p14:cNvContentPartPr/>
                <p14:nvPr/>
              </p14:nvContentPartPr>
              <p14:xfrm>
                <a:off x="10275284" y="2497582"/>
                <a:ext cx="315000" cy="186120"/>
              </p14:xfrm>
            </p:contentPart>
          </mc:Choice>
          <mc:Fallback xmlns="">
            <p:pic>
              <p:nvPicPr>
                <p:cNvPr id="96" name="Freihand 95">
                  <a:extLst>
                    <a:ext uri="{FF2B5EF4-FFF2-40B4-BE49-F238E27FC236}">
                      <a16:creationId xmlns:a16="http://schemas.microsoft.com/office/drawing/2014/main" id="{47532D2B-DE1D-4979-B6D4-E60B2039A08E}"/>
                    </a:ext>
                  </a:extLst>
                </p:cNvPr>
                <p:cNvPicPr/>
                <p:nvPr/>
              </p:nvPicPr>
              <p:blipFill>
                <a:blip r:embed="rId165"/>
                <a:stretch>
                  <a:fillRect/>
                </a:stretch>
              </p:blipFill>
              <p:spPr>
                <a:xfrm>
                  <a:off x="10266644" y="2488582"/>
                  <a:ext cx="332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7" name="Freihand 96">
                  <a:extLst>
                    <a:ext uri="{FF2B5EF4-FFF2-40B4-BE49-F238E27FC236}">
                      <a16:creationId xmlns:a16="http://schemas.microsoft.com/office/drawing/2014/main" id="{2E597596-A564-4EB2-896F-3AE40FD74053}"/>
                    </a:ext>
                  </a:extLst>
                </p14:cNvPr>
                <p14:cNvContentPartPr/>
                <p14:nvPr/>
              </p14:nvContentPartPr>
              <p14:xfrm>
                <a:off x="10618364" y="2519902"/>
                <a:ext cx="104400" cy="124920"/>
              </p14:xfrm>
            </p:contentPart>
          </mc:Choice>
          <mc:Fallback xmlns="">
            <p:pic>
              <p:nvPicPr>
                <p:cNvPr id="97" name="Freihand 96">
                  <a:extLst>
                    <a:ext uri="{FF2B5EF4-FFF2-40B4-BE49-F238E27FC236}">
                      <a16:creationId xmlns:a16="http://schemas.microsoft.com/office/drawing/2014/main" id="{2E597596-A564-4EB2-896F-3AE40FD74053}"/>
                    </a:ext>
                  </a:extLst>
                </p:cNvPr>
                <p:cNvPicPr/>
                <p:nvPr/>
              </p:nvPicPr>
              <p:blipFill>
                <a:blip r:embed="rId167"/>
                <a:stretch>
                  <a:fillRect/>
                </a:stretch>
              </p:blipFill>
              <p:spPr>
                <a:xfrm>
                  <a:off x="10609724" y="2511262"/>
                  <a:ext cx="122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8" name="Freihand 97">
                  <a:extLst>
                    <a:ext uri="{FF2B5EF4-FFF2-40B4-BE49-F238E27FC236}">
                      <a16:creationId xmlns:a16="http://schemas.microsoft.com/office/drawing/2014/main" id="{394A9F23-72AA-4B45-BC0F-4E536D2E4D28}"/>
                    </a:ext>
                  </a:extLst>
                </p14:cNvPr>
                <p14:cNvContentPartPr/>
                <p14:nvPr/>
              </p14:nvContentPartPr>
              <p14:xfrm>
                <a:off x="10732484" y="2535022"/>
                <a:ext cx="100800" cy="117000"/>
              </p14:xfrm>
            </p:contentPart>
          </mc:Choice>
          <mc:Fallback xmlns="">
            <p:pic>
              <p:nvPicPr>
                <p:cNvPr id="98" name="Freihand 97">
                  <a:extLst>
                    <a:ext uri="{FF2B5EF4-FFF2-40B4-BE49-F238E27FC236}">
                      <a16:creationId xmlns:a16="http://schemas.microsoft.com/office/drawing/2014/main" id="{394A9F23-72AA-4B45-BC0F-4E536D2E4D28}"/>
                    </a:ext>
                  </a:extLst>
                </p:cNvPr>
                <p:cNvPicPr/>
                <p:nvPr/>
              </p:nvPicPr>
              <p:blipFill>
                <a:blip r:embed="rId169"/>
                <a:stretch>
                  <a:fillRect/>
                </a:stretch>
              </p:blipFill>
              <p:spPr>
                <a:xfrm>
                  <a:off x="10723844" y="2526382"/>
                  <a:ext cx="118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9" name="Freihand 98">
                  <a:extLst>
                    <a:ext uri="{FF2B5EF4-FFF2-40B4-BE49-F238E27FC236}">
                      <a16:creationId xmlns:a16="http://schemas.microsoft.com/office/drawing/2014/main" id="{AFD8B4BB-5C35-4E89-882E-CA7B916D2529}"/>
                    </a:ext>
                  </a:extLst>
                </p14:cNvPr>
                <p14:cNvContentPartPr/>
                <p14:nvPr/>
              </p14:nvContentPartPr>
              <p14:xfrm>
                <a:off x="10843004" y="2531782"/>
                <a:ext cx="272880" cy="100080"/>
              </p14:xfrm>
            </p:contentPart>
          </mc:Choice>
          <mc:Fallback xmlns="">
            <p:pic>
              <p:nvPicPr>
                <p:cNvPr id="99" name="Freihand 98">
                  <a:extLst>
                    <a:ext uri="{FF2B5EF4-FFF2-40B4-BE49-F238E27FC236}">
                      <a16:creationId xmlns:a16="http://schemas.microsoft.com/office/drawing/2014/main" id="{AFD8B4BB-5C35-4E89-882E-CA7B916D2529}"/>
                    </a:ext>
                  </a:extLst>
                </p:cNvPr>
                <p:cNvPicPr/>
                <p:nvPr/>
              </p:nvPicPr>
              <p:blipFill>
                <a:blip r:embed="rId171"/>
                <a:stretch>
                  <a:fillRect/>
                </a:stretch>
              </p:blipFill>
              <p:spPr>
                <a:xfrm>
                  <a:off x="10834364" y="2522782"/>
                  <a:ext cx="290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0" name="Freihand 99">
                  <a:extLst>
                    <a:ext uri="{FF2B5EF4-FFF2-40B4-BE49-F238E27FC236}">
                      <a16:creationId xmlns:a16="http://schemas.microsoft.com/office/drawing/2014/main" id="{5DA2E100-472F-46BF-80AB-DF9C537C855D}"/>
                    </a:ext>
                  </a:extLst>
                </p14:cNvPr>
                <p14:cNvContentPartPr/>
                <p14:nvPr/>
              </p14:nvContentPartPr>
              <p14:xfrm>
                <a:off x="11180684" y="2369422"/>
                <a:ext cx="172080" cy="228960"/>
              </p14:xfrm>
            </p:contentPart>
          </mc:Choice>
          <mc:Fallback xmlns="">
            <p:pic>
              <p:nvPicPr>
                <p:cNvPr id="100" name="Freihand 99">
                  <a:extLst>
                    <a:ext uri="{FF2B5EF4-FFF2-40B4-BE49-F238E27FC236}">
                      <a16:creationId xmlns:a16="http://schemas.microsoft.com/office/drawing/2014/main" id="{5DA2E100-472F-46BF-80AB-DF9C537C855D}"/>
                    </a:ext>
                  </a:extLst>
                </p:cNvPr>
                <p:cNvPicPr/>
                <p:nvPr/>
              </p:nvPicPr>
              <p:blipFill>
                <a:blip r:embed="rId173"/>
                <a:stretch>
                  <a:fillRect/>
                </a:stretch>
              </p:blipFill>
              <p:spPr>
                <a:xfrm>
                  <a:off x="11172044" y="2360782"/>
                  <a:ext cx="1897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1" name="Freihand 100">
                  <a:extLst>
                    <a:ext uri="{FF2B5EF4-FFF2-40B4-BE49-F238E27FC236}">
                      <a16:creationId xmlns:a16="http://schemas.microsoft.com/office/drawing/2014/main" id="{31839537-E409-4B74-ADEB-A1B39D8B0502}"/>
                    </a:ext>
                  </a:extLst>
                </p14:cNvPr>
                <p14:cNvContentPartPr/>
                <p14:nvPr/>
              </p14:nvContentPartPr>
              <p14:xfrm>
                <a:off x="11394884" y="2474542"/>
                <a:ext cx="105120" cy="102960"/>
              </p14:xfrm>
            </p:contentPart>
          </mc:Choice>
          <mc:Fallback xmlns="">
            <p:pic>
              <p:nvPicPr>
                <p:cNvPr id="101" name="Freihand 100">
                  <a:extLst>
                    <a:ext uri="{FF2B5EF4-FFF2-40B4-BE49-F238E27FC236}">
                      <a16:creationId xmlns:a16="http://schemas.microsoft.com/office/drawing/2014/main" id="{31839537-E409-4B74-ADEB-A1B39D8B0502}"/>
                    </a:ext>
                  </a:extLst>
                </p:cNvPr>
                <p:cNvPicPr/>
                <p:nvPr/>
              </p:nvPicPr>
              <p:blipFill>
                <a:blip r:embed="rId175"/>
                <a:stretch>
                  <a:fillRect/>
                </a:stretch>
              </p:blipFill>
              <p:spPr>
                <a:xfrm>
                  <a:off x="11386244" y="2465542"/>
                  <a:ext cx="122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2" name="Freihand 101">
                  <a:extLst>
                    <a:ext uri="{FF2B5EF4-FFF2-40B4-BE49-F238E27FC236}">
                      <a16:creationId xmlns:a16="http://schemas.microsoft.com/office/drawing/2014/main" id="{80999C85-A0D2-4FE8-9BA5-DE796E2F2574}"/>
                    </a:ext>
                  </a:extLst>
                </p14:cNvPr>
                <p14:cNvContentPartPr/>
                <p14:nvPr/>
              </p14:nvContentPartPr>
              <p14:xfrm>
                <a:off x="11575964" y="2324422"/>
                <a:ext cx="360" cy="360"/>
              </p14:xfrm>
            </p:contentPart>
          </mc:Choice>
          <mc:Fallback xmlns="">
            <p:pic>
              <p:nvPicPr>
                <p:cNvPr id="102" name="Freihand 101">
                  <a:extLst>
                    <a:ext uri="{FF2B5EF4-FFF2-40B4-BE49-F238E27FC236}">
                      <a16:creationId xmlns:a16="http://schemas.microsoft.com/office/drawing/2014/main" id="{80999C85-A0D2-4FE8-9BA5-DE796E2F2574}"/>
                    </a:ext>
                  </a:extLst>
                </p:cNvPr>
                <p:cNvPicPr/>
                <p:nvPr/>
              </p:nvPicPr>
              <p:blipFill>
                <a:blip r:embed="rId34"/>
                <a:stretch>
                  <a:fillRect/>
                </a:stretch>
              </p:blipFill>
              <p:spPr>
                <a:xfrm>
                  <a:off x="11566964" y="23157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Freihand 102">
                  <a:extLst>
                    <a:ext uri="{FF2B5EF4-FFF2-40B4-BE49-F238E27FC236}">
                      <a16:creationId xmlns:a16="http://schemas.microsoft.com/office/drawing/2014/main" id="{8117EC62-5BC5-45E4-9EFE-37A6A01EF72F}"/>
                    </a:ext>
                  </a:extLst>
                </p14:cNvPr>
                <p14:cNvContentPartPr/>
                <p14:nvPr/>
              </p14:nvContentPartPr>
              <p14:xfrm>
                <a:off x="11577404" y="2294542"/>
                <a:ext cx="56160" cy="269280"/>
              </p14:xfrm>
            </p:contentPart>
          </mc:Choice>
          <mc:Fallback xmlns="">
            <p:pic>
              <p:nvPicPr>
                <p:cNvPr id="103" name="Freihand 102">
                  <a:extLst>
                    <a:ext uri="{FF2B5EF4-FFF2-40B4-BE49-F238E27FC236}">
                      <a16:creationId xmlns:a16="http://schemas.microsoft.com/office/drawing/2014/main" id="{8117EC62-5BC5-45E4-9EFE-37A6A01EF72F}"/>
                    </a:ext>
                  </a:extLst>
                </p:cNvPr>
                <p:cNvPicPr/>
                <p:nvPr/>
              </p:nvPicPr>
              <p:blipFill>
                <a:blip r:embed="rId178"/>
                <a:stretch>
                  <a:fillRect/>
                </a:stretch>
              </p:blipFill>
              <p:spPr>
                <a:xfrm>
                  <a:off x="11568764" y="2285542"/>
                  <a:ext cx="73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4" name="Freihand 103">
                  <a:extLst>
                    <a:ext uri="{FF2B5EF4-FFF2-40B4-BE49-F238E27FC236}">
                      <a16:creationId xmlns:a16="http://schemas.microsoft.com/office/drawing/2014/main" id="{98D184A7-759E-4ED5-9B90-7D2FECD56353}"/>
                    </a:ext>
                  </a:extLst>
                </p14:cNvPr>
                <p14:cNvContentPartPr/>
                <p14:nvPr/>
              </p14:nvContentPartPr>
              <p14:xfrm>
                <a:off x="11619524" y="2443582"/>
                <a:ext cx="248400" cy="131760"/>
              </p14:xfrm>
            </p:contentPart>
          </mc:Choice>
          <mc:Fallback xmlns="">
            <p:pic>
              <p:nvPicPr>
                <p:cNvPr id="104" name="Freihand 103">
                  <a:extLst>
                    <a:ext uri="{FF2B5EF4-FFF2-40B4-BE49-F238E27FC236}">
                      <a16:creationId xmlns:a16="http://schemas.microsoft.com/office/drawing/2014/main" id="{98D184A7-759E-4ED5-9B90-7D2FECD56353}"/>
                    </a:ext>
                  </a:extLst>
                </p:cNvPr>
                <p:cNvPicPr/>
                <p:nvPr/>
              </p:nvPicPr>
              <p:blipFill>
                <a:blip r:embed="rId180"/>
                <a:stretch>
                  <a:fillRect/>
                </a:stretch>
              </p:blipFill>
              <p:spPr>
                <a:xfrm>
                  <a:off x="11610524" y="2434942"/>
                  <a:ext cx="266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5" name="Freihand 104">
                  <a:extLst>
                    <a:ext uri="{FF2B5EF4-FFF2-40B4-BE49-F238E27FC236}">
                      <a16:creationId xmlns:a16="http://schemas.microsoft.com/office/drawing/2014/main" id="{2C6B6916-FD18-4FD9-9F4E-98E7F543C150}"/>
                    </a:ext>
                  </a:extLst>
                </p14:cNvPr>
                <p14:cNvContentPartPr/>
                <p14:nvPr/>
              </p14:nvContentPartPr>
              <p14:xfrm>
                <a:off x="9352964" y="2784862"/>
                <a:ext cx="25200" cy="260640"/>
              </p14:xfrm>
            </p:contentPart>
          </mc:Choice>
          <mc:Fallback xmlns="">
            <p:pic>
              <p:nvPicPr>
                <p:cNvPr id="105" name="Freihand 104">
                  <a:extLst>
                    <a:ext uri="{FF2B5EF4-FFF2-40B4-BE49-F238E27FC236}">
                      <a16:creationId xmlns:a16="http://schemas.microsoft.com/office/drawing/2014/main" id="{2C6B6916-FD18-4FD9-9F4E-98E7F543C150}"/>
                    </a:ext>
                  </a:extLst>
                </p:cNvPr>
                <p:cNvPicPr/>
                <p:nvPr/>
              </p:nvPicPr>
              <p:blipFill>
                <a:blip r:embed="rId182"/>
                <a:stretch>
                  <a:fillRect/>
                </a:stretch>
              </p:blipFill>
              <p:spPr>
                <a:xfrm>
                  <a:off x="9344324" y="2775862"/>
                  <a:ext cx="428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6" name="Freihand 105">
                  <a:extLst>
                    <a:ext uri="{FF2B5EF4-FFF2-40B4-BE49-F238E27FC236}">
                      <a16:creationId xmlns:a16="http://schemas.microsoft.com/office/drawing/2014/main" id="{8DD4C8B1-D3CD-4AC2-92C9-6BE42F201082}"/>
                    </a:ext>
                  </a:extLst>
                </p14:cNvPr>
                <p14:cNvContentPartPr/>
                <p14:nvPr/>
              </p14:nvContentPartPr>
              <p14:xfrm>
                <a:off x="9292124" y="2912302"/>
                <a:ext cx="129240" cy="34920"/>
              </p14:xfrm>
            </p:contentPart>
          </mc:Choice>
          <mc:Fallback xmlns="">
            <p:pic>
              <p:nvPicPr>
                <p:cNvPr id="106" name="Freihand 105">
                  <a:extLst>
                    <a:ext uri="{FF2B5EF4-FFF2-40B4-BE49-F238E27FC236}">
                      <a16:creationId xmlns:a16="http://schemas.microsoft.com/office/drawing/2014/main" id="{8DD4C8B1-D3CD-4AC2-92C9-6BE42F201082}"/>
                    </a:ext>
                  </a:extLst>
                </p:cNvPr>
                <p:cNvPicPr/>
                <p:nvPr/>
              </p:nvPicPr>
              <p:blipFill>
                <a:blip r:embed="rId184"/>
                <a:stretch>
                  <a:fillRect/>
                </a:stretch>
              </p:blipFill>
              <p:spPr>
                <a:xfrm>
                  <a:off x="9283484" y="2903302"/>
                  <a:ext cx="1468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7" name="Freihand 106">
                  <a:extLst>
                    <a:ext uri="{FF2B5EF4-FFF2-40B4-BE49-F238E27FC236}">
                      <a16:creationId xmlns:a16="http://schemas.microsoft.com/office/drawing/2014/main" id="{458CEE53-8837-4CB2-A4C2-C6A4BAD35048}"/>
                    </a:ext>
                  </a:extLst>
                </p14:cNvPr>
                <p14:cNvContentPartPr/>
                <p14:nvPr/>
              </p14:nvContentPartPr>
              <p14:xfrm>
                <a:off x="9466004" y="2792422"/>
                <a:ext cx="92160" cy="205920"/>
              </p14:xfrm>
            </p:contentPart>
          </mc:Choice>
          <mc:Fallback xmlns="">
            <p:pic>
              <p:nvPicPr>
                <p:cNvPr id="107" name="Freihand 106">
                  <a:extLst>
                    <a:ext uri="{FF2B5EF4-FFF2-40B4-BE49-F238E27FC236}">
                      <a16:creationId xmlns:a16="http://schemas.microsoft.com/office/drawing/2014/main" id="{458CEE53-8837-4CB2-A4C2-C6A4BAD35048}"/>
                    </a:ext>
                  </a:extLst>
                </p:cNvPr>
                <p:cNvPicPr/>
                <p:nvPr/>
              </p:nvPicPr>
              <p:blipFill>
                <a:blip r:embed="rId186"/>
                <a:stretch>
                  <a:fillRect/>
                </a:stretch>
              </p:blipFill>
              <p:spPr>
                <a:xfrm>
                  <a:off x="9457364" y="2783782"/>
                  <a:ext cx="109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 name="Freihand 107">
                  <a:extLst>
                    <a:ext uri="{FF2B5EF4-FFF2-40B4-BE49-F238E27FC236}">
                      <a16:creationId xmlns:a16="http://schemas.microsoft.com/office/drawing/2014/main" id="{C3755D7C-F1F8-4846-8A95-BD75FD26D8EA}"/>
                    </a:ext>
                  </a:extLst>
                </p14:cNvPr>
                <p14:cNvContentPartPr/>
                <p14:nvPr/>
              </p14:nvContentPartPr>
              <p14:xfrm>
                <a:off x="9591644" y="2875222"/>
                <a:ext cx="95040" cy="140040"/>
              </p14:xfrm>
            </p:contentPart>
          </mc:Choice>
          <mc:Fallback xmlns="">
            <p:pic>
              <p:nvPicPr>
                <p:cNvPr id="108" name="Freihand 107">
                  <a:extLst>
                    <a:ext uri="{FF2B5EF4-FFF2-40B4-BE49-F238E27FC236}">
                      <a16:creationId xmlns:a16="http://schemas.microsoft.com/office/drawing/2014/main" id="{C3755D7C-F1F8-4846-8A95-BD75FD26D8EA}"/>
                    </a:ext>
                  </a:extLst>
                </p:cNvPr>
                <p:cNvPicPr/>
                <p:nvPr/>
              </p:nvPicPr>
              <p:blipFill>
                <a:blip r:embed="rId188"/>
                <a:stretch>
                  <a:fillRect/>
                </a:stretch>
              </p:blipFill>
              <p:spPr>
                <a:xfrm>
                  <a:off x="9582644" y="2866222"/>
                  <a:ext cx="112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9" name="Freihand 108">
                  <a:extLst>
                    <a:ext uri="{FF2B5EF4-FFF2-40B4-BE49-F238E27FC236}">
                      <a16:creationId xmlns:a16="http://schemas.microsoft.com/office/drawing/2014/main" id="{8D7D62F1-8263-4173-A305-633B8F849B6A}"/>
                    </a:ext>
                  </a:extLst>
                </p14:cNvPr>
                <p14:cNvContentPartPr/>
                <p14:nvPr/>
              </p14:nvContentPartPr>
              <p14:xfrm>
                <a:off x="9734924" y="2882782"/>
                <a:ext cx="367200" cy="99360"/>
              </p14:xfrm>
            </p:contentPart>
          </mc:Choice>
          <mc:Fallback xmlns="">
            <p:pic>
              <p:nvPicPr>
                <p:cNvPr id="109" name="Freihand 108">
                  <a:extLst>
                    <a:ext uri="{FF2B5EF4-FFF2-40B4-BE49-F238E27FC236}">
                      <a16:creationId xmlns:a16="http://schemas.microsoft.com/office/drawing/2014/main" id="{8D7D62F1-8263-4173-A305-633B8F849B6A}"/>
                    </a:ext>
                  </a:extLst>
                </p:cNvPr>
                <p:cNvPicPr/>
                <p:nvPr/>
              </p:nvPicPr>
              <p:blipFill>
                <a:blip r:embed="rId190"/>
                <a:stretch>
                  <a:fillRect/>
                </a:stretch>
              </p:blipFill>
              <p:spPr>
                <a:xfrm>
                  <a:off x="9725924" y="2873782"/>
                  <a:ext cx="384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70E0B474-3B1B-4D32-8F0F-35B1B93AE65E}"/>
                    </a:ext>
                  </a:extLst>
                </p14:cNvPr>
                <p14:cNvContentPartPr/>
                <p14:nvPr/>
              </p14:nvContentPartPr>
              <p14:xfrm>
                <a:off x="9976844" y="2768662"/>
                <a:ext cx="9720" cy="3960"/>
              </p14:xfrm>
            </p:contentPart>
          </mc:Choice>
          <mc:Fallback xmlns="">
            <p:pic>
              <p:nvPicPr>
                <p:cNvPr id="110" name="Freihand 109">
                  <a:extLst>
                    <a:ext uri="{FF2B5EF4-FFF2-40B4-BE49-F238E27FC236}">
                      <a16:creationId xmlns:a16="http://schemas.microsoft.com/office/drawing/2014/main" id="{70E0B474-3B1B-4D32-8F0F-35B1B93AE65E}"/>
                    </a:ext>
                  </a:extLst>
                </p:cNvPr>
                <p:cNvPicPr/>
                <p:nvPr/>
              </p:nvPicPr>
              <p:blipFill>
                <a:blip r:embed="rId192"/>
                <a:stretch>
                  <a:fillRect/>
                </a:stretch>
              </p:blipFill>
              <p:spPr>
                <a:xfrm>
                  <a:off x="9968204" y="2760022"/>
                  <a:ext cx="27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9188CF54-6BE6-45EA-A59B-62CE6487D991}"/>
                    </a:ext>
                  </a:extLst>
                </p14:cNvPr>
                <p14:cNvContentPartPr/>
                <p14:nvPr/>
              </p14:nvContentPartPr>
              <p14:xfrm>
                <a:off x="9298964" y="3214342"/>
                <a:ext cx="115560" cy="221400"/>
              </p14:xfrm>
            </p:contentPart>
          </mc:Choice>
          <mc:Fallback xmlns="">
            <p:pic>
              <p:nvPicPr>
                <p:cNvPr id="117" name="Freihand 116">
                  <a:extLst>
                    <a:ext uri="{FF2B5EF4-FFF2-40B4-BE49-F238E27FC236}">
                      <a16:creationId xmlns:a16="http://schemas.microsoft.com/office/drawing/2014/main" id="{9188CF54-6BE6-45EA-A59B-62CE6487D991}"/>
                    </a:ext>
                  </a:extLst>
                </p:cNvPr>
                <p:cNvPicPr/>
                <p:nvPr/>
              </p:nvPicPr>
              <p:blipFill>
                <a:blip r:embed="rId194"/>
                <a:stretch>
                  <a:fillRect/>
                </a:stretch>
              </p:blipFill>
              <p:spPr>
                <a:xfrm>
                  <a:off x="9289964" y="3205702"/>
                  <a:ext cx="1332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 name="Freihand 117">
                  <a:extLst>
                    <a:ext uri="{FF2B5EF4-FFF2-40B4-BE49-F238E27FC236}">
                      <a16:creationId xmlns:a16="http://schemas.microsoft.com/office/drawing/2014/main" id="{1809AF1D-4BB8-4451-9293-1D9D8BC79195}"/>
                    </a:ext>
                  </a:extLst>
                </p14:cNvPr>
                <p14:cNvContentPartPr/>
                <p14:nvPr/>
              </p14:nvContentPartPr>
              <p14:xfrm>
                <a:off x="9485084" y="3145942"/>
                <a:ext cx="298800" cy="229680"/>
              </p14:xfrm>
            </p:contentPart>
          </mc:Choice>
          <mc:Fallback xmlns="">
            <p:pic>
              <p:nvPicPr>
                <p:cNvPr id="118" name="Freihand 117">
                  <a:extLst>
                    <a:ext uri="{FF2B5EF4-FFF2-40B4-BE49-F238E27FC236}">
                      <a16:creationId xmlns:a16="http://schemas.microsoft.com/office/drawing/2014/main" id="{1809AF1D-4BB8-4451-9293-1D9D8BC79195}"/>
                    </a:ext>
                  </a:extLst>
                </p:cNvPr>
                <p:cNvPicPr/>
                <p:nvPr/>
              </p:nvPicPr>
              <p:blipFill>
                <a:blip r:embed="rId196"/>
                <a:stretch>
                  <a:fillRect/>
                </a:stretch>
              </p:blipFill>
              <p:spPr>
                <a:xfrm>
                  <a:off x="9476084" y="3136942"/>
                  <a:ext cx="3164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D725FCCF-81B0-406E-A51A-B1145DA7187E}"/>
                    </a:ext>
                  </a:extLst>
                </p14:cNvPr>
                <p14:cNvContentPartPr/>
                <p14:nvPr/>
              </p14:nvContentPartPr>
              <p14:xfrm>
                <a:off x="9763724" y="3189142"/>
                <a:ext cx="32400" cy="25560"/>
              </p14:xfrm>
            </p:contentPart>
          </mc:Choice>
          <mc:Fallback xmlns="">
            <p:pic>
              <p:nvPicPr>
                <p:cNvPr id="119" name="Freihand 118">
                  <a:extLst>
                    <a:ext uri="{FF2B5EF4-FFF2-40B4-BE49-F238E27FC236}">
                      <a16:creationId xmlns:a16="http://schemas.microsoft.com/office/drawing/2014/main" id="{D725FCCF-81B0-406E-A51A-B1145DA7187E}"/>
                    </a:ext>
                  </a:extLst>
                </p:cNvPr>
                <p:cNvPicPr/>
                <p:nvPr/>
              </p:nvPicPr>
              <p:blipFill>
                <a:blip r:embed="rId198"/>
                <a:stretch>
                  <a:fillRect/>
                </a:stretch>
              </p:blipFill>
              <p:spPr>
                <a:xfrm>
                  <a:off x="9755084" y="3180502"/>
                  <a:ext cx="50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FD2C7BBF-98CB-48DA-8F24-9446A432A785}"/>
                    </a:ext>
                  </a:extLst>
                </p14:cNvPr>
                <p14:cNvContentPartPr/>
                <p14:nvPr/>
              </p14:nvContentPartPr>
              <p14:xfrm>
                <a:off x="9834284" y="3237022"/>
                <a:ext cx="351000" cy="236880"/>
              </p14:xfrm>
            </p:contentPart>
          </mc:Choice>
          <mc:Fallback xmlns="">
            <p:pic>
              <p:nvPicPr>
                <p:cNvPr id="120" name="Freihand 119">
                  <a:extLst>
                    <a:ext uri="{FF2B5EF4-FFF2-40B4-BE49-F238E27FC236}">
                      <a16:creationId xmlns:a16="http://schemas.microsoft.com/office/drawing/2014/main" id="{FD2C7BBF-98CB-48DA-8F24-9446A432A785}"/>
                    </a:ext>
                  </a:extLst>
                </p:cNvPr>
                <p:cNvPicPr/>
                <p:nvPr/>
              </p:nvPicPr>
              <p:blipFill>
                <a:blip r:embed="rId200"/>
                <a:stretch>
                  <a:fillRect/>
                </a:stretch>
              </p:blipFill>
              <p:spPr>
                <a:xfrm>
                  <a:off x="9825284" y="3228382"/>
                  <a:ext cx="3686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676A1EE9-2D15-490C-B3C3-30C0A915F620}"/>
                    </a:ext>
                  </a:extLst>
                </p14:cNvPr>
                <p14:cNvContentPartPr/>
                <p14:nvPr/>
              </p14:nvContentPartPr>
              <p14:xfrm>
                <a:off x="10288604" y="3163942"/>
                <a:ext cx="275040" cy="132480"/>
              </p14:xfrm>
            </p:contentPart>
          </mc:Choice>
          <mc:Fallback xmlns="">
            <p:pic>
              <p:nvPicPr>
                <p:cNvPr id="121" name="Freihand 120">
                  <a:extLst>
                    <a:ext uri="{FF2B5EF4-FFF2-40B4-BE49-F238E27FC236}">
                      <a16:creationId xmlns:a16="http://schemas.microsoft.com/office/drawing/2014/main" id="{676A1EE9-2D15-490C-B3C3-30C0A915F620}"/>
                    </a:ext>
                  </a:extLst>
                </p:cNvPr>
                <p:cNvPicPr/>
                <p:nvPr/>
              </p:nvPicPr>
              <p:blipFill>
                <a:blip r:embed="rId202"/>
                <a:stretch>
                  <a:fillRect/>
                </a:stretch>
              </p:blipFill>
              <p:spPr>
                <a:xfrm>
                  <a:off x="10279604" y="3155302"/>
                  <a:ext cx="292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1AF03937-8510-4AB5-8A87-12D8F3671026}"/>
                    </a:ext>
                  </a:extLst>
                </p14:cNvPr>
                <p14:cNvContentPartPr/>
                <p14:nvPr/>
              </p14:nvContentPartPr>
              <p14:xfrm>
                <a:off x="10704044" y="3081502"/>
                <a:ext cx="123480" cy="198000"/>
              </p14:xfrm>
            </p:contentPart>
          </mc:Choice>
          <mc:Fallback xmlns="">
            <p:pic>
              <p:nvPicPr>
                <p:cNvPr id="122" name="Freihand 121">
                  <a:extLst>
                    <a:ext uri="{FF2B5EF4-FFF2-40B4-BE49-F238E27FC236}">
                      <a16:creationId xmlns:a16="http://schemas.microsoft.com/office/drawing/2014/main" id="{1AF03937-8510-4AB5-8A87-12D8F3671026}"/>
                    </a:ext>
                  </a:extLst>
                </p:cNvPr>
                <p:cNvPicPr/>
                <p:nvPr/>
              </p:nvPicPr>
              <p:blipFill>
                <a:blip r:embed="rId204"/>
                <a:stretch>
                  <a:fillRect/>
                </a:stretch>
              </p:blipFill>
              <p:spPr>
                <a:xfrm>
                  <a:off x="10695044" y="3072502"/>
                  <a:ext cx="1411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Freihand 122">
                  <a:extLst>
                    <a:ext uri="{FF2B5EF4-FFF2-40B4-BE49-F238E27FC236}">
                      <a16:creationId xmlns:a16="http://schemas.microsoft.com/office/drawing/2014/main" id="{A913437F-2E9F-48CF-9999-21609B7DD2CB}"/>
                    </a:ext>
                  </a:extLst>
                </p14:cNvPr>
                <p14:cNvContentPartPr/>
                <p14:nvPr/>
              </p14:nvContentPartPr>
              <p14:xfrm>
                <a:off x="10838684" y="3045862"/>
                <a:ext cx="146160" cy="206280"/>
              </p14:xfrm>
            </p:contentPart>
          </mc:Choice>
          <mc:Fallback xmlns="">
            <p:pic>
              <p:nvPicPr>
                <p:cNvPr id="123" name="Freihand 122">
                  <a:extLst>
                    <a:ext uri="{FF2B5EF4-FFF2-40B4-BE49-F238E27FC236}">
                      <a16:creationId xmlns:a16="http://schemas.microsoft.com/office/drawing/2014/main" id="{A913437F-2E9F-48CF-9999-21609B7DD2CB}"/>
                    </a:ext>
                  </a:extLst>
                </p:cNvPr>
                <p:cNvPicPr/>
                <p:nvPr/>
              </p:nvPicPr>
              <p:blipFill>
                <a:blip r:embed="rId206"/>
                <a:stretch>
                  <a:fillRect/>
                </a:stretch>
              </p:blipFill>
              <p:spPr>
                <a:xfrm>
                  <a:off x="10830044" y="3036862"/>
                  <a:ext cx="1638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4" name="Freihand 123">
                  <a:extLst>
                    <a:ext uri="{FF2B5EF4-FFF2-40B4-BE49-F238E27FC236}">
                      <a16:creationId xmlns:a16="http://schemas.microsoft.com/office/drawing/2014/main" id="{4D4C10D7-F498-42B4-A39F-0DB5C432498C}"/>
                    </a:ext>
                  </a:extLst>
                </p14:cNvPr>
                <p14:cNvContentPartPr/>
                <p14:nvPr/>
              </p14:nvContentPartPr>
              <p14:xfrm>
                <a:off x="10995644" y="3182662"/>
                <a:ext cx="129240" cy="88920"/>
              </p14:xfrm>
            </p:contentPart>
          </mc:Choice>
          <mc:Fallback xmlns="">
            <p:pic>
              <p:nvPicPr>
                <p:cNvPr id="124" name="Freihand 123">
                  <a:extLst>
                    <a:ext uri="{FF2B5EF4-FFF2-40B4-BE49-F238E27FC236}">
                      <a16:creationId xmlns:a16="http://schemas.microsoft.com/office/drawing/2014/main" id="{4D4C10D7-F498-42B4-A39F-0DB5C432498C}"/>
                    </a:ext>
                  </a:extLst>
                </p:cNvPr>
                <p:cNvPicPr/>
                <p:nvPr/>
              </p:nvPicPr>
              <p:blipFill>
                <a:blip r:embed="rId208"/>
                <a:stretch>
                  <a:fillRect/>
                </a:stretch>
              </p:blipFill>
              <p:spPr>
                <a:xfrm>
                  <a:off x="10986644" y="3174022"/>
                  <a:ext cx="146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5" name="Freihand 124">
                  <a:extLst>
                    <a:ext uri="{FF2B5EF4-FFF2-40B4-BE49-F238E27FC236}">
                      <a16:creationId xmlns:a16="http://schemas.microsoft.com/office/drawing/2014/main" id="{8589F7B8-FFE1-4D5B-8F34-48045769D2AD}"/>
                    </a:ext>
                  </a:extLst>
                </p14:cNvPr>
                <p14:cNvContentPartPr/>
                <p14:nvPr/>
              </p14:nvContentPartPr>
              <p14:xfrm>
                <a:off x="11192924" y="3042622"/>
                <a:ext cx="10080" cy="232560"/>
              </p14:xfrm>
            </p:contentPart>
          </mc:Choice>
          <mc:Fallback xmlns="">
            <p:pic>
              <p:nvPicPr>
                <p:cNvPr id="125" name="Freihand 124">
                  <a:extLst>
                    <a:ext uri="{FF2B5EF4-FFF2-40B4-BE49-F238E27FC236}">
                      <a16:creationId xmlns:a16="http://schemas.microsoft.com/office/drawing/2014/main" id="{8589F7B8-FFE1-4D5B-8F34-48045769D2AD}"/>
                    </a:ext>
                  </a:extLst>
                </p:cNvPr>
                <p:cNvPicPr/>
                <p:nvPr/>
              </p:nvPicPr>
              <p:blipFill>
                <a:blip r:embed="rId210"/>
                <a:stretch>
                  <a:fillRect/>
                </a:stretch>
              </p:blipFill>
              <p:spPr>
                <a:xfrm>
                  <a:off x="11184284" y="3033982"/>
                  <a:ext cx="27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6" name="Freihand 125">
                  <a:extLst>
                    <a:ext uri="{FF2B5EF4-FFF2-40B4-BE49-F238E27FC236}">
                      <a16:creationId xmlns:a16="http://schemas.microsoft.com/office/drawing/2014/main" id="{57C7114E-78DF-4ED9-84AD-9CC0E46329D6}"/>
                    </a:ext>
                  </a:extLst>
                </p14:cNvPr>
                <p14:cNvContentPartPr/>
                <p14:nvPr/>
              </p14:nvContentPartPr>
              <p14:xfrm>
                <a:off x="11242604" y="3148822"/>
                <a:ext cx="224640" cy="107280"/>
              </p14:xfrm>
            </p:contentPart>
          </mc:Choice>
          <mc:Fallback xmlns="">
            <p:pic>
              <p:nvPicPr>
                <p:cNvPr id="126" name="Freihand 125">
                  <a:extLst>
                    <a:ext uri="{FF2B5EF4-FFF2-40B4-BE49-F238E27FC236}">
                      <a16:creationId xmlns:a16="http://schemas.microsoft.com/office/drawing/2014/main" id="{57C7114E-78DF-4ED9-84AD-9CC0E46329D6}"/>
                    </a:ext>
                  </a:extLst>
                </p:cNvPr>
                <p:cNvPicPr/>
                <p:nvPr/>
              </p:nvPicPr>
              <p:blipFill>
                <a:blip r:embed="rId212"/>
                <a:stretch>
                  <a:fillRect/>
                </a:stretch>
              </p:blipFill>
              <p:spPr>
                <a:xfrm>
                  <a:off x="11233604" y="3140182"/>
                  <a:ext cx="242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7" name="Freihand 126">
                  <a:extLst>
                    <a:ext uri="{FF2B5EF4-FFF2-40B4-BE49-F238E27FC236}">
                      <a16:creationId xmlns:a16="http://schemas.microsoft.com/office/drawing/2014/main" id="{C6A6B2E3-5A4A-47E7-8568-4024B06C65A1}"/>
                    </a:ext>
                  </a:extLst>
                </p14:cNvPr>
                <p14:cNvContentPartPr/>
                <p14:nvPr/>
              </p14:nvContentPartPr>
              <p14:xfrm>
                <a:off x="11554364" y="3175822"/>
                <a:ext cx="112680" cy="18000"/>
              </p14:xfrm>
            </p:contentPart>
          </mc:Choice>
          <mc:Fallback xmlns="">
            <p:pic>
              <p:nvPicPr>
                <p:cNvPr id="127" name="Freihand 126">
                  <a:extLst>
                    <a:ext uri="{FF2B5EF4-FFF2-40B4-BE49-F238E27FC236}">
                      <a16:creationId xmlns:a16="http://schemas.microsoft.com/office/drawing/2014/main" id="{C6A6B2E3-5A4A-47E7-8568-4024B06C65A1}"/>
                    </a:ext>
                  </a:extLst>
                </p:cNvPr>
                <p:cNvPicPr/>
                <p:nvPr/>
              </p:nvPicPr>
              <p:blipFill>
                <a:blip r:embed="rId214"/>
                <a:stretch>
                  <a:fillRect/>
                </a:stretch>
              </p:blipFill>
              <p:spPr>
                <a:xfrm>
                  <a:off x="11545364" y="3166822"/>
                  <a:ext cx="130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Freihand 127">
                  <a:extLst>
                    <a:ext uri="{FF2B5EF4-FFF2-40B4-BE49-F238E27FC236}">
                      <a16:creationId xmlns:a16="http://schemas.microsoft.com/office/drawing/2014/main" id="{0DDC72F3-B38E-487A-AB73-D4F463CBA3CB}"/>
                    </a:ext>
                  </a:extLst>
                </p14:cNvPr>
                <p14:cNvContentPartPr/>
                <p14:nvPr/>
              </p14:nvContentPartPr>
              <p14:xfrm>
                <a:off x="10795844" y="3498022"/>
                <a:ext cx="210960" cy="108720"/>
              </p14:xfrm>
            </p:contentPart>
          </mc:Choice>
          <mc:Fallback xmlns="">
            <p:pic>
              <p:nvPicPr>
                <p:cNvPr id="128" name="Freihand 127">
                  <a:extLst>
                    <a:ext uri="{FF2B5EF4-FFF2-40B4-BE49-F238E27FC236}">
                      <a16:creationId xmlns:a16="http://schemas.microsoft.com/office/drawing/2014/main" id="{0DDC72F3-B38E-487A-AB73-D4F463CBA3CB}"/>
                    </a:ext>
                  </a:extLst>
                </p:cNvPr>
                <p:cNvPicPr/>
                <p:nvPr/>
              </p:nvPicPr>
              <p:blipFill>
                <a:blip r:embed="rId216"/>
                <a:stretch>
                  <a:fillRect/>
                </a:stretch>
              </p:blipFill>
              <p:spPr>
                <a:xfrm>
                  <a:off x="10786844" y="3489382"/>
                  <a:ext cx="228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D71C55BB-4BFA-4793-989A-9A2BBD7C9AF6}"/>
                    </a:ext>
                  </a:extLst>
                </p14:cNvPr>
                <p14:cNvContentPartPr/>
                <p14:nvPr/>
              </p14:nvContentPartPr>
              <p14:xfrm>
                <a:off x="11047124" y="3357982"/>
                <a:ext cx="193320" cy="234000"/>
              </p14:xfrm>
            </p:contentPart>
          </mc:Choice>
          <mc:Fallback xmlns="">
            <p:pic>
              <p:nvPicPr>
                <p:cNvPr id="129" name="Freihand 128">
                  <a:extLst>
                    <a:ext uri="{FF2B5EF4-FFF2-40B4-BE49-F238E27FC236}">
                      <a16:creationId xmlns:a16="http://schemas.microsoft.com/office/drawing/2014/main" id="{D71C55BB-4BFA-4793-989A-9A2BBD7C9AF6}"/>
                    </a:ext>
                  </a:extLst>
                </p:cNvPr>
                <p:cNvPicPr/>
                <p:nvPr/>
              </p:nvPicPr>
              <p:blipFill>
                <a:blip r:embed="rId218"/>
                <a:stretch>
                  <a:fillRect/>
                </a:stretch>
              </p:blipFill>
              <p:spPr>
                <a:xfrm>
                  <a:off x="11038124" y="3348982"/>
                  <a:ext cx="2109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D4FDAB21-F7FC-4AB0-A235-3D8340E92A32}"/>
                    </a:ext>
                  </a:extLst>
                </p14:cNvPr>
                <p14:cNvContentPartPr/>
                <p14:nvPr/>
              </p14:nvContentPartPr>
              <p14:xfrm>
                <a:off x="11020844" y="3430342"/>
                <a:ext cx="133560" cy="10800"/>
              </p14:xfrm>
            </p:contentPart>
          </mc:Choice>
          <mc:Fallback xmlns="">
            <p:pic>
              <p:nvPicPr>
                <p:cNvPr id="130" name="Freihand 129">
                  <a:extLst>
                    <a:ext uri="{FF2B5EF4-FFF2-40B4-BE49-F238E27FC236}">
                      <a16:creationId xmlns:a16="http://schemas.microsoft.com/office/drawing/2014/main" id="{D4FDAB21-F7FC-4AB0-A235-3D8340E92A32}"/>
                    </a:ext>
                  </a:extLst>
                </p:cNvPr>
                <p:cNvPicPr/>
                <p:nvPr/>
              </p:nvPicPr>
              <p:blipFill>
                <a:blip r:embed="rId220"/>
                <a:stretch>
                  <a:fillRect/>
                </a:stretch>
              </p:blipFill>
              <p:spPr>
                <a:xfrm>
                  <a:off x="11011844" y="3421342"/>
                  <a:ext cx="151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BA0F1788-F082-4C74-AF1D-E7994CC96DD6}"/>
                    </a:ext>
                  </a:extLst>
                </p14:cNvPr>
                <p14:cNvContentPartPr/>
                <p14:nvPr/>
              </p14:nvContentPartPr>
              <p14:xfrm>
                <a:off x="11286164" y="3441502"/>
                <a:ext cx="314280" cy="279720"/>
              </p14:xfrm>
            </p:contentPart>
          </mc:Choice>
          <mc:Fallback xmlns="">
            <p:pic>
              <p:nvPicPr>
                <p:cNvPr id="131" name="Freihand 130">
                  <a:extLst>
                    <a:ext uri="{FF2B5EF4-FFF2-40B4-BE49-F238E27FC236}">
                      <a16:creationId xmlns:a16="http://schemas.microsoft.com/office/drawing/2014/main" id="{BA0F1788-F082-4C74-AF1D-E7994CC96DD6}"/>
                    </a:ext>
                  </a:extLst>
                </p:cNvPr>
                <p:cNvPicPr/>
                <p:nvPr/>
              </p:nvPicPr>
              <p:blipFill>
                <a:blip r:embed="rId222"/>
                <a:stretch>
                  <a:fillRect/>
                </a:stretch>
              </p:blipFill>
              <p:spPr>
                <a:xfrm>
                  <a:off x="11277524" y="3432502"/>
                  <a:ext cx="3319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E1EE74A8-2BF7-4053-A5C9-A5EFDA481B53}"/>
                    </a:ext>
                  </a:extLst>
                </p14:cNvPr>
                <p14:cNvContentPartPr/>
                <p14:nvPr/>
              </p14:nvContentPartPr>
              <p14:xfrm>
                <a:off x="11358164" y="3348982"/>
                <a:ext cx="101880" cy="50760"/>
              </p14:xfrm>
            </p:contentPart>
          </mc:Choice>
          <mc:Fallback xmlns="">
            <p:pic>
              <p:nvPicPr>
                <p:cNvPr id="132" name="Freihand 131">
                  <a:extLst>
                    <a:ext uri="{FF2B5EF4-FFF2-40B4-BE49-F238E27FC236}">
                      <a16:creationId xmlns:a16="http://schemas.microsoft.com/office/drawing/2014/main" id="{E1EE74A8-2BF7-4053-A5C9-A5EFDA481B53}"/>
                    </a:ext>
                  </a:extLst>
                </p:cNvPr>
                <p:cNvPicPr/>
                <p:nvPr/>
              </p:nvPicPr>
              <p:blipFill>
                <a:blip r:embed="rId224"/>
                <a:stretch>
                  <a:fillRect/>
                </a:stretch>
              </p:blipFill>
              <p:spPr>
                <a:xfrm>
                  <a:off x="11349524" y="3340342"/>
                  <a:ext cx="119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4" name="Freihand 133">
                  <a:extLst>
                    <a:ext uri="{FF2B5EF4-FFF2-40B4-BE49-F238E27FC236}">
                      <a16:creationId xmlns:a16="http://schemas.microsoft.com/office/drawing/2014/main" id="{A1F4B2D0-4CB8-4F1D-9124-39CDEBF1F068}"/>
                    </a:ext>
                  </a:extLst>
                </p14:cNvPr>
                <p14:cNvContentPartPr/>
                <p14:nvPr/>
              </p14:nvContentPartPr>
              <p14:xfrm>
                <a:off x="9213644" y="3487222"/>
                <a:ext cx="1433160" cy="96840"/>
              </p14:xfrm>
            </p:contentPart>
          </mc:Choice>
          <mc:Fallback xmlns="">
            <p:pic>
              <p:nvPicPr>
                <p:cNvPr id="134" name="Freihand 133">
                  <a:extLst>
                    <a:ext uri="{FF2B5EF4-FFF2-40B4-BE49-F238E27FC236}">
                      <a16:creationId xmlns:a16="http://schemas.microsoft.com/office/drawing/2014/main" id="{A1F4B2D0-4CB8-4F1D-9124-39CDEBF1F068}"/>
                    </a:ext>
                  </a:extLst>
                </p:cNvPr>
                <p:cNvPicPr/>
                <p:nvPr/>
              </p:nvPicPr>
              <p:blipFill>
                <a:blip r:embed="rId226"/>
                <a:stretch>
                  <a:fillRect/>
                </a:stretch>
              </p:blipFill>
              <p:spPr>
                <a:xfrm>
                  <a:off x="9205004" y="3478222"/>
                  <a:ext cx="1450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2813D5AA-1768-4AAB-BB92-4D53AC9706A7}"/>
                    </a:ext>
                  </a:extLst>
                </p14:cNvPr>
                <p14:cNvContentPartPr/>
                <p14:nvPr/>
              </p14:nvContentPartPr>
              <p14:xfrm>
                <a:off x="8986124" y="3635182"/>
                <a:ext cx="289800" cy="204480"/>
              </p14:xfrm>
            </p:contentPart>
          </mc:Choice>
          <mc:Fallback xmlns="">
            <p:pic>
              <p:nvPicPr>
                <p:cNvPr id="135" name="Freihand 134">
                  <a:extLst>
                    <a:ext uri="{FF2B5EF4-FFF2-40B4-BE49-F238E27FC236}">
                      <a16:creationId xmlns:a16="http://schemas.microsoft.com/office/drawing/2014/main" id="{2813D5AA-1768-4AAB-BB92-4D53AC9706A7}"/>
                    </a:ext>
                  </a:extLst>
                </p:cNvPr>
                <p:cNvPicPr/>
                <p:nvPr/>
              </p:nvPicPr>
              <p:blipFill>
                <a:blip r:embed="rId228"/>
                <a:stretch>
                  <a:fillRect/>
                </a:stretch>
              </p:blipFill>
              <p:spPr>
                <a:xfrm>
                  <a:off x="8977484" y="3626542"/>
                  <a:ext cx="3074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11B6C585-A314-4051-AE71-DB4BBE14132B}"/>
                    </a:ext>
                  </a:extLst>
                </p14:cNvPr>
                <p14:cNvContentPartPr/>
                <p14:nvPr/>
              </p14:nvContentPartPr>
              <p14:xfrm>
                <a:off x="8884244" y="3722662"/>
                <a:ext cx="230040" cy="197280"/>
              </p14:xfrm>
            </p:contentPart>
          </mc:Choice>
          <mc:Fallback xmlns="">
            <p:pic>
              <p:nvPicPr>
                <p:cNvPr id="136" name="Freihand 135">
                  <a:extLst>
                    <a:ext uri="{FF2B5EF4-FFF2-40B4-BE49-F238E27FC236}">
                      <a16:creationId xmlns:a16="http://schemas.microsoft.com/office/drawing/2014/main" id="{11B6C585-A314-4051-AE71-DB4BBE14132B}"/>
                    </a:ext>
                  </a:extLst>
                </p:cNvPr>
                <p:cNvPicPr/>
                <p:nvPr/>
              </p:nvPicPr>
              <p:blipFill>
                <a:blip r:embed="rId230"/>
                <a:stretch>
                  <a:fillRect/>
                </a:stretch>
              </p:blipFill>
              <p:spPr>
                <a:xfrm>
                  <a:off x="8875244" y="3714022"/>
                  <a:ext cx="247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8426A5B8-9C0E-4C92-A767-B0A4374647FD}"/>
                    </a:ext>
                  </a:extLst>
                </p14:cNvPr>
                <p14:cNvContentPartPr/>
                <p14:nvPr/>
              </p14:nvContentPartPr>
              <p14:xfrm>
                <a:off x="8340644" y="3966382"/>
                <a:ext cx="228960" cy="120600"/>
              </p14:xfrm>
            </p:contentPart>
          </mc:Choice>
          <mc:Fallback xmlns="">
            <p:pic>
              <p:nvPicPr>
                <p:cNvPr id="137" name="Freihand 136">
                  <a:extLst>
                    <a:ext uri="{FF2B5EF4-FFF2-40B4-BE49-F238E27FC236}">
                      <a16:creationId xmlns:a16="http://schemas.microsoft.com/office/drawing/2014/main" id="{8426A5B8-9C0E-4C92-A767-B0A4374647FD}"/>
                    </a:ext>
                  </a:extLst>
                </p:cNvPr>
                <p:cNvPicPr/>
                <p:nvPr/>
              </p:nvPicPr>
              <p:blipFill>
                <a:blip r:embed="rId232"/>
                <a:stretch>
                  <a:fillRect/>
                </a:stretch>
              </p:blipFill>
              <p:spPr>
                <a:xfrm>
                  <a:off x="8331644" y="3957382"/>
                  <a:ext cx="246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AFF7E4BD-2120-4778-8905-B3B03C41CC77}"/>
                    </a:ext>
                  </a:extLst>
                </p14:cNvPr>
                <p14:cNvContentPartPr/>
                <p14:nvPr/>
              </p14:nvContentPartPr>
              <p14:xfrm>
                <a:off x="8628644" y="3855502"/>
                <a:ext cx="393120" cy="192960"/>
              </p14:xfrm>
            </p:contentPart>
          </mc:Choice>
          <mc:Fallback xmlns="">
            <p:pic>
              <p:nvPicPr>
                <p:cNvPr id="138" name="Freihand 137">
                  <a:extLst>
                    <a:ext uri="{FF2B5EF4-FFF2-40B4-BE49-F238E27FC236}">
                      <a16:creationId xmlns:a16="http://schemas.microsoft.com/office/drawing/2014/main" id="{AFF7E4BD-2120-4778-8905-B3B03C41CC77}"/>
                    </a:ext>
                  </a:extLst>
                </p:cNvPr>
                <p:cNvPicPr/>
                <p:nvPr/>
              </p:nvPicPr>
              <p:blipFill>
                <a:blip r:embed="rId234"/>
                <a:stretch>
                  <a:fillRect/>
                </a:stretch>
              </p:blipFill>
              <p:spPr>
                <a:xfrm>
                  <a:off x="8620004" y="3846502"/>
                  <a:ext cx="410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3F12D9FC-8C75-4F28-B0F8-A35725A35BC1}"/>
                    </a:ext>
                  </a:extLst>
                </p14:cNvPr>
                <p14:cNvContentPartPr/>
                <p14:nvPr/>
              </p14:nvContentPartPr>
              <p14:xfrm>
                <a:off x="9090884" y="3949102"/>
                <a:ext cx="80280" cy="73440"/>
              </p14:xfrm>
            </p:contentPart>
          </mc:Choice>
          <mc:Fallback xmlns="">
            <p:pic>
              <p:nvPicPr>
                <p:cNvPr id="139" name="Freihand 138">
                  <a:extLst>
                    <a:ext uri="{FF2B5EF4-FFF2-40B4-BE49-F238E27FC236}">
                      <a16:creationId xmlns:a16="http://schemas.microsoft.com/office/drawing/2014/main" id="{3F12D9FC-8C75-4F28-B0F8-A35725A35BC1}"/>
                    </a:ext>
                  </a:extLst>
                </p:cNvPr>
                <p:cNvPicPr/>
                <p:nvPr/>
              </p:nvPicPr>
              <p:blipFill>
                <a:blip r:embed="rId236"/>
                <a:stretch>
                  <a:fillRect/>
                </a:stretch>
              </p:blipFill>
              <p:spPr>
                <a:xfrm>
                  <a:off x="9082244" y="3940102"/>
                  <a:ext cx="97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0" name="Freihand 139">
                  <a:extLst>
                    <a:ext uri="{FF2B5EF4-FFF2-40B4-BE49-F238E27FC236}">
                      <a16:creationId xmlns:a16="http://schemas.microsoft.com/office/drawing/2014/main" id="{878EC348-7CBD-4ABE-9862-8EB0240CA2B5}"/>
                    </a:ext>
                  </a:extLst>
                </p14:cNvPr>
                <p14:cNvContentPartPr/>
                <p14:nvPr/>
              </p14:nvContentPartPr>
              <p14:xfrm>
                <a:off x="9185204" y="3968542"/>
                <a:ext cx="180360" cy="40320"/>
              </p14:xfrm>
            </p:contentPart>
          </mc:Choice>
          <mc:Fallback xmlns="">
            <p:pic>
              <p:nvPicPr>
                <p:cNvPr id="140" name="Freihand 139">
                  <a:extLst>
                    <a:ext uri="{FF2B5EF4-FFF2-40B4-BE49-F238E27FC236}">
                      <a16:creationId xmlns:a16="http://schemas.microsoft.com/office/drawing/2014/main" id="{878EC348-7CBD-4ABE-9862-8EB0240CA2B5}"/>
                    </a:ext>
                  </a:extLst>
                </p:cNvPr>
                <p:cNvPicPr/>
                <p:nvPr/>
              </p:nvPicPr>
              <p:blipFill>
                <a:blip r:embed="rId238"/>
                <a:stretch>
                  <a:fillRect/>
                </a:stretch>
              </p:blipFill>
              <p:spPr>
                <a:xfrm>
                  <a:off x="9176204" y="3959902"/>
                  <a:ext cx="198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 name="Freihand 140">
                  <a:extLst>
                    <a:ext uri="{FF2B5EF4-FFF2-40B4-BE49-F238E27FC236}">
                      <a16:creationId xmlns:a16="http://schemas.microsoft.com/office/drawing/2014/main" id="{F0BEE538-FC6D-4323-B3E4-818270CDDA0C}"/>
                    </a:ext>
                  </a:extLst>
                </p14:cNvPr>
                <p14:cNvContentPartPr/>
                <p14:nvPr/>
              </p14:nvContentPartPr>
              <p14:xfrm>
                <a:off x="10058564" y="3636622"/>
                <a:ext cx="215640" cy="80280"/>
              </p14:xfrm>
            </p:contentPart>
          </mc:Choice>
          <mc:Fallback xmlns="">
            <p:pic>
              <p:nvPicPr>
                <p:cNvPr id="141" name="Freihand 140">
                  <a:extLst>
                    <a:ext uri="{FF2B5EF4-FFF2-40B4-BE49-F238E27FC236}">
                      <a16:creationId xmlns:a16="http://schemas.microsoft.com/office/drawing/2014/main" id="{F0BEE538-FC6D-4323-B3E4-818270CDDA0C}"/>
                    </a:ext>
                  </a:extLst>
                </p:cNvPr>
                <p:cNvPicPr/>
                <p:nvPr/>
              </p:nvPicPr>
              <p:blipFill>
                <a:blip r:embed="rId240"/>
                <a:stretch>
                  <a:fillRect/>
                </a:stretch>
              </p:blipFill>
              <p:spPr>
                <a:xfrm>
                  <a:off x="10049564" y="3627622"/>
                  <a:ext cx="233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2" name="Freihand 141">
                  <a:extLst>
                    <a:ext uri="{FF2B5EF4-FFF2-40B4-BE49-F238E27FC236}">
                      <a16:creationId xmlns:a16="http://schemas.microsoft.com/office/drawing/2014/main" id="{34D121EC-D1C0-44DB-9653-7FB4BDFD7525}"/>
                    </a:ext>
                  </a:extLst>
                </p14:cNvPr>
                <p14:cNvContentPartPr/>
                <p14:nvPr/>
              </p14:nvContentPartPr>
              <p14:xfrm>
                <a:off x="10284284" y="3677662"/>
                <a:ext cx="81360" cy="124200"/>
              </p14:xfrm>
            </p:contentPart>
          </mc:Choice>
          <mc:Fallback xmlns="">
            <p:pic>
              <p:nvPicPr>
                <p:cNvPr id="142" name="Freihand 141">
                  <a:extLst>
                    <a:ext uri="{FF2B5EF4-FFF2-40B4-BE49-F238E27FC236}">
                      <a16:creationId xmlns:a16="http://schemas.microsoft.com/office/drawing/2014/main" id="{34D121EC-D1C0-44DB-9653-7FB4BDFD7525}"/>
                    </a:ext>
                  </a:extLst>
                </p:cNvPr>
                <p:cNvPicPr/>
                <p:nvPr/>
              </p:nvPicPr>
              <p:blipFill>
                <a:blip r:embed="rId242"/>
                <a:stretch>
                  <a:fillRect/>
                </a:stretch>
              </p:blipFill>
              <p:spPr>
                <a:xfrm>
                  <a:off x="10275284" y="3668662"/>
                  <a:ext cx="99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3" name="Freihand 142">
                  <a:extLst>
                    <a:ext uri="{FF2B5EF4-FFF2-40B4-BE49-F238E27FC236}">
                      <a16:creationId xmlns:a16="http://schemas.microsoft.com/office/drawing/2014/main" id="{C860E65C-02A0-4232-8835-813A8BD0CAF4}"/>
                    </a:ext>
                  </a:extLst>
                </p14:cNvPr>
                <p14:cNvContentPartPr/>
                <p14:nvPr/>
              </p14:nvContentPartPr>
              <p14:xfrm>
                <a:off x="10161524" y="3918142"/>
                <a:ext cx="123840" cy="109800"/>
              </p14:xfrm>
            </p:contentPart>
          </mc:Choice>
          <mc:Fallback xmlns="">
            <p:pic>
              <p:nvPicPr>
                <p:cNvPr id="143" name="Freihand 142">
                  <a:extLst>
                    <a:ext uri="{FF2B5EF4-FFF2-40B4-BE49-F238E27FC236}">
                      <a16:creationId xmlns:a16="http://schemas.microsoft.com/office/drawing/2014/main" id="{C860E65C-02A0-4232-8835-813A8BD0CAF4}"/>
                    </a:ext>
                  </a:extLst>
                </p:cNvPr>
                <p:cNvPicPr/>
                <p:nvPr/>
              </p:nvPicPr>
              <p:blipFill>
                <a:blip r:embed="rId244"/>
                <a:stretch>
                  <a:fillRect/>
                </a:stretch>
              </p:blipFill>
              <p:spPr>
                <a:xfrm>
                  <a:off x="10152884" y="3909502"/>
                  <a:ext cx="141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4" name="Freihand 143">
                  <a:extLst>
                    <a:ext uri="{FF2B5EF4-FFF2-40B4-BE49-F238E27FC236}">
                      <a16:creationId xmlns:a16="http://schemas.microsoft.com/office/drawing/2014/main" id="{7555AA36-66FD-438F-B505-7566F4F268DF}"/>
                    </a:ext>
                  </a:extLst>
                </p14:cNvPr>
                <p14:cNvContentPartPr/>
                <p14:nvPr/>
              </p14:nvContentPartPr>
              <p14:xfrm>
                <a:off x="10308044" y="3913462"/>
                <a:ext cx="147240" cy="147960"/>
              </p14:xfrm>
            </p:contentPart>
          </mc:Choice>
          <mc:Fallback xmlns="">
            <p:pic>
              <p:nvPicPr>
                <p:cNvPr id="144" name="Freihand 143">
                  <a:extLst>
                    <a:ext uri="{FF2B5EF4-FFF2-40B4-BE49-F238E27FC236}">
                      <a16:creationId xmlns:a16="http://schemas.microsoft.com/office/drawing/2014/main" id="{7555AA36-66FD-438F-B505-7566F4F268DF}"/>
                    </a:ext>
                  </a:extLst>
                </p:cNvPr>
                <p:cNvPicPr/>
                <p:nvPr/>
              </p:nvPicPr>
              <p:blipFill>
                <a:blip r:embed="rId246"/>
                <a:stretch>
                  <a:fillRect/>
                </a:stretch>
              </p:blipFill>
              <p:spPr>
                <a:xfrm>
                  <a:off x="10299404" y="3904822"/>
                  <a:ext cx="164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5" name="Freihand 144">
                  <a:extLst>
                    <a:ext uri="{FF2B5EF4-FFF2-40B4-BE49-F238E27FC236}">
                      <a16:creationId xmlns:a16="http://schemas.microsoft.com/office/drawing/2014/main" id="{7724F677-11BE-4730-9F37-1688029382D0}"/>
                    </a:ext>
                  </a:extLst>
                </p14:cNvPr>
                <p14:cNvContentPartPr/>
                <p14:nvPr/>
              </p14:nvContentPartPr>
              <p14:xfrm>
                <a:off x="10502804" y="3807982"/>
                <a:ext cx="32760" cy="177120"/>
              </p14:xfrm>
            </p:contentPart>
          </mc:Choice>
          <mc:Fallback xmlns="">
            <p:pic>
              <p:nvPicPr>
                <p:cNvPr id="145" name="Freihand 144">
                  <a:extLst>
                    <a:ext uri="{FF2B5EF4-FFF2-40B4-BE49-F238E27FC236}">
                      <a16:creationId xmlns:a16="http://schemas.microsoft.com/office/drawing/2014/main" id="{7724F677-11BE-4730-9F37-1688029382D0}"/>
                    </a:ext>
                  </a:extLst>
                </p:cNvPr>
                <p:cNvPicPr/>
                <p:nvPr/>
              </p:nvPicPr>
              <p:blipFill>
                <a:blip r:embed="rId248"/>
                <a:stretch>
                  <a:fillRect/>
                </a:stretch>
              </p:blipFill>
              <p:spPr>
                <a:xfrm>
                  <a:off x="10494164" y="3798982"/>
                  <a:ext cx="50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6" name="Freihand 145">
                  <a:extLst>
                    <a:ext uri="{FF2B5EF4-FFF2-40B4-BE49-F238E27FC236}">
                      <a16:creationId xmlns:a16="http://schemas.microsoft.com/office/drawing/2014/main" id="{1B756629-0323-4BF5-99B3-90E0BAEEE63D}"/>
                    </a:ext>
                  </a:extLst>
                </p14:cNvPr>
                <p14:cNvContentPartPr/>
                <p14:nvPr/>
              </p14:nvContentPartPr>
              <p14:xfrm>
                <a:off x="10578764" y="3927142"/>
                <a:ext cx="371880" cy="64440"/>
              </p14:xfrm>
            </p:contentPart>
          </mc:Choice>
          <mc:Fallback xmlns="">
            <p:pic>
              <p:nvPicPr>
                <p:cNvPr id="146" name="Freihand 145">
                  <a:extLst>
                    <a:ext uri="{FF2B5EF4-FFF2-40B4-BE49-F238E27FC236}">
                      <a16:creationId xmlns:a16="http://schemas.microsoft.com/office/drawing/2014/main" id="{1B756629-0323-4BF5-99B3-90E0BAEEE63D}"/>
                    </a:ext>
                  </a:extLst>
                </p:cNvPr>
                <p:cNvPicPr/>
                <p:nvPr/>
              </p:nvPicPr>
              <p:blipFill>
                <a:blip r:embed="rId250"/>
                <a:stretch>
                  <a:fillRect/>
                </a:stretch>
              </p:blipFill>
              <p:spPr>
                <a:xfrm>
                  <a:off x="10570124" y="3918502"/>
                  <a:ext cx="389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7" name="Freihand 146">
                  <a:extLst>
                    <a:ext uri="{FF2B5EF4-FFF2-40B4-BE49-F238E27FC236}">
                      <a16:creationId xmlns:a16="http://schemas.microsoft.com/office/drawing/2014/main" id="{AAB7E645-00B3-4514-8F77-C9A544DE3465}"/>
                    </a:ext>
                  </a:extLst>
                </p14:cNvPr>
                <p14:cNvContentPartPr/>
                <p14:nvPr/>
              </p14:nvContentPartPr>
              <p14:xfrm>
                <a:off x="10469684" y="3874942"/>
                <a:ext cx="120600" cy="16200"/>
              </p14:xfrm>
            </p:contentPart>
          </mc:Choice>
          <mc:Fallback xmlns="">
            <p:pic>
              <p:nvPicPr>
                <p:cNvPr id="147" name="Freihand 146">
                  <a:extLst>
                    <a:ext uri="{FF2B5EF4-FFF2-40B4-BE49-F238E27FC236}">
                      <a16:creationId xmlns:a16="http://schemas.microsoft.com/office/drawing/2014/main" id="{AAB7E645-00B3-4514-8F77-C9A544DE3465}"/>
                    </a:ext>
                  </a:extLst>
                </p:cNvPr>
                <p:cNvPicPr/>
                <p:nvPr/>
              </p:nvPicPr>
              <p:blipFill>
                <a:blip r:embed="rId252"/>
                <a:stretch>
                  <a:fillRect/>
                </a:stretch>
              </p:blipFill>
              <p:spPr>
                <a:xfrm>
                  <a:off x="10460684" y="3865942"/>
                  <a:ext cx="138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9" name="Freihand 148">
                  <a:extLst>
                    <a:ext uri="{FF2B5EF4-FFF2-40B4-BE49-F238E27FC236}">
                      <a16:creationId xmlns:a16="http://schemas.microsoft.com/office/drawing/2014/main" id="{3743F428-515E-4813-803A-FDBA9CACD0E8}"/>
                    </a:ext>
                  </a:extLst>
                </p14:cNvPr>
                <p14:cNvContentPartPr/>
                <p14:nvPr/>
              </p14:nvContentPartPr>
              <p14:xfrm>
                <a:off x="8227604" y="3751102"/>
                <a:ext cx="1308600" cy="524880"/>
              </p14:xfrm>
            </p:contentPart>
          </mc:Choice>
          <mc:Fallback xmlns="">
            <p:pic>
              <p:nvPicPr>
                <p:cNvPr id="149" name="Freihand 148">
                  <a:extLst>
                    <a:ext uri="{FF2B5EF4-FFF2-40B4-BE49-F238E27FC236}">
                      <a16:creationId xmlns:a16="http://schemas.microsoft.com/office/drawing/2014/main" id="{3743F428-515E-4813-803A-FDBA9CACD0E8}"/>
                    </a:ext>
                  </a:extLst>
                </p:cNvPr>
                <p:cNvPicPr/>
                <p:nvPr/>
              </p:nvPicPr>
              <p:blipFill>
                <a:blip r:embed="rId254"/>
                <a:stretch>
                  <a:fillRect/>
                </a:stretch>
              </p:blipFill>
              <p:spPr>
                <a:xfrm>
                  <a:off x="8218964" y="3742102"/>
                  <a:ext cx="1326240" cy="5425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63557" y="104137"/>
            <a:ext cx="5211194" cy="410867"/>
          </a:xfrm>
          <a:prstGeom prst="rect">
            <a:avLst/>
          </a:prstGeom>
          <a:noFill/>
          <a:ln>
            <a:noFill/>
          </a:ln>
        </p:spPr>
        <p:txBody>
          <a:bodyPr lIns="81638" tIns="40819" rIns="81638" bIns="40819" anchor="ctr" anchorCtr="1"/>
          <a:lstStyle/>
          <a:p>
            <a:pPr>
              <a:lnSpc>
                <a:spcPct val="100000"/>
              </a:lnSpc>
            </a:pPr>
            <a:r>
              <a:rPr lang="de-DE" sz="2200" b="1" dirty="0">
                <a:solidFill>
                  <a:srgbClr val="000000"/>
                </a:solidFill>
                <a:latin typeface="Arial"/>
              </a:rPr>
              <a:t>Dt. Nordseeküste im Laufe der Zeit</a:t>
            </a:r>
            <a:endParaRPr sz="2200" dirty="0"/>
          </a:p>
        </p:txBody>
      </p:sp>
      <p:sp>
        <p:nvSpPr>
          <p:cNvPr id="23" name="Textfeld 22"/>
          <p:cNvSpPr txBox="1"/>
          <p:nvPr/>
        </p:nvSpPr>
        <p:spPr>
          <a:xfrm>
            <a:off x="797659" y="5929752"/>
            <a:ext cx="1263487" cy="343620"/>
          </a:xfrm>
          <a:prstGeom prst="rect">
            <a:avLst/>
          </a:prstGeom>
          <a:noFill/>
        </p:spPr>
        <p:txBody>
          <a:bodyPr wrap="none" rtlCol="0">
            <a:spAutoFit/>
          </a:bodyPr>
          <a:lstStyle/>
          <a:p>
            <a:r>
              <a:rPr lang="de-DE" sz="1633" dirty="0"/>
              <a:t>Quelle: NWZ</a:t>
            </a:r>
          </a:p>
        </p:txBody>
      </p:sp>
      <p:pic>
        <p:nvPicPr>
          <p:cNvPr id="10" name="Grafik 9"/>
          <p:cNvPicPr>
            <a:picLocks noChangeAspect="1"/>
          </p:cNvPicPr>
          <p:nvPr/>
        </p:nvPicPr>
        <p:blipFill>
          <a:blip r:embed="rId3"/>
          <a:stretch>
            <a:fillRect/>
          </a:stretch>
        </p:blipFill>
        <p:spPr>
          <a:xfrm>
            <a:off x="265114" y="1620651"/>
            <a:ext cx="7280631" cy="4287637"/>
          </a:xfrm>
          <a:prstGeom prst="rect">
            <a:avLst/>
          </a:prstGeom>
        </p:spPr>
      </p:pic>
      <p:pic>
        <p:nvPicPr>
          <p:cNvPr id="11" name="Grafik 10"/>
          <p:cNvPicPr>
            <a:picLocks noChangeAspect="1"/>
          </p:cNvPicPr>
          <p:nvPr/>
        </p:nvPicPr>
        <p:blipFill>
          <a:blip r:embed="rId4"/>
          <a:stretch>
            <a:fillRect/>
          </a:stretch>
        </p:blipFill>
        <p:spPr>
          <a:xfrm>
            <a:off x="6298585" y="0"/>
            <a:ext cx="5846305" cy="4282141"/>
          </a:xfrm>
          <a:prstGeom prst="rect">
            <a:avLst/>
          </a:prstGeom>
        </p:spPr>
      </p:pic>
      <p:sp>
        <p:nvSpPr>
          <p:cNvPr id="12" name="Textfeld 11"/>
          <p:cNvSpPr txBox="1"/>
          <p:nvPr/>
        </p:nvSpPr>
        <p:spPr>
          <a:xfrm>
            <a:off x="6358765" y="4282141"/>
            <a:ext cx="1275477" cy="343620"/>
          </a:xfrm>
          <a:prstGeom prst="rect">
            <a:avLst/>
          </a:prstGeom>
          <a:noFill/>
        </p:spPr>
        <p:txBody>
          <a:bodyPr wrap="none" rtlCol="0">
            <a:spAutoFit/>
          </a:bodyPr>
          <a:lstStyle/>
          <a:p>
            <a:r>
              <a:rPr lang="de-DE" sz="1633" dirty="0"/>
              <a:t>Quelle: DVW</a:t>
            </a:r>
          </a:p>
        </p:txBody>
      </p:sp>
      <p:sp>
        <p:nvSpPr>
          <p:cNvPr id="13" name="Textfeld 12"/>
          <p:cNvSpPr txBox="1"/>
          <p:nvPr/>
        </p:nvSpPr>
        <p:spPr>
          <a:xfrm>
            <a:off x="6588859" y="294896"/>
            <a:ext cx="2381549" cy="400110"/>
          </a:xfrm>
          <a:prstGeom prst="rect">
            <a:avLst/>
          </a:prstGeom>
          <a:noFill/>
        </p:spPr>
        <p:txBody>
          <a:bodyPr wrap="none" rtlCol="0">
            <a:spAutoFit/>
          </a:bodyPr>
          <a:lstStyle/>
          <a:p>
            <a:r>
              <a:rPr lang="de-DE" sz="2000" b="1" dirty="0">
                <a:solidFill>
                  <a:srgbClr val="FF0000"/>
                </a:solidFill>
              </a:rPr>
              <a:t>Weihnachtsflut 1717</a:t>
            </a:r>
          </a:p>
        </p:txBody>
      </p:sp>
      <p:sp>
        <p:nvSpPr>
          <p:cNvPr id="14" name="Textfeld 13"/>
          <p:cNvSpPr txBox="1"/>
          <p:nvPr/>
        </p:nvSpPr>
        <p:spPr>
          <a:xfrm>
            <a:off x="2581635" y="1420596"/>
            <a:ext cx="2171428" cy="400110"/>
          </a:xfrm>
          <a:prstGeom prst="rect">
            <a:avLst/>
          </a:prstGeom>
          <a:noFill/>
        </p:spPr>
        <p:txBody>
          <a:bodyPr wrap="none" rtlCol="0">
            <a:spAutoFit/>
          </a:bodyPr>
          <a:lstStyle/>
          <a:p>
            <a:r>
              <a:rPr lang="de-DE" sz="2000" b="1" dirty="0" err="1">
                <a:solidFill>
                  <a:srgbClr val="FF0000"/>
                </a:solidFill>
              </a:rPr>
              <a:t>Marcellusflut</a:t>
            </a:r>
            <a:r>
              <a:rPr lang="de-DE" sz="2000" b="1" dirty="0">
                <a:solidFill>
                  <a:srgbClr val="FF0000"/>
                </a:solidFill>
              </a:rPr>
              <a:t> 1362</a:t>
            </a:r>
          </a:p>
        </p:txBody>
      </p:sp>
      <p:sp>
        <p:nvSpPr>
          <p:cNvPr id="15" name="Rechteck 14"/>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9C33F2F8-5C18-412A-80A9-DA5FB881868E}"/>
                  </a:ext>
                </a:extLst>
              </p14:cNvPr>
              <p14:cNvContentPartPr/>
              <p14:nvPr/>
            </p14:nvContentPartPr>
            <p14:xfrm>
              <a:off x="1240724" y="1218502"/>
              <a:ext cx="4800600" cy="3925440"/>
            </p14:xfrm>
          </p:contentPart>
        </mc:Choice>
        <mc:Fallback xmlns="">
          <p:pic>
            <p:nvPicPr>
              <p:cNvPr id="2" name="Freihand 1">
                <a:extLst>
                  <a:ext uri="{FF2B5EF4-FFF2-40B4-BE49-F238E27FC236}">
                    <a16:creationId xmlns:a16="http://schemas.microsoft.com/office/drawing/2014/main" id="{9C33F2F8-5C18-412A-80A9-DA5FB881868E}"/>
                  </a:ext>
                </a:extLst>
              </p:cNvPr>
              <p:cNvPicPr/>
              <p:nvPr/>
            </p:nvPicPr>
            <p:blipFill>
              <a:blip r:embed="rId6"/>
              <a:stretch>
                <a:fillRect/>
              </a:stretch>
            </p:blipFill>
            <p:spPr>
              <a:xfrm>
                <a:off x="1232084" y="1209502"/>
                <a:ext cx="4818240" cy="3943080"/>
              </a:xfrm>
              <a:prstGeom prst="rect">
                <a:avLst/>
              </a:prstGeom>
            </p:spPr>
          </p:pic>
        </mc:Fallback>
      </mc:AlternateContent>
      <p:grpSp>
        <p:nvGrpSpPr>
          <p:cNvPr id="20" name="Gruppieren 19">
            <a:extLst>
              <a:ext uri="{FF2B5EF4-FFF2-40B4-BE49-F238E27FC236}">
                <a16:creationId xmlns:a16="http://schemas.microsoft.com/office/drawing/2014/main" id="{06006A47-6312-4BDB-88A8-DDB95CBDB194}"/>
              </a:ext>
            </a:extLst>
          </p:cNvPr>
          <p:cNvGrpSpPr/>
          <p:nvPr/>
        </p:nvGrpSpPr>
        <p:grpSpPr>
          <a:xfrm>
            <a:off x="6427964" y="197902"/>
            <a:ext cx="5084280" cy="3597480"/>
            <a:chOff x="6427964" y="197902"/>
            <a:chExt cx="5084280" cy="359748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E662F11-33DE-4F8F-A884-9BD8B28E7BAC}"/>
                    </a:ext>
                  </a:extLst>
                </p14:cNvPr>
                <p14:cNvContentPartPr/>
                <p14:nvPr/>
              </p14:nvContentPartPr>
              <p14:xfrm>
                <a:off x="8743124" y="298702"/>
                <a:ext cx="175680" cy="59760"/>
              </p14:xfrm>
            </p:contentPart>
          </mc:Choice>
          <mc:Fallback xmlns="">
            <p:pic>
              <p:nvPicPr>
                <p:cNvPr id="3" name="Freihand 2">
                  <a:extLst>
                    <a:ext uri="{FF2B5EF4-FFF2-40B4-BE49-F238E27FC236}">
                      <a16:creationId xmlns:a16="http://schemas.microsoft.com/office/drawing/2014/main" id="{5E662F11-33DE-4F8F-A884-9BD8B28E7BAC}"/>
                    </a:ext>
                  </a:extLst>
                </p:cNvPr>
                <p:cNvPicPr/>
                <p:nvPr/>
              </p:nvPicPr>
              <p:blipFill>
                <a:blip r:embed="rId8"/>
                <a:stretch>
                  <a:fillRect/>
                </a:stretch>
              </p:blipFill>
              <p:spPr>
                <a:xfrm>
                  <a:off x="8734484" y="290062"/>
                  <a:ext cx="193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57EBE6D4-8872-4B2D-8B66-1F8B2C66C0DA}"/>
                    </a:ext>
                  </a:extLst>
                </p14:cNvPr>
                <p14:cNvContentPartPr/>
                <p14:nvPr/>
              </p14:nvContentPartPr>
              <p14:xfrm>
                <a:off x="6989924" y="286462"/>
                <a:ext cx="1717200" cy="684360"/>
              </p14:xfrm>
            </p:contentPart>
          </mc:Choice>
          <mc:Fallback xmlns="">
            <p:pic>
              <p:nvPicPr>
                <p:cNvPr id="4" name="Freihand 3">
                  <a:extLst>
                    <a:ext uri="{FF2B5EF4-FFF2-40B4-BE49-F238E27FC236}">
                      <a16:creationId xmlns:a16="http://schemas.microsoft.com/office/drawing/2014/main" id="{57EBE6D4-8872-4B2D-8B66-1F8B2C66C0DA}"/>
                    </a:ext>
                  </a:extLst>
                </p:cNvPr>
                <p:cNvPicPr/>
                <p:nvPr/>
              </p:nvPicPr>
              <p:blipFill>
                <a:blip r:embed="rId10"/>
                <a:stretch>
                  <a:fillRect/>
                </a:stretch>
              </p:blipFill>
              <p:spPr>
                <a:xfrm>
                  <a:off x="6980924" y="277462"/>
                  <a:ext cx="1734840" cy="70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B7F185C2-0F33-43C0-B7CB-702F70B42441}"/>
                    </a:ext>
                  </a:extLst>
                </p14:cNvPr>
                <p14:cNvContentPartPr/>
                <p14:nvPr/>
              </p14:nvContentPartPr>
              <p14:xfrm>
                <a:off x="6427964" y="203302"/>
                <a:ext cx="2492640" cy="746280"/>
              </p14:xfrm>
            </p:contentPart>
          </mc:Choice>
          <mc:Fallback xmlns="">
            <p:pic>
              <p:nvPicPr>
                <p:cNvPr id="6" name="Freihand 5">
                  <a:extLst>
                    <a:ext uri="{FF2B5EF4-FFF2-40B4-BE49-F238E27FC236}">
                      <a16:creationId xmlns:a16="http://schemas.microsoft.com/office/drawing/2014/main" id="{B7F185C2-0F33-43C0-B7CB-702F70B42441}"/>
                    </a:ext>
                  </a:extLst>
                </p:cNvPr>
                <p:cNvPicPr/>
                <p:nvPr/>
              </p:nvPicPr>
              <p:blipFill>
                <a:blip r:embed="rId12"/>
                <a:stretch>
                  <a:fillRect/>
                </a:stretch>
              </p:blipFill>
              <p:spPr>
                <a:xfrm>
                  <a:off x="6418964" y="194302"/>
                  <a:ext cx="2510280" cy="763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91847D94-A80B-4B9A-9246-7A9C7F3EBE4D}"/>
                    </a:ext>
                  </a:extLst>
                </p14:cNvPr>
                <p14:cNvContentPartPr/>
                <p14:nvPr/>
              </p14:nvContentPartPr>
              <p14:xfrm>
                <a:off x="11491364" y="2556262"/>
                <a:ext cx="20880" cy="57600"/>
              </p14:xfrm>
            </p:contentPart>
          </mc:Choice>
          <mc:Fallback xmlns="">
            <p:pic>
              <p:nvPicPr>
                <p:cNvPr id="8" name="Freihand 7">
                  <a:extLst>
                    <a:ext uri="{FF2B5EF4-FFF2-40B4-BE49-F238E27FC236}">
                      <a16:creationId xmlns:a16="http://schemas.microsoft.com/office/drawing/2014/main" id="{91847D94-A80B-4B9A-9246-7A9C7F3EBE4D}"/>
                    </a:ext>
                  </a:extLst>
                </p:cNvPr>
                <p:cNvPicPr/>
                <p:nvPr/>
              </p:nvPicPr>
              <p:blipFill>
                <a:blip r:embed="rId14"/>
                <a:stretch>
                  <a:fillRect/>
                </a:stretch>
              </p:blipFill>
              <p:spPr>
                <a:xfrm>
                  <a:off x="11482364" y="2547262"/>
                  <a:ext cx="38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9B0AE4D6-10FC-4AC5-ABB9-FBDCECD69D6F}"/>
                    </a:ext>
                  </a:extLst>
                </p14:cNvPr>
                <p14:cNvContentPartPr/>
                <p14:nvPr/>
              </p14:nvContentPartPr>
              <p14:xfrm>
                <a:off x="8816564" y="1485622"/>
                <a:ext cx="2680920" cy="1450440"/>
              </p14:xfrm>
            </p:contentPart>
          </mc:Choice>
          <mc:Fallback xmlns="">
            <p:pic>
              <p:nvPicPr>
                <p:cNvPr id="9" name="Freihand 8">
                  <a:extLst>
                    <a:ext uri="{FF2B5EF4-FFF2-40B4-BE49-F238E27FC236}">
                      <a16:creationId xmlns:a16="http://schemas.microsoft.com/office/drawing/2014/main" id="{9B0AE4D6-10FC-4AC5-ABB9-FBDCECD69D6F}"/>
                    </a:ext>
                  </a:extLst>
                </p:cNvPr>
                <p:cNvPicPr/>
                <p:nvPr/>
              </p:nvPicPr>
              <p:blipFill>
                <a:blip r:embed="rId16"/>
                <a:stretch>
                  <a:fillRect/>
                </a:stretch>
              </p:blipFill>
              <p:spPr>
                <a:xfrm>
                  <a:off x="8807564" y="1476622"/>
                  <a:ext cx="2698560" cy="146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BB53E64F-D0E3-47DB-934E-918C250E0D6C}"/>
                    </a:ext>
                  </a:extLst>
                </p14:cNvPr>
                <p14:cNvContentPartPr/>
                <p14:nvPr/>
              </p14:nvContentPartPr>
              <p14:xfrm>
                <a:off x="8549804" y="2110942"/>
                <a:ext cx="691560" cy="1236960"/>
              </p14:xfrm>
            </p:contentPart>
          </mc:Choice>
          <mc:Fallback xmlns="">
            <p:pic>
              <p:nvPicPr>
                <p:cNvPr id="16" name="Freihand 15">
                  <a:extLst>
                    <a:ext uri="{FF2B5EF4-FFF2-40B4-BE49-F238E27FC236}">
                      <a16:creationId xmlns:a16="http://schemas.microsoft.com/office/drawing/2014/main" id="{BB53E64F-D0E3-47DB-934E-918C250E0D6C}"/>
                    </a:ext>
                  </a:extLst>
                </p:cNvPr>
                <p:cNvPicPr/>
                <p:nvPr/>
              </p:nvPicPr>
              <p:blipFill>
                <a:blip r:embed="rId18"/>
                <a:stretch>
                  <a:fillRect/>
                </a:stretch>
              </p:blipFill>
              <p:spPr>
                <a:xfrm>
                  <a:off x="8540804" y="2101942"/>
                  <a:ext cx="709200" cy="1254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50239994-6444-49EC-B79B-F349F4A91DD8}"/>
                    </a:ext>
                  </a:extLst>
                </p14:cNvPr>
                <p14:cNvContentPartPr/>
                <p14:nvPr/>
              </p14:nvContentPartPr>
              <p14:xfrm>
                <a:off x="6655484" y="197902"/>
                <a:ext cx="4422240" cy="3597480"/>
              </p14:xfrm>
            </p:contentPart>
          </mc:Choice>
          <mc:Fallback xmlns="">
            <p:pic>
              <p:nvPicPr>
                <p:cNvPr id="19" name="Freihand 18">
                  <a:extLst>
                    <a:ext uri="{FF2B5EF4-FFF2-40B4-BE49-F238E27FC236}">
                      <a16:creationId xmlns:a16="http://schemas.microsoft.com/office/drawing/2014/main" id="{50239994-6444-49EC-B79B-F349F4A91DD8}"/>
                    </a:ext>
                  </a:extLst>
                </p:cNvPr>
                <p:cNvPicPr/>
                <p:nvPr/>
              </p:nvPicPr>
              <p:blipFill>
                <a:blip r:embed="rId20"/>
                <a:stretch>
                  <a:fillRect/>
                </a:stretch>
              </p:blipFill>
              <p:spPr>
                <a:xfrm>
                  <a:off x="6646484" y="188902"/>
                  <a:ext cx="4439880" cy="3615120"/>
                </a:xfrm>
                <a:prstGeom prst="rect">
                  <a:avLst/>
                </a:prstGeom>
              </p:spPr>
            </p:pic>
          </mc:Fallback>
        </mc:AlternateContent>
      </p:grpSp>
    </p:spTree>
    <p:extLst>
      <p:ext uri="{BB962C8B-B14F-4D97-AF65-F5344CB8AC3E}">
        <p14:creationId xmlns:p14="http://schemas.microsoft.com/office/powerpoint/2010/main" val="318747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Negative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86143" y="1195778"/>
            <a:ext cx="12005857" cy="3805262"/>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Allgemeinen entspricht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negativen Externalität wiederspiegelt die Grenzkostenkurve aber nicht die gesamten (gesellschaftlichen ) Kosten bei der Produktion, so berücksichtigt beispielsweise eine Fabrik am Oberlauf eines Flusses nicht die Verschmutzung am Unterlauf.</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oberhalb der (privaten) Grenzkosten </a:t>
            </a:r>
          </a:p>
        </p:txBody>
      </p:sp>
      <p:sp>
        <p:nvSpPr>
          <p:cNvPr id="4" name="Rechteck 3">
            <a:extLst>
              <a:ext uri="{FF2B5EF4-FFF2-40B4-BE49-F238E27FC236}">
                <a16:creationId xmlns:a16="http://schemas.microsoft.com/office/drawing/2014/main" id="{A5C09BAB-3E5B-45DB-81B5-09758F8059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F7A77334-7386-4F9E-9C87-A18676B40C44}"/>
              </a:ext>
            </a:extLst>
          </p:cNvPr>
          <p:cNvGrpSpPr/>
          <p:nvPr/>
        </p:nvGrpSpPr>
        <p:grpSpPr>
          <a:xfrm>
            <a:off x="3889964" y="1046422"/>
            <a:ext cx="8147520" cy="741960"/>
            <a:chOff x="3889964" y="1046422"/>
            <a:chExt cx="8147520" cy="741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3BFD07D-2E0A-4A6F-A7A2-696CF902FD9A}"/>
                    </a:ext>
                  </a:extLst>
                </p14:cNvPr>
                <p14:cNvContentPartPr/>
                <p14:nvPr/>
              </p14:nvContentPartPr>
              <p14:xfrm>
                <a:off x="3889964" y="1592902"/>
                <a:ext cx="6248880" cy="92160"/>
              </p14:xfrm>
            </p:contentPart>
          </mc:Choice>
          <mc:Fallback xmlns="">
            <p:pic>
              <p:nvPicPr>
                <p:cNvPr id="2" name="Freihand 1">
                  <a:extLst>
                    <a:ext uri="{FF2B5EF4-FFF2-40B4-BE49-F238E27FC236}">
                      <a16:creationId xmlns:a16="http://schemas.microsoft.com/office/drawing/2014/main" id="{33BFD07D-2E0A-4A6F-A7A2-696CF902FD9A}"/>
                    </a:ext>
                  </a:extLst>
                </p:cNvPr>
                <p:cNvPicPr/>
                <p:nvPr/>
              </p:nvPicPr>
              <p:blipFill>
                <a:blip r:embed="rId4"/>
                <a:stretch>
                  <a:fillRect/>
                </a:stretch>
              </p:blipFill>
              <p:spPr>
                <a:xfrm>
                  <a:off x="3880964" y="1583902"/>
                  <a:ext cx="6266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B5112F0-ACFB-4787-AE0A-9615616F90FA}"/>
                    </a:ext>
                  </a:extLst>
                </p14:cNvPr>
                <p14:cNvContentPartPr/>
                <p14:nvPr/>
              </p14:nvContentPartPr>
              <p14:xfrm>
                <a:off x="10578044" y="1618462"/>
                <a:ext cx="1351800" cy="68400"/>
              </p14:xfrm>
            </p:contentPart>
          </mc:Choice>
          <mc:Fallback xmlns="">
            <p:pic>
              <p:nvPicPr>
                <p:cNvPr id="5" name="Freihand 4">
                  <a:extLst>
                    <a:ext uri="{FF2B5EF4-FFF2-40B4-BE49-F238E27FC236}">
                      <a16:creationId xmlns:a16="http://schemas.microsoft.com/office/drawing/2014/main" id="{FB5112F0-ACFB-4787-AE0A-9615616F90FA}"/>
                    </a:ext>
                  </a:extLst>
                </p:cNvPr>
                <p:cNvPicPr/>
                <p:nvPr/>
              </p:nvPicPr>
              <p:blipFill>
                <a:blip r:embed="rId6"/>
                <a:stretch>
                  <a:fillRect/>
                </a:stretch>
              </p:blipFill>
              <p:spPr>
                <a:xfrm>
                  <a:off x="10569044" y="1609822"/>
                  <a:ext cx="1369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DCF20C70-BA07-405F-AD88-7C8C10E563BA}"/>
                    </a:ext>
                  </a:extLst>
                </p14:cNvPr>
                <p14:cNvContentPartPr/>
                <p14:nvPr/>
              </p14:nvContentPartPr>
              <p14:xfrm>
                <a:off x="9937244" y="1046422"/>
                <a:ext cx="2100240" cy="741960"/>
              </p14:xfrm>
            </p:contentPart>
          </mc:Choice>
          <mc:Fallback xmlns="">
            <p:pic>
              <p:nvPicPr>
                <p:cNvPr id="7" name="Freihand 6">
                  <a:extLst>
                    <a:ext uri="{FF2B5EF4-FFF2-40B4-BE49-F238E27FC236}">
                      <a16:creationId xmlns:a16="http://schemas.microsoft.com/office/drawing/2014/main" id="{DCF20C70-BA07-405F-AD88-7C8C10E563BA}"/>
                    </a:ext>
                  </a:extLst>
                </p:cNvPr>
                <p:cNvPicPr/>
                <p:nvPr/>
              </p:nvPicPr>
              <p:blipFill>
                <a:blip r:embed="rId8"/>
                <a:stretch>
                  <a:fillRect/>
                </a:stretch>
              </p:blipFill>
              <p:spPr>
                <a:xfrm>
                  <a:off x="9928604" y="1037422"/>
                  <a:ext cx="211788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120995B6-C628-4AED-9AF3-D904C4F0C0F7}"/>
                    </a:ext>
                  </a:extLst>
                </p14:cNvPr>
                <p14:cNvContentPartPr/>
                <p14:nvPr/>
              </p14:nvContentPartPr>
              <p14:xfrm>
                <a:off x="10382924" y="1684702"/>
                <a:ext cx="1199160" cy="45000"/>
              </p14:xfrm>
            </p:contentPart>
          </mc:Choice>
          <mc:Fallback xmlns="">
            <p:pic>
              <p:nvPicPr>
                <p:cNvPr id="9" name="Freihand 8">
                  <a:extLst>
                    <a:ext uri="{FF2B5EF4-FFF2-40B4-BE49-F238E27FC236}">
                      <a16:creationId xmlns:a16="http://schemas.microsoft.com/office/drawing/2014/main" id="{120995B6-C628-4AED-9AF3-D904C4F0C0F7}"/>
                    </a:ext>
                  </a:extLst>
                </p:cNvPr>
                <p:cNvPicPr/>
                <p:nvPr/>
              </p:nvPicPr>
              <p:blipFill>
                <a:blip r:embed="rId10"/>
                <a:stretch>
                  <a:fillRect/>
                </a:stretch>
              </p:blipFill>
              <p:spPr>
                <a:xfrm>
                  <a:off x="10374284" y="1675702"/>
                  <a:ext cx="1216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CB9B4DCE-7CDE-48FF-B229-911F4B8C9051}"/>
                    </a:ext>
                  </a:extLst>
                </p14:cNvPr>
                <p14:cNvContentPartPr/>
                <p14:nvPr/>
              </p14:nvContentPartPr>
              <p14:xfrm>
                <a:off x="9773084" y="1642942"/>
                <a:ext cx="1217520" cy="24120"/>
              </p14:xfrm>
            </p:contentPart>
          </mc:Choice>
          <mc:Fallback xmlns="">
            <p:pic>
              <p:nvPicPr>
                <p:cNvPr id="10" name="Freihand 9">
                  <a:extLst>
                    <a:ext uri="{FF2B5EF4-FFF2-40B4-BE49-F238E27FC236}">
                      <a16:creationId xmlns:a16="http://schemas.microsoft.com/office/drawing/2014/main" id="{CB9B4DCE-7CDE-48FF-B229-911F4B8C9051}"/>
                    </a:ext>
                  </a:extLst>
                </p:cNvPr>
                <p:cNvPicPr/>
                <p:nvPr/>
              </p:nvPicPr>
              <p:blipFill>
                <a:blip r:embed="rId12"/>
                <a:stretch>
                  <a:fillRect/>
                </a:stretch>
              </p:blipFill>
              <p:spPr>
                <a:xfrm>
                  <a:off x="9764084" y="1634302"/>
                  <a:ext cx="1235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66DF84C1-1BCE-4006-8522-92639A5118D4}"/>
                    </a:ext>
                  </a:extLst>
                </p14:cNvPr>
                <p14:cNvContentPartPr/>
                <p14:nvPr/>
              </p14:nvContentPartPr>
              <p14:xfrm>
                <a:off x="10241084" y="1563742"/>
                <a:ext cx="1328040" cy="67320"/>
              </p14:xfrm>
            </p:contentPart>
          </mc:Choice>
          <mc:Fallback xmlns="">
            <p:pic>
              <p:nvPicPr>
                <p:cNvPr id="11" name="Freihand 10">
                  <a:extLst>
                    <a:ext uri="{FF2B5EF4-FFF2-40B4-BE49-F238E27FC236}">
                      <a16:creationId xmlns:a16="http://schemas.microsoft.com/office/drawing/2014/main" id="{66DF84C1-1BCE-4006-8522-92639A5118D4}"/>
                    </a:ext>
                  </a:extLst>
                </p:cNvPr>
                <p:cNvPicPr/>
                <p:nvPr/>
              </p:nvPicPr>
              <p:blipFill>
                <a:blip r:embed="rId14"/>
                <a:stretch>
                  <a:fillRect/>
                </a:stretch>
              </p:blipFill>
              <p:spPr>
                <a:xfrm>
                  <a:off x="10232084" y="1554742"/>
                  <a:ext cx="1345680" cy="84960"/>
                </a:xfrm>
                <a:prstGeom prst="rect">
                  <a:avLst/>
                </a:prstGeom>
              </p:spPr>
            </p:pic>
          </mc:Fallback>
        </mc:AlternateContent>
      </p:grpSp>
      <p:grpSp>
        <p:nvGrpSpPr>
          <p:cNvPr id="17" name="Gruppieren 16">
            <a:extLst>
              <a:ext uri="{FF2B5EF4-FFF2-40B4-BE49-F238E27FC236}">
                <a16:creationId xmlns:a16="http://schemas.microsoft.com/office/drawing/2014/main" id="{C5538902-4630-418D-889F-034E85FF37F7}"/>
              </a:ext>
            </a:extLst>
          </p:cNvPr>
          <p:cNvGrpSpPr/>
          <p:nvPr/>
        </p:nvGrpSpPr>
        <p:grpSpPr>
          <a:xfrm>
            <a:off x="3942884" y="3695662"/>
            <a:ext cx="4787280" cy="1026720"/>
            <a:chOff x="3942884" y="3695662"/>
            <a:chExt cx="4787280" cy="1026720"/>
          </a:xfrm>
        </p:grpSpPr>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C27DCD4D-6A04-4D0F-8DAE-0C8989C2581F}"/>
                    </a:ext>
                  </a:extLst>
                </p14:cNvPr>
                <p14:cNvContentPartPr/>
                <p14:nvPr/>
              </p14:nvContentPartPr>
              <p14:xfrm>
                <a:off x="3942884" y="4505302"/>
                <a:ext cx="138240" cy="11160"/>
              </p14:xfrm>
            </p:contentPart>
          </mc:Choice>
          <mc:Fallback xmlns="">
            <p:pic>
              <p:nvPicPr>
                <p:cNvPr id="13" name="Freihand 12">
                  <a:extLst>
                    <a:ext uri="{FF2B5EF4-FFF2-40B4-BE49-F238E27FC236}">
                      <a16:creationId xmlns:a16="http://schemas.microsoft.com/office/drawing/2014/main" id="{C27DCD4D-6A04-4D0F-8DAE-0C8989C2581F}"/>
                    </a:ext>
                  </a:extLst>
                </p:cNvPr>
                <p:cNvPicPr/>
                <p:nvPr/>
              </p:nvPicPr>
              <p:blipFill>
                <a:blip r:embed="rId16"/>
                <a:stretch>
                  <a:fillRect/>
                </a:stretch>
              </p:blipFill>
              <p:spPr>
                <a:xfrm>
                  <a:off x="3934244" y="4496662"/>
                  <a:ext cx="155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65FFF34-8BB6-40CA-BEB9-62AFE290A292}"/>
                    </a:ext>
                  </a:extLst>
                </p14:cNvPr>
                <p14:cNvContentPartPr/>
                <p14:nvPr/>
              </p14:nvContentPartPr>
              <p14:xfrm>
                <a:off x="4479644" y="4445902"/>
                <a:ext cx="3912120" cy="65880"/>
              </p14:xfrm>
            </p:contentPart>
          </mc:Choice>
          <mc:Fallback xmlns="">
            <p:pic>
              <p:nvPicPr>
                <p:cNvPr id="14" name="Freihand 13">
                  <a:extLst>
                    <a:ext uri="{FF2B5EF4-FFF2-40B4-BE49-F238E27FC236}">
                      <a16:creationId xmlns:a16="http://schemas.microsoft.com/office/drawing/2014/main" id="{A65FFF34-8BB6-40CA-BEB9-62AFE290A292}"/>
                    </a:ext>
                  </a:extLst>
                </p:cNvPr>
                <p:cNvPicPr/>
                <p:nvPr/>
              </p:nvPicPr>
              <p:blipFill>
                <a:blip r:embed="rId18"/>
                <a:stretch>
                  <a:fillRect/>
                </a:stretch>
              </p:blipFill>
              <p:spPr>
                <a:xfrm>
                  <a:off x="4470644" y="4436902"/>
                  <a:ext cx="3929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60F37C17-2D32-4D0D-A4FB-71085014D60C}"/>
                    </a:ext>
                  </a:extLst>
                </p14:cNvPr>
                <p14:cNvContentPartPr/>
                <p14:nvPr/>
              </p14:nvContentPartPr>
              <p14:xfrm>
                <a:off x="4147724" y="3695662"/>
                <a:ext cx="4043880" cy="957240"/>
              </p14:xfrm>
            </p:contentPart>
          </mc:Choice>
          <mc:Fallback xmlns="">
            <p:pic>
              <p:nvPicPr>
                <p:cNvPr id="15" name="Freihand 14">
                  <a:extLst>
                    <a:ext uri="{FF2B5EF4-FFF2-40B4-BE49-F238E27FC236}">
                      <a16:creationId xmlns:a16="http://schemas.microsoft.com/office/drawing/2014/main" id="{60F37C17-2D32-4D0D-A4FB-71085014D60C}"/>
                    </a:ext>
                  </a:extLst>
                </p:cNvPr>
                <p:cNvPicPr/>
                <p:nvPr/>
              </p:nvPicPr>
              <p:blipFill>
                <a:blip r:embed="rId20"/>
                <a:stretch>
                  <a:fillRect/>
                </a:stretch>
              </p:blipFill>
              <p:spPr>
                <a:xfrm>
                  <a:off x="4138724" y="3686662"/>
                  <a:ext cx="4061520" cy="97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DB0C2C0F-5CD1-4383-99FF-384CDCAE720F}"/>
                    </a:ext>
                  </a:extLst>
                </p14:cNvPr>
                <p14:cNvContentPartPr/>
                <p14:nvPr/>
              </p14:nvContentPartPr>
              <p14:xfrm>
                <a:off x="4789604" y="3702502"/>
                <a:ext cx="3940560" cy="1019880"/>
              </p14:xfrm>
            </p:contentPart>
          </mc:Choice>
          <mc:Fallback xmlns="">
            <p:pic>
              <p:nvPicPr>
                <p:cNvPr id="16" name="Freihand 15">
                  <a:extLst>
                    <a:ext uri="{FF2B5EF4-FFF2-40B4-BE49-F238E27FC236}">
                      <a16:creationId xmlns:a16="http://schemas.microsoft.com/office/drawing/2014/main" id="{DB0C2C0F-5CD1-4383-99FF-384CDCAE720F}"/>
                    </a:ext>
                  </a:extLst>
                </p:cNvPr>
                <p:cNvPicPr/>
                <p:nvPr/>
              </p:nvPicPr>
              <p:blipFill>
                <a:blip r:embed="rId22"/>
                <a:stretch>
                  <a:fillRect/>
                </a:stretch>
              </p:blipFill>
              <p:spPr>
                <a:xfrm>
                  <a:off x="4780964" y="3693862"/>
                  <a:ext cx="3958200" cy="1037520"/>
                </a:xfrm>
                <a:prstGeom prst="rect">
                  <a:avLst/>
                </a:prstGeom>
              </p:spPr>
            </p:pic>
          </mc:Fallback>
        </mc:AlternateContent>
      </p:grpSp>
    </p:spTree>
    <p:extLst>
      <p:ext uri="{BB962C8B-B14F-4D97-AF65-F5344CB8AC3E}">
        <p14:creationId xmlns:p14="http://schemas.microsoft.com/office/powerpoint/2010/main" val="212236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Negative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618708" y="217408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730468" y="1330169"/>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44" name="Gerader Verbinder 43"/>
          <p:cNvCxnSpPr/>
          <p:nvPr/>
        </p:nvCxnSpPr>
        <p:spPr>
          <a:xfrm>
            <a:off x="5580883" y="3339326"/>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478252" y="5075526"/>
            <a:ext cx="344966" cy="343620"/>
          </a:xfrm>
          <a:prstGeom prst="rect">
            <a:avLst/>
          </a:prstGeom>
          <a:noFill/>
        </p:spPr>
        <p:txBody>
          <a:bodyPr wrap="none" rtlCol="0">
            <a:spAutoFit/>
          </a:bodyPr>
          <a:lstStyle/>
          <a:p>
            <a:r>
              <a:rPr lang="de-DE" sz="1633" dirty="0"/>
              <a:t>x</a:t>
            </a:r>
            <a:r>
              <a:rPr lang="de-DE" sz="1633" baseline="30000" dirty="0"/>
              <a:t>*</a:t>
            </a:r>
          </a:p>
        </p:txBody>
      </p:sp>
      <p:sp>
        <p:nvSpPr>
          <p:cNvPr id="55" name="Textfeld 54"/>
          <p:cNvSpPr txBox="1"/>
          <p:nvPr/>
        </p:nvSpPr>
        <p:spPr>
          <a:xfrm>
            <a:off x="2436971" y="3123243"/>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176001BE-BF15-4782-B7C7-C6CE374C15B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A309184A-F801-41BA-B358-272FF8144039}"/>
              </a:ext>
            </a:extLst>
          </p:cNvPr>
          <p:cNvCxnSpPr>
            <a:cxnSpLocks/>
          </p:cNvCxnSpPr>
          <p:nvPr/>
        </p:nvCxnSpPr>
        <p:spPr>
          <a:xfrm flipH="1">
            <a:off x="5822568" y="3170550"/>
            <a:ext cx="1241929" cy="16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11836C06-5739-49E2-9E14-5C9F1CBEF4A7}"/>
              </a:ext>
            </a:extLst>
          </p:cNvPr>
          <p:cNvSpPr txBox="1"/>
          <p:nvPr/>
        </p:nvSpPr>
        <p:spPr>
          <a:xfrm>
            <a:off x="7064497" y="3080064"/>
            <a:ext cx="2585836" cy="343620"/>
          </a:xfrm>
          <a:prstGeom prst="rect">
            <a:avLst/>
          </a:prstGeom>
          <a:noFill/>
        </p:spPr>
        <p:txBody>
          <a:bodyPr wrap="square" rtlCol="0">
            <a:spAutoFit/>
          </a:bodyPr>
          <a:lstStyle/>
          <a:p>
            <a:r>
              <a:rPr lang="de-DE" sz="1633" dirty="0"/>
              <a:t>Privates Marktgleichgewicht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8AA57DE-F7A8-491D-A486-BEE5EC253055}"/>
                  </a:ext>
                </a:extLst>
              </p14:cNvPr>
              <p14:cNvContentPartPr/>
              <p14:nvPr/>
            </p14:nvContentPartPr>
            <p14:xfrm>
              <a:off x="7536044" y="1218142"/>
              <a:ext cx="831960" cy="829440"/>
            </p14:xfrm>
          </p:contentPart>
        </mc:Choice>
        <mc:Fallback xmlns="">
          <p:pic>
            <p:nvPicPr>
              <p:cNvPr id="2" name="Freihand 1">
                <a:extLst>
                  <a:ext uri="{FF2B5EF4-FFF2-40B4-BE49-F238E27FC236}">
                    <a16:creationId xmlns:a16="http://schemas.microsoft.com/office/drawing/2014/main" id="{B8AA57DE-F7A8-491D-A486-BEE5EC253055}"/>
                  </a:ext>
                </a:extLst>
              </p:cNvPr>
              <p:cNvPicPr/>
              <p:nvPr/>
            </p:nvPicPr>
            <p:blipFill>
              <a:blip r:embed="rId4"/>
              <a:stretch>
                <a:fillRect/>
              </a:stretch>
            </p:blipFill>
            <p:spPr>
              <a:xfrm>
                <a:off x="7527404" y="1209142"/>
                <a:ext cx="849600" cy="84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Freihand 36">
                <a:extLst>
                  <a:ext uri="{FF2B5EF4-FFF2-40B4-BE49-F238E27FC236}">
                    <a16:creationId xmlns:a16="http://schemas.microsoft.com/office/drawing/2014/main" id="{3A39AA77-ED84-41E3-A5FF-09C0413186B8}"/>
                  </a:ext>
                </a:extLst>
              </p14:cNvPr>
              <p14:cNvContentPartPr/>
              <p14:nvPr/>
            </p14:nvContentPartPr>
            <p14:xfrm>
              <a:off x="5561804" y="3257182"/>
              <a:ext cx="75600" cy="114120"/>
            </p14:xfrm>
          </p:contentPart>
        </mc:Choice>
        <mc:Fallback xmlns="">
          <p:pic>
            <p:nvPicPr>
              <p:cNvPr id="37" name="Freihand 36">
                <a:extLst>
                  <a:ext uri="{FF2B5EF4-FFF2-40B4-BE49-F238E27FC236}">
                    <a16:creationId xmlns:a16="http://schemas.microsoft.com/office/drawing/2014/main" id="{3A39AA77-ED84-41E3-A5FF-09C0413186B8}"/>
                  </a:ext>
                </a:extLst>
              </p:cNvPr>
              <p:cNvPicPr/>
              <p:nvPr/>
            </p:nvPicPr>
            <p:blipFill>
              <a:blip r:embed="rId6"/>
              <a:stretch>
                <a:fillRect/>
              </a:stretch>
            </p:blipFill>
            <p:spPr>
              <a:xfrm>
                <a:off x="5553164" y="3248182"/>
                <a:ext cx="93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 name="Freihand 64">
                <a:extLst>
                  <a:ext uri="{FF2B5EF4-FFF2-40B4-BE49-F238E27FC236}">
                    <a16:creationId xmlns:a16="http://schemas.microsoft.com/office/drawing/2014/main" id="{578707AA-7104-4A19-ACAA-FE42349346BD}"/>
                  </a:ext>
                </a:extLst>
              </p14:cNvPr>
              <p14:cNvContentPartPr/>
              <p14:nvPr/>
            </p14:nvContentPartPr>
            <p14:xfrm>
              <a:off x="5584844" y="2494342"/>
              <a:ext cx="103320" cy="739080"/>
            </p14:xfrm>
          </p:contentPart>
        </mc:Choice>
        <mc:Fallback xmlns="">
          <p:pic>
            <p:nvPicPr>
              <p:cNvPr id="65" name="Freihand 64">
                <a:extLst>
                  <a:ext uri="{FF2B5EF4-FFF2-40B4-BE49-F238E27FC236}">
                    <a16:creationId xmlns:a16="http://schemas.microsoft.com/office/drawing/2014/main" id="{578707AA-7104-4A19-ACAA-FE42349346BD}"/>
                  </a:ext>
                </a:extLst>
              </p:cNvPr>
              <p:cNvPicPr/>
              <p:nvPr/>
            </p:nvPicPr>
            <p:blipFill>
              <a:blip r:embed="rId8"/>
              <a:stretch>
                <a:fillRect/>
              </a:stretch>
            </p:blipFill>
            <p:spPr>
              <a:xfrm>
                <a:off x="5576204" y="2485342"/>
                <a:ext cx="12096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7" name="Freihand 66">
                <a:extLst>
                  <a:ext uri="{FF2B5EF4-FFF2-40B4-BE49-F238E27FC236}">
                    <a16:creationId xmlns:a16="http://schemas.microsoft.com/office/drawing/2014/main" id="{6ED7EA63-0AFA-4278-B0AE-28E617C2FCE9}"/>
                  </a:ext>
                </a:extLst>
              </p14:cNvPr>
              <p14:cNvContentPartPr/>
              <p14:nvPr/>
            </p14:nvContentPartPr>
            <p14:xfrm>
              <a:off x="5600324" y="2501902"/>
              <a:ext cx="91440" cy="633960"/>
            </p14:xfrm>
          </p:contentPart>
        </mc:Choice>
        <mc:Fallback xmlns="">
          <p:pic>
            <p:nvPicPr>
              <p:cNvPr id="67" name="Freihand 66">
                <a:extLst>
                  <a:ext uri="{FF2B5EF4-FFF2-40B4-BE49-F238E27FC236}">
                    <a16:creationId xmlns:a16="http://schemas.microsoft.com/office/drawing/2014/main" id="{6ED7EA63-0AFA-4278-B0AE-28E617C2FCE9}"/>
                  </a:ext>
                </a:extLst>
              </p:cNvPr>
              <p:cNvPicPr/>
              <p:nvPr/>
            </p:nvPicPr>
            <p:blipFill>
              <a:blip r:embed="rId10"/>
              <a:stretch>
                <a:fillRect/>
              </a:stretch>
            </p:blipFill>
            <p:spPr>
              <a:xfrm>
                <a:off x="5591684" y="2493262"/>
                <a:ext cx="10908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7" name="Freihand 86">
                <a:extLst>
                  <a:ext uri="{FF2B5EF4-FFF2-40B4-BE49-F238E27FC236}">
                    <a16:creationId xmlns:a16="http://schemas.microsoft.com/office/drawing/2014/main" id="{54A6F927-08D4-4A38-8611-C92B6DE6A6E8}"/>
                  </a:ext>
                </a:extLst>
              </p14:cNvPr>
              <p14:cNvContentPartPr/>
              <p14:nvPr/>
            </p14:nvContentPartPr>
            <p14:xfrm>
              <a:off x="5405204" y="2477422"/>
              <a:ext cx="76680" cy="677880"/>
            </p14:xfrm>
          </p:contentPart>
        </mc:Choice>
        <mc:Fallback xmlns="">
          <p:pic>
            <p:nvPicPr>
              <p:cNvPr id="87" name="Freihand 86">
                <a:extLst>
                  <a:ext uri="{FF2B5EF4-FFF2-40B4-BE49-F238E27FC236}">
                    <a16:creationId xmlns:a16="http://schemas.microsoft.com/office/drawing/2014/main" id="{54A6F927-08D4-4A38-8611-C92B6DE6A6E8}"/>
                  </a:ext>
                </a:extLst>
              </p:cNvPr>
              <p:cNvPicPr/>
              <p:nvPr/>
            </p:nvPicPr>
            <p:blipFill>
              <a:blip r:embed="rId12"/>
              <a:stretch>
                <a:fillRect/>
              </a:stretch>
            </p:blipFill>
            <p:spPr>
              <a:xfrm>
                <a:off x="5396564" y="2468422"/>
                <a:ext cx="94320" cy="695520"/>
              </a:xfrm>
              <a:prstGeom prst="rect">
                <a:avLst/>
              </a:prstGeom>
            </p:spPr>
          </p:pic>
        </mc:Fallback>
      </mc:AlternateContent>
      <p:grpSp>
        <p:nvGrpSpPr>
          <p:cNvPr id="187" name="Gruppieren 186">
            <a:extLst>
              <a:ext uri="{FF2B5EF4-FFF2-40B4-BE49-F238E27FC236}">
                <a16:creationId xmlns:a16="http://schemas.microsoft.com/office/drawing/2014/main" id="{CD45C8D2-BEDB-463E-BBBC-22C1DD780B07}"/>
              </a:ext>
            </a:extLst>
          </p:cNvPr>
          <p:cNvGrpSpPr/>
          <p:nvPr/>
        </p:nvGrpSpPr>
        <p:grpSpPr>
          <a:xfrm>
            <a:off x="1954244" y="489862"/>
            <a:ext cx="9224640" cy="6176160"/>
            <a:chOff x="1954244" y="489862"/>
            <a:chExt cx="9224640" cy="6176160"/>
          </a:xfrm>
        </p:grpSpPr>
        <mc:AlternateContent xmlns:mc="http://schemas.openxmlformats.org/markup-compatibility/2006" xmlns:p14="http://schemas.microsoft.com/office/powerpoint/2010/main">
          <mc:Choice Requires="p14">
            <p:contentPart p14:bwMode="auto" r:id="rId13">
              <p14:nvContentPartPr>
                <p14:cNvPr id="98" name="Freihand 97">
                  <a:extLst>
                    <a:ext uri="{FF2B5EF4-FFF2-40B4-BE49-F238E27FC236}">
                      <a16:creationId xmlns:a16="http://schemas.microsoft.com/office/drawing/2014/main" id="{F9367788-CB3D-43E8-9BFF-7615EC4C74B2}"/>
                    </a:ext>
                  </a:extLst>
                </p14:cNvPr>
                <p14:cNvContentPartPr/>
                <p14:nvPr/>
              </p14:nvContentPartPr>
              <p14:xfrm>
                <a:off x="4876364" y="4062862"/>
                <a:ext cx="31680" cy="912600"/>
              </p14:xfrm>
            </p:contentPart>
          </mc:Choice>
          <mc:Fallback xmlns="">
            <p:pic>
              <p:nvPicPr>
                <p:cNvPr id="98" name="Freihand 97">
                  <a:extLst>
                    <a:ext uri="{FF2B5EF4-FFF2-40B4-BE49-F238E27FC236}">
                      <a16:creationId xmlns:a16="http://schemas.microsoft.com/office/drawing/2014/main" id="{F9367788-CB3D-43E8-9BFF-7615EC4C74B2}"/>
                    </a:ext>
                  </a:extLst>
                </p:cNvPr>
                <p:cNvPicPr/>
                <p:nvPr/>
              </p:nvPicPr>
              <p:blipFill>
                <a:blip r:embed="rId14"/>
                <a:stretch>
                  <a:fillRect/>
                </a:stretch>
              </p:blipFill>
              <p:spPr>
                <a:xfrm>
                  <a:off x="4867724" y="4053862"/>
                  <a:ext cx="49320" cy="93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 name="Freihand 3">
                  <a:extLst>
                    <a:ext uri="{FF2B5EF4-FFF2-40B4-BE49-F238E27FC236}">
                      <a16:creationId xmlns:a16="http://schemas.microsoft.com/office/drawing/2014/main" id="{93E99A76-B602-4D29-868A-BF41FC11D1A3}"/>
                    </a:ext>
                  </a:extLst>
                </p14:cNvPr>
                <p14:cNvContentPartPr/>
                <p14:nvPr/>
              </p14:nvContentPartPr>
              <p14:xfrm>
                <a:off x="8023844" y="2115982"/>
                <a:ext cx="410040" cy="147960"/>
              </p14:xfrm>
            </p:contentPart>
          </mc:Choice>
          <mc:Fallback xmlns="">
            <p:pic>
              <p:nvPicPr>
                <p:cNvPr id="4" name="Freihand 3">
                  <a:extLst>
                    <a:ext uri="{FF2B5EF4-FFF2-40B4-BE49-F238E27FC236}">
                      <a16:creationId xmlns:a16="http://schemas.microsoft.com/office/drawing/2014/main" id="{93E99A76-B602-4D29-868A-BF41FC11D1A3}"/>
                    </a:ext>
                  </a:extLst>
                </p:cNvPr>
                <p:cNvPicPr/>
                <p:nvPr/>
              </p:nvPicPr>
              <p:blipFill>
                <a:blip r:embed="rId16"/>
                <a:stretch>
                  <a:fillRect/>
                </a:stretch>
              </p:blipFill>
              <p:spPr>
                <a:xfrm>
                  <a:off x="8014844" y="2107342"/>
                  <a:ext cx="427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FC5A2D0-22E6-4C64-9010-9F622D7A9E8A}"/>
                    </a:ext>
                  </a:extLst>
                </p14:cNvPr>
                <p14:cNvContentPartPr/>
                <p14:nvPr/>
              </p14:nvContentPartPr>
              <p14:xfrm>
                <a:off x="7911164" y="2093662"/>
                <a:ext cx="400320" cy="291960"/>
              </p14:xfrm>
            </p:contentPart>
          </mc:Choice>
          <mc:Fallback xmlns="">
            <p:pic>
              <p:nvPicPr>
                <p:cNvPr id="12" name="Freihand 11">
                  <a:extLst>
                    <a:ext uri="{FF2B5EF4-FFF2-40B4-BE49-F238E27FC236}">
                      <a16:creationId xmlns:a16="http://schemas.microsoft.com/office/drawing/2014/main" id="{CFC5A2D0-22E6-4C64-9010-9F622D7A9E8A}"/>
                    </a:ext>
                  </a:extLst>
                </p:cNvPr>
                <p:cNvPicPr/>
                <p:nvPr/>
              </p:nvPicPr>
              <p:blipFill>
                <a:blip r:embed="rId18"/>
                <a:stretch>
                  <a:fillRect/>
                </a:stretch>
              </p:blipFill>
              <p:spPr>
                <a:xfrm>
                  <a:off x="7902524" y="2085022"/>
                  <a:ext cx="4179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B1F4B89E-6417-4B52-843D-6FC5DC4441B7}"/>
                    </a:ext>
                  </a:extLst>
                </p14:cNvPr>
                <p14:cNvContentPartPr/>
                <p14:nvPr/>
              </p14:nvContentPartPr>
              <p14:xfrm>
                <a:off x="8675804" y="1995022"/>
                <a:ext cx="80640" cy="294480"/>
              </p14:xfrm>
            </p:contentPart>
          </mc:Choice>
          <mc:Fallback xmlns="">
            <p:pic>
              <p:nvPicPr>
                <p:cNvPr id="15" name="Freihand 14">
                  <a:extLst>
                    <a:ext uri="{FF2B5EF4-FFF2-40B4-BE49-F238E27FC236}">
                      <a16:creationId xmlns:a16="http://schemas.microsoft.com/office/drawing/2014/main" id="{B1F4B89E-6417-4B52-843D-6FC5DC4441B7}"/>
                    </a:ext>
                  </a:extLst>
                </p:cNvPr>
                <p:cNvPicPr/>
                <p:nvPr/>
              </p:nvPicPr>
              <p:blipFill>
                <a:blip r:embed="rId20"/>
                <a:stretch>
                  <a:fillRect/>
                </a:stretch>
              </p:blipFill>
              <p:spPr>
                <a:xfrm>
                  <a:off x="8666804" y="1986382"/>
                  <a:ext cx="982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39D28E45-CA92-4AE9-8B4A-9B0B134B9D5C}"/>
                    </a:ext>
                  </a:extLst>
                </p14:cNvPr>
                <p14:cNvContentPartPr/>
                <p14:nvPr/>
              </p14:nvContentPartPr>
              <p14:xfrm>
                <a:off x="8872004" y="1821142"/>
                <a:ext cx="341280" cy="266400"/>
              </p14:xfrm>
            </p:contentPart>
          </mc:Choice>
          <mc:Fallback xmlns="">
            <p:pic>
              <p:nvPicPr>
                <p:cNvPr id="18" name="Freihand 17">
                  <a:extLst>
                    <a:ext uri="{FF2B5EF4-FFF2-40B4-BE49-F238E27FC236}">
                      <a16:creationId xmlns:a16="http://schemas.microsoft.com/office/drawing/2014/main" id="{39D28E45-CA92-4AE9-8B4A-9B0B134B9D5C}"/>
                    </a:ext>
                  </a:extLst>
                </p:cNvPr>
                <p:cNvPicPr/>
                <p:nvPr/>
              </p:nvPicPr>
              <p:blipFill>
                <a:blip r:embed="rId22"/>
                <a:stretch>
                  <a:fillRect/>
                </a:stretch>
              </p:blipFill>
              <p:spPr>
                <a:xfrm>
                  <a:off x="8863364" y="1812142"/>
                  <a:ext cx="3589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7B2F7063-A385-4249-8BE8-AB73951FC9C0}"/>
                    </a:ext>
                  </a:extLst>
                </p14:cNvPr>
                <p14:cNvContentPartPr/>
                <p14:nvPr/>
              </p14:nvContentPartPr>
              <p14:xfrm>
                <a:off x="9107444" y="1752742"/>
                <a:ext cx="42840" cy="11880"/>
              </p14:xfrm>
            </p:contentPart>
          </mc:Choice>
          <mc:Fallback xmlns="">
            <p:pic>
              <p:nvPicPr>
                <p:cNvPr id="19" name="Freihand 18">
                  <a:extLst>
                    <a:ext uri="{FF2B5EF4-FFF2-40B4-BE49-F238E27FC236}">
                      <a16:creationId xmlns:a16="http://schemas.microsoft.com/office/drawing/2014/main" id="{7B2F7063-A385-4249-8BE8-AB73951FC9C0}"/>
                    </a:ext>
                  </a:extLst>
                </p:cNvPr>
                <p:cNvPicPr/>
                <p:nvPr/>
              </p:nvPicPr>
              <p:blipFill>
                <a:blip r:embed="rId24"/>
                <a:stretch>
                  <a:fillRect/>
                </a:stretch>
              </p:blipFill>
              <p:spPr>
                <a:xfrm>
                  <a:off x="9098804" y="1744102"/>
                  <a:ext cx="60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39193410-A62C-43C5-B096-9D08C435C50E}"/>
                    </a:ext>
                  </a:extLst>
                </p14:cNvPr>
                <p14:cNvContentPartPr/>
                <p14:nvPr/>
              </p14:nvContentPartPr>
              <p14:xfrm>
                <a:off x="9330284" y="1636822"/>
                <a:ext cx="406440" cy="243000"/>
              </p14:xfrm>
            </p:contentPart>
          </mc:Choice>
          <mc:Fallback xmlns="">
            <p:pic>
              <p:nvPicPr>
                <p:cNvPr id="20" name="Freihand 19">
                  <a:extLst>
                    <a:ext uri="{FF2B5EF4-FFF2-40B4-BE49-F238E27FC236}">
                      <a16:creationId xmlns:a16="http://schemas.microsoft.com/office/drawing/2014/main" id="{39193410-A62C-43C5-B096-9D08C435C50E}"/>
                    </a:ext>
                  </a:extLst>
                </p:cNvPr>
                <p:cNvPicPr/>
                <p:nvPr/>
              </p:nvPicPr>
              <p:blipFill>
                <a:blip r:embed="rId26"/>
                <a:stretch>
                  <a:fillRect/>
                </a:stretch>
              </p:blipFill>
              <p:spPr>
                <a:xfrm>
                  <a:off x="9321644" y="1627822"/>
                  <a:ext cx="4240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F9DB1091-A5B0-445B-A670-FE0297C89DA5}"/>
                    </a:ext>
                  </a:extLst>
                </p14:cNvPr>
                <p14:cNvContentPartPr/>
                <p14:nvPr/>
              </p14:nvContentPartPr>
              <p14:xfrm>
                <a:off x="9948404" y="1413622"/>
                <a:ext cx="358560" cy="244800"/>
              </p14:xfrm>
            </p:contentPart>
          </mc:Choice>
          <mc:Fallback xmlns="">
            <p:pic>
              <p:nvPicPr>
                <p:cNvPr id="21" name="Freihand 20">
                  <a:extLst>
                    <a:ext uri="{FF2B5EF4-FFF2-40B4-BE49-F238E27FC236}">
                      <a16:creationId xmlns:a16="http://schemas.microsoft.com/office/drawing/2014/main" id="{F9DB1091-A5B0-445B-A670-FE0297C89DA5}"/>
                    </a:ext>
                  </a:extLst>
                </p:cNvPr>
                <p:cNvPicPr/>
                <p:nvPr/>
              </p:nvPicPr>
              <p:blipFill>
                <a:blip r:embed="rId28"/>
                <a:stretch>
                  <a:fillRect/>
                </a:stretch>
              </p:blipFill>
              <p:spPr>
                <a:xfrm>
                  <a:off x="9939404" y="1404622"/>
                  <a:ext cx="3762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3B6E1686-1F6D-46D1-819C-AF4043254F31}"/>
                    </a:ext>
                  </a:extLst>
                </p14:cNvPr>
                <p14:cNvContentPartPr/>
                <p14:nvPr/>
              </p14:nvContentPartPr>
              <p14:xfrm>
                <a:off x="10339364" y="1407502"/>
                <a:ext cx="150120" cy="215280"/>
              </p14:xfrm>
            </p:contentPart>
          </mc:Choice>
          <mc:Fallback xmlns="">
            <p:pic>
              <p:nvPicPr>
                <p:cNvPr id="22" name="Freihand 21">
                  <a:extLst>
                    <a:ext uri="{FF2B5EF4-FFF2-40B4-BE49-F238E27FC236}">
                      <a16:creationId xmlns:a16="http://schemas.microsoft.com/office/drawing/2014/main" id="{3B6E1686-1F6D-46D1-819C-AF4043254F31}"/>
                    </a:ext>
                  </a:extLst>
                </p:cNvPr>
                <p:cNvPicPr/>
                <p:nvPr/>
              </p:nvPicPr>
              <p:blipFill>
                <a:blip r:embed="rId30"/>
                <a:stretch>
                  <a:fillRect/>
                </a:stretch>
              </p:blipFill>
              <p:spPr>
                <a:xfrm>
                  <a:off x="10330724" y="1398502"/>
                  <a:ext cx="1677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9C2B6282-2FC7-4DF0-8B1F-FE9519AAFA8E}"/>
                    </a:ext>
                  </a:extLst>
                </p14:cNvPr>
                <p14:cNvContentPartPr/>
                <p14:nvPr/>
              </p14:nvContentPartPr>
              <p14:xfrm>
                <a:off x="10518644" y="1248022"/>
                <a:ext cx="143280" cy="210240"/>
              </p14:xfrm>
            </p:contentPart>
          </mc:Choice>
          <mc:Fallback xmlns="">
            <p:pic>
              <p:nvPicPr>
                <p:cNvPr id="23" name="Freihand 22">
                  <a:extLst>
                    <a:ext uri="{FF2B5EF4-FFF2-40B4-BE49-F238E27FC236}">
                      <a16:creationId xmlns:a16="http://schemas.microsoft.com/office/drawing/2014/main" id="{9C2B6282-2FC7-4DF0-8B1F-FE9519AAFA8E}"/>
                    </a:ext>
                  </a:extLst>
                </p:cNvPr>
                <p:cNvPicPr/>
                <p:nvPr/>
              </p:nvPicPr>
              <p:blipFill>
                <a:blip r:embed="rId32"/>
                <a:stretch>
                  <a:fillRect/>
                </a:stretch>
              </p:blipFill>
              <p:spPr>
                <a:xfrm>
                  <a:off x="10510004" y="1239382"/>
                  <a:ext cx="160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25929159-256B-423C-8663-E418E252FBD0}"/>
                    </a:ext>
                  </a:extLst>
                </p14:cNvPr>
                <p14:cNvContentPartPr/>
                <p14:nvPr/>
              </p14:nvContentPartPr>
              <p14:xfrm>
                <a:off x="10694684" y="1236142"/>
                <a:ext cx="75240" cy="162000"/>
              </p14:xfrm>
            </p:contentPart>
          </mc:Choice>
          <mc:Fallback xmlns="">
            <p:pic>
              <p:nvPicPr>
                <p:cNvPr id="24" name="Freihand 23">
                  <a:extLst>
                    <a:ext uri="{FF2B5EF4-FFF2-40B4-BE49-F238E27FC236}">
                      <a16:creationId xmlns:a16="http://schemas.microsoft.com/office/drawing/2014/main" id="{25929159-256B-423C-8663-E418E252FBD0}"/>
                    </a:ext>
                  </a:extLst>
                </p:cNvPr>
                <p:cNvPicPr/>
                <p:nvPr/>
              </p:nvPicPr>
              <p:blipFill>
                <a:blip r:embed="rId34"/>
                <a:stretch>
                  <a:fillRect/>
                </a:stretch>
              </p:blipFill>
              <p:spPr>
                <a:xfrm>
                  <a:off x="10686044" y="1227502"/>
                  <a:ext cx="92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0E4F8CEB-609B-4C00-B40E-0D549EBA19E0}"/>
                    </a:ext>
                  </a:extLst>
                </p14:cNvPr>
                <p14:cNvContentPartPr/>
                <p14:nvPr/>
              </p14:nvContentPartPr>
              <p14:xfrm>
                <a:off x="10800524" y="1160542"/>
                <a:ext cx="143640" cy="173520"/>
              </p14:xfrm>
            </p:contentPart>
          </mc:Choice>
          <mc:Fallback xmlns="">
            <p:pic>
              <p:nvPicPr>
                <p:cNvPr id="25" name="Freihand 24">
                  <a:extLst>
                    <a:ext uri="{FF2B5EF4-FFF2-40B4-BE49-F238E27FC236}">
                      <a16:creationId xmlns:a16="http://schemas.microsoft.com/office/drawing/2014/main" id="{0E4F8CEB-609B-4C00-B40E-0D549EBA19E0}"/>
                    </a:ext>
                  </a:extLst>
                </p:cNvPr>
                <p:cNvPicPr/>
                <p:nvPr/>
              </p:nvPicPr>
              <p:blipFill>
                <a:blip r:embed="rId36"/>
                <a:stretch>
                  <a:fillRect/>
                </a:stretch>
              </p:blipFill>
              <p:spPr>
                <a:xfrm>
                  <a:off x="10791524" y="1151902"/>
                  <a:ext cx="161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7E12D6CC-1323-42DE-97D6-3A938602CFA0}"/>
                    </a:ext>
                  </a:extLst>
                </p14:cNvPr>
                <p14:cNvContentPartPr/>
                <p14:nvPr/>
              </p14:nvContentPartPr>
              <p14:xfrm>
                <a:off x="10934084" y="1192942"/>
                <a:ext cx="92880" cy="94680"/>
              </p14:xfrm>
            </p:contentPart>
          </mc:Choice>
          <mc:Fallback xmlns="">
            <p:pic>
              <p:nvPicPr>
                <p:cNvPr id="26" name="Freihand 25">
                  <a:extLst>
                    <a:ext uri="{FF2B5EF4-FFF2-40B4-BE49-F238E27FC236}">
                      <a16:creationId xmlns:a16="http://schemas.microsoft.com/office/drawing/2014/main" id="{7E12D6CC-1323-42DE-97D6-3A938602CFA0}"/>
                    </a:ext>
                  </a:extLst>
                </p:cNvPr>
                <p:cNvPicPr/>
                <p:nvPr/>
              </p:nvPicPr>
              <p:blipFill>
                <a:blip r:embed="rId38"/>
                <a:stretch>
                  <a:fillRect/>
                </a:stretch>
              </p:blipFill>
              <p:spPr>
                <a:xfrm>
                  <a:off x="10925084" y="1184302"/>
                  <a:ext cx="110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6FDAD470-5E62-4490-8D05-B9FEF1651EB2}"/>
                    </a:ext>
                  </a:extLst>
                </p14:cNvPr>
                <p14:cNvContentPartPr/>
                <p14:nvPr/>
              </p14:nvContentPartPr>
              <p14:xfrm>
                <a:off x="11085644" y="1178542"/>
                <a:ext cx="93240" cy="19080"/>
              </p14:xfrm>
            </p:contentPart>
          </mc:Choice>
          <mc:Fallback xmlns="">
            <p:pic>
              <p:nvPicPr>
                <p:cNvPr id="27" name="Freihand 26">
                  <a:extLst>
                    <a:ext uri="{FF2B5EF4-FFF2-40B4-BE49-F238E27FC236}">
                      <a16:creationId xmlns:a16="http://schemas.microsoft.com/office/drawing/2014/main" id="{6FDAD470-5E62-4490-8D05-B9FEF1651EB2}"/>
                    </a:ext>
                  </a:extLst>
                </p:cNvPr>
                <p:cNvPicPr/>
                <p:nvPr/>
              </p:nvPicPr>
              <p:blipFill>
                <a:blip r:embed="rId40"/>
                <a:stretch>
                  <a:fillRect/>
                </a:stretch>
              </p:blipFill>
              <p:spPr>
                <a:xfrm>
                  <a:off x="11077004" y="1169542"/>
                  <a:ext cx="110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55F0B54E-301E-4DC3-BC00-0976FF000A76}"/>
                    </a:ext>
                  </a:extLst>
                </p14:cNvPr>
                <p14:cNvContentPartPr/>
                <p14:nvPr/>
              </p14:nvContentPartPr>
              <p14:xfrm>
                <a:off x="10117604" y="1811782"/>
                <a:ext cx="166320" cy="222480"/>
              </p14:xfrm>
            </p:contentPart>
          </mc:Choice>
          <mc:Fallback xmlns="">
            <p:pic>
              <p:nvPicPr>
                <p:cNvPr id="28" name="Freihand 27">
                  <a:extLst>
                    <a:ext uri="{FF2B5EF4-FFF2-40B4-BE49-F238E27FC236}">
                      <a16:creationId xmlns:a16="http://schemas.microsoft.com/office/drawing/2014/main" id="{55F0B54E-301E-4DC3-BC00-0976FF000A76}"/>
                    </a:ext>
                  </a:extLst>
                </p:cNvPr>
                <p:cNvPicPr/>
                <p:nvPr/>
              </p:nvPicPr>
              <p:blipFill>
                <a:blip r:embed="rId42"/>
                <a:stretch>
                  <a:fillRect/>
                </a:stretch>
              </p:blipFill>
              <p:spPr>
                <a:xfrm>
                  <a:off x="10108964" y="1802782"/>
                  <a:ext cx="1839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B094524F-846C-4069-9374-9EA74D37BF55}"/>
                    </a:ext>
                  </a:extLst>
                </p14:cNvPr>
                <p14:cNvContentPartPr/>
                <p14:nvPr/>
              </p14:nvContentPartPr>
              <p14:xfrm>
                <a:off x="10279244" y="1718542"/>
                <a:ext cx="601920" cy="314280"/>
              </p14:xfrm>
            </p:contentPart>
          </mc:Choice>
          <mc:Fallback xmlns="">
            <p:pic>
              <p:nvPicPr>
                <p:cNvPr id="29" name="Freihand 28">
                  <a:extLst>
                    <a:ext uri="{FF2B5EF4-FFF2-40B4-BE49-F238E27FC236}">
                      <a16:creationId xmlns:a16="http://schemas.microsoft.com/office/drawing/2014/main" id="{B094524F-846C-4069-9374-9EA74D37BF55}"/>
                    </a:ext>
                  </a:extLst>
                </p:cNvPr>
                <p:cNvPicPr/>
                <p:nvPr/>
              </p:nvPicPr>
              <p:blipFill>
                <a:blip r:embed="rId44"/>
                <a:stretch>
                  <a:fillRect/>
                </a:stretch>
              </p:blipFill>
              <p:spPr>
                <a:xfrm>
                  <a:off x="10270604" y="1709902"/>
                  <a:ext cx="6195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E1498231-B52A-4A19-95F4-2AD4DA1F8C6E}"/>
                    </a:ext>
                  </a:extLst>
                </p14:cNvPr>
                <p14:cNvContentPartPr/>
                <p14:nvPr/>
              </p14:nvContentPartPr>
              <p14:xfrm>
                <a:off x="5993084" y="959302"/>
                <a:ext cx="185040" cy="198360"/>
              </p14:xfrm>
            </p:contentPart>
          </mc:Choice>
          <mc:Fallback xmlns="">
            <p:pic>
              <p:nvPicPr>
                <p:cNvPr id="43" name="Freihand 42">
                  <a:extLst>
                    <a:ext uri="{FF2B5EF4-FFF2-40B4-BE49-F238E27FC236}">
                      <a16:creationId xmlns:a16="http://schemas.microsoft.com/office/drawing/2014/main" id="{E1498231-B52A-4A19-95F4-2AD4DA1F8C6E}"/>
                    </a:ext>
                  </a:extLst>
                </p:cNvPr>
                <p:cNvPicPr/>
                <p:nvPr/>
              </p:nvPicPr>
              <p:blipFill>
                <a:blip r:embed="rId46"/>
                <a:stretch>
                  <a:fillRect/>
                </a:stretch>
              </p:blipFill>
              <p:spPr>
                <a:xfrm>
                  <a:off x="5984444" y="950302"/>
                  <a:ext cx="202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3D399B48-E3CD-4823-8260-4BB4CEC6100B}"/>
                    </a:ext>
                  </a:extLst>
                </p14:cNvPr>
                <p14:cNvContentPartPr/>
                <p14:nvPr/>
              </p14:nvContentPartPr>
              <p14:xfrm>
                <a:off x="6133484" y="1053982"/>
                <a:ext cx="95760" cy="59040"/>
              </p14:xfrm>
            </p:contentPart>
          </mc:Choice>
          <mc:Fallback xmlns="">
            <p:pic>
              <p:nvPicPr>
                <p:cNvPr id="45" name="Freihand 44">
                  <a:extLst>
                    <a:ext uri="{FF2B5EF4-FFF2-40B4-BE49-F238E27FC236}">
                      <a16:creationId xmlns:a16="http://schemas.microsoft.com/office/drawing/2014/main" id="{3D399B48-E3CD-4823-8260-4BB4CEC6100B}"/>
                    </a:ext>
                  </a:extLst>
                </p:cNvPr>
                <p:cNvPicPr/>
                <p:nvPr/>
              </p:nvPicPr>
              <p:blipFill>
                <a:blip r:embed="rId48"/>
                <a:stretch>
                  <a:fillRect/>
                </a:stretch>
              </p:blipFill>
              <p:spPr>
                <a:xfrm>
                  <a:off x="6124484" y="1045342"/>
                  <a:ext cx="113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65AE6703-490B-4374-A97C-983A4FD8EDB2}"/>
                    </a:ext>
                  </a:extLst>
                </p14:cNvPr>
                <p14:cNvContentPartPr/>
                <p14:nvPr/>
              </p14:nvContentPartPr>
              <p14:xfrm>
                <a:off x="6239324" y="965422"/>
                <a:ext cx="185760" cy="138240"/>
              </p14:xfrm>
            </p:contentPart>
          </mc:Choice>
          <mc:Fallback xmlns="">
            <p:pic>
              <p:nvPicPr>
                <p:cNvPr id="46" name="Freihand 45">
                  <a:extLst>
                    <a:ext uri="{FF2B5EF4-FFF2-40B4-BE49-F238E27FC236}">
                      <a16:creationId xmlns:a16="http://schemas.microsoft.com/office/drawing/2014/main" id="{65AE6703-490B-4374-A97C-983A4FD8EDB2}"/>
                    </a:ext>
                  </a:extLst>
                </p:cNvPr>
                <p:cNvPicPr/>
                <p:nvPr/>
              </p:nvPicPr>
              <p:blipFill>
                <a:blip r:embed="rId50"/>
                <a:stretch>
                  <a:fillRect/>
                </a:stretch>
              </p:blipFill>
              <p:spPr>
                <a:xfrm>
                  <a:off x="6230324" y="956782"/>
                  <a:ext cx="203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50AC517E-926C-4ADA-AA80-94347F5D4D98}"/>
                    </a:ext>
                  </a:extLst>
                </p14:cNvPr>
                <p14:cNvContentPartPr/>
                <p14:nvPr/>
              </p14:nvContentPartPr>
              <p14:xfrm>
                <a:off x="6440564" y="841222"/>
                <a:ext cx="281880" cy="160560"/>
              </p14:xfrm>
            </p:contentPart>
          </mc:Choice>
          <mc:Fallback xmlns="">
            <p:pic>
              <p:nvPicPr>
                <p:cNvPr id="48" name="Freihand 47">
                  <a:extLst>
                    <a:ext uri="{FF2B5EF4-FFF2-40B4-BE49-F238E27FC236}">
                      <a16:creationId xmlns:a16="http://schemas.microsoft.com/office/drawing/2014/main" id="{50AC517E-926C-4ADA-AA80-94347F5D4D98}"/>
                    </a:ext>
                  </a:extLst>
                </p:cNvPr>
                <p:cNvPicPr/>
                <p:nvPr/>
              </p:nvPicPr>
              <p:blipFill>
                <a:blip r:embed="rId52"/>
                <a:stretch>
                  <a:fillRect/>
                </a:stretch>
              </p:blipFill>
              <p:spPr>
                <a:xfrm>
                  <a:off x="6431924" y="832222"/>
                  <a:ext cx="299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 name="Freihand 50">
                  <a:extLst>
                    <a:ext uri="{FF2B5EF4-FFF2-40B4-BE49-F238E27FC236}">
                      <a16:creationId xmlns:a16="http://schemas.microsoft.com/office/drawing/2014/main" id="{9FA97139-CBD7-43C4-AF55-9E923537BA0C}"/>
                    </a:ext>
                  </a:extLst>
                </p14:cNvPr>
                <p14:cNvContentPartPr/>
                <p14:nvPr/>
              </p14:nvContentPartPr>
              <p14:xfrm>
                <a:off x="6912164" y="751942"/>
                <a:ext cx="206280" cy="133920"/>
              </p14:xfrm>
            </p:contentPart>
          </mc:Choice>
          <mc:Fallback xmlns="">
            <p:pic>
              <p:nvPicPr>
                <p:cNvPr id="51" name="Freihand 50">
                  <a:extLst>
                    <a:ext uri="{FF2B5EF4-FFF2-40B4-BE49-F238E27FC236}">
                      <a16:creationId xmlns:a16="http://schemas.microsoft.com/office/drawing/2014/main" id="{9FA97139-CBD7-43C4-AF55-9E923537BA0C}"/>
                    </a:ext>
                  </a:extLst>
                </p:cNvPr>
                <p:cNvPicPr/>
                <p:nvPr/>
              </p:nvPicPr>
              <p:blipFill>
                <a:blip r:embed="rId54"/>
                <a:stretch>
                  <a:fillRect/>
                </a:stretch>
              </p:blipFill>
              <p:spPr>
                <a:xfrm>
                  <a:off x="6903164" y="742942"/>
                  <a:ext cx="223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2" name="Freihand 51">
                  <a:extLst>
                    <a:ext uri="{FF2B5EF4-FFF2-40B4-BE49-F238E27FC236}">
                      <a16:creationId xmlns:a16="http://schemas.microsoft.com/office/drawing/2014/main" id="{24C97C65-968B-4A17-B32B-D5CD4040F378}"/>
                    </a:ext>
                  </a:extLst>
                </p14:cNvPr>
                <p14:cNvContentPartPr/>
                <p14:nvPr/>
              </p14:nvContentPartPr>
              <p14:xfrm>
                <a:off x="7149764" y="761662"/>
                <a:ext cx="81360" cy="101520"/>
              </p14:xfrm>
            </p:contentPart>
          </mc:Choice>
          <mc:Fallback xmlns="">
            <p:pic>
              <p:nvPicPr>
                <p:cNvPr id="52" name="Freihand 51">
                  <a:extLst>
                    <a:ext uri="{FF2B5EF4-FFF2-40B4-BE49-F238E27FC236}">
                      <a16:creationId xmlns:a16="http://schemas.microsoft.com/office/drawing/2014/main" id="{24C97C65-968B-4A17-B32B-D5CD4040F378}"/>
                    </a:ext>
                  </a:extLst>
                </p:cNvPr>
                <p:cNvPicPr/>
                <p:nvPr/>
              </p:nvPicPr>
              <p:blipFill>
                <a:blip r:embed="rId56"/>
                <a:stretch>
                  <a:fillRect/>
                </a:stretch>
              </p:blipFill>
              <p:spPr>
                <a:xfrm>
                  <a:off x="7140764" y="752662"/>
                  <a:ext cx="99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6B7A77B5-3600-4A4C-ADAE-7EA3E71A9562}"/>
                    </a:ext>
                  </a:extLst>
                </p14:cNvPr>
                <p14:cNvContentPartPr/>
                <p14:nvPr/>
              </p14:nvContentPartPr>
              <p14:xfrm>
                <a:off x="7402844" y="715222"/>
                <a:ext cx="266040" cy="150480"/>
              </p14:xfrm>
            </p:contentPart>
          </mc:Choice>
          <mc:Fallback xmlns="">
            <p:pic>
              <p:nvPicPr>
                <p:cNvPr id="53" name="Freihand 52">
                  <a:extLst>
                    <a:ext uri="{FF2B5EF4-FFF2-40B4-BE49-F238E27FC236}">
                      <a16:creationId xmlns:a16="http://schemas.microsoft.com/office/drawing/2014/main" id="{6B7A77B5-3600-4A4C-ADAE-7EA3E71A9562}"/>
                    </a:ext>
                  </a:extLst>
                </p:cNvPr>
                <p:cNvPicPr/>
                <p:nvPr/>
              </p:nvPicPr>
              <p:blipFill>
                <a:blip r:embed="rId58"/>
                <a:stretch>
                  <a:fillRect/>
                </a:stretch>
              </p:blipFill>
              <p:spPr>
                <a:xfrm>
                  <a:off x="7394204" y="706582"/>
                  <a:ext cx="283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F0E5DFF7-EBD6-4349-838B-17FF929C600C}"/>
                    </a:ext>
                  </a:extLst>
                </p14:cNvPr>
                <p14:cNvContentPartPr/>
                <p14:nvPr/>
              </p14:nvContentPartPr>
              <p14:xfrm>
                <a:off x="7587884" y="765262"/>
                <a:ext cx="120960" cy="66240"/>
              </p14:xfrm>
            </p:contentPart>
          </mc:Choice>
          <mc:Fallback xmlns="">
            <p:pic>
              <p:nvPicPr>
                <p:cNvPr id="54" name="Freihand 53">
                  <a:extLst>
                    <a:ext uri="{FF2B5EF4-FFF2-40B4-BE49-F238E27FC236}">
                      <a16:creationId xmlns:a16="http://schemas.microsoft.com/office/drawing/2014/main" id="{F0E5DFF7-EBD6-4349-838B-17FF929C600C}"/>
                    </a:ext>
                  </a:extLst>
                </p:cNvPr>
                <p:cNvPicPr/>
                <p:nvPr/>
              </p:nvPicPr>
              <p:blipFill>
                <a:blip r:embed="rId60"/>
                <a:stretch>
                  <a:fillRect/>
                </a:stretch>
              </p:blipFill>
              <p:spPr>
                <a:xfrm>
                  <a:off x="7578884" y="756262"/>
                  <a:ext cx="138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6" name="Freihand 55">
                  <a:extLst>
                    <a:ext uri="{FF2B5EF4-FFF2-40B4-BE49-F238E27FC236}">
                      <a16:creationId xmlns:a16="http://schemas.microsoft.com/office/drawing/2014/main" id="{2AAF84EC-161F-4263-A295-CCA2129F3EEA}"/>
                    </a:ext>
                  </a:extLst>
                </p14:cNvPr>
                <p14:cNvContentPartPr/>
                <p14:nvPr/>
              </p14:nvContentPartPr>
              <p14:xfrm>
                <a:off x="7735124" y="673462"/>
                <a:ext cx="342360" cy="141840"/>
              </p14:xfrm>
            </p:contentPart>
          </mc:Choice>
          <mc:Fallback xmlns="">
            <p:pic>
              <p:nvPicPr>
                <p:cNvPr id="56" name="Freihand 55">
                  <a:extLst>
                    <a:ext uri="{FF2B5EF4-FFF2-40B4-BE49-F238E27FC236}">
                      <a16:creationId xmlns:a16="http://schemas.microsoft.com/office/drawing/2014/main" id="{2AAF84EC-161F-4263-A295-CCA2129F3EEA}"/>
                    </a:ext>
                  </a:extLst>
                </p:cNvPr>
                <p:cNvPicPr/>
                <p:nvPr/>
              </p:nvPicPr>
              <p:blipFill>
                <a:blip r:embed="rId62"/>
                <a:stretch>
                  <a:fillRect/>
                </a:stretch>
              </p:blipFill>
              <p:spPr>
                <a:xfrm>
                  <a:off x="7726124" y="664462"/>
                  <a:ext cx="3600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7" name="Freihand 56">
                  <a:extLst>
                    <a:ext uri="{FF2B5EF4-FFF2-40B4-BE49-F238E27FC236}">
                      <a16:creationId xmlns:a16="http://schemas.microsoft.com/office/drawing/2014/main" id="{8A0816DA-A4C4-45FB-BD80-C7AB3AA906D1}"/>
                    </a:ext>
                  </a:extLst>
                </p14:cNvPr>
                <p14:cNvContentPartPr/>
                <p14:nvPr/>
              </p14:nvContentPartPr>
              <p14:xfrm>
                <a:off x="8117084" y="692182"/>
                <a:ext cx="233280" cy="62280"/>
              </p14:xfrm>
            </p:contentPart>
          </mc:Choice>
          <mc:Fallback xmlns="">
            <p:pic>
              <p:nvPicPr>
                <p:cNvPr id="57" name="Freihand 56">
                  <a:extLst>
                    <a:ext uri="{FF2B5EF4-FFF2-40B4-BE49-F238E27FC236}">
                      <a16:creationId xmlns:a16="http://schemas.microsoft.com/office/drawing/2014/main" id="{8A0816DA-A4C4-45FB-BD80-C7AB3AA906D1}"/>
                    </a:ext>
                  </a:extLst>
                </p:cNvPr>
                <p:cNvPicPr/>
                <p:nvPr/>
              </p:nvPicPr>
              <p:blipFill>
                <a:blip r:embed="rId64"/>
                <a:stretch>
                  <a:fillRect/>
                </a:stretch>
              </p:blipFill>
              <p:spPr>
                <a:xfrm>
                  <a:off x="8108084" y="683182"/>
                  <a:ext cx="250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8" name="Freihand 57">
                  <a:extLst>
                    <a:ext uri="{FF2B5EF4-FFF2-40B4-BE49-F238E27FC236}">
                      <a16:creationId xmlns:a16="http://schemas.microsoft.com/office/drawing/2014/main" id="{826BF01A-A787-44B5-BB9B-22738B23CD1F}"/>
                    </a:ext>
                  </a:extLst>
                </p14:cNvPr>
                <p14:cNvContentPartPr/>
                <p14:nvPr/>
              </p14:nvContentPartPr>
              <p14:xfrm>
                <a:off x="8532524" y="594982"/>
                <a:ext cx="8280" cy="115920"/>
              </p14:xfrm>
            </p:contentPart>
          </mc:Choice>
          <mc:Fallback xmlns="">
            <p:pic>
              <p:nvPicPr>
                <p:cNvPr id="58" name="Freihand 57">
                  <a:extLst>
                    <a:ext uri="{FF2B5EF4-FFF2-40B4-BE49-F238E27FC236}">
                      <a16:creationId xmlns:a16="http://schemas.microsoft.com/office/drawing/2014/main" id="{826BF01A-A787-44B5-BB9B-22738B23CD1F}"/>
                    </a:ext>
                  </a:extLst>
                </p:cNvPr>
                <p:cNvPicPr/>
                <p:nvPr/>
              </p:nvPicPr>
              <p:blipFill>
                <a:blip r:embed="rId66"/>
                <a:stretch>
                  <a:fillRect/>
                </a:stretch>
              </p:blipFill>
              <p:spPr>
                <a:xfrm>
                  <a:off x="8523884" y="585982"/>
                  <a:ext cx="25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E8483A68-BB3B-4D18-9A05-F531A0E893E6}"/>
                    </a:ext>
                  </a:extLst>
                </p14:cNvPr>
                <p14:cNvContentPartPr/>
                <p14:nvPr/>
              </p14:nvContentPartPr>
              <p14:xfrm>
                <a:off x="8537924" y="540622"/>
                <a:ext cx="139680" cy="130320"/>
              </p14:xfrm>
            </p:contentPart>
          </mc:Choice>
          <mc:Fallback xmlns="">
            <p:pic>
              <p:nvPicPr>
                <p:cNvPr id="59" name="Freihand 58">
                  <a:extLst>
                    <a:ext uri="{FF2B5EF4-FFF2-40B4-BE49-F238E27FC236}">
                      <a16:creationId xmlns:a16="http://schemas.microsoft.com/office/drawing/2014/main" id="{E8483A68-BB3B-4D18-9A05-F531A0E893E6}"/>
                    </a:ext>
                  </a:extLst>
                </p:cNvPr>
                <p:cNvPicPr/>
                <p:nvPr/>
              </p:nvPicPr>
              <p:blipFill>
                <a:blip r:embed="rId68"/>
                <a:stretch>
                  <a:fillRect/>
                </a:stretch>
              </p:blipFill>
              <p:spPr>
                <a:xfrm>
                  <a:off x="8528924" y="531982"/>
                  <a:ext cx="157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Freihand 59">
                  <a:extLst>
                    <a:ext uri="{FF2B5EF4-FFF2-40B4-BE49-F238E27FC236}">
                      <a16:creationId xmlns:a16="http://schemas.microsoft.com/office/drawing/2014/main" id="{998C5413-4B9B-4494-940A-B46442A38DB5}"/>
                    </a:ext>
                  </a:extLst>
                </p14:cNvPr>
                <p14:cNvContentPartPr/>
                <p14:nvPr/>
              </p14:nvContentPartPr>
              <p14:xfrm>
                <a:off x="8558804" y="660142"/>
                <a:ext cx="150120" cy="80280"/>
              </p14:xfrm>
            </p:contentPart>
          </mc:Choice>
          <mc:Fallback xmlns="">
            <p:pic>
              <p:nvPicPr>
                <p:cNvPr id="60" name="Freihand 59">
                  <a:extLst>
                    <a:ext uri="{FF2B5EF4-FFF2-40B4-BE49-F238E27FC236}">
                      <a16:creationId xmlns:a16="http://schemas.microsoft.com/office/drawing/2014/main" id="{998C5413-4B9B-4494-940A-B46442A38DB5}"/>
                    </a:ext>
                  </a:extLst>
                </p:cNvPr>
                <p:cNvPicPr/>
                <p:nvPr/>
              </p:nvPicPr>
              <p:blipFill>
                <a:blip r:embed="rId70"/>
                <a:stretch>
                  <a:fillRect/>
                </a:stretch>
              </p:blipFill>
              <p:spPr>
                <a:xfrm>
                  <a:off x="8550164" y="651142"/>
                  <a:ext cx="167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 name="Freihand 60">
                  <a:extLst>
                    <a:ext uri="{FF2B5EF4-FFF2-40B4-BE49-F238E27FC236}">
                      <a16:creationId xmlns:a16="http://schemas.microsoft.com/office/drawing/2014/main" id="{6F773F39-F614-43AD-9DD2-B7F59B6F2373}"/>
                    </a:ext>
                  </a:extLst>
                </p14:cNvPr>
                <p14:cNvContentPartPr/>
                <p14:nvPr/>
              </p14:nvContentPartPr>
              <p14:xfrm>
                <a:off x="8760404" y="521542"/>
                <a:ext cx="255240" cy="241200"/>
              </p14:xfrm>
            </p:contentPart>
          </mc:Choice>
          <mc:Fallback xmlns="">
            <p:pic>
              <p:nvPicPr>
                <p:cNvPr id="61" name="Freihand 60">
                  <a:extLst>
                    <a:ext uri="{FF2B5EF4-FFF2-40B4-BE49-F238E27FC236}">
                      <a16:creationId xmlns:a16="http://schemas.microsoft.com/office/drawing/2014/main" id="{6F773F39-F614-43AD-9DD2-B7F59B6F2373}"/>
                    </a:ext>
                  </a:extLst>
                </p:cNvPr>
                <p:cNvPicPr/>
                <p:nvPr/>
              </p:nvPicPr>
              <p:blipFill>
                <a:blip r:embed="rId72"/>
                <a:stretch>
                  <a:fillRect/>
                </a:stretch>
              </p:blipFill>
              <p:spPr>
                <a:xfrm>
                  <a:off x="8751764" y="512902"/>
                  <a:ext cx="2728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C7FD5689-61F4-4A2E-8D99-3BFA013EDB2D}"/>
                    </a:ext>
                  </a:extLst>
                </p14:cNvPr>
                <p14:cNvContentPartPr/>
                <p14:nvPr/>
              </p14:nvContentPartPr>
              <p14:xfrm>
                <a:off x="9054524" y="489862"/>
                <a:ext cx="418680" cy="153000"/>
              </p14:xfrm>
            </p:contentPart>
          </mc:Choice>
          <mc:Fallback xmlns="">
            <p:pic>
              <p:nvPicPr>
                <p:cNvPr id="63" name="Freihand 62">
                  <a:extLst>
                    <a:ext uri="{FF2B5EF4-FFF2-40B4-BE49-F238E27FC236}">
                      <a16:creationId xmlns:a16="http://schemas.microsoft.com/office/drawing/2014/main" id="{C7FD5689-61F4-4A2E-8D99-3BFA013EDB2D}"/>
                    </a:ext>
                  </a:extLst>
                </p:cNvPr>
                <p:cNvPicPr/>
                <p:nvPr/>
              </p:nvPicPr>
              <p:blipFill>
                <a:blip r:embed="rId74"/>
                <a:stretch>
                  <a:fillRect/>
                </a:stretch>
              </p:blipFill>
              <p:spPr>
                <a:xfrm>
                  <a:off x="9045884" y="481222"/>
                  <a:ext cx="436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7" name="Freihand 76">
                  <a:extLst>
                    <a:ext uri="{FF2B5EF4-FFF2-40B4-BE49-F238E27FC236}">
                      <a16:creationId xmlns:a16="http://schemas.microsoft.com/office/drawing/2014/main" id="{681D746C-AE08-4413-B678-770E7B6F7F75}"/>
                    </a:ext>
                  </a:extLst>
                </p14:cNvPr>
                <p14:cNvContentPartPr/>
                <p14:nvPr/>
              </p14:nvContentPartPr>
              <p14:xfrm>
                <a:off x="2403884" y="3129022"/>
                <a:ext cx="24120" cy="276480"/>
              </p14:xfrm>
            </p:contentPart>
          </mc:Choice>
          <mc:Fallback xmlns="">
            <p:pic>
              <p:nvPicPr>
                <p:cNvPr id="77" name="Freihand 76">
                  <a:extLst>
                    <a:ext uri="{FF2B5EF4-FFF2-40B4-BE49-F238E27FC236}">
                      <a16:creationId xmlns:a16="http://schemas.microsoft.com/office/drawing/2014/main" id="{681D746C-AE08-4413-B678-770E7B6F7F75}"/>
                    </a:ext>
                  </a:extLst>
                </p:cNvPr>
                <p:cNvPicPr/>
                <p:nvPr/>
              </p:nvPicPr>
              <p:blipFill>
                <a:blip r:embed="rId76"/>
                <a:stretch>
                  <a:fillRect/>
                </a:stretch>
              </p:blipFill>
              <p:spPr>
                <a:xfrm>
                  <a:off x="2395244" y="3120382"/>
                  <a:ext cx="4176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8" name="Freihand 77">
                  <a:extLst>
                    <a:ext uri="{FF2B5EF4-FFF2-40B4-BE49-F238E27FC236}">
                      <a16:creationId xmlns:a16="http://schemas.microsoft.com/office/drawing/2014/main" id="{70E3DEFC-A400-4E19-AEF2-A239EDBDD8F5}"/>
                    </a:ext>
                  </a:extLst>
                </p14:cNvPr>
                <p14:cNvContentPartPr/>
                <p14:nvPr/>
              </p14:nvContentPartPr>
              <p14:xfrm>
                <a:off x="2365364" y="3010222"/>
                <a:ext cx="118440" cy="121680"/>
              </p14:xfrm>
            </p:contentPart>
          </mc:Choice>
          <mc:Fallback xmlns="">
            <p:pic>
              <p:nvPicPr>
                <p:cNvPr id="78" name="Freihand 77">
                  <a:extLst>
                    <a:ext uri="{FF2B5EF4-FFF2-40B4-BE49-F238E27FC236}">
                      <a16:creationId xmlns:a16="http://schemas.microsoft.com/office/drawing/2014/main" id="{70E3DEFC-A400-4E19-AEF2-A239EDBDD8F5}"/>
                    </a:ext>
                  </a:extLst>
                </p:cNvPr>
                <p:cNvPicPr/>
                <p:nvPr/>
              </p:nvPicPr>
              <p:blipFill>
                <a:blip r:embed="rId78"/>
                <a:stretch>
                  <a:fillRect/>
                </a:stretch>
              </p:blipFill>
              <p:spPr>
                <a:xfrm>
                  <a:off x="2356724" y="3001222"/>
                  <a:ext cx="136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Freihand 73">
                  <a:extLst>
                    <a:ext uri="{FF2B5EF4-FFF2-40B4-BE49-F238E27FC236}">
                      <a16:creationId xmlns:a16="http://schemas.microsoft.com/office/drawing/2014/main" id="{57413FF9-1BD3-4685-BD59-F4814D626027}"/>
                    </a:ext>
                  </a:extLst>
                </p14:cNvPr>
                <p14:cNvContentPartPr/>
                <p14:nvPr/>
              </p14:nvContentPartPr>
              <p14:xfrm>
                <a:off x="3581084" y="3304702"/>
                <a:ext cx="1008720" cy="110880"/>
              </p14:xfrm>
            </p:contentPart>
          </mc:Choice>
          <mc:Fallback xmlns="">
            <p:pic>
              <p:nvPicPr>
                <p:cNvPr id="74" name="Freihand 73">
                  <a:extLst>
                    <a:ext uri="{FF2B5EF4-FFF2-40B4-BE49-F238E27FC236}">
                      <a16:creationId xmlns:a16="http://schemas.microsoft.com/office/drawing/2014/main" id="{57413FF9-1BD3-4685-BD59-F4814D626027}"/>
                    </a:ext>
                  </a:extLst>
                </p:cNvPr>
                <p:cNvPicPr/>
                <p:nvPr/>
              </p:nvPicPr>
              <p:blipFill>
                <a:blip r:embed="rId80"/>
                <a:stretch>
                  <a:fillRect/>
                </a:stretch>
              </p:blipFill>
              <p:spPr>
                <a:xfrm>
                  <a:off x="3572444" y="3296062"/>
                  <a:ext cx="1026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Freihand 74">
                  <a:extLst>
                    <a:ext uri="{FF2B5EF4-FFF2-40B4-BE49-F238E27FC236}">
                      <a16:creationId xmlns:a16="http://schemas.microsoft.com/office/drawing/2014/main" id="{25F50189-DB17-4F72-B919-95A8BF7D680A}"/>
                    </a:ext>
                  </a:extLst>
                </p14:cNvPr>
                <p14:cNvContentPartPr/>
                <p14:nvPr/>
              </p14:nvContentPartPr>
              <p14:xfrm>
                <a:off x="3151964" y="3406942"/>
                <a:ext cx="141120" cy="7200"/>
              </p14:xfrm>
            </p:contentPart>
          </mc:Choice>
          <mc:Fallback xmlns="">
            <p:pic>
              <p:nvPicPr>
                <p:cNvPr id="75" name="Freihand 74">
                  <a:extLst>
                    <a:ext uri="{FF2B5EF4-FFF2-40B4-BE49-F238E27FC236}">
                      <a16:creationId xmlns:a16="http://schemas.microsoft.com/office/drawing/2014/main" id="{25F50189-DB17-4F72-B919-95A8BF7D680A}"/>
                    </a:ext>
                  </a:extLst>
                </p:cNvPr>
                <p:cNvPicPr/>
                <p:nvPr/>
              </p:nvPicPr>
              <p:blipFill>
                <a:blip r:embed="rId82"/>
                <a:stretch>
                  <a:fillRect/>
                </a:stretch>
              </p:blipFill>
              <p:spPr>
                <a:xfrm>
                  <a:off x="3142964" y="3398302"/>
                  <a:ext cx="158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Freihand 75">
                  <a:extLst>
                    <a:ext uri="{FF2B5EF4-FFF2-40B4-BE49-F238E27FC236}">
                      <a16:creationId xmlns:a16="http://schemas.microsoft.com/office/drawing/2014/main" id="{A98AD7A5-F5FB-4556-B600-BCF724CE7074}"/>
                    </a:ext>
                  </a:extLst>
                </p14:cNvPr>
                <p14:cNvContentPartPr/>
                <p14:nvPr/>
              </p14:nvContentPartPr>
              <p14:xfrm>
                <a:off x="2811404" y="3397582"/>
                <a:ext cx="30240" cy="17280"/>
              </p14:xfrm>
            </p:contentPart>
          </mc:Choice>
          <mc:Fallback xmlns="">
            <p:pic>
              <p:nvPicPr>
                <p:cNvPr id="76" name="Freihand 75">
                  <a:extLst>
                    <a:ext uri="{FF2B5EF4-FFF2-40B4-BE49-F238E27FC236}">
                      <a16:creationId xmlns:a16="http://schemas.microsoft.com/office/drawing/2014/main" id="{A98AD7A5-F5FB-4556-B600-BCF724CE7074}"/>
                    </a:ext>
                  </a:extLst>
                </p:cNvPr>
                <p:cNvPicPr/>
                <p:nvPr/>
              </p:nvPicPr>
              <p:blipFill>
                <a:blip r:embed="rId84"/>
                <a:stretch>
                  <a:fillRect/>
                </a:stretch>
              </p:blipFill>
              <p:spPr>
                <a:xfrm>
                  <a:off x="2802764" y="3388942"/>
                  <a:ext cx="47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 name="Freihand 71">
                  <a:extLst>
                    <a:ext uri="{FF2B5EF4-FFF2-40B4-BE49-F238E27FC236}">
                      <a16:creationId xmlns:a16="http://schemas.microsoft.com/office/drawing/2014/main" id="{076F7B41-2B68-4BB9-825C-D6765F8793C8}"/>
                    </a:ext>
                  </a:extLst>
                </p14:cNvPr>
                <p14:cNvContentPartPr/>
                <p14:nvPr/>
              </p14:nvContentPartPr>
              <p14:xfrm>
                <a:off x="5483684" y="3264022"/>
                <a:ext cx="87480" cy="16200"/>
              </p14:xfrm>
            </p:contentPart>
          </mc:Choice>
          <mc:Fallback xmlns="">
            <p:pic>
              <p:nvPicPr>
                <p:cNvPr id="72" name="Freihand 71">
                  <a:extLst>
                    <a:ext uri="{FF2B5EF4-FFF2-40B4-BE49-F238E27FC236}">
                      <a16:creationId xmlns:a16="http://schemas.microsoft.com/office/drawing/2014/main" id="{076F7B41-2B68-4BB9-825C-D6765F8793C8}"/>
                    </a:ext>
                  </a:extLst>
                </p:cNvPr>
                <p:cNvPicPr/>
                <p:nvPr/>
              </p:nvPicPr>
              <p:blipFill>
                <a:blip r:embed="rId86"/>
                <a:stretch>
                  <a:fillRect/>
                </a:stretch>
              </p:blipFill>
              <p:spPr>
                <a:xfrm>
                  <a:off x="5475044" y="3255382"/>
                  <a:ext cx="105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3" name="Freihand 72">
                  <a:extLst>
                    <a:ext uri="{FF2B5EF4-FFF2-40B4-BE49-F238E27FC236}">
                      <a16:creationId xmlns:a16="http://schemas.microsoft.com/office/drawing/2014/main" id="{4EFCA70E-B7EA-4246-9EDB-C7D46FD5A1D9}"/>
                    </a:ext>
                  </a:extLst>
                </p14:cNvPr>
                <p14:cNvContentPartPr/>
                <p14:nvPr/>
              </p14:nvContentPartPr>
              <p14:xfrm>
                <a:off x="4922804" y="3253582"/>
                <a:ext cx="253080" cy="13680"/>
              </p14:xfrm>
            </p:contentPart>
          </mc:Choice>
          <mc:Fallback xmlns="">
            <p:pic>
              <p:nvPicPr>
                <p:cNvPr id="73" name="Freihand 72">
                  <a:extLst>
                    <a:ext uri="{FF2B5EF4-FFF2-40B4-BE49-F238E27FC236}">
                      <a16:creationId xmlns:a16="http://schemas.microsoft.com/office/drawing/2014/main" id="{4EFCA70E-B7EA-4246-9EDB-C7D46FD5A1D9}"/>
                    </a:ext>
                  </a:extLst>
                </p:cNvPr>
                <p:cNvPicPr/>
                <p:nvPr/>
              </p:nvPicPr>
              <p:blipFill>
                <a:blip r:embed="rId88"/>
                <a:stretch>
                  <a:fillRect/>
                </a:stretch>
              </p:blipFill>
              <p:spPr>
                <a:xfrm>
                  <a:off x="4914164" y="3244942"/>
                  <a:ext cx="270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1" name="Freihand 30">
                  <a:extLst>
                    <a:ext uri="{FF2B5EF4-FFF2-40B4-BE49-F238E27FC236}">
                      <a16:creationId xmlns:a16="http://schemas.microsoft.com/office/drawing/2014/main" id="{E87D0C24-F62B-466A-8AFA-0DAF8EA0B58B}"/>
                    </a:ext>
                  </a:extLst>
                </p14:cNvPr>
                <p14:cNvContentPartPr/>
                <p14:nvPr/>
              </p14:nvContentPartPr>
              <p14:xfrm>
                <a:off x="6475484" y="2258902"/>
                <a:ext cx="137880" cy="582480"/>
              </p14:xfrm>
            </p:contentPart>
          </mc:Choice>
          <mc:Fallback xmlns="">
            <p:pic>
              <p:nvPicPr>
                <p:cNvPr id="31" name="Freihand 30">
                  <a:extLst>
                    <a:ext uri="{FF2B5EF4-FFF2-40B4-BE49-F238E27FC236}">
                      <a16:creationId xmlns:a16="http://schemas.microsoft.com/office/drawing/2014/main" id="{E87D0C24-F62B-466A-8AFA-0DAF8EA0B58B}"/>
                    </a:ext>
                  </a:extLst>
                </p:cNvPr>
                <p:cNvPicPr/>
                <p:nvPr/>
              </p:nvPicPr>
              <p:blipFill>
                <a:blip r:embed="rId90"/>
                <a:stretch>
                  <a:fillRect/>
                </a:stretch>
              </p:blipFill>
              <p:spPr>
                <a:xfrm>
                  <a:off x="6466484" y="2250262"/>
                  <a:ext cx="15552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2" name="Freihand 31">
                  <a:extLst>
                    <a:ext uri="{FF2B5EF4-FFF2-40B4-BE49-F238E27FC236}">
                      <a16:creationId xmlns:a16="http://schemas.microsoft.com/office/drawing/2014/main" id="{9F279324-5D47-43A2-8999-FD482C9CC527}"/>
                    </a:ext>
                  </a:extLst>
                </p14:cNvPr>
                <p14:cNvContentPartPr/>
                <p14:nvPr/>
              </p14:nvContentPartPr>
              <p14:xfrm>
                <a:off x="6464684" y="2146942"/>
                <a:ext cx="208440" cy="169920"/>
              </p14:xfrm>
            </p:contentPart>
          </mc:Choice>
          <mc:Fallback xmlns="">
            <p:pic>
              <p:nvPicPr>
                <p:cNvPr id="32" name="Freihand 31">
                  <a:extLst>
                    <a:ext uri="{FF2B5EF4-FFF2-40B4-BE49-F238E27FC236}">
                      <a16:creationId xmlns:a16="http://schemas.microsoft.com/office/drawing/2014/main" id="{9F279324-5D47-43A2-8999-FD482C9CC527}"/>
                    </a:ext>
                  </a:extLst>
                </p:cNvPr>
                <p:cNvPicPr/>
                <p:nvPr/>
              </p:nvPicPr>
              <p:blipFill>
                <a:blip r:embed="rId92"/>
                <a:stretch>
                  <a:fillRect/>
                </a:stretch>
              </p:blipFill>
              <p:spPr>
                <a:xfrm>
                  <a:off x="6456044" y="2138302"/>
                  <a:ext cx="226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 name="Freihand 37">
                  <a:extLst>
                    <a:ext uri="{FF2B5EF4-FFF2-40B4-BE49-F238E27FC236}">
                      <a16:creationId xmlns:a16="http://schemas.microsoft.com/office/drawing/2014/main" id="{C0355200-F77B-4143-AD1F-E7A86A506AC5}"/>
                    </a:ext>
                  </a:extLst>
                </p14:cNvPr>
                <p14:cNvContentPartPr/>
                <p14:nvPr/>
              </p14:nvContentPartPr>
              <p14:xfrm>
                <a:off x="5566124" y="2443582"/>
                <a:ext cx="118440" cy="885600"/>
              </p14:xfrm>
            </p:contentPart>
          </mc:Choice>
          <mc:Fallback xmlns="">
            <p:pic>
              <p:nvPicPr>
                <p:cNvPr id="38" name="Freihand 37">
                  <a:extLst>
                    <a:ext uri="{FF2B5EF4-FFF2-40B4-BE49-F238E27FC236}">
                      <a16:creationId xmlns:a16="http://schemas.microsoft.com/office/drawing/2014/main" id="{C0355200-F77B-4143-AD1F-E7A86A506AC5}"/>
                    </a:ext>
                  </a:extLst>
                </p:cNvPr>
                <p:cNvPicPr/>
                <p:nvPr/>
              </p:nvPicPr>
              <p:blipFill>
                <a:blip r:embed="rId94"/>
                <a:stretch>
                  <a:fillRect/>
                </a:stretch>
              </p:blipFill>
              <p:spPr>
                <a:xfrm>
                  <a:off x="5557484" y="2434582"/>
                  <a:ext cx="136080" cy="903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9" name="Freihand 38">
                  <a:extLst>
                    <a:ext uri="{FF2B5EF4-FFF2-40B4-BE49-F238E27FC236}">
                      <a16:creationId xmlns:a16="http://schemas.microsoft.com/office/drawing/2014/main" id="{8164B43E-9E93-4BC7-8A96-812404BF5595}"/>
                    </a:ext>
                  </a:extLst>
                </p14:cNvPr>
                <p14:cNvContentPartPr/>
                <p14:nvPr/>
              </p14:nvContentPartPr>
              <p14:xfrm>
                <a:off x="5579804" y="2488942"/>
                <a:ext cx="101520" cy="816840"/>
              </p14:xfrm>
            </p:contentPart>
          </mc:Choice>
          <mc:Fallback xmlns="">
            <p:pic>
              <p:nvPicPr>
                <p:cNvPr id="39" name="Freihand 38">
                  <a:extLst>
                    <a:ext uri="{FF2B5EF4-FFF2-40B4-BE49-F238E27FC236}">
                      <a16:creationId xmlns:a16="http://schemas.microsoft.com/office/drawing/2014/main" id="{8164B43E-9E93-4BC7-8A96-812404BF5595}"/>
                    </a:ext>
                  </a:extLst>
                </p:cNvPr>
                <p:cNvPicPr/>
                <p:nvPr/>
              </p:nvPicPr>
              <p:blipFill>
                <a:blip r:embed="rId96"/>
                <a:stretch>
                  <a:fillRect/>
                </a:stretch>
              </p:blipFill>
              <p:spPr>
                <a:xfrm>
                  <a:off x="5570804" y="2480302"/>
                  <a:ext cx="119160"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1" name="Freihand 40">
                  <a:extLst>
                    <a:ext uri="{FF2B5EF4-FFF2-40B4-BE49-F238E27FC236}">
                      <a16:creationId xmlns:a16="http://schemas.microsoft.com/office/drawing/2014/main" id="{9705902F-CCD2-4D9E-9182-25044EA8BB3C}"/>
                    </a:ext>
                  </a:extLst>
                </p14:cNvPr>
                <p14:cNvContentPartPr/>
                <p14:nvPr/>
              </p14:nvContentPartPr>
              <p14:xfrm>
                <a:off x="5738564" y="1493542"/>
                <a:ext cx="538200" cy="1318320"/>
              </p14:xfrm>
            </p:contentPart>
          </mc:Choice>
          <mc:Fallback xmlns="">
            <p:pic>
              <p:nvPicPr>
                <p:cNvPr id="41" name="Freihand 40">
                  <a:extLst>
                    <a:ext uri="{FF2B5EF4-FFF2-40B4-BE49-F238E27FC236}">
                      <a16:creationId xmlns:a16="http://schemas.microsoft.com/office/drawing/2014/main" id="{9705902F-CCD2-4D9E-9182-25044EA8BB3C}"/>
                    </a:ext>
                  </a:extLst>
                </p:cNvPr>
                <p:cNvPicPr/>
                <p:nvPr/>
              </p:nvPicPr>
              <p:blipFill>
                <a:blip r:embed="rId98"/>
                <a:stretch>
                  <a:fillRect/>
                </a:stretch>
              </p:blipFill>
              <p:spPr>
                <a:xfrm>
                  <a:off x="5729924" y="1484542"/>
                  <a:ext cx="555840" cy="1335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2" name="Freihand 41">
                  <a:extLst>
                    <a:ext uri="{FF2B5EF4-FFF2-40B4-BE49-F238E27FC236}">
                      <a16:creationId xmlns:a16="http://schemas.microsoft.com/office/drawing/2014/main" id="{5996E9C8-C24C-4BBF-B22F-DC5DCA1BBD8A}"/>
                    </a:ext>
                  </a:extLst>
                </p14:cNvPr>
                <p14:cNvContentPartPr/>
                <p14:nvPr/>
              </p14:nvContentPartPr>
              <p14:xfrm>
                <a:off x="5704364" y="2613862"/>
                <a:ext cx="293400" cy="224640"/>
              </p14:xfrm>
            </p:contentPart>
          </mc:Choice>
          <mc:Fallback xmlns="">
            <p:pic>
              <p:nvPicPr>
                <p:cNvPr id="42" name="Freihand 41">
                  <a:extLst>
                    <a:ext uri="{FF2B5EF4-FFF2-40B4-BE49-F238E27FC236}">
                      <a16:creationId xmlns:a16="http://schemas.microsoft.com/office/drawing/2014/main" id="{5996E9C8-C24C-4BBF-B22F-DC5DCA1BBD8A}"/>
                    </a:ext>
                  </a:extLst>
                </p:cNvPr>
                <p:cNvPicPr/>
                <p:nvPr/>
              </p:nvPicPr>
              <p:blipFill>
                <a:blip r:embed="rId100"/>
                <a:stretch>
                  <a:fillRect/>
                </a:stretch>
              </p:blipFill>
              <p:spPr>
                <a:xfrm>
                  <a:off x="5695364" y="2605222"/>
                  <a:ext cx="3110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1" name="Freihand 80">
                  <a:extLst>
                    <a:ext uri="{FF2B5EF4-FFF2-40B4-BE49-F238E27FC236}">
                      <a16:creationId xmlns:a16="http://schemas.microsoft.com/office/drawing/2014/main" id="{67589CDD-E48E-46F2-BA30-C735F700F598}"/>
                    </a:ext>
                  </a:extLst>
                </p14:cNvPr>
                <p14:cNvContentPartPr/>
                <p14:nvPr/>
              </p14:nvContentPartPr>
              <p14:xfrm>
                <a:off x="5586284" y="3269062"/>
                <a:ext cx="1440" cy="26640"/>
              </p14:xfrm>
            </p:contentPart>
          </mc:Choice>
          <mc:Fallback xmlns="">
            <p:pic>
              <p:nvPicPr>
                <p:cNvPr id="81" name="Freihand 80">
                  <a:extLst>
                    <a:ext uri="{FF2B5EF4-FFF2-40B4-BE49-F238E27FC236}">
                      <a16:creationId xmlns:a16="http://schemas.microsoft.com/office/drawing/2014/main" id="{67589CDD-E48E-46F2-BA30-C735F700F598}"/>
                    </a:ext>
                  </a:extLst>
                </p:cNvPr>
                <p:cNvPicPr/>
                <p:nvPr/>
              </p:nvPicPr>
              <p:blipFill>
                <a:blip r:embed="rId102"/>
                <a:stretch>
                  <a:fillRect/>
                </a:stretch>
              </p:blipFill>
              <p:spPr>
                <a:xfrm>
                  <a:off x="5577644" y="3260422"/>
                  <a:ext cx="19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2" name="Freihand 81">
                  <a:extLst>
                    <a:ext uri="{FF2B5EF4-FFF2-40B4-BE49-F238E27FC236}">
                      <a16:creationId xmlns:a16="http://schemas.microsoft.com/office/drawing/2014/main" id="{2EBF97C7-21AE-470C-A94F-E0B196205FD4}"/>
                    </a:ext>
                  </a:extLst>
                </p14:cNvPr>
                <p14:cNvContentPartPr/>
                <p14:nvPr/>
              </p14:nvContentPartPr>
              <p14:xfrm>
                <a:off x="5589524" y="2549422"/>
                <a:ext cx="33480" cy="443160"/>
              </p14:xfrm>
            </p:contentPart>
          </mc:Choice>
          <mc:Fallback xmlns="">
            <p:pic>
              <p:nvPicPr>
                <p:cNvPr id="82" name="Freihand 81">
                  <a:extLst>
                    <a:ext uri="{FF2B5EF4-FFF2-40B4-BE49-F238E27FC236}">
                      <a16:creationId xmlns:a16="http://schemas.microsoft.com/office/drawing/2014/main" id="{2EBF97C7-21AE-470C-A94F-E0B196205FD4}"/>
                    </a:ext>
                  </a:extLst>
                </p:cNvPr>
                <p:cNvPicPr/>
                <p:nvPr/>
              </p:nvPicPr>
              <p:blipFill>
                <a:blip r:embed="rId104"/>
                <a:stretch>
                  <a:fillRect/>
                </a:stretch>
              </p:blipFill>
              <p:spPr>
                <a:xfrm>
                  <a:off x="5580524" y="2540422"/>
                  <a:ext cx="511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Freihand 83">
                  <a:extLst>
                    <a:ext uri="{FF2B5EF4-FFF2-40B4-BE49-F238E27FC236}">
                      <a16:creationId xmlns:a16="http://schemas.microsoft.com/office/drawing/2014/main" id="{23A344BF-23F2-465C-B229-37D3A2082551}"/>
                    </a:ext>
                  </a:extLst>
                </p14:cNvPr>
                <p14:cNvContentPartPr/>
                <p14:nvPr/>
              </p14:nvContentPartPr>
              <p14:xfrm>
                <a:off x="5417804" y="3195982"/>
                <a:ext cx="165240" cy="122400"/>
              </p14:xfrm>
            </p:contentPart>
          </mc:Choice>
          <mc:Fallback xmlns="">
            <p:pic>
              <p:nvPicPr>
                <p:cNvPr id="84" name="Freihand 83">
                  <a:extLst>
                    <a:ext uri="{FF2B5EF4-FFF2-40B4-BE49-F238E27FC236}">
                      <a16:creationId xmlns:a16="http://schemas.microsoft.com/office/drawing/2014/main" id="{23A344BF-23F2-465C-B229-37D3A2082551}"/>
                    </a:ext>
                  </a:extLst>
                </p:cNvPr>
                <p:cNvPicPr/>
                <p:nvPr/>
              </p:nvPicPr>
              <p:blipFill>
                <a:blip r:embed="rId106"/>
                <a:stretch>
                  <a:fillRect/>
                </a:stretch>
              </p:blipFill>
              <p:spPr>
                <a:xfrm>
                  <a:off x="5409164" y="3187342"/>
                  <a:ext cx="182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5" name="Freihand 84">
                  <a:extLst>
                    <a:ext uri="{FF2B5EF4-FFF2-40B4-BE49-F238E27FC236}">
                      <a16:creationId xmlns:a16="http://schemas.microsoft.com/office/drawing/2014/main" id="{633D99B0-0E50-4E8F-89B0-2419FFA5D309}"/>
                    </a:ext>
                  </a:extLst>
                </p14:cNvPr>
                <p14:cNvContentPartPr/>
                <p14:nvPr/>
              </p14:nvContentPartPr>
              <p14:xfrm>
                <a:off x="5382884" y="3169342"/>
                <a:ext cx="210600" cy="216360"/>
              </p14:xfrm>
            </p:contentPart>
          </mc:Choice>
          <mc:Fallback xmlns="">
            <p:pic>
              <p:nvPicPr>
                <p:cNvPr id="85" name="Freihand 84">
                  <a:extLst>
                    <a:ext uri="{FF2B5EF4-FFF2-40B4-BE49-F238E27FC236}">
                      <a16:creationId xmlns:a16="http://schemas.microsoft.com/office/drawing/2014/main" id="{633D99B0-0E50-4E8F-89B0-2419FFA5D309}"/>
                    </a:ext>
                  </a:extLst>
                </p:cNvPr>
                <p:cNvPicPr/>
                <p:nvPr/>
              </p:nvPicPr>
              <p:blipFill>
                <a:blip r:embed="rId108"/>
                <a:stretch>
                  <a:fillRect/>
                </a:stretch>
              </p:blipFill>
              <p:spPr>
                <a:xfrm>
                  <a:off x="5373884" y="3160702"/>
                  <a:ext cx="2282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9" name="Freihand 88">
                  <a:extLst>
                    <a:ext uri="{FF2B5EF4-FFF2-40B4-BE49-F238E27FC236}">
                      <a16:creationId xmlns:a16="http://schemas.microsoft.com/office/drawing/2014/main" id="{ADE7BBF3-5F83-430D-8B08-C007683B3C03}"/>
                    </a:ext>
                  </a:extLst>
                </p14:cNvPr>
                <p14:cNvContentPartPr/>
                <p14:nvPr/>
              </p14:nvContentPartPr>
              <p14:xfrm>
                <a:off x="5278124" y="2545462"/>
                <a:ext cx="20880" cy="586440"/>
              </p14:xfrm>
            </p:contentPart>
          </mc:Choice>
          <mc:Fallback xmlns="">
            <p:pic>
              <p:nvPicPr>
                <p:cNvPr id="89" name="Freihand 88">
                  <a:extLst>
                    <a:ext uri="{FF2B5EF4-FFF2-40B4-BE49-F238E27FC236}">
                      <a16:creationId xmlns:a16="http://schemas.microsoft.com/office/drawing/2014/main" id="{ADE7BBF3-5F83-430D-8B08-C007683B3C03}"/>
                    </a:ext>
                  </a:extLst>
                </p:cNvPr>
                <p:cNvPicPr/>
                <p:nvPr/>
              </p:nvPicPr>
              <p:blipFill>
                <a:blip r:embed="rId110"/>
                <a:stretch>
                  <a:fillRect/>
                </a:stretch>
              </p:blipFill>
              <p:spPr>
                <a:xfrm>
                  <a:off x="5269484" y="2536822"/>
                  <a:ext cx="3852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0" name="Freihand 89">
                  <a:extLst>
                    <a:ext uri="{FF2B5EF4-FFF2-40B4-BE49-F238E27FC236}">
                      <a16:creationId xmlns:a16="http://schemas.microsoft.com/office/drawing/2014/main" id="{5F23D546-E5EC-4C23-9D85-94596B6919A6}"/>
                    </a:ext>
                  </a:extLst>
                </p14:cNvPr>
                <p14:cNvContentPartPr/>
                <p14:nvPr/>
              </p14:nvContentPartPr>
              <p14:xfrm>
                <a:off x="5093084" y="2637622"/>
                <a:ext cx="21960" cy="352800"/>
              </p14:xfrm>
            </p:contentPart>
          </mc:Choice>
          <mc:Fallback xmlns="">
            <p:pic>
              <p:nvPicPr>
                <p:cNvPr id="90" name="Freihand 89">
                  <a:extLst>
                    <a:ext uri="{FF2B5EF4-FFF2-40B4-BE49-F238E27FC236}">
                      <a16:creationId xmlns:a16="http://schemas.microsoft.com/office/drawing/2014/main" id="{5F23D546-E5EC-4C23-9D85-94596B6919A6}"/>
                    </a:ext>
                  </a:extLst>
                </p:cNvPr>
                <p:cNvPicPr/>
                <p:nvPr/>
              </p:nvPicPr>
              <p:blipFill>
                <a:blip r:embed="rId112"/>
                <a:stretch>
                  <a:fillRect/>
                </a:stretch>
              </p:blipFill>
              <p:spPr>
                <a:xfrm>
                  <a:off x="5084444" y="2628982"/>
                  <a:ext cx="3960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1" name="Freihand 90">
                  <a:extLst>
                    <a:ext uri="{FF2B5EF4-FFF2-40B4-BE49-F238E27FC236}">
                      <a16:creationId xmlns:a16="http://schemas.microsoft.com/office/drawing/2014/main" id="{7CDF7F07-15FA-4FA8-B8D1-F79199FD5C8E}"/>
                    </a:ext>
                  </a:extLst>
                </p14:cNvPr>
                <p14:cNvContentPartPr/>
                <p14:nvPr/>
              </p14:nvContentPartPr>
              <p14:xfrm>
                <a:off x="5022884" y="2668582"/>
                <a:ext cx="15480" cy="174240"/>
              </p14:xfrm>
            </p:contentPart>
          </mc:Choice>
          <mc:Fallback xmlns="">
            <p:pic>
              <p:nvPicPr>
                <p:cNvPr id="91" name="Freihand 90">
                  <a:extLst>
                    <a:ext uri="{FF2B5EF4-FFF2-40B4-BE49-F238E27FC236}">
                      <a16:creationId xmlns:a16="http://schemas.microsoft.com/office/drawing/2014/main" id="{7CDF7F07-15FA-4FA8-B8D1-F79199FD5C8E}"/>
                    </a:ext>
                  </a:extLst>
                </p:cNvPr>
                <p:cNvPicPr/>
                <p:nvPr/>
              </p:nvPicPr>
              <p:blipFill>
                <a:blip r:embed="rId114"/>
                <a:stretch>
                  <a:fillRect/>
                </a:stretch>
              </p:blipFill>
              <p:spPr>
                <a:xfrm>
                  <a:off x="5013884" y="2659942"/>
                  <a:ext cx="331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2" name="Freihand 91">
                  <a:extLst>
                    <a:ext uri="{FF2B5EF4-FFF2-40B4-BE49-F238E27FC236}">
                      <a16:creationId xmlns:a16="http://schemas.microsoft.com/office/drawing/2014/main" id="{21B86ADD-5090-4C9C-9273-7EF6A1B9DD27}"/>
                    </a:ext>
                  </a:extLst>
                </p14:cNvPr>
                <p14:cNvContentPartPr/>
                <p14:nvPr/>
              </p14:nvContentPartPr>
              <p14:xfrm>
                <a:off x="4979684" y="2711782"/>
                <a:ext cx="7200" cy="68400"/>
              </p14:xfrm>
            </p:contentPart>
          </mc:Choice>
          <mc:Fallback xmlns="">
            <p:pic>
              <p:nvPicPr>
                <p:cNvPr id="92" name="Freihand 91">
                  <a:extLst>
                    <a:ext uri="{FF2B5EF4-FFF2-40B4-BE49-F238E27FC236}">
                      <a16:creationId xmlns:a16="http://schemas.microsoft.com/office/drawing/2014/main" id="{21B86ADD-5090-4C9C-9273-7EF6A1B9DD27}"/>
                    </a:ext>
                  </a:extLst>
                </p:cNvPr>
                <p:cNvPicPr/>
                <p:nvPr/>
              </p:nvPicPr>
              <p:blipFill>
                <a:blip r:embed="rId116"/>
                <a:stretch>
                  <a:fillRect/>
                </a:stretch>
              </p:blipFill>
              <p:spPr>
                <a:xfrm>
                  <a:off x="4970684" y="2703142"/>
                  <a:ext cx="24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4" name="Freihand 93">
                  <a:extLst>
                    <a:ext uri="{FF2B5EF4-FFF2-40B4-BE49-F238E27FC236}">
                      <a16:creationId xmlns:a16="http://schemas.microsoft.com/office/drawing/2014/main" id="{43515654-2FCF-4819-B86E-A774161F6493}"/>
                    </a:ext>
                  </a:extLst>
                </p14:cNvPr>
                <p14:cNvContentPartPr/>
                <p14:nvPr/>
              </p14:nvContentPartPr>
              <p14:xfrm>
                <a:off x="4841444" y="2678302"/>
                <a:ext cx="34920" cy="114480"/>
              </p14:xfrm>
            </p:contentPart>
          </mc:Choice>
          <mc:Fallback xmlns="">
            <p:pic>
              <p:nvPicPr>
                <p:cNvPr id="94" name="Freihand 93">
                  <a:extLst>
                    <a:ext uri="{FF2B5EF4-FFF2-40B4-BE49-F238E27FC236}">
                      <a16:creationId xmlns:a16="http://schemas.microsoft.com/office/drawing/2014/main" id="{43515654-2FCF-4819-B86E-A774161F6493}"/>
                    </a:ext>
                  </a:extLst>
                </p:cNvPr>
                <p:cNvPicPr/>
                <p:nvPr/>
              </p:nvPicPr>
              <p:blipFill>
                <a:blip r:embed="rId118"/>
                <a:stretch>
                  <a:fillRect/>
                </a:stretch>
              </p:blipFill>
              <p:spPr>
                <a:xfrm>
                  <a:off x="4832444" y="2669662"/>
                  <a:ext cx="52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6" name="Freihand 95">
                  <a:extLst>
                    <a:ext uri="{FF2B5EF4-FFF2-40B4-BE49-F238E27FC236}">
                      <a16:creationId xmlns:a16="http://schemas.microsoft.com/office/drawing/2014/main" id="{46C50ED1-30FE-4FF1-A24E-FA655353D1CE}"/>
                    </a:ext>
                  </a:extLst>
                </p14:cNvPr>
                <p14:cNvContentPartPr/>
                <p14:nvPr/>
              </p14:nvContentPartPr>
              <p14:xfrm>
                <a:off x="4837844" y="2788462"/>
                <a:ext cx="12240" cy="182520"/>
              </p14:xfrm>
            </p:contentPart>
          </mc:Choice>
          <mc:Fallback xmlns="">
            <p:pic>
              <p:nvPicPr>
                <p:cNvPr id="96" name="Freihand 95">
                  <a:extLst>
                    <a:ext uri="{FF2B5EF4-FFF2-40B4-BE49-F238E27FC236}">
                      <a16:creationId xmlns:a16="http://schemas.microsoft.com/office/drawing/2014/main" id="{46C50ED1-30FE-4FF1-A24E-FA655353D1CE}"/>
                    </a:ext>
                  </a:extLst>
                </p:cNvPr>
                <p:cNvPicPr/>
                <p:nvPr/>
              </p:nvPicPr>
              <p:blipFill>
                <a:blip r:embed="rId120"/>
                <a:stretch>
                  <a:fillRect/>
                </a:stretch>
              </p:blipFill>
              <p:spPr>
                <a:xfrm>
                  <a:off x="4828844" y="2779462"/>
                  <a:ext cx="29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7" name="Freihand 96">
                  <a:extLst>
                    <a:ext uri="{FF2B5EF4-FFF2-40B4-BE49-F238E27FC236}">
                      <a16:creationId xmlns:a16="http://schemas.microsoft.com/office/drawing/2014/main" id="{6E3884F4-A373-4690-9173-4F28C6926BA0}"/>
                    </a:ext>
                  </a:extLst>
                </p14:cNvPr>
                <p14:cNvContentPartPr/>
                <p14:nvPr/>
              </p14:nvContentPartPr>
              <p14:xfrm>
                <a:off x="4858364" y="3433942"/>
                <a:ext cx="9720" cy="257400"/>
              </p14:xfrm>
            </p:contentPart>
          </mc:Choice>
          <mc:Fallback xmlns="">
            <p:pic>
              <p:nvPicPr>
                <p:cNvPr id="97" name="Freihand 96">
                  <a:extLst>
                    <a:ext uri="{FF2B5EF4-FFF2-40B4-BE49-F238E27FC236}">
                      <a16:creationId xmlns:a16="http://schemas.microsoft.com/office/drawing/2014/main" id="{6E3884F4-A373-4690-9173-4F28C6926BA0}"/>
                    </a:ext>
                  </a:extLst>
                </p:cNvPr>
                <p:cNvPicPr/>
                <p:nvPr/>
              </p:nvPicPr>
              <p:blipFill>
                <a:blip r:embed="rId122"/>
                <a:stretch>
                  <a:fillRect/>
                </a:stretch>
              </p:blipFill>
              <p:spPr>
                <a:xfrm>
                  <a:off x="4849364" y="3424942"/>
                  <a:ext cx="273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9" name="Freihand 98">
                  <a:extLst>
                    <a:ext uri="{FF2B5EF4-FFF2-40B4-BE49-F238E27FC236}">
                      <a16:creationId xmlns:a16="http://schemas.microsoft.com/office/drawing/2014/main" id="{EAED18B3-18DD-483C-8A10-31346C9CB2D7}"/>
                    </a:ext>
                  </a:extLst>
                </p14:cNvPr>
                <p14:cNvContentPartPr/>
                <p14:nvPr/>
              </p14:nvContentPartPr>
              <p14:xfrm>
                <a:off x="4679444" y="2767582"/>
                <a:ext cx="84960" cy="12600"/>
              </p14:xfrm>
            </p:contentPart>
          </mc:Choice>
          <mc:Fallback xmlns="">
            <p:pic>
              <p:nvPicPr>
                <p:cNvPr id="99" name="Freihand 98">
                  <a:extLst>
                    <a:ext uri="{FF2B5EF4-FFF2-40B4-BE49-F238E27FC236}">
                      <a16:creationId xmlns:a16="http://schemas.microsoft.com/office/drawing/2014/main" id="{EAED18B3-18DD-483C-8A10-31346C9CB2D7}"/>
                    </a:ext>
                  </a:extLst>
                </p:cNvPr>
                <p:cNvPicPr/>
                <p:nvPr/>
              </p:nvPicPr>
              <p:blipFill>
                <a:blip r:embed="rId124"/>
                <a:stretch>
                  <a:fillRect/>
                </a:stretch>
              </p:blipFill>
              <p:spPr>
                <a:xfrm>
                  <a:off x="4670444" y="2758942"/>
                  <a:ext cx="10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0" name="Freihand 99">
                  <a:extLst>
                    <a:ext uri="{FF2B5EF4-FFF2-40B4-BE49-F238E27FC236}">
                      <a16:creationId xmlns:a16="http://schemas.microsoft.com/office/drawing/2014/main" id="{964C66C5-95DC-4A8B-B5A6-BA86E2D52DFF}"/>
                    </a:ext>
                  </a:extLst>
                </p14:cNvPr>
                <p14:cNvContentPartPr/>
                <p14:nvPr/>
              </p14:nvContentPartPr>
              <p14:xfrm>
                <a:off x="4130444" y="2724382"/>
                <a:ext cx="334080" cy="43200"/>
              </p14:xfrm>
            </p:contentPart>
          </mc:Choice>
          <mc:Fallback xmlns="">
            <p:pic>
              <p:nvPicPr>
                <p:cNvPr id="100" name="Freihand 99">
                  <a:extLst>
                    <a:ext uri="{FF2B5EF4-FFF2-40B4-BE49-F238E27FC236}">
                      <a16:creationId xmlns:a16="http://schemas.microsoft.com/office/drawing/2014/main" id="{964C66C5-95DC-4A8B-B5A6-BA86E2D52DFF}"/>
                    </a:ext>
                  </a:extLst>
                </p:cNvPr>
                <p:cNvPicPr/>
                <p:nvPr/>
              </p:nvPicPr>
              <p:blipFill>
                <a:blip r:embed="rId126"/>
                <a:stretch>
                  <a:fillRect/>
                </a:stretch>
              </p:blipFill>
              <p:spPr>
                <a:xfrm>
                  <a:off x="4121444" y="2715382"/>
                  <a:ext cx="351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1" name="Freihand 100">
                  <a:extLst>
                    <a:ext uri="{FF2B5EF4-FFF2-40B4-BE49-F238E27FC236}">
                      <a16:creationId xmlns:a16="http://schemas.microsoft.com/office/drawing/2014/main" id="{796A9B02-CC55-4CFB-B79D-C1E5A8D7CA29}"/>
                    </a:ext>
                  </a:extLst>
                </p14:cNvPr>
                <p14:cNvContentPartPr/>
                <p14:nvPr/>
              </p14:nvContentPartPr>
              <p14:xfrm>
                <a:off x="2768204" y="2734822"/>
                <a:ext cx="1071000" cy="36360"/>
              </p14:xfrm>
            </p:contentPart>
          </mc:Choice>
          <mc:Fallback xmlns="">
            <p:pic>
              <p:nvPicPr>
                <p:cNvPr id="101" name="Freihand 100">
                  <a:extLst>
                    <a:ext uri="{FF2B5EF4-FFF2-40B4-BE49-F238E27FC236}">
                      <a16:creationId xmlns:a16="http://schemas.microsoft.com/office/drawing/2014/main" id="{796A9B02-CC55-4CFB-B79D-C1E5A8D7CA29}"/>
                    </a:ext>
                  </a:extLst>
                </p:cNvPr>
                <p:cNvPicPr/>
                <p:nvPr/>
              </p:nvPicPr>
              <p:blipFill>
                <a:blip r:embed="rId128"/>
                <a:stretch>
                  <a:fillRect/>
                </a:stretch>
              </p:blipFill>
              <p:spPr>
                <a:xfrm>
                  <a:off x="2759204" y="2725822"/>
                  <a:ext cx="1088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3" name="Freihand 102">
                  <a:extLst>
                    <a:ext uri="{FF2B5EF4-FFF2-40B4-BE49-F238E27FC236}">
                      <a16:creationId xmlns:a16="http://schemas.microsoft.com/office/drawing/2014/main" id="{4A071BE1-12C1-48FE-8376-73C5A338D9BC}"/>
                    </a:ext>
                  </a:extLst>
                </p14:cNvPr>
                <p14:cNvContentPartPr/>
                <p14:nvPr/>
              </p14:nvContentPartPr>
              <p14:xfrm>
                <a:off x="2155484" y="2667502"/>
                <a:ext cx="155160" cy="315000"/>
              </p14:xfrm>
            </p:contentPart>
          </mc:Choice>
          <mc:Fallback xmlns="">
            <p:pic>
              <p:nvPicPr>
                <p:cNvPr id="103" name="Freihand 102">
                  <a:extLst>
                    <a:ext uri="{FF2B5EF4-FFF2-40B4-BE49-F238E27FC236}">
                      <a16:creationId xmlns:a16="http://schemas.microsoft.com/office/drawing/2014/main" id="{4A071BE1-12C1-48FE-8376-73C5A338D9BC}"/>
                    </a:ext>
                  </a:extLst>
                </p:cNvPr>
                <p:cNvPicPr/>
                <p:nvPr/>
              </p:nvPicPr>
              <p:blipFill>
                <a:blip r:embed="rId130"/>
                <a:stretch>
                  <a:fillRect/>
                </a:stretch>
              </p:blipFill>
              <p:spPr>
                <a:xfrm>
                  <a:off x="2146844" y="2658502"/>
                  <a:ext cx="1728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4" name="Freihand 103">
                  <a:extLst>
                    <a:ext uri="{FF2B5EF4-FFF2-40B4-BE49-F238E27FC236}">
                      <a16:creationId xmlns:a16="http://schemas.microsoft.com/office/drawing/2014/main" id="{8A202DF7-0D91-4DA5-80C7-0CE5B90203C2}"/>
                    </a:ext>
                  </a:extLst>
                </p14:cNvPr>
                <p14:cNvContentPartPr/>
                <p14:nvPr/>
              </p14:nvContentPartPr>
              <p14:xfrm>
                <a:off x="2327204" y="2564902"/>
                <a:ext cx="54720" cy="102240"/>
              </p14:xfrm>
            </p:contentPart>
          </mc:Choice>
          <mc:Fallback xmlns="">
            <p:pic>
              <p:nvPicPr>
                <p:cNvPr id="104" name="Freihand 103">
                  <a:extLst>
                    <a:ext uri="{FF2B5EF4-FFF2-40B4-BE49-F238E27FC236}">
                      <a16:creationId xmlns:a16="http://schemas.microsoft.com/office/drawing/2014/main" id="{8A202DF7-0D91-4DA5-80C7-0CE5B90203C2}"/>
                    </a:ext>
                  </a:extLst>
                </p:cNvPr>
                <p:cNvPicPr/>
                <p:nvPr/>
              </p:nvPicPr>
              <p:blipFill>
                <a:blip r:embed="rId132"/>
                <a:stretch>
                  <a:fillRect/>
                </a:stretch>
              </p:blipFill>
              <p:spPr>
                <a:xfrm>
                  <a:off x="2318204" y="2555902"/>
                  <a:ext cx="72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5" name="Freihand 104">
                  <a:extLst>
                    <a:ext uri="{FF2B5EF4-FFF2-40B4-BE49-F238E27FC236}">
                      <a16:creationId xmlns:a16="http://schemas.microsoft.com/office/drawing/2014/main" id="{D22F262F-6C40-46CE-9140-35D786282DFF}"/>
                    </a:ext>
                  </a:extLst>
                </p14:cNvPr>
                <p14:cNvContentPartPr/>
                <p14:nvPr/>
              </p14:nvContentPartPr>
              <p14:xfrm>
                <a:off x="2415764" y="2547262"/>
                <a:ext cx="36000" cy="45360"/>
              </p14:xfrm>
            </p:contentPart>
          </mc:Choice>
          <mc:Fallback xmlns="">
            <p:pic>
              <p:nvPicPr>
                <p:cNvPr id="105" name="Freihand 104">
                  <a:extLst>
                    <a:ext uri="{FF2B5EF4-FFF2-40B4-BE49-F238E27FC236}">
                      <a16:creationId xmlns:a16="http://schemas.microsoft.com/office/drawing/2014/main" id="{D22F262F-6C40-46CE-9140-35D786282DFF}"/>
                    </a:ext>
                  </a:extLst>
                </p:cNvPr>
                <p:cNvPicPr/>
                <p:nvPr/>
              </p:nvPicPr>
              <p:blipFill>
                <a:blip r:embed="rId134"/>
                <a:stretch>
                  <a:fillRect/>
                </a:stretch>
              </p:blipFill>
              <p:spPr>
                <a:xfrm>
                  <a:off x="2406764" y="2538262"/>
                  <a:ext cx="536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6" name="Freihand 105">
                  <a:extLst>
                    <a:ext uri="{FF2B5EF4-FFF2-40B4-BE49-F238E27FC236}">
                      <a16:creationId xmlns:a16="http://schemas.microsoft.com/office/drawing/2014/main" id="{2F06AD2B-D732-4905-84AC-B44EA26C8C17}"/>
                    </a:ext>
                  </a:extLst>
                </p14:cNvPr>
                <p14:cNvContentPartPr/>
                <p14:nvPr/>
              </p14:nvContentPartPr>
              <p14:xfrm>
                <a:off x="2439524" y="2493622"/>
                <a:ext cx="133560" cy="97920"/>
              </p14:xfrm>
            </p:contentPart>
          </mc:Choice>
          <mc:Fallback xmlns="">
            <p:pic>
              <p:nvPicPr>
                <p:cNvPr id="106" name="Freihand 105">
                  <a:extLst>
                    <a:ext uri="{FF2B5EF4-FFF2-40B4-BE49-F238E27FC236}">
                      <a16:creationId xmlns:a16="http://schemas.microsoft.com/office/drawing/2014/main" id="{2F06AD2B-D732-4905-84AC-B44EA26C8C17}"/>
                    </a:ext>
                  </a:extLst>
                </p:cNvPr>
                <p:cNvPicPr/>
                <p:nvPr/>
              </p:nvPicPr>
              <p:blipFill>
                <a:blip r:embed="rId136"/>
                <a:stretch>
                  <a:fillRect/>
                </a:stretch>
              </p:blipFill>
              <p:spPr>
                <a:xfrm>
                  <a:off x="2430524" y="2484622"/>
                  <a:ext cx="151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7" name="Freihand 106">
                  <a:extLst>
                    <a:ext uri="{FF2B5EF4-FFF2-40B4-BE49-F238E27FC236}">
                      <a16:creationId xmlns:a16="http://schemas.microsoft.com/office/drawing/2014/main" id="{2F252A8B-5924-4783-90A8-ED88BE5145FC}"/>
                    </a:ext>
                  </a:extLst>
                </p14:cNvPr>
                <p14:cNvContentPartPr/>
                <p14:nvPr/>
              </p14:nvContentPartPr>
              <p14:xfrm>
                <a:off x="2485964" y="2544742"/>
                <a:ext cx="78840" cy="6120"/>
              </p14:xfrm>
            </p:contentPart>
          </mc:Choice>
          <mc:Fallback xmlns="">
            <p:pic>
              <p:nvPicPr>
                <p:cNvPr id="107" name="Freihand 106">
                  <a:extLst>
                    <a:ext uri="{FF2B5EF4-FFF2-40B4-BE49-F238E27FC236}">
                      <a16:creationId xmlns:a16="http://schemas.microsoft.com/office/drawing/2014/main" id="{2F252A8B-5924-4783-90A8-ED88BE5145FC}"/>
                    </a:ext>
                  </a:extLst>
                </p:cNvPr>
                <p:cNvPicPr/>
                <p:nvPr/>
              </p:nvPicPr>
              <p:blipFill>
                <a:blip r:embed="rId138"/>
                <a:stretch>
                  <a:fillRect/>
                </a:stretch>
              </p:blipFill>
              <p:spPr>
                <a:xfrm>
                  <a:off x="2476964" y="2536102"/>
                  <a:ext cx="96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5" name="Freihand 114">
                  <a:extLst>
                    <a:ext uri="{FF2B5EF4-FFF2-40B4-BE49-F238E27FC236}">
                      <a16:creationId xmlns:a16="http://schemas.microsoft.com/office/drawing/2014/main" id="{39F745BE-5005-4A37-9C17-364DC9D373D9}"/>
                    </a:ext>
                  </a:extLst>
                </p14:cNvPr>
                <p14:cNvContentPartPr/>
                <p14:nvPr/>
              </p14:nvContentPartPr>
              <p14:xfrm>
                <a:off x="8025644" y="1471222"/>
                <a:ext cx="34560" cy="37800"/>
              </p14:xfrm>
            </p:contentPart>
          </mc:Choice>
          <mc:Fallback xmlns="">
            <p:pic>
              <p:nvPicPr>
                <p:cNvPr id="115" name="Freihand 114">
                  <a:extLst>
                    <a:ext uri="{FF2B5EF4-FFF2-40B4-BE49-F238E27FC236}">
                      <a16:creationId xmlns:a16="http://schemas.microsoft.com/office/drawing/2014/main" id="{39F745BE-5005-4A37-9C17-364DC9D373D9}"/>
                    </a:ext>
                  </a:extLst>
                </p:cNvPr>
                <p:cNvPicPr/>
                <p:nvPr/>
              </p:nvPicPr>
              <p:blipFill>
                <a:blip r:embed="rId140"/>
                <a:stretch>
                  <a:fillRect/>
                </a:stretch>
              </p:blipFill>
              <p:spPr>
                <a:xfrm>
                  <a:off x="8017004" y="1462222"/>
                  <a:ext cx="52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6" name="Freihand 115">
                  <a:extLst>
                    <a:ext uri="{FF2B5EF4-FFF2-40B4-BE49-F238E27FC236}">
                      <a16:creationId xmlns:a16="http://schemas.microsoft.com/office/drawing/2014/main" id="{79EC9260-0CEE-475E-9D0F-2351F0BB4C8E}"/>
                    </a:ext>
                  </a:extLst>
                </p14:cNvPr>
                <p14:cNvContentPartPr/>
                <p14:nvPr/>
              </p14:nvContentPartPr>
              <p14:xfrm>
                <a:off x="8101964" y="1442422"/>
                <a:ext cx="105480" cy="136440"/>
              </p14:xfrm>
            </p:contentPart>
          </mc:Choice>
          <mc:Fallback xmlns="">
            <p:pic>
              <p:nvPicPr>
                <p:cNvPr id="116" name="Freihand 115">
                  <a:extLst>
                    <a:ext uri="{FF2B5EF4-FFF2-40B4-BE49-F238E27FC236}">
                      <a16:creationId xmlns:a16="http://schemas.microsoft.com/office/drawing/2014/main" id="{79EC9260-0CEE-475E-9D0F-2351F0BB4C8E}"/>
                    </a:ext>
                  </a:extLst>
                </p:cNvPr>
                <p:cNvPicPr/>
                <p:nvPr/>
              </p:nvPicPr>
              <p:blipFill>
                <a:blip r:embed="rId142"/>
                <a:stretch>
                  <a:fillRect/>
                </a:stretch>
              </p:blipFill>
              <p:spPr>
                <a:xfrm>
                  <a:off x="8092964" y="1433782"/>
                  <a:ext cx="123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7" name="Freihand 116">
                  <a:extLst>
                    <a:ext uri="{FF2B5EF4-FFF2-40B4-BE49-F238E27FC236}">
                      <a16:creationId xmlns:a16="http://schemas.microsoft.com/office/drawing/2014/main" id="{BDC480BF-3A56-4627-ACC0-3C17F181A183}"/>
                    </a:ext>
                  </a:extLst>
                </p14:cNvPr>
                <p14:cNvContentPartPr/>
                <p14:nvPr/>
              </p14:nvContentPartPr>
              <p14:xfrm>
                <a:off x="8099804" y="1499302"/>
                <a:ext cx="84960" cy="19800"/>
              </p14:xfrm>
            </p:contentPart>
          </mc:Choice>
          <mc:Fallback xmlns="">
            <p:pic>
              <p:nvPicPr>
                <p:cNvPr id="117" name="Freihand 116">
                  <a:extLst>
                    <a:ext uri="{FF2B5EF4-FFF2-40B4-BE49-F238E27FC236}">
                      <a16:creationId xmlns:a16="http://schemas.microsoft.com/office/drawing/2014/main" id="{BDC480BF-3A56-4627-ACC0-3C17F181A183}"/>
                    </a:ext>
                  </a:extLst>
                </p:cNvPr>
                <p:cNvPicPr/>
                <p:nvPr/>
              </p:nvPicPr>
              <p:blipFill>
                <a:blip r:embed="rId144"/>
                <a:stretch>
                  <a:fillRect/>
                </a:stretch>
              </p:blipFill>
              <p:spPr>
                <a:xfrm>
                  <a:off x="8090804" y="1490662"/>
                  <a:ext cx="102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0" name="Freihand 119">
                  <a:extLst>
                    <a:ext uri="{FF2B5EF4-FFF2-40B4-BE49-F238E27FC236}">
                      <a16:creationId xmlns:a16="http://schemas.microsoft.com/office/drawing/2014/main" id="{025D1417-988F-4752-8450-19CFF00A8EC4}"/>
                    </a:ext>
                  </a:extLst>
                </p14:cNvPr>
                <p14:cNvContentPartPr/>
                <p14:nvPr/>
              </p14:nvContentPartPr>
              <p14:xfrm>
                <a:off x="4717964" y="1863262"/>
                <a:ext cx="160200" cy="514440"/>
              </p14:xfrm>
            </p:contentPart>
          </mc:Choice>
          <mc:Fallback xmlns="">
            <p:pic>
              <p:nvPicPr>
                <p:cNvPr id="120" name="Freihand 119">
                  <a:extLst>
                    <a:ext uri="{FF2B5EF4-FFF2-40B4-BE49-F238E27FC236}">
                      <a16:creationId xmlns:a16="http://schemas.microsoft.com/office/drawing/2014/main" id="{025D1417-988F-4752-8450-19CFF00A8EC4}"/>
                    </a:ext>
                  </a:extLst>
                </p:cNvPr>
                <p:cNvPicPr/>
                <p:nvPr/>
              </p:nvPicPr>
              <p:blipFill>
                <a:blip r:embed="rId146"/>
                <a:stretch>
                  <a:fillRect/>
                </a:stretch>
              </p:blipFill>
              <p:spPr>
                <a:xfrm>
                  <a:off x="4709324" y="1854622"/>
                  <a:ext cx="17784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1" name="Freihand 120">
                  <a:extLst>
                    <a:ext uri="{FF2B5EF4-FFF2-40B4-BE49-F238E27FC236}">
                      <a16:creationId xmlns:a16="http://schemas.microsoft.com/office/drawing/2014/main" id="{6BD7CB25-9588-4ECF-85BE-005BC27CF5D0}"/>
                    </a:ext>
                  </a:extLst>
                </p14:cNvPr>
                <p14:cNvContentPartPr/>
                <p14:nvPr/>
              </p14:nvContentPartPr>
              <p14:xfrm>
                <a:off x="4761884" y="2160262"/>
                <a:ext cx="278280" cy="280080"/>
              </p14:xfrm>
            </p:contentPart>
          </mc:Choice>
          <mc:Fallback xmlns="">
            <p:pic>
              <p:nvPicPr>
                <p:cNvPr id="121" name="Freihand 120">
                  <a:extLst>
                    <a:ext uri="{FF2B5EF4-FFF2-40B4-BE49-F238E27FC236}">
                      <a16:creationId xmlns:a16="http://schemas.microsoft.com/office/drawing/2014/main" id="{6BD7CB25-9588-4ECF-85BE-005BC27CF5D0}"/>
                    </a:ext>
                  </a:extLst>
                </p:cNvPr>
                <p:cNvPicPr/>
                <p:nvPr/>
              </p:nvPicPr>
              <p:blipFill>
                <a:blip r:embed="rId148"/>
                <a:stretch>
                  <a:fillRect/>
                </a:stretch>
              </p:blipFill>
              <p:spPr>
                <a:xfrm>
                  <a:off x="4752884" y="2151622"/>
                  <a:ext cx="2959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3" name="Freihand 122">
                  <a:extLst>
                    <a:ext uri="{FF2B5EF4-FFF2-40B4-BE49-F238E27FC236}">
                      <a16:creationId xmlns:a16="http://schemas.microsoft.com/office/drawing/2014/main" id="{25DD1F51-767F-4F70-B98A-84ABC2E055EB}"/>
                    </a:ext>
                  </a:extLst>
                </p14:cNvPr>
                <p14:cNvContentPartPr/>
                <p14:nvPr/>
              </p14:nvContentPartPr>
              <p14:xfrm>
                <a:off x="3858644" y="968302"/>
                <a:ext cx="113760" cy="243360"/>
              </p14:xfrm>
            </p:contentPart>
          </mc:Choice>
          <mc:Fallback xmlns="">
            <p:pic>
              <p:nvPicPr>
                <p:cNvPr id="123" name="Freihand 122">
                  <a:extLst>
                    <a:ext uri="{FF2B5EF4-FFF2-40B4-BE49-F238E27FC236}">
                      <a16:creationId xmlns:a16="http://schemas.microsoft.com/office/drawing/2014/main" id="{25DD1F51-767F-4F70-B98A-84ABC2E055EB}"/>
                    </a:ext>
                  </a:extLst>
                </p:cNvPr>
                <p:cNvPicPr/>
                <p:nvPr/>
              </p:nvPicPr>
              <p:blipFill>
                <a:blip r:embed="rId150"/>
                <a:stretch>
                  <a:fillRect/>
                </a:stretch>
              </p:blipFill>
              <p:spPr>
                <a:xfrm>
                  <a:off x="3850004" y="959662"/>
                  <a:ext cx="131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4" name="Freihand 123">
                  <a:extLst>
                    <a:ext uri="{FF2B5EF4-FFF2-40B4-BE49-F238E27FC236}">
                      <a16:creationId xmlns:a16="http://schemas.microsoft.com/office/drawing/2014/main" id="{B82796B7-B855-4F07-9462-C023DCEE22A7}"/>
                    </a:ext>
                  </a:extLst>
                </p14:cNvPr>
                <p14:cNvContentPartPr/>
                <p14:nvPr/>
              </p14:nvContentPartPr>
              <p14:xfrm>
                <a:off x="4030364" y="984142"/>
                <a:ext cx="128160" cy="140400"/>
              </p14:xfrm>
            </p:contentPart>
          </mc:Choice>
          <mc:Fallback xmlns="">
            <p:pic>
              <p:nvPicPr>
                <p:cNvPr id="124" name="Freihand 123">
                  <a:extLst>
                    <a:ext uri="{FF2B5EF4-FFF2-40B4-BE49-F238E27FC236}">
                      <a16:creationId xmlns:a16="http://schemas.microsoft.com/office/drawing/2014/main" id="{B82796B7-B855-4F07-9462-C023DCEE22A7}"/>
                    </a:ext>
                  </a:extLst>
                </p:cNvPr>
                <p:cNvPicPr/>
                <p:nvPr/>
              </p:nvPicPr>
              <p:blipFill>
                <a:blip r:embed="rId152"/>
                <a:stretch>
                  <a:fillRect/>
                </a:stretch>
              </p:blipFill>
              <p:spPr>
                <a:xfrm>
                  <a:off x="4021724" y="975142"/>
                  <a:ext cx="145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5" name="Freihand 124">
                  <a:extLst>
                    <a:ext uri="{FF2B5EF4-FFF2-40B4-BE49-F238E27FC236}">
                      <a16:creationId xmlns:a16="http://schemas.microsoft.com/office/drawing/2014/main" id="{76D21169-0FC7-4749-B44A-2CACE6F8BD1F}"/>
                    </a:ext>
                  </a:extLst>
                </p14:cNvPr>
                <p14:cNvContentPartPr/>
                <p14:nvPr/>
              </p14:nvContentPartPr>
              <p14:xfrm>
                <a:off x="4135844" y="895582"/>
                <a:ext cx="174240" cy="183240"/>
              </p14:xfrm>
            </p:contentPart>
          </mc:Choice>
          <mc:Fallback xmlns="">
            <p:pic>
              <p:nvPicPr>
                <p:cNvPr id="125" name="Freihand 124">
                  <a:extLst>
                    <a:ext uri="{FF2B5EF4-FFF2-40B4-BE49-F238E27FC236}">
                      <a16:creationId xmlns:a16="http://schemas.microsoft.com/office/drawing/2014/main" id="{76D21169-0FC7-4749-B44A-2CACE6F8BD1F}"/>
                    </a:ext>
                  </a:extLst>
                </p:cNvPr>
                <p:cNvPicPr/>
                <p:nvPr/>
              </p:nvPicPr>
              <p:blipFill>
                <a:blip r:embed="rId154"/>
                <a:stretch>
                  <a:fillRect/>
                </a:stretch>
              </p:blipFill>
              <p:spPr>
                <a:xfrm>
                  <a:off x="4127204" y="886942"/>
                  <a:ext cx="191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6" name="Freihand 125">
                  <a:extLst>
                    <a:ext uri="{FF2B5EF4-FFF2-40B4-BE49-F238E27FC236}">
                      <a16:creationId xmlns:a16="http://schemas.microsoft.com/office/drawing/2014/main" id="{1CAD37AF-45F4-4B8C-B9EF-59C37DE57266}"/>
                    </a:ext>
                  </a:extLst>
                </p14:cNvPr>
                <p14:cNvContentPartPr/>
                <p14:nvPr/>
              </p14:nvContentPartPr>
              <p14:xfrm>
                <a:off x="4179764" y="912862"/>
                <a:ext cx="198000" cy="92880"/>
              </p14:xfrm>
            </p:contentPart>
          </mc:Choice>
          <mc:Fallback xmlns="">
            <p:pic>
              <p:nvPicPr>
                <p:cNvPr id="126" name="Freihand 125">
                  <a:extLst>
                    <a:ext uri="{FF2B5EF4-FFF2-40B4-BE49-F238E27FC236}">
                      <a16:creationId xmlns:a16="http://schemas.microsoft.com/office/drawing/2014/main" id="{1CAD37AF-45F4-4B8C-B9EF-59C37DE57266}"/>
                    </a:ext>
                  </a:extLst>
                </p:cNvPr>
                <p:cNvPicPr/>
                <p:nvPr/>
              </p:nvPicPr>
              <p:blipFill>
                <a:blip r:embed="rId156"/>
                <a:stretch>
                  <a:fillRect/>
                </a:stretch>
              </p:blipFill>
              <p:spPr>
                <a:xfrm>
                  <a:off x="4171124" y="903862"/>
                  <a:ext cx="215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7" name="Freihand 126">
                  <a:extLst>
                    <a:ext uri="{FF2B5EF4-FFF2-40B4-BE49-F238E27FC236}">
                      <a16:creationId xmlns:a16="http://schemas.microsoft.com/office/drawing/2014/main" id="{282A602C-006B-4B75-8F81-5C364FFE559A}"/>
                    </a:ext>
                  </a:extLst>
                </p14:cNvPr>
                <p14:cNvContentPartPr/>
                <p14:nvPr/>
              </p14:nvContentPartPr>
              <p14:xfrm>
                <a:off x="4343204" y="852382"/>
                <a:ext cx="36000" cy="18000"/>
              </p14:xfrm>
            </p:contentPart>
          </mc:Choice>
          <mc:Fallback xmlns="">
            <p:pic>
              <p:nvPicPr>
                <p:cNvPr id="127" name="Freihand 126">
                  <a:extLst>
                    <a:ext uri="{FF2B5EF4-FFF2-40B4-BE49-F238E27FC236}">
                      <a16:creationId xmlns:a16="http://schemas.microsoft.com/office/drawing/2014/main" id="{282A602C-006B-4B75-8F81-5C364FFE559A}"/>
                    </a:ext>
                  </a:extLst>
                </p:cNvPr>
                <p:cNvPicPr/>
                <p:nvPr/>
              </p:nvPicPr>
              <p:blipFill>
                <a:blip r:embed="rId158"/>
                <a:stretch>
                  <a:fillRect/>
                </a:stretch>
              </p:blipFill>
              <p:spPr>
                <a:xfrm>
                  <a:off x="4334564" y="843742"/>
                  <a:ext cx="53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8" name="Freihand 127">
                  <a:extLst>
                    <a:ext uri="{FF2B5EF4-FFF2-40B4-BE49-F238E27FC236}">
                      <a16:creationId xmlns:a16="http://schemas.microsoft.com/office/drawing/2014/main" id="{41149C5B-7ACE-4AC0-9C3C-26C9BFB24183}"/>
                    </a:ext>
                  </a:extLst>
                </p14:cNvPr>
                <p14:cNvContentPartPr/>
                <p14:nvPr/>
              </p14:nvContentPartPr>
              <p14:xfrm>
                <a:off x="4416644" y="744742"/>
                <a:ext cx="286200" cy="219960"/>
              </p14:xfrm>
            </p:contentPart>
          </mc:Choice>
          <mc:Fallback xmlns="">
            <p:pic>
              <p:nvPicPr>
                <p:cNvPr id="128" name="Freihand 127">
                  <a:extLst>
                    <a:ext uri="{FF2B5EF4-FFF2-40B4-BE49-F238E27FC236}">
                      <a16:creationId xmlns:a16="http://schemas.microsoft.com/office/drawing/2014/main" id="{41149C5B-7ACE-4AC0-9C3C-26C9BFB24183}"/>
                    </a:ext>
                  </a:extLst>
                </p:cNvPr>
                <p:cNvPicPr/>
                <p:nvPr/>
              </p:nvPicPr>
              <p:blipFill>
                <a:blip r:embed="rId160"/>
                <a:stretch>
                  <a:fillRect/>
                </a:stretch>
              </p:blipFill>
              <p:spPr>
                <a:xfrm>
                  <a:off x="4407644" y="735742"/>
                  <a:ext cx="3038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0" name="Freihand 129">
                  <a:extLst>
                    <a:ext uri="{FF2B5EF4-FFF2-40B4-BE49-F238E27FC236}">
                      <a16:creationId xmlns:a16="http://schemas.microsoft.com/office/drawing/2014/main" id="{101F2F5B-4413-4DE4-92EF-F9CB800D264E}"/>
                    </a:ext>
                  </a:extLst>
                </p14:cNvPr>
                <p14:cNvContentPartPr/>
                <p14:nvPr/>
              </p14:nvContentPartPr>
              <p14:xfrm>
                <a:off x="4108484" y="1311742"/>
                <a:ext cx="98640" cy="128520"/>
              </p14:xfrm>
            </p:contentPart>
          </mc:Choice>
          <mc:Fallback xmlns="">
            <p:pic>
              <p:nvPicPr>
                <p:cNvPr id="130" name="Freihand 129">
                  <a:extLst>
                    <a:ext uri="{FF2B5EF4-FFF2-40B4-BE49-F238E27FC236}">
                      <a16:creationId xmlns:a16="http://schemas.microsoft.com/office/drawing/2014/main" id="{101F2F5B-4413-4DE4-92EF-F9CB800D264E}"/>
                    </a:ext>
                  </a:extLst>
                </p:cNvPr>
                <p:cNvPicPr/>
                <p:nvPr/>
              </p:nvPicPr>
              <p:blipFill>
                <a:blip r:embed="rId162"/>
                <a:stretch>
                  <a:fillRect/>
                </a:stretch>
              </p:blipFill>
              <p:spPr>
                <a:xfrm>
                  <a:off x="4099844" y="1303102"/>
                  <a:ext cx="116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 name="Freihand 130">
                  <a:extLst>
                    <a:ext uri="{FF2B5EF4-FFF2-40B4-BE49-F238E27FC236}">
                      <a16:creationId xmlns:a16="http://schemas.microsoft.com/office/drawing/2014/main" id="{0B5F10C7-7BDA-4849-A40A-9F8162B89D5B}"/>
                    </a:ext>
                  </a:extLst>
                </p14:cNvPr>
                <p14:cNvContentPartPr/>
                <p14:nvPr/>
              </p14:nvContentPartPr>
              <p14:xfrm>
                <a:off x="4264004" y="1273222"/>
                <a:ext cx="105120" cy="259200"/>
              </p14:xfrm>
            </p:contentPart>
          </mc:Choice>
          <mc:Fallback xmlns="">
            <p:pic>
              <p:nvPicPr>
                <p:cNvPr id="131" name="Freihand 130">
                  <a:extLst>
                    <a:ext uri="{FF2B5EF4-FFF2-40B4-BE49-F238E27FC236}">
                      <a16:creationId xmlns:a16="http://schemas.microsoft.com/office/drawing/2014/main" id="{0B5F10C7-7BDA-4849-A40A-9F8162B89D5B}"/>
                    </a:ext>
                  </a:extLst>
                </p:cNvPr>
                <p:cNvPicPr/>
                <p:nvPr/>
              </p:nvPicPr>
              <p:blipFill>
                <a:blip r:embed="rId164"/>
                <a:stretch>
                  <a:fillRect/>
                </a:stretch>
              </p:blipFill>
              <p:spPr>
                <a:xfrm>
                  <a:off x="4255004" y="1264582"/>
                  <a:ext cx="1227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2" name="Freihand 131">
                  <a:extLst>
                    <a:ext uri="{FF2B5EF4-FFF2-40B4-BE49-F238E27FC236}">
                      <a16:creationId xmlns:a16="http://schemas.microsoft.com/office/drawing/2014/main" id="{CD21BFCF-9E6F-4BF8-99E9-9D29840021DE}"/>
                    </a:ext>
                  </a:extLst>
                </p14:cNvPr>
                <p14:cNvContentPartPr/>
                <p14:nvPr/>
              </p14:nvContentPartPr>
              <p14:xfrm>
                <a:off x="4377764" y="1153702"/>
                <a:ext cx="388800" cy="177480"/>
              </p14:xfrm>
            </p:contentPart>
          </mc:Choice>
          <mc:Fallback xmlns="">
            <p:pic>
              <p:nvPicPr>
                <p:cNvPr id="132" name="Freihand 131">
                  <a:extLst>
                    <a:ext uri="{FF2B5EF4-FFF2-40B4-BE49-F238E27FC236}">
                      <a16:creationId xmlns:a16="http://schemas.microsoft.com/office/drawing/2014/main" id="{CD21BFCF-9E6F-4BF8-99E9-9D29840021DE}"/>
                    </a:ext>
                  </a:extLst>
                </p:cNvPr>
                <p:cNvPicPr/>
                <p:nvPr/>
              </p:nvPicPr>
              <p:blipFill>
                <a:blip r:embed="rId166"/>
                <a:stretch>
                  <a:fillRect/>
                </a:stretch>
              </p:blipFill>
              <p:spPr>
                <a:xfrm>
                  <a:off x="4369124" y="1144702"/>
                  <a:ext cx="406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3" name="Freihand 132">
                  <a:extLst>
                    <a:ext uri="{FF2B5EF4-FFF2-40B4-BE49-F238E27FC236}">
                      <a16:creationId xmlns:a16="http://schemas.microsoft.com/office/drawing/2014/main" id="{9D853CA9-D619-44C2-A026-80506CE9AC57}"/>
                    </a:ext>
                  </a:extLst>
                </p14:cNvPr>
                <p14:cNvContentPartPr/>
                <p14:nvPr/>
              </p14:nvContentPartPr>
              <p14:xfrm>
                <a:off x="4631924" y="1007902"/>
                <a:ext cx="12240" cy="4320"/>
              </p14:xfrm>
            </p:contentPart>
          </mc:Choice>
          <mc:Fallback xmlns="">
            <p:pic>
              <p:nvPicPr>
                <p:cNvPr id="133" name="Freihand 132">
                  <a:extLst>
                    <a:ext uri="{FF2B5EF4-FFF2-40B4-BE49-F238E27FC236}">
                      <a16:creationId xmlns:a16="http://schemas.microsoft.com/office/drawing/2014/main" id="{9D853CA9-D619-44C2-A026-80506CE9AC57}"/>
                    </a:ext>
                  </a:extLst>
                </p:cNvPr>
                <p:cNvPicPr/>
                <p:nvPr/>
              </p:nvPicPr>
              <p:blipFill>
                <a:blip r:embed="rId168"/>
                <a:stretch>
                  <a:fillRect/>
                </a:stretch>
              </p:blipFill>
              <p:spPr>
                <a:xfrm>
                  <a:off x="4622924" y="998902"/>
                  <a:ext cx="29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4" name="Freihand 133">
                  <a:extLst>
                    <a:ext uri="{FF2B5EF4-FFF2-40B4-BE49-F238E27FC236}">
                      <a16:creationId xmlns:a16="http://schemas.microsoft.com/office/drawing/2014/main" id="{376EBBE0-06DE-4DE0-AE76-08C157406B19}"/>
                    </a:ext>
                  </a:extLst>
                </p14:cNvPr>
                <p14:cNvContentPartPr/>
                <p14:nvPr/>
              </p14:nvContentPartPr>
              <p14:xfrm>
                <a:off x="4837844" y="977662"/>
                <a:ext cx="393840" cy="178560"/>
              </p14:xfrm>
            </p:contentPart>
          </mc:Choice>
          <mc:Fallback xmlns="">
            <p:pic>
              <p:nvPicPr>
                <p:cNvPr id="134" name="Freihand 133">
                  <a:extLst>
                    <a:ext uri="{FF2B5EF4-FFF2-40B4-BE49-F238E27FC236}">
                      <a16:creationId xmlns:a16="http://schemas.microsoft.com/office/drawing/2014/main" id="{376EBBE0-06DE-4DE0-AE76-08C157406B19}"/>
                    </a:ext>
                  </a:extLst>
                </p:cNvPr>
                <p:cNvPicPr/>
                <p:nvPr/>
              </p:nvPicPr>
              <p:blipFill>
                <a:blip r:embed="rId170"/>
                <a:stretch>
                  <a:fillRect/>
                </a:stretch>
              </p:blipFill>
              <p:spPr>
                <a:xfrm>
                  <a:off x="4828844" y="969022"/>
                  <a:ext cx="411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6" name="Freihand 135">
                  <a:extLst>
                    <a:ext uri="{FF2B5EF4-FFF2-40B4-BE49-F238E27FC236}">
                      <a16:creationId xmlns:a16="http://schemas.microsoft.com/office/drawing/2014/main" id="{653D80DB-E1BA-4BC2-869F-586EF2D770EA}"/>
                    </a:ext>
                  </a:extLst>
                </p14:cNvPr>
                <p14:cNvContentPartPr/>
                <p14:nvPr/>
              </p14:nvContentPartPr>
              <p14:xfrm>
                <a:off x="1954244" y="2339902"/>
                <a:ext cx="645120" cy="702720"/>
              </p14:xfrm>
            </p:contentPart>
          </mc:Choice>
          <mc:Fallback xmlns="">
            <p:pic>
              <p:nvPicPr>
                <p:cNvPr id="136" name="Freihand 135">
                  <a:extLst>
                    <a:ext uri="{FF2B5EF4-FFF2-40B4-BE49-F238E27FC236}">
                      <a16:creationId xmlns:a16="http://schemas.microsoft.com/office/drawing/2014/main" id="{653D80DB-E1BA-4BC2-869F-586EF2D770EA}"/>
                    </a:ext>
                  </a:extLst>
                </p:cNvPr>
                <p:cNvPicPr/>
                <p:nvPr/>
              </p:nvPicPr>
              <p:blipFill>
                <a:blip r:embed="rId172"/>
                <a:stretch>
                  <a:fillRect/>
                </a:stretch>
              </p:blipFill>
              <p:spPr>
                <a:xfrm>
                  <a:off x="1945604" y="2330902"/>
                  <a:ext cx="662760" cy="720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9" name="Freihand 68">
                  <a:extLst>
                    <a:ext uri="{FF2B5EF4-FFF2-40B4-BE49-F238E27FC236}">
                      <a16:creationId xmlns:a16="http://schemas.microsoft.com/office/drawing/2014/main" id="{B7367410-4027-4DFF-A185-48306C0890F2}"/>
                    </a:ext>
                  </a:extLst>
                </p14:cNvPr>
                <p14:cNvContentPartPr/>
                <p14:nvPr/>
              </p14:nvContentPartPr>
              <p14:xfrm>
                <a:off x="5269124" y="4849102"/>
                <a:ext cx="267480" cy="42840"/>
              </p14:xfrm>
            </p:contentPart>
          </mc:Choice>
          <mc:Fallback xmlns="">
            <p:pic>
              <p:nvPicPr>
                <p:cNvPr id="69" name="Freihand 68">
                  <a:extLst>
                    <a:ext uri="{FF2B5EF4-FFF2-40B4-BE49-F238E27FC236}">
                      <a16:creationId xmlns:a16="http://schemas.microsoft.com/office/drawing/2014/main" id="{B7367410-4027-4DFF-A185-48306C0890F2}"/>
                    </a:ext>
                  </a:extLst>
                </p:cNvPr>
                <p:cNvPicPr/>
                <p:nvPr/>
              </p:nvPicPr>
              <p:blipFill>
                <a:blip r:embed="rId174"/>
                <a:stretch>
                  <a:fillRect/>
                </a:stretch>
              </p:blipFill>
              <p:spPr>
                <a:xfrm>
                  <a:off x="5260484" y="4840102"/>
                  <a:ext cx="2851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0" name="Freihand 69">
                  <a:extLst>
                    <a:ext uri="{FF2B5EF4-FFF2-40B4-BE49-F238E27FC236}">
                      <a16:creationId xmlns:a16="http://schemas.microsoft.com/office/drawing/2014/main" id="{70A30B3B-4367-41EF-8C64-4850B9F2FB11}"/>
                    </a:ext>
                  </a:extLst>
                </p14:cNvPr>
                <p14:cNvContentPartPr/>
                <p14:nvPr/>
              </p14:nvContentPartPr>
              <p14:xfrm>
                <a:off x="5112884" y="4767022"/>
                <a:ext cx="173520" cy="185400"/>
              </p14:xfrm>
            </p:contentPart>
          </mc:Choice>
          <mc:Fallback xmlns="">
            <p:pic>
              <p:nvPicPr>
                <p:cNvPr id="70" name="Freihand 69">
                  <a:extLst>
                    <a:ext uri="{FF2B5EF4-FFF2-40B4-BE49-F238E27FC236}">
                      <a16:creationId xmlns:a16="http://schemas.microsoft.com/office/drawing/2014/main" id="{70A30B3B-4367-41EF-8C64-4850B9F2FB11}"/>
                    </a:ext>
                  </a:extLst>
                </p:cNvPr>
                <p:cNvPicPr/>
                <p:nvPr/>
              </p:nvPicPr>
              <p:blipFill>
                <a:blip r:embed="rId176"/>
                <a:stretch>
                  <a:fillRect/>
                </a:stretch>
              </p:blipFill>
              <p:spPr>
                <a:xfrm>
                  <a:off x="5103884" y="4758382"/>
                  <a:ext cx="1911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9" name="Freihand 108">
                  <a:extLst>
                    <a:ext uri="{FF2B5EF4-FFF2-40B4-BE49-F238E27FC236}">
                      <a16:creationId xmlns:a16="http://schemas.microsoft.com/office/drawing/2014/main" id="{B904E266-99E6-4985-8F0C-CA82C719DFA2}"/>
                    </a:ext>
                  </a:extLst>
                </p14:cNvPr>
                <p14:cNvContentPartPr/>
                <p14:nvPr/>
              </p14:nvContentPartPr>
              <p14:xfrm>
                <a:off x="4714364" y="5224222"/>
                <a:ext cx="160920" cy="175680"/>
              </p14:xfrm>
            </p:contentPart>
          </mc:Choice>
          <mc:Fallback xmlns="">
            <p:pic>
              <p:nvPicPr>
                <p:cNvPr id="109" name="Freihand 108">
                  <a:extLst>
                    <a:ext uri="{FF2B5EF4-FFF2-40B4-BE49-F238E27FC236}">
                      <a16:creationId xmlns:a16="http://schemas.microsoft.com/office/drawing/2014/main" id="{B904E266-99E6-4985-8F0C-CA82C719DFA2}"/>
                    </a:ext>
                  </a:extLst>
                </p:cNvPr>
                <p:cNvPicPr/>
                <p:nvPr/>
              </p:nvPicPr>
              <p:blipFill>
                <a:blip r:embed="rId178"/>
                <a:stretch>
                  <a:fillRect/>
                </a:stretch>
              </p:blipFill>
              <p:spPr>
                <a:xfrm>
                  <a:off x="4705364" y="5215222"/>
                  <a:ext cx="178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0" name="Freihand 109">
                  <a:extLst>
                    <a:ext uri="{FF2B5EF4-FFF2-40B4-BE49-F238E27FC236}">
                      <a16:creationId xmlns:a16="http://schemas.microsoft.com/office/drawing/2014/main" id="{2C9EFDFC-D016-4DBB-B1EB-3DFA0FF332C7}"/>
                    </a:ext>
                  </a:extLst>
                </p14:cNvPr>
                <p14:cNvContentPartPr/>
                <p14:nvPr/>
              </p14:nvContentPartPr>
              <p14:xfrm>
                <a:off x="4739564" y="5260942"/>
                <a:ext cx="121680" cy="103680"/>
              </p14:xfrm>
            </p:contentPart>
          </mc:Choice>
          <mc:Fallback xmlns="">
            <p:pic>
              <p:nvPicPr>
                <p:cNvPr id="110" name="Freihand 109">
                  <a:extLst>
                    <a:ext uri="{FF2B5EF4-FFF2-40B4-BE49-F238E27FC236}">
                      <a16:creationId xmlns:a16="http://schemas.microsoft.com/office/drawing/2014/main" id="{2C9EFDFC-D016-4DBB-B1EB-3DFA0FF332C7}"/>
                    </a:ext>
                  </a:extLst>
                </p:cNvPr>
                <p:cNvPicPr/>
                <p:nvPr/>
              </p:nvPicPr>
              <p:blipFill>
                <a:blip r:embed="rId180"/>
                <a:stretch>
                  <a:fillRect/>
                </a:stretch>
              </p:blipFill>
              <p:spPr>
                <a:xfrm>
                  <a:off x="4730924" y="5251942"/>
                  <a:ext cx="139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1" name="Freihand 110">
                  <a:extLst>
                    <a:ext uri="{FF2B5EF4-FFF2-40B4-BE49-F238E27FC236}">
                      <a16:creationId xmlns:a16="http://schemas.microsoft.com/office/drawing/2014/main" id="{E0862F63-87C9-4C46-BDAB-879D0FC7DD50}"/>
                    </a:ext>
                  </a:extLst>
                </p14:cNvPr>
                <p14:cNvContentPartPr/>
                <p14:nvPr/>
              </p14:nvContentPartPr>
              <p14:xfrm>
                <a:off x="4913804" y="5110822"/>
                <a:ext cx="98280" cy="156960"/>
              </p14:xfrm>
            </p:contentPart>
          </mc:Choice>
          <mc:Fallback xmlns="">
            <p:pic>
              <p:nvPicPr>
                <p:cNvPr id="111" name="Freihand 110">
                  <a:extLst>
                    <a:ext uri="{FF2B5EF4-FFF2-40B4-BE49-F238E27FC236}">
                      <a16:creationId xmlns:a16="http://schemas.microsoft.com/office/drawing/2014/main" id="{E0862F63-87C9-4C46-BDAB-879D0FC7DD50}"/>
                    </a:ext>
                  </a:extLst>
                </p:cNvPr>
                <p:cNvPicPr/>
                <p:nvPr/>
              </p:nvPicPr>
              <p:blipFill>
                <a:blip r:embed="rId182"/>
                <a:stretch>
                  <a:fillRect/>
                </a:stretch>
              </p:blipFill>
              <p:spPr>
                <a:xfrm>
                  <a:off x="4904804" y="5102182"/>
                  <a:ext cx="115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2" name="Freihand 111">
                  <a:extLst>
                    <a:ext uri="{FF2B5EF4-FFF2-40B4-BE49-F238E27FC236}">
                      <a16:creationId xmlns:a16="http://schemas.microsoft.com/office/drawing/2014/main" id="{E97ABC78-605F-4C3F-89FD-925A0AB036E4}"/>
                    </a:ext>
                  </a:extLst>
                </p14:cNvPr>
                <p14:cNvContentPartPr/>
                <p14:nvPr/>
              </p14:nvContentPartPr>
              <p14:xfrm>
                <a:off x="5040524" y="5140702"/>
                <a:ext cx="55080" cy="97560"/>
              </p14:xfrm>
            </p:contentPart>
          </mc:Choice>
          <mc:Fallback xmlns="">
            <p:pic>
              <p:nvPicPr>
                <p:cNvPr id="112" name="Freihand 111">
                  <a:extLst>
                    <a:ext uri="{FF2B5EF4-FFF2-40B4-BE49-F238E27FC236}">
                      <a16:creationId xmlns:a16="http://schemas.microsoft.com/office/drawing/2014/main" id="{E97ABC78-605F-4C3F-89FD-925A0AB036E4}"/>
                    </a:ext>
                  </a:extLst>
                </p:cNvPr>
                <p:cNvPicPr/>
                <p:nvPr/>
              </p:nvPicPr>
              <p:blipFill>
                <a:blip r:embed="rId184"/>
                <a:stretch>
                  <a:fillRect/>
                </a:stretch>
              </p:blipFill>
              <p:spPr>
                <a:xfrm>
                  <a:off x="5031524" y="5132062"/>
                  <a:ext cx="72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3" name="Freihand 112">
                  <a:extLst>
                    <a:ext uri="{FF2B5EF4-FFF2-40B4-BE49-F238E27FC236}">
                      <a16:creationId xmlns:a16="http://schemas.microsoft.com/office/drawing/2014/main" id="{30DEE7EA-3FC6-42FD-8099-F7695FA2AEB9}"/>
                    </a:ext>
                  </a:extLst>
                </p14:cNvPr>
                <p14:cNvContentPartPr/>
                <p14:nvPr/>
              </p14:nvContentPartPr>
              <p14:xfrm>
                <a:off x="5142044" y="5097502"/>
                <a:ext cx="117000" cy="149400"/>
              </p14:xfrm>
            </p:contentPart>
          </mc:Choice>
          <mc:Fallback xmlns="">
            <p:pic>
              <p:nvPicPr>
                <p:cNvPr id="113" name="Freihand 112">
                  <a:extLst>
                    <a:ext uri="{FF2B5EF4-FFF2-40B4-BE49-F238E27FC236}">
                      <a16:creationId xmlns:a16="http://schemas.microsoft.com/office/drawing/2014/main" id="{30DEE7EA-3FC6-42FD-8099-F7695FA2AEB9}"/>
                    </a:ext>
                  </a:extLst>
                </p:cNvPr>
                <p:cNvPicPr/>
                <p:nvPr/>
              </p:nvPicPr>
              <p:blipFill>
                <a:blip r:embed="rId186"/>
                <a:stretch>
                  <a:fillRect/>
                </a:stretch>
              </p:blipFill>
              <p:spPr>
                <a:xfrm>
                  <a:off x="5133044" y="5088502"/>
                  <a:ext cx="134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Freihand 113">
                  <a:extLst>
                    <a:ext uri="{FF2B5EF4-FFF2-40B4-BE49-F238E27FC236}">
                      <a16:creationId xmlns:a16="http://schemas.microsoft.com/office/drawing/2014/main" id="{036AEA75-B7B4-4AAA-805B-4168FB836D16}"/>
                    </a:ext>
                  </a:extLst>
                </p14:cNvPr>
                <p14:cNvContentPartPr/>
                <p14:nvPr/>
              </p14:nvContentPartPr>
              <p14:xfrm>
                <a:off x="5196404" y="5149342"/>
                <a:ext cx="89280" cy="27720"/>
              </p14:xfrm>
            </p:contentPart>
          </mc:Choice>
          <mc:Fallback xmlns="">
            <p:pic>
              <p:nvPicPr>
                <p:cNvPr id="114" name="Freihand 113">
                  <a:extLst>
                    <a:ext uri="{FF2B5EF4-FFF2-40B4-BE49-F238E27FC236}">
                      <a16:creationId xmlns:a16="http://schemas.microsoft.com/office/drawing/2014/main" id="{036AEA75-B7B4-4AAA-805B-4168FB836D16}"/>
                    </a:ext>
                  </a:extLst>
                </p:cNvPr>
                <p:cNvPicPr/>
                <p:nvPr/>
              </p:nvPicPr>
              <p:blipFill>
                <a:blip r:embed="rId188"/>
                <a:stretch>
                  <a:fillRect/>
                </a:stretch>
              </p:blipFill>
              <p:spPr>
                <a:xfrm>
                  <a:off x="5187404" y="5140702"/>
                  <a:ext cx="106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8" name="Freihand 137">
                  <a:extLst>
                    <a:ext uri="{FF2B5EF4-FFF2-40B4-BE49-F238E27FC236}">
                      <a16:creationId xmlns:a16="http://schemas.microsoft.com/office/drawing/2014/main" id="{FEF11C8A-49D8-4C6C-94E8-0E535410CE16}"/>
                    </a:ext>
                  </a:extLst>
                </p14:cNvPr>
                <p14:cNvContentPartPr/>
                <p14:nvPr/>
              </p14:nvContentPartPr>
              <p14:xfrm>
                <a:off x="4486484" y="5028382"/>
                <a:ext cx="844560" cy="582480"/>
              </p14:xfrm>
            </p:contentPart>
          </mc:Choice>
          <mc:Fallback xmlns="">
            <p:pic>
              <p:nvPicPr>
                <p:cNvPr id="138" name="Freihand 137">
                  <a:extLst>
                    <a:ext uri="{FF2B5EF4-FFF2-40B4-BE49-F238E27FC236}">
                      <a16:creationId xmlns:a16="http://schemas.microsoft.com/office/drawing/2014/main" id="{FEF11C8A-49D8-4C6C-94E8-0E535410CE16}"/>
                    </a:ext>
                  </a:extLst>
                </p:cNvPr>
                <p:cNvPicPr/>
                <p:nvPr/>
              </p:nvPicPr>
              <p:blipFill>
                <a:blip r:embed="rId190"/>
                <a:stretch>
                  <a:fillRect/>
                </a:stretch>
              </p:blipFill>
              <p:spPr>
                <a:xfrm>
                  <a:off x="4477844" y="5019382"/>
                  <a:ext cx="86220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0" name="Freihand 139">
                  <a:extLst>
                    <a:ext uri="{FF2B5EF4-FFF2-40B4-BE49-F238E27FC236}">
                      <a16:creationId xmlns:a16="http://schemas.microsoft.com/office/drawing/2014/main" id="{5C157D54-3A60-44AB-B857-A4BB176C5A92}"/>
                    </a:ext>
                  </a:extLst>
                </p14:cNvPr>
                <p14:cNvContentPartPr/>
                <p14:nvPr/>
              </p14:nvContentPartPr>
              <p14:xfrm>
                <a:off x="4889324" y="2470582"/>
                <a:ext cx="861120" cy="929520"/>
              </p14:xfrm>
            </p:contentPart>
          </mc:Choice>
          <mc:Fallback xmlns="">
            <p:pic>
              <p:nvPicPr>
                <p:cNvPr id="140" name="Freihand 139">
                  <a:extLst>
                    <a:ext uri="{FF2B5EF4-FFF2-40B4-BE49-F238E27FC236}">
                      <a16:creationId xmlns:a16="http://schemas.microsoft.com/office/drawing/2014/main" id="{5C157D54-3A60-44AB-B857-A4BB176C5A92}"/>
                    </a:ext>
                  </a:extLst>
                </p:cNvPr>
                <p:cNvPicPr/>
                <p:nvPr/>
              </p:nvPicPr>
              <p:blipFill>
                <a:blip r:embed="rId192"/>
                <a:stretch>
                  <a:fillRect/>
                </a:stretch>
              </p:blipFill>
              <p:spPr>
                <a:xfrm>
                  <a:off x="4880684" y="2461582"/>
                  <a:ext cx="878760" cy="947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1" name="Freihand 140">
                  <a:extLst>
                    <a:ext uri="{FF2B5EF4-FFF2-40B4-BE49-F238E27FC236}">
                      <a16:creationId xmlns:a16="http://schemas.microsoft.com/office/drawing/2014/main" id="{9B33B9CE-9463-4C39-BD07-1B6E19AEA725}"/>
                    </a:ext>
                  </a:extLst>
                </p14:cNvPr>
                <p14:cNvContentPartPr/>
                <p14:nvPr/>
              </p14:nvContentPartPr>
              <p14:xfrm>
                <a:off x="5414204" y="2912662"/>
                <a:ext cx="1225440" cy="2793960"/>
              </p14:xfrm>
            </p:contentPart>
          </mc:Choice>
          <mc:Fallback xmlns="">
            <p:pic>
              <p:nvPicPr>
                <p:cNvPr id="141" name="Freihand 140">
                  <a:extLst>
                    <a:ext uri="{FF2B5EF4-FFF2-40B4-BE49-F238E27FC236}">
                      <a16:creationId xmlns:a16="http://schemas.microsoft.com/office/drawing/2014/main" id="{9B33B9CE-9463-4C39-BD07-1B6E19AEA725}"/>
                    </a:ext>
                  </a:extLst>
                </p:cNvPr>
                <p:cNvPicPr/>
                <p:nvPr/>
              </p:nvPicPr>
              <p:blipFill>
                <a:blip r:embed="rId194"/>
                <a:stretch>
                  <a:fillRect/>
                </a:stretch>
              </p:blipFill>
              <p:spPr>
                <a:xfrm>
                  <a:off x="5405204" y="2903662"/>
                  <a:ext cx="1243080" cy="2811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2" name="Freihand 141">
                  <a:extLst>
                    <a:ext uri="{FF2B5EF4-FFF2-40B4-BE49-F238E27FC236}">
                      <a16:creationId xmlns:a16="http://schemas.microsoft.com/office/drawing/2014/main" id="{CC270C54-131E-4706-A2CA-96A26F4CBDA0}"/>
                    </a:ext>
                  </a:extLst>
                </p14:cNvPr>
                <p14:cNvContentPartPr/>
                <p14:nvPr/>
              </p14:nvContentPartPr>
              <p14:xfrm>
                <a:off x="5882924" y="5773582"/>
                <a:ext cx="324720" cy="337320"/>
              </p14:xfrm>
            </p:contentPart>
          </mc:Choice>
          <mc:Fallback xmlns="">
            <p:pic>
              <p:nvPicPr>
                <p:cNvPr id="142" name="Freihand 141">
                  <a:extLst>
                    <a:ext uri="{FF2B5EF4-FFF2-40B4-BE49-F238E27FC236}">
                      <a16:creationId xmlns:a16="http://schemas.microsoft.com/office/drawing/2014/main" id="{CC270C54-131E-4706-A2CA-96A26F4CBDA0}"/>
                    </a:ext>
                  </a:extLst>
                </p:cNvPr>
                <p:cNvPicPr/>
                <p:nvPr/>
              </p:nvPicPr>
              <p:blipFill>
                <a:blip r:embed="rId196"/>
                <a:stretch>
                  <a:fillRect/>
                </a:stretch>
              </p:blipFill>
              <p:spPr>
                <a:xfrm>
                  <a:off x="5874284" y="5764582"/>
                  <a:ext cx="34236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3" name="Freihand 142">
                  <a:extLst>
                    <a:ext uri="{FF2B5EF4-FFF2-40B4-BE49-F238E27FC236}">
                      <a16:creationId xmlns:a16="http://schemas.microsoft.com/office/drawing/2014/main" id="{65FC3D90-0D61-47E2-8E6D-767123EC8826}"/>
                    </a:ext>
                  </a:extLst>
                </p14:cNvPr>
                <p14:cNvContentPartPr/>
                <p14:nvPr/>
              </p14:nvContentPartPr>
              <p14:xfrm>
                <a:off x="6291524" y="5828302"/>
                <a:ext cx="56160" cy="165600"/>
              </p14:xfrm>
            </p:contentPart>
          </mc:Choice>
          <mc:Fallback xmlns="">
            <p:pic>
              <p:nvPicPr>
                <p:cNvPr id="143" name="Freihand 142">
                  <a:extLst>
                    <a:ext uri="{FF2B5EF4-FFF2-40B4-BE49-F238E27FC236}">
                      <a16:creationId xmlns:a16="http://schemas.microsoft.com/office/drawing/2014/main" id="{65FC3D90-0D61-47E2-8E6D-767123EC8826}"/>
                    </a:ext>
                  </a:extLst>
                </p:cNvPr>
                <p:cNvPicPr/>
                <p:nvPr/>
              </p:nvPicPr>
              <p:blipFill>
                <a:blip r:embed="rId198"/>
                <a:stretch>
                  <a:fillRect/>
                </a:stretch>
              </p:blipFill>
              <p:spPr>
                <a:xfrm>
                  <a:off x="6282884" y="5819302"/>
                  <a:ext cx="738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4" name="Freihand 143">
                  <a:extLst>
                    <a:ext uri="{FF2B5EF4-FFF2-40B4-BE49-F238E27FC236}">
                      <a16:creationId xmlns:a16="http://schemas.microsoft.com/office/drawing/2014/main" id="{46452DBB-1E27-4BC5-90E5-A0D93E3D5F4F}"/>
                    </a:ext>
                  </a:extLst>
                </p14:cNvPr>
                <p14:cNvContentPartPr/>
                <p14:nvPr/>
              </p14:nvContentPartPr>
              <p14:xfrm>
                <a:off x="6327884" y="5664862"/>
                <a:ext cx="137880" cy="224640"/>
              </p14:xfrm>
            </p:contentPart>
          </mc:Choice>
          <mc:Fallback xmlns="">
            <p:pic>
              <p:nvPicPr>
                <p:cNvPr id="144" name="Freihand 143">
                  <a:extLst>
                    <a:ext uri="{FF2B5EF4-FFF2-40B4-BE49-F238E27FC236}">
                      <a16:creationId xmlns:a16="http://schemas.microsoft.com/office/drawing/2014/main" id="{46452DBB-1E27-4BC5-90E5-A0D93E3D5F4F}"/>
                    </a:ext>
                  </a:extLst>
                </p:cNvPr>
                <p:cNvPicPr/>
                <p:nvPr/>
              </p:nvPicPr>
              <p:blipFill>
                <a:blip r:embed="rId200"/>
                <a:stretch>
                  <a:fillRect/>
                </a:stretch>
              </p:blipFill>
              <p:spPr>
                <a:xfrm>
                  <a:off x="6318884" y="5655862"/>
                  <a:ext cx="155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5" name="Freihand 144">
                  <a:extLst>
                    <a:ext uri="{FF2B5EF4-FFF2-40B4-BE49-F238E27FC236}">
                      <a16:creationId xmlns:a16="http://schemas.microsoft.com/office/drawing/2014/main" id="{A9A0F18C-EDB2-477B-AD3F-E353801120DA}"/>
                    </a:ext>
                  </a:extLst>
                </p14:cNvPr>
                <p14:cNvContentPartPr/>
                <p14:nvPr/>
              </p14:nvContentPartPr>
              <p14:xfrm>
                <a:off x="6458924" y="5636422"/>
                <a:ext cx="85320" cy="228240"/>
              </p14:xfrm>
            </p:contentPart>
          </mc:Choice>
          <mc:Fallback xmlns="">
            <p:pic>
              <p:nvPicPr>
                <p:cNvPr id="145" name="Freihand 144">
                  <a:extLst>
                    <a:ext uri="{FF2B5EF4-FFF2-40B4-BE49-F238E27FC236}">
                      <a16:creationId xmlns:a16="http://schemas.microsoft.com/office/drawing/2014/main" id="{A9A0F18C-EDB2-477B-AD3F-E353801120DA}"/>
                    </a:ext>
                  </a:extLst>
                </p:cNvPr>
                <p:cNvPicPr/>
                <p:nvPr/>
              </p:nvPicPr>
              <p:blipFill>
                <a:blip r:embed="rId202"/>
                <a:stretch>
                  <a:fillRect/>
                </a:stretch>
              </p:blipFill>
              <p:spPr>
                <a:xfrm>
                  <a:off x="6449924" y="5627782"/>
                  <a:ext cx="1029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6" name="Freihand 145">
                  <a:extLst>
                    <a:ext uri="{FF2B5EF4-FFF2-40B4-BE49-F238E27FC236}">
                      <a16:creationId xmlns:a16="http://schemas.microsoft.com/office/drawing/2014/main" id="{F1C352CA-DC5F-416F-AADD-7B3D9E466796}"/>
                    </a:ext>
                  </a:extLst>
                </p14:cNvPr>
                <p14:cNvContentPartPr/>
                <p14:nvPr/>
              </p14:nvContentPartPr>
              <p14:xfrm>
                <a:off x="6556484" y="5491342"/>
                <a:ext cx="297720" cy="433800"/>
              </p14:xfrm>
            </p:contentPart>
          </mc:Choice>
          <mc:Fallback xmlns="">
            <p:pic>
              <p:nvPicPr>
                <p:cNvPr id="146" name="Freihand 145">
                  <a:extLst>
                    <a:ext uri="{FF2B5EF4-FFF2-40B4-BE49-F238E27FC236}">
                      <a16:creationId xmlns:a16="http://schemas.microsoft.com/office/drawing/2014/main" id="{F1C352CA-DC5F-416F-AADD-7B3D9E466796}"/>
                    </a:ext>
                  </a:extLst>
                </p:cNvPr>
                <p:cNvPicPr/>
                <p:nvPr/>
              </p:nvPicPr>
              <p:blipFill>
                <a:blip r:embed="rId204"/>
                <a:stretch>
                  <a:fillRect/>
                </a:stretch>
              </p:blipFill>
              <p:spPr>
                <a:xfrm>
                  <a:off x="6547484" y="5482342"/>
                  <a:ext cx="31536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7" name="Freihand 146">
                  <a:extLst>
                    <a:ext uri="{FF2B5EF4-FFF2-40B4-BE49-F238E27FC236}">
                      <a16:creationId xmlns:a16="http://schemas.microsoft.com/office/drawing/2014/main" id="{1058DE65-A57A-4F9E-942A-25D786E64E29}"/>
                    </a:ext>
                  </a:extLst>
                </p14:cNvPr>
                <p14:cNvContentPartPr/>
                <p14:nvPr/>
              </p14:nvContentPartPr>
              <p14:xfrm>
                <a:off x="6812444" y="5444542"/>
                <a:ext cx="326880" cy="246240"/>
              </p14:xfrm>
            </p:contentPart>
          </mc:Choice>
          <mc:Fallback xmlns="">
            <p:pic>
              <p:nvPicPr>
                <p:cNvPr id="147" name="Freihand 146">
                  <a:extLst>
                    <a:ext uri="{FF2B5EF4-FFF2-40B4-BE49-F238E27FC236}">
                      <a16:creationId xmlns:a16="http://schemas.microsoft.com/office/drawing/2014/main" id="{1058DE65-A57A-4F9E-942A-25D786E64E29}"/>
                    </a:ext>
                  </a:extLst>
                </p:cNvPr>
                <p:cNvPicPr/>
                <p:nvPr/>
              </p:nvPicPr>
              <p:blipFill>
                <a:blip r:embed="rId206"/>
                <a:stretch>
                  <a:fillRect/>
                </a:stretch>
              </p:blipFill>
              <p:spPr>
                <a:xfrm>
                  <a:off x="6803444" y="5435542"/>
                  <a:ext cx="3445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E0F09181-38C9-4C19-9A51-37EE4F512A4F}"/>
                    </a:ext>
                  </a:extLst>
                </p14:cNvPr>
                <p14:cNvContentPartPr/>
                <p14:nvPr/>
              </p14:nvContentPartPr>
              <p14:xfrm>
                <a:off x="7200884" y="5460382"/>
                <a:ext cx="324360" cy="162360"/>
              </p14:xfrm>
            </p:contentPart>
          </mc:Choice>
          <mc:Fallback xmlns="">
            <p:pic>
              <p:nvPicPr>
                <p:cNvPr id="148" name="Freihand 147">
                  <a:extLst>
                    <a:ext uri="{FF2B5EF4-FFF2-40B4-BE49-F238E27FC236}">
                      <a16:creationId xmlns:a16="http://schemas.microsoft.com/office/drawing/2014/main" id="{E0F09181-38C9-4C19-9A51-37EE4F512A4F}"/>
                    </a:ext>
                  </a:extLst>
                </p:cNvPr>
                <p:cNvPicPr/>
                <p:nvPr/>
              </p:nvPicPr>
              <p:blipFill>
                <a:blip r:embed="rId208"/>
                <a:stretch>
                  <a:fillRect/>
                </a:stretch>
              </p:blipFill>
              <p:spPr>
                <a:xfrm>
                  <a:off x="7192244" y="5451382"/>
                  <a:ext cx="342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2241FD3A-D99F-476D-96DB-7B95BD6F71D5}"/>
                    </a:ext>
                  </a:extLst>
                </p14:cNvPr>
                <p14:cNvContentPartPr/>
                <p14:nvPr/>
              </p14:nvContentPartPr>
              <p14:xfrm>
                <a:off x="7510484" y="5359222"/>
                <a:ext cx="209160" cy="207360"/>
              </p14:xfrm>
            </p:contentPart>
          </mc:Choice>
          <mc:Fallback xmlns="">
            <p:pic>
              <p:nvPicPr>
                <p:cNvPr id="149" name="Freihand 148">
                  <a:extLst>
                    <a:ext uri="{FF2B5EF4-FFF2-40B4-BE49-F238E27FC236}">
                      <a16:creationId xmlns:a16="http://schemas.microsoft.com/office/drawing/2014/main" id="{2241FD3A-D99F-476D-96DB-7B95BD6F71D5}"/>
                    </a:ext>
                  </a:extLst>
                </p:cNvPr>
                <p:cNvPicPr/>
                <p:nvPr/>
              </p:nvPicPr>
              <p:blipFill>
                <a:blip r:embed="rId210"/>
                <a:stretch>
                  <a:fillRect/>
                </a:stretch>
              </p:blipFill>
              <p:spPr>
                <a:xfrm>
                  <a:off x="7501484" y="5350582"/>
                  <a:ext cx="226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Freihand 149">
                  <a:extLst>
                    <a:ext uri="{FF2B5EF4-FFF2-40B4-BE49-F238E27FC236}">
                      <a16:creationId xmlns:a16="http://schemas.microsoft.com/office/drawing/2014/main" id="{071C7055-5EF1-4692-806A-C6C32DACA039}"/>
                    </a:ext>
                  </a:extLst>
                </p14:cNvPr>
                <p14:cNvContentPartPr/>
                <p14:nvPr/>
              </p14:nvContentPartPr>
              <p14:xfrm>
                <a:off x="7729364" y="5438782"/>
                <a:ext cx="96480" cy="126360"/>
              </p14:xfrm>
            </p:contentPart>
          </mc:Choice>
          <mc:Fallback xmlns="">
            <p:pic>
              <p:nvPicPr>
                <p:cNvPr id="150" name="Freihand 149">
                  <a:extLst>
                    <a:ext uri="{FF2B5EF4-FFF2-40B4-BE49-F238E27FC236}">
                      <a16:creationId xmlns:a16="http://schemas.microsoft.com/office/drawing/2014/main" id="{071C7055-5EF1-4692-806A-C6C32DACA039}"/>
                    </a:ext>
                  </a:extLst>
                </p:cNvPr>
                <p:cNvPicPr/>
                <p:nvPr/>
              </p:nvPicPr>
              <p:blipFill>
                <a:blip r:embed="rId212"/>
                <a:stretch>
                  <a:fillRect/>
                </a:stretch>
              </p:blipFill>
              <p:spPr>
                <a:xfrm>
                  <a:off x="7720724" y="5430142"/>
                  <a:ext cx="114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Freihand 150">
                  <a:extLst>
                    <a:ext uri="{FF2B5EF4-FFF2-40B4-BE49-F238E27FC236}">
                      <a16:creationId xmlns:a16="http://schemas.microsoft.com/office/drawing/2014/main" id="{7F848275-2A82-488F-A2A1-1037E25C111C}"/>
                    </a:ext>
                  </a:extLst>
                </p14:cNvPr>
                <p14:cNvContentPartPr/>
                <p14:nvPr/>
              </p14:nvContentPartPr>
              <p14:xfrm>
                <a:off x="7793084" y="5317102"/>
                <a:ext cx="115560" cy="230400"/>
              </p14:xfrm>
            </p:contentPart>
          </mc:Choice>
          <mc:Fallback xmlns="">
            <p:pic>
              <p:nvPicPr>
                <p:cNvPr id="151" name="Freihand 150">
                  <a:extLst>
                    <a:ext uri="{FF2B5EF4-FFF2-40B4-BE49-F238E27FC236}">
                      <a16:creationId xmlns:a16="http://schemas.microsoft.com/office/drawing/2014/main" id="{7F848275-2A82-488F-A2A1-1037E25C111C}"/>
                    </a:ext>
                  </a:extLst>
                </p:cNvPr>
                <p:cNvPicPr/>
                <p:nvPr/>
              </p:nvPicPr>
              <p:blipFill>
                <a:blip r:embed="rId214"/>
                <a:stretch>
                  <a:fillRect/>
                </a:stretch>
              </p:blipFill>
              <p:spPr>
                <a:xfrm>
                  <a:off x="7784444" y="5308102"/>
                  <a:ext cx="133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3" name="Freihand 152">
                  <a:extLst>
                    <a:ext uri="{FF2B5EF4-FFF2-40B4-BE49-F238E27FC236}">
                      <a16:creationId xmlns:a16="http://schemas.microsoft.com/office/drawing/2014/main" id="{8012CBD1-8EDE-4ED6-8CF4-F3052C9FD5F7}"/>
                    </a:ext>
                  </a:extLst>
                </p14:cNvPr>
                <p14:cNvContentPartPr/>
                <p14:nvPr/>
              </p14:nvContentPartPr>
              <p14:xfrm>
                <a:off x="5369924" y="6314662"/>
                <a:ext cx="581760" cy="260640"/>
              </p14:xfrm>
            </p:contentPart>
          </mc:Choice>
          <mc:Fallback xmlns="">
            <p:pic>
              <p:nvPicPr>
                <p:cNvPr id="153" name="Freihand 152">
                  <a:extLst>
                    <a:ext uri="{FF2B5EF4-FFF2-40B4-BE49-F238E27FC236}">
                      <a16:creationId xmlns:a16="http://schemas.microsoft.com/office/drawing/2014/main" id="{8012CBD1-8EDE-4ED6-8CF4-F3052C9FD5F7}"/>
                    </a:ext>
                  </a:extLst>
                </p:cNvPr>
                <p:cNvPicPr/>
                <p:nvPr/>
              </p:nvPicPr>
              <p:blipFill>
                <a:blip r:embed="rId216"/>
                <a:stretch>
                  <a:fillRect/>
                </a:stretch>
              </p:blipFill>
              <p:spPr>
                <a:xfrm>
                  <a:off x="5361284" y="6305662"/>
                  <a:ext cx="5994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4" name="Freihand 153">
                  <a:extLst>
                    <a:ext uri="{FF2B5EF4-FFF2-40B4-BE49-F238E27FC236}">
                      <a16:creationId xmlns:a16="http://schemas.microsoft.com/office/drawing/2014/main" id="{CB85188F-602D-46E1-B54E-D933FF8FF11A}"/>
                    </a:ext>
                  </a:extLst>
                </p14:cNvPr>
                <p14:cNvContentPartPr/>
                <p14:nvPr/>
              </p14:nvContentPartPr>
              <p14:xfrm>
                <a:off x="5955284" y="6272182"/>
                <a:ext cx="87480" cy="77760"/>
              </p14:xfrm>
            </p:contentPart>
          </mc:Choice>
          <mc:Fallback xmlns="">
            <p:pic>
              <p:nvPicPr>
                <p:cNvPr id="154" name="Freihand 153">
                  <a:extLst>
                    <a:ext uri="{FF2B5EF4-FFF2-40B4-BE49-F238E27FC236}">
                      <a16:creationId xmlns:a16="http://schemas.microsoft.com/office/drawing/2014/main" id="{CB85188F-602D-46E1-B54E-D933FF8FF11A}"/>
                    </a:ext>
                  </a:extLst>
                </p:cNvPr>
                <p:cNvPicPr/>
                <p:nvPr/>
              </p:nvPicPr>
              <p:blipFill>
                <a:blip r:embed="rId218"/>
                <a:stretch>
                  <a:fillRect/>
                </a:stretch>
              </p:blipFill>
              <p:spPr>
                <a:xfrm>
                  <a:off x="5946644" y="6263182"/>
                  <a:ext cx="105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5" name="Freihand 154">
                  <a:extLst>
                    <a:ext uri="{FF2B5EF4-FFF2-40B4-BE49-F238E27FC236}">
                      <a16:creationId xmlns:a16="http://schemas.microsoft.com/office/drawing/2014/main" id="{15DA92F9-2788-4B4E-A99B-5630392BB08B}"/>
                    </a:ext>
                  </a:extLst>
                </p14:cNvPr>
                <p14:cNvContentPartPr/>
                <p14:nvPr/>
              </p14:nvContentPartPr>
              <p14:xfrm>
                <a:off x="6218804" y="6091462"/>
                <a:ext cx="223920" cy="190800"/>
              </p14:xfrm>
            </p:contentPart>
          </mc:Choice>
          <mc:Fallback xmlns="">
            <p:pic>
              <p:nvPicPr>
                <p:cNvPr id="155" name="Freihand 154">
                  <a:extLst>
                    <a:ext uri="{FF2B5EF4-FFF2-40B4-BE49-F238E27FC236}">
                      <a16:creationId xmlns:a16="http://schemas.microsoft.com/office/drawing/2014/main" id="{15DA92F9-2788-4B4E-A99B-5630392BB08B}"/>
                    </a:ext>
                  </a:extLst>
                </p:cNvPr>
                <p:cNvPicPr/>
                <p:nvPr/>
              </p:nvPicPr>
              <p:blipFill>
                <a:blip r:embed="rId220"/>
                <a:stretch>
                  <a:fillRect/>
                </a:stretch>
              </p:blipFill>
              <p:spPr>
                <a:xfrm>
                  <a:off x="6210164" y="6082822"/>
                  <a:ext cx="241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6" name="Freihand 155">
                  <a:extLst>
                    <a:ext uri="{FF2B5EF4-FFF2-40B4-BE49-F238E27FC236}">
                      <a16:creationId xmlns:a16="http://schemas.microsoft.com/office/drawing/2014/main" id="{62948C0F-1C7E-4BDF-BD5E-07A21BAA7214}"/>
                    </a:ext>
                  </a:extLst>
                </p14:cNvPr>
                <p14:cNvContentPartPr/>
                <p14:nvPr/>
              </p14:nvContentPartPr>
              <p14:xfrm>
                <a:off x="6622724" y="5973382"/>
                <a:ext cx="261720" cy="158760"/>
              </p14:xfrm>
            </p:contentPart>
          </mc:Choice>
          <mc:Fallback xmlns="">
            <p:pic>
              <p:nvPicPr>
                <p:cNvPr id="156" name="Freihand 155">
                  <a:extLst>
                    <a:ext uri="{FF2B5EF4-FFF2-40B4-BE49-F238E27FC236}">
                      <a16:creationId xmlns:a16="http://schemas.microsoft.com/office/drawing/2014/main" id="{62948C0F-1C7E-4BDF-BD5E-07A21BAA7214}"/>
                    </a:ext>
                  </a:extLst>
                </p:cNvPr>
                <p:cNvPicPr/>
                <p:nvPr/>
              </p:nvPicPr>
              <p:blipFill>
                <a:blip r:embed="rId222"/>
                <a:stretch>
                  <a:fillRect/>
                </a:stretch>
              </p:blipFill>
              <p:spPr>
                <a:xfrm>
                  <a:off x="6614084" y="5964382"/>
                  <a:ext cx="279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7" name="Freihand 156">
                  <a:extLst>
                    <a:ext uri="{FF2B5EF4-FFF2-40B4-BE49-F238E27FC236}">
                      <a16:creationId xmlns:a16="http://schemas.microsoft.com/office/drawing/2014/main" id="{D9EC9710-A2D7-43A9-854E-F699677E3735}"/>
                    </a:ext>
                  </a:extLst>
                </p14:cNvPr>
                <p14:cNvContentPartPr/>
                <p14:nvPr/>
              </p14:nvContentPartPr>
              <p14:xfrm>
                <a:off x="6886244" y="5947102"/>
                <a:ext cx="157680" cy="256680"/>
              </p14:xfrm>
            </p:contentPart>
          </mc:Choice>
          <mc:Fallback xmlns="">
            <p:pic>
              <p:nvPicPr>
                <p:cNvPr id="157" name="Freihand 156">
                  <a:extLst>
                    <a:ext uri="{FF2B5EF4-FFF2-40B4-BE49-F238E27FC236}">
                      <a16:creationId xmlns:a16="http://schemas.microsoft.com/office/drawing/2014/main" id="{D9EC9710-A2D7-43A9-854E-F699677E3735}"/>
                    </a:ext>
                  </a:extLst>
                </p:cNvPr>
                <p:cNvPicPr/>
                <p:nvPr/>
              </p:nvPicPr>
              <p:blipFill>
                <a:blip r:embed="rId224"/>
                <a:stretch>
                  <a:fillRect/>
                </a:stretch>
              </p:blipFill>
              <p:spPr>
                <a:xfrm>
                  <a:off x="6877244" y="5938462"/>
                  <a:ext cx="1753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8" name="Freihand 157">
                  <a:extLst>
                    <a:ext uri="{FF2B5EF4-FFF2-40B4-BE49-F238E27FC236}">
                      <a16:creationId xmlns:a16="http://schemas.microsoft.com/office/drawing/2014/main" id="{A49A1495-7472-4A6D-BA5A-F84E7AD10499}"/>
                    </a:ext>
                  </a:extLst>
                </p14:cNvPr>
                <p14:cNvContentPartPr/>
                <p14:nvPr/>
              </p14:nvContentPartPr>
              <p14:xfrm>
                <a:off x="7018364" y="5889862"/>
                <a:ext cx="128160" cy="151200"/>
              </p14:xfrm>
            </p:contentPart>
          </mc:Choice>
          <mc:Fallback xmlns="">
            <p:pic>
              <p:nvPicPr>
                <p:cNvPr id="158" name="Freihand 157">
                  <a:extLst>
                    <a:ext uri="{FF2B5EF4-FFF2-40B4-BE49-F238E27FC236}">
                      <a16:creationId xmlns:a16="http://schemas.microsoft.com/office/drawing/2014/main" id="{A49A1495-7472-4A6D-BA5A-F84E7AD10499}"/>
                    </a:ext>
                  </a:extLst>
                </p:cNvPr>
                <p:cNvPicPr/>
                <p:nvPr/>
              </p:nvPicPr>
              <p:blipFill>
                <a:blip r:embed="rId226"/>
                <a:stretch>
                  <a:fillRect/>
                </a:stretch>
              </p:blipFill>
              <p:spPr>
                <a:xfrm>
                  <a:off x="7009364" y="5880862"/>
                  <a:ext cx="145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9" name="Freihand 158">
                  <a:extLst>
                    <a:ext uri="{FF2B5EF4-FFF2-40B4-BE49-F238E27FC236}">
                      <a16:creationId xmlns:a16="http://schemas.microsoft.com/office/drawing/2014/main" id="{8072C77C-BF16-41EC-B7F3-082F945EA2A2}"/>
                    </a:ext>
                  </a:extLst>
                </p14:cNvPr>
                <p14:cNvContentPartPr/>
                <p14:nvPr/>
              </p14:nvContentPartPr>
              <p14:xfrm>
                <a:off x="7109444" y="5712382"/>
                <a:ext cx="458280" cy="232200"/>
              </p14:xfrm>
            </p:contentPart>
          </mc:Choice>
          <mc:Fallback xmlns="">
            <p:pic>
              <p:nvPicPr>
                <p:cNvPr id="159" name="Freihand 158">
                  <a:extLst>
                    <a:ext uri="{FF2B5EF4-FFF2-40B4-BE49-F238E27FC236}">
                      <a16:creationId xmlns:a16="http://schemas.microsoft.com/office/drawing/2014/main" id="{8072C77C-BF16-41EC-B7F3-082F945EA2A2}"/>
                    </a:ext>
                  </a:extLst>
                </p:cNvPr>
                <p:cNvPicPr/>
                <p:nvPr/>
              </p:nvPicPr>
              <p:blipFill>
                <a:blip r:embed="rId228"/>
                <a:stretch>
                  <a:fillRect/>
                </a:stretch>
              </p:blipFill>
              <p:spPr>
                <a:xfrm>
                  <a:off x="7100804" y="5703382"/>
                  <a:ext cx="4759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0" name="Freihand 159">
                  <a:extLst>
                    <a:ext uri="{FF2B5EF4-FFF2-40B4-BE49-F238E27FC236}">
                      <a16:creationId xmlns:a16="http://schemas.microsoft.com/office/drawing/2014/main" id="{3F2CE98C-97A1-4FBE-BAA9-713377C717C0}"/>
                    </a:ext>
                  </a:extLst>
                </p14:cNvPr>
                <p14:cNvContentPartPr/>
                <p14:nvPr/>
              </p14:nvContentPartPr>
              <p14:xfrm>
                <a:off x="7365404" y="5654422"/>
                <a:ext cx="25200" cy="10080"/>
              </p14:xfrm>
            </p:contentPart>
          </mc:Choice>
          <mc:Fallback xmlns="">
            <p:pic>
              <p:nvPicPr>
                <p:cNvPr id="160" name="Freihand 159">
                  <a:extLst>
                    <a:ext uri="{FF2B5EF4-FFF2-40B4-BE49-F238E27FC236}">
                      <a16:creationId xmlns:a16="http://schemas.microsoft.com/office/drawing/2014/main" id="{3F2CE98C-97A1-4FBE-BAA9-713377C717C0}"/>
                    </a:ext>
                  </a:extLst>
                </p:cNvPr>
                <p:cNvPicPr/>
                <p:nvPr/>
              </p:nvPicPr>
              <p:blipFill>
                <a:blip r:embed="rId230"/>
                <a:stretch>
                  <a:fillRect/>
                </a:stretch>
              </p:blipFill>
              <p:spPr>
                <a:xfrm>
                  <a:off x="7356764" y="5645782"/>
                  <a:ext cx="42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1" name="Freihand 160">
                  <a:extLst>
                    <a:ext uri="{FF2B5EF4-FFF2-40B4-BE49-F238E27FC236}">
                      <a16:creationId xmlns:a16="http://schemas.microsoft.com/office/drawing/2014/main" id="{87F23D17-F88B-433F-BCD2-689DA63C4C83}"/>
                    </a:ext>
                  </a:extLst>
                </p14:cNvPr>
                <p14:cNvContentPartPr/>
                <p14:nvPr/>
              </p14:nvContentPartPr>
              <p14:xfrm>
                <a:off x="7756004" y="5682502"/>
                <a:ext cx="90720" cy="159480"/>
              </p14:xfrm>
            </p:contentPart>
          </mc:Choice>
          <mc:Fallback xmlns="">
            <p:pic>
              <p:nvPicPr>
                <p:cNvPr id="161" name="Freihand 160">
                  <a:extLst>
                    <a:ext uri="{FF2B5EF4-FFF2-40B4-BE49-F238E27FC236}">
                      <a16:creationId xmlns:a16="http://schemas.microsoft.com/office/drawing/2014/main" id="{87F23D17-F88B-433F-BCD2-689DA63C4C83}"/>
                    </a:ext>
                  </a:extLst>
                </p:cNvPr>
                <p:cNvPicPr/>
                <p:nvPr/>
              </p:nvPicPr>
              <p:blipFill>
                <a:blip r:embed="rId232"/>
                <a:stretch>
                  <a:fillRect/>
                </a:stretch>
              </p:blipFill>
              <p:spPr>
                <a:xfrm>
                  <a:off x="7747364" y="5673862"/>
                  <a:ext cx="1083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2" name="Freihand 161">
                  <a:extLst>
                    <a:ext uri="{FF2B5EF4-FFF2-40B4-BE49-F238E27FC236}">
                      <a16:creationId xmlns:a16="http://schemas.microsoft.com/office/drawing/2014/main" id="{4BC86D6B-CFB6-4C57-94CA-080653BE61E2}"/>
                    </a:ext>
                  </a:extLst>
                </p14:cNvPr>
                <p14:cNvContentPartPr/>
                <p14:nvPr/>
              </p14:nvContentPartPr>
              <p14:xfrm>
                <a:off x="7878404" y="5633182"/>
                <a:ext cx="131040" cy="199440"/>
              </p14:xfrm>
            </p:contentPart>
          </mc:Choice>
          <mc:Fallback xmlns="">
            <p:pic>
              <p:nvPicPr>
                <p:cNvPr id="162" name="Freihand 161">
                  <a:extLst>
                    <a:ext uri="{FF2B5EF4-FFF2-40B4-BE49-F238E27FC236}">
                      <a16:creationId xmlns:a16="http://schemas.microsoft.com/office/drawing/2014/main" id="{4BC86D6B-CFB6-4C57-94CA-080653BE61E2}"/>
                    </a:ext>
                  </a:extLst>
                </p:cNvPr>
                <p:cNvPicPr/>
                <p:nvPr/>
              </p:nvPicPr>
              <p:blipFill>
                <a:blip r:embed="rId234"/>
                <a:stretch>
                  <a:fillRect/>
                </a:stretch>
              </p:blipFill>
              <p:spPr>
                <a:xfrm>
                  <a:off x="7869404" y="5624542"/>
                  <a:ext cx="148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3" name="Freihand 162">
                  <a:extLst>
                    <a:ext uri="{FF2B5EF4-FFF2-40B4-BE49-F238E27FC236}">
                      <a16:creationId xmlns:a16="http://schemas.microsoft.com/office/drawing/2014/main" id="{B793BA9A-2F04-4962-AAE8-E82938794275}"/>
                    </a:ext>
                  </a:extLst>
                </p14:cNvPr>
                <p14:cNvContentPartPr/>
                <p14:nvPr/>
              </p14:nvContentPartPr>
              <p14:xfrm>
                <a:off x="7993964" y="5421142"/>
                <a:ext cx="460440" cy="354600"/>
              </p14:xfrm>
            </p:contentPart>
          </mc:Choice>
          <mc:Fallback xmlns="">
            <p:pic>
              <p:nvPicPr>
                <p:cNvPr id="163" name="Freihand 162">
                  <a:extLst>
                    <a:ext uri="{FF2B5EF4-FFF2-40B4-BE49-F238E27FC236}">
                      <a16:creationId xmlns:a16="http://schemas.microsoft.com/office/drawing/2014/main" id="{B793BA9A-2F04-4962-AAE8-E82938794275}"/>
                    </a:ext>
                  </a:extLst>
                </p:cNvPr>
                <p:cNvPicPr/>
                <p:nvPr/>
              </p:nvPicPr>
              <p:blipFill>
                <a:blip r:embed="rId236"/>
                <a:stretch>
                  <a:fillRect/>
                </a:stretch>
              </p:blipFill>
              <p:spPr>
                <a:xfrm>
                  <a:off x="7984964" y="5412142"/>
                  <a:ext cx="47808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4" name="Freihand 163">
                  <a:extLst>
                    <a:ext uri="{FF2B5EF4-FFF2-40B4-BE49-F238E27FC236}">
                      <a16:creationId xmlns:a16="http://schemas.microsoft.com/office/drawing/2014/main" id="{A3F1F68E-A506-45FF-A7CB-7ACB24B3DF72}"/>
                    </a:ext>
                  </a:extLst>
                </p14:cNvPr>
                <p14:cNvContentPartPr/>
                <p14:nvPr/>
              </p14:nvContentPartPr>
              <p14:xfrm>
                <a:off x="6190724" y="6523822"/>
                <a:ext cx="50760" cy="97920"/>
              </p14:xfrm>
            </p:contentPart>
          </mc:Choice>
          <mc:Fallback xmlns="">
            <p:pic>
              <p:nvPicPr>
                <p:cNvPr id="164" name="Freihand 163">
                  <a:extLst>
                    <a:ext uri="{FF2B5EF4-FFF2-40B4-BE49-F238E27FC236}">
                      <a16:creationId xmlns:a16="http://schemas.microsoft.com/office/drawing/2014/main" id="{A3F1F68E-A506-45FF-A7CB-7ACB24B3DF72}"/>
                    </a:ext>
                  </a:extLst>
                </p:cNvPr>
                <p:cNvPicPr/>
                <p:nvPr/>
              </p:nvPicPr>
              <p:blipFill>
                <a:blip r:embed="rId238"/>
                <a:stretch>
                  <a:fillRect/>
                </a:stretch>
              </p:blipFill>
              <p:spPr>
                <a:xfrm>
                  <a:off x="6181724" y="6515182"/>
                  <a:ext cx="68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5" name="Freihand 164">
                  <a:extLst>
                    <a:ext uri="{FF2B5EF4-FFF2-40B4-BE49-F238E27FC236}">
                      <a16:creationId xmlns:a16="http://schemas.microsoft.com/office/drawing/2014/main" id="{AFE11260-A3AB-4538-A4A7-642D2D675BF7}"/>
                    </a:ext>
                  </a:extLst>
                </p14:cNvPr>
                <p14:cNvContentPartPr/>
                <p14:nvPr/>
              </p14:nvContentPartPr>
              <p14:xfrm>
                <a:off x="6180284" y="6430582"/>
                <a:ext cx="102960" cy="68040"/>
              </p14:xfrm>
            </p:contentPart>
          </mc:Choice>
          <mc:Fallback xmlns="">
            <p:pic>
              <p:nvPicPr>
                <p:cNvPr id="165" name="Freihand 164">
                  <a:extLst>
                    <a:ext uri="{FF2B5EF4-FFF2-40B4-BE49-F238E27FC236}">
                      <a16:creationId xmlns:a16="http://schemas.microsoft.com/office/drawing/2014/main" id="{AFE11260-A3AB-4538-A4A7-642D2D675BF7}"/>
                    </a:ext>
                  </a:extLst>
                </p:cNvPr>
                <p:cNvPicPr/>
                <p:nvPr/>
              </p:nvPicPr>
              <p:blipFill>
                <a:blip r:embed="rId240"/>
                <a:stretch>
                  <a:fillRect/>
                </a:stretch>
              </p:blipFill>
              <p:spPr>
                <a:xfrm>
                  <a:off x="6171284" y="6421582"/>
                  <a:ext cx="120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6" name="Freihand 165">
                  <a:extLst>
                    <a:ext uri="{FF2B5EF4-FFF2-40B4-BE49-F238E27FC236}">
                      <a16:creationId xmlns:a16="http://schemas.microsoft.com/office/drawing/2014/main" id="{9529B500-675F-4FF3-A104-7C1F4E37BDF9}"/>
                    </a:ext>
                  </a:extLst>
                </p14:cNvPr>
                <p14:cNvContentPartPr/>
                <p14:nvPr/>
              </p14:nvContentPartPr>
              <p14:xfrm>
                <a:off x="6236084" y="6482062"/>
                <a:ext cx="122040" cy="119520"/>
              </p14:xfrm>
            </p:contentPart>
          </mc:Choice>
          <mc:Fallback xmlns="">
            <p:pic>
              <p:nvPicPr>
                <p:cNvPr id="166" name="Freihand 165">
                  <a:extLst>
                    <a:ext uri="{FF2B5EF4-FFF2-40B4-BE49-F238E27FC236}">
                      <a16:creationId xmlns:a16="http://schemas.microsoft.com/office/drawing/2014/main" id="{9529B500-675F-4FF3-A104-7C1F4E37BDF9}"/>
                    </a:ext>
                  </a:extLst>
                </p:cNvPr>
                <p:cNvPicPr/>
                <p:nvPr/>
              </p:nvPicPr>
              <p:blipFill>
                <a:blip r:embed="rId242"/>
                <a:stretch>
                  <a:fillRect/>
                </a:stretch>
              </p:blipFill>
              <p:spPr>
                <a:xfrm>
                  <a:off x="6227084" y="6473422"/>
                  <a:ext cx="139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7" name="Freihand 166">
                  <a:extLst>
                    <a:ext uri="{FF2B5EF4-FFF2-40B4-BE49-F238E27FC236}">
                      <a16:creationId xmlns:a16="http://schemas.microsoft.com/office/drawing/2014/main" id="{5D850E0C-AB24-4E5F-A4E4-143263DFBAAA}"/>
                    </a:ext>
                  </a:extLst>
                </p14:cNvPr>
                <p14:cNvContentPartPr/>
                <p14:nvPr/>
              </p14:nvContentPartPr>
              <p14:xfrm>
                <a:off x="6393764" y="6293422"/>
                <a:ext cx="243720" cy="266760"/>
              </p14:xfrm>
            </p:contentPart>
          </mc:Choice>
          <mc:Fallback xmlns="">
            <p:pic>
              <p:nvPicPr>
                <p:cNvPr id="167" name="Freihand 166">
                  <a:extLst>
                    <a:ext uri="{FF2B5EF4-FFF2-40B4-BE49-F238E27FC236}">
                      <a16:creationId xmlns:a16="http://schemas.microsoft.com/office/drawing/2014/main" id="{5D850E0C-AB24-4E5F-A4E4-143263DFBAAA}"/>
                    </a:ext>
                  </a:extLst>
                </p:cNvPr>
                <p:cNvPicPr/>
                <p:nvPr/>
              </p:nvPicPr>
              <p:blipFill>
                <a:blip r:embed="rId244"/>
                <a:stretch>
                  <a:fillRect/>
                </a:stretch>
              </p:blipFill>
              <p:spPr>
                <a:xfrm>
                  <a:off x="6385124" y="6284422"/>
                  <a:ext cx="2613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8" name="Freihand 167">
                  <a:extLst>
                    <a:ext uri="{FF2B5EF4-FFF2-40B4-BE49-F238E27FC236}">
                      <a16:creationId xmlns:a16="http://schemas.microsoft.com/office/drawing/2014/main" id="{075668C7-9F20-40BB-A2B1-553C6890F506}"/>
                    </a:ext>
                  </a:extLst>
                </p14:cNvPr>
                <p14:cNvContentPartPr/>
                <p14:nvPr/>
              </p14:nvContentPartPr>
              <p14:xfrm>
                <a:off x="6584924" y="6327262"/>
                <a:ext cx="110880" cy="128160"/>
              </p14:xfrm>
            </p:contentPart>
          </mc:Choice>
          <mc:Fallback xmlns="">
            <p:pic>
              <p:nvPicPr>
                <p:cNvPr id="168" name="Freihand 167">
                  <a:extLst>
                    <a:ext uri="{FF2B5EF4-FFF2-40B4-BE49-F238E27FC236}">
                      <a16:creationId xmlns:a16="http://schemas.microsoft.com/office/drawing/2014/main" id="{075668C7-9F20-40BB-A2B1-553C6890F506}"/>
                    </a:ext>
                  </a:extLst>
                </p:cNvPr>
                <p:cNvPicPr/>
                <p:nvPr/>
              </p:nvPicPr>
              <p:blipFill>
                <a:blip r:embed="rId246"/>
                <a:stretch>
                  <a:fillRect/>
                </a:stretch>
              </p:blipFill>
              <p:spPr>
                <a:xfrm>
                  <a:off x="6575924" y="6318622"/>
                  <a:ext cx="128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9" name="Freihand 168">
                  <a:extLst>
                    <a:ext uri="{FF2B5EF4-FFF2-40B4-BE49-F238E27FC236}">
                      <a16:creationId xmlns:a16="http://schemas.microsoft.com/office/drawing/2014/main" id="{F777A4F5-947F-4695-A85F-A257AE669762}"/>
                    </a:ext>
                  </a:extLst>
                </p14:cNvPr>
                <p14:cNvContentPartPr/>
                <p14:nvPr/>
              </p14:nvContentPartPr>
              <p14:xfrm>
                <a:off x="6683204" y="6192622"/>
                <a:ext cx="193320" cy="200160"/>
              </p14:xfrm>
            </p:contentPart>
          </mc:Choice>
          <mc:Fallback xmlns="">
            <p:pic>
              <p:nvPicPr>
                <p:cNvPr id="169" name="Freihand 168">
                  <a:extLst>
                    <a:ext uri="{FF2B5EF4-FFF2-40B4-BE49-F238E27FC236}">
                      <a16:creationId xmlns:a16="http://schemas.microsoft.com/office/drawing/2014/main" id="{F777A4F5-947F-4695-A85F-A257AE669762}"/>
                    </a:ext>
                  </a:extLst>
                </p:cNvPr>
                <p:cNvPicPr/>
                <p:nvPr/>
              </p:nvPicPr>
              <p:blipFill>
                <a:blip r:embed="rId248"/>
                <a:stretch>
                  <a:fillRect/>
                </a:stretch>
              </p:blipFill>
              <p:spPr>
                <a:xfrm>
                  <a:off x="6674564" y="6183622"/>
                  <a:ext cx="210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0" name="Freihand 169">
                  <a:extLst>
                    <a:ext uri="{FF2B5EF4-FFF2-40B4-BE49-F238E27FC236}">
                      <a16:creationId xmlns:a16="http://schemas.microsoft.com/office/drawing/2014/main" id="{CD21B7AF-8AEB-4E2D-BD5E-6166CEBFBD32}"/>
                    </a:ext>
                  </a:extLst>
                </p14:cNvPr>
                <p14:cNvContentPartPr/>
                <p14:nvPr/>
              </p14:nvContentPartPr>
              <p14:xfrm>
                <a:off x="7086764" y="6201982"/>
                <a:ext cx="241200" cy="140040"/>
              </p14:xfrm>
            </p:contentPart>
          </mc:Choice>
          <mc:Fallback xmlns="">
            <p:pic>
              <p:nvPicPr>
                <p:cNvPr id="170" name="Freihand 169">
                  <a:extLst>
                    <a:ext uri="{FF2B5EF4-FFF2-40B4-BE49-F238E27FC236}">
                      <a16:creationId xmlns:a16="http://schemas.microsoft.com/office/drawing/2014/main" id="{CD21B7AF-8AEB-4E2D-BD5E-6166CEBFBD32}"/>
                    </a:ext>
                  </a:extLst>
                </p:cNvPr>
                <p:cNvPicPr/>
                <p:nvPr/>
              </p:nvPicPr>
              <p:blipFill>
                <a:blip r:embed="rId250"/>
                <a:stretch>
                  <a:fillRect/>
                </a:stretch>
              </p:blipFill>
              <p:spPr>
                <a:xfrm>
                  <a:off x="7077764" y="6192982"/>
                  <a:ext cx="258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Freihand 170">
                  <a:extLst>
                    <a:ext uri="{FF2B5EF4-FFF2-40B4-BE49-F238E27FC236}">
                      <a16:creationId xmlns:a16="http://schemas.microsoft.com/office/drawing/2014/main" id="{90D72FA6-E7C4-4540-AF76-A8E2DFF0526A}"/>
                    </a:ext>
                  </a:extLst>
                </p14:cNvPr>
                <p14:cNvContentPartPr/>
                <p14:nvPr/>
              </p14:nvContentPartPr>
              <p14:xfrm>
                <a:off x="7255604" y="6082822"/>
                <a:ext cx="27360" cy="33840"/>
              </p14:xfrm>
            </p:contentPart>
          </mc:Choice>
          <mc:Fallback xmlns="">
            <p:pic>
              <p:nvPicPr>
                <p:cNvPr id="171" name="Freihand 170">
                  <a:extLst>
                    <a:ext uri="{FF2B5EF4-FFF2-40B4-BE49-F238E27FC236}">
                      <a16:creationId xmlns:a16="http://schemas.microsoft.com/office/drawing/2014/main" id="{90D72FA6-E7C4-4540-AF76-A8E2DFF0526A}"/>
                    </a:ext>
                  </a:extLst>
                </p:cNvPr>
                <p:cNvPicPr/>
                <p:nvPr/>
              </p:nvPicPr>
              <p:blipFill>
                <a:blip r:embed="rId252"/>
                <a:stretch>
                  <a:fillRect/>
                </a:stretch>
              </p:blipFill>
              <p:spPr>
                <a:xfrm>
                  <a:off x="7246604" y="6073822"/>
                  <a:ext cx="450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2" name="Freihand 171">
                  <a:extLst>
                    <a:ext uri="{FF2B5EF4-FFF2-40B4-BE49-F238E27FC236}">
                      <a16:creationId xmlns:a16="http://schemas.microsoft.com/office/drawing/2014/main" id="{2443A36D-9838-47ED-A133-FECFC732B107}"/>
                    </a:ext>
                  </a:extLst>
                </p14:cNvPr>
                <p14:cNvContentPartPr/>
                <p14:nvPr/>
              </p14:nvContentPartPr>
              <p14:xfrm>
                <a:off x="7340204" y="5932702"/>
                <a:ext cx="238320" cy="307440"/>
              </p14:xfrm>
            </p:contentPart>
          </mc:Choice>
          <mc:Fallback xmlns="">
            <p:pic>
              <p:nvPicPr>
                <p:cNvPr id="172" name="Freihand 171">
                  <a:extLst>
                    <a:ext uri="{FF2B5EF4-FFF2-40B4-BE49-F238E27FC236}">
                      <a16:creationId xmlns:a16="http://schemas.microsoft.com/office/drawing/2014/main" id="{2443A36D-9838-47ED-A133-FECFC732B107}"/>
                    </a:ext>
                  </a:extLst>
                </p:cNvPr>
                <p:cNvPicPr/>
                <p:nvPr/>
              </p:nvPicPr>
              <p:blipFill>
                <a:blip r:embed="rId254"/>
                <a:stretch>
                  <a:fillRect/>
                </a:stretch>
              </p:blipFill>
              <p:spPr>
                <a:xfrm>
                  <a:off x="7331564" y="5924062"/>
                  <a:ext cx="2559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3" name="Freihand 172">
                  <a:extLst>
                    <a:ext uri="{FF2B5EF4-FFF2-40B4-BE49-F238E27FC236}">
                      <a16:creationId xmlns:a16="http://schemas.microsoft.com/office/drawing/2014/main" id="{54C9C0CD-A563-4701-B3A9-7BFA6A43394D}"/>
                    </a:ext>
                  </a:extLst>
                </p14:cNvPr>
                <p14:cNvContentPartPr/>
                <p14:nvPr/>
              </p14:nvContentPartPr>
              <p14:xfrm>
                <a:off x="7766804" y="6002542"/>
                <a:ext cx="278280" cy="148320"/>
              </p14:xfrm>
            </p:contentPart>
          </mc:Choice>
          <mc:Fallback xmlns="">
            <p:pic>
              <p:nvPicPr>
                <p:cNvPr id="173" name="Freihand 172">
                  <a:extLst>
                    <a:ext uri="{FF2B5EF4-FFF2-40B4-BE49-F238E27FC236}">
                      <a16:creationId xmlns:a16="http://schemas.microsoft.com/office/drawing/2014/main" id="{54C9C0CD-A563-4701-B3A9-7BFA6A43394D}"/>
                    </a:ext>
                  </a:extLst>
                </p:cNvPr>
                <p:cNvPicPr/>
                <p:nvPr/>
              </p:nvPicPr>
              <p:blipFill>
                <a:blip r:embed="rId256"/>
                <a:stretch>
                  <a:fillRect/>
                </a:stretch>
              </p:blipFill>
              <p:spPr>
                <a:xfrm>
                  <a:off x="7758164" y="5993902"/>
                  <a:ext cx="295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4" name="Freihand 173">
                  <a:extLst>
                    <a:ext uri="{FF2B5EF4-FFF2-40B4-BE49-F238E27FC236}">
                      <a16:creationId xmlns:a16="http://schemas.microsoft.com/office/drawing/2014/main" id="{BA78C4C8-C45B-4FC3-93B5-8A834D5A5C53}"/>
                    </a:ext>
                  </a:extLst>
                </p14:cNvPr>
                <p14:cNvContentPartPr/>
                <p14:nvPr/>
              </p14:nvContentPartPr>
              <p14:xfrm>
                <a:off x="7991804" y="5920822"/>
                <a:ext cx="9720" cy="21600"/>
              </p14:xfrm>
            </p:contentPart>
          </mc:Choice>
          <mc:Fallback xmlns="">
            <p:pic>
              <p:nvPicPr>
                <p:cNvPr id="174" name="Freihand 173">
                  <a:extLst>
                    <a:ext uri="{FF2B5EF4-FFF2-40B4-BE49-F238E27FC236}">
                      <a16:creationId xmlns:a16="http://schemas.microsoft.com/office/drawing/2014/main" id="{BA78C4C8-C45B-4FC3-93B5-8A834D5A5C53}"/>
                    </a:ext>
                  </a:extLst>
                </p:cNvPr>
                <p:cNvPicPr/>
                <p:nvPr/>
              </p:nvPicPr>
              <p:blipFill>
                <a:blip r:embed="rId258"/>
                <a:stretch>
                  <a:fillRect/>
                </a:stretch>
              </p:blipFill>
              <p:spPr>
                <a:xfrm>
                  <a:off x="7983164" y="5911822"/>
                  <a:ext cx="27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5" name="Freihand 174">
                  <a:extLst>
                    <a:ext uri="{FF2B5EF4-FFF2-40B4-BE49-F238E27FC236}">
                      <a16:creationId xmlns:a16="http://schemas.microsoft.com/office/drawing/2014/main" id="{DBFDC2A1-136F-4EF4-99A2-4611BBA55F26}"/>
                    </a:ext>
                  </a:extLst>
                </p14:cNvPr>
                <p14:cNvContentPartPr/>
                <p14:nvPr/>
              </p14:nvContentPartPr>
              <p14:xfrm>
                <a:off x="8034644" y="5738302"/>
                <a:ext cx="176760" cy="330840"/>
              </p14:xfrm>
            </p:contentPart>
          </mc:Choice>
          <mc:Fallback xmlns="">
            <p:pic>
              <p:nvPicPr>
                <p:cNvPr id="175" name="Freihand 174">
                  <a:extLst>
                    <a:ext uri="{FF2B5EF4-FFF2-40B4-BE49-F238E27FC236}">
                      <a16:creationId xmlns:a16="http://schemas.microsoft.com/office/drawing/2014/main" id="{DBFDC2A1-136F-4EF4-99A2-4611BBA55F26}"/>
                    </a:ext>
                  </a:extLst>
                </p:cNvPr>
                <p:cNvPicPr/>
                <p:nvPr/>
              </p:nvPicPr>
              <p:blipFill>
                <a:blip r:embed="rId260"/>
                <a:stretch>
                  <a:fillRect/>
                </a:stretch>
              </p:blipFill>
              <p:spPr>
                <a:xfrm>
                  <a:off x="8026004" y="5729302"/>
                  <a:ext cx="19440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6" name="Freihand 175">
                  <a:extLst>
                    <a:ext uri="{FF2B5EF4-FFF2-40B4-BE49-F238E27FC236}">
                      <a16:creationId xmlns:a16="http://schemas.microsoft.com/office/drawing/2014/main" id="{FC2E957E-C5B9-41EC-A5AB-E5D6471E2EA7}"/>
                    </a:ext>
                  </a:extLst>
                </p14:cNvPr>
                <p14:cNvContentPartPr/>
                <p14:nvPr/>
              </p14:nvContentPartPr>
              <p14:xfrm>
                <a:off x="8202764" y="5915062"/>
                <a:ext cx="58680" cy="92880"/>
              </p14:xfrm>
            </p:contentPart>
          </mc:Choice>
          <mc:Fallback xmlns="">
            <p:pic>
              <p:nvPicPr>
                <p:cNvPr id="176" name="Freihand 175">
                  <a:extLst>
                    <a:ext uri="{FF2B5EF4-FFF2-40B4-BE49-F238E27FC236}">
                      <a16:creationId xmlns:a16="http://schemas.microsoft.com/office/drawing/2014/main" id="{FC2E957E-C5B9-41EC-A5AB-E5D6471E2EA7}"/>
                    </a:ext>
                  </a:extLst>
                </p:cNvPr>
                <p:cNvPicPr/>
                <p:nvPr/>
              </p:nvPicPr>
              <p:blipFill>
                <a:blip r:embed="rId262"/>
                <a:stretch>
                  <a:fillRect/>
                </a:stretch>
              </p:blipFill>
              <p:spPr>
                <a:xfrm>
                  <a:off x="8194124" y="5906062"/>
                  <a:ext cx="76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7" name="Freihand 176">
                  <a:extLst>
                    <a:ext uri="{FF2B5EF4-FFF2-40B4-BE49-F238E27FC236}">
                      <a16:creationId xmlns:a16="http://schemas.microsoft.com/office/drawing/2014/main" id="{0BF0AD99-1C26-4C90-803B-8E33ABC785B6}"/>
                    </a:ext>
                  </a:extLst>
                </p14:cNvPr>
                <p14:cNvContentPartPr/>
                <p14:nvPr/>
              </p14:nvContentPartPr>
              <p14:xfrm>
                <a:off x="8260724" y="5810302"/>
                <a:ext cx="94320" cy="182520"/>
              </p14:xfrm>
            </p:contentPart>
          </mc:Choice>
          <mc:Fallback xmlns="">
            <p:pic>
              <p:nvPicPr>
                <p:cNvPr id="177" name="Freihand 176">
                  <a:extLst>
                    <a:ext uri="{FF2B5EF4-FFF2-40B4-BE49-F238E27FC236}">
                      <a16:creationId xmlns:a16="http://schemas.microsoft.com/office/drawing/2014/main" id="{0BF0AD99-1C26-4C90-803B-8E33ABC785B6}"/>
                    </a:ext>
                  </a:extLst>
                </p:cNvPr>
                <p:cNvPicPr/>
                <p:nvPr/>
              </p:nvPicPr>
              <p:blipFill>
                <a:blip r:embed="rId264"/>
                <a:stretch>
                  <a:fillRect/>
                </a:stretch>
              </p:blipFill>
              <p:spPr>
                <a:xfrm>
                  <a:off x="8251724" y="5801302"/>
                  <a:ext cx="111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8" name="Freihand 177">
                  <a:extLst>
                    <a:ext uri="{FF2B5EF4-FFF2-40B4-BE49-F238E27FC236}">
                      <a16:creationId xmlns:a16="http://schemas.microsoft.com/office/drawing/2014/main" id="{7C5FAFF5-CF2D-4A32-A22E-FAA367AA57D1}"/>
                    </a:ext>
                  </a:extLst>
                </p14:cNvPr>
                <p14:cNvContentPartPr/>
                <p14:nvPr/>
              </p14:nvContentPartPr>
              <p14:xfrm>
                <a:off x="8374844" y="5676742"/>
                <a:ext cx="113400" cy="237240"/>
              </p14:xfrm>
            </p:contentPart>
          </mc:Choice>
          <mc:Fallback xmlns="">
            <p:pic>
              <p:nvPicPr>
                <p:cNvPr id="178" name="Freihand 177">
                  <a:extLst>
                    <a:ext uri="{FF2B5EF4-FFF2-40B4-BE49-F238E27FC236}">
                      <a16:creationId xmlns:a16="http://schemas.microsoft.com/office/drawing/2014/main" id="{7C5FAFF5-CF2D-4A32-A22E-FAA367AA57D1}"/>
                    </a:ext>
                  </a:extLst>
                </p:cNvPr>
                <p:cNvPicPr/>
                <p:nvPr/>
              </p:nvPicPr>
              <p:blipFill>
                <a:blip r:embed="rId266"/>
                <a:stretch>
                  <a:fillRect/>
                </a:stretch>
              </p:blipFill>
              <p:spPr>
                <a:xfrm>
                  <a:off x="8365844" y="5667742"/>
                  <a:ext cx="1310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9" name="Freihand 178">
                  <a:extLst>
                    <a:ext uri="{FF2B5EF4-FFF2-40B4-BE49-F238E27FC236}">
                      <a16:creationId xmlns:a16="http://schemas.microsoft.com/office/drawing/2014/main" id="{1F6E5D89-7D0A-4CD7-B028-4823E2440BE0}"/>
                    </a:ext>
                  </a:extLst>
                </p14:cNvPr>
                <p14:cNvContentPartPr/>
                <p14:nvPr/>
              </p14:nvContentPartPr>
              <p14:xfrm>
                <a:off x="8493284" y="5735422"/>
                <a:ext cx="64440" cy="42840"/>
              </p14:xfrm>
            </p:contentPart>
          </mc:Choice>
          <mc:Fallback xmlns="">
            <p:pic>
              <p:nvPicPr>
                <p:cNvPr id="179" name="Freihand 178">
                  <a:extLst>
                    <a:ext uri="{FF2B5EF4-FFF2-40B4-BE49-F238E27FC236}">
                      <a16:creationId xmlns:a16="http://schemas.microsoft.com/office/drawing/2014/main" id="{1F6E5D89-7D0A-4CD7-B028-4823E2440BE0}"/>
                    </a:ext>
                  </a:extLst>
                </p:cNvPr>
                <p:cNvPicPr/>
                <p:nvPr/>
              </p:nvPicPr>
              <p:blipFill>
                <a:blip r:embed="rId268"/>
                <a:stretch>
                  <a:fillRect/>
                </a:stretch>
              </p:blipFill>
              <p:spPr>
                <a:xfrm>
                  <a:off x="8484644" y="5726782"/>
                  <a:ext cx="82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0" name="Freihand 179">
                  <a:extLst>
                    <a:ext uri="{FF2B5EF4-FFF2-40B4-BE49-F238E27FC236}">
                      <a16:creationId xmlns:a16="http://schemas.microsoft.com/office/drawing/2014/main" id="{0FCC8223-170A-49EC-980B-19CB4435F266}"/>
                    </a:ext>
                  </a:extLst>
                </p14:cNvPr>
                <p14:cNvContentPartPr/>
                <p14:nvPr/>
              </p14:nvContentPartPr>
              <p14:xfrm>
                <a:off x="7000724" y="6412942"/>
                <a:ext cx="150120" cy="253080"/>
              </p14:xfrm>
            </p:contentPart>
          </mc:Choice>
          <mc:Fallback xmlns="">
            <p:pic>
              <p:nvPicPr>
                <p:cNvPr id="180" name="Freihand 179">
                  <a:extLst>
                    <a:ext uri="{FF2B5EF4-FFF2-40B4-BE49-F238E27FC236}">
                      <a16:creationId xmlns:a16="http://schemas.microsoft.com/office/drawing/2014/main" id="{0FCC8223-170A-49EC-980B-19CB4435F266}"/>
                    </a:ext>
                  </a:extLst>
                </p:cNvPr>
                <p:cNvPicPr/>
                <p:nvPr/>
              </p:nvPicPr>
              <p:blipFill>
                <a:blip r:embed="rId270"/>
                <a:stretch>
                  <a:fillRect/>
                </a:stretch>
              </p:blipFill>
              <p:spPr>
                <a:xfrm>
                  <a:off x="6991724" y="6403942"/>
                  <a:ext cx="1677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1" name="Freihand 180">
                  <a:extLst>
                    <a:ext uri="{FF2B5EF4-FFF2-40B4-BE49-F238E27FC236}">
                      <a16:creationId xmlns:a16="http://schemas.microsoft.com/office/drawing/2014/main" id="{C25B77F3-9EEE-4BD5-9A01-AEDEA81D69AD}"/>
                    </a:ext>
                  </a:extLst>
                </p14:cNvPr>
                <p14:cNvContentPartPr/>
                <p14:nvPr/>
              </p14:nvContentPartPr>
              <p14:xfrm>
                <a:off x="7165964" y="6469102"/>
                <a:ext cx="196920" cy="166320"/>
              </p14:xfrm>
            </p:contentPart>
          </mc:Choice>
          <mc:Fallback xmlns="">
            <p:pic>
              <p:nvPicPr>
                <p:cNvPr id="181" name="Freihand 180">
                  <a:extLst>
                    <a:ext uri="{FF2B5EF4-FFF2-40B4-BE49-F238E27FC236}">
                      <a16:creationId xmlns:a16="http://schemas.microsoft.com/office/drawing/2014/main" id="{C25B77F3-9EEE-4BD5-9A01-AEDEA81D69AD}"/>
                    </a:ext>
                  </a:extLst>
                </p:cNvPr>
                <p:cNvPicPr/>
                <p:nvPr/>
              </p:nvPicPr>
              <p:blipFill>
                <a:blip r:embed="rId272"/>
                <a:stretch>
                  <a:fillRect/>
                </a:stretch>
              </p:blipFill>
              <p:spPr>
                <a:xfrm>
                  <a:off x="7156964" y="6460102"/>
                  <a:ext cx="214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2" name="Freihand 181">
                  <a:extLst>
                    <a:ext uri="{FF2B5EF4-FFF2-40B4-BE49-F238E27FC236}">
                      <a16:creationId xmlns:a16="http://schemas.microsoft.com/office/drawing/2014/main" id="{1FFDD67C-0E92-4C3D-B827-BFF86ABCA122}"/>
                    </a:ext>
                  </a:extLst>
                </p14:cNvPr>
                <p14:cNvContentPartPr/>
                <p14:nvPr/>
              </p14:nvContentPartPr>
              <p14:xfrm>
                <a:off x="7374764" y="6224662"/>
                <a:ext cx="419760" cy="338400"/>
              </p14:xfrm>
            </p:contentPart>
          </mc:Choice>
          <mc:Fallback xmlns="">
            <p:pic>
              <p:nvPicPr>
                <p:cNvPr id="182" name="Freihand 181">
                  <a:extLst>
                    <a:ext uri="{FF2B5EF4-FFF2-40B4-BE49-F238E27FC236}">
                      <a16:creationId xmlns:a16="http://schemas.microsoft.com/office/drawing/2014/main" id="{1FFDD67C-0E92-4C3D-B827-BFF86ABCA122}"/>
                    </a:ext>
                  </a:extLst>
                </p:cNvPr>
                <p:cNvPicPr/>
                <p:nvPr/>
              </p:nvPicPr>
              <p:blipFill>
                <a:blip r:embed="rId274"/>
                <a:stretch>
                  <a:fillRect/>
                </a:stretch>
              </p:blipFill>
              <p:spPr>
                <a:xfrm>
                  <a:off x="7366124" y="6215662"/>
                  <a:ext cx="4374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3" name="Freihand 182">
                  <a:extLst>
                    <a:ext uri="{FF2B5EF4-FFF2-40B4-BE49-F238E27FC236}">
                      <a16:creationId xmlns:a16="http://schemas.microsoft.com/office/drawing/2014/main" id="{93848254-98C1-4D43-B91B-E686AF3081F1}"/>
                    </a:ext>
                  </a:extLst>
                </p14:cNvPr>
                <p14:cNvContentPartPr/>
                <p14:nvPr/>
              </p14:nvContentPartPr>
              <p14:xfrm>
                <a:off x="7594724" y="6245902"/>
                <a:ext cx="6120" cy="1440"/>
              </p14:xfrm>
            </p:contentPart>
          </mc:Choice>
          <mc:Fallback xmlns="">
            <p:pic>
              <p:nvPicPr>
                <p:cNvPr id="183" name="Freihand 182">
                  <a:extLst>
                    <a:ext uri="{FF2B5EF4-FFF2-40B4-BE49-F238E27FC236}">
                      <a16:creationId xmlns:a16="http://schemas.microsoft.com/office/drawing/2014/main" id="{93848254-98C1-4D43-B91B-E686AF3081F1}"/>
                    </a:ext>
                  </a:extLst>
                </p:cNvPr>
                <p:cNvPicPr/>
                <p:nvPr/>
              </p:nvPicPr>
              <p:blipFill>
                <a:blip r:embed="rId276"/>
                <a:stretch>
                  <a:fillRect/>
                </a:stretch>
              </p:blipFill>
              <p:spPr>
                <a:xfrm>
                  <a:off x="7585724" y="6236902"/>
                  <a:ext cx="23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4" name="Freihand 183">
                  <a:extLst>
                    <a:ext uri="{FF2B5EF4-FFF2-40B4-BE49-F238E27FC236}">
                      <a16:creationId xmlns:a16="http://schemas.microsoft.com/office/drawing/2014/main" id="{0F126CD0-F240-4EB0-A950-4CE243EC9130}"/>
                    </a:ext>
                  </a:extLst>
                </p14:cNvPr>
                <p14:cNvContentPartPr/>
                <p14:nvPr/>
              </p14:nvContentPartPr>
              <p14:xfrm>
                <a:off x="7981724" y="6153382"/>
                <a:ext cx="342720" cy="272520"/>
              </p14:xfrm>
            </p:contentPart>
          </mc:Choice>
          <mc:Fallback xmlns="">
            <p:pic>
              <p:nvPicPr>
                <p:cNvPr id="184" name="Freihand 183">
                  <a:extLst>
                    <a:ext uri="{FF2B5EF4-FFF2-40B4-BE49-F238E27FC236}">
                      <a16:creationId xmlns:a16="http://schemas.microsoft.com/office/drawing/2014/main" id="{0F126CD0-F240-4EB0-A950-4CE243EC9130}"/>
                    </a:ext>
                  </a:extLst>
                </p:cNvPr>
                <p:cNvPicPr/>
                <p:nvPr/>
              </p:nvPicPr>
              <p:blipFill>
                <a:blip r:embed="rId278"/>
                <a:stretch>
                  <a:fillRect/>
                </a:stretch>
              </p:blipFill>
              <p:spPr>
                <a:xfrm>
                  <a:off x="7973084" y="6144742"/>
                  <a:ext cx="3603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5" name="Freihand 184">
                  <a:extLst>
                    <a:ext uri="{FF2B5EF4-FFF2-40B4-BE49-F238E27FC236}">
                      <a16:creationId xmlns:a16="http://schemas.microsoft.com/office/drawing/2014/main" id="{D93D5086-5B05-44E6-9E9D-4CC2A9B2E82B}"/>
                    </a:ext>
                  </a:extLst>
                </p14:cNvPr>
                <p14:cNvContentPartPr/>
                <p14:nvPr/>
              </p14:nvContentPartPr>
              <p14:xfrm>
                <a:off x="8267924" y="6113782"/>
                <a:ext cx="21960" cy="24120"/>
              </p14:xfrm>
            </p:contentPart>
          </mc:Choice>
          <mc:Fallback xmlns="">
            <p:pic>
              <p:nvPicPr>
                <p:cNvPr id="185" name="Freihand 184">
                  <a:extLst>
                    <a:ext uri="{FF2B5EF4-FFF2-40B4-BE49-F238E27FC236}">
                      <a16:creationId xmlns:a16="http://schemas.microsoft.com/office/drawing/2014/main" id="{D93D5086-5B05-44E6-9E9D-4CC2A9B2E82B}"/>
                    </a:ext>
                  </a:extLst>
                </p:cNvPr>
                <p:cNvPicPr/>
                <p:nvPr/>
              </p:nvPicPr>
              <p:blipFill>
                <a:blip r:embed="rId280"/>
                <a:stretch>
                  <a:fillRect/>
                </a:stretch>
              </p:blipFill>
              <p:spPr>
                <a:xfrm>
                  <a:off x="8259284" y="6104782"/>
                  <a:ext cx="39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6" name="Freihand 185">
                  <a:extLst>
                    <a:ext uri="{FF2B5EF4-FFF2-40B4-BE49-F238E27FC236}">
                      <a16:creationId xmlns:a16="http://schemas.microsoft.com/office/drawing/2014/main" id="{73D32FDF-4585-464F-88D5-76A3C4C593BA}"/>
                    </a:ext>
                  </a:extLst>
                </p14:cNvPr>
                <p14:cNvContentPartPr/>
                <p14:nvPr/>
              </p14:nvContentPartPr>
              <p14:xfrm>
                <a:off x="8402204" y="6021262"/>
                <a:ext cx="110160" cy="222120"/>
              </p14:xfrm>
            </p:contentPart>
          </mc:Choice>
          <mc:Fallback xmlns="">
            <p:pic>
              <p:nvPicPr>
                <p:cNvPr id="186" name="Freihand 185">
                  <a:extLst>
                    <a:ext uri="{FF2B5EF4-FFF2-40B4-BE49-F238E27FC236}">
                      <a16:creationId xmlns:a16="http://schemas.microsoft.com/office/drawing/2014/main" id="{73D32FDF-4585-464F-88D5-76A3C4C593BA}"/>
                    </a:ext>
                  </a:extLst>
                </p:cNvPr>
                <p:cNvPicPr/>
                <p:nvPr/>
              </p:nvPicPr>
              <p:blipFill>
                <a:blip r:embed="rId282"/>
                <a:stretch>
                  <a:fillRect/>
                </a:stretch>
              </p:blipFill>
              <p:spPr>
                <a:xfrm>
                  <a:off x="8393204" y="6012622"/>
                  <a:ext cx="127800" cy="239760"/>
                </a:xfrm>
                <a:prstGeom prst="rect">
                  <a:avLst/>
                </a:prstGeom>
              </p:spPr>
            </p:pic>
          </mc:Fallback>
        </mc:AlternateContent>
      </p:grpSp>
      <p:grpSp>
        <p:nvGrpSpPr>
          <p:cNvPr id="190" name="Gruppieren 189">
            <a:extLst>
              <a:ext uri="{FF2B5EF4-FFF2-40B4-BE49-F238E27FC236}">
                <a16:creationId xmlns:a16="http://schemas.microsoft.com/office/drawing/2014/main" id="{492901A2-55D9-4B88-B649-7E551222382E}"/>
              </a:ext>
            </a:extLst>
          </p:cNvPr>
          <p:cNvGrpSpPr/>
          <p:nvPr/>
        </p:nvGrpSpPr>
        <p:grpSpPr>
          <a:xfrm>
            <a:off x="3903644" y="2973862"/>
            <a:ext cx="222840" cy="777240"/>
            <a:chOff x="3903644" y="2973862"/>
            <a:chExt cx="222840" cy="777240"/>
          </a:xfrm>
        </p:grpSpPr>
        <mc:AlternateContent xmlns:mc="http://schemas.openxmlformats.org/markup-compatibility/2006" xmlns:p14="http://schemas.microsoft.com/office/powerpoint/2010/main">
          <mc:Choice Requires="p14">
            <p:contentPart p14:bwMode="auto" r:id="rId283">
              <p14:nvContentPartPr>
                <p14:cNvPr id="188" name="Freihand 187">
                  <a:extLst>
                    <a:ext uri="{FF2B5EF4-FFF2-40B4-BE49-F238E27FC236}">
                      <a16:creationId xmlns:a16="http://schemas.microsoft.com/office/drawing/2014/main" id="{2A1F35DF-7229-4C33-A62F-241FACD83AB4}"/>
                    </a:ext>
                  </a:extLst>
                </p14:cNvPr>
                <p14:cNvContentPartPr/>
                <p14:nvPr/>
              </p14:nvContentPartPr>
              <p14:xfrm>
                <a:off x="3943604" y="3123262"/>
                <a:ext cx="81720" cy="627840"/>
              </p14:xfrm>
            </p:contentPart>
          </mc:Choice>
          <mc:Fallback xmlns="">
            <p:pic>
              <p:nvPicPr>
                <p:cNvPr id="188" name="Freihand 187">
                  <a:extLst>
                    <a:ext uri="{FF2B5EF4-FFF2-40B4-BE49-F238E27FC236}">
                      <a16:creationId xmlns:a16="http://schemas.microsoft.com/office/drawing/2014/main" id="{2A1F35DF-7229-4C33-A62F-241FACD83AB4}"/>
                    </a:ext>
                  </a:extLst>
                </p:cNvPr>
                <p:cNvPicPr/>
                <p:nvPr/>
              </p:nvPicPr>
              <p:blipFill>
                <a:blip r:embed="rId284"/>
                <a:stretch>
                  <a:fillRect/>
                </a:stretch>
              </p:blipFill>
              <p:spPr>
                <a:xfrm>
                  <a:off x="3934604" y="3114262"/>
                  <a:ext cx="99360" cy="645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Freihand 188">
                  <a:extLst>
                    <a:ext uri="{FF2B5EF4-FFF2-40B4-BE49-F238E27FC236}">
                      <a16:creationId xmlns:a16="http://schemas.microsoft.com/office/drawing/2014/main" id="{C3D7E4D5-746F-495A-8ABA-92DF4DE97675}"/>
                    </a:ext>
                  </a:extLst>
                </p14:cNvPr>
                <p14:cNvContentPartPr/>
                <p14:nvPr/>
              </p14:nvContentPartPr>
              <p14:xfrm>
                <a:off x="3903644" y="2973862"/>
                <a:ext cx="222840" cy="266040"/>
              </p14:xfrm>
            </p:contentPart>
          </mc:Choice>
          <mc:Fallback xmlns="">
            <p:pic>
              <p:nvPicPr>
                <p:cNvPr id="189" name="Freihand 188">
                  <a:extLst>
                    <a:ext uri="{FF2B5EF4-FFF2-40B4-BE49-F238E27FC236}">
                      <a16:creationId xmlns:a16="http://schemas.microsoft.com/office/drawing/2014/main" id="{C3D7E4D5-746F-495A-8ABA-92DF4DE97675}"/>
                    </a:ext>
                  </a:extLst>
                </p:cNvPr>
                <p:cNvPicPr/>
                <p:nvPr/>
              </p:nvPicPr>
              <p:blipFill>
                <a:blip r:embed="rId286"/>
                <a:stretch>
                  <a:fillRect/>
                </a:stretch>
              </p:blipFill>
              <p:spPr>
                <a:xfrm>
                  <a:off x="3895004" y="2965222"/>
                  <a:ext cx="240480" cy="283680"/>
                </a:xfrm>
                <a:prstGeom prst="rect">
                  <a:avLst/>
                </a:prstGeom>
              </p:spPr>
            </p:pic>
          </mc:Fallback>
        </mc:AlternateContent>
      </p:grpSp>
    </p:spTree>
    <p:extLst>
      <p:ext uri="{BB962C8B-B14F-4D97-AF65-F5344CB8AC3E}">
        <p14:creationId xmlns:p14="http://schemas.microsoft.com/office/powerpoint/2010/main" val="2837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Positive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3814" y="1031696"/>
            <a:ext cx="12192000" cy="3293729"/>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Ebenso wie bei der negativen Externalität entspricht auch bei der positiven Externalität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positiven Externalität berücksichtigt die Grenzkostenkurve aber nicht den positiven Nebeneffekt bei der Produktion. Beispielsweise kalkuliert ein Imker nur seine Produktionskosten für den Honig und lässt den Aspekt, der Bestäubung der umliegenden landwirtschaftlichen Nutzflächen außer acht.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unterhalb der (privaten) Grenzkosten </a:t>
            </a:r>
          </a:p>
        </p:txBody>
      </p:sp>
      <p:sp>
        <p:nvSpPr>
          <p:cNvPr id="4" name="Rechteck 3">
            <a:extLst>
              <a:ext uri="{FF2B5EF4-FFF2-40B4-BE49-F238E27FC236}">
                <a16:creationId xmlns:a16="http://schemas.microsoft.com/office/drawing/2014/main" id="{E9CE7310-8292-44CF-82BE-18D83B1D9D6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6F7B6DC-BD4C-47DD-95BE-56EAFF7C5D56}"/>
              </a:ext>
            </a:extLst>
          </p:cNvPr>
          <p:cNvGrpSpPr/>
          <p:nvPr/>
        </p:nvGrpSpPr>
        <p:grpSpPr>
          <a:xfrm>
            <a:off x="3381644" y="1734022"/>
            <a:ext cx="4722120" cy="202680"/>
            <a:chOff x="3381644" y="1734022"/>
            <a:chExt cx="4722120" cy="2026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0388249-3076-42A7-8AB8-A42562B85E82}"/>
                    </a:ext>
                  </a:extLst>
                </p14:cNvPr>
                <p14:cNvContentPartPr/>
                <p14:nvPr/>
              </p14:nvContentPartPr>
              <p14:xfrm>
                <a:off x="3381644" y="1734022"/>
                <a:ext cx="87120" cy="34560"/>
              </p14:xfrm>
            </p:contentPart>
          </mc:Choice>
          <mc:Fallback xmlns="">
            <p:pic>
              <p:nvPicPr>
                <p:cNvPr id="2" name="Freihand 1">
                  <a:extLst>
                    <a:ext uri="{FF2B5EF4-FFF2-40B4-BE49-F238E27FC236}">
                      <a16:creationId xmlns:a16="http://schemas.microsoft.com/office/drawing/2014/main" id="{00388249-3076-42A7-8AB8-A42562B85E82}"/>
                    </a:ext>
                  </a:extLst>
                </p:cNvPr>
                <p:cNvPicPr/>
                <p:nvPr/>
              </p:nvPicPr>
              <p:blipFill>
                <a:blip r:embed="rId4"/>
                <a:stretch>
                  <a:fillRect/>
                </a:stretch>
              </p:blipFill>
              <p:spPr>
                <a:xfrm>
                  <a:off x="3372644" y="1725382"/>
                  <a:ext cx="104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00C6508-E5A8-4A5C-83EB-581CBCC4C1B9}"/>
                    </a:ext>
                  </a:extLst>
                </p14:cNvPr>
                <p14:cNvContentPartPr/>
                <p14:nvPr/>
              </p14:nvContentPartPr>
              <p14:xfrm>
                <a:off x="3561284" y="1766062"/>
                <a:ext cx="4542480" cy="170640"/>
              </p14:xfrm>
            </p:contentPart>
          </mc:Choice>
          <mc:Fallback xmlns="">
            <p:pic>
              <p:nvPicPr>
                <p:cNvPr id="5" name="Freihand 4">
                  <a:extLst>
                    <a:ext uri="{FF2B5EF4-FFF2-40B4-BE49-F238E27FC236}">
                      <a16:creationId xmlns:a16="http://schemas.microsoft.com/office/drawing/2014/main" id="{000C6508-E5A8-4A5C-83EB-581CBCC4C1B9}"/>
                    </a:ext>
                  </a:extLst>
                </p:cNvPr>
                <p:cNvPicPr/>
                <p:nvPr/>
              </p:nvPicPr>
              <p:blipFill>
                <a:blip r:embed="rId6"/>
                <a:stretch>
                  <a:fillRect/>
                </a:stretch>
              </p:blipFill>
              <p:spPr>
                <a:xfrm>
                  <a:off x="3552284" y="1757422"/>
                  <a:ext cx="4560120" cy="18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AC11DC73-48C5-47E7-BA01-AE36F34EB496}"/>
                  </a:ext>
                </a:extLst>
              </p14:cNvPr>
              <p14:cNvContentPartPr/>
              <p14:nvPr/>
            </p14:nvContentPartPr>
            <p14:xfrm>
              <a:off x="1019684" y="4788262"/>
              <a:ext cx="2696760" cy="118800"/>
            </p14:xfrm>
          </p:contentPart>
        </mc:Choice>
        <mc:Fallback xmlns="">
          <p:pic>
            <p:nvPicPr>
              <p:cNvPr id="8" name="Freihand 7">
                <a:extLst>
                  <a:ext uri="{FF2B5EF4-FFF2-40B4-BE49-F238E27FC236}">
                    <a16:creationId xmlns:a16="http://schemas.microsoft.com/office/drawing/2014/main" id="{AC11DC73-48C5-47E7-BA01-AE36F34EB496}"/>
                  </a:ext>
                </a:extLst>
              </p:cNvPr>
              <p:cNvPicPr/>
              <p:nvPr/>
            </p:nvPicPr>
            <p:blipFill>
              <a:blip r:embed="rId8"/>
              <a:stretch>
                <a:fillRect/>
              </a:stretch>
            </p:blipFill>
            <p:spPr>
              <a:xfrm>
                <a:off x="1010684" y="4779262"/>
                <a:ext cx="2714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E7C6BAF-789B-4ED4-AB0A-B61BEFE7BDBC}"/>
                  </a:ext>
                </a:extLst>
              </p14:cNvPr>
              <p14:cNvContentPartPr/>
              <p14:nvPr/>
            </p14:nvContentPartPr>
            <p14:xfrm>
              <a:off x="4033964" y="4249342"/>
              <a:ext cx="1564920" cy="812520"/>
            </p14:xfrm>
          </p:contentPart>
        </mc:Choice>
        <mc:Fallback xmlns="">
          <p:pic>
            <p:nvPicPr>
              <p:cNvPr id="9" name="Freihand 8">
                <a:extLst>
                  <a:ext uri="{FF2B5EF4-FFF2-40B4-BE49-F238E27FC236}">
                    <a16:creationId xmlns:a16="http://schemas.microsoft.com/office/drawing/2014/main" id="{4E7C6BAF-789B-4ED4-AB0A-B61BEFE7BDBC}"/>
                  </a:ext>
                </a:extLst>
              </p:cNvPr>
              <p:cNvPicPr/>
              <p:nvPr/>
            </p:nvPicPr>
            <p:blipFill>
              <a:blip r:embed="rId10"/>
              <a:stretch>
                <a:fillRect/>
              </a:stretch>
            </p:blipFill>
            <p:spPr>
              <a:xfrm>
                <a:off x="4024964" y="4240342"/>
                <a:ext cx="1582560" cy="830160"/>
              </a:xfrm>
              <a:prstGeom prst="rect">
                <a:avLst/>
              </a:prstGeom>
            </p:spPr>
          </p:pic>
        </mc:Fallback>
      </mc:AlternateContent>
    </p:spTree>
    <p:extLst>
      <p:ext uri="{BB962C8B-B14F-4D97-AF65-F5344CB8AC3E}">
        <p14:creationId xmlns:p14="http://schemas.microsoft.com/office/powerpoint/2010/main" val="381307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Positive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5633"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471873" y="139656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485777" y="2210353"/>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745182" y="1482431"/>
            <a:ext cx="2585836" cy="343620"/>
          </a:xfrm>
          <a:prstGeom prst="rect">
            <a:avLst/>
          </a:prstGeom>
          <a:noFill/>
        </p:spPr>
        <p:txBody>
          <a:bodyPr wrap="none" rtlCol="0">
            <a:spAutoFit/>
          </a:bodyPr>
          <a:lstStyle/>
          <a:p>
            <a:r>
              <a:rPr lang="de-DE" sz="1633" dirty="0"/>
              <a:t>Privates Marktgleichgewicht</a:t>
            </a:r>
          </a:p>
        </p:txBody>
      </p:sp>
      <p:cxnSp>
        <p:nvCxnSpPr>
          <p:cNvPr id="42" name="Gerader Verbinder 41"/>
          <p:cNvCxnSpPr/>
          <p:nvPr/>
        </p:nvCxnSpPr>
        <p:spPr>
          <a:xfrm>
            <a:off x="4811943" y="2731978"/>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706488" y="5041909"/>
            <a:ext cx="344966" cy="343620"/>
          </a:xfrm>
          <a:prstGeom prst="rect">
            <a:avLst/>
          </a:prstGeom>
          <a:noFill/>
        </p:spPr>
        <p:txBody>
          <a:bodyPr wrap="none" rtlCol="0">
            <a:spAutoFit/>
          </a:bodyPr>
          <a:lstStyle/>
          <a:p>
            <a:r>
              <a:rPr lang="de-DE" sz="1633" dirty="0"/>
              <a:t>x</a:t>
            </a:r>
            <a:r>
              <a:rPr lang="de-DE" sz="1633" baseline="30000" dirty="0"/>
              <a:t>*</a:t>
            </a:r>
          </a:p>
        </p:txBody>
      </p:sp>
      <p:cxnSp>
        <p:nvCxnSpPr>
          <p:cNvPr id="52" name="Gerader Verbinder 51"/>
          <p:cNvCxnSpPr/>
          <p:nvPr/>
        </p:nvCxnSpPr>
        <p:spPr>
          <a:xfrm flipH="1">
            <a:off x="2796163" y="2738388"/>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2452486" y="2564011"/>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08AE14FE-6719-4D71-97F0-C2E499EC62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97" name="Freihand 96">
                <a:extLst>
                  <a:ext uri="{FF2B5EF4-FFF2-40B4-BE49-F238E27FC236}">
                    <a16:creationId xmlns:a16="http://schemas.microsoft.com/office/drawing/2014/main" id="{4806533F-83D2-489F-937B-794E74B047B8}"/>
                  </a:ext>
                </a:extLst>
              </p14:cNvPr>
              <p14:cNvContentPartPr/>
              <p14:nvPr/>
            </p14:nvContentPartPr>
            <p14:xfrm>
              <a:off x="4818764" y="2758942"/>
              <a:ext cx="23040" cy="920160"/>
            </p14:xfrm>
          </p:contentPart>
        </mc:Choice>
        <mc:Fallback xmlns="">
          <p:pic>
            <p:nvPicPr>
              <p:cNvPr id="97" name="Freihand 96">
                <a:extLst>
                  <a:ext uri="{FF2B5EF4-FFF2-40B4-BE49-F238E27FC236}">
                    <a16:creationId xmlns:a16="http://schemas.microsoft.com/office/drawing/2014/main" id="{4806533F-83D2-489F-937B-794E74B047B8}"/>
                  </a:ext>
                </a:extLst>
              </p:cNvPr>
              <p:cNvPicPr/>
              <p:nvPr/>
            </p:nvPicPr>
            <p:blipFill>
              <a:blip r:embed="rId4"/>
              <a:stretch>
                <a:fillRect/>
              </a:stretch>
            </p:blipFill>
            <p:spPr>
              <a:xfrm>
                <a:off x="4809764" y="2749942"/>
                <a:ext cx="40680" cy="937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1" name="Freihand 100">
                <a:extLst>
                  <a:ext uri="{FF2B5EF4-FFF2-40B4-BE49-F238E27FC236}">
                    <a16:creationId xmlns:a16="http://schemas.microsoft.com/office/drawing/2014/main" id="{5AABF782-7B97-41ED-B4E9-6D7307B00D04}"/>
                  </a:ext>
                </a:extLst>
              </p14:cNvPr>
              <p14:cNvContentPartPr/>
              <p14:nvPr/>
            </p14:nvContentPartPr>
            <p14:xfrm>
              <a:off x="4816604" y="2700982"/>
              <a:ext cx="42120" cy="961200"/>
            </p14:xfrm>
          </p:contentPart>
        </mc:Choice>
        <mc:Fallback xmlns="">
          <p:pic>
            <p:nvPicPr>
              <p:cNvPr id="101" name="Freihand 100">
                <a:extLst>
                  <a:ext uri="{FF2B5EF4-FFF2-40B4-BE49-F238E27FC236}">
                    <a16:creationId xmlns:a16="http://schemas.microsoft.com/office/drawing/2014/main" id="{5AABF782-7B97-41ED-B4E9-6D7307B00D04}"/>
                  </a:ext>
                </a:extLst>
              </p:cNvPr>
              <p:cNvPicPr/>
              <p:nvPr/>
            </p:nvPicPr>
            <p:blipFill>
              <a:blip r:embed="rId6"/>
              <a:stretch>
                <a:fillRect/>
              </a:stretch>
            </p:blipFill>
            <p:spPr>
              <a:xfrm>
                <a:off x="4807604" y="2691982"/>
                <a:ext cx="59760" cy="978840"/>
              </a:xfrm>
              <a:prstGeom prst="rect">
                <a:avLst/>
              </a:prstGeom>
            </p:spPr>
          </p:pic>
        </mc:Fallback>
      </mc:AlternateContent>
      <p:grpSp>
        <p:nvGrpSpPr>
          <p:cNvPr id="185" name="Gruppieren 184">
            <a:extLst>
              <a:ext uri="{FF2B5EF4-FFF2-40B4-BE49-F238E27FC236}">
                <a16:creationId xmlns:a16="http://schemas.microsoft.com/office/drawing/2014/main" id="{5285EF85-FCB4-4472-A77A-FE6200966BAE}"/>
              </a:ext>
            </a:extLst>
          </p:cNvPr>
          <p:cNvGrpSpPr/>
          <p:nvPr/>
        </p:nvGrpSpPr>
        <p:grpSpPr>
          <a:xfrm>
            <a:off x="2020124" y="972982"/>
            <a:ext cx="9897480" cy="5527800"/>
            <a:chOff x="2020124" y="972982"/>
            <a:chExt cx="9897480" cy="5527800"/>
          </a:xfrm>
        </p:grpSpPr>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03D3F04A-2551-4A69-A0CA-83D2D7228449}"/>
                    </a:ext>
                  </a:extLst>
                </p14:cNvPr>
                <p14:cNvContentPartPr/>
                <p14:nvPr/>
              </p14:nvContentPartPr>
              <p14:xfrm>
                <a:off x="8643404" y="1664902"/>
                <a:ext cx="99720" cy="190800"/>
              </p14:xfrm>
            </p:contentPart>
          </mc:Choice>
          <mc:Fallback xmlns="">
            <p:pic>
              <p:nvPicPr>
                <p:cNvPr id="22" name="Freihand 21">
                  <a:extLst>
                    <a:ext uri="{FF2B5EF4-FFF2-40B4-BE49-F238E27FC236}">
                      <a16:creationId xmlns:a16="http://schemas.microsoft.com/office/drawing/2014/main" id="{03D3F04A-2551-4A69-A0CA-83D2D7228449}"/>
                    </a:ext>
                  </a:extLst>
                </p:cNvPr>
                <p:cNvPicPr/>
                <p:nvPr/>
              </p:nvPicPr>
              <p:blipFill>
                <a:blip r:embed="rId8"/>
                <a:stretch>
                  <a:fillRect/>
                </a:stretch>
              </p:blipFill>
              <p:spPr>
                <a:xfrm>
                  <a:off x="8634404" y="1656262"/>
                  <a:ext cx="117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Freihand 23">
                  <a:extLst>
                    <a:ext uri="{FF2B5EF4-FFF2-40B4-BE49-F238E27FC236}">
                      <a16:creationId xmlns:a16="http://schemas.microsoft.com/office/drawing/2014/main" id="{97D40966-91FE-431A-8170-A9EBAF6B6C19}"/>
                    </a:ext>
                  </a:extLst>
                </p14:cNvPr>
                <p14:cNvContentPartPr/>
                <p14:nvPr/>
              </p14:nvContentPartPr>
              <p14:xfrm>
                <a:off x="8806484" y="1637542"/>
                <a:ext cx="172080" cy="119520"/>
              </p14:xfrm>
            </p:contentPart>
          </mc:Choice>
          <mc:Fallback xmlns="">
            <p:pic>
              <p:nvPicPr>
                <p:cNvPr id="24" name="Freihand 23">
                  <a:extLst>
                    <a:ext uri="{FF2B5EF4-FFF2-40B4-BE49-F238E27FC236}">
                      <a16:creationId xmlns:a16="http://schemas.microsoft.com/office/drawing/2014/main" id="{97D40966-91FE-431A-8170-A9EBAF6B6C19}"/>
                    </a:ext>
                  </a:extLst>
                </p:cNvPr>
                <p:cNvPicPr/>
                <p:nvPr/>
              </p:nvPicPr>
              <p:blipFill>
                <a:blip r:embed="rId10"/>
                <a:stretch>
                  <a:fillRect/>
                </a:stretch>
              </p:blipFill>
              <p:spPr>
                <a:xfrm>
                  <a:off x="8797484" y="1628902"/>
                  <a:ext cx="189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3ECE0F38-C86E-4B68-B939-5E3D7764FDA7}"/>
                    </a:ext>
                  </a:extLst>
                </p14:cNvPr>
                <p14:cNvContentPartPr/>
                <p14:nvPr/>
              </p14:nvContentPartPr>
              <p14:xfrm>
                <a:off x="9164684" y="1567342"/>
                <a:ext cx="70920" cy="216360"/>
              </p14:xfrm>
            </p:contentPart>
          </mc:Choice>
          <mc:Fallback xmlns="">
            <p:pic>
              <p:nvPicPr>
                <p:cNvPr id="27" name="Freihand 26">
                  <a:extLst>
                    <a:ext uri="{FF2B5EF4-FFF2-40B4-BE49-F238E27FC236}">
                      <a16:creationId xmlns:a16="http://schemas.microsoft.com/office/drawing/2014/main" id="{3ECE0F38-C86E-4B68-B939-5E3D7764FDA7}"/>
                    </a:ext>
                  </a:extLst>
                </p:cNvPr>
                <p:cNvPicPr/>
                <p:nvPr/>
              </p:nvPicPr>
              <p:blipFill>
                <a:blip r:embed="rId12"/>
                <a:stretch>
                  <a:fillRect/>
                </a:stretch>
              </p:blipFill>
              <p:spPr>
                <a:xfrm>
                  <a:off x="9156044" y="1558342"/>
                  <a:ext cx="885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Freihand 27">
                  <a:extLst>
                    <a:ext uri="{FF2B5EF4-FFF2-40B4-BE49-F238E27FC236}">
                      <a16:creationId xmlns:a16="http://schemas.microsoft.com/office/drawing/2014/main" id="{DA511659-AB88-4846-A8EA-DB7CCB5DD99E}"/>
                    </a:ext>
                  </a:extLst>
                </p14:cNvPr>
                <p14:cNvContentPartPr/>
                <p14:nvPr/>
              </p14:nvContentPartPr>
              <p14:xfrm>
                <a:off x="9309044" y="1482382"/>
                <a:ext cx="71280" cy="140400"/>
              </p14:xfrm>
            </p:contentPart>
          </mc:Choice>
          <mc:Fallback xmlns="">
            <p:pic>
              <p:nvPicPr>
                <p:cNvPr id="28" name="Freihand 27">
                  <a:extLst>
                    <a:ext uri="{FF2B5EF4-FFF2-40B4-BE49-F238E27FC236}">
                      <a16:creationId xmlns:a16="http://schemas.microsoft.com/office/drawing/2014/main" id="{DA511659-AB88-4846-A8EA-DB7CCB5DD99E}"/>
                    </a:ext>
                  </a:extLst>
                </p:cNvPr>
                <p:cNvPicPr/>
                <p:nvPr/>
              </p:nvPicPr>
              <p:blipFill>
                <a:blip r:embed="rId14"/>
                <a:stretch>
                  <a:fillRect/>
                </a:stretch>
              </p:blipFill>
              <p:spPr>
                <a:xfrm>
                  <a:off x="9300404" y="1473742"/>
                  <a:ext cx="88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Freihand 28">
                  <a:extLst>
                    <a:ext uri="{FF2B5EF4-FFF2-40B4-BE49-F238E27FC236}">
                      <a16:creationId xmlns:a16="http://schemas.microsoft.com/office/drawing/2014/main" id="{99B2028E-3570-445E-A25A-3F0423FF72D3}"/>
                    </a:ext>
                  </a:extLst>
                </p14:cNvPr>
                <p14:cNvContentPartPr/>
                <p14:nvPr/>
              </p14:nvContentPartPr>
              <p14:xfrm>
                <a:off x="9435044" y="1450342"/>
                <a:ext cx="27360" cy="126720"/>
              </p14:xfrm>
            </p:contentPart>
          </mc:Choice>
          <mc:Fallback xmlns="">
            <p:pic>
              <p:nvPicPr>
                <p:cNvPr id="29" name="Freihand 28">
                  <a:extLst>
                    <a:ext uri="{FF2B5EF4-FFF2-40B4-BE49-F238E27FC236}">
                      <a16:creationId xmlns:a16="http://schemas.microsoft.com/office/drawing/2014/main" id="{99B2028E-3570-445E-A25A-3F0423FF72D3}"/>
                    </a:ext>
                  </a:extLst>
                </p:cNvPr>
                <p:cNvPicPr/>
                <p:nvPr/>
              </p:nvPicPr>
              <p:blipFill>
                <a:blip r:embed="rId16"/>
                <a:stretch>
                  <a:fillRect/>
                </a:stretch>
              </p:blipFill>
              <p:spPr>
                <a:xfrm>
                  <a:off x="9426404" y="1441702"/>
                  <a:ext cx="45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Freihand 30">
                  <a:extLst>
                    <a:ext uri="{FF2B5EF4-FFF2-40B4-BE49-F238E27FC236}">
                      <a16:creationId xmlns:a16="http://schemas.microsoft.com/office/drawing/2014/main" id="{A690B02F-B31D-4D0D-BCED-F33A29941047}"/>
                    </a:ext>
                  </a:extLst>
                </p14:cNvPr>
                <p14:cNvContentPartPr/>
                <p14:nvPr/>
              </p14:nvContentPartPr>
              <p14:xfrm>
                <a:off x="9229484" y="1498942"/>
                <a:ext cx="92520" cy="138600"/>
              </p14:xfrm>
            </p:contentPart>
          </mc:Choice>
          <mc:Fallback xmlns="">
            <p:pic>
              <p:nvPicPr>
                <p:cNvPr id="31" name="Freihand 30">
                  <a:extLst>
                    <a:ext uri="{FF2B5EF4-FFF2-40B4-BE49-F238E27FC236}">
                      <a16:creationId xmlns:a16="http://schemas.microsoft.com/office/drawing/2014/main" id="{A690B02F-B31D-4D0D-BCED-F33A29941047}"/>
                    </a:ext>
                  </a:extLst>
                </p:cNvPr>
                <p:cNvPicPr/>
                <p:nvPr/>
              </p:nvPicPr>
              <p:blipFill>
                <a:blip r:embed="rId18"/>
                <a:stretch>
                  <a:fillRect/>
                </a:stretch>
              </p:blipFill>
              <p:spPr>
                <a:xfrm>
                  <a:off x="9220484" y="1490302"/>
                  <a:ext cx="110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Freihand 31">
                  <a:extLst>
                    <a:ext uri="{FF2B5EF4-FFF2-40B4-BE49-F238E27FC236}">
                      <a16:creationId xmlns:a16="http://schemas.microsoft.com/office/drawing/2014/main" id="{5F0956DC-2913-4EE6-AA40-1431795169DE}"/>
                    </a:ext>
                  </a:extLst>
                </p14:cNvPr>
                <p14:cNvContentPartPr/>
                <p14:nvPr/>
              </p14:nvContentPartPr>
              <p14:xfrm>
                <a:off x="9509564" y="1221742"/>
                <a:ext cx="389880" cy="321120"/>
              </p14:xfrm>
            </p:contentPart>
          </mc:Choice>
          <mc:Fallback xmlns="">
            <p:pic>
              <p:nvPicPr>
                <p:cNvPr id="32" name="Freihand 31">
                  <a:extLst>
                    <a:ext uri="{FF2B5EF4-FFF2-40B4-BE49-F238E27FC236}">
                      <a16:creationId xmlns:a16="http://schemas.microsoft.com/office/drawing/2014/main" id="{5F0956DC-2913-4EE6-AA40-1431795169DE}"/>
                    </a:ext>
                  </a:extLst>
                </p:cNvPr>
                <p:cNvPicPr/>
                <p:nvPr/>
              </p:nvPicPr>
              <p:blipFill>
                <a:blip r:embed="rId20"/>
                <a:stretch>
                  <a:fillRect/>
                </a:stretch>
              </p:blipFill>
              <p:spPr>
                <a:xfrm>
                  <a:off x="9500564" y="1213102"/>
                  <a:ext cx="40752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Freihand 32">
                  <a:extLst>
                    <a:ext uri="{FF2B5EF4-FFF2-40B4-BE49-F238E27FC236}">
                      <a16:creationId xmlns:a16="http://schemas.microsoft.com/office/drawing/2014/main" id="{F206E35B-8848-4DE3-9A44-139AF71FC5D8}"/>
                    </a:ext>
                  </a:extLst>
                </p14:cNvPr>
                <p14:cNvContentPartPr/>
                <p14:nvPr/>
              </p14:nvContentPartPr>
              <p14:xfrm>
                <a:off x="9811604" y="1186822"/>
                <a:ext cx="15840" cy="2520"/>
              </p14:xfrm>
            </p:contentPart>
          </mc:Choice>
          <mc:Fallback xmlns="">
            <p:pic>
              <p:nvPicPr>
                <p:cNvPr id="33" name="Freihand 32">
                  <a:extLst>
                    <a:ext uri="{FF2B5EF4-FFF2-40B4-BE49-F238E27FC236}">
                      <a16:creationId xmlns:a16="http://schemas.microsoft.com/office/drawing/2014/main" id="{F206E35B-8848-4DE3-9A44-139AF71FC5D8}"/>
                    </a:ext>
                  </a:extLst>
                </p:cNvPr>
                <p:cNvPicPr/>
                <p:nvPr/>
              </p:nvPicPr>
              <p:blipFill>
                <a:blip r:embed="rId22"/>
                <a:stretch>
                  <a:fillRect/>
                </a:stretch>
              </p:blipFill>
              <p:spPr>
                <a:xfrm>
                  <a:off x="9802964" y="1177822"/>
                  <a:ext cx="33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Freihand 34">
                  <a:extLst>
                    <a:ext uri="{FF2B5EF4-FFF2-40B4-BE49-F238E27FC236}">
                      <a16:creationId xmlns:a16="http://schemas.microsoft.com/office/drawing/2014/main" id="{0A3E9FE0-434C-4EEC-B571-2C5C5E66D9E0}"/>
                    </a:ext>
                  </a:extLst>
                </p14:cNvPr>
                <p14:cNvContentPartPr/>
                <p14:nvPr/>
              </p14:nvContentPartPr>
              <p14:xfrm>
                <a:off x="10179164" y="1176022"/>
                <a:ext cx="18360" cy="223200"/>
              </p14:xfrm>
            </p:contentPart>
          </mc:Choice>
          <mc:Fallback xmlns="">
            <p:pic>
              <p:nvPicPr>
                <p:cNvPr id="35" name="Freihand 34">
                  <a:extLst>
                    <a:ext uri="{FF2B5EF4-FFF2-40B4-BE49-F238E27FC236}">
                      <a16:creationId xmlns:a16="http://schemas.microsoft.com/office/drawing/2014/main" id="{0A3E9FE0-434C-4EEC-B571-2C5C5E66D9E0}"/>
                    </a:ext>
                  </a:extLst>
                </p:cNvPr>
                <p:cNvPicPr/>
                <p:nvPr/>
              </p:nvPicPr>
              <p:blipFill>
                <a:blip r:embed="rId24"/>
                <a:stretch>
                  <a:fillRect/>
                </a:stretch>
              </p:blipFill>
              <p:spPr>
                <a:xfrm>
                  <a:off x="10170164" y="1167022"/>
                  <a:ext cx="36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Freihand 35">
                  <a:extLst>
                    <a:ext uri="{FF2B5EF4-FFF2-40B4-BE49-F238E27FC236}">
                      <a16:creationId xmlns:a16="http://schemas.microsoft.com/office/drawing/2014/main" id="{40634C55-2314-404E-8D90-3DE1B0DBCE7D}"/>
                    </a:ext>
                  </a:extLst>
                </p14:cNvPr>
                <p14:cNvContentPartPr/>
                <p14:nvPr/>
              </p14:nvContentPartPr>
              <p14:xfrm>
                <a:off x="10193564" y="1126342"/>
                <a:ext cx="116280" cy="97920"/>
              </p14:xfrm>
            </p:contentPart>
          </mc:Choice>
          <mc:Fallback xmlns="">
            <p:pic>
              <p:nvPicPr>
                <p:cNvPr id="36" name="Freihand 35">
                  <a:extLst>
                    <a:ext uri="{FF2B5EF4-FFF2-40B4-BE49-F238E27FC236}">
                      <a16:creationId xmlns:a16="http://schemas.microsoft.com/office/drawing/2014/main" id="{40634C55-2314-404E-8D90-3DE1B0DBCE7D}"/>
                    </a:ext>
                  </a:extLst>
                </p:cNvPr>
                <p:cNvPicPr/>
                <p:nvPr/>
              </p:nvPicPr>
              <p:blipFill>
                <a:blip r:embed="rId26"/>
                <a:stretch>
                  <a:fillRect/>
                </a:stretch>
              </p:blipFill>
              <p:spPr>
                <a:xfrm>
                  <a:off x="10184924" y="1117702"/>
                  <a:ext cx="133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Freihand 36">
                  <a:extLst>
                    <a:ext uri="{FF2B5EF4-FFF2-40B4-BE49-F238E27FC236}">
                      <a16:creationId xmlns:a16="http://schemas.microsoft.com/office/drawing/2014/main" id="{E697D5BA-339E-47E5-8460-44DC08DDCB03}"/>
                    </a:ext>
                  </a:extLst>
                </p14:cNvPr>
                <p14:cNvContentPartPr/>
                <p14:nvPr/>
              </p14:nvContentPartPr>
              <p14:xfrm>
                <a:off x="10204004" y="1300942"/>
                <a:ext cx="141120" cy="93600"/>
              </p14:xfrm>
            </p:contentPart>
          </mc:Choice>
          <mc:Fallback xmlns="">
            <p:pic>
              <p:nvPicPr>
                <p:cNvPr id="37" name="Freihand 36">
                  <a:extLst>
                    <a:ext uri="{FF2B5EF4-FFF2-40B4-BE49-F238E27FC236}">
                      <a16:creationId xmlns:a16="http://schemas.microsoft.com/office/drawing/2014/main" id="{E697D5BA-339E-47E5-8460-44DC08DDCB03}"/>
                    </a:ext>
                  </a:extLst>
                </p:cNvPr>
                <p:cNvPicPr/>
                <p:nvPr/>
              </p:nvPicPr>
              <p:blipFill>
                <a:blip r:embed="rId28"/>
                <a:stretch>
                  <a:fillRect/>
                </a:stretch>
              </p:blipFill>
              <p:spPr>
                <a:xfrm>
                  <a:off x="10195004" y="1291942"/>
                  <a:ext cx="158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Freihand 37">
                  <a:extLst>
                    <a:ext uri="{FF2B5EF4-FFF2-40B4-BE49-F238E27FC236}">
                      <a16:creationId xmlns:a16="http://schemas.microsoft.com/office/drawing/2014/main" id="{1ED6CC41-2CD3-4E8E-9583-798FF555A279}"/>
                    </a:ext>
                  </a:extLst>
                </p14:cNvPr>
                <p14:cNvContentPartPr/>
                <p14:nvPr/>
              </p14:nvContentPartPr>
              <p14:xfrm>
                <a:off x="10436204" y="1052182"/>
                <a:ext cx="355680" cy="331560"/>
              </p14:xfrm>
            </p:contentPart>
          </mc:Choice>
          <mc:Fallback xmlns="">
            <p:pic>
              <p:nvPicPr>
                <p:cNvPr id="38" name="Freihand 37">
                  <a:extLst>
                    <a:ext uri="{FF2B5EF4-FFF2-40B4-BE49-F238E27FC236}">
                      <a16:creationId xmlns:a16="http://schemas.microsoft.com/office/drawing/2014/main" id="{1ED6CC41-2CD3-4E8E-9583-798FF555A279}"/>
                    </a:ext>
                  </a:extLst>
                </p:cNvPr>
                <p:cNvPicPr/>
                <p:nvPr/>
              </p:nvPicPr>
              <p:blipFill>
                <a:blip r:embed="rId30"/>
                <a:stretch>
                  <a:fillRect/>
                </a:stretch>
              </p:blipFill>
              <p:spPr>
                <a:xfrm>
                  <a:off x="10427204" y="1043542"/>
                  <a:ext cx="3733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9" name="Freihand 38">
                  <a:extLst>
                    <a:ext uri="{FF2B5EF4-FFF2-40B4-BE49-F238E27FC236}">
                      <a16:creationId xmlns:a16="http://schemas.microsoft.com/office/drawing/2014/main" id="{7CEEA7BD-6444-4623-987F-781FB0D4238D}"/>
                    </a:ext>
                  </a:extLst>
                </p14:cNvPr>
                <p14:cNvContentPartPr/>
                <p14:nvPr/>
              </p14:nvContentPartPr>
              <p14:xfrm>
                <a:off x="10842644" y="972982"/>
                <a:ext cx="30960" cy="185040"/>
              </p14:xfrm>
            </p:contentPart>
          </mc:Choice>
          <mc:Fallback xmlns="">
            <p:pic>
              <p:nvPicPr>
                <p:cNvPr id="39" name="Freihand 38">
                  <a:extLst>
                    <a:ext uri="{FF2B5EF4-FFF2-40B4-BE49-F238E27FC236}">
                      <a16:creationId xmlns:a16="http://schemas.microsoft.com/office/drawing/2014/main" id="{7CEEA7BD-6444-4623-987F-781FB0D4238D}"/>
                    </a:ext>
                  </a:extLst>
                </p:cNvPr>
                <p:cNvPicPr/>
                <p:nvPr/>
              </p:nvPicPr>
              <p:blipFill>
                <a:blip r:embed="rId32"/>
                <a:stretch>
                  <a:fillRect/>
                </a:stretch>
              </p:blipFill>
              <p:spPr>
                <a:xfrm>
                  <a:off x="10834004" y="964342"/>
                  <a:ext cx="48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Freihand 39">
                  <a:extLst>
                    <a:ext uri="{FF2B5EF4-FFF2-40B4-BE49-F238E27FC236}">
                      <a16:creationId xmlns:a16="http://schemas.microsoft.com/office/drawing/2014/main" id="{884A72C7-CAC5-4653-859C-1372853BE780}"/>
                    </a:ext>
                  </a:extLst>
                </p14:cNvPr>
                <p14:cNvContentPartPr/>
                <p14:nvPr/>
              </p14:nvContentPartPr>
              <p14:xfrm>
                <a:off x="10859204" y="995662"/>
                <a:ext cx="248400" cy="209160"/>
              </p14:xfrm>
            </p:contentPart>
          </mc:Choice>
          <mc:Fallback xmlns="">
            <p:pic>
              <p:nvPicPr>
                <p:cNvPr id="40" name="Freihand 39">
                  <a:extLst>
                    <a:ext uri="{FF2B5EF4-FFF2-40B4-BE49-F238E27FC236}">
                      <a16:creationId xmlns:a16="http://schemas.microsoft.com/office/drawing/2014/main" id="{884A72C7-CAC5-4653-859C-1372853BE780}"/>
                    </a:ext>
                  </a:extLst>
                </p:cNvPr>
                <p:cNvPicPr/>
                <p:nvPr/>
              </p:nvPicPr>
              <p:blipFill>
                <a:blip r:embed="rId34"/>
                <a:stretch>
                  <a:fillRect/>
                </a:stretch>
              </p:blipFill>
              <p:spPr>
                <a:xfrm>
                  <a:off x="10850564" y="986662"/>
                  <a:ext cx="2660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Freihand 40">
                  <a:extLst>
                    <a:ext uri="{FF2B5EF4-FFF2-40B4-BE49-F238E27FC236}">
                      <a16:creationId xmlns:a16="http://schemas.microsoft.com/office/drawing/2014/main" id="{C11E1B30-1661-4771-9E60-88A6747B1E88}"/>
                    </a:ext>
                  </a:extLst>
                </p14:cNvPr>
                <p14:cNvContentPartPr/>
                <p14:nvPr/>
              </p14:nvContentPartPr>
              <p14:xfrm>
                <a:off x="8975324" y="1963702"/>
                <a:ext cx="360360" cy="210960"/>
              </p14:xfrm>
            </p:contentPart>
          </mc:Choice>
          <mc:Fallback xmlns="">
            <p:pic>
              <p:nvPicPr>
                <p:cNvPr id="41" name="Freihand 40">
                  <a:extLst>
                    <a:ext uri="{FF2B5EF4-FFF2-40B4-BE49-F238E27FC236}">
                      <a16:creationId xmlns:a16="http://schemas.microsoft.com/office/drawing/2014/main" id="{C11E1B30-1661-4771-9E60-88A6747B1E88}"/>
                    </a:ext>
                  </a:extLst>
                </p:cNvPr>
                <p:cNvPicPr/>
                <p:nvPr/>
              </p:nvPicPr>
              <p:blipFill>
                <a:blip r:embed="rId36"/>
                <a:stretch>
                  <a:fillRect/>
                </a:stretch>
              </p:blipFill>
              <p:spPr>
                <a:xfrm>
                  <a:off x="8966324" y="1955062"/>
                  <a:ext cx="378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3" name="Freihand 42">
                  <a:extLst>
                    <a:ext uri="{FF2B5EF4-FFF2-40B4-BE49-F238E27FC236}">
                      <a16:creationId xmlns:a16="http://schemas.microsoft.com/office/drawing/2014/main" id="{1584DBD2-DC11-46F4-B1F1-A46FB40D292E}"/>
                    </a:ext>
                  </a:extLst>
                </p14:cNvPr>
                <p14:cNvContentPartPr/>
                <p14:nvPr/>
              </p14:nvContentPartPr>
              <p14:xfrm>
                <a:off x="9599204" y="1890262"/>
                <a:ext cx="189720" cy="86400"/>
              </p14:xfrm>
            </p:contentPart>
          </mc:Choice>
          <mc:Fallback xmlns="">
            <p:pic>
              <p:nvPicPr>
                <p:cNvPr id="43" name="Freihand 42">
                  <a:extLst>
                    <a:ext uri="{FF2B5EF4-FFF2-40B4-BE49-F238E27FC236}">
                      <a16:creationId xmlns:a16="http://schemas.microsoft.com/office/drawing/2014/main" id="{1584DBD2-DC11-46F4-B1F1-A46FB40D292E}"/>
                    </a:ext>
                  </a:extLst>
                </p:cNvPr>
                <p:cNvPicPr/>
                <p:nvPr/>
              </p:nvPicPr>
              <p:blipFill>
                <a:blip r:embed="rId38"/>
                <a:stretch>
                  <a:fillRect/>
                </a:stretch>
              </p:blipFill>
              <p:spPr>
                <a:xfrm>
                  <a:off x="9590204" y="1881262"/>
                  <a:ext cx="207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4" name="Freihand 43">
                  <a:extLst>
                    <a:ext uri="{FF2B5EF4-FFF2-40B4-BE49-F238E27FC236}">
                      <a16:creationId xmlns:a16="http://schemas.microsoft.com/office/drawing/2014/main" id="{235F9BF8-D649-4012-A521-E50581242089}"/>
                    </a:ext>
                  </a:extLst>
                </p14:cNvPr>
                <p14:cNvContentPartPr/>
                <p14:nvPr/>
              </p14:nvContentPartPr>
              <p14:xfrm>
                <a:off x="9794324" y="1774342"/>
                <a:ext cx="38160" cy="38160"/>
              </p14:xfrm>
            </p:contentPart>
          </mc:Choice>
          <mc:Fallback xmlns="">
            <p:pic>
              <p:nvPicPr>
                <p:cNvPr id="44" name="Freihand 43">
                  <a:extLst>
                    <a:ext uri="{FF2B5EF4-FFF2-40B4-BE49-F238E27FC236}">
                      <a16:creationId xmlns:a16="http://schemas.microsoft.com/office/drawing/2014/main" id="{235F9BF8-D649-4012-A521-E50581242089}"/>
                    </a:ext>
                  </a:extLst>
                </p:cNvPr>
                <p:cNvPicPr/>
                <p:nvPr/>
              </p:nvPicPr>
              <p:blipFill>
                <a:blip r:embed="rId40"/>
                <a:stretch>
                  <a:fillRect/>
                </a:stretch>
              </p:blipFill>
              <p:spPr>
                <a:xfrm>
                  <a:off x="9785324" y="1765702"/>
                  <a:ext cx="55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Freihand 44">
                  <a:extLst>
                    <a:ext uri="{FF2B5EF4-FFF2-40B4-BE49-F238E27FC236}">
                      <a16:creationId xmlns:a16="http://schemas.microsoft.com/office/drawing/2014/main" id="{6511CCB1-E26B-4AE2-8E1D-C50C7F235027}"/>
                    </a:ext>
                  </a:extLst>
                </p14:cNvPr>
                <p14:cNvContentPartPr/>
                <p14:nvPr/>
              </p14:nvContentPartPr>
              <p14:xfrm>
                <a:off x="9867764" y="1625662"/>
                <a:ext cx="362880" cy="259560"/>
              </p14:xfrm>
            </p:contentPart>
          </mc:Choice>
          <mc:Fallback xmlns="">
            <p:pic>
              <p:nvPicPr>
                <p:cNvPr id="45" name="Freihand 44">
                  <a:extLst>
                    <a:ext uri="{FF2B5EF4-FFF2-40B4-BE49-F238E27FC236}">
                      <a16:creationId xmlns:a16="http://schemas.microsoft.com/office/drawing/2014/main" id="{6511CCB1-E26B-4AE2-8E1D-C50C7F235027}"/>
                    </a:ext>
                  </a:extLst>
                </p:cNvPr>
                <p:cNvPicPr/>
                <p:nvPr/>
              </p:nvPicPr>
              <p:blipFill>
                <a:blip r:embed="rId42"/>
                <a:stretch>
                  <a:fillRect/>
                </a:stretch>
              </p:blipFill>
              <p:spPr>
                <a:xfrm>
                  <a:off x="9858764" y="1617022"/>
                  <a:ext cx="3805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Freihand 45">
                  <a:extLst>
                    <a:ext uri="{FF2B5EF4-FFF2-40B4-BE49-F238E27FC236}">
                      <a16:creationId xmlns:a16="http://schemas.microsoft.com/office/drawing/2014/main" id="{56BA1FC8-D806-4BCC-840D-8467824B1E8F}"/>
                    </a:ext>
                  </a:extLst>
                </p14:cNvPr>
                <p14:cNvContentPartPr/>
                <p14:nvPr/>
              </p14:nvContentPartPr>
              <p14:xfrm>
                <a:off x="10434764" y="1642942"/>
                <a:ext cx="264240" cy="106920"/>
              </p14:xfrm>
            </p:contentPart>
          </mc:Choice>
          <mc:Fallback xmlns="">
            <p:pic>
              <p:nvPicPr>
                <p:cNvPr id="46" name="Freihand 45">
                  <a:extLst>
                    <a:ext uri="{FF2B5EF4-FFF2-40B4-BE49-F238E27FC236}">
                      <a16:creationId xmlns:a16="http://schemas.microsoft.com/office/drawing/2014/main" id="{56BA1FC8-D806-4BCC-840D-8467824B1E8F}"/>
                    </a:ext>
                  </a:extLst>
                </p:cNvPr>
                <p:cNvPicPr/>
                <p:nvPr/>
              </p:nvPicPr>
              <p:blipFill>
                <a:blip r:embed="rId44"/>
                <a:stretch>
                  <a:fillRect/>
                </a:stretch>
              </p:blipFill>
              <p:spPr>
                <a:xfrm>
                  <a:off x="10426124" y="1634302"/>
                  <a:ext cx="281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8" name="Freihand 47">
                  <a:extLst>
                    <a:ext uri="{FF2B5EF4-FFF2-40B4-BE49-F238E27FC236}">
                      <a16:creationId xmlns:a16="http://schemas.microsoft.com/office/drawing/2014/main" id="{CE442D54-503C-44E8-9C40-EFB4AC9364D6}"/>
                    </a:ext>
                  </a:extLst>
                </p14:cNvPr>
                <p14:cNvContentPartPr/>
                <p14:nvPr/>
              </p14:nvContentPartPr>
              <p14:xfrm>
                <a:off x="10599284" y="1506502"/>
                <a:ext cx="2520" cy="15480"/>
              </p14:xfrm>
            </p:contentPart>
          </mc:Choice>
          <mc:Fallback xmlns="">
            <p:pic>
              <p:nvPicPr>
                <p:cNvPr id="48" name="Freihand 47">
                  <a:extLst>
                    <a:ext uri="{FF2B5EF4-FFF2-40B4-BE49-F238E27FC236}">
                      <a16:creationId xmlns:a16="http://schemas.microsoft.com/office/drawing/2014/main" id="{CE442D54-503C-44E8-9C40-EFB4AC9364D6}"/>
                    </a:ext>
                  </a:extLst>
                </p:cNvPr>
                <p:cNvPicPr/>
                <p:nvPr/>
              </p:nvPicPr>
              <p:blipFill>
                <a:blip r:embed="rId46"/>
                <a:stretch>
                  <a:fillRect/>
                </a:stretch>
              </p:blipFill>
              <p:spPr>
                <a:xfrm>
                  <a:off x="10590284" y="1497862"/>
                  <a:ext cx="20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Freihand 48">
                  <a:extLst>
                    <a:ext uri="{FF2B5EF4-FFF2-40B4-BE49-F238E27FC236}">
                      <a16:creationId xmlns:a16="http://schemas.microsoft.com/office/drawing/2014/main" id="{57A0ABEC-3C51-4402-BA44-8FCEE4158405}"/>
                    </a:ext>
                  </a:extLst>
                </p14:cNvPr>
                <p14:cNvContentPartPr/>
                <p14:nvPr/>
              </p14:nvContentPartPr>
              <p14:xfrm>
                <a:off x="10928684" y="1481662"/>
                <a:ext cx="336960" cy="162360"/>
              </p14:xfrm>
            </p:contentPart>
          </mc:Choice>
          <mc:Fallback xmlns="">
            <p:pic>
              <p:nvPicPr>
                <p:cNvPr id="49" name="Freihand 48">
                  <a:extLst>
                    <a:ext uri="{FF2B5EF4-FFF2-40B4-BE49-F238E27FC236}">
                      <a16:creationId xmlns:a16="http://schemas.microsoft.com/office/drawing/2014/main" id="{57A0ABEC-3C51-4402-BA44-8FCEE4158405}"/>
                    </a:ext>
                  </a:extLst>
                </p:cNvPr>
                <p:cNvPicPr/>
                <p:nvPr/>
              </p:nvPicPr>
              <p:blipFill>
                <a:blip r:embed="rId48"/>
                <a:stretch>
                  <a:fillRect/>
                </a:stretch>
              </p:blipFill>
              <p:spPr>
                <a:xfrm>
                  <a:off x="10919684" y="1473022"/>
                  <a:ext cx="354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0" name="Freihand 49">
                  <a:extLst>
                    <a:ext uri="{FF2B5EF4-FFF2-40B4-BE49-F238E27FC236}">
                      <a16:creationId xmlns:a16="http://schemas.microsoft.com/office/drawing/2014/main" id="{8E7873C0-C8C3-4A87-AAF4-0AC68417D765}"/>
                    </a:ext>
                  </a:extLst>
                </p14:cNvPr>
                <p14:cNvContentPartPr/>
                <p14:nvPr/>
              </p14:nvContentPartPr>
              <p14:xfrm>
                <a:off x="9151724" y="2428462"/>
                <a:ext cx="118440" cy="282960"/>
              </p14:xfrm>
            </p:contentPart>
          </mc:Choice>
          <mc:Fallback xmlns="">
            <p:pic>
              <p:nvPicPr>
                <p:cNvPr id="50" name="Freihand 49">
                  <a:extLst>
                    <a:ext uri="{FF2B5EF4-FFF2-40B4-BE49-F238E27FC236}">
                      <a16:creationId xmlns:a16="http://schemas.microsoft.com/office/drawing/2014/main" id="{8E7873C0-C8C3-4A87-AAF4-0AC68417D765}"/>
                    </a:ext>
                  </a:extLst>
                </p:cNvPr>
                <p:cNvPicPr/>
                <p:nvPr/>
              </p:nvPicPr>
              <p:blipFill>
                <a:blip r:embed="rId50"/>
                <a:stretch>
                  <a:fillRect/>
                </a:stretch>
              </p:blipFill>
              <p:spPr>
                <a:xfrm>
                  <a:off x="9143084" y="2419462"/>
                  <a:ext cx="1360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 name="Freihand 50">
                  <a:extLst>
                    <a:ext uri="{FF2B5EF4-FFF2-40B4-BE49-F238E27FC236}">
                      <a16:creationId xmlns:a16="http://schemas.microsoft.com/office/drawing/2014/main" id="{9ED7364B-DE30-4223-87EB-FC875995DA28}"/>
                    </a:ext>
                  </a:extLst>
                </p14:cNvPr>
                <p14:cNvContentPartPr/>
                <p14:nvPr/>
              </p14:nvContentPartPr>
              <p14:xfrm>
                <a:off x="9311924" y="2339542"/>
                <a:ext cx="298080" cy="200520"/>
              </p14:xfrm>
            </p:contentPart>
          </mc:Choice>
          <mc:Fallback xmlns="">
            <p:pic>
              <p:nvPicPr>
                <p:cNvPr id="51" name="Freihand 50">
                  <a:extLst>
                    <a:ext uri="{FF2B5EF4-FFF2-40B4-BE49-F238E27FC236}">
                      <a16:creationId xmlns:a16="http://schemas.microsoft.com/office/drawing/2014/main" id="{9ED7364B-DE30-4223-87EB-FC875995DA28}"/>
                    </a:ext>
                  </a:extLst>
                </p:cNvPr>
                <p:cNvPicPr/>
                <p:nvPr/>
              </p:nvPicPr>
              <p:blipFill>
                <a:blip r:embed="rId52"/>
                <a:stretch>
                  <a:fillRect/>
                </a:stretch>
              </p:blipFill>
              <p:spPr>
                <a:xfrm>
                  <a:off x="9302924" y="2330542"/>
                  <a:ext cx="315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 name="Freihand 52">
                  <a:extLst>
                    <a:ext uri="{FF2B5EF4-FFF2-40B4-BE49-F238E27FC236}">
                      <a16:creationId xmlns:a16="http://schemas.microsoft.com/office/drawing/2014/main" id="{1C66B01B-DCC7-458C-84A5-F09E08D82EE0}"/>
                    </a:ext>
                  </a:extLst>
                </p14:cNvPr>
                <p14:cNvContentPartPr/>
                <p14:nvPr/>
              </p14:nvContentPartPr>
              <p14:xfrm>
                <a:off x="9563564" y="2167822"/>
                <a:ext cx="320760" cy="230760"/>
              </p14:xfrm>
            </p:contentPart>
          </mc:Choice>
          <mc:Fallback xmlns="">
            <p:pic>
              <p:nvPicPr>
                <p:cNvPr id="53" name="Freihand 52">
                  <a:extLst>
                    <a:ext uri="{FF2B5EF4-FFF2-40B4-BE49-F238E27FC236}">
                      <a16:creationId xmlns:a16="http://schemas.microsoft.com/office/drawing/2014/main" id="{1C66B01B-DCC7-458C-84A5-F09E08D82EE0}"/>
                    </a:ext>
                  </a:extLst>
                </p:cNvPr>
                <p:cNvPicPr/>
                <p:nvPr/>
              </p:nvPicPr>
              <p:blipFill>
                <a:blip r:embed="rId54"/>
                <a:stretch>
                  <a:fillRect/>
                </a:stretch>
              </p:blipFill>
              <p:spPr>
                <a:xfrm>
                  <a:off x="9554564" y="2158822"/>
                  <a:ext cx="3384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 name="Freihand 53">
                  <a:extLst>
                    <a:ext uri="{FF2B5EF4-FFF2-40B4-BE49-F238E27FC236}">
                      <a16:creationId xmlns:a16="http://schemas.microsoft.com/office/drawing/2014/main" id="{DA1D070C-F1DB-4289-9FAE-37482B8606EC}"/>
                    </a:ext>
                  </a:extLst>
                </p14:cNvPr>
                <p14:cNvContentPartPr/>
                <p14:nvPr/>
              </p14:nvContentPartPr>
              <p14:xfrm>
                <a:off x="10005644" y="2207062"/>
                <a:ext cx="258840" cy="108720"/>
              </p14:xfrm>
            </p:contentPart>
          </mc:Choice>
          <mc:Fallback xmlns="">
            <p:pic>
              <p:nvPicPr>
                <p:cNvPr id="54" name="Freihand 53">
                  <a:extLst>
                    <a:ext uri="{FF2B5EF4-FFF2-40B4-BE49-F238E27FC236}">
                      <a16:creationId xmlns:a16="http://schemas.microsoft.com/office/drawing/2014/main" id="{DA1D070C-F1DB-4289-9FAE-37482B8606EC}"/>
                    </a:ext>
                  </a:extLst>
                </p:cNvPr>
                <p:cNvPicPr/>
                <p:nvPr/>
              </p:nvPicPr>
              <p:blipFill>
                <a:blip r:embed="rId56"/>
                <a:stretch>
                  <a:fillRect/>
                </a:stretch>
              </p:blipFill>
              <p:spPr>
                <a:xfrm>
                  <a:off x="9997004" y="2198422"/>
                  <a:ext cx="276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6" name="Freihand 55">
                  <a:extLst>
                    <a:ext uri="{FF2B5EF4-FFF2-40B4-BE49-F238E27FC236}">
                      <a16:creationId xmlns:a16="http://schemas.microsoft.com/office/drawing/2014/main" id="{631A18FE-9D63-47EA-A490-A99C82F0F5EE}"/>
                    </a:ext>
                  </a:extLst>
                </p14:cNvPr>
                <p14:cNvContentPartPr/>
                <p14:nvPr/>
              </p14:nvContentPartPr>
              <p14:xfrm>
                <a:off x="10443764" y="2010862"/>
                <a:ext cx="126360" cy="177120"/>
              </p14:xfrm>
            </p:contentPart>
          </mc:Choice>
          <mc:Fallback xmlns="">
            <p:pic>
              <p:nvPicPr>
                <p:cNvPr id="56" name="Freihand 55">
                  <a:extLst>
                    <a:ext uri="{FF2B5EF4-FFF2-40B4-BE49-F238E27FC236}">
                      <a16:creationId xmlns:a16="http://schemas.microsoft.com/office/drawing/2014/main" id="{631A18FE-9D63-47EA-A490-A99C82F0F5EE}"/>
                    </a:ext>
                  </a:extLst>
                </p:cNvPr>
                <p:cNvPicPr/>
                <p:nvPr/>
              </p:nvPicPr>
              <p:blipFill>
                <a:blip r:embed="rId58"/>
                <a:stretch>
                  <a:fillRect/>
                </a:stretch>
              </p:blipFill>
              <p:spPr>
                <a:xfrm>
                  <a:off x="10435124" y="2001862"/>
                  <a:ext cx="1440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7" name="Freihand 56">
                  <a:extLst>
                    <a:ext uri="{FF2B5EF4-FFF2-40B4-BE49-F238E27FC236}">
                      <a16:creationId xmlns:a16="http://schemas.microsoft.com/office/drawing/2014/main" id="{982AA46A-DA19-4BF2-9984-C7B5D62CB78A}"/>
                    </a:ext>
                  </a:extLst>
                </p14:cNvPr>
                <p14:cNvContentPartPr/>
                <p14:nvPr/>
              </p14:nvContentPartPr>
              <p14:xfrm>
                <a:off x="10505684" y="2150182"/>
                <a:ext cx="61920" cy="42840"/>
              </p14:xfrm>
            </p:contentPart>
          </mc:Choice>
          <mc:Fallback xmlns="">
            <p:pic>
              <p:nvPicPr>
                <p:cNvPr id="57" name="Freihand 56">
                  <a:extLst>
                    <a:ext uri="{FF2B5EF4-FFF2-40B4-BE49-F238E27FC236}">
                      <a16:creationId xmlns:a16="http://schemas.microsoft.com/office/drawing/2014/main" id="{982AA46A-DA19-4BF2-9984-C7B5D62CB78A}"/>
                    </a:ext>
                  </a:extLst>
                </p:cNvPr>
                <p:cNvPicPr/>
                <p:nvPr/>
              </p:nvPicPr>
              <p:blipFill>
                <a:blip r:embed="rId60"/>
                <a:stretch>
                  <a:fillRect/>
                </a:stretch>
              </p:blipFill>
              <p:spPr>
                <a:xfrm>
                  <a:off x="10497044" y="2141182"/>
                  <a:ext cx="79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8" name="Freihand 57">
                  <a:extLst>
                    <a:ext uri="{FF2B5EF4-FFF2-40B4-BE49-F238E27FC236}">
                      <a16:creationId xmlns:a16="http://schemas.microsoft.com/office/drawing/2014/main" id="{FBDC104C-2810-4A8E-805B-9ECDAF399A9D}"/>
                    </a:ext>
                  </a:extLst>
                </p14:cNvPr>
                <p14:cNvContentPartPr/>
                <p14:nvPr/>
              </p14:nvContentPartPr>
              <p14:xfrm>
                <a:off x="10618364" y="1914742"/>
                <a:ext cx="234720" cy="230400"/>
              </p14:xfrm>
            </p:contentPart>
          </mc:Choice>
          <mc:Fallback xmlns="">
            <p:pic>
              <p:nvPicPr>
                <p:cNvPr id="58" name="Freihand 57">
                  <a:extLst>
                    <a:ext uri="{FF2B5EF4-FFF2-40B4-BE49-F238E27FC236}">
                      <a16:creationId xmlns:a16="http://schemas.microsoft.com/office/drawing/2014/main" id="{FBDC104C-2810-4A8E-805B-9ECDAF399A9D}"/>
                    </a:ext>
                  </a:extLst>
                </p:cNvPr>
                <p:cNvPicPr/>
                <p:nvPr/>
              </p:nvPicPr>
              <p:blipFill>
                <a:blip r:embed="rId62"/>
                <a:stretch>
                  <a:fillRect/>
                </a:stretch>
              </p:blipFill>
              <p:spPr>
                <a:xfrm>
                  <a:off x="10609724" y="1906102"/>
                  <a:ext cx="2523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9" name="Freihand 58">
                  <a:extLst>
                    <a:ext uri="{FF2B5EF4-FFF2-40B4-BE49-F238E27FC236}">
                      <a16:creationId xmlns:a16="http://schemas.microsoft.com/office/drawing/2014/main" id="{5663A0AA-D461-4F6C-83E7-FAE4C02A8955}"/>
                    </a:ext>
                  </a:extLst>
                </p14:cNvPr>
                <p14:cNvContentPartPr/>
                <p14:nvPr/>
              </p14:nvContentPartPr>
              <p14:xfrm>
                <a:off x="10901684" y="1880182"/>
                <a:ext cx="118440" cy="205920"/>
              </p14:xfrm>
            </p:contentPart>
          </mc:Choice>
          <mc:Fallback xmlns="">
            <p:pic>
              <p:nvPicPr>
                <p:cNvPr id="59" name="Freihand 58">
                  <a:extLst>
                    <a:ext uri="{FF2B5EF4-FFF2-40B4-BE49-F238E27FC236}">
                      <a16:creationId xmlns:a16="http://schemas.microsoft.com/office/drawing/2014/main" id="{5663A0AA-D461-4F6C-83E7-FAE4C02A8955}"/>
                    </a:ext>
                  </a:extLst>
                </p:cNvPr>
                <p:cNvPicPr/>
                <p:nvPr/>
              </p:nvPicPr>
              <p:blipFill>
                <a:blip r:embed="rId64"/>
                <a:stretch>
                  <a:fillRect/>
                </a:stretch>
              </p:blipFill>
              <p:spPr>
                <a:xfrm>
                  <a:off x="10893044" y="1871542"/>
                  <a:ext cx="1360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0" name="Freihand 59">
                  <a:extLst>
                    <a:ext uri="{FF2B5EF4-FFF2-40B4-BE49-F238E27FC236}">
                      <a16:creationId xmlns:a16="http://schemas.microsoft.com/office/drawing/2014/main" id="{5EDA7281-FE8A-4C0A-9260-A6D19AF0886A}"/>
                    </a:ext>
                  </a:extLst>
                </p14:cNvPr>
                <p14:cNvContentPartPr/>
                <p14:nvPr/>
              </p14:nvContentPartPr>
              <p14:xfrm>
                <a:off x="10934804" y="1997902"/>
                <a:ext cx="249480" cy="100080"/>
              </p14:xfrm>
            </p:contentPart>
          </mc:Choice>
          <mc:Fallback xmlns="">
            <p:pic>
              <p:nvPicPr>
                <p:cNvPr id="60" name="Freihand 59">
                  <a:extLst>
                    <a:ext uri="{FF2B5EF4-FFF2-40B4-BE49-F238E27FC236}">
                      <a16:creationId xmlns:a16="http://schemas.microsoft.com/office/drawing/2014/main" id="{5EDA7281-FE8A-4C0A-9260-A6D19AF0886A}"/>
                    </a:ext>
                  </a:extLst>
                </p:cNvPr>
                <p:cNvPicPr/>
                <p:nvPr/>
              </p:nvPicPr>
              <p:blipFill>
                <a:blip r:embed="rId66"/>
                <a:stretch>
                  <a:fillRect/>
                </a:stretch>
              </p:blipFill>
              <p:spPr>
                <a:xfrm>
                  <a:off x="10926164" y="1989262"/>
                  <a:ext cx="267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1" name="Freihand 60">
                  <a:extLst>
                    <a:ext uri="{FF2B5EF4-FFF2-40B4-BE49-F238E27FC236}">
                      <a16:creationId xmlns:a16="http://schemas.microsoft.com/office/drawing/2014/main" id="{4DD3F075-8AFA-4720-B733-25BCD6A4E900}"/>
                    </a:ext>
                  </a:extLst>
                </p14:cNvPr>
                <p14:cNvContentPartPr/>
                <p14:nvPr/>
              </p14:nvContentPartPr>
              <p14:xfrm>
                <a:off x="11246924" y="1825462"/>
                <a:ext cx="75240" cy="230400"/>
              </p14:xfrm>
            </p:contentPart>
          </mc:Choice>
          <mc:Fallback xmlns="">
            <p:pic>
              <p:nvPicPr>
                <p:cNvPr id="61" name="Freihand 60">
                  <a:extLst>
                    <a:ext uri="{FF2B5EF4-FFF2-40B4-BE49-F238E27FC236}">
                      <a16:creationId xmlns:a16="http://schemas.microsoft.com/office/drawing/2014/main" id="{4DD3F075-8AFA-4720-B733-25BCD6A4E900}"/>
                    </a:ext>
                  </a:extLst>
                </p:cNvPr>
                <p:cNvPicPr/>
                <p:nvPr/>
              </p:nvPicPr>
              <p:blipFill>
                <a:blip r:embed="rId68"/>
                <a:stretch>
                  <a:fillRect/>
                </a:stretch>
              </p:blipFill>
              <p:spPr>
                <a:xfrm>
                  <a:off x="11238284" y="1816462"/>
                  <a:ext cx="92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2" name="Freihand 61">
                  <a:extLst>
                    <a:ext uri="{FF2B5EF4-FFF2-40B4-BE49-F238E27FC236}">
                      <a16:creationId xmlns:a16="http://schemas.microsoft.com/office/drawing/2014/main" id="{54C33DF7-CE5A-424C-B8F1-6F3FFE25AA85}"/>
                    </a:ext>
                  </a:extLst>
                </p14:cNvPr>
                <p14:cNvContentPartPr/>
                <p14:nvPr/>
              </p14:nvContentPartPr>
              <p14:xfrm>
                <a:off x="11313884" y="1821502"/>
                <a:ext cx="343440" cy="244440"/>
              </p14:xfrm>
            </p:contentPart>
          </mc:Choice>
          <mc:Fallback xmlns="">
            <p:pic>
              <p:nvPicPr>
                <p:cNvPr id="62" name="Freihand 61">
                  <a:extLst>
                    <a:ext uri="{FF2B5EF4-FFF2-40B4-BE49-F238E27FC236}">
                      <a16:creationId xmlns:a16="http://schemas.microsoft.com/office/drawing/2014/main" id="{54C33DF7-CE5A-424C-B8F1-6F3FFE25AA85}"/>
                    </a:ext>
                  </a:extLst>
                </p:cNvPr>
                <p:cNvPicPr/>
                <p:nvPr/>
              </p:nvPicPr>
              <p:blipFill>
                <a:blip r:embed="rId70"/>
                <a:stretch>
                  <a:fillRect/>
                </a:stretch>
              </p:blipFill>
              <p:spPr>
                <a:xfrm>
                  <a:off x="11305244" y="1812502"/>
                  <a:ext cx="3610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3" name="Freihand 62">
                  <a:extLst>
                    <a:ext uri="{FF2B5EF4-FFF2-40B4-BE49-F238E27FC236}">
                      <a16:creationId xmlns:a16="http://schemas.microsoft.com/office/drawing/2014/main" id="{00C3DA0E-F83E-4D57-AECD-E3A399C0D57F}"/>
                    </a:ext>
                  </a:extLst>
                </p14:cNvPr>
                <p14:cNvContentPartPr/>
                <p14:nvPr/>
              </p14:nvContentPartPr>
              <p14:xfrm>
                <a:off x="11648684" y="1824022"/>
                <a:ext cx="24480" cy="47160"/>
              </p14:xfrm>
            </p:contentPart>
          </mc:Choice>
          <mc:Fallback xmlns="">
            <p:pic>
              <p:nvPicPr>
                <p:cNvPr id="63" name="Freihand 62">
                  <a:extLst>
                    <a:ext uri="{FF2B5EF4-FFF2-40B4-BE49-F238E27FC236}">
                      <a16:creationId xmlns:a16="http://schemas.microsoft.com/office/drawing/2014/main" id="{00C3DA0E-F83E-4D57-AECD-E3A399C0D57F}"/>
                    </a:ext>
                  </a:extLst>
                </p:cNvPr>
                <p:cNvPicPr/>
                <p:nvPr/>
              </p:nvPicPr>
              <p:blipFill>
                <a:blip r:embed="rId72"/>
                <a:stretch>
                  <a:fillRect/>
                </a:stretch>
              </p:blipFill>
              <p:spPr>
                <a:xfrm>
                  <a:off x="11639684" y="1815022"/>
                  <a:ext cx="42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4" name="Freihand 63">
                  <a:extLst>
                    <a:ext uri="{FF2B5EF4-FFF2-40B4-BE49-F238E27FC236}">
                      <a16:creationId xmlns:a16="http://schemas.microsoft.com/office/drawing/2014/main" id="{28CF538A-0EF3-40F8-BFE8-D16DC24BBCD7}"/>
                    </a:ext>
                  </a:extLst>
                </p14:cNvPr>
                <p14:cNvContentPartPr/>
                <p14:nvPr/>
              </p14:nvContentPartPr>
              <p14:xfrm>
                <a:off x="11683964" y="1913302"/>
                <a:ext cx="233640" cy="111240"/>
              </p14:xfrm>
            </p:contentPart>
          </mc:Choice>
          <mc:Fallback xmlns="">
            <p:pic>
              <p:nvPicPr>
                <p:cNvPr id="64" name="Freihand 63">
                  <a:extLst>
                    <a:ext uri="{FF2B5EF4-FFF2-40B4-BE49-F238E27FC236}">
                      <a16:creationId xmlns:a16="http://schemas.microsoft.com/office/drawing/2014/main" id="{28CF538A-0EF3-40F8-BFE8-D16DC24BBCD7}"/>
                    </a:ext>
                  </a:extLst>
                </p:cNvPr>
                <p:cNvPicPr/>
                <p:nvPr/>
              </p:nvPicPr>
              <p:blipFill>
                <a:blip r:embed="rId74"/>
                <a:stretch>
                  <a:fillRect/>
                </a:stretch>
              </p:blipFill>
              <p:spPr>
                <a:xfrm>
                  <a:off x="11674964" y="1904302"/>
                  <a:ext cx="251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Freihand 65">
                  <a:extLst>
                    <a:ext uri="{FF2B5EF4-FFF2-40B4-BE49-F238E27FC236}">
                      <a16:creationId xmlns:a16="http://schemas.microsoft.com/office/drawing/2014/main" id="{9270F382-16B7-45B3-A22E-5142BEA2A2E4}"/>
                    </a:ext>
                  </a:extLst>
                </p14:cNvPr>
                <p14:cNvContentPartPr/>
                <p14:nvPr/>
              </p14:nvContentPartPr>
              <p14:xfrm>
                <a:off x="9450884" y="2765062"/>
                <a:ext cx="412920" cy="222480"/>
              </p14:xfrm>
            </p:contentPart>
          </mc:Choice>
          <mc:Fallback xmlns="">
            <p:pic>
              <p:nvPicPr>
                <p:cNvPr id="66" name="Freihand 65">
                  <a:extLst>
                    <a:ext uri="{FF2B5EF4-FFF2-40B4-BE49-F238E27FC236}">
                      <a16:creationId xmlns:a16="http://schemas.microsoft.com/office/drawing/2014/main" id="{9270F382-16B7-45B3-A22E-5142BEA2A2E4}"/>
                    </a:ext>
                  </a:extLst>
                </p:cNvPr>
                <p:cNvPicPr/>
                <p:nvPr/>
              </p:nvPicPr>
              <p:blipFill>
                <a:blip r:embed="rId76"/>
                <a:stretch>
                  <a:fillRect/>
                </a:stretch>
              </p:blipFill>
              <p:spPr>
                <a:xfrm>
                  <a:off x="9441884" y="2756062"/>
                  <a:ext cx="4305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7" name="Freihand 66">
                  <a:extLst>
                    <a:ext uri="{FF2B5EF4-FFF2-40B4-BE49-F238E27FC236}">
                      <a16:creationId xmlns:a16="http://schemas.microsoft.com/office/drawing/2014/main" id="{520B70AA-15F3-4872-BA5F-5E96D8EA03CB}"/>
                    </a:ext>
                  </a:extLst>
                </p14:cNvPr>
                <p14:cNvContentPartPr/>
                <p14:nvPr/>
              </p14:nvContentPartPr>
              <p14:xfrm>
                <a:off x="9871004" y="2605582"/>
                <a:ext cx="149040" cy="258840"/>
              </p14:xfrm>
            </p:contentPart>
          </mc:Choice>
          <mc:Fallback xmlns="">
            <p:pic>
              <p:nvPicPr>
                <p:cNvPr id="67" name="Freihand 66">
                  <a:extLst>
                    <a:ext uri="{FF2B5EF4-FFF2-40B4-BE49-F238E27FC236}">
                      <a16:creationId xmlns:a16="http://schemas.microsoft.com/office/drawing/2014/main" id="{520B70AA-15F3-4872-BA5F-5E96D8EA03CB}"/>
                    </a:ext>
                  </a:extLst>
                </p:cNvPr>
                <p:cNvPicPr/>
                <p:nvPr/>
              </p:nvPicPr>
              <p:blipFill>
                <a:blip r:embed="rId78"/>
                <a:stretch>
                  <a:fillRect/>
                </a:stretch>
              </p:blipFill>
              <p:spPr>
                <a:xfrm>
                  <a:off x="9862004" y="2596942"/>
                  <a:ext cx="1666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8" name="Freihand 67">
                  <a:extLst>
                    <a:ext uri="{FF2B5EF4-FFF2-40B4-BE49-F238E27FC236}">
                      <a16:creationId xmlns:a16="http://schemas.microsoft.com/office/drawing/2014/main" id="{BD0131DA-E4B3-45F2-929D-280AC58DD98B}"/>
                    </a:ext>
                  </a:extLst>
                </p14:cNvPr>
                <p14:cNvContentPartPr/>
                <p14:nvPr/>
              </p14:nvContentPartPr>
              <p14:xfrm>
                <a:off x="10057484" y="2386702"/>
                <a:ext cx="807840" cy="403920"/>
              </p14:xfrm>
            </p:contentPart>
          </mc:Choice>
          <mc:Fallback xmlns="">
            <p:pic>
              <p:nvPicPr>
                <p:cNvPr id="68" name="Freihand 67">
                  <a:extLst>
                    <a:ext uri="{FF2B5EF4-FFF2-40B4-BE49-F238E27FC236}">
                      <a16:creationId xmlns:a16="http://schemas.microsoft.com/office/drawing/2014/main" id="{BD0131DA-E4B3-45F2-929D-280AC58DD98B}"/>
                    </a:ext>
                  </a:extLst>
                </p:cNvPr>
                <p:cNvPicPr/>
                <p:nvPr/>
              </p:nvPicPr>
              <p:blipFill>
                <a:blip r:embed="rId80"/>
                <a:stretch>
                  <a:fillRect/>
                </a:stretch>
              </p:blipFill>
              <p:spPr>
                <a:xfrm>
                  <a:off x="10048484" y="2378062"/>
                  <a:ext cx="82548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Freihand 69">
                  <a:extLst>
                    <a:ext uri="{FF2B5EF4-FFF2-40B4-BE49-F238E27FC236}">
                      <a16:creationId xmlns:a16="http://schemas.microsoft.com/office/drawing/2014/main" id="{C027DE7A-809A-4A29-894F-52A1825BC9D7}"/>
                    </a:ext>
                  </a:extLst>
                </p14:cNvPr>
                <p14:cNvContentPartPr/>
                <p14:nvPr/>
              </p14:nvContentPartPr>
              <p14:xfrm>
                <a:off x="11090324" y="2460142"/>
                <a:ext cx="51480" cy="120240"/>
              </p14:xfrm>
            </p:contentPart>
          </mc:Choice>
          <mc:Fallback xmlns="">
            <p:pic>
              <p:nvPicPr>
                <p:cNvPr id="70" name="Freihand 69">
                  <a:extLst>
                    <a:ext uri="{FF2B5EF4-FFF2-40B4-BE49-F238E27FC236}">
                      <a16:creationId xmlns:a16="http://schemas.microsoft.com/office/drawing/2014/main" id="{C027DE7A-809A-4A29-894F-52A1825BC9D7}"/>
                    </a:ext>
                  </a:extLst>
                </p:cNvPr>
                <p:cNvPicPr/>
                <p:nvPr/>
              </p:nvPicPr>
              <p:blipFill>
                <a:blip r:embed="rId82"/>
                <a:stretch>
                  <a:fillRect/>
                </a:stretch>
              </p:blipFill>
              <p:spPr>
                <a:xfrm>
                  <a:off x="11081684" y="2451502"/>
                  <a:ext cx="69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1" name="Freihand 70">
                  <a:extLst>
                    <a:ext uri="{FF2B5EF4-FFF2-40B4-BE49-F238E27FC236}">
                      <a16:creationId xmlns:a16="http://schemas.microsoft.com/office/drawing/2014/main" id="{9ED5DAA7-486D-492D-B3DB-316CCC4B05CB}"/>
                    </a:ext>
                  </a:extLst>
                </p14:cNvPr>
                <p14:cNvContentPartPr/>
                <p14:nvPr/>
              </p14:nvContentPartPr>
              <p14:xfrm>
                <a:off x="11116244" y="2363662"/>
                <a:ext cx="223920" cy="204840"/>
              </p14:xfrm>
            </p:contentPart>
          </mc:Choice>
          <mc:Fallback xmlns="">
            <p:pic>
              <p:nvPicPr>
                <p:cNvPr id="71" name="Freihand 70">
                  <a:extLst>
                    <a:ext uri="{FF2B5EF4-FFF2-40B4-BE49-F238E27FC236}">
                      <a16:creationId xmlns:a16="http://schemas.microsoft.com/office/drawing/2014/main" id="{9ED5DAA7-486D-492D-B3DB-316CCC4B05CB}"/>
                    </a:ext>
                  </a:extLst>
                </p:cNvPr>
                <p:cNvPicPr/>
                <p:nvPr/>
              </p:nvPicPr>
              <p:blipFill>
                <a:blip r:embed="rId84"/>
                <a:stretch>
                  <a:fillRect/>
                </a:stretch>
              </p:blipFill>
              <p:spPr>
                <a:xfrm>
                  <a:off x="11107244" y="2355022"/>
                  <a:ext cx="241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 name="Freihand 71">
                  <a:extLst>
                    <a:ext uri="{FF2B5EF4-FFF2-40B4-BE49-F238E27FC236}">
                      <a16:creationId xmlns:a16="http://schemas.microsoft.com/office/drawing/2014/main" id="{BB1B4D2E-3E2A-4511-A39B-55EA2182F4ED}"/>
                    </a:ext>
                  </a:extLst>
                </p14:cNvPr>
                <p14:cNvContentPartPr/>
                <p14:nvPr/>
              </p14:nvContentPartPr>
              <p14:xfrm>
                <a:off x="11261684" y="2268262"/>
                <a:ext cx="189000" cy="252000"/>
              </p14:xfrm>
            </p:contentPart>
          </mc:Choice>
          <mc:Fallback xmlns="">
            <p:pic>
              <p:nvPicPr>
                <p:cNvPr id="72" name="Freihand 71">
                  <a:extLst>
                    <a:ext uri="{FF2B5EF4-FFF2-40B4-BE49-F238E27FC236}">
                      <a16:creationId xmlns:a16="http://schemas.microsoft.com/office/drawing/2014/main" id="{BB1B4D2E-3E2A-4511-A39B-55EA2182F4ED}"/>
                    </a:ext>
                  </a:extLst>
                </p:cNvPr>
                <p:cNvPicPr/>
                <p:nvPr/>
              </p:nvPicPr>
              <p:blipFill>
                <a:blip r:embed="rId86"/>
                <a:stretch>
                  <a:fillRect/>
                </a:stretch>
              </p:blipFill>
              <p:spPr>
                <a:xfrm>
                  <a:off x="11253044" y="2259262"/>
                  <a:ext cx="2066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4" name="Freihand 73">
                  <a:extLst>
                    <a:ext uri="{FF2B5EF4-FFF2-40B4-BE49-F238E27FC236}">
                      <a16:creationId xmlns:a16="http://schemas.microsoft.com/office/drawing/2014/main" id="{11FFFC2C-8A97-431E-8C63-16F79188BB50}"/>
                    </a:ext>
                  </a:extLst>
                </p14:cNvPr>
                <p14:cNvContentPartPr/>
                <p14:nvPr/>
              </p14:nvContentPartPr>
              <p14:xfrm>
                <a:off x="5019644" y="5110102"/>
                <a:ext cx="202320" cy="38880"/>
              </p14:xfrm>
            </p:contentPart>
          </mc:Choice>
          <mc:Fallback xmlns="">
            <p:pic>
              <p:nvPicPr>
                <p:cNvPr id="74" name="Freihand 73">
                  <a:extLst>
                    <a:ext uri="{FF2B5EF4-FFF2-40B4-BE49-F238E27FC236}">
                      <a16:creationId xmlns:a16="http://schemas.microsoft.com/office/drawing/2014/main" id="{11FFFC2C-8A97-431E-8C63-16F79188BB50}"/>
                    </a:ext>
                  </a:extLst>
                </p:cNvPr>
                <p:cNvPicPr/>
                <p:nvPr/>
              </p:nvPicPr>
              <p:blipFill>
                <a:blip r:embed="rId88"/>
                <a:stretch>
                  <a:fillRect/>
                </a:stretch>
              </p:blipFill>
              <p:spPr>
                <a:xfrm>
                  <a:off x="5011004" y="5101462"/>
                  <a:ext cx="219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5" name="Freihand 74">
                  <a:extLst>
                    <a:ext uri="{FF2B5EF4-FFF2-40B4-BE49-F238E27FC236}">
                      <a16:creationId xmlns:a16="http://schemas.microsoft.com/office/drawing/2014/main" id="{B0327B68-9121-4A7B-929C-236BCFC0E579}"/>
                    </a:ext>
                  </a:extLst>
                </p14:cNvPr>
                <p14:cNvContentPartPr/>
                <p14:nvPr/>
              </p14:nvContentPartPr>
              <p14:xfrm>
                <a:off x="5205044" y="5046022"/>
                <a:ext cx="88920" cy="188280"/>
              </p14:xfrm>
            </p:contentPart>
          </mc:Choice>
          <mc:Fallback xmlns="">
            <p:pic>
              <p:nvPicPr>
                <p:cNvPr id="75" name="Freihand 74">
                  <a:extLst>
                    <a:ext uri="{FF2B5EF4-FFF2-40B4-BE49-F238E27FC236}">
                      <a16:creationId xmlns:a16="http://schemas.microsoft.com/office/drawing/2014/main" id="{B0327B68-9121-4A7B-929C-236BCFC0E579}"/>
                    </a:ext>
                  </a:extLst>
                </p:cNvPr>
                <p:cNvPicPr/>
                <p:nvPr/>
              </p:nvPicPr>
              <p:blipFill>
                <a:blip r:embed="rId90"/>
                <a:stretch>
                  <a:fillRect/>
                </a:stretch>
              </p:blipFill>
              <p:spPr>
                <a:xfrm>
                  <a:off x="5196404" y="5037382"/>
                  <a:ext cx="1065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47E1C035-E476-4F46-BDDB-C7728162F36A}"/>
                    </a:ext>
                  </a:extLst>
                </p14:cNvPr>
                <p14:cNvContentPartPr/>
                <p14:nvPr/>
              </p14:nvContentPartPr>
              <p14:xfrm>
                <a:off x="2611604" y="2860822"/>
                <a:ext cx="17640" cy="397800"/>
              </p14:xfrm>
            </p:contentPart>
          </mc:Choice>
          <mc:Fallback xmlns="">
            <p:pic>
              <p:nvPicPr>
                <p:cNvPr id="77" name="Freihand 76">
                  <a:extLst>
                    <a:ext uri="{FF2B5EF4-FFF2-40B4-BE49-F238E27FC236}">
                      <a16:creationId xmlns:a16="http://schemas.microsoft.com/office/drawing/2014/main" id="{47E1C035-E476-4F46-BDDB-C7728162F36A}"/>
                    </a:ext>
                  </a:extLst>
                </p:cNvPr>
                <p:cNvPicPr/>
                <p:nvPr/>
              </p:nvPicPr>
              <p:blipFill>
                <a:blip r:embed="rId92"/>
                <a:stretch>
                  <a:fillRect/>
                </a:stretch>
              </p:blipFill>
              <p:spPr>
                <a:xfrm>
                  <a:off x="2602964" y="2852182"/>
                  <a:ext cx="352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A2A8BAC3-5312-4939-8BB8-99279119F58E}"/>
                    </a:ext>
                  </a:extLst>
                </p14:cNvPr>
                <p14:cNvContentPartPr/>
                <p14:nvPr/>
              </p14:nvContentPartPr>
              <p14:xfrm>
                <a:off x="2529524" y="3147022"/>
                <a:ext cx="157320" cy="188640"/>
              </p14:xfrm>
            </p:contentPart>
          </mc:Choice>
          <mc:Fallback xmlns="">
            <p:pic>
              <p:nvPicPr>
                <p:cNvPr id="78" name="Freihand 77">
                  <a:extLst>
                    <a:ext uri="{FF2B5EF4-FFF2-40B4-BE49-F238E27FC236}">
                      <a16:creationId xmlns:a16="http://schemas.microsoft.com/office/drawing/2014/main" id="{A2A8BAC3-5312-4939-8BB8-99279119F58E}"/>
                    </a:ext>
                  </a:extLst>
                </p:cNvPr>
                <p:cNvPicPr/>
                <p:nvPr/>
              </p:nvPicPr>
              <p:blipFill>
                <a:blip r:embed="rId94"/>
                <a:stretch>
                  <a:fillRect/>
                </a:stretch>
              </p:blipFill>
              <p:spPr>
                <a:xfrm>
                  <a:off x="2520524" y="3138022"/>
                  <a:ext cx="174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0" name="Freihand 79">
                  <a:extLst>
                    <a:ext uri="{FF2B5EF4-FFF2-40B4-BE49-F238E27FC236}">
                      <a16:creationId xmlns:a16="http://schemas.microsoft.com/office/drawing/2014/main" id="{1A716FB9-2E47-48A9-B85B-C9D79D7C7D6D}"/>
                    </a:ext>
                  </a:extLst>
                </p14:cNvPr>
                <p14:cNvContentPartPr/>
                <p14:nvPr/>
              </p14:nvContentPartPr>
              <p14:xfrm>
                <a:off x="2876564" y="3518542"/>
                <a:ext cx="150480" cy="21960"/>
              </p14:xfrm>
            </p:contentPart>
          </mc:Choice>
          <mc:Fallback xmlns="">
            <p:pic>
              <p:nvPicPr>
                <p:cNvPr id="80" name="Freihand 79">
                  <a:extLst>
                    <a:ext uri="{FF2B5EF4-FFF2-40B4-BE49-F238E27FC236}">
                      <a16:creationId xmlns:a16="http://schemas.microsoft.com/office/drawing/2014/main" id="{1A716FB9-2E47-48A9-B85B-C9D79D7C7D6D}"/>
                    </a:ext>
                  </a:extLst>
                </p:cNvPr>
                <p:cNvPicPr/>
                <p:nvPr/>
              </p:nvPicPr>
              <p:blipFill>
                <a:blip r:embed="rId96"/>
                <a:stretch>
                  <a:fillRect/>
                </a:stretch>
              </p:blipFill>
              <p:spPr>
                <a:xfrm>
                  <a:off x="2867564" y="3509542"/>
                  <a:ext cx="168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Freihand 83">
                  <a:extLst>
                    <a:ext uri="{FF2B5EF4-FFF2-40B4-BE49-F238E27FC236}">
                      <a16:creationId xmlns:a16="http://schemas.microsoft.com/office/drawing/2014/main" id="{36963816-42E3-43C3-94EC-37AC8526440D}"/>
                    </a:ext>
                  </a:extLst>
                </p14:cNvPr>
                <p14:cNvContentPartPr/>
                <p14:nvPr/>
              </p14:nvContentPartPr>
              <p14:xfrm>
                <a:off x="2020124" y="3543742"/>
                <a:ext cx="140040" cy="350280"/>
              </p14:xfrm>
            </p:contentPart>
          </mc:Choice>
          <mc:Fallback xmlns="">
            <p:pic>
              <p:nvPicPr>
                <p:cNvPr id="84" name="Freihand 83">
                  <a:extLst>
                    <a:ext uri="{FF2B5EF4-FFF2-40B4-BE49-F238E27FC236}">
                      <a16:creationId xmlns:a16="http://schemas.microsoft.com/office/drawing/2014/main" id="{36963816-42E3-43C3-94EC-37AC8526440D}"/>
                    </a:ext>
                  </a:extLst>
                </p:cNvPr>
                <p:cNvPicPr/>
                <p:nvPr/>
              </p:nvPicPr>
              <p:blipFill>
                <a:blip r:embed="rId98"/>
                <a:stretch>
                  <a:fillRect/>
                </a:stretch>
              </p:blipFill>
              <p:spPr>
                <a:xfrm>
                  <a:off x="2011124" y="3534742"/>
                  <a:ext cx="15768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5" name="Freihand 84">
                  <a:extLst>
                    <a:ext uri="{FF2B5EF4-FFF2-40B4-BE49-F238E27FC236}">
                      <a16:creationId xmlns:a16="http://schemas.microsoft.com/office/drawing/2014/main" id="{1CE0C380-0862-4892-B9E1-C178096D2262}"/>
                    </a:ext>
                  </a:extLst>
                </p14:cNvPr>
                <p14:cNvContentPartPr/>
                <p14:nvPr/>
              </p14:nvContentPartPr>
              <p14:xfrm>
                <a:off x="2198324" y="3416662"/>
                <a:ext cx="122400" cy="169560"/>
              </p14:xfrm>
            </p:contentPart>
          </mc:Choice>
          <mc:Fallback xmlns="">
            <p:pic>
              <p:nvPicPr>
                <p:cNvPr id="85" name="Freihand 84">
                  <a:extLst>
                    <a:ext uri="{FF2B5EF4-FFF2-40B4-BE49-F238E27FC236}">
                      <a16:creationId xmlns:a16="http://schemas.microsoft.com/office/drawing/2014/main" id="{1CE0C380-0862-4892-B9E1-C178096D2262}"/>
                    </a:ext>
                  </a:extLst>
                </p:cNvPr>
                <p:cNvPicPr/>
                <p:nvPr/>
              </p:nvPicPr>
              <p:blipFill>
                <a:blip r:embed="rId100"/>
                <a:stretch>
                  <a:fillRect/>
                </a:stretch>
              </p:blipFill>
              <p:spPr>
                <a:xfrm>
                  <a:off x="2189324" y="3407662"/>
                  <a:ext cx="140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6" name="Freihand 85">
                  <a:extLst>
                    <a:ext uri="{FF2B5EF4-FFF2-40B4-BE49-F238E27FC236}">
                      <a16:creationId xmlns:a16="http://schemas.microsoft.com/office/drawing/2014/main" id="{8E7B1B48-10ED-459B-B90F-CACAB8B6C96A}"/>
                    </a:ext>
                  </a:extLst>
                </p14:cNvPr>
                <p14:cNvContentPartPr/>
                <p14:nvPr/>
              </p14:nvContentPartPr>
              <p14:xfrm>
                <a:off x="2326844" y="3516382"/>
                <a:ext cx="46440" cy="75240"/>
              </p14:xfrm>
            </p:contentPart>
          </mc:Choice>
          <mc:Fallback xmlns="">
            <p:pic>
              <p:nvPicPr>
                <p:cNvPr id="86" name="Freihand 85">
                  <a:extLst>
                    <a:ext uri="{FF2B5EF4-FFF2-40B4-BE49-F238E27FC236}">
                      <a16:creationId xmlns:a16="http://schemas.microsoft.com/office/drawing/2014/main" id="{8E7B1B48-10ED-459B-B90F-CACAB8B6C96A}"/>
                    </a:ext>
                  </a:extLst>
                </p:cNvPr>
                <p:cNvPicPr/>
                <p:nvPr/>
              </p:nvPicPr>
              <p:blipFill>
                <a:blip r:embed="rId102"/>
                <a:stretch>
                  <a:fillRect/>
                </a:stretch>
              </p:blipFill>
              <p:spPr>
                <a:xfrm>
                  <a:off x="2317844" y="3507382"/>
                  <a:ext cx="64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7" name="Freihand 86">
                  <a:extLst>
                    <a:ext uri="{FF2B5EF4-FFF2-40B4-BE49-F238E27FC236}">
                      <a16:creationId xmlns:a16="http://schemas.microsoft.com/office/drawing/2014/main" id="{9B8ACC44-61B4-48E5-9905-1B1B24BCDFE9}"/>
                    </a:ext>
                  </a:extLst>
                </p14:cNvPr>
                <p14:cNvContentPartPr/>
                <p14:nvPr/>
              </p14:nvContentPartPr>
              <p14:xfrm>
                <a:off x="2393444" y="3483982"/>
                <a:ext cx="79920" cy="106560"/>
              </p14:xfrm>
            </p:contentPart>
          </mc:Choice>
          <mc:Fallback xmlns="">
            <p:pic>
              <p:nvPicPr>
                <p:cNvPr id="87" name="Freihand 86">
                  <a:extLst>
                    <a:ext uri="{FF2B5EF4-FFF2-40B4-BE49-F238E27FC236}">
                      <a16:creationId xmlns:a16="http://schemas.microsoft.com/office/drawing/2014/main" id="{9B8ACC44-61B4-48E5-9905-1B1B24BCDFE9}"/>
                    </a:ext>
                  </a:extLst>
                </p:cNvPr>
                <p:cNvPicPr/>
                <p:nvPr/>
              </p:nvPicPr>
              <p:blipFill>
                <a:blip r:embed="rId104"/>
                <a:stretch>
                  <a:fillRect/>
                </a:stretch>
              </p:blipFill>
              <p:spPr>
                <a:xfrm>
                  <a:off x="2384804" y="3475342"/>
                  <a:ext cx="97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8" name="Freihand 87">
                  <a:extLst>
                    <a:ext uri="{FF2B5EF4-FFF2-40B4-BE49-F238E27FC236}">
                      <a16:creationId xmlns:a16="http://schemas.microsoft.com/office/drawing/2014/main" id="{D649B5A0-A32D-4D16-AC79-4AAB356D6DDC}"/>
                    </a:ext>
                  </a:extLst>
                </p14:cNvPr>
                <p14:cNvContentPartPr/>
                <p14:nvPr/>
              </p14:nvContentPartPr>
              <p14:xfrm>
                <a:off x="2413244" y="3522142"/>
                <a:ext cx="82440" cy="7920"/>
              </p14:xfrm>
            </p:contentPart>
          </mc:Choice>
          <mc:Fallback xmlns="">
            <p:pic>
              <p:nvPicPr>
                <p:cNvPr id="88" name="Freihand 87">
                  <a:extLst>
                    <a:ext uri="{FF2B5EF4-FFF2-40B4-BE49-F238E27FC236}">
                      <a16:creationId xmlns:a16="http://schemas.microsoft.com/office/drawing/2014/main" id="{D649B5A0-A32D-4D16-AC79-4AAB356D6DDC}"/>
                    </a:ext>
                  </a:extLst>
                </p:cNvPr>
                <p:cNvPicPr/>
                <p:nvPr/>
              </p:nvPicPr>
              <p:blipFill>
                <a:blip r:embed="rId106"/>
                <a:stretch>
                  <a:fillRect/>
                </a:stretch>
              </p:blipFill>
              <p:spPr>
                <a:xfrm>
                  <a:off x="2404244" y="3513142"/>
                  <a:ext cx="100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0" name="Freihand 89">
                  <a:extLst>
                    <a:ext uri="{FF2B5EF4-FFF2-40B4-BE49-F238E27FC236}">
                      <a16:creationId xmlns:a16="http://schemas.microsoft.com/office/drawing/2014/main" id="{CB374265-F103-4F51-A16A-C87D4E51AB6A}"/>
                    </a:ext>
                  </a:extLst>
                </p14:cNvPr>
                <p14:cNvContentPartPr/>
                <p14:nvPr/>
              </p14:nvContentPartPr>
              <p14:xfrm>
                <a:off x="5745044" y="5095342"/>
                <a:ext cx="67680" cy="203400"/>
              </p14:xfrm>
            </p:contentPart>
          </mc:Choice>
          <mc:Fallback xmlns="">
            <p:pic>
              <p:nvPicPr>
                <p:cNvPr id="90" name="Freihand 89">
                  <a:extLst>
                    <a:ext uri="{FF2B5EF4-FFF2-40B4-BE49-F238E27FC236}">
                      <a16:creationId xmlns:a16="http://schemas.microsoft.com/office/drawing/2014/main" id="{CB374265-F103-4F51-A16A-C87D4E51AB6A}"/>
                    </a:ext>
                  </a:extLst>
                </p:cNvPr>
                <p:cNvPicPr/>
                <p:nvPr/>
              </p:nvPicPr>
              <p:blipFill>
                <a:blip r:embed="rId108"/>
                <a:stretch>
                  <a:fillRect/>
                </a:stretch>
              </p:blipFill>
              <p:spPr>
                <a:xfrm>
                  <a:off x="5736044" y="5086342"/>
                  <a:ext cx="853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1" name="Freihand 90">
                  <a:extLst>
                    <a:ext uri="{FF2B5EF4-FFF2-40B4-BE49-F238E27FC236}">
                      <a16:creationId xmlns:a16="http://schemas.microsoft.com/office/drawing/2014/main" id="{2558BDB0-2104-4EC4-85FF-0663CE60342A}"/>
                    </a:ext>
                  </a:extLst>
                </p14:cNvPr>
                <p14:cNvContentPartPr/>
                <p14:nvPr/>
              </p14:nvContentPartPr>
              <p14:xfrm>
                <a:off x="5706164" y="5120902"/>
                <a:ext cx="132840" cy="126360"/>
              </p14:xfrm>
            </p:contentPart>
          </mc:Choice>
          <mc:Fallback xmlns="">
            <p:pic>
              <p:nvPicPr>
                <p:cNvPr id="91" name="Freihand 90">
                  <a:extLst>
                    <a:ext uri="{FF2B5EF4-FFF2-40B4-BE49-F238E27FC236}">
                      <a16:creationId xmlns:a16="http://schemas.microsoft.com/office/drawing/2014/main" id="{2558BDB0-2104-4EC4-85FF-0663CE60342A}"/>
                    </a:ext>
                  </a:extLst>
                </p:cNvPr>
                <p:cNvPicPr/>
                <p:nvPr/>
              </p:nvPicPr>
              <p:blipFill>
                <a:blip r:embed="rId110"/>
                <a:stretch>
                  <a:fillRect/>
                </a:stretch>
              </p:blipFill>
              <p:spPr>
                <a:xfrm>
                  <a:off x="5697164" y="5112262"/>
                  <a:ext cx="150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2" name="Freihand 91">
                  <a:extLst>
                    <a:ext uri="{FF2B5EF4-FFF2-40B4-BE49-F238E27FC236}">
                      <a16:creationId xmlns:a16="http://schemas.microsoft.com/office/drawing/2014/main" id="{67CC23C8-CEFC-4CE4-8A29-DCA8E987C5BD}"/>
                    </a:ext>
                  </a:extLst>
                </p14:cNvPr>
                <p14:cNvContentPartPr/>
                <p14:nvPr/>
              </p14:nvContentPartPr>
              <p14:xfrm>
                <a:off x="5895524" y="5076982"/>
                <a:ext cx="130680" cy="113400"/>
              </p14:xfrm>
            </p:contentPart>
          </mc:Choice>
          <mc:Fallback xmlns="">
            <p:pic>
              <p:nvPicPr>
                <p:cNvPr id="92" name="Freihand 91">
                  <a:extLst>
                    <a:ext uri="{FF2B5EF4-FFF2-40B4-BE49-F238E27FC236}">
                      <a16:creationId xmlns:a16="http://schemas.microsoft.com/office/drawing/2014/main" id="{67CC23C8-CEFC-4CE4-8A29-DCA8E987C5BD}"/>
                    </a:ext>
                  </a:extLst>
                </p:cNvPr>
                <p:cNvPicPr/>
                <p:nvPr/>
              </p:nvPicPr>
              <p:blipFill>
                <a:blip r:embed="rId112"/>
                <a:stretch>
                  <a:fillRect/>
                </a:stretch>
              </p:blipFill>
              <p:spPr>
                <a:xfrm>
                  <a:off x="5886524" y="5067982"/>
                  <a:ext cx="148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3" name="Freihand 92">
                  <a:extLst>
                    <a:ext uri="{FF2B5EF4-FFF2-40B4-BE49-F238E27FC236}">
                      <a16:creationId xmlns:a16="http://schemas.microsoft.com/office/drawing/2014/main" id="{1AB79DBE-8BAC-4FF7-9B85-4770D1C3DA5B}"/>
                    </a:ext>
                  </a:extLst>
                </p14:cNvPr>
                <p14:cNvContentPartPr/>
                <p14:nvPr/>
              </p14:nvContentPartPr>
              <p14:xfrm>
                <a:off x="6023324" y="5111542"/>
                <a:ext cx="110880" cy="61560"/>
              </p14:xfrm>
            </p:contentPart>
          </mc:Choice>
          <mc:Fallback xmlns="">
            <p:pic>
              <p:nvPicPr>
                <p:cNvPr id="93" name="Freihand 92">
                  <a:extLst>
                    <a:ext uri="{FF2B5EF4-FFF2-40B4-BE49-F238E27FC236}">
                      <a16:creationId xmlns:a16="http://schemas.microsoft.com/office/drawing/2014/main" id="{1AB79DBE-8BAC-4FF7-9B85-4770D1C3DA5B}"/>
                    </a:ext>
                  </a:extLst>
                </p:cNvPr>
                <p:cNvPicPr/>
                <p:nvPr/>
              </p:nvPicPr>
              <p:blipFill>
                <a:blip r:embed="rId114"/>
                <a:stretch>
                  <a:fillRect/>
                </a:stretch>
              </p:blipFill>
              <p:spPr>
                <a:xfrm>
                  <a:off x="6014324" y="5102902"/>
                  <a:ext cx="128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4" name="Freihand 93">
                  <a:extLst>
                    <a:ext uri="{FF2B5EF4-FFF2-40B4-BE49-F238E27FC236}">
                      <a16:creationId xmlns:a16="http://schemas.microsoft.com/office/drawing/2014/main" id="{BE0CEF55-46FD-4EE0-92F0-726F597F9840}"/>
                    </a:ext>
                  </a:extLst>
                </p14:cNvPr>
                <p14:cNvContentPartPr/>
                <p14:nvPr/>
              </p14:nvContentPartPr>
              <p14:xfrm>
                <a:off x="6183884" y="5098222"/>
                <a:ext cx="73800" cy="110880"/>
              </p14:xfrm>
            </p:contentPart>
          </mc:Choice>
          <mc:Fallback xmlns="">
            <p:pic>
              <p:nvPicPr>
                <p:cNvPr id="94" name="Freihand 93">
                  <a:extLst>
                    <a:ext uri="{FF2B5EF4-FFF2-40B4-BE49-F238E27FC236}">
                      <a16:creationId xmlns:a16="http://schemas.microsoft.com/office/drawing/2014/main" id="{BE0CEF55-46FD-4EE0-92F0-726F597F9840}"/>
                    </a:ext>
                  </a:extLst>
                </p:cNvPr>
                <p:cNvPicPr/>
                <p:nvPr/>
              </p:nvPicPr>
              <p:blipFill>
                <a:blip r:embed="rId116"/>
                <a:stretch>
                  <a:fillRect/>
                </a:stretch>
              </p:blipFill>
              <p:spPr>
                <a:xfrm>
                  <a:off x="6175244" y="5089582"/>
                  <a:ext cx="91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5" name="Freihand 94">
                  <a:extLst>
                    <a:ext uri="{FF2B5EF4-FFF2-40B4-BE49-F238E27FC236}">
                      <a16:creationId xmlns:a16="http://schemas.microsoft.com/office/drawing/2014/main" id="{43A77CB0-B167-48C8-91F6-C9DAD2F43276}"/>
                    </a:ext>
                  </a:extLst>
                </p14:cNvPr>
                <p14:cNvContentPartPr/>
                <p14:nvPr/>
              </p14:nvContentPartPr>
              <p14:xfrm>
                <a:off x="6196844" y="5120542"/>
                <a:ext cx="63360" cy="19440"/>
              </p14:xfrm>
            </p:contentPart>
          </mc:Choice>
          <mc:Fallback xmlns="">
            <p:pic>
              <p:nvPicPr>
                <p:cNvPr id="95" name="Freihand 94">
                  <a:extLst>
                    <a:ext uri="{FF2B5EF4-FFF2-40B4-BE49-F238E27FC236}">
                      <a16:creationId xmlns:a16="http://schemas.microsoft.com/office/drawing/2014/main" id="{43A77CB0-B167-48C8-91F6-C9DAD2F43276}"/>
                    </a:ext>
                  </a:extLst>
                </p:cNvPr>
                <p:cNvPicPr/>
                <p:nvPr/>
              </p:nvPicPr>
              <p:blipFill>
                <a:blip r:embed="rId118"/>
                <a:stretch>
                  <a:fillRect/>
                </a:stretch>
              </p:blipFill>
              <p:spPr>
                <a:xfrm>
                  <a:off x="6187844" y="5111542"/>
                  <a:ext cx="81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D62713BB-0DC6-43AC-A38D-4F735DF47758}"/>
                    </a:ext>
                  </a:extLst>
                </p14:cNvPr>
                <p14:cNvContentPartPr/>
                <p14:nvPr/>
              </p14:nvContentPartPr>
              <p14:xfrm>
                <a:off x="3387404" y="3453022"/>
                <a:ext cx="424440" cy="30240"/>
              </p14:xfrm>
            </p:contentPart>
          </mc:Choice>
          <mc:Fallback xmlns="">
            <p:pic>
              <p:nvPicPr>
                <p:cNvPr id="81" name="Freihand 80">
                  <a:extLst>
                    <a:ext uri="{FF2B5EF4-FFF2-40B4-BE49-F238E27FC236}">
                      <a16:creationId xmlns:a16="http://schemas.microsoft.com/office/drawing/2014/main" id="{D62713BB-0DC6-43AC-A38D-4F735DF47758}"/>
                    </a:ext>
                  </a:extLst>
                </p:cNvPr>
                <p:cNvPicPr/>
                <p:nvPr/>
              </p:nvPicPr>
              <p:blipFill>
                <a:blip r:embed="rId120"/>
                <a:stretch>
                  <a:fillRect/>
                </a:stretch>
              </p:blipFill>
              <p:spPr>
                <a:xfrm>
                  <a:off x="3378404" y="3444022"/>
                  <a:ext cx="442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FF74C48C-45B3-4C02-9B53-8211E2857975}"/>
                    </a:ext>
                  </a:extLst>
                </p14:cNvPr>
                <p14:cNvContentPartPr/>
                <p14:nvPr/>
              </p14:nvContentPartPr>
              <p14:xfrm>
                <a:off x="4100204" y="3315142"/>
                <a:ext cx="1033920" cy="120960"/>
              </p14:xfrm>
            </p:contentPart>
          </mc:Choice>
          <mc:Fallback xmlns="">
            <p:pic>
              <p:nvPicPr>
                <p:cNvPr id="82" name="Freihand 81">
                  <a:extLst>
                    <a:ext uri="{FF2B5EF4-FFF2-40B4-BE49-F238E27FC236}">
                      <a16:creationId xmlns:a16="http://schemas.microsoft.com/office/drawing/2014/main" id="{FF74C48C-45B3-4C02-9B53-8211E2857975}"/>
                    </a:ext>
                  </a:extLst>
                </p:cNvPr>
                <p:cNvPicPr/>
                <p:nvPr/>
              </p:nvPicPr>
              <p:blipFill>
                <a:blip r:embed="rId122"/>
                <a:stretch>
                  <a:fillRect/>
                </a:stretch>
              </p:blipFill>
              <p:spPr>
                <a:xfrm>
                  <a:off x="4091564" y="3306142"/>
                  <a:ext cx="1051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3" name="Freihand 82">
                  <a:extLst>
                    <a:ext uri="{FF2B5EF4-FFF2-40B4-BE49-F238E27FC236}">
                      <a16:creationId xmlns:a16="http://schemas.microsoft.com/office/drawing/2014/main" id="{3F5B37AF-B2F2-4EF6-B088-0E60E8A99A3B}"/>
                    </a:ext>
                  </a:extLst>
                </p14:cNvPr>
                <p14:cNvContentPartPr/>
                <p14:nvPr/>
              </p14:nvContentPartPr>
              <p14:xfrm>
                <a:off x="5531204" y="3311542"/>
                <a:ext cx="43560" cy="9000"/>
              </p14:xfrm>
            </p:contentPart>
          </mc:Choice>
          <mc:Fallback xmlns="">
            <p:pic>
              <p:nvPicPr>
                <p:cNvPr id="83" name="Freihand 82">
                  <a:extLst>
                    <a:ext uri="{FF2B5EF4-FFF2-40B4-BE49-F238E27FC236}">
                      <a16:creationId xmlns:a16="http://schemas.microsoft.com/office/drawing/2014/main" id="{3F5B37AF-B2F2-4EF6-B088-0E60E8A99A3B}"/>
                    </a:ext>
                  </a:extLst>
                </p:cNvPr>
                <p:cNvPicPr/>
                <p:nvPr/>
              </p:nvPicPr>
              <p:blipFill>
                <a:blip r:embed="rId124"/>
                <a:stretch>
                  <a:fillRect/>
                </a:stretch>
              </p:blipFill>
              <p:spPr>
                <a:xfrm>
                  <a:off x="5522204" y="3302542"/>
                  <a:ext cx="61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 name="Freihand 1">
                  <a:extLst>
                    <a:ext uri="{FF2B5EF4-FFF2-40B4-BE49-F238E27FC236}">
                      <a16:creationId xmlns:a16="http://schemas.microsoft.com/office/drawing/2014/main" id="{23BEC1CB-361B-494A-A8C2-98BAC7715C91}"/>
                    </a:ext>
                  </a:extLst>
                </p14:cNvPr>
                <p14:cNvContentPartPr/>
                <p14:nvPr/>
              </p14:nvContentPartPr>
              <p14:xfrm>
                <a:off x="7799564" y="2334142"/>
                <a:ext cx="35640" cy="60840"/>
              </p14:xfrm>
            </p:contentPart>
          </mc:Choice>
          <mc:Fallback xmlns="">
            <p:pic>
              <p:nvPicPr>
                <p:cNvPr id="2" name="Freihand 1">
                  <a:extLst>
                    <a:ext uri="{FF2B5EF4-FFF2-40B4-BE49-F238E27FC236}">
                      <a16:creationId xmlns:a16="http://schemas.microsoft.com/office/drawing/2014/main" id="{23BEC1CB-361B-494A-A8C2-98BAC7715C91}"/>
                    </a:ext>
                  </a:extLst>
                </p:cNvPr>
                <p:cNvPicPr/>
                <p:nvPr/>
              </p:nvPicPr>
              <p:blipFill>
                <a:blip r:embed="rId126"/>
                <a:stretch>
                  <a:fillRect/>
                </a:stretch>
              </p:blipFill>
              <p:spPr>
                <a:xfrm>
                  <a:off x="7790924" y="2325142"/>
                  <a:ext cx="53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 name="Freihand 3">
                  <a:extLst>
                    <a:ext uri="{FF2B5EF4-FFF2-40B4-BE49-F238E27FC236}">
                      <a16:creationId xmlns:a16="http://schemas.microsoft.com/office/drawing/2014/main" id="{236BF7B6-D8E3-414A-9AF7-BD45D4FDFF79}"/>
                    </a:ext>
                  </a:extLst>
                </p14:cNvPr>
                <p14:cNvContentPartPr/>
                <p14:nvPr/>
              </p14:nvContentPartPr>
              <p14:xfrm>
                <a:off x="7842404" y="2293102"/>
                <a:ext cx="131040" cy="91800"/>
              </p14:xfrm>
            </p:contentPart>
          </mc:Choice>
          <mc:Fallback xmlns="">
            <p:pic>
              <p:nvPicPr>
                <p:cNvPr id="4" name="Freihand 3">
                  <a:extLst>
                    <a:ext uri="{FF2B5EF4-FFF2-40B4-BE49-F238E27FC236}">
                      <a16:creationId xmlns:a16="http://schemas.microsoft.com/office/drawing/2014/main" id="{236BF7B6-D8E3-414A-9AF7-BD45D4FDFF79}"/>
                    </a:ext>
                  </a:extLst>
                </p:cNvPr>
                <p:cNvPicPr/>
                <p:nvPr/>
              </p:nvPicPr>
              <p:blipFill>
                <a:blip r:embed="rId128"/>
                <a:stretch>
                  <a:fillRect/>
                </a:stretch>
              </p:blipFill>
              <p:spPr>
                <a:xfrm>
                  <a:off x="7833404" y="2284462"/>
                  <a:ext cx="148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 name="Freihand 11">
                  <a:extLst>
                    <a:ext uri="{FF2B5EF4-FFF2-40B4-BE49-F238E27FC236}">
                      <a16:creationId xmlns:a16="http://schemas.microsoft.com/office/drawing/2014/main" id="{1B6E4CED-160A-408D-B430-90C1A849B914}"/>
                    </a:ext>
                  </a:extLst>
                </p14:cNvPr>
                <p14:cNvContentPartPr/>
                <p14:nvPr/>
              </p14:nvContentPartPr>
              <p14:xfrm>
                <a:off x="7892804" y="2335222"/>
                <a:ext cx="95760" cy="8640"/>
              </p14:xfrm>
            </p:contentPart>
          </mc:Choice>
          <mc:Fallback xmlns="">
            <p:pic>
              <p:nvPicPr>
                <p:cNvPr id="12" name="Freihand 11">
                  <a:extLst>
                    <a:ext uri="{FF2B5EF4-FFF2-40B4-BE49-F238E27FC236}">
                      <a16:creationId xmlns:a16="http://schemas.microsoft.com/office/drawing/2014/main" id="{1B6E4CED-160A-408D-B430-90C1A849B914}"/>
                    </a:ext>
                  </a:extLst>
                </p:cNvPr>
                <p:cNvPicPr/>
                <p:nvPr/>
              </p:nvPicPr>
              <p:blipFill>
                <a:blip r:embed="rId130"/>
                <a:stretch>
                  <a:fillRect/>
                </a:stretch>
              </p:blipFill>
              <p:spPr>
                <a:xfrm>
                  <a:off x="7884164" y="2326582"/>
                  <a:ext cx="113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8" name="Freihand 97">
                  <a:extLst>
                    <a:ext uri="{FF2B5EF4-FFF2-40B4-BE49-F238E27FC236}">
                      <a16:creationId xmlns:a16="http://schemas.microsoft.com/office/drawing/2014/main" id="{3E826F54-2093-44FE-957F-61468B0B4831}"/>
                    </a:ext>
                  </a:extLst>
                </p14:cNvPr>
                <p14:cNvContentPartPr/>
                <p14:nvPr/>
              </p14:nvContentPartPr>
              <p14:xfrm>
                <a:off x="4995164" y="1943902"/>
                <a:ext cx="3370320" cy="1100520"/>
              </p14:xfrm>
            </p:contentPart>
          </mc:Choice>
          <mc:Fallback xmlns="">
            <p:pic>
              <p:nvPicPr>
                <p:cNvPr id="98" name="Freihand 97">
                  <a:extLst>
                    <a:ext uri="{FF2B5EF4-FFF2-40B4-BE49-F238E27FC236}">
                      <a16:creationId xmlns:a16="http://schemas.microsoft.com/office/drawing/2014/main" id="{3E826F54-2093-44FE-957F-61468B0B4831}"/>
                    </a:ext>
                  </a:extLst>
                </p:cNvPr>
                <p:cNvPicPr/>
                <p:nvPr/>
              </p:nvPicPr>
              <p:blipFill>
                <a:blip r:embed="rId132"/>
                <a:stretch>
                  <a:fillRect/>
                </a:stretch>
              </p:blipFill>
              <p:spPr>
                <a:xfrm>
                  <a:off x="4986164" y="1934902"/>
                  <a:ext cx="3387960" cy="1118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9" name="Freihand 98">
                  <a:extLst>
                    <a:ext uri="{FF2B5EF4-FFF2-40B4-BE49-F238E27FC236}">
                      <a16:creationId xmlns:a16="http://schemas.microsoft.com/office/drawing/2014/main" id="{4CC9E52D-10EE-4BF7-8892-C5FD80E204A1}"/>
                    </a:ext>
                  </a:extLst>
                </p14:cNvPr>
                <p14:cNvContentPartPr/>
                <p14:nvPr/>
              </p14:nvContentPartPr>
              <p14:xfrm>
                <a:off x="4895444" y="2945782"/>
                <a:ext cx="230040" cy="232920"/>
              </p14:xfrm>
            </p:contentPart>
          </mc:Choice>
          <mc:Fallback xmlns="">
            <p:pic>
              <p:nvPicPr>
                <p:cNvPr id="99" name="Freihand 98">
                  <a:extLst>
                    <a:ext uri="{FF2B5EF4-FFF2-40B4-BE49-F238E27FC236}">
                      <a16:creationId xmlns:a16="http://schemas.microsoft.com/office/drawing/2014/main" id="{4CC9E52D-10EE-4BF7-8892-C5FD80E204A1}"/>
                    </a:ext>
                  </a:extLst>
                </p:cNvPr>
                <p:cNvPicPr/>
                <p:nvPr/>
              </p:nvPicPr>
              <p:blipFill>
                <a:blip r:embed="rId134"/>
                <a:stretch>
                  <a:fillRect/>
                </a:stretch>
              </p:blipFill>
              <p:spPr>
                <a:xfrm>
                  <a:off x="4886804" y="2936782"/>
                  <a:ext cx="2476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Freihand 102">
                  <a:extLst>
                    <a:ext uri="{FF2B5EF4-FFF2-40B4-BE49-F238E27FC236}">
                      <a16:creationId xmlns:a16="http://schemas.microsoft.com/office/drawing/2014/main" id="{CEC10303-6362-4054-B420-17EF01C99A90}"/>
                    </a:ext>
                  </a:extLst>
                </p14:cNvPr>
                <p14:cNvContentPartPr/>
                <p14:nvPr/>
              </p14:nvContentPartPr>
              <p14:xfrm>
                <a:off x="4864124" y="2722222"/>
                <a:ext cx="259920" cy="268560"/>
              </p14:xfrm>
            </p:contentPart>
          </mc:Choice>
          <mc:Fallback xmlns="">
            <p:pic>
              <p:nvPicPr>
                <p:cNvPr id="103" name="Freihand 102">
                  <a:extLst>
                    <a:ext uri="{FF2B5EF4-FFF2-40B4-BE49-F238E27FC236}">
                      <a16:creationId xmlns:a16="http://schemas.microsoft.com/office/drawing/2014/main" id="{CEC10303-6362-4054-B420-17EF01C99A90}"/>
                    </a:ext>
                  </a:extLst>
                </p:cNvPr>
                <p:cNvPicPr/>
                <p:nvPr/>
              </p:nvPicPr>
              <p:blipFill>
                <a:blip r:embed="rId136"/>
                <a:stretch>
                  <a:fillRect/>
                </a:stretch>
              </p:blipFill>
              <p:spPr>
                <a:xfrm>
                  <a:off x="4855484" y="2713582"/>
                  <a:ext cx="2775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4" name="Freihand 103">
                  <a:extLst>
                    <a:ext uri="{FF2B5EF4-FFF2-40B4-BE49-F238E27FC236}">
                      <a16:creationId xmlns:a16="http://schemas.microsoft.com/office/drawing/2014/main" id="{FFC1A77C-12CD-4413-ADBD-A46E4ACC8920}"/>
                    </a:ext>
                  </a:extLst>
                </p14:cNvPr>
                <p14:cNvContentPartPr/>
                <p14:nvPr/>
              </p14:nvContentPartPr>
              <p14:xfrm>
                <a:off x="5035484" y="2833822"/>
                <a:ext cx="106920" cy="160560"/>
              </p14:xfrm>
            </p:contentPart>
          </mc:Choice>
          <mc:Fallback xmlns="">
            <p:pic>
              <p:nvPicPr>
                <p:cNvPr id="104" name="Freihand 103">
                  <a:extLst>
                    <a:ext uri="{FF2B5EF4-FFF2-40B4-BE49-F238E27FC236}">
                      <a16:creationId xmlns:a16="http://schemas.microsoft.com/office/drawing/2014/main" id="{FFC1A77C-12CD-4413-ADBD-A46E4ACC8920}"/>
                    </a:ext>
                  </a:extLst>
                </p:cNvPr>
                <p:cNvPicPr/>
                <p:nvPr/>
              </p:nvPicPr>
              <p:blipFill>
                <a:blip r:embed="rId138"/>
                <a:stretch>
                  <a:fillRect/>
                </a:stretch>
              </p:blipFill>
              <p:spPr>
                <a:xfrm>
                  <a:off x="5026484" y="2824822"/>
                  <a:ext cx="124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6" name="Freihand 105">
                  <a:extLst>
                    <a:ext uri="{FF2B5EF4-FFF2-40B4-BE49-F238E27FC236}">
                      <a16:creationId xmlns:a16="http://schemas.microsoft.com/office/drawing/2014/main" id="{E5B7681F-29A7-4B52-8D17-8BE0AD7F8820}"/>
                    </a:ext>
                  </a:extLst>
                </p14:cNvPr>
                <p14:cNvContentPartPr/>
                <p14:nvPr/>
              </p14:nvContentPartPr>
              <p14:xfrm>
                <a:off x="5030804" y="2969182"/>
                <a:ext cx="17640" cy="434520"/>
              </p14:xfrm>
            </p:contentPart>
          </mc:Choice>
          <mc:Fallback xmlns="">
            <p:pic>
              <p:nvPicPr>
                <p:cNvPr id="106" name="Freihand 105">
                  <a:extLst>
                    <a:ext uri="{FF2B5EF4-FFF2-40B4-BE49-F238E27FC236}">
                      <a16:creationId xmlns:a16="http://schemas.microsoft.com/office/drawing/2014/main" id="{E5B7681F-29A7-4B52-8D17-8BE0AD7F8820}"/>
                    </a:ext>
                  </a:extLst>
                </p:cNvPr>
                <p:cNvPicPr/>
                <p:nvPr/>
              </p:nvPicPr>
              <p:blipFill>
                <a:blip r:embed="rId140"/>
                <a:stretch>
                  <a:fillRect/>
                </a:stretch>
              </p:blipFill>
              <p:spPr>
                <a:xfrm>
                  <a:off x="5022164" y="2960182"/>
                  <a:ext cx="3528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7" name="Freihand 106">
                  <a:extLst>
                    <a:ext uri="{FF2B5EF4-FFF2-40B4-BE49-F238E27FC236}">
                      <a16:creationId xmlns:a16="http://schemas.microsoft.com/office/drawing/2014/main" id="{00688281-EB46-431B-9C06-3B6E88A130AE}"/>
                    </a:ext>
                  </a:extLst>
                </p14:cNvPr>
                <p14:cNvContentPartPr/>
                <p14:nvPr/>
              </p14:nvContentPartPr>
              <p14:xfrm>
                <a:off x="5124404" y="2960182"/>
                <a:ext cx="23040" cy="411840"/>
              </p14:xfrm>
            </p:contentPart>
          </mc:Choice>
          <mc:Fallback xmlns="">
            <p:pic>
              <p:nvPicPr>
                <p:cNvPr id="107" name="Freihand 106">
                  <a:extLst>
                    <a:ext uri="{FF2B5EF4-FFF2-40B4-BE49-F238E27FC236}">
                      <a16:creationId xmlns:a16="http://schemas.microsoft.com/office/drawing/2014/main" id="{00688281-EB46-431B-9C06-3B6E88A130AE}"/>
                    </a:ext>
                  </a:extLst>
                </p:cNvPr>
                <p:cNvPicPr/>
                <p:nvPr/>
              </p:nvPicPr>
              <p:blipFill>
                <a:blip r:embed="rId142"/>
                <a:stretch>
                  <a:fillRect/>
                </a:stretch>
              </p:blipFill>
              <p:spPr>
                <a:xfrm>
                  <a:off x="5115764" y="2951182"/>
                  <a:ext cx="4068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8" name="Freihand 107">
                  <a:extLst>
                    <a:ext uri="{FF2B5EF4-FFF2-40B4-BE49-F238E27FC236}">
                      <a16:creationId xmlns:a16="http://schemas.microsoft.com/office/drawing/2014/main" id="{6B297630-8056-4214-A3AF-E2D59E669EEB}"/>
                    </a:ext>
                  </a:extLst>
                </p14:cNvPr>
                <p14:cNvContentPartPr/>
                <p14:nvPr/>
              </p14:nvContentPartPr>
              <p14:xfrm>
                <a:off x="5196044" y="3006262"/>
                <a:ext cx="31320" cy="364680"/>
              </p14:xfrm>
            </p:contentPart>
          </mc:Choice>
          <mc:Fallback xmlns="">
            <p:pic>
              <p:nvPicPr>
                <p:cNvPr id="108" name="Freihand 107">
                  <a:extLst>
                    <a:ext uri="{FF2B5EF4-FFF2-40B4-BE49-F238E27FC236}">
                      <a16:creationId xmlns:a16="http://schemas.microsoft.com/office/drawing/2014/main" id="{6B297630-8056-4214-A3AF-E2D59E669EEB}"/>
                    </a:ext>
                  </a:extLst>
                </p:cNvPr>
                <p:cNvPicPr/>
                <p:nvPr/>
              </p:nvPicPr>
              <p:blipFill>
                <a:blip r:embed="rId144"/>
                <a:stretch>
                  <a:fillRect/>
                </a:stretch>
              </p:blipFill>
              <p:spPr>
                <a:xfrm>
                  <a:off x="5187044" y="2997262"/>
                  <a:ext cx="489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9" name="Freihand 108">
                  <a:extLst>
                    <a:ext uri="{FF2B5EF4-FFF2-40B4-BE49-F238E27FC236}">
                      <a16:creationId xmlns:a16="http://schemas.microsoft.com/office/drawing/2014/main" id="{C6E2BF54-A095-467E-8D28-B6F3BA015B7B}"/>
                    </a:ext>
                  </a:extLst>
                </p14:cNvPr>
                <p14:cNvContentPartPr/>
                <p14:nvPr/>
              </p14:nvContentPartPr>
              <p14:xfrm>
                <a:off x="5279204" y="3150622"/>
                <a:ext cx="14760" cy="242280"/>
              </p14:xfrm>
            </p:contentPart>
          </mc:Choice>
          <mc:Fallback xmlns="">
            <p:pic>
              <p:nvPicPr>
                <p:cNvPr id="109" name="Freihand 108">
                  <a:extLst>
                    <a:ext uri="{FF2B5EF4-FFF2-40B4-BE49-F238E27FC236}">
                      <a16:creationId xmlns:a16="http://schemas.microsoft.com/office/drawing/2014/main" id="{C6E2BF54-A095-467E-8D28-B6F3BA015B7B}"/>
                    </a:ext>
                  </a:extLst>
                </p:cNvPr>
                <p:cNvPicPr/>
                <p:nvPr/>
              </p:nvPicPr>
              <p:blipFill>
                <a:blip r:embed="rId146"/>
                <a:stretch>
                  <a:fillRect/>
                </a:stretch>
              </p:blipFill>
              <p:spPr>
                <a:xfrm>
                  <a:off x="5270564" y="3141622"/>
                  <a:ext cx="324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0" name="Freihand 109">
                  <a:extLst>
                    <a:ext uri="{FF2B5EF4-FFF2-40B4-BE49-F238E27FC236}">
                      <a16:creationId xmlns:a16="http://schemas.microsoft.com/office/drawing/2014/main" id="{8D84D981-AA09-4D16-811D-9BEB460532A6}"/>
                    </a:ext>
                  </a:extLst>
                </p14:cNvPr>
                <p14:cNvContentPartPr/>
                <p14:nvPr/>
              </p14:nvContentPartPr>
              <p14:xfrm>
                <a:off x="5326724" y="3096982"/>
                <a:ext cx="114120" cy="280440"/>
              </p14:xfrm>
            </p:contentPart>
          </mc:Choice>
          <mc:Fallback xmlns="">
            <p:pic>
              <p:nvPicPr>
                <p:cNvPr id="110" name="Freihand 109">
                  <a:extLst>
                    <a:ext uri="{FF2B5EF4-FFF2-40B4-BE49-F238E27FC236}">
                      <a16:creationId xmlns:a16="http://schemas.microsoft.com/office/drawing/2014/main" id="{8D84D981-AA09-4D16-811D-9BEB460532A6}"/>
                    </a:ext>
                  </a:extLst>
                </p:cNvPr>
                <p:cNvPicPr/>
                <p:nvPr/>
              </p:nvPicPr>
              <p:blipFill>
                <a:blip r:embed="rId148"/>
                <a:stretch>
                  <a:fillRect/>
                </a:stretch>
              </p:blipFill>
              <p:spPr>
                <a:xfrm>
                  <a:off x="5318084" y="3087982"/>
                  <a:ext cx="1317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2" name="Freihand 111">
                  <a:extLst>
                    <a:ext uri="{FF2B5EF4-FFF2-40B4-BE49-F238E27FC236}">
                      <a16:creationId xmlns:a16="http://schemas.microsoft.com/office/drawing/2014/main" id="{7A3EC8F5-8496-4914-B929-BF878EEF7A30}"/>
                    </a:ext>
                  </a:extLst>
                </p14:cNvPr>
                <p14:cNvContentPartPr/>
                <p14:nvPr/>
              </p14:nvContentPartPr>
              <p14:xfrm>
                <a:off x="5613284" y="3356902"/>
                <a:ext cx="14400" cy="149040"/>
              </p14:xfrm>
            </p:contentPart>
          </mc:Choice>
          <mc:Fallback xmlns="">
            <p:pic>
              <p:nvPicPr>
                <p:cNvPr id="112" name="Freihand 111">
                  <a:extLst>
                    <a:ext uri="{FF2B5EF4-FFF2-40B4-BE49-F238E27FC236}">
                      <a16:creationId xmlns:a16="http://schemas.microsoft.com/office/drawing/2014/main" id="{7A3EC8F5-8496-4914-B929-BF878EEF7A30}"/>
                    </a:ext>
                  </a:extLst>
                </p:cNvPr>
                <p:cNvPicPr/>
                <p:nvPr/>
              </p:nvPicPr>
              <p:blipFill>
                <a:blip r:embed="rId150"/>
                <a:stretch>
                  <a:fillRect/>
                </a:stretch>
              </p:blipFill>
              <p:spPr>
                <a:xfrm>
                  <a:off x="5604284" y="3347902"/>
                  <a:ext cx="32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3" name="Freihand 112">
                  <a:extLst>
                    <a:ext uri="{FF2B5EF4-FFF2-40B4-BE49-F238E27FC236}">
                      <a16:creationId xmlns:a16="http://schemas.microsoft.com/office/drawing/2014/main" id="{D07CB426-AAA1-427C-BD26-86FEFF234B7D}"/>
                    </a:ext>
                  </a:extLst>
                </p14:cNvPr>
                <p14:cNvContentPartPr/>
                <p14:nvPr/>
              </p14:nvContentPartPr>
              <p14:xfrm>
                <a:off x="5620844" y="3655702"/>
                <a:ext cx="27360" cy="480600"/>
              </p14:xfrm>
            </p:contentPart>
          </mc:Choice>
          <mc:Fallback xmlns="">
            <p:pic>
              <p:nvPicPr>
                <p:cNvPr id="113" name="Freihand 112">
                  <a:extLst>
                    <a:ext uri="{FF2B5EF4-FFF2-40B4-BE49-F238E27FC236}">
                      <a16:creationId xmlns:a16="http://schemas.microsoft.com/office/drawing/2014/main" id="{D07CB426-AAA1-427C-BD26-86FEFF234B7D}"/>
                    </a:ext>
                  </a:extLst>
                </p:cNvPr>
                <p:cNvPicPr/>
                <p:nvPr/>
              </p:nvPicPr>
              <p:blipFill>
                <a:blip r:embed="rId152"/>
                <a:stretch>
                  <a:fillRect/>
                </a:stretch>
              </p:blipFill>
              <p:spPr>
                <a:xfrm>
                  <a:off x="5612204" y="3646702"/>
                  <a:ext cx="4500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 name="Freihand 113">
                  <a:extLst>
                    <a:ext uri="{FF2B5EF4-FFF2-40B4-BE49-F238E27FC236}">
                      <a16:creationId xmlns:a16="http://schemas.microsoft.com/office/drawing/2014/main" id="{18CFD1E0-7998-4665-BF80-5D4BDF580755}"/>
                    </a:ext>
                  </a:extLst>
                </p14:cNvPr>
                <p14:cNvContentPartPr/>
                <p14:nvPr/>
              </p14:nvContentPartPr>
              <p14:xfrm>
                <a:off x="5641004" y="4593142"/>
                <a:ext cx="3600" cy="42840"/>
              </p14:xfrm>
            </p:contentPart>
          </mc:Choice>
          <mc:Fallback xmlns="">
            <p:pic>
              <p:nvPicPr>
                <p:cNvPr id="114" name="Freihand 113">
                  <a:extLst>
                    <a:ext uri="{FF2B5EF4-FFF2-40B4-BE49-F238E27FC236}">
                      <a16:creationId xmlns:a16="http://schemas.microsoft.com/office/drawing/2014/main" id="{18CFD1E0-7998-4665-BF80-5D4BDF580755}"/>
                    </a:ext>
                  </a:extLst>
                </p:cNvPr>
                <p:cNvPicPr/>
                <p:nvPr/>
              </p:nvPicPr>
              <p:blipFill>
                <a:blip r:embed="rId154"/>
                <a:stretch>
                  <a:fillRect/>
                </a:stretch>
              </p:blipFill>
              <p:spPr>
                <a:xfrm>
                  <a:off x="5632364" y="4584502"/>
                  <a:ext cx="21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5" name="Freihand 114">
                  <a:extLst>
                    <a:ext uri="{FF2B5EF4-FFF2-40B4-BE49-F238E27FC236}">
                      <a16:creationId xmlns:a16="http://schemas.microsoft.com/office/drawing/2014/main" id="{2E20CF97-C162-43EC-B7D2-D077DCD19EC4}"/>
                    </a:ext>
                  </a:extLst>
                </p14:cNvPr>
                <p14:cNvContentPartPr/>
                <p14:nvPr/>
              </p14:nvContentPartPr>
              <p14:xfrm>
                <a:off x="5621564" y="4866742"/>
                <a:ext cx="15480" cy="46800"/>
              </p14:xfrm>
            </p:contentPart>
          </mc:Choice>
          <mc:Fallback xmlns="">
            <p:pic>
              <p:nvPicPr>
                <p:cNvPr id="115" name="Freihand 114">
                  <a:extLst>
                    <a:ext uri="{FF2B5EF4-FFF2-40B4-BE49-F238E27FC236}">
                      <a16:creationId xmlns:a16="http://schemas.microsoft.com/office/drawing/2014/main" id="{2E20CF97-C162-43EC-B7D2-D077DCD19EC4}"/>
                    </a:ext>
                  </a:extLst>
                </p:cNvPr>
                <p:cNvPicPr/>
                <p:nvPr/>
              </p:nvPicPr>
              <p:blipFill>
                <a:blip r:embed="rId156"/>
                <a:stretch>
                  <a:fillRect/>
                </a:stretch>
              </p:blipFill>
              <p:spPr>
                <a:xfrm>
                  <a:off x="5612564" y="4857742"/>
                  <a:ext cx="33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6" name="Freihand 115">
                  <a:extLst>
                    <a:ext uri="{FF2B5EF4-FFF2-40B4-BE49-F238E27FC236}">
                      <a16:creationId xmlns:a16="http://schemas.microsoft.com/office/drawing/2014/main" id="{9B64D4E1-A9E2-410F-8974-5CFACD45F55E}"/>
                    </a:ext>
                  </a:extLst>
                </p14:cNvPr>
                <p14:cNvContentPartPr/>
                <p14:nvPr/>
              </p14:nvContentPartPr>
              <p14:xfrm>
                <a:off x="5909204" y="3336022"/>
                <a:ext cx="885240" cy="60840"/>
              </p14:xfrm>
            </p:contentPart>
          </mc:Choice>
          <mc:Fallback xmlns="">
            <p:pic>
              <p:nvPicPr>
                <p:cNvPr id="116" name="Freihand 115">
                  <a:extLst>
                    <a:ext uri="{FF2B5EF4-FFF2-40B4-BE49-F238E27FC236}">
                      <a16:creationId xmlns:a16="http://schemas.microsoft.com/office/drawing/2014/main" id="{9B64D4E1-A9E2-410F-8974-5CFACD45F55E}"/>
                    </a:ext>
                  </a:extLst>
                </p:cNvPr>
                <p:cNvPicPr/>
                <p:nvPr/>
              </p:nvPicPr>
              <p:blipFill>
                <a:blip r:embed="rId158"/>
                <a:stretch>
                  <a:fillRect/>
                </a:stretch>
              </p:blipFill>
              <p:spPr>
                <a:xfrm>
                  <a:off x="5900564" y="3327382"/>
                  <a:ext cx="902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7" name="Freihand 116">
                  <a:extLst>
                    <a:ext uri="{FF2B5EF4-FFF2-40B4-BE49-F238E27FC236}">
                      <a16:creationId xmlns:a16="http://schemas.microsoft.com/office/drawing/2014/main" id="{724B958F-E351-457F-BDCD-B2FD59DCF17A}"/>
                    </a:ext>
                  </a:extLst>
                </p14:cNvPr>
                <p14:cNvContentPartPr/>
                <p14:nvPr/>
              </p14:nvContentPartPr>
              <p14:xfrm>
                <a:off x="5813804" y="3271222"/>
                <a:ext cx="263880" cy="228960"/>
              </p14:xfrm>
            </p:contentPart>
          </mc:Choice>
          <mc:Fallback xmlns="">
            <p:pic>
              <p:nvPicPr>
                <p:cNvPr id="117" name="Freihand 116">
                  <a:extLst>
                    <a:ext uri="{FF2B5EF4-FFF2-40B4-BE49-F238E27FC236}">
                      <a16:creationId xmlns:a16="http://schemas.microsoft.com/office/drawing/2014/main" id="{724B958F-E351-457F-BDCD-B2FD59DCF17A}"/>
                    </a:ext>
                  </a:extLst>
                </p:cNvPr>
                <p:cNvPicPr/>
                <p:nvPr/>
              </p:nvPicPr>
              <p:blipFill>
                <a:blip r:embed="rId160"/>
                <a:stretch>
                  <a:fillRect/>
                </a:stretch>
              </p:blipFill>
              <p:spPr>
                <a:xfrm>
                  <a:off x="5805164" y="3262222"/>
                  <a:ext cx="281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8" name="Freihand 117">
                  <a:extLst>
                    <a:ext uri="{FF2B5EF4-FFF2-40B4-BE49-F238E27FC236}">
                      <a16:creationId xmlns:a16="http://schemas.microsoft.com/office/drawing/2014/main" id="{431513FD-C399-4560-AC54-EDB2662661DC}"/>
                    </a:ext>
                  </a:extLst>
                </p14:cNvPr>
                <p14:cNvContentPartPr/>
                <p14:nvPr/>
              </p14:nvContentPartPr>
              <p14:xfrm>
                <a:off x="6960044" y="3240622"/>
                <a:ext cx="176400" cy="259920"/>
              </p14:xfrm>
            </p:contentPart>
          </mc:Choice>
          <mc:Fallback xmlns="">
            <p:pic>
              <p:nvPicPr>
                <p:cNvPr id="118" name="Freihand 117">
                  <a:extLst>
                    <a:ext uri="{FF2B5EF4-FFF2-40B4-BE49-F238E27FC236}">
                      <a16:creationId xmlns:a16="http://schemas.microsoft.com/office/drawing/2014/main" id="{431513FD-C399-4560-AC54-EDB2662661DC}"/>
                    </a:ext>
                  </a:extLst>
                </p:cNvPr>
                <p:cNvPicPr/>
                <p:nvPr/>
              </p:nvPicPr>
              <p:blipFill>
                <a:blip r:embed="rId162"/>
                <a:stretch>
                  <a:fillRect/>
                </a:stretch>
              </p:blipFill>
              <p:spPr>
                <a:xfrm>
                  <a:off x="6951404" y="3231982"/>
                  <a:ext cx="1940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9" name="Freihand 118">
                  <a:extLst>
                    <a:ext uri="{FF2B5EF4-FFF2-40B4-BE49-F238E27FC236}">
                      <a16:creationId xmlns:a16="http://schemas.microsoft.com/office/drawing/2014/main" id="{5704F6F4-A8FB-4EB6-A85F-19BA3CD45364}"/>
                    </a:ext>
                  </a:extLst>
                </p14:cNvPr>
                <p14:cNvContentPartPr/>
                <p14:nvPr/>
              </p14:nvContentPartPr>
              <p14:xfrm>
                <a:off x="7192604" y="3288502"/>
                <a:ext cx="109440" cy="124560"/>
              </p14:xfrm>
            </p:contentPart>
          </mc:Choice>
          <mc:Fallback xmlns="">
            <p:pic>
              <p:nvPicPr>
                <p:cNvPr id="119" name="Freihand 118">
                  <a:extLst>
                    <a:ext uri="{FF2B5EF4-FFF2-40B4-BE49-F238E27FC236}">
                      <a16:creationId xmlns:a16="http://schemas.microsoft.com/office/drawing/2014/main" id="{5704F6F4-A8FB-4EB6-A85F-19BA3CD45364}"/>
                    </a:ext>
                  </a:extLst>
                </p:cNvPr>
                <p:cNvPicPr/>
                <p:nvPr/>
              </p:nvPicPr>
              <p:blipFill>
                <a:blip r:embed="rId164"/>
                <a:stretch>
                  <a:fillRect/>
                </a:stretch>
              </p:blipFill>
              <p:spPr>
                <a:xfrm>
                  <a:off x="7183964" y="3279862"/>
                  <a:ext cx="127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0" name="Freihand 119">
                  <a:extLst>
                    <a:ext uri="{FF2B5EF4-FFF2-40B4-BE49-F238E27FC236}">
                      <a16:creationId xmlns:a16="http://schemas.microsoft.com/office/drawing/2014/main" id="{33BF11E7-83E2-491A-A3D7-ADD32F6EDBBE}"/>
                    </a:ext>
                  </a:extLst>
                </p14:cNvPr>
                <p14:cNvContentPartPr/>
                <p14:nvPr/>
              </p14:nvContentPartPr>
              <p14:xfrm>
                <a:off x="7366484" y="3257182"/>
                <a:ext cx="120240" cy="191160"/>
              </p14:xfrm>
            </p:contentPart>
          </mc:Choice>
          <mc:Fallback xmlns="">
            <p:pic>
              <p:nvPicPr>
                <p:cNvPr id="120" name="Freihand 119">
                  <a:extLst>
                    <a:ext uri="{FF2B5EF4-FFF2-40B4-BE49-F238E27FC236}">
                      <a16:creationId xmlns:a16="http://schemas.microsoft.com/office/drawing/2014/main" id="{33BF11E7-83E2-491A-A3D7-ADD32F6EDBBE}"/>
                    </a:ext>
                  </a:extLst>
                </p:cNvPr>
                <p:cNvPicPr/>
                <p:nvPr/>
              </p:nvPicPr>
              <p:blipFill>
                <a:blip r:embed="rId166"/>
                <a:stretch>
                  <a:fillRect/>
                </a:stretch>
              </p:blipFill>
              <p:spPr>
                <a:xfrm>
                  <a:off x="7357844" y="3248542"/>
                  <a:ext cx="137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1" name="Freihand 120">
                  <a:extLst>
                    <a:ext uri="{FF2B5EF4-FFF2-40B4-BE49-F238E27FC236}">
                      <a16:creationId xmlns:a16="http://schemas.microsoft.com/office/drawing/2014/main" id="{476C4872-DD4E-4813-B084-13E76E8E679E}"/>
                    </a:ext>
                  </a:extLst>
                </p14:cNvPr>
                <p14:cNvContentPartPr/>
                <p14:nvPr/>
              </p14:nvContentPartPr>
              <p14:xfrm>
                <a:off x="7362884" y="3269062"/>
                <a:ext cx="246600" cy="115920"/>
              </p14:xfrm>
            </p:contentPart>
          </mc:Choice>
          <mc:Fallback xmlns="">
            <p:pic>
              <p:nvPicPr>
                <p:cNvPr id="121" name="Freihand 120">
                  <a:extLst>
                    <a:ext uri="{FF2B5EF4-FFF2-40B4-BE49-F238E27FC236}">
                      <a16:creationId xmlns:a16="http://schemas.microsoft.com/office/drawing/2014/main" id="{476C4872-DD4E-4813-B084-13E76E8E679E}"/>
                    </a:ext>
                  </a:extLst>
                </p:cNvPr>
                <p:cNvPicPr/>
                <p:nvPr/>
              </p:nvPicPr>
              <p:blipFill>
                <a:blip r:embed="rId168"/>
                <a:stretch>
                  <a:fillRect/>
                </a:stretch>
              </p:blipFill>
              <p:spPr>
                <a:xfrm>
                  <a:off x="7354244" y="3260422"/>
                  <a:ext cx="264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2" name="Freihand 121">
                  <a:extLst>
                    <a:ext uri="{FF2B5EF4-FFF2-40B4-BE49-F238E27FC236}">
                      <a16:creationId xmlns:a16="http://schemas.microsoft.com/office/drawing/2014/main" id="{C0D9912C-0674-42CE-B83F-B546FF9B21E0}"/>
                    </a:ext>
                  </a:extLst>
                </p14:cNvPr>
                <p14:cNvContentPartPr/>
                <p14:nvPr/>
              </p14:nvContentPartPr>
              <p14:xfrm>
                <a:off x="7597244" y="3156022"/>
                <a:ext cx="8280" cy="26640"/>
              </p14:xfrm>
            </p:contentPart>
          </mc:Choice>
          <mc:Fallback xmlns="">
            <p:pic>
              <p:nvPicPr>
                <p:cNvPr id="122" name="Freihand 121">
                  <a:extLst>
                    <a:ext uri="{FF2B5EF4-FFF2-40B4-BE49-F238E27FC236}">
                      <a16:creationId xmlns:a16="http://schemas.microsoft.com/office/drawing/2014/main" id="{C0D9912C-0674-42CE-B83F-B546FF9B21E0}"/>
                    </a:ext>
                  </a:extLst>
                </p:cNvPr>
                <p:cNvPicPr/>
                <p:nvPr/>
              </p:nvPicPr>
              <p:blipFill>
                <a:blip r:embed="rId170"/>
                <a:stretch>
                  <a:fillRect/>
                </a:stretch>
              </p:blipFill>
              <p:spPr>
                <a:xfrm>
                  <a:off x="7588244" y="3147382"/>
                  <a:ext cx="25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3" name="Freihand 122">
                  <a:extLst>
                    <a:ext uri="{FF2B5EF4-FFF2-40B4-BE49-F238E27FC236}">
                      <a16:creationId xmlns:a16="http://schemas.microsoft.com/office/drawing/2014/main" id="{A884E6F5-8E19-4B87-8895-64D16A312BED}"/>
                    </a:ext>
                  </a:extLst>
                </p14:cNvPr>
                <p14:cNvContentPartPr/>
                <p14:nvPr/>
              </p14:nvContentPartPr>
              <p14:xfrm>
                <a:off x="7682924" y="3097702"/>
                <a:ext cx="390960" cy="294840"/>
              </p14:xfrm>
            </p:contentPart>
          </mc:Choice>
          <mc:Fallback xmlns="">
            <p:pic>
              <p:nvPicPr>
                <p:cNvPr id="123" name="Freihand 122">
                  <a:extLst>
                    <a:ext uri="{FF2B5EF4-FFF2-40B4-BE49-F238E27FC236}">
                      <a16:creationId xmlns:a16="http://schemas.microsoft.com/office/drawing/2014/main" id="{A884E6F5-8E19-4B87-8895-64D16A312BED}"/>
                    </a:ext>
                  </a:extLst>
                </p:cNvPr>
                <p:cNvPicPr/>
                <p:nvPr/>
              </p:nvPicPr>
              <p:blipFill>
                <a:blip r:embed="rId172"/>
                <a:stretch>
                  <a:fillRect/>
                </a:stretch>
              </p:blipFill>
              <p:spPr>
                <a:xfrm>
                  <a:off x="7673924" y="3088702"/>
                  <a:ext cx="4086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4" name="Freihand 123">
                  <a:extLst>
                    <a:ext uri="{FF2B5EF4-FFF2-40B4-BE49-F238E27FC236}">
                      <a16:creationId xmlns:a16="http://schemas.microsoft.com/office/drawing/2014/main" id="{5CEEAB1F-3247-4993-BA15-401EDB41C692}"/>
                    </a:ext>
                  </a:extLst>
                </p14:cNvPr>
                <p14:cNvContentPartPr/>
                <p14:nvPr/>
              </p14:nvContentPartPr>
              <p14:xfrm>
                <a:off x="8266844" y="3133342"/>
                <a:ext cx="145800" cy="172800"/>
              </p14:xfrm>
            </p:contentPart>
          </mc:Choice>
          <mc:Fallback xmlns="">
            <p:pic>
              <p:nvPicPr>
                <p:cNvPr id="124" name="Freihand 123">
                  <a:extLst>
                    <a:ext uri="{FF2B5EF4-FFF2-40B4-BE49-F238E27FC236}">
                      <a16:creationId xmlns:a16="http://schemas.microsoft.com/office/drawing/2014/main" id="{5CEEAB1F-3247-4993-BA15-401EDB41C692}"/>
                    </a:ext>
                  </a:extLst>
                </p:cNvPr>
                <p:cNvPicPr/>
                <p:nvPr/>
              </p:nvPicPr>
              <p:blipFill>
                <a:blip r:embed="rId174"/>
                <a:stretch>
                  <a:fillRect/>
                </a:stretch>
              </p:blipFill>
              <p:spPr>
                <a:xfrm>
                  <a:off x="8257844" y="3124702"/>
                  <a:ext cx="163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5" name="Freihand 124">
                  <a:extLst>
                    <a:ext uri="{FF2B5EF4-FFF2-40B4-BE49-F238E27FC236}">
                      <a16:creationId xmlns:a16="http://schemas.microsoft.com/office/drawing/2014/main" id="{B63E086C-2E7E-4A9E-928E-1BFA5590FD85}"/>
                    </a:ext>
                  </a:extLst>
                </p14:cNvPr>
                <p14:cNvContentPartPr/>
                <p14:nvPr/>
              </p14:nvContentPartPr>
              <p14:xfrm>
                <a:off x="8427044" y="3227302"/>
                <a:ext cx="94680" cy="269640"/>
              </p14:xfrm>
            </p:contentPart>
          </mc:Choice>
          <mc:Fallback xmlns="">
            <p:pic>
              <p:nvPicPr>
                <p:cNvPr id="125" name="Freihand 124">
                  <a:extLst>
                    <a:ext uri="{FF2B5EF4-FFF2-40B4-BE49-F238E27FC236}">
                      <a16:creationId xmlns:a16="http://schemas.microsoft.com/office/drawing/2014/main" id="{B63E086C-2E7E-4A9E-928E-1BFA5590FD85}"/>
                    </a:ext>
                  </a:extLst>
                </p:cNvPr>
                <p:cNvPicPr/>
                <p:nvPr/>
              </p:nvPicPr>
              <p:blipFill>
                <a:blip r:embed="rId176"/>
                <a:stretch>
                  <a:fillRect/>
                </a:stretch>
              </p:blipFill>
              <p:spPr>
                <a:xfrm>
                  <a:off x="8418404" y="3218662"/>
                  <a:ext cx="1123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6" name="Freihand 125">
                  <a:extLst>
                    <a:ext uri="{FF2B5EF4-FFF2-40B4-BE49-F238E27FC236}">
                      <a16:creationId xmlns:a16="http://schemas.microsoft.com/office/drawing/2014/main" id="{DD4C4653-E500-42D8-A36F-3E4FF21393D7}"/>
                    </a:ext>
                  </a:extLst>
                </p14:cNvPr>
                <p14:cNvContentPartPr/>
                <p14:nvPr/>
              </p14:nvContentPartPr>
              <p14:xfrm>
                <a:off x="8587604" y="3091222"/>
                <a:ext cx="424440" cy="255960"/>
              </p14:xfrm>
            </p:contentPart>
          </mc:Choice>
          <mc:Fallback xmlns="">
            <p:pic>
              <p:nvPicPr>
                <p:cNvPr id="126" name="Freihand 125">
                  <a:extLst>
                    <a:ext uri="{FF2B5EF4-FFF2-40B4-BE49-F238E27FC236}">
                      <a16:creationId xmlns:a16="http://schemas.microsoft.com/office/drawing/2014/main" id="{DD4C4653-E500-42D8-A36F-3E4FF21393D7}"/>
                    </a:ext>
                  </a:extLst>
                </p:cNvPr>
                <p:cNvPicPr/>
                <p:nvPr/>
              </p:nvPicPr>
              <p:blipFill>
                <a:blip r:embed="rId178"/>
                <a:stretch>
                  <a:fillRect/>
                </a:stretch>
              </p:blipFill>
              <p:spPr>
                <a:xfrm>
                  <a:off x="8578964" y="3082222"/>
                  <a:ext cx="4420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7" name="Freihand 126">
                  <a:extLst>
                    <a:ext uri="{FF2B5EF4-FFF2-40B4-BE49-F238E27FC236}">
                      <a16:creationId xmlns:a16="http://schemas.microsoft.com/office/drawing/2014/main" id="{516EBE1B-01CB-42EA-920F-DC072214D48B}"/>
                    </a:ext>
                  </a:extLst>
                </p14:cNvPr>
                <p14:cNvContentPartPr/>
                <p14:nvPr/>
              </p14:nvContentPartPr>
              <p14:xfrm>
                <a:off x="8978924" y="3147382"/>
                <a:ext cx="11160" cy="8640"/>
              </p14:xfrm>
            </p:contentPart>
          </mc:Choice>
          <mc:Fallback xmlns="">
            <p:pic>
              <p:nvPicPr>
                <p:cNvPr id="127" name="Freihand 126">
                  <a:extLst>
                    <a:ext uri="{FF2B5EF4-FFF2-40B4-BE49-F238E27FC236}">
                      <a16:creationId xmlns:a16="http://schemas.microsoft.com/office/drawing/2014/main" id="{516EBE1B-01CB-42EA-920F-DC072214D48B}"/>
                    </a:ext>
                  </a:extLst>
                </p:cNvPr>
                <p:cNvPicPr/>
                <p:nvPr/>
              </p:nvPicPr>
              <p:blipFill>
                <a:blip r:embed="rId180"/>
                <a:stretch>
                  <a:fillRect/>
                </a:stretch>
              </p:blipFill>
              <p:spPr>
                <a:xfrm>
                  <a:off x="8970284" y="3138742"/>
                  <a:ext cx="28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8" name="Freihand 127">
                  <a:extLst>
                    <a:ext uri="{FF2B5EF4-FFF2-40B4-BE49-F238E27FC236}">
                      <a16:creationId xmlns:a16="http://schemas.microsoft.com/office/drawing/2014/main" id="{81603C17-A59F-4811-91BA-F25EF559CDDF}"/>
                    </a:ext>
                  </a:extLst>
                </p14:cNvPr>
                <p14:cNvContentPartPr/>
                <p14:nvPr/>
              </p14:nvContentPartPr>
              <p14:xfrm>
                <a:off x="9121124" y="3234142"/>
                <a:ext cx="502920" cy="108720"/>
              </p14:xfrm>
            </p:contentPart>
          </mc:Choice>
          <mc:Fallback xmlns="">
            <p:pic>
              <p:nvPicPr>
                <p:cNvPr id="128" name="Freihand 127">
                  <a:extLst>
                    <a:ext uri="{FF2B5EF4-FFF2-40B4-BE49-F238E27FC236}">
                      <a16:creationId xmlns:a16="http://schemas.microsoft.com/office/drawing/2014/main" id="{81603C17-A59F-4811-91BA-F25EF559CDDF}"/>
                    </a:ext>
                  </a:extLst>
                </p:cNvPr>
                <p:cNvPicPr/>
                <p:nvPr/>
              </p:nvPicPr>
              <p:blipFill>
                <a:blip r:embed="rId182"/>
                <a:stretch>
                  <a:fillRect/>
                </a:stretch>
              </p:blipFill>
              <p:spPr>
                <a:xfrm>
                  <a:off x="9112484" y="3225142"/>
                  <a:ext cx="520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0" name="Freihand 129">
                  <a:extLst>
                    <a:ext uri="{FF2B5EF4-FFF2-40B4-BE49-F238E27FC236}">
                      <a16:creationId xmlns:a16="http://schemas.microsoft.com/office/drawing/2014/main" id="{E40333C9-6B7C-4C7A-AE1D-49285BC707ED}"/>
                    </a:ext>
                  </a:extLst>
                </p14:cNvPr>
                <p14:cNvContentPartPr/>
                <p14:nvPr/>
              </p14:nvContentPartPr>
              <p14:xfrm>
                <a:off x="4828844" y="2801062"/>
                <a:ext cx="799920" cy="467280"/>
              </p14:xfrm>
            </p:contentPart>
          </mc:Choice>
          <mc:Fallback xmlns="">
            <p:pic>
              <p:nvPicPr>
                <p:cNvPr id="130" name="Freihand 129">
                  <a:extLst>
                    <a:ext uri="{FF2B5EF4-FFF2-40B4-BE49-F238E27FC236}">
                      <a16:creationId xmlns:a16="http://schemas.microsoft.com/office/drawing/2014/main" id="{E40333C9-6B7C-4C7A-AE1D-49285BC707ED}"/>
                    </a:ext>
                  </a:extLst>
                </p:cNvPr>
                <p:cNvPicPr/>
                <p:nvPr/>
              </p:nvPicPr>
              <p:blipFill>
                <a:blip r:embed="rId184"/>
                <a:stretch>
                  <a:fillRect/>
                </a:stretch>
              </p:blipFill>
              <p:spPr>
                <a:xfrm>
                  <a:off x="4820204" y="2792422"/>
                  <a:ext cx="81756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1" name="Freihand 130">
                  <a:extLst>
                    <a:ext uri="{FF2B5EF4-FFF2-40B4-BE49-F238E27FC236}">
                      <a16:creationId xmlns:a16="http://schemas.microsoft.com/office/drawing/2014/main" id="{381BB76B-7013-420B-97F4-A7DE00164D2E}"/>
                    </a:ext>
                  </a:extLst>
                </p14:cNvPr>
                <p14:cNvContentPartPr/>
                <p14:nvPr/>
              </p14:nvContentPartPr>
              <p14:xfrm>
                <a:off x="4834964" y="3330982"/>
                <a:ext cx="739080" cy="396360"/>
              </p14:xfrm>
            </p:contentPart>
          </mc:Choice>
          <mc:Fallback xmlns="">
            <p:pic>
              <p:nvPicPr>
                <p:cNvPr id="131" name="Freihand 130">
                  <a:extLst>
                    <a:ext uri="{FF2B5EF4-FFF2-40B4-BE49-F238E27FC236}">
                      <a16:creationId xmlns:a16="http://schemas.microsoft.com/office/drawing/2014/main" id="{381BB76B-7013-420B-97F4-A7DE00164D2E}"/>
                    </a:ext>
                  </a:extLst>
                </p:cNvPr>
                <p:cNvPicPr/>
                <p:nvPr/>
              </p:nvPicPr>
              <p:blipFill>
                <a:blip r:embed="rId186"/>
                <a:stretch>
                  <a:fillRect/>
                </a:stretch>
              </p:blipFill>
              <p:spPr>
                <a:xfrm>
                  <a:off x="4826324" y="3321982"/>
                  <a:ext cx="75672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2" name="Freihand 131">
                  <a:extLst>
                    <a:ext uri="{FF2B5EF4-FFF2-40B4-BE49-F238E27FC236}">
                      <a16:creationId xmlns:a16="http://schemas.microsoft.com/office/drawing/2014/main" id="{11EAC9DD-4792-4459-9432-2F7AE4EA63A6}"/>
                    </a:ext>
                  </a:extLst>
                </p14:cNvPr>
                <p14:cNvContentPartPr/>
                <p14:nvPr/>
              </p14:nvContentPartPr>
              <p14:xfrm>
                <a:off x="3083924" y="3312262"/>
                <a:ext cx="2014560" cy="2441520"/>
              </p14:xfrm>
            </p:contentPart>
          </mc:Choice>
          <mc:Fallback xmlns="">
            <p:pic>
              <p:nvPicPr>
                <p:cNvPr id="132" name="Freihand 131">
                  <a:extLst>
                    <a:ext uri="{FF2B5EF4-FFF2-40B4-BE49-F238E27FC236}">
                      <a16:creationId xmlns:a16="http://schemas.microsoft.com/office/drawing/2014/main" id="{11EAC9DD-4792-4459-9432-2F7AE4EA63A6}"/>
                    </a:ext>
                  </a:extLst>
                </p:cNvPr>
                <p:cNvPicPr/>
                <p:nvPr/>
              </p:nvPicPr>
              <p:blipFill>
                <a:blip r:embed="rId188"/>
                <a:stretch>
                  <a:fillRect/>
                </a:stretch>
              </p:blipFill>
              <p:spPr>
                <a:xfrm>
                  <a:off x="3074924" y="3303262"/>
                  <a:ext cx="2032200" cy="2459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4" name="Freihand 133">
                  <a:extLst>
                    <a:ext uri="{FF2B5EF4-FFF2-40B4-BE49-F238E27FC236}">
                      <a16:creationId xmlns:a16="http://schemas.microsoft.com/office/drawing/2014/main" id="{145E9386-D991-4ED0-ADA8-A2E1AE284F8E}"/>
                    </a:ext>
                  </a:extLst>
                </p14:cNvPr>
                <p14:cNvContentPartPr/>
                <p14:nvPr/>
              </p14:nvContentPartPr>
              <p14:xfrm>
                <a:off x="2186444" y="5888062"/>
                <a:ext cx="324360" cy="284760"/>
              </p14:xfrm>
            </p:contentPart>
          </mc:Choice>
          <mc:Fallback xmlns="">
            <p:pic>
              <p:nvPicPr>
                <p:cNvPr id="134" name="Freihand 133">
                  <a:extLst>
                    <a:ext uri="{FF2B5EF4-FFF2-40B4-BE49-F238E27FC236}">
                      <a16:creationId xmlns:a16="http://schemas.microsoft.com/office/drawing/2014/main" id="{145E9386-D991-4ED0-ADA8-A2E1AE284F8E}"/>
                    </a:ext>
                  </a:extLst>
                </p:cNvPr>
                <p:cNvPicPr/>
                <p:nvPr/>
              </p:nvPicPr>
              <p:blipFill>
                <a:blip r:embed="rId190"/>
                <a:stretch>
                  <a:fillRect/>
                </a:stretch>
              </p:blipFill>
              <p:spPr>
                <a:xfrm>
                  <a:off x="2177444" y="5879422"/>
                  <a:ext cx="3420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5" name="Freihand 134">
                  <a:extLst>
                    <a:ext uri="{FF2B5EF4-FFF2-40B4-BE49-F238E27FC236}">
                      <a16:creationId xmlns:a16="http://schemas.microsoft.com/office/drawing/2014/main" id="{52C60292-9139-410F-8BAF-EF5709B8D437}"/>
                    </a:ext>
                  </a:extLst>
                </p14:cNvPr>
                <p14:cNvContentPartPr/>
                <p14:nvPr/>
              </p14:nvContentPartPr>
              <p14:xfrm>
                <a:off x="2636084" y="5976622"/>
                <a:ext cx="122400" cy="115920"/>
              </p14:xfrm>
            </p:contentPart>
          </mc:Choice>
          <mc:Fallback xmlns="">
            <p:pic>
              <p:nvPicPr>
                <p:cNvPr id="135" name="Freihand 134">
                  <a:extLst>
                    <a:ext uri="{FF2B5EF4-FFF2-40B4-BE49-F238E27FC236}">
                      <a16:creationId xmlns:a16="http://schemas.microsoft.com/office/drawing/2014/main" id="{52C60292-9139-410F-8BAF-EF5709B8D437}"/>
                    </a:ext>
                  </a:extLst>
                </p:cNvPr>
                <p:cNvPicPr/>
                <p:nvPr/>
              </p:nvPicPr>
              <p:blipFill>
                <a:blip r:embed="rId192"/>
                <a:stretch>
                  <a:fillRect/>
                </a:stretch>
              </p:blipFill>
              <p:spPr>
                <a:xfrm>
                  <a:off x="2627084" y="5967622"/>
                  <a:ext cx="140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6" name="Freihand 135">
                  <a:extLst>
                    <a:ext uri="{FF2B5EF4-FFF2-40B4-BE49-F238E27FC236}">
                      <a16:creationId xmlns:a16="http://schemas.microsoft.com/office/drawing/2014/main" id="{FF87F493-E566-41BF-946D-D515BDBBBC2E}"/>
                    </a:ext>
                  </a:extLst>
                </p14:cNvPr>
                <p14:cNvContentPartPr/>
                <p14:nvPr/>
              </p14:nvContentPartPr>
              <p14:xfrm>
                <a:off x="2780084" y="5840182"/>
                <a:ext cx="101880" cy="178200"/>
              </p14:xfrm>
            </p:contentPart>
          </mc:Choice>
          <mc:Fallback xmlns="">
            <p:pic>
              <p:nvPicPr>
                <p:cNvPr id="136" name="Freihand 135">
                  <a:extLst>
                    <a:ext uri="{FF2B5EF4-FFF2-40B4-BE49-F238E27FC236}">
                      <a16:creationId xmlns:a16="http://schemas.microsoft.com/office/drawing/2014/main" id="{FF87F493-E566-41BF-946D-D515BDBBBC2E}"/>
                    </a:ext>
                  </a:extLst>
                </p:cNvPr>
                <p:cNvPicPr/>
                <p:nvPr/>
              </p:nvPicPr>
              <p:blipFill>
                <a:blip r:embed="rId194"/>
                <a:stretch>
                  <a:fillRect/>
                </a:stretch>
              </p:blipFill>
              <p:spPr>
                <a:xfrm>
                  <a:off x="2771444" y="5831542"/>
                  <a:ext cx="119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7" name="Freihand 136">
                  <a:extLst>
                    <a:ext uri="{FF2B5EF4-FFF2-40B4-BE49-F238E27FC236}">
                      <a16:creationId xmlns:a16="http://schemas.microsoft.com/office/drawing/2014/main" id="{341C8BFC-A42A-4EF0-B6F8-6E1B0BF02C88}"/>
                    </a:ext>
                  </a:extLst>
                </p14:cNvPr>
                <p14:cNvContentPartPr/>
                <p14:nvPr/>
              </p14:nvContentPartPr>
              <p14:xfrm>
                <a:off x="2976644" y="5769982"/>
                <a:ext cx="34560" cy="249120"/>
              </p14:xfrm>
            </p:contentPart>
          </mc:Choice>
          <mc:Fallback xmlns="">
            <p:pic>
              <p:nvPicPr>
                <p:cNvPr id="137" name="Freihand 136">
                  <a:extLst>
                    <a:ext uri="{FF2B5EF4-FFF2-40B4-BE49-F238E27FC236}">
                      <a16:creationId xmlns:a16="http://schemas.microsoft.com/office/drawing/2014/main" id="{341C8BFC-A42A-4EF0-B6F8-6E1B0BF02C88}"/>
                    </a:ext>
                  </a:extLst>
                </p:cNvPr>
                <p:cNvPicPr/>
                <p:nvPr/>
              </p:nvPicPr>
              <p:blipFill>
                <a:blip r:embed="rId196"/>
                <a:stretch>
                  <a:fillRect/>
                </a:stretch>
              </p:blipFill>
              <p:spPr>
                <a:xfrm>
                  <a:off x="2967644" y="5761342"/>
                  <a:ext cx="522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9" name="Freihand 138">
                  <a:extLst>
                    <a:ext uri="{FF2B5EF4-FFF2-40B4-BE49-F238E27FC236}">
                      <a16:creationId xmlns:a16="http://schemas.microsoft.com/office/drawing/2014/main" id="{B01207E7-EB93-438E-8358-BFA0AFAE7158}"/>
                    </a:ext>
                  </a:extLst>
                </p14:cNvPr>
                <p14:cNvContentPartPr/>
                <p14:nvPr/>
              </p14:nvContentPartPr>
              <p14:xfrm>
                <a:off x="3149804" y="5749822"/>
                <a:ext cx="262440" cy="301320"/>
              </p14:xfrm>
            </p:contentPart>
          </mc:Choice>
          <mc:Fallback xmlns="">
            <p:pic>
              <p:nvPicPr>
                <p:cNvPr id="139" name="Freihand 138">
                  <a:extLst>
                    <a:ext uri="{FF2B5EF4-FFF2-40B4-BE49-F238E27FC236}">
                      <a16:creationId xmlns:a16="http://schemas.microsoft.com/office/drawing/2014/main" id="{B01207E7-EB93-438E-8358-BFA0AFAE7158}"/>
                    </a:ext>
                  </a:extLst>
                </p:cNvPr>
                <p:cNvPicPr/>
                <p:nvPr/>
              </p:nvPicPr>
              <p:blipFill>
                <a:blip r:embed="rId198"/>
                <a:stretch>
                  <a:fillRect/>
                </a:stretch>
              </p:blipFill>
              <p:spPr>
                <a:xfrm>
                  <a:off x="3141164" y="5740822"/>
                  <a:ext cx="2800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0" name="Freihand 139">
                  <a:extLst>
                    <a:ext uri="{FF2B5EF4-FFF2-40B4-BE49-F238E27FC236}">
                      <a16:creationId xmlns:a16="http://schemas.microsoft.com/office/drawing/2014/main" id="{806A7826-2B3B-4905-AFEC-E46891AB979F}"/>
                    </a:ext>
                  </a:extLst>
                </p14:cNvPr>
                <p14:cNvContentPartPr/>
                <p14:nvPr/>
              </p14:nvContentPartPr>
              <p14:xfrm>
                <a:off x="3440684" y="5728222"/>
                <a:ext cx="133200" cy="180000"/>
              </p14:xfrm>
            </p:contentPart>
          </mc:Choice>
          <mc:Fallback xmlns="">
            <p:pic>
              <p:nvPicPr>
                <p:cNvPr id="140" name="Freihand 139">
                  <a:extLst>
                    <a:ext uri="{FF2B5EF4-FFF2-40B4-BE49-F238E27FC236}">
                      <a16:creationId xmlns:a16="http://schemas.microsoft.com/office/drawing/2014/main" id="{806A7826-2B3B-4905-AFEC-E46891AB979F}"/>
                    </a:ext>
                  </a:extLst>
                </p:cNvPr>
                <p:cNvPicPr/>
                <p:nvPr/>
              </p:nvPicPr>
              <p:blipFill>
                <a:blip r:embed="rId200"/>
                <a:stretch>
                  <a:fillRect/>
                </a:stretch>
              </p:blipFill>
              <p:spPr>
                <a:xfrm>
                  <a:off x="3431684" y="5719582"/>
                  <a:ext cx="150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1" name="Freihand 140">
                  <a:extLst>
                    <a:ext uri="{FF2B5EF4-FFF2-40B4-BE49-F238E27FC236}">
                      <a16:creationId xmlns:a16="http://schemas.microsoft.com/office/drawing/2014/main" id="{D9DAA367-A967-48F9-8139-EF711CC2DB1C}"/>
                    </a:ext>
                  </a:extLst>
                </p14:cNvPr>
                <p14:cNvContentPartPr/>
                <p14:nvPr/>
              </p14:nvContentPartPr>
              <p14:xfrm>
                <a:off x="3640124" y="5641102"/>
                <a:ext cx="198360" cy="249840"/>
              </p14:xfrm>
            </p:contentPart>
          </mc:Choice>
          <mc:Fallback xmlns="">
            <p:pic>
              <p:nvPicPr>
                <p:cNvPr id="141" name="Freihand 140">
                  <a:extLst>
                    <a:ext uri="{FF2B5EF4-FFF2-40B4-BE49-F238E27FC236}">
                      <a16:creationId xmlns:a16="http://schemas.microsoft.com/office/drawing/2014/main" id="{D9DAA367-A967-48F9-8139-EF711CC2DB1C}"/>
                    </a:ext>
                  </a:extLst>
                </p:cNvPr>
                <p:cNvPicPr/>
                <p:nvPr/>
              </p:nvPicPr>
              <p:blipFill>
                <a:blip r:embed="rId202"/>
                <a:stretch>
                  <a:fillRect/>
                </a:stretch>
              </p:blipFill>
              <p:spPr>
                <a:xfrm>
                  <a:off x="3631484" y="5632102"/>
                  <a:ext cx="2160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2" name="Freihand 141">
                  <a:extLst>
                    <a:ext uri="{FF2B5EF4-FFF2-40B4-BE49-F238E27FC236}">
                      <a16:creationId xmlns:a16="http://schemas.microsoft.com/office/drawing/2014/main" id="{DDAF4C7D-8F8B-408A-82C4-5CFDD9C3DB41}"/>
                    </a:ext>
                  </a:extLst>
                </p14:cNvPr>
                <p14:cNvContentPartPr/>
                <p14:nvPr/>
              </p14:nvContentPartPr>
              <p14:xfrm>
                <a:off x="3935324" y="5768542"/>
                <a:ext cx="276480" cy="138600"/>
              </p14:xfrm>
            </p:contentPart>
          </mc:Choice>
          <mc:Fallback xmlns="">
            <p:pic>
              <p:nvPicPr>
                <p:cNvPr id="142" name="Freihand 141">
                  <a:extLst>
                    <a:ext uri="{FF2B5EF4-FFF2-40B4-BE49-F238E27FC236}">
                      <a16:creationId xmlns:a16="http://schemas.microsoft.com/office/drawing/2014/main" id="{DDAF4C7D-8F8B-408A-82C4-5CFDD9C3DB41}"/>
                    </a:ext>
                  </a:extLst>
                </p:cNvPr>
                <p:cNvPicPr/>
                <p:nvPr/>
              </p:nvPicPr>
              <p:blipFill>
                <a:blip r:embed="rId204"/>
                <a:stretch>
                  <a:fillRect/>
                </a:stretch>
              </p:blipFill>
              <p:spPr>
                <a:xfrm>
                  <a:off x="3926324" y="5759542"/>
                  <a:ext cx="294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3" name="Freihand 142">
                  <a:extLst>
                    <a:ext uri="{FF2B5EF4-FFF2-40B4-BE49-F238E27FC236}">
                      <a16:creationId xmlns:a16="http://schemas.microsoft.com/office/drawing/2014/main" id="{E34ECAC2-AFA4-41AA-A1E9-D6D9420D0AF3}"/>
                    </a:ext>
                  </a:extLst>
                </p14:cNvPr>
                <p14:cNvContentPartPr/>
                <p14:nvPr/>
              </p14:nvContentPartPr>
              <p14:xfrm>
                <a:off x="4305404" y="5596462"/>
                <a:ext cx="288000" cy="255960"/>
              </p14:xfrm>
            </p:contentPart>
          </mc:Choice>
          <mc:Fallback xmlns="">
            <p:pic>
              <p:nvPicPr>
                <p:cNvPr id="143" name="Freihand 142">
                  <a:extLst>
                    <a:ext uri="{FF2B5EF4-FFF2-40B4-BE49-F238E27FC236}">
                      <a16:creationId xmlns:a16="http://schemas.microsoft.com/office/drawing/2014/main" id="{E34ECAC2-AFA4-41AA-A1E9-D6D9420D0AF3}"/>
                    </a:ext>
                  </a:extLst>
                </p:cNvPr>
                <p:cNvPicPr/>
                <p:nvPr/>
              </p:nvPicPr>
              <p:blipFill>
                <a:blip r:embed="rId206"/>
                <a:stretch>
                  <a:fillRect/>
                </a:stretch>
              </p:blipFill>
              <p:spPr>
                <a:xfrm>
                  <a:off x="4296764" y="5587462"/>
                  <a:ext cx="3056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4" name="Freihand 143">
                  <a:extLst>
                    <a:ext uri="{FF2B5EF4-FFF2-40B4-BE49-F238E27FC236}">
                      <a16:creationId xmlns:a16="http://schemas.microsoft.com/office/drawing/2014/main" id="{D319D27B-017B-4EE5-ABBE-E33113BF070C}"/>
                    </a:ext>
                  </a:extLst>
                </p14:cNvPr>
                <p14:cNvContentPartPr/>
                <p14:nvPr/>
              </p14:nvContentPartPr>
              <p14:xfrm>
                <a:off x="4563524" y="5713462"/>
                <a:ext cx="96480" cy="104760"/>
              </p14:xfrm>
            </p:contentPart>
          </mc:Choice>
          <mc:Fallback xmlns="">
            <p:pic>
              <p:nvPicPr>
                <p:cNvPr id="144" name="Freihand 143">
                  <a:extLst>
                    <a:ext uri="{FF2B5EF4-FFF2-40B4-BE49-F238E27FC236}">
                      <a16:creationId xmlns:a16="http://schemas.microsoft.com/office/drawing/2014/main" id="{D319D27B-017B-4EE5-ABBE-E33113BF070C}"/>
                    </a:ext>
                  </a:extLst>
                </p:cNvPr>
                <p:cNvPicPr/>
                <p:nvPr/>
              </p:nvPicPr>
              <p:blipFill>
                <a:blip r:embed="rId208"/>
                <a:stretch>
                  <a:fillRect/>
                </a:stretch>
              </p:blipFill>
              <p:spPr>
                <a:xfrm>
                  <a:off x="4554524" y="5704822"/>
                  <a:ext cx="114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5" name="Freihand 144">
                  <a:extLst>
                    <a:ext uri="{FF2B5EF4-FFF2-40B4-BE49-F238E27FC236}">
                      <a16:creationId xmlns:a16="http://schemas.microsoft.com/office/drawing/2014/main" id="{6753ABE8-C183-407D-AB02-3EAF0EB1E08E}"/>
                    </a:ext>
                  </a:extLst>
                </p14:cNvPr>
                <p14:cNvContentPartPr/>
                <p14:nvPr/>
              </p14:nvContentPartPr>
              <p14:xfrm>
                <a:off x="4713644" y="5541022"/>
                <a:ext cx="139320" cy="274320"/>
              </p14:xfrm>
            </p:contentPart>
          </mc:Choice>
          <mc:Fallback xmlns="">
            <p:pic>
              <p:nvPicPr>
                <p:cNvPr id="145" name="Freihand 144">
                  <a:extLst>
                    <a:ext uri="{FF2B5EF4-FFF2-40B4-BE49-F238E27FC236}">
                      <a16:creationId xmlns:a16="http://schemas.microsoft.com/office/drawing/2014/main" id="{6753ABE8-C183-407D-AB02-3EAF0EB1E08E}"/>
                    </a:ext>
                  </a:extLst>
                </p:cNvPr>
                <p:cNvPicPr/>
                <p:nvPr/>
              </p:nvPicPr>
              <p:blipFill>
                <a:blip r:embed="rId210"/>
                <a:stretch>
                  <a:fillRect/>
                </a:stretch>
              </p:blipFill>
              <p:spPr>
                <a:xfrm>
                  <a:off x="4705004" y="5532022"/>
                  <a:ext cx="1569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7" name="Freihand 146">
                  <a:extLst>
                    <a:ext uri="{FF2B5EF4-FFF2-40B4-BE49-F238E27FC236}">
                      <a16:creationId xmlns:a16="http://schemas.microsoft.com/office/drawing/2014/main" id="{47590266-8E4B-49DE-97A6-BC06E9875AA3}"/>
                    </a:ext>
                  </a:extLst>
                </p14:cNvPr>
                <p14:cNvContentPartPr/>
                <p14:nvPr/>
              </p14:nvContentPartPr>
              <p14:xfrm>
                <a:off x="5033324" y="5765302"/>
                <a:ext cx="29160" cy="143280"/>
              </p14:xfrm>
            </p:contentPart>
          </mc:Choice>
          <mc:Fallback xmlns="">
            <p:pic>
              <p:nvPicPr>
                <p:cNvPr id="147" name="Freihand 146">
                  <a:extLst>
                    <a:ext uri="{FF2B5EF4-FFF2-40B4-BE49-F238E27FC236}">
                      <a16:creationId xmlns:a16="http://schemas.microsoft.com/office/drawing/2014/main" id="{47590266-8E4B-49DE-97A6-BC06E9875AA3}"/>
                    </a:ext>
                  </a:extLst>
                </p:cNvPr>
                <p:cNvPicPr/>
                <p:nvPr/>
              </p:nvPicPr>
              <p:blipFill>
                <a:blip r:embed="rId212"/>
                <a:stretch>
                  <a:fillRect/>
                </a:stretch>
              </p:blipFill>
              <p:spPr>
                <a:xfrm>
                  <a:off x="5024324" y="5756662"/>
                  <a:ext cx="46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8" name="Freihand 147">
                  <a:extLst>
                    <a:ext uri="{FF2B5EF4-FFF2-40B4-BE49-F238E27FC236}">
                      <a16:creationId xmlns:a16="http://schemas.microsoft.com/office/drawing/2014/main" id="{65BC9D3C-4E87-4959-B5C4-99A9BFD11A87}"/>
                    </a:ext>
                  </a:extLst>
                </p14:cNvPr>
                <p14:cNvContentPartPr/>
                <p14:nvPr/>
              </p14:nvContentPartPr>
              <p14:xfrm>
                <a:off x="5279204" y="5672062"/>
                <a:ext cx="475560" cy="142200"/>
              </p14:xfrm>
            </p:contentPart>
          </mc:Choice>
          <mc:Fallback xmlns="">
            <p:pic>
              <p:nvPicPr>
                <p:cNvPr id="148" name="Freihand 147">
                  <a:extLst>
                    <a:ext uri="{FF2B5EF4-FFF2-40B4-BE49-F238E27FC236}">
                      <a16:creationId xmlns:a16="http://schemas.microsoft.com/office/drawing/2014/main" id="{65BC9D3C-4E87-4959-B5C4-99A9BFD11A87}"/>
                    </a:ext>
                  </a:extLst>
                </p:cNvPr>
                <p:cNvPicPr/>
                <p:nvPr/>
              </p:nvPicPr>
              <p:blipFill>
                <a:blip r:embed="rId214"/>
                <a:stretch>
                  <a:fillRect/>
                </a:stretch>
              </p:blipFill>
              <p:spPr>
                <a:xfrm>
                  <a:off x="5270564" y="5663062"/>
                  <a:ext cx="493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Freihand 148">
                  <a:extLst>
                    <a:ext uri="{FF2B5EF4-FFF2-40B4-BE49-F238E27FC236}">
                      <a16:creationId xmlns:a16="http://schemas.microsoft.com/office/drawing/2014/main" id="{66546E0F-5D65-4E74-95B8-9ED01E6ABBB7}"/>
                    </a:ext>
                  </a:extLst>
                </p14:cNvPr>
                <p14:cNvContentPartPr/>
                <p14:nvPr/>
              </p14:nvContentPartPr>
              <p14:xfrm>
                <a:off x="5830364" y="5675662"/>
                <a:ext cx="125640" cy="84960"/>
              </p14:xfrm>
            </p:contentPart>
          </mc:Choice>
          <mc:Fallback xmlns="">
            <p:pic>
              <p:nvPicPr>
                <p:cNvPr id="149" name="Freihand 148">
                  <a:extLst>
                    <a:ext uri="{FF2B5EF4-FFF2-40B4-BE49-F238E27FC236}">
                      <a16:creationId xmlns:a16="http://schemas.microsoft.com/office/drawing/2014/main" id="{66546E0F-5D65-4E74-95B8-9ED01E6ABBB7}"/>
                    </a:ext>
                  </a:extLst>
                </p:cNvPr>
                <p:cNvPicPr/>
                <p:nvPr/>
              </p:nvPicPr>
              <p:blipFill>
                <a:blip r:embed="rId216"/>
                <a:stretch>
                  <a:fillRect/>
                </a:stretch>
              </p:blipFill>
              <p:spPr>
                <a:xfrm>
                  <a:off x="5821724" y="5666662"/>
                  <a:ext cx="143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1" name="Freihand 150">
                  <a:extLst>
                    <a:ext uri="{FF2B5EF4-FFF2-40B4-BE49-F238E27FC236}">
                      <a16:creationId xmlns:a16="http://schemas.microsoft.com/office/drawing/2014/main" id="{3DE6AA61-C2F2-4278-9BEE-4C43DE84B2EF}"/>
                    </a:ext>
                  </a:extLst>
                </p14:cNvPr>
                <p14:cNvContentPartPr/>
                <p14:nvPr/>
              </p14:nvContentPartPr>
              <p14:xfrm>
                <a:off x="6237884" y="5606182"/>
                <a:ext cx="325800" cy="151200"/>
              </p14:xfrm>
            </p:contentPart>
          </mc:Choice>
          <mc:Fallback xmlns="">
            <p:pic>
              <p:nvPicPr>
                <p:cNvPr id="151" name="Freihand 150">
                  <a:extLst>
                    <a:ext uri="{FF2B5EF4-FFF2-40B4-BE49-F238E27FC236}">
                      <a16:creationId xmlns:a16="http://schemas.microsoft.com/office/drawing/2014/main" id="{3DE6AA61-C2F2-4278-9BEE-4C43DE84B2EF}"/>
                    </a:ext>
                  </a:extLst>
                </p:cNvPr>
                <p:cNvPicPr/>
                <p:nvPr/>
              </p:nvPicPr>
              <p:blipFill>
                <a:blip r:embed="rId218"/>
                <a:stretch>
                  <a:fillRect/>
                </a:stretch>
              </p:blipFill>
              <p:spPr>
                <a:xfrm>
                  <a:off x="6229244" y="5597182"/>
                  <a:ext cx="343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2" name="Freihand 151">
                  <a:extLst>
                    <a:ext uri="{FF2B5EF4-FFF2-40B4-BE49-F238E27FC236}">
                      <a16:creationId xmlns:a16="http://schemas.microsoft.com/office/drawing/2014/main" id="{B208BB59-AD49-4B7B-9A29-D7C41AA78F91}"/>
                    </a:ext>
                  </a:extLst>
                </p14:cNvPr>
                <p14:cNvContentPartPr/>
                <p14:nvPr/>
              </p14:nvContentPartPr>
              <p14:xfrm>
                <a:off x="6835844" y="5613382"/>
                <a:ext cx="118080" cy="286920"/>
              </p14:xfrm>
            </p:contentPart>
          </mc:Choice>
          <mc:Fallback xmlns="">
            <p:pic>
              <p:nvPicPr>
                <p:cNvPr id="152" name="Freihand 151">
                  <a:extLst>
                    <a:ext uri="{FF2B5EF4-FFF2-40B4-BE49-F238E27FC236}">
                      <a16:creationId xmlns:a16="http://schemas.microsoft.com/office/drawing/2014/main" id="{B208BB59-AD49-4B7B-9A29-D7C41AA78F91}"/>
                    </a:ext>
                  </a:extLst>
                </p:cNvPr>
                <p:cNvPicPr/>
                <p:nvPr/>
              </p:nvPicPr>
              <p:blipFill>
                <a:blip r:embed="rId220"/>
                <a:stretch>
                  <a:fillRect/>
                </a:stretch>
              </p:blipFill>
              <p:spPr>
                <a:xfrm>
                  <a:off x="6827204" y="5604382"/>
                  <a:ext cx="1357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3" name="Freihand 152">
                  <a:extLst>
                    <a:ext uri="{FF2B5EF4-FFF2-40B4-BE49-F238E27FC236}">
                      <a16:creationId xmlns:a16="http://schemas.microsoft.com/office/drawing/2014/main" id="{C3447E0C-B805-4411-B33B-2E6A0A2326B1}"/>
                    </a:ext>
                  </a:extLst>
                </p14:cNvPr>
                <p14:cNvContentPartPr/>
                <p14:nvPr/>
              </p14:nvContentPartPr>
              <p14:xfrm>
                <a:off x="7002164" y="5634982"/>
                <a:ext cx="81000" cy="108720"/>
              </p14:xfrm>
            </p:contentPart>
          </mc:Choice>
          <mc:Fallback xmlns="">
            <p:pic>
              <p:nvPicPr>
                <p:cNvPr id="153" name="Freihand 152">
                  <a:extLst>
                    <a:ext uri="{FF2B5EF4-FFF2-40B4-BE49-F238E27FC236}">
                      <a16:creationId xmlns:a16="http://schemas.microsoft.com/office/drawing/2014/main" id="{C3447E0C-B805-4411-B33B-2E6A0A2326B1}"/>
                    </a:ext>
                  </a:extLst>
                </p:cNvPr>
                <p:cNvPicPr/>
                <p:nvPr/>
              </p:nvPicPr>
              <p:blipFill>
                <a:blip r:embed="rId222"/>
                <a:stretch>
                  <a:fillRect/>
                </a:stretch>
              </p:blipFill>
              <p:spPr>
                <a:xfrm>
                  <a:off x="6993164" y="5626342"/>
                  <a:ext cx="98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4" name="Freihand 153">
                  <a:extLst>
                    <a:ext uri="{FF2B5EF4-FFF2-40B4-BE49-F238E27FC236}">
                      <a16:creationId xmlns:a16="http://schemas.microsoft.com/office/drawing/2014/main" id="{C9DA2FC8-4BC3-414B-B45F-EF5CAFE01479}"/>
                    </a:ext>
                  </a:extLst>
                </p14:cNvPr>
                <p14:cNvContentPartPr/>
                <p14:nvPr/>
              </p14:nvContentPartPr>
              <p14:xfrm>
                <a:off x="7119524" y="5605102"/>
                <a:ext cx="88200" cy="143280"/>
              </p14:xfrm>
            </p:contentPart>
          </mc:Choice>
          <mc:Fallback xmlns="">
            <p:pic>
              <p:nvPicPr>
                <p:cNvPr id="154" name="Freihand 153">
                  <a:extLst>
                    <a:ext uri="{FF2B5EF4-FFF2-40B4-BE49-F238E27FC236}">
                      <a16:creationId xmlns:a16="http://schemas.microsoft.com/office/drawing/2014/main" id="{C9DA2FC8-4BC3-414B-B45F-EF5CAFE01479}"/>
                    </a:ext>
                  </a:extLst>
                </p:cNvPr>
                <p:cNvPicPr/>
                <p:nvPr/>
              </p:nvPicPr>
              <p:blipFill>
                <a:blip r:embed="rId224"/>
                <a:stretch>
                  <a:fillRect/>
                </a:stretch>
              </p:blipFill>
              <p:spPr>
                <a:xfrm>
                  <a:off x="7110884" y="5596102"/>
                  <a:ext cx="105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5" name="Freihand 154">
                  <a:extLst>
                    <a:ext uri="{FF2B5EF4-FFF2-40B4-BE49-F238E27FC236}">
                      <a16:creationId xmlns:a16="http://schemas.microsoft.com/office/drawing/2014/main" id="{739CF49A-E0EB-4AB6-8CC7-4F47632E9BC5}"/>
                    </a:ext>
                  </a:extLst>
                </p14:cNvPr>
                <p14:cNvContentPartPr/>
                <p14:nvPr/>
              </p14:nvContentPartPr>
              <p14:xfrm>
                <a:off x="7229324" y="5605822"/>
                <a:ext cx="24480" cy="151200"/>
              </p14:xfrm>
            </p:contentPart>
          </mc:Choice>
          <mc:Fallback xmlns="">
            <p:pic>
              <p:nvPicPr>
                <p:cNvPr id="155" name="Freihand 154">
                  <a:extLst>
                    <a:ext uri="{FF2B5EF4-FFF2-40B4-BE49-F238E27FC236}">
                      <a16:creationId xmlns:a16="http://schemas.microsoft.com/office/drawing/2014/main" id="{739CF49A-E0EB-4AB6-8CC7-4F47632E9BC5}"/>
                    </a:ext>
                  </a:extLst>
                </p:cNvPr>
                <p:cNvPicPr/>
                <p:nvPr/>
              </p:nvPicPr>
              <p:blipFill>
                <a:blip r:embed="rId226"/>
                <a:stretch>
                  <a:fillRect/>
                </a:stretch>
              </p:blipFill>
              <p:spPr>
                <a:xfrm>
                  <a:off x="7220324" y="5597182"/>
                  <a:ext cx="42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6" name="Freihand 155">
                  <a:extLst>
                    <a:ext uri="{FF2B5EF4-FFF2-40B4-BE49-F238E27FC236}">
                      <a16:creationId xmlns:a16="http://schemas.microsoft.com/office/drawing/2014/main" id="{1856213C-FCCA-48FB-867D-82C8D75B38D1}"/>
                    </a:ext>
                  </a:extLst>
                </p14:cNvPr>
                <p14:cNvContentPartPr/>
                <p14:nvPr/>
              </p14:nvContentPartPr>
              <p14:xfrm>
                <a:off x="7309964" y="5480902"/>
                <a:ext cx="324360" cy="254880"/>
              </p14:xfrm>
            </p:contentPart>
          </mc:Choice>
          <mc:Fallback xmlns="">
            <p:pic>
              <p:nvPicPr>
                <p:cNvPr id="156" name="Freihand 155">
                  <a:extLst>
                    <a:ext uri="{FF2B5EF4-FFF2-40B4-BE49-F238E27FC236}">
                      <a16:creationId xmlns:a16="http://schemas.microsoft.com/office/drawing/2014/main" id="{1856213C-FCCA-48FB-867D-82C8D75B38D1}"/>
                    </a:ext>
                  </a:extLst>
                </p:cNvPr>
                <p:cNvPicPr/>
                <p:nvPr/>
              </p:nvPicPr>
              <p:blipFill>
                <a:blip r:embed="rId228"/>
                <a:stretch>
                  <a:fillRect/>
                </a:stretch>
              </p:blipFill>
              <p:spPr>
                <a:xfrm>
                  <a:off x="7301324" y="5472262"/>
                  <a:ext cx="342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7" name="Freihand 156">
                  <a:extLst>
                    <a:ext uri="{FF2B5EF4-FFF2-40B4-BE49-F238E27FC236}">
                      <a16:creationId xmlns:a16="http://schemas.microsoft.com/office/drawing/2014/main" id="{7E800E8D-1AA1-466F-85C0-F544E7077326}"/>
                    </a:ext>
                  </a:extLst>
                </p14:cNvPr>
                <p14:cNvContentPartPr/>
                <p14:nvPr/>
              </p14:nvContentPartPr>
              <p14:xfrm>
                <a:off x="7525964" y="5443462"/>
                <a:ext cx="15480" cy="5040"/>
              </p14:xfrm>
            </p:contentPart>
          </mc:Choice>
          <mc:Fallback xmlns="">
            <p:pic>
              <p:nvPicPr>
                <p:cNvPr id="157" name="Freihand 156">
                  <a:extLst>
                    <a:ext uri="{FF2B5EF4-FFF2-40B4-BE49-F238E27FC236}">
                      <a16:creationId xmlns:a16="http://schemas.microsoft.com/office/drawing/2014/main" id="{7E800E8D-1AA1-466F-85C0-F544E7077326}"/>
                    </a:ext>
                  </a:extLst>
                </p:cNvPr>
                <p:cNvPicPr/>
                <p:nvPr/>
              </p:nvPicPr>
              <p:blipFill>
                <a:blip r:embed="rId22"/>
                <a:stretch>
                  <a:fillRect/>
                </a:stretch>
              </p:blipFill>
              <p:spPr>
                <a:xfrm>
                  <a:off x="7516964" y="5434462"/>
                  <a:ext cx="33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8" name="Freihand 157">
                  <a:extLst>
                    <a:ext uri="{FF2B5EF4-FFF2-40B4-BE49-F238E27FC236}">
                      <a16:creationId xmlns:a16="http://schemas.microsoft.com/office/drawing/2014/main" id="{08DD127D-BFD7-4F10-8814-40DDBA7CDDE9}"/>
                    </a:ext>
                  </a:extLst>
                </p14:cNvPr>
                <p14:cNvContentPartPr/>
                <p14:nvPr/>
              </p14:nvContentPartPr>
              <p14:xfrm>
                <a:off x="7120964" y="5369302"/>
                <a:ext cx="19080" cy="10800"/>
              </p14:xfrm>
            </p:contentPart>
          </mc:Choice>
          <mc:Fallback xmlns="">
            <p:pic>
              <p:nvPicPr>
                <p:cNvPr id="158" name="Freihand 157">
                  <a:extLst>
                    <a:ext uri="{FF2B5EF4-FFF2-40B4-BE49-F238E27FC236}">
                      <a16:creationId xmlns:a16="http://schemas.microsoft.com/office/drawing/2014/main" id="{08DD127D-BFD7-4F10-8814-40DDBA7CDDE9}"/>
                    </a:ext>
                  </a:extLst>
                </p:cNvPr>
                <p:cNvPicPr/>
                <p:nvPr/>
              </p:nvPicPr>
              <p:blipFill>
                <a:blip r:embed="rId231"/>
                <a:stretch>
                  <a:fillRect/>
                </a:stretch>
              </p:blipFill>
              <p:spPr>
                <a:xfrm>
                  <a:off x="7111964" y="5360302"/>
                  <a:ext cx="36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9" name="Freihand 158">
                  <a:extLst>
                    <a:ext uri="{FF2B5EF4-FFF2-40B4-BE49-F238E27FC236}">
                      <a16:creationId xmlns:a16="http://schemas.microsoft.com/office/drawing/2014/main" id="{6D21409B-01B9-43D9-A5FC-9AC3B7141D77}"/>
                    </a:ext>
                  </a:extLst>
                </p14:cNvPr>
                <p14:cNvContentPartPr/>
                <p14:nvPr/>
              </p14:nvContentPartPr>
              <p14:xfrm>
                <a:off x="2336204" y="6354982"/>
                <a:ext cx="88200" cy="137520"/>
              </p14:xfrm>
            </p:contentPart>
          </mc:Choice>
          <mc:Fallback xmlns="">
            <p:pic>
              <p:nvPicPr>
                <p:cNvPr id="159" name="Freihand 158">
                  <a:extLst>
                    <a:ext uri="{FF2B5EF4-FFF2-40B4-BE49-F238E27FC236}">
                      <a16:creationId xmlns:a16="http://schemas.microsoft.com/office/drawing/2014/main" id="{6D21409B-01B9-43D9-A5FC-9AC3B7141D77}"/>
                    </a:ext>
                  </a:extLst>
                </p:cNvPr>
                <p:cNvPicPr/>
                <p:nvPr/>
              </p:nvPicPr>
              <p:blipFill>
                <a:blip r:embed="rId233"/>
                <a:stretch>
                  <a:fillRect/>
                </a:stretch>
              </p:blipFill>
              <p:spPr>
                <a:xfrm>
                  <a:off x="2327204" y="6346342"/>
                  <a:ext cx="105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0" name="Freihand 159">
                  <a:extLst>
                    <a:ext uri="{FF2B5EF4-FFF2-40B4-BE49-F238E27FC236}">
                      <a16:creationId xmlns:a16="http://schemas.microsoft.com/office/drawing/2014/main" id="{27A45BE2-D5A9-4A8D-A2F0-80B769718C50}"/>
                    </a:ext>
                  </a:extLst>
                </p14:cNvPr>
                <p14:cNvContentPartPr/>
                <p14:nvPr/>
              </p14:nvContentPartPr>
              <p14:xfrm>
                <a:off x="2517284" y="6328702"/>
                <a:ext cx="65880" cy="172080"/>
              </p14:xfrm>
            </p:contentPart>
          </mc:Choice>
          <mc:Fallback xmlns="">
            <p:pic>
              <p:nvPicPr>
                <p:cNvPr id="160" name="Freihand 159">
                  <a:extLst>
                    <a:ext uri="{FF2B5EF4-FFF2-40B4-BE49-F238E27FC236}">
                      <a16:creationId xmlns:a16="http://schemas.microsoft.com/office/drawing/2014/main" id="{27A45BE2-D5A9-4A8D-A2F0-80B769718C50}"/>
                    </a:ext>
                  </a:extLst>
                </p:cNvPr>
                <p:cNvPicPr/>
                <p:nvPr/>
              </p:nvPicPr>
              <p:blipFill>
                <a:blip r:embed="rId235"/>
                <a:stretch>
                  <a:fillRect/>
                </a:stretch>
              </p:blipFill>
              <p:spPr>
                <a:xfrm>
                  <a:off x="2508644" y="6320062"/>
                  <a:ext cx="83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1" name="Freihand 160">
                  <a:extLst>
                    <a:ext uri="{FF2B5EF4-FFF2-40B4-BE49-F238E27FC236}">
                      <a16:creationId xmlns:a16="http://schemas.microsoft.com/office/drawing/2014/main" id="{46B53EBE-483D-4C9C-A0AE-0BB7630CC550}"/>
                    </a:ext>
                  </a:extLst>
                </p14:cNvPr>
                <p14:cNvContentPartPr/>
                <p14:nvPr/>
              </p14:nvContentPartPr>
              <p14:xfrm>
                <a:off x="2524484" y="6384142"/>
                <a:ext cx="77760" cy="69120"/>
              </p14:xfrm>
            </p:contentPart>
          </mc:Choice>
          <mc:Fallback xmlns="">
            <p:pic>
              <p:nvPicPr>
                <p:cNvPr id="161" name="Freihand 160">
                  <a:extLst>
                    <a:ext uri="{FF2B5EF4-FFF2-40B4-BE49-F238E27FC236}">
                      <a16:creationId xmlns:a16="http://schemas.microsoft.com/office/drawing/2014/main" id="{46B53EBE-483D-4C9C-A0AE-0BB7630CC550}"/>
                    </a:ext>
                  </a:extLst>
                </p:cNvPr>
                <p:cNvPicPr/>
                <p:nvPr/>
              </p:nvPicPr>
              <p:blipFill>
                <a:blip r:embed="rId237"/>
                <a:stretch>
                  <a:fillRect/>
                </a:stretch>
              </p:blipFill>
              <p:spPr>
                <a:xfrm>
                  <a:off x="2515844" y="6375142"/>
                  <a:ext cx="95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2" name="Freihand 161">
                  <a:extLst>
                    <a:ext uri="{FF2B5EF4-FFF2-40B4-BE49-F238E27FC236}">
                      <a16:creationId xmlns:a16="http://schemas.microsoft.com/office/drawing/2014/main" id="{9C6ED3F8-2805-4DEF-9DC8-D6408625F4DC}"/>
                    </a:ext>
                  </a:extLst>
                </p14:cNvPr>
                <p14:cNvContentPartPr/>
                <p14:nvPr/>
              </p14:nvContentPartPr>
              <p14:xfrm>
                <a:off x="2667404" y="6228262"/>
                <a:ext cx="164520" cy="189360"/>
              </p14:xfrm>
            </p:contentPart>
          </mc:Choice>
          <mc:Fallback xmlns="">
            <p:pic>
              <p:nvPicPr>
                <p:cNvPr id="162" name="Freihand 161">
                  <a:extLst>
                    <a:ext uri="{FF2B5EF4-FFF2-40B4-BE49-F238E27FC236}">
                      <a16:creationId xmlns:a16="http://schemas.microsoft.com/office/drawing/2014/main" id="{9C6ED3F8-2805-4DEF-9DC8-D6408625F4DC}"/>
                    </a:ext>
                  </a:extLst>
                </p:cNvPr>
                <p:cNvPicPr/>
                <p:nvPr/>
              </p:nvPicPr>
              <p:blipFill>
                <a:blip r:embed="rId239"/>
                <a:stretch>
                  <a:fillRect/>
                </a:stretch>
              </p:blipFill>
              <p:spPr>
                <a:xfrm>
                  <a:off x="2658764" y="6219262"/>
                  <a:ext cx="182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3" name="Freihand 162">
                  <a:extLst>
                    <a:ext uri="{FF2B5EF4-FFF2-40B4-BE49-F238E27FC236}">
                      <a16:creationId xmlns:a16="http://schemas.microsoft.com/office/drawing/2014/main" id="{C31BB43A-EE45-466E-9FF7-BE2F16B7B583}"/>
                    </a:ext>
                  </a:extLst>
                </p14:cNvPr>
                <p14:cNvContentPartPr/>
                <p14:nvPr/>
              </p14:nvContentPartPr>
              <p14:xfrm>
                <a:off x="2813564" y="6236902"/>
                <a:ext cx="361800" cy="155520"/>
              </p14:xfrm>
            </p:contentPart>
          </mc:Choice>
          <mc:Fallback xmlns="">
            <p:pic>
              <p:nvPicPr>
                <p:cNvPr id="163" name="Freihand 162">
                  <a:extLst>
                    <a:ext uri="{FF2B5EF4-FFF2-40B4-BE49-F238E27FC236}">
                      <a16:creationId xmlns:a16="http://schemas.microsoft.com/office/drawing/2014/main" id="{C31BB43A-EE45-466E-9FF7-BE2F16B7B583}"/>
                    </a:ext>
                  </a:extLst>
                </p:cNvPr>
                <p:cNvPicPr/>
                <p:nvPr/>
              </p:nvPicPr>
              <p:blipFill>
                <a:blip r:embed="rId241"/>
                <a:stretch>
                  <a:fillRect/>
                </a:stretch>
              </p:blipFill>
              <p:spPr>
                <a:xfrm>
                  <a:off x="2804924" y="6228262"/>
                  <a:ext cx="379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4" name="Freihand 163">
                  <a:extLst>
                    <a:ext uri="{FF2B5EF4-FFF2-40B4-BE49-F238E27FC236}">
                      <a16:creationId xmlns:a16="http://schemas.microsoft.com/office/drawing/2014/main" id="{14326AA8-9665-4401-93B8-0FFCF74FD94E}"/>
                    </a:ext>
                  </a:extLst>
                </p14:cNvPr>
                <p14:cNvContentPartPr/>
                <p14:nvPr/>
              </p14:nvContentPartPr>
              <p14:xfrm>
                <a:off x="3472004" y="6183982"/>
                <a:ext cx="24480" cy="162720"/>
              </p14:xfrm>
            </p:contentPart>
          </mc:Choice>
          <mc:Fallback xmlns="">
            <p:pic>
              <p:nvPicPr>
                <p:cNvPr id="164" name="Freihand 163">
                  <a:extLst>
                    <a:ext uri="{FF2B5EF4-FFF2-40B4-BE49-F238E27FC236}">
                      <a16:creationId xmlns:a16="http://schemas.microsoft.com/office/drawing/2014/main" id="{14326AA8-9665-4401-93B8-0FFCF74FD94E}"/>
                    </a:ext>
                  </a:extLst>
                </p:cNvPr>
                <p:cNvPicPr/>
                <p:nvPr/>
              </p:nvPicPr>
              <p:blipFill>
                <a:blip r:embed="rId243"/>
                <a:stretch>
                  <a:fillRect/>
                </a:stretch>
              </p:blipFill>
              <p:spPr>
                <a:xfrm>
                  <a:off x="3463004" y="6174982"/>
                  <a:ext cx="42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5" name="Freihand 164">
                  <a:extLst>
                    <a:ext uri="{FF2B5EF4-FFF2-40B4-BE49-F238E27FC236}">
                      <a16:creationId xmlns:a16="http://schemas.microsoft.com/office/drawing/2014/main" id="{62BDEA10-58D5-4419-8C8E-66A30A926D5C}"/>
                    </a:ext>
                  </a:extLst>
                </p14:cNvPr>
                <p14:cNvContentPartPr/>
                <p14:nvPr/>
              </p14:nvContentPartPr>
              <p14:xfrm>
                <a:off x="3485684" y="6174622"/>
                <a:ext cx="125640" cy="76320"/>
              </p14:xfrm>
            </p:contentPart>
          </mc:Choice>
          <mc:Fallback xmlns="">
            <p:pic>
              <p:nvPicPr>
                <p:cNvPr id="165" name="Freihand 164">
                  <a:extLst>
                    <a:ext uri="{FF2B5EF4-FFF2-40B4-BE49-F238E27FC236}">
                      <a16:creationId xmlns:a16="http://schemas.microsoft.com/office/drawing/2014/main" id="{62BDEA10-58D5-4419-8C8E-66A30A926D5C}"/>
                    </a:ext>
                  </a:extLst>
                </p:cNvPr>
                <p:cNvPicPr/>
                <p:nvPr/>
              </p:nvPicPr>
              <p:blipFill>
                <a:blip r:embed="rId245"/>
                <a:stretch>
                  <a:fillRect/>
                </a:stretch>
              </p:blipFill>
              <p:spPr>
                <a:xfrm>
                  <a:off x="3477044" y="6165622"/>
                  <a:ext cx="143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6" name="Freihand 165">
                  <a:extLst>
                    <a:ext uri="{FF2B5EF4-FFF2-40B4-BE49-F238E27FC236}">
                      <a16:creationId xmlns:a16="http://schemas.microsoft.com/office/drawing/2014/main" id="{AA2D54FF-5965-43ED-84BA-F3613522C933}"/>
                    </a:ext>
                  </a:extLst>
                </p14:cNvPr>
                <p14:cNvContentPartPr/>
                <p14:nvPr/>
              </p14:nvContentPartPr>
              <p14:xfrm>
                <a:off x="3538964" y="6286942"/>
                <a:ext cx="130320" cy="55080"/>
              </p14:xfrm>
            </p:contentPart>
          </mc:Choice>
          <mc:Fallback xmlns="">
            <p:pic>
              <p:nvPicPr>
                <p:cNvPr id="166" name="Freihand 165">
                  <a:extLst>
                    <a:ext uri="{FF2B5EF4-FFF2-40B4-BE49-F238E27FC236}">
                      <a16:creationId xmlns:a16="http://schemas.microsoft.com/office/drawing/2014/main" id="{AA2D54FF-5965-43ED-84BA-F3613522C933}"/>
                    </a:ext>
                  </a:extLst>
                </p:cNvPr>
                <p:cNvPicPr/>
                <p:nvPr/>
              </p:nvPicPr>
              <p:blipFill>
                <a:blip r:embed="rId247"/>
                <a:stretch>
                  <a:fillRect/>
                </a:stretch>
              </p:blipFill>
              <p:spPr>
                <a:xfrm>
                  <a:off x="3529964" y="6278302"/>
                  <a:ext cx="147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7" name="Freihand 166">
                  <a:extLst>
                    <a:ext uri="{FF2B5EF4-FFF2-40B4-BE49-F238E27FC236}">
                      <a16:creationId xmlns:a16="http://schemas.microsoft.com/office/drawing/2014/main" id="{0353743C-5C81-46C2-9C0A-3AAD6A031E2D}"/>
                    </a:ext>
                  </a:extLst>
                </p14:cNvPr>
                <p14:cNvContentPartPr/>
                <p14:nvPr/>
              </p14:nvContentPartPr>
              <p14:xfrm>
                <a:off x="3709604" y="6067702"/>
                <a:ext cx="277560" cy="321120"/>
              </p14:xfrm>
            </p:contentPart>
          </mc:Choice>
          <mc:Fallback xmlns="">
            <p:pic>
              <p:nvPicPr>
                <p:cNvPr id="167" name="Freihand 166">
                  <a:extLst>
                    <a:ext uri="{FF2B5EF4-FFF2-40B4-BE49-F238E27FC236}">
                      <a16:creationId xmlns:a16="http://schemas.microsoft.com/office/drawing/2014/main" id="{0353743C-5C81-46C2-9C0A-3AAD6A031E2D}"/>
                    </a:ext>
                  </a:extLst>
                </p:cNvPr>
                <p:cNvPicPr/>
                <p:nvPr/>
              </p:nvPicPr>
              <p:blipFill>
                <a:blip r:embed="rId249"/>
                <a:stretch>
                  <a:fillRect/>
                </a:stretch>
              </p:blipFill>
              <p:spPr>
                <a:xfrm>
                  <a:off x="3700964" y="6058702"/>
                  <a:ext cx="2952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8" name="Freihand 167">
                  <a:extLst>
                    <a:ext uri="{FF2B5EF4-FFF2-40B4-BE49-F238E27FC236}">
                      <a16:creationId xmlns:a16="http://schemas.microsoft.com/office/drawing/2014/main" id="{985C0349-8E1D-4193-8F98-EFFC74670C5A}"/>
                    </a:ext>
                  </a:extLst>
                </p14:cNvPr>
                <p14:cNvContentPartPr/>
                <p14:nvPr/>
              </p14:nvContentPartPr>
              <p14:xfrm>
                <a:off x="4010564" y="6039262"/>
                <a:ext cx="187560" cy="223560"/>
              </p14:xfrm>
            </p:contentPart>
          </mc:Choice>
          <mc:Fallback xmlns="">
            <p:pic>
              <p:nvPicPr>
                <p:cNvPr id="168" name="Freihand 167">
                  <a:extLst>
                    <a:ext uri="{FF2B5EF4-FFF2-40B4-BE49-F238E27FC236}">
                      <a16:creationId xmlns:a16="http://schemas.microsoft.com/office/drawing/2014/main" id="{985C0349-8E1D-4193-8F98-EFFC74670C5A}"/>
                    </a:ext>
                  </a:extLst>
                </p:cNvPr>
                <p:cNvPicPr/>
                <p:nvPr/>
              </p:nvPicPr>
              <p:blipFill>
                <a:blip r:embed="rId251"/>
                <a:stretch>
                  <a:fillRect/>
                </a:stretch>
              </p:blipFill>
              <p:spPr>
                <a:xfrm>
                  <a:off x="4001924" y="6030622"/>
                  <a:ext cx="205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9" name="Freihand 168">
                  <a:extLst>
                    <a:ext uri="{FF2B5EF4-FFF2-40B4-BE49-F238E27FC236}">
                      <a16:creationId xmlns:a16="http://schemas.microsoft.com/office/drawing/2014/main" id="{83BAE85C-F3AE-497C-B290-E679CC5CB963}"/>
                    </a:ext>
                  </a:extLst>
                </p14:cNvPr>
                <p14:cNvContentPartPr/>
                <p14:nvPr/>
              </p14:nvContentPartPr>
              <p14:xfrm>
                <a:off x="4450844" y="6135382"/>
                <a:ext cx="241920" cy="102600"/>
              </p14:xfrm>
            </p:contentPart>
          </mc:Choice>
          <mc:Fallback xmlns="">
            <p:pic>
              <p:nvPicPr>
                <p:cNvPr id="169" name="Freihand 168">
                  <a:extLst>
                    <a:ext uri="{FF2B5EF4-FFF2-40B4-BE49-F238E27FC236}">
                      <a16:creationId xmlns:a16="http://schemas.microsoft.com/office/drawing/2014/main" id="{83BAE85C-F3AE-497C-B290-E679CC5CB963}"/>
                    </a:ext>
                  </a:extLst>
                </p:cNvPr>
                <p:cNvPicPr/>
                <p:nvPr/>
              </p:nvPicPr>
              <p:blipFill>
                <a:blip r:embed="rId253"/>
                <a:stretch>
                  <a:fillRect/>
                </a:stretch>
              </p:blipFill>
              <p:spPr>
                <a:xfrm>
                  <a:off x="4441844" y="6126382"/>
                  <a:ext cx="259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0" name="Freihand 169">
                  <a:extLst>
                    <a:ext uri="{FF2B5EF4-FFF2-40B4-BE49-F238E27FC236}">
                      <a16:creationId xmlns:a16="http://schemas.microsoft.com/office/drawing/2014/main" id="{73D2F3DE-CE4E-46A2-8400-73FD14FE586C}"/>
                    </a:ext>
                  </a:extLst>
                </p14:cNvPr>
                <p14:cNvContentPartPr/>
                <p14:nvPr/>
              </p14:nvContentPartPr>
              <p14:xfrm>
                <a:off x="4667564" y="6044662"/>
                <a:ext cx="6120" cy="42840"/>
              </p14:xfrm>
            </p:contentPart>
          </mc:Choice>
          <mc:Fallback xmlns="">
            <p:pic>
              <p:nvPicPr>
                <p:cNvPr id="170" name="Freihand 169">
                  <a:extLst>
                    <a:ext uri="{FF2B5EF4-FFF2-40B4-BE49-F238E27FC236}">
                      <a16:creationId xmlns:a16="http://schemas.microsoft.com/office/drawing/2014/main" id="{73D2F3DE-CE4E-46A2-8400-73FD14FE586C}"/>
                    </a:ext>
                  </a:extLst>
                </p:cNvPr>
                <p:cNvPicPr/>
                <p:nvPr/>
              </p:nvPicPr>
              <p:blipFill>
                <a:blip r:embed="rId154"/>
                <a:stretch>
                  <a:fillRect/>
                </a:stretch>
              </p:blipFill>
              <p:spPr>
                <a:xfrm>
                  <a:off x="4658564" y="6035662"/>
                  <a:ext cx="23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1" name="Freihand 170">
                  <a:extLst>
                    <a:ext uri="{FF2B5EF4-FFF2-40B4-BE49-F238E27FC236}">
                      <a16:creationId xmlns:a16="http://schemas.microsoft.com/office/drawing/2014/main" id="{E6F8C2B3-64EB-422B-805A-D4010BE0AF8D}"/>
                    </a:ext>
                  </a:extLst>
                </p14:cNvPr>
                <p14:cNvContentPartPr/>
                <p14:nvPr/>
              </p14:nvContentPartPr>
              <p14:xfrm>
                <a:off x="4781324" y="6003982"/>
                <a:ext cx="317160" cy="223920"/>
              </p14:xfrm>
            </p:contentPart>
          </mc:Choice>
          <mc:Fallback xmlns="">
            <p:pic>
              <p:nvPicPr>
                <p:cNvPr id="171" name="Freihand 170">
                  <a:extLst>
                    <a:ext uri="{FF2B5EF4-FFF2-40B4-BE49-F238E27FC236}">
                      <a16:creationId xmlns:a16="http://schemas.microsoft.com/office/drawing/2014/main" id="{E6F8C2B3-64EB-422B-805A-D4010BE0AF8D}"/>
                    </a:ext>
                  </a:extLst>
                </p:cNvPr>
                <p:cNvPicPr/>
                <p:nvPr/>
              </p:nvPicPr>
              <p:blipFill>
                <a:blip r:embed="rId256"/>
                <a:stretch>
                  <a:fillRect/>
                </a:stretch>
              </p:blipFill>
              <p:spPr>
                <a:xfrm>
                  <a:off x="4772684" y="5994982"/>
                  <a:ext cx="3348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2" name="Freihand 171">
                  <a:extLst>
                    <a:ext uri="{FF2B5EF4-FFF2-40B4-BE49-F238E27FC236}">
                      <a16:creationId xmlns:a16="http://schemas.microsoft.com/office/drawing/2014/main" id="{14589440-4ED3-4255-BC8E-22E91CEA15E9}"/>
                    </a:ext>
                  </a:extLst>
                </p14:cNvPr>
                <p14:cNvContentPartPr/>
                <p14:nvPr/>
              </p14:nvContentPartPr>
              <p14:xfrm>
                <a:off x="5343644" y="6046102"/>
                <a:ext cx="423000" cy="175320"/>
              </p14:xfrm>
            </p:contentPart>
          </mc:Choice>
          <mc:Fallback xmlns="">
            <p:pic>
              <p:nvPicPr>
                <p:cNvPr id="172" name="Freihand 171">
                  <a:extLst>
                    <a:ext uri="{FF2B5EF4-FFF2-40B4-BE49-F238E27FC236}">
                      <a16:creationId xmlns:a16="http://schemas.microsoft.com/office/drawing/2014/main" id="{14589440-4ED3-4255-BC8E-22E91CEA15E9}"/>
                    </a:ext>
                  </a:extLst>
                </p:cNvPr>
                <p:cNvPicPr/>
                <p:nvPr/>
              </p:nvPicPr>
              <p:blipFill>
                <a:blip r:embed="rId258"/>
                <a:stretch>
                  <a:fillRect/>
                </a:stretch>
              </p:blipFill>
              <p:spPr>
                <a:xfrm>
                  <a:off x="5334644" y="6037462"/>
                  <a:ext cx="4406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3" name="Freihand 172">
                  <a:extLst>
                    <a:ext uri="{FF2B5EF4-FFF2-40B4-BE49-F238E27FC236}">
                      <a16:creationId xmlns:a16="http://schemas.microsoft.com/office/drawing/2014/main" id="{40FBA915-8ADF-4595-9537-757BEA3990C3}"/>
                    </a:ext>
                  </a:extLst>
                </p14:cNvPr>
                <p14:cNvContentPartPr/>
                <p14:nvPr/>
              </p14:nvContentPartPr>
              <p14:xfrm>
                <a:off x="5733524" y="6000742"/>
                <a:ext cx="14400" cy="18360"/>
              </p14:xfrm>
            </p:contentPart>
          </mc:Choice>
          <mc:Fallback xmlns="">
            <p:pic>
              <p:nvPicPr>
                <p:cNvPr id="173" name="Freihand 172">
                  <a:extLst>
                    <a:ext uri="{FF2B5EF4-FFF2-40B4-BE49-F238E27FC236}">
                      <a16:creationId xmlns:a16="http://schemas.microsoft.com/office/drawing/2014/main" id="{40FBA915-8ADF-4595-9537-757BEA3990C3}"/>
                    </a:ext>
                  </a:extLst>
                </p:cNvPr>
                <p:cNvPicPr/>
                <p:nvPr/>
              </p:nvPicPr>
              <p:blipFill>
                <a:blip r:embed="rId260"/>
                <a:stretch>
                  <a:fillRect/>
                </a:stretch>
              </p:blipFill>
              <p:spPr>
                <a:xfrm>
                  <a:off x="5724524" y="5991742"/>
                  <a:ext cx="32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4" name="Freihand 173">
                  <a:extLst>
                    <a:ext uri="{FF2B5EF4-FFF2-40B4-BE49-F238E27FC236}">
                      <a16:creationId xmlns:a16="http://schemas.microsoft.com/office/drawing/2014/main" id="{D6BEA264-1DA0-41FE-AFAA-BE9D08C4B96D}"/>
                    </a:ext>
                  </a:extLst>
                </p14:cNvPr>
                <p14:cNvContentPartPr/>
                <p14:nvPr/>
              </p14:nvContentPartPr>
              <p14:xfrm>
                <a:off x="5883284" y="5954662"/>
                <a:ext cx="160920" cy="261720"/>
              </p14:xfrm>
            </p:contentPart>
          </mc:Choice>
          <mc:Fallback xmlns="">
            <p:pic>
              <p:nvPicPr>
                <p:cNvPr id="174" name="Freihand 173">
                  <a:extLst>
                    <a:ext uri="{FF2B5EF4-FFF2-40B4-BE49-F238E27FC236}">
                      <a16:creationId xmlns:a16="http://schemas.microsoft.com/office/drawing/2014/main" id="{D6BEA264-1DA0-41FE-AFAA-BE9D08C4B96D}"/>
                    </a:ext>
                  </a:extLst>
                </p:cNvPr>
                <p:cNvPicPr/>
                <p:nvPr/>
              </p:nvPicPr>
              <p:blipFill>
                <a:blip r:embed="rId262"/>
                <a:stretch>
                  <a:fillRect/>
                </a:stretch>
              </p:blipFill>
              <p:spPr>
                <a:xfrm>
                  <a:off x="5874284" y="5946022"/>
                  <a:ext cx="1785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5" name="Freihand 174">
                  <a:extLst>
                    <a:ext uri="{FF2B5EF4-FFF2-40B4-BE49-F238E27FC236}">
                      <a16:creationId xmlns:a16="http://schemas.microsoft.com/office/drawing/2014/main" id="{D2F467AA-1CCE-4F64-8B4A-502684A965FF}"/>
                    </a:ext>
                  </a:extLst>
                </p14:cNvPr>
                <p14:cNvContentPartPr/>
                <p14:nvPr/>
              </p14:nvContentPartPr>
              <p14:xfrm>
                <a:off x="5945924" y="6165622"/>
                <a:ext cx="81000" cy="52560"/>
              </p14:xfrm>
            </p:contentPart>
          </mc:Choice>
          <mc:Fallback xmlns="">
            <p:pic>
              <p:nvPicPr>
                <p:cNvPr id="175" name="Freihand 174">
                  <a:extLst>
                    <a:ext uri="{FF2B5EF4-FFF2-40B4-BE49-F238E27FC236}">
                      <a16:creationId xmlns:a16="http://schemas.microsoft.com/office/drawing/2014/main" id="{D2F467AA-1CCE-4F64-8B4A-502684A965FF}"/>
                    </a:ext>
                  </a:extLst>
                </p:cNvPr>
                <p:cNvPicPr/>
                <p:nvPr/>
              </p:nvPicPr>
              <p:blipFill>
                <a:blip r:embed="rId264"/>
                <a:stretch>
                  <a:fillRect/>
                </a:stretch>
              </p:blipFill>
              <p:spPr>
                <a:xfrm>
                  <a:off x="5937284" y="6156982"/>
                  <a:ext cx="98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6" name="Freihand 175">
                  <a:extLst>
                    <a:ext uri="{FF2B5EF4-FFF2-40B4-BE49-F238E27FC236}">
                      <a16:creationId xmlns:a16="http://schemas.microsoft.com/office/drawing/2014/main" id="{1D2CCE66-05DD-42FD-9CF1-33FB005DC4E9}"/>
                    </a:ext>
                  </a:extLst>
                </p14:cNvPr>
                <p14:cNvContentPartPr/>
                <p14:nvPr/>
              </p14:nvContentPartPr>
              <p14:xfrm>
                <a:off x="6033764" y="5948542"/>
                <a:ext cx="272520" cy="243000"/>
              </p14:xfrm>
            </p:contentPart>
          </mc:Choice>
          <mc:Fallback xmlns="">
            <p:pic>
              <p:nvPicPr>
                <p:cNvPr id="176" name="Freihand 175">
                  <a:extLst>
                    <a:ext uri="{FF2B5EF4-FFF2-40B4-BE49-F238E27FC236}">
                      <a16:creationId xmlns:a16="http://schemas.microsoft.com/office/drawing/2014/main" id="{1D2CCE66-05DD-42FD-9CF1-33FB005DC4E9}"/>
                    </a:ext>
                  </a:extLst>
                </p:cNvPr>
                <p:cNvPicPr/>
                <p:nvPr/>
              </p:nvPicPr>
              <p:blipFill>
                <a:blip r:embed="rId266"/>
                <a:stretch>
                  <a:fillRect/>
                </a:stretch>
              </p:blipFill>
              <p:spPr>
                <a:xfrm>
                  <a:off x="6025124" y="5939902"/>
                  <a:ext cx="2901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7" name="Freihand 176">
                  <a:extLst>
                    <a:ext uri="{FF2B5EF4-FFF2-40B4-BE49-F238E27FC236}">
                      <a16:creationId xmlns:a16="http://schemas.microsoft.com/office/drawing/2014/main" id="{AF493424-B5D3-4D07-846F-99D4A7E6E7E5}"/>
                    </a:ext>
                  </a:extLst>
                </p14:cNvPr>
                <p14:cNvContentPartPr/>
                <p14:nvPr/>
              </p14:nvContentPartPr>
              <p14:xfrm>
                <a:off x="6374684" y="5968342"/>
                <a:ext cx="187920" cy="238320"/>
              </p14:xfrm>
            </p:contentPart>
          </mc:Choice>
          <mc:Fallback xmlns="">
            <p:pic>
              <p:nvPicPr>
                <p:cNvPr id="177" name="Freihand 176">
                  <a:extLst>
                    <a:ext uri="{FF2B5EF4-FFF2-40B4-BE49-F238E27FC236}">
                      <a16:creationId xmlns:a16="http://schemas.microsoft.com/office/drawing/2014/main" id="{AF493424-B5D3-4D07-846F-99D4A7E6E7E5}"/>
                    </a:ext>
                  </a:extLst>
                </p:cNvPr>
                <p:cNvPicPr/>
                <p:nvPr/>
              </p:nvPicPr>
              <p:blipFill>
                <a:blip r:embed="rId268"/>
                <a:stretch>
                  <a:fillRect/>
                </a:stretch>
              </p:blipFill>
              <p:spPr>
                <a:xfrm>
                  <a:off x="6365684" y="5959342"/>
                  <a:ext cx="2055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8" name="Freihand 177">
                  <a:extLst>
                    <a:ext uri="{FF2B5EF4-FFF2-40B4-BE49-F238E27FC236}">
                      <a16:creationId xmlns:a16="http://schemas.microsoft.com/office/drawing/2014/main" id="{97A08895-BDC2-4A69-B55A-8E9970373DFB}"/>
                    </a:ext>
                  </a:extLst>
                </p14:cNvPr>
                <p14:cNvContentPartPr/>
                <p14:nvPr/>
              </p14:nvContentPartPr>
              <p14:xfrm>
                <a:off x="6481964" y="6067342"/>
                <a:ext cx="189360" cy="129240"/>
              </p14:xfrm>
            </p:contentPart>
          </mc:Choice>
          <mc:Fallback xmlns="">
            <p:pic>
              <p:nvPicPr>
                <p:cNvPr id="178" name="Freihand 177">
                  <a:extLst>
                    <a:ext uri="{FF2B5EF4-FFF2-40B4-BE49-F238E27FC236}">
                      <a16:creationId xmlns:a16="http://schemas.microsoft.com/office/drawing/2014/main" id="{97A08895-BDC2-4A69-B55A-8E9970373DFB}"/>
                    </a:ext>
                  </a:extLst>
                </p:cNvPr>
                <p:cNvPicPr/>
                <p:nvPr/>
              </p:nvPicPr>
              <p:blipFill>
                <a:blip r:embed="rId270"/>
                <a:stretch>
                  <a:fillRect/>
                </a:stretch>
              </p:blipFill>
              <p:spPr>
                <a:xfrm>
                  <a:off x="6473324" y="6058702"/>
                  <a:ext cx="207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9" name="Freihand 178">
                  <a:extLst>
                    <a:ext uri="{FF2B5EF4-FFF2-40B4-BE49-F238E27FC236}">
                      <a16:creationId xmlns:a16="http://schemas.microsoft.com/office/drawing/2014/main" id="{642267BB-618F-4A18-901E-D70AC032CC92}"/>
                    </a:ext>
                  </a:extLst>
                </p14:cNvPr>
                <p14:cNvContentPartPr/>
                <p14:nvPr/>
              </p14:nvContentPartPr>
              <p14:xfrm>
                <a:off x="6708764" y="5968702"/>
                <a:ext cx="392400" cy="237960"/>
              </p14:xfrm>
            </p:contentPart>
          </mc:Choice>
          <mc:Fallback xmlns="">
            <p:pic>
              <p:nvPicPr>
                <p:cNvPr id="179" name="Freihand 178">
                  <a:extLst>
                    <a:ext uri="{FF2B5EF4-FFF2-40B4-BE49-F238E27FC236}">
                      <a16:creationId xmlns:a16="http://schemas.microsoft.com/office/drawing/2014/main" id="{642267BB-618F-4A18-901E-D70AC032CC92}"/>
                    </a:ext>
                  </a:extLst>
                </p:cNvPr>
                <p:cNvPicPr/>
                <p:nvPr/>
              </p:nvPicPr>
              <p:blipFill>
                <a:blip r:embed="rId272"/>
                <a:stretch>
                  <a:fillRect/>
                </a:stretch>
              </p:blipFill>
              <p:spPr>
                <a:xfrm>
                  <a:off x="6699764" y="5959702"/>
                  <a:ext cx="4100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0" name="Freihand 179">
                  <a:extLst>
                    <a:ext uri="{FF2B5EF4-FFF2-40B4-BE49-F238E27FC236}">
                      <a16:creationId xmlns:a16="http://schemas.microsoft.com/office/drawing/2014/main" id="{9658C2CC-5918-429C-80E8-44B3E732AFB7}"/>
                    </a:ext>
                  </a:extLst>
                </p14:cNvPr>
                <p14:cNvContentPartPr/>
                <p14:nvPr/>
              </p14:nvContentPartPr>
              <p14:xfrm>
                <a:off x="7011884" y="5892742"/>
                <a:ext cx="70920" cy="51480"/>
              </p14:xfrm>
            </p:contentPart>
          </mc:Choice>
          <mc:Fallback xmlns="">
            <p:pic>
              <p:nvPicPr>
                <p:cNvPr id="180" name="Freihand 179">
                  <a:extLst>
                    <a:ext uri="{FF2B5EF4-FFF2-40B4-BE49-F238E27FC236}">
                      <a16:creationId xmlns:a16="http://schemas.microsoft.com/office/drawing/2014/main" id="{9658C2CC-5918-429C-80E8-44B3E732AFB7}"/>
                    </a:ext>
                  </a:extLst>
                </p:cNvPr>
                <p:cNvPicPr/>
                <p:nvPr/>
              </p:nvPicPr>
              <p:blipFill>
                <a:blip r:embed="rId274"/>
                <a:stretch>
                  <a:fillRect/>
                </a:stretch>
              </p:blipFill>
              <p:spPr>
                <a:xfrm>
                  <a:off x="7003244" y="5884102"/>
                  <a:ext cx="88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1" name="Freihand 180">
                  <a:extLst>
                    <a:ext uri="{FF2B5EF4-FFF2-40B4-BE49-F238E27FC236}">
                      <a16:creationId xmlns:a16="http://schemas.microsoft.com/office/drawing/2014/main" id="{D6ED5968-3216-41A7-BBB5-288F2F8649D6}"/>
                    </a:ext>
                  </a:extLst>
                </p14:cNvPr>
                <p14:cNvContentPartPr/>
                <p14:nvPr/>
              </p14:nvContentPartPr>
              <p14:xfrm>
                <a:off x="7117724" y="5940982"/>
                <a:ext cx="122400" cy="248400"/>
              </p14:xfrm>
            </p:contentPart>
          </mc:Choice>
          <mc:Fallback xmlns="">
            <p:pic>
              <p:nvPicPr>
                <p:cNvPr id="181" name="Freihand 180">
                  <a:extLst>
                    <a:ext uri="{FF2B5EF4-FFF2-40B4-BE49-F238E27FC236}">
                      <a16:creationId xmlns:a16="http://schemas.microsoft.com/office/drawing/2014/main" id="{D6ED5968-3216-41A7-BBB5-288F2F8649D6}"/>
                    </a:ext>
                  </a:extLst>
                </p:cNvPr>
                <p:cNvPicPr/>
                <p:nvPr/>
              </p:nvPicPr>
              <p:blipFill>
                <a:blip r:embed="rId276"/>
                <a:stretch>
                  <a:fillRect/>
                </a:stretch>
              </p:blipFill>
              <p:spPr>
                <a:xfrm>
                  <a:off x="7108724" y="5931982"/>
                  <a:ext cx="1400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Freihand 181">
                  <a:extLst>
                    <a:ext uri="{FF2B5EF4-FFF2-40B4-BE49-F238E27FC236}">
                      <a16:creationId xmlns:a16="http://schemas.microsoft.com/office/drawing/2014/main" id="{D8F9C18E-6673-4E96-AF62-DA61F5ECE49D}"/>
                    </a:ext>
                  </a:extLst>
                </p14:cNvPr>
                <p14:cNvContentPartPr/>
                <p14:nvPr/>
              </p14:nvContentPartPr>
              <p14:xfrm>
                <a:off x="7387004" y="5998582"/>
                <a:ext cx="553680" cy="185400"/>
              </p14:xfrm>
            </p:contentPart>
          </mc:Choice>
          <mc:Fallback xmlns="">
            <p:pic>
              <p:nvPicPr>
                <p:cNvPr id="182" name="Freihand 181">
                  <a:extLst>
                    <a:ext uri="{FF2B5EF4-FFF2-40B4-BE49-F238E27FC236}">
                      <a16:creationId xmlns:a16="http://schemas.microsoft.com/office/drawing/2014/main" id="{D8F9C18E-6673-4E96-AF62-DA61F5ECE49D}"/>
                    </a:ext>
                  </a:extLst>
                </p:cNvPr>
                <p:cNvPicPr/>
                <p:nvPr/>
              </p:nvPicPr>
              <p:blipFill>
                <a:blip r:embed="rId278"/>
                <a:stretch>
                  <a:fillRect/>
                </a:stretch>
              </p:blipFill>
              <p:spPr>
                <a:xfrm>
                  <a:off x="7378364" y="5989942"/>
                  <a:ext cx="571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3" name="Freihand 182">
                  <a:extLst>
                    <a:ext uri="{FF2B5EF4-FFF2-40B4-BE49-F238E27FC236}">
                      <a16:creationId xmlns:a16="http://schemas.microsoft.com/office/drawing/2014/main" id="{996C6504-CAE1-4FAB-B02F-2F6364792D4A}"/>
                    </a:ext>
                  </a:extLst>
                </p14:cNvPr>
                <p14:cNvContentPartPr/>
                <p14:nvPr/>
              </p14:nvContentPartPr>
              <p14:xfrm>
                <a:off x="7902164" y="5852062"/>
                <a:ext cx="52560" cy="53640"/>
              </p14:xfrm>
            </p:contentPart>
          </mc:Choice>
          <mc:Fallback xmlns="">
            <p:pic>
              <p:nvPicPr>
                <p:cNvPr id="183" name="Freihand 182">
                  <a:extLst>
                    <a:ext uri="{FF2B5EF4-FFF2-40B4-BE49-F238E27FC236}">
                      <a16:creationId xmlns:a16="http://schemas.microsoft.com/office/drawing/2014/main" id="{996C6504-CAE1-4FAB-B02F-2F6364792D4A}"/>
                    </a:ext>
                  </a:extLst>
                </p:cNvPr>
                <p:cNvPicPr/>
                <p:nvPr/>
              </p:nvPicPr>
              <p:blipFill>
                <a:blip r:embed="rId280"/>
                <a:stretch>
                  <a:fillRect/>
                </a:stretch>
              </p:blipFill>
              <p:spPr>
                <a:xfrm>
                  <a:off x="7893164" y="5843422"/>
                  <a:ext cx="70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4" name="Freihand 183">
                  <a:extLst>
                    <a:ext uri="{FF2B5EF4-FFF2-40B4-BE49-F238E27FC236}">
                      <a16:creationId xmlns:a16="http://schemas.microsoft.com/office/drawing/2014/main" id="{8BBD87FC-E6EF-48CA-9C43-3FCD9EB32136}"/>
                    </a:ext>
                  </a:extLst>
                </p14:cNvPr>
                <p14:cNvContentPartPr/>
                <p14:nvPr/>
              </p14:nvContentPartPr>
              <p14:xfrm>
                <a:off x="7987124" y="5934862"/>
                <a:ext cx="226080" cy="224640"/>
              </p14:xfrm>
            </p:contentPart>
          </mc:Choice>
          <mc:Fallback xmlns="">
            <p:pic>
              <p:nvPicPr>
                <p:cNvPr id="184" name="Freihand 183">
                  <a:extLst>
                    <a:ext uri="{FF2B5EF4-FFF2-40B4-BE49-F238E27FC236}">
                      <a16:creationId xmlns:a16="http://schemas.microsoft.com/office/drawing/2014/main" id="{8BBD87FC-E6EF-48CA-9C43-3FCD9EB32136}"/>
                    </a:ext>
                  </a:extLst>
                </p:cNvPr>
                <p:cNvPicPr/>
                <p:nvPr/>
              </p:nvPicPr>
              <p:blipFill>
                <a:blip r:embed="rId282"/>
                <a:stretch>
                  <a:fillRect/>
                </a:stretch>
              </p:blipFill>
              <p:spPr>
                <a:xfrm>
                  <a:off x="7978484" y="5926222"/>
                  <a:ext cx="243720" cy="242280"/>
                </a:xfrm>
                <a:prstGeom prst="rect">
                  <a:avLst/>
                </a:prstGeom>
              </p:spPr>
            </p:pic>
          </mc:Fallback>
        </mc:AlternateContent>
      </p:grpSp>
    </p:spTree>
    <p:extLst>
      <p:ext uri="{BB962C8B-B14F-4D97-AF65-F5344CB8AC3E}">
        <p14:creationId xmlns:p14="http://schemas.microsoft.com/office/powerpoint/2010/main" val="1007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a:t>
            </a:r>
            <a:r>
              <a:rPr lang="de-DE" sz="2903" b="1" dirty="0">
                <a:solidFill>
                  <a:srgbClr val="000000"/>
                </a:solidFill>
                <a:latin typeface="Times New Roman" panose="02020603050405020304" pitchFamily="18" charset="0"/>
                <a:cs typeface="Times New Roman" panose="02020603050405020304" pitchFamily="18" charset="0"/>
              </a:rPr>
              <a:t> 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12956" y="779383"/>
            <a:ext cx="10638264" cy="6074527"/>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Nachfrage nach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p=20-x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Angebot von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Bei der Produktion entstehen Eimissionen und damit Gesundheitsschäden, die proportional zur Stahlmenge sind:</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S=4x</a:t>
            </a:r>
          </a:p>
          <a:p>
            <a:pPr algn="ctr"/>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Damit entsteht ein Grenzschaden pro abgesetzter Einheit Aluminium</a:t>
            </a:r>
          </a:p>
          <a:p>
            <a:r>
              <a:rPr lang="de-DE" sz="2177" dirty="0">
                <a:latin typeface="Times New Roman" panose="02020603050405020304" pitchFamily="18" charset="0"/>
                <a:cs typeface="Times New Roman" panose="02020603050405020304" pitchFamily="18" charset="0"/>
              </a:rPr>
              <a:t>von 3 Geldeinheiten.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Bestimmen Sie das private Marktgleichgewicht und das</a:t>
            </a:r>
          </a:p>
          <a:p>
            <a:r>
              <a:rPr lang="de-DE" sz="2177" dirty="0">
                <a:latin typeface="Times New Roman" panose="02020603050405020304" pitchFamily="18" charset="0"/>
                <a:cs typeface="Times New Roman" panose="02020603050405020304" pitchFamily="18" charset="0"/>
              </a:rPr>
              <a:t>soziale Marktgleichgewicht.</a:t>
            </a:r>
          </a:p>
        </p:txBody>
      </p:sp>
      <p:sp>
        <p:nvSpPr>
          <p:cNvPr id="4" name="Rechteck 3">
            <a:extLst>
              <a:ext uri="{FF2B5EF4-FFF2-40B4-BE49-F238E27FC236}">
                <a16:creationId xmlns:a16="http://schemas.microsoft.com/office/drawing/2014/main" id="{BEAD64C6-A459-4029-8484-F95A57E5990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0033AD2-8149-4693-8634-4C811DFB6931}"/>
                  </a:ext>
                </a:extLst>
              </p14:cNvPr>
              <p14:cNvContentPartPr/>
              <p14:nvPr/>
            </p14:nvContentPartPr>
            <p14:xfrm>
              <a:off x="5017124" y="1337825"/>
              <a:ext cx="1413000" cy="706320"/>
            </p14:xfrm>
          </p:contentPart>
        </mc:Choice>
        <mc:Fallback xmlns="">
          <p:pic>
            <p:nvPicPr>
              <p:cNvPr id="2" name="Freihand 1">
                <a:extLst>
                  <a:ext uri="{FF2B5EF4-FFF2-40B4-BE49-F238E27FC236}">
                    <a16:creationId xmlns:a16="http://schemas.microsoft.com/office/drawing/2014/main" id="{10033AD2-8149-4693-8634-4C811DFB6931}"/>
                  </a:ext>
                </a:extLst>
              </p:cNvPr>
              <p:cNvPicPr/>
              <p:nvPr/>
            </p:nvPicPr>
            <p:blipFill>
              <a:blip r:embed="rId4"/>
              <a:stretch>
                <a:fillRect/>
              </a:stretch>
            </p:blipFill>
            <p:spPr>
              <a:xfrm>
                <a:off x="5008124" y="1328825"/>
                <a:ext cx="143064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E930E22-5303-48C9-A08A-22F4935E0255}"/>
                  </a:ext>
                </a:extLst>
              </p14:cNvPr>
              <p14:cNvContentPartPr/>
              <p14:nvPr/>
            </p14:nvContentPartPr>
            <p14:xfrm>
              <a:off x="5057084" y="2764145"/>
              <a:ext cx="1479600" cy="791280"/>
            </p14:xfrm>
          </p:contentPart>
        </mc:Choice>
        <mc:Fallback xmlns="">
          <p:pic>
            <p:nvPicPr>
              <p:cNvPr id="5" name="Freihand 4">
                <a:extLst>
                  <a:ext uri="{FF2B5EF4-FFF2-40B4-BE49-F238E27FC236}">
                    <a16:creationId xmlns:a16="http://schemas.microsoft.com/office/drawing/2014/main" id="{7E930E22-5303-48C9-A08A-22F4935E0255}"/>
                  </a:ext>
                </a:extLst>
              </p:cNvPr>
              <p:cNvPicPr/>
              <p:nvPr/>
            </p:nvPicPr>
            <p:blipFill>
              <a:blip r:embed="rId6"/>
              <a:stretch>
                <a:fillRect/>
              </a:stretch>
            </p:blipFill>
            <p:spPr>
              <a:xfrm>
                <a:off x="5048444" y="2755505"/>
                <a:ext cx="1497240" cy="80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4ED4E03-5D9F-420C-ADAE-97D3BCE19A71}"/>
                  </a:ext>
                </a:extLst>
              </p14:cNvPr>
              <p14:cNvContentPartPr/>
              <p14:nvPr/>
            </p14:nvContentPartPr>
            <p14:xfrm>
              <a:off x="5298284" y="4334465"/>
              <a:ext cx="1022400" cy="676440"/>
            </p14:xfrm>
          </p:contentPart>
        </mc:Choice>
        <mc:Fallback xmlns="">
          <p:pic>
            <p:nvPicPr>
              <p:cNvPr id="7" name="Freihand 6">
                <a:extLst>
                  <a:ext uri="{FF2B5EF4-FFF2-40B4-BE49-F238E27FC236}">
                    <a16:creationId xmlns:a16="http://schemas.microsoft.com/office/drawing/2014/main" id="{14ED4E03-5D9F-420C-ADAE-97D3BCE19A71}"/>
                  </a:ext>
                </a:extLst>
              </p:cNvPr>
              <p:cNvPicPr/>
              <p:nvPr/>
            </p:nvPicPr>
            <p:blipFill>
              <a:blip r:embed="rId8"/>
              <a:stretch>
                <a:fillRect/>
              </a:stretch>
            </p:blipFill>
            <p:spPr>
              <a:xfrm>
                <a:off x="5289284" y="4325825"/>
                <a:ext cx="1040040" cy="694080"/>
              </a:xfrm>
              <a:prstGeom prst="rect">
                <a:avLst/>
              </a:prstGeom>
            </p:spPr>
          </p:pic>
        </mc:Fallback>
      </mc:AlternateContent>
      <p:grpSp>
        <p:nvGrpSpPr>
          <p:cNvPr id="10" name="Gruppieren 9">
            <a:extLst>
              <a:ext uri="{FF2B5EF4-FFF2-40B4-BE49-F238E27FC236}">
                <a16:creationId xmlns:a16="http://schemas.microsoft.com/office/drawing/2014/main" id="{FB0B24CF-2982-435D-84BE-65C3B2539AF4}"/>
              </a:ext>
            </a:extLst>
          </p:cNvPr>
          <p:cNvGrpSpPr/>
          <p:nvPr/>
        </p:nvGrpSpPr>
        <p:grpSpPr>
          <a:xfrm>
            <a:off x="2055404" y="648425"/>
            <a:ext cx="2004120" cy="917640"/>
            <a:chOff x="2055404" y="648425"/>
            <a:chExt cx="2004120" cy="91764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3075DD6-C86F-4949-A27F-364A40F2BD64}"/>
                    </a:ext>
                  </a:extLst>
                </p14:cNvPr>
                <p14:cNvContentPartPr/>
                <p14:nvPr/>
              </p14:nvContentPartPr>
              <p14:xfrm>
                <a:off x="2915084" y="648425"/>
                <a:ext cx="284040" cy="104040"/>
              </p14:xfrm>
            </p:contentPart>
          </mc:Choice>
          <mc:Fallback xmlns="">
            <p:pic>
              <p:nvPicPr>
                <p:cNvPr id="8" name="Freihand 7">
                  <a:extLst>
                    <a:ext uri="{FF2B5EF4-FFF2-40B4-BE49-F238E27FC236}">
                      <a16:creationId xmlns:a16="http://schemas.microsoft.com/office/drawing/2014/main" id="{E3075DD6-C86F-4949-A27F-364A40F2BD64}"/>
                    </a:ext>
                  </a:extLst>
                </p:cNvPr>
                <p:cNvPicPr/>
                <p:nvPr/>
              </p:nvPicPr>
              <p:blipFill>
                <a:blip r:embed="rId10"/>
                <a:stretch>
                  <a:fillRect/>
                </a:stretch>
              </p:blipFill>
              <p:spPr>
                <a:xfrm>
                  <a:off x="2906444" y="639425"/>
                  <a:ext cx="301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AA18998-FCF3-43B7-B8D7-FBCF61201644}"/>
                    </a:ext>
                  </a:extLst>
                </p14:cNvPr>
                <p14:cNvContentPartPr/>
                <p14:nvPr/>
              </p14:nvContentPartPr>
              <p14:xfrm>
                <a:off x="2055404" y="698825"/>
                <a:ext cx="2004120" cy="867240"/>
              </p14:xfrm>
            </p:contentPart>
          </mc:Choice>
          <mc:Fallback xmlns="">
            <p:pic>
              <p:nvPicPr>
                <p:cNvPr id="9" name="Freihand 8">
                  <a:extLst>
                    <a:ext uri="{FF2B5EF4-FFF2-40B4-BE49-F238E27FC236}">
                      <a16:creationId xmlns:a16="http://schemas.microsoft.com/office/drawing/2014/main" id="{DAA18998-FCF3-43B7-B8D7-FBCF61201644}"/>
                    </a:ext>
                  </a:extLst>
                </p:cNvPr>
                <p:cNvPicPr/>
                <p:nvPr/>
              </p:nvPicPr>
              <p:blipFill>
                <a:blip r:embed="rId12"/>
                <a:stretch>
                  <a:fillRect/>
                </a:stretch>
              </p:blipFill>
              <p:spPr>
                <a:xfrm>
                  <a:off x="2046404" y="689825"/>
                  <a:ext cx="2021760" cy="88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479AFC2-901E-4546-966D-7FAA334C6F81}"/>
                  </a:ext>
                </a:extLst>
              </p14:cNvPr>
              <p14:cNvContentPartPr/>
              <p14:nvPr/>
            </p14:nvContentPartPr>
            <p14:xfrm>
              <a:off x="5287484" y="4419065"/>
              <a:ext cx="992160" cy="624240"/>
            </p14:xfrm>
          </p:contentPart>
        </mc:Choice>
        <mc:Fallback xmlns="">
          <p:pic>
            <p:nvPicPr>
              <p:cNvPr id="11" name="Freihand 10">
                <a:extLst>
                  <a:ext uri="{FF2B5EF4-FFF2-40B4-BE49-F238E27FC236}">
                    <a16:creationId xmlns:a16="http://schemas.microsoft.com/office/drawing/2014/main" id="{9479AFC2-901E-4546-966D-7FAA334C6F81}"/>
                  </a:ext>
                </a:extLst>
              </p:cNvPr>
              <p:cNvPicPr/>
              <p:nvPr/>
            </p:nvPicPr>
            <p:blipFill>
              <a:blip r:embed="rId14"/>
              <a:stretch>
                <a:fillRect/>
              </a:stretch>
            </p:blipFill>
            <p:spPr>
              <a:xfrm>
                <a:off x="5278844" y="4410065"/>
                <a:ext cx="100980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63CFFD4-8C84-475E-88E0-F02A33B54139}"/>
                  </a:ext>
                </a:extLst>
              </p14:cNvPr>
              <p14:cNvContentPartPr/>
              <p14:nvPr/>
            </p14:nvContentPartPr>
            <p14:xfrm>
              <a:off x="5293964" y="4426625"/>
              <a:ext cx="1147680" cy="605160"/>
            </p14:xfrm>
          </p:contentPart>
        </mc:Choice>
        <mc:Fallback xmlns="">
          <p:pic>
            <p:nvPicPr>
              <p:cNvPr id="12" name="Freihand 11">
                <a:extLst>
                  <a:ext uri="{FF2B5EF4-FFF2-40B4-BE49-F238E27FC236}">
                    <a16:creationId xmlns:a16="http://schemas.microsoft.com/office/drawing/2014/main" id="{363CFFD4-8C84-475E-88E0-F02A33B54139}"/>
                  </a:ext>
                </a:extLst>
              </p:cNvPr>
              <p:cNvPicPr/>
              <p:nvPr/>
            </p:nvPicPr>
            <p:blipFill>
              <a:blip r:embed="rId16"/>
              <a:stretch>
                <a:fillRect/>
              </a:stretch>
            </p:blipFill>
            <p:spPr>
              <a:xfrm>
                <a:off x="5284964" y="4417985"/>
                <a:ext cx="1165320" cy="622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98F16F9-24A0-4AC6-A484-BB0BBA7A5C82}"/>
                  </a:ext>
                </a:extLst>
              </p14:cNvPr>
              <p14:cNvContentPartPr/>
              <p14:nvPr/>
            </p14:nvContentPartPr>
            <p14:xfrm>
              <a:off x="5350124" y="4437065"/>
              <a:ext cx="931680" cy="476280"/>
            </p14:xfrm>
          </p:contentPart>
        </mc:Choice>
        <mc:Fallback xmlns="">
          <p:pic>
            <p:nvPicPr>
              <p:cNvPr id="13" name="Freihand 12">
                <a:extLst>
                  <a:ext uri="{FF2B5EF4-FFF2-40B4-BE49-F238E27FC236}">
                    <a16:creationId xmlns:a16="http://schemas.microsoft.com/office/drawing/2014/main" id="{898F16F9-24A0-4AC6-A484-BB0BBA7A5C82}"/>
                  </a:ext>
                </a:extLst>
              </p:cNvPr>
              <p:cNvPicPr/>
              <p:nvPr/>
            </p:nvPicPr>
            <p:blipFill>
              <a:blip r:embed="rId18"/>
              <a:stretch>
                <a:fillRect/>
              </a:stretch>
            </p:blipFill>
            <p:spPr>
              <a:xfrm>
                <a:off x="5341124" y="4428425"/>
                <a:ext cx="94932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AE896142-1EBF-4CAF-B6BC-922F71BF3618}"/>
                  </a:ext>
                </a:extLst>
              </p14:cNvPr>
              <p14:cNvContentPartPr/>
              <p14:nvPr/>
            </p14:nvContentPartPr>
            <p14:xfrm>
              <a:off x="2708084" y="5433905"/>
              <a:ext cx="1840320" cy="94320"/>
            </p14:xfrm>
          </p:contentPart>
        </mc:Choice>
        <mc:Fallback xmlns="">
          <p:pic>
            <p:nvPicPr>
              <p:cNvPr id="14" name="Freihand 13">
                <a:extLst>
                  <a:ext uri="{FF2B5EF4-FFF2-40B4-BE49-F238E27FC236}">
                    <a16:creationId xmlns:a16="http://schemas.microsoft.com/office/drawing/2014/main" id="{AE896142-1EBF-4CAF-B6BC-922F71BF3618}"/>
                  </a:ext>
                </a:extLst>
              </p:cNvPr>
              <p:cNvPicPr/>
              <p:nvPr/>
            </p:nvPicPr>
            <p:blipFill>
              <a:blip r:embed="rId20"/>
              <a:stretch>
                <a:fillRect/>
              </a:stretch>
            </p:blipFill>
            <p:spPr>
              <a:xfrm>
                <a:off x="2699084" y="5424905"/>
                <a:ext cx="1857960" cy="111960"/>
              </a:xfrm>
              <a:prstGeom prst="rect">
                <a:avLst/>
              </a:prstGeom>
            </p:spPr>
          </p:pic>
        </mc:Fallback>
      </mc:AlternateContent>
      <p:grpSp>
        <p:nvGrpSpPr>
          <p:cNvPr id="17" name="Gruppieren 16">
            <a:extLst>
              <a:ext uri="{FF2B5EF4-FFF2-40B4-BE49-F238E27FC236}">
                <a16:creationId xmlns:a16="http://schemas.microsoft.com/office/drawing/2014/main" id="{24AFA5FF-DD2B-45C1-8AA3-F8F66FDDE179}"/>
              </a:ext>
            </a:extLst>
          </p:cNvPr>
          <p:cNvGrpSpPr/>
          <p:nvPr/>
        </p:nvGrpSpPr>
        <p:grpSpPr>
          <a:xfrm>
            <a:off x="1043084" y="5411585"/>
            <a:ext cx="166680" cy="392760"/>
            <a:chOff x="1043084" y="5411585"/>
            <a:chExt cx="166680" cy="39276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2D60D68-4D43-4879-A5C5-BC19B2E0FA01}"/>
                    </a:ext>
                  </a:extLst>
                </p14:cNvPr>
                <p14:cNvContentPartPr/>
                <p14:nvPr/>
              </p14:nvContentPartPr>
              <p14:xfrm>
                <a:off x="1043084" y="5411585"/>
                <a:ext cx="160560" cy="245160"/>
              </p14:xfrm>
            </p:contentPart>
          </mc:Choice>
          <mc:Fallback xmlns="">
            <p:pic>
              <p:nvPicPr>
                <p:cNvPr id="15" name="Freihand 14">
                  <a:extLst>
                    <a:ext uri="{FF2B5EF4-FFF2-40B4-BE49-F238E27FC236}">
                      <a16:creationId xmlns:a16="http://schemas.microsoft.com/office/drawing/2014/main" id="{12D60D68-4D43-4879-A5C5-BC19B2E0FA01}"/>
                    </a:ext>
                  </a:extLst>
                </p:cNvPr>
                <p:cNvPicPr/>
                <p:nvPr/>
              </p:nvPicPr>
              <p:blipFill>
                <a:blip r:embed="rId22"/>
                <a:stretch>
                  <a:fillRect/>
                </a:stretch>
              </p:blipFill>
              <p:spPr>
                <a:xfrm>
                  <a:off x="1034084" y="5402585"/>
                  <a:ext cx="1782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344D6E2-DF86-456E-A290-8C835F24B662}"/>
                    </a:ext>
                  </a:extLst>
                </p14:cNvPr>
                <p14:cNvContentPartPr/>
                <p14:nvPr/>
              </p14:nvContentPartPr>
              <p14:xfrm>
                <a:off x="1139564" y="5504465"/>
                <a:ext cx="70200" cy="299880"/>
              </p14:xfrm>
            </p:contentPart>
          </mc:Choice>
          <mc:Fallback xmlns="">
            <p:pic>
              <p:nvPicPr>
                <p:cNvPr id="16" name="Freihand 15">
                  <a:extLst>
                    <a:ext uri="{FF2B5EF4-FFF2-40B4-BE49-F238E27FC236}">
                      <a16:creationId xmlns:a16="http://schemas.microsoft.com/office/drawing/2014/main" id="{A344D6E2-DF86-456E-A290-8C835F24B662}"/>
                    </a:ext>
                  </a:extLst>
                </p:cNvPr>
                <p:cNvPicPr/>
                <p:nvPr/>
              </p:nvPicPr>
              <p:blipFill>
                <a:blip r:embed="rId24"/>
                <a:stretch>
                  <a:fillRect/>
                </a:stretch>
              </p:blipFill>
              <p:spPr>
                <a:xfrm>
                  <a:off x="1130564" y="5495465"/>
                  <a:ext cx="87840" cy="317520"/>
                </a:xfrm>
                <a:prstGeom prst="rect">
                  <a:avLst/>
                </a:prstGeom>
              </p:spPr>
            </p:pic>
          </mc:Fallback>
        </mc:AlternateContent>
      </p:grpSp>
      <p:grpSp>
        <p:nvGrpSpPr>
          <p:cNvPr id="40" name="Gruppieren 39">
            <a:extLst>
              <a:ext uri="{FF2B5EF4-FFF2-40B4-BE49-F238E27FC236}">
                <a16:creationId xmlns:a16="http://schemas.microsoft.com/office/drawing/2014/main" id="{4DE2D65B-87CE-41DF-99AF-E2587A90985E}"/>
              </a:ext>
            </a:extLst>
          </p:cNvPr>
          <p:cNvGrpSpPr/>
          <p:nvPr/>
        </p:nvGrpSpPr>
        <p:grpSpPr>
          <a:xfrm>
            <a:off x="3412964" y="5461265"/>
            <a:ext cx="3528360" cy="387720"/>
            <a:chOff x="3412964" y="5461265"/>
            <a:chExt cx="3528360" cy="38772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F408DC34-4DB1-412C-97DC-FBC8D52B8791}"/>
                    </a:ext>
                  </a:extLst>
                </p14:cNvPr>
                <p14:cNvContentPartPr/>
                <p14:nvPr/>
              </p14:nvContentPartPr>
              <p14:xfrm>
                <a:off x="3412964" y="5569625"/>
                <a:ext cx="123120" cy="279360"/>
              </p14:xfrm>
            </p:contentPart>
          </mc:Choice>
          <mc:Fallback xmlns="">
            <p:pic>
              <p:nvPicPr>
                <p:cNvPr id="18" name="Freihand 17">
                  <a:extLst>
                    <a:ext uri="{FF2B5EF4-FFF2-40B4-BE49-F238E27FC236}">
                      <a16:creationId xmlns:a16="http://schemas.microsoft.com/office/drawing/2014/main" id="{F408DC34-4DB1-412C-97DC-FBC8D52B8791}"/>
                    </a:ext>
                  </a:extLst>
                </p:cNvPr>
                <p:cNvPicPr/>
                <p:nvPr/>
              </p:nvPicPr>
              <p:blipFill>
                <a:blip r:embed="rId26"/>
                <a:stretch>
                  <a:fillRect/>
                </a:stretch>
              </p:blipFill>
              <p:spPr>
                <a:xfrm>
                  <a:off x="3404324" y="5560985"/>
                  <a:ext cx="1407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5517EE81-054B-4B5A-A10C-3058054BB0FD}"/>
                    </a:ext>
                  </a:extLst>
                </p14:cNvPr>
                <p14:cNvContentPartPr/>
                <p14:nvPr/>
              </p14:nvContentPartPr>
              <p14:xfrm>
                <a:off x="3624284" y="5655665"/>
                <a:ext cx="289080" cy="145800"/>
              </p14:xfrm>
            </p:contentPart>
          </mc:Choice>
          <mc:Fallback xmlns="">
            <p:pic>
              <p:nvPicPr>
                <p:cNvPr id="19" name="Freihand 18">
                  <a:extLst>
                    <a:ext uri="{FF2B5EF4-FFF2-40B4-BE49-F238E27FC236}">
                      <a16:creationId xmlns:a16="http://schemas.microsoft.com/office/drawing/2014/main" id="{5517EE81-054B-4B5A-A10C-3058054BB0FD}"/>
                    </a:ext>
                  </a:extLst>
                </p:cNvPr>
                <p:cNvPicPr/>
                <p:nvPr/>
              </p:nvPicPr>
              <p:blipFill>
                <a:blip r:embed="rId28"/>
                <a:stretch>
                  <a:fillRect/>
                </a:stretch>
              </p:blipFill>
              <p:spPr>
                <a:xfrm>
                  <a:off x="3615284" y="5646665"/>
                  <a:ext cx="306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42BDBA8-A906-48C1-B83D-7743131D1BB7}"/>
                    </a:ext>
                  </a:extLst>
                </p14:cNvPr>
                <p14:cNvContentPartPr/>
                <p14:nvPr/>
              </p14:nvContentPartPr>
              <p14:xfrm>
                <a:off x="3961964" y="5650985"/>
                <a:ext cx="51480" cy="130320"/>
              </p14:xfrm>
            </p:contentPart>
          </mc:Choice>
          <mc:Fallback xmlns="">
            <p:pic>
              <p:nvPicPr>
                <p:cNvPr id="20" name="Freihand 19">
                  <a:extLst>
                    <a:ext uri="{FF2B5EF4-FFF2-40B4-BE49-F238E27FC236}">
                      <a16:creationId xmlns:a16="http://schemas.microsoft.com/office/drawing/2014/main" id="{342BDBA8-A906-48C1-B83D-7743131D1BB7}"/>
                    </a:ext>
                  </a:extLst>
                </p:cNvPr>
                <p:cNvPicPr/>
                <p:nvPr/>
              </p:nvPicPr>
              <p:blipFill>
                <a:blip r:embed="rId30"/>
                <a:stretch>
                  <a:fillRect/>
                </a:stretch>
              </p:blipFill>
              <p:spPr>
                <a:xfrm>
                  <a:off x="3953324" y="5642345"/>
                  <a:ext cx="69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EDE30491-343C-469B-8214-B1CA45A0E3AC}"/>
                    </a:ext>
                  </a:extLst>
                </p14:cNvPr>
                <p14:cNvContentPartPr/>
                <p14:nvPr/>
              </p14:nvContentPartPr>
              <p14:xfrm>
                <a:off x="3953324" y="5696705"/>
                <a:ext cx="83520" cy="30960"/>
              </p14:xfrm>
            </p:contentPart>
          </mc:Choice>
          <mc:Fallback xmlns="">
            <p:pic>
              <p:nvPicPr>
                <p:cNvPr id="21" name="Freihand 20">
                  <a:extLst>
                    <a:ext uri="{FF2B5EF4-FFF2-40B4-BE49-F238E27FC236}">
                      <a16:creationId xmlns:a16="http://schemas.microsoft.com/office/drawing/2014/main" id="{EDE30491-343C-469B-8214-B1CA45A0E3AC}"/>
                    </a:ext>
                  </a:extLst>
                </p:cNvPr>
                <p:cNvPicPr/>
                <p:nvPr/>
              </p:nvPicPr>
              <p:blipFill>
                <a:blip r:embed="rId32"/>
                <a:stretch>
                  <a:fillRect/>
                </a:stretch>
              </p:blipFill>
              <p:spPr>
                <a:xfrm>
                  <a:off x="3944324" y="5687705"/>
                  <a:ext cx="101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655B397A-FD20-46E5-B695-62238DFB4016}"/>
                    </a:ext>
                  </a:extLst>
                </p14:cNvPr>
                <p14:cNvContentPartPr/>
                <p14:nvPr/>
              </p14:nvContentPartPr>
              <p14:xfrm>
                <a:off x="4108124" y="5648105"/>
                <a:ext cx="102960" cy="112320"/>
              </p14:xfrm>
            </p:contentPart>
          </mc:Choice>
          <mc:Fallback xmlns="">
            <p:pic>
              <p:nvPicPr>
                <p:cNvPr id="22" name="Freihand 21">
                  <a:extLst>
                    <a:ext uri="{FF2B5EF4-FFF2-40B4-BE49-F238E27FC236}">
                      <a16:creationId xmlns:a16="http://schemas.microsoft.com/office/drawing/2014/main" id="{655B397A-FD20-46E5-B695-62238DFB4016}"/>
                    </a:ext>
                  </a:extLst>
                </p:cNvPr>
                <p:cNvPicPr/>
                <p:nvPr/>
              </p:nvPicPr>
              <p:blipFill>
                <a:blip r:embed="rId34"/>
                <a:stretch>
                  <a:fillRect/>
                </a:stretch>
              </p:blipFill>
              <p:spPr>
                <a:xfrm>
                  <a:off x="4099124" y="5639465"/>
                  <a:ext cx="120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13104A94-7D32-403A-9E89-8EC4049121C7}"/>
                    </a:ext>
                  </a:extLst>
                </p14:cNvPr>
                <p14:cNvContentPartPr/>
                <p14:nvPr/>
              </p14:nvContentPartPr>
              <p14:xfrm>
                <a:off x="4282364" y="5542265"/>
                <a:ext cx="183600" cy="234720"/>
              </p14:xfrm>
            </p:contentPart>
          </mc:Choice>
          <mc:Fallback xmlns="">
            <p:pic>
              <p:nvPicPr>
                <p:cNvPr id="23" name="Freihand 22">
                  <a:extLst>
                    <a:ext uri="{FF2B5EF4-FFF2-40B4-BE49-F238E27FC236}">
                      <a16:creationId xmlns:a16="http://schemas.microsoft.com/office/drawing/2014/main" id="{13104A94-7D32-403A-9E89-8EC4049121C7}"/>
                    </a:ext>
                  </a:extLst>
                </p:cNvPr>
                <p:cNvPicPr/>
                <p:nvPr/>
              </p:nvPicPr>
              <p:blipFill>
                <a:blip r:embed="rId36"/>
                <a:stretch>
                  <a:fillRect/>
                </a:stretch>
              </p:blipFill>
              <p:spPr>
                <a:xfrm>
                  <a:off x="4273724" y="5533265"/>
                  <a:ext cx="201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9804B132-7D02-4685-A7DB-6CEED0903689}"/>
                    </a:ext>
                  </a:extLst>
                </p14:cNvPr>
                <p14:cNvContentPartPr/>
                <p14:nvPr/>
              </p14:nvContentPartPr>
              <p14:xfrm>
                <a:off x="4552364" y="5654225"/>
                <a:ext cx="119880" cy="81000"/>
              </p14:xfrm>
            </p:contentPart>
          </mc:Choice>
          <mc:Fallback xmlns="">
            <p:pic>
              <p:nvPicPr>
                <p:cNvPr id="24" name="Freihand 23">
                  <a:extLst>
                    <a:ext uri="{FF2B5EF4-FFF2-40B4-BE49-F238E27FC236}">
                      <a16:creationId xmlns:a16="http://schemas.microsoft.com/office/drawing/2014/main" id="{9804B132-7D02-4685-A7DB-6CEED0903689}"/>
                    </a:ext>
                  </a:extLst>
                </p:cNvPr>
                <p:cNvPicPr/>
                <p:nvPr/>
              </p:nvPicPr>
              <p:blipFill>
                <a:blip r:embed="rId38"/>
                <a:stretch>
                  <a:fillRect/>
                </a:stretch>
              </p:blipFill>
              <p:spPr>
                <a:xfrm>
                  <a:off x="4543724" y="5645585"/>
                  <a:ext cx="137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5611DD03-10B2-43D0-B316-477DE677835F}"/>
                    </a:ext>
                  </a:extLst>
                </p14:cNvPr>
                <p14:cNvContentPartPr/>
                <p14:nvPr/>
              </p14:nvContentPartPr>
              <p14:xfrm>
                <a:off x="4698884" y="5550905"/>
                <a:ext cx="168120" cy="157320"/>
              </p14:xfrm>
            </p:contentPart>
          </mc:Choice>
          <mc:Fallback xmlns="">
            <p:pic>
              <p:nvPicPr>
                <p:cNvPr id="25" name="Freihand 24">
                  <a:extLst>
                    <a:ext uri="{FF2B5EF4-FFF2-40B4-BE49-F238E27FC236}">
                      <a16:creationId xmlns:a16="http://schemas.microsoft.com/office/drawing/2014/main" id="{5611DD03-10B2-43D0-B316-477DE677835F}"/>
                    </a:ext>
                  </a:extLst>
                </p:cNvPr>
                <p:cNvPicPr/>
                <p:nvPr/>
              </p:nvPicPr>
              <p:blipFill>
                <a:blip r:embed="rId40"/>
                <a:stretch>
                  <a:fillRect/>
                </a:stretch>
              </p:blipFill>
              <p:spPr>
                <a:xfrm>
                  <a:off x="4689884" y="5541905"/>
                  <a:ext cx="185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45AFD5DB-C300-4A7E-AAAD-C1B506E64777}"/>
                    </a:ext>
                  </a:extLst>
                </p14:cNvPr>
                <p14:cNvContentPartPr/>
                <p14:nvPr/>
              </p14:nvContentPartPr>
              <p14:xfrm>
                <a:off x="4877444" y="5605265"/>
                <a:ext cx="249120" cy="59400"/>
              </p14:xfrm>
            </p:contentPart>
          </mc:Choice>
          <mc:Fallback xmlns="">
            <p:pic>
              <p:nvPicPr>
                <p:cNvPr id="26" name="Freihand 25">
                  <a:extLst>
                    <a:ext uri="{FF2B5EF4-FFF2-40B4-BE49-F238E27FC236}">
                      <a16:creationId xmlns:a16="http://schemas.microsoft.com/office/drawing/2014/main" id="{45AFD5DB-C300-4A7E-AAAD-C1B506E64777}"/>
                    </a:ext>
                  </a:extLst>
                </p:cNvPr>
                <p:cNvPicPr/>
                <p:nvPr/>
              </p:nvPicPr>
              <p:blipFill>
                <a:blip r:embed="rId42"/>
                <a:stretch>
                  <a:fillRect/>
                </a:stretch>
              </p:blipFill>
              <p:spPr>
                <a:xfrm>
                  <a:off x="4868804" y="5596265"/>
                  <a:ext cx="266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8D543C31-4A7A-4D78-A137-5115388D9CF7}"/>
                    </a:ext>
                  </a:extLst>
                </p14:cNvPr>
                <p14:cNvContentPartPr/>
                <p14:nvPr/>
              </p14:nvContentPartPr>
              <p14:xfrm>
                <a:off x="5297564" y="5621105"/>
                <a:ext cx="153720" cy="24480"/>
              </p14:xfrm>
            </p:contentPart>
          </mc:Choice>
          <mc:Fallback xmlns="">
            <p:pic>
              <p:nvPicPr>
                <p:cNvPr id="27" name="Freihand 26">
                  <a:extLst>
                    <a:ext uri="{FF2B5EF4-FFF2-40B4-BE49-F238E27FC236}">
                      <a16:creationId xmlns:a16="http://schemas.microsoft.com/office/drawing/2014/main" id="{8D543C31-4A7A-4D78-A137-5115388D9CF7}"/>
                    </a:ext>
                  </a:extLst>
                </p:cNvPr>
                <p:cNvPicPr/>
                <p:nvPr/>
              </p:nvPicPr>
              <p:blipFill>
                <a:blip r:embed="rId44"/>
                <a:stretch>
                  <a:fillRect/>
                </a:stretch>
              </p:blipFill>
              <p:spPr>
                <a:xfrm>
                  <a:off x="5288564" y="5612465"/>
                  <a:ext cx="171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11C760D3-73CC-4312-90F7-5753987A16F0}"/>
                    </a:ext>
                  </a:extLst>
                </p14:cNvPr>
                <p14:cNvContentPartPr/>
                <p14:nvPr/>
              </p14:nvContentPartPr>
              <p14:xfrm>
                <a:off x="5314844" y="5663945"/>
                <a:ext cx="169200" cy="21600"/>
              </p14:xfrm>
            </p:contentPart>
          </mc:Choice>
          <mc:Fallback xmlns="">
            <p:pic>
              <p:nvPicPr>
                <p:cNvPr id="28" name="Freihand 27">
                  <a:extLst>
                    <a:ext uri="{FF2B5EF4-FFF2-40B4-BE49-F238E27FC236}">
                      <a16:creationId xmlns:a16="http://schemas.microsoft.com/office/drawing/2014/main" id="{11C760D3-73CC-4312-90F7-5753987A16F0}"/>
                    </a:ext>
                  </a:extLst>
                </p:cNvPr>
                <p:cNvPicPr/>
                <p:nvPr/>
              </p:nvPicPr>
              <p:blipFill>
                <a:blip r:embed="rId46"/>
                <a:stretch>
                  <a:fillRect/>
                </a:stretch>
              </p:blipFill>
              <p:spPr>
                <a:xfrm>
                  <a:off x="5306204" y="5655305"/>
                  <a:ext cx="186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1A415FEF-BC9F-4B60-A425-B84B926028EC}"/>
                    </a:ext>
                  </a:extLst>
                </p14:cNvPr>
                <p14:cNvContentPartPr/>
                <p14:nvPr/>
              </p14:nvContentPartPr>
              <p14:xfrm>
                <a:off x="5701844" y="5562425"/>
                <a:ext cx="96120" cy="188640"/>
              </p14:xfrm>
            </p:contentPart>
          </mc:Choice>
          <mc:Fallback xmlns="">
            <p:pic>
              <p:nvPicPr>
                <p:cNvPr id="30" name="Freihand 29">
                  <a:extLst>
                    <a:ext uri="{FF2B5EF4-FFF2-40B4-BE49-F238E27FC236}">
                      <a16:creationId xmlns:a16="http://schemas.microsoft.com/office/drawing/2014/main" id="{1A415FEF-BC9F-4B60-A425-B84B926028EC}"/>
                    </a:ext>
                  </a:extLst>
                </p:cNvPr>
                <p:cNvPicPr/>
                <p:nvPr/>
              </p:nvPicPr>
              <p:blipFill>
                <a:blip r:embed="rId48"/>
                <a:stretch>
                  <a:fillRect/>
                </a:stretch>
              </p:blipFill>
              <p:spPr>
                <a:xfrm>
                  <a:off x="5692844" y="5553785"/>
                  <a:ext cx="113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3EA770D0-7D0A-403B-ADA0-E925E4695AA7}"/>
                    </a:ext>
                  </a:extLst>
                </p14:cNvPr>
                <p14:cNvContentPartPr/>
                <p14:nvPr/>
              </p14:nvContentPartPr>
              <p14:xfrm>
                <a:off x="5456684" y="5580425"/>
                <a:ext cx="141480" cy="205560"/>
              </p14:xfrm>
            </p:contentPart>
          </mc:Choice>
          <mc:Fallback xmlns="">
            <p:pic>
              <p:nvPicPr>
                <p:cNvPr id="31" name="Freihand 30">
                  <a:extLst>
                    <a:ext uri="{FF2B5EF4-FFF2-40B4-BE49-F238E27FC236}">
                      <a16:creationId xmlns:a16="http://schemas.microsoft.com/office/drawing/2014/main" id="{3EA770D0-7D0A-403B-ADA0-E925E4695AA7}"/>
                    </a:ext>
                  </a:extLst>
                </p:cNvPr>
                <p:cNvPicPr/>
                <p:nvPr/>
              </p:nvPicPr>
              <p:blipFill>
                <a:blip r:embed="rId50"/>
                <a:stretch>
                  <a:fillRect/>
                </a:stretch>
              </p:blipFill>
              <p:spPr>
                <a:xfrm>
                  <a:off x="5448044" y="5571785"/>
                  <a:ext cx="159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1A0CCF29-7C9C-459A-AB7E-313AD05EA884}"/>
                    </a:ext>
                  </a:extLst>
                </p14:cNvPr>
                <p14:cNvContentPartPr/>
                <p14:nvPr/>
              </p14:nvContentPartPr>
              <p14:xfrm>
                <a:off x="5885804" y="5461265"/>
                <a:ext cx="14760" cy="123120"/>
              </p14:xfrm>
            </p:contentPart>
          </mc:Choice>
          <mc:Fallback xmlns="">
            <p:pic>
              <p:nvPicPr>
                <p:cNvPr id="32" name="Freihand 31">
                  <a:extLst>
                    <a:ext uri="{FF2B5EF4-FFF2-40B4-BE49-F238E27FC236}">
                      <a16:creationId xmlns:a16="http://schemas.microsoft.com/office/drawing/2014/main" id="{1A0CCF29-7C9C-459A-AB7E-313AD05EA884}"/>
                    </a:ext>
                  </a:extLst>
                </p:cNvPr>
                <p:cNvPicPr/>
                <p:nvPr/>
              </p:nvPicPr>
              <p:blipFill>
                <a:blip r:embed="rId52"/>
                <a:stretch>
                  <a:fillRect/>
                </a:stretch>
              </p:blipFill>
              <p:spPr>
                <a:xfrm>
                  <a:off x="5876804" y="5452625"/>
                  <a:ext cx="32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01CBD7D0-284A-4070-BC6B-04CB7CEE5A51}"/>
                    </a:ext>
                  </a:extLst>
                </p14:cNvPr>
                <p14:cNvContentPartPr/>
                <p14:nvPr/>
              </p14:nvContentPartPr>
              <p14:xfrm>
                <a:off x="5964644" y="5528945"/>
                <a:ext cx="57960" cy="248760"/>
              </p14:xfrm>
            </p:contentPart>
          </mc:Choice>
          <mc:Fallback xmlns="">
            <p:pic>
              <p:nvPicPr>
                <p:cNvPr id="33" name="Freihand 32">
                  <a:extLst>
                    <a:ext uri="{FF2B5EF4-FFF2-40B4-BE49-F238E27FC236}">
                      <a16:creationId xmlns:a16="http://schemas.microsoft.com/office/drawing/2014/main" id="{01CBD7D0-284A-4070-BC6B-04CB7CEE5A51}"/>
                    </a:ext>
                  </a:extLst>
                </p:cNvPr>
                <p:cNvPicPr/>
                <p:nvPr/>
              </p:nvPicPr>
              <p:blipFill>
                <a:blip r:embed="rId54"/>
                <a:stretch>
                  <a:fillRect/>
                </a:stretch>
              </p:blipFill>
              <p:spPr>
                <a:xfrm>
                  <a:off x="5956004" y="5519945"/>
                  <a:ext cx="756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2428F34-E971-4F92-A7CB-0272BB9450A9}"/>
                    </a:ext>
                  </a:extLst>
                </p14:cNvPr>
                <p14:cNvContentPartPr/>
                <p14:nvPr/>
              </p14:nvContentPartPr>
              <p14:xfrm>
                <a:off x="6162284" y="5573225"/>
                <a:ext cx="58320" cy="174600"/>
              </p14:xfrm>
            </p:contentPart>
          </mc:Choice>
          <mc:Fallback xmlns="">
            <p:pic>
              <p:nvPicPr>
                <p:cNvPr id="34" name="Freihand 33">
                  <a:extLst>
                    <a:ext uri="{FF2B5EF4-FFF2-40B4-BE49-F238E27FC236}">
                      <a16:creationId xmlns:a16="http://schemas.microsoft.com/office/drawing/2014/main" id="{42428F34-E971-4F92-A7CB-0272BB9450A9}"/>
                    </a:ext>
                  </a:extLst>
                </p:cNvPr>
                <p:cNvPicPr/>
                <p:nvPr/>
              </p:nvPicPr>
              <p:blipFill>
                <a:blip r:embed="rId56"/>
                <a:stretch>
                  <a:fillRect/>
                </a:stretch>
              </p:blipFill>
              <p:spPr>
                <a:xfrm>
                  <a:off x="6153284" y="5564585"/>
                  <a:ext cx="75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C4C5CC4B-640B-4014-BB3F-F24FD0C1E183}"/>
                    </a:ext>
                  </a:extLst>
                </p14:cNvPr>
                <p14:cNvContentPartPr/>
                <p14:nvPr/>
              </p14:nvContentPartPr>
              <p14:xfrm>
                <a:off x="6096044" y="5552705"/>
                <a:ext cx="291960" cy="230400"/>
              </p14:xfrm>
            </p:contentPart>
          </mc:Choice>
          <mc:Fallback xmlns="">
            <p:pic>
              <p:nvPicPr>
                <p:cNvPr id="35" name="Freihand 34">
                  <a:extLst>
                    <a:ext uri="{FF2B5EF4-FFF2-40B4-BE49-F238E27FC236}">
                      <a16:creationId xmlns:a16="http://schemas.microsoft.com/office/drawing/2014/main" id="{C4C5CC4B-640B-4014-BB3F-F24FD0C1E183}"/>
                    </a:ext>
                  </a:extLst>
                </p:cNvPr>
                <p:cNvPicPr/>
                <p:nvPr/>
              </p:nvPicPr>
              <p:blipFill>
                <a:blip r:embed="rId58"/>
                <a:stretch>
                  <a:fillRect/>
                </a:stretch>
              </p:blipFill>
              <p:spPr>
                <a:xfrm>
                  <a:off x="6087404" y="5543705"/>
                  <a:ext cx="3096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7F58C95D-495A-41AA-A20B-A2DC3A9C464C}"/>
                    </a:ext>
                  </a:extLst>
                </p14:cNvPr>
                <p14:cNvContentPartPr/>
                <p14:nvPr/>
              </p14:nvContentPartPr>
              <p14:xfrm>
                <a:off x="6538844" y="5629385"/>
                <a:ext cx="153720" cy="23400"/>
              </p14:xfrm>
            </p:contentPart>
          </mc:Choice>
          <mc:Fallback xmlns="">
            <p:pic>
              <p:nvPicPr>
                <p:cNvPr id="36" name="Freihand 35">
                  <a:extLst>
                    <a:ext uri="{FF2B5EF4-FFF2-40B4-BE49-F238E27FC236}">
                      <a16:creationId xmlns:a16="http://schemas.microsoft.com/office/drawing/2014/main" id="{7F58C95D-495A-41AA-A20B-A2DC3A9C464C}"/>
                    </a:ext>
                  </a:extLst>
                </p:cNvPr>
                <p:cNvPicPr/>
                <p:nvPr/>
              </p:nvPicPr>
              <p:blipFill>
                <a:blip r:embed="rId60"/>
                <a:stretch>
                  <a:fillRect/>
                </a:stretch>
              </p:blipFill>
              <p:spPr>
                <a:xfrm>
                  <a:off x="6530204" y="5620745"/>
                  <a:ext cx="171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EDAF2974-CB3E-404D-B9CF-0997A490A0C3}"/>
                    </a:ext>
                  </a:extLst>
                </p14:cNvPr>
                <p14:cNvContentPartPr/>
                <p14:nvPr/>
              </p14:nvContentPartPr>
              <p14:xfrm>
                <a:off x="6550724" y="5700305"/>
                <a:ext cx="185040" cy="40680"/>
              </p14:xfrm>
            </p:contentPart>
          </mc:Choice>
          <mc:Fallback xmlns="">
            <p:pic>
              <p:nvPicPr>
                <p:cNvPr id="37" name="Freihand 36">
                  <a:extLst>
                    <a:ext uri="{FF2B5EF4-FFF2-40B4-BE49-F238E27FC236}">
                      <a16:creationId xmlns:a16="http://schemas.microsoft.com/office/drawing/2014/main" id="{EDAF2974-CB3E-404D-B9CF-0997A490A0C3}"/>
                    </a:ext>
                  </a:extLst>
                </p:cNvPr>
                <p:cNvPicPr/>
                <p:nvPr/>
              </p:nvPicPr>
              <p:blipFill>
                <a:blip r:embed="rId62"/>
                <a:stretch>
                  <a:fillRect/>
                </a:stretch>
              </p:blipFill>
              <p:spPr>
                <a:xfrm>
                  <a:off x="6542084" y="5691305"/>
                  <a:ext cx="202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2FB7AD2F-0C51-4FA3-B561-0EFC67B93810}"/>
                    </a:ext>
                  </a:extLst>
                </p14:cNvPr>
                <p14:cNvContentPartPr/>
                <p14:nvPr/>
              </p14:nvContentPartPr>
              <p14:xfrm>
                <a:off x="6805604" y="5533265"/>
                <a:ext cx="135720" cy="174240"/>
              </p14:xfrm>
            </p:contentPart>
          </mc:Choice>
          <mc:Fallback xmlns="">
            <p:pic>
              <p:nvPicPr>
                <p:cNvPr id="38" name="Freihand 37">
                  <a:extLst>
                    <a:ext uri="{FF2B5EF4-FFF2-40B4-BE49-F238E27FC236}">
                      <a16:creationId xmlns:a16="http://schemas.microsoft.com/office/drawing/2014/main" id="{2FB7AD2F-0C51-4FA3-B561-0EFC67B93810}"/>
                    </a:ext>
                  </a:extLst>
                </p:cNvPr>
                <p:cNvPicPr/>
                <p:nvPr/>
              </p:nvPicPr>
              <p:blipFill>
                <a:blip r:embed="rId64"/>
                <a:stretch>
                  <a:fillRect/>
                </a:stretch>
              </p:blipFill>
              <p:spPr>
                <a:xfrm>
                  <a:off x="6796604" y="5524625"/>
                  <a:ext cx="153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C96C615E-3EF3-467C-8A03-9BC506277DED}"/>
                    </a:ext>
                  </a:extLst>
                </p14:cNvPr>
                <p14:cNvContentPartPr/>
                <p14:nvPr/>
              </p14:nvContentPartPr>
              <p14:xfrm>
                <a:off x="6897044" y="5598425"/>
                <a:ext cx="26280" cy="218160"/>
              </p14:xfrm>
            </p:contentPart>
          </mc:Choice>
          <mc:Fallback xmlns="">
            <p:pic>
              <p:nvPicPr>
                <p:cNvPr id="39" name="Freihand 38">
                  <a:extLst>
                    <a:ext uri="{FF2B5EF4-FFF2-40B4-BE49-F238E27FC236}">
                      <a16:creationId xmlns:a16="http://schemas.microsoft.com/office/drawing/2014/main" id="{C96C615E-3EF3-467C-8A03-9BC506277DED}"/>
                    </a:ext>
                  </a:extLst>
                </p:cNvPr>
                <p:cNvPicPr/>
                <p:nvPr/>
              </p:nvPicPr>
              <p:blipFill>
                <a:blip r:embed="rId66"/>
                <a:stretch>
                  <a:fillRect/>
                </a:stretch>
              </p:blipFill>
              <p:spPr>
                <a:xfrm>
                  <a:off x="6888044" y="5589785"/>
                  <a:ext cx="43920" cy="235800"/>
                </a:xfrm>
                <a:prstGeom prst="rect">
                  <a:avLst/>
                </a:prstGeom>
              </p:spPr>
            </p:pic>
          </mc:Fallback>
        </mc:AlternateContent>
      </p:grpSp>
    </p:spTree>
    <p:extLst>
      <p:ext uri="{BB962C8B-B14F-4D97-AF65-F5344CB8AC3E}">
        <p14:creationId xmlns:p14="http://schemas.microsoft.com/office/powerpoint/2010/main" val="143463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99850" y="69029"/>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Aluminiummarkt</a:t>
            </a:r>
            <a:endParaRPr sz="2903" dirty="0"/>
          </a:p>
        </p:txBody>
      </p:sp>
      <p:sp>
        <p:nvSpPr>
          <p:cNvPr id="7" name="Line 3"/>
          <p:cNvSpPr>
            <a:spLocks noChangeShapeType="1"/>
          </p:cNvSpPr>
          <p:nvPr/>
        </p:nvSpPr>
        <p:spPr bwMode="auto">
          <a:xfrm flipV="1">
            <a:off x="637087" y="302499"/>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408127" y="4016259"/>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6144" y="71329"/>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5392098" y="4081035"/>
            <a:ext cx="779252" cy="343620"/>
          </a:xfrm>
          <a:prstGeom prst="rect">
            <a:avLst/>
          </a:prstGeom>
          <a:noFill/>
        </p:spPr>
        <p:txBody>
          <a:bodyPr wrap="none" rtlCol="0">
            <a:spAutoFit/>
          </a:bodyPr>
          <a:lstStyle/>
          <a:p>
            <a:r>
              <a:rPr lang="de-DE" sz="1633" dirty="0"/>
              <a:t>Menge</a:t>
            </a:r>
          </a:p>
        </p:txBody>
      </p:sp>
      <p:sp>
        <p:nvSpPr>
          <p:cNvPr id="49" name="Rechteck 48">
            <a:extLst>
              <a:ext uri="{FF2B5EF4-FFF2-40B4-BE49-F238E27FC236}">
                <a16:creationId xmlns:a16="http://schemas.microsoft.com/office/drawing/2014/main" id="{96EA449F-37D8-45BC-8234-06FB7A24D31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05E1C1BE-AB0B-43A8-81BF-94990E9A1AFD}"/>
              </a:ext>
            </a:extLst>
          </p:cNvPr>
          <p:cNvGrpSpPr/>
          <p:nvPr/>
        </p:nvGrpSpPr>
        <p:grpSpPr>
          <a:xfrm>
            <a:off x="8055524" y="295462"/>
            <a:ext cx="188640" cy="285840"/>
            <a:chOff x="8055524" y="295462"/>
            <a:chExt cx="188640" cy="2858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D927C17-2830-45C2-B815-1DC5F05AC7DF}"/>
                    </a:ext>
                  </a:extLst>
                </p14:cNvPr>
                <p14:cNvContentPartPr/>
                <p14:nvPr/>
              </p14:nvContentPartPr>
              <p14:xfrm>
                <a:off x="8055524" y="330742"/>
                <a:ext cx="16920" cy="250560"/>
              </p14:xfrm>
            </p:contentPart>
          </mc:Choice>
          <mc:Fallback xmlns="">
            <p:pic>
              <p:nvPicPr>
                <p:cNvPr id="2" name="Freihand 1">
                  <a:extLst>
                    <a:ext uri="{FF2B5EF4-FFF2-40B4-BE49-F238E27FC236}">
                      <a16:creationId xmlns:a16="http://schemas.microsoft.com/office/drawing/2014/main" id="{7D927C17-2830-45C2-B815-1DC5F05AC7DF}"/>
                    </a:ext>
                  </a:extLst>
                </p:cNvPr>
                <p:cNvPicPr/>
                <p:nvPr/>
              </p:nvPicPr>
              <p:blipFill>
                <a:blip r:embed="rId4"/>
                <a:stretch>
                  <a:fillRect/>
                </a:stretch>
              </p:blipFill>
              <p:spPr>
                <a:xfrm>
                  <a:off x="8046524" y="322102"/>
                  <a:ext cx="345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786041D-E319-40E5-BAD1-4B8CF2D39D57}"/>
                    </a:ext>
                  </a:extLst>
                </p14:cNvPr>
                <p14:cNvContentPartPr/>
                <p14:nvPr/>
              </p14:nvContentPartPr>
              <p14:xfrm>
                <a:off x="8064164" y="295462"/>
                <a:ext cx="180000" cy="214920"/>
              </p14:xfrm>
            </p:contentPart>
          </mc:Choice>
          <mc:Fallback xmlns="">
            <p:pic>
              <p:nvPicPr>
                <p:cNvPr id="3" name="Freihand 2">
                  <a:extLst>
                    <a:ext uri="{FF2B5EF4-FFF2-40B4-BE49-F238E27FC236}">
                      <a16:creationId xmlns:a16="http://schemas.microsoft.com/office/drawing/2014/main" id="{F786041D-E319-40E5-BAD1-4B8CF2D39D57}"/>
                    </a:ext>
                  </a:extLst>
                </p:cNvPr>
                <p:cNvPicPr/>
                <p:nvPr/>
              </p:nvPicPr>
              <p:blipFill>
                <a:blip r:embed="rId6"/>
                <a:stretch>
                  <a:fillRect/>
                </a:stretch>
              </p:blipFill>
              <p:spPr>
                <a:xfrm>
                  <a:off x="8055164" y="286462"/>
                  <a:ext cx="197640" cy="23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783A4E5-D39B-4E61-AE56-342FF2B19488}"/>
                  </a:ext>
                </a:extLst>
              </p14:cNvPr>
              <p14:cNvContentPartPr/>
              <p14:nvPr/>
            </p14:nvContentPartPr>
            <p14:xfrm>
              <a:off x="8447564" y="410302"/>
              <a:ext cx="5400" cy="30240"/>
            </p14:xfrm>
          </p:contentPart>
        </mc:Choice>
        <mc:Fallback xmlns="">
          <p:pic>
            <p:nvPicPr>
              <p:cNvPr id="4" name="Freihand 3">
                <a:extLst>
                  <a:ext uri="{FF2B5EF4-FFF2-40B4-BE49-F238E27FC236}">
                    <a16:creationId xmlns:a16="http://schemas.microsoft.com/office/drawing/2014/main" id="{7783A4E5-D39B-4E61-AE56-342FF2B19488}"/>
                  </a:ext>
                </a:extLst>
              </p:cNvPr>
              <p:cNvPicPr/>
              <p:nvPr/>
            </p:nvPicPr>
            <p:blipFill>
              <a:blip r:embed="rId8"/>
              <a:stretch>
                <a:fillRect/>
              </a:stretch>
            </p:blipFill>
            <p:spPr>
              <a:xfrm>
                <a:off x="8438564" y="401302"/>
                <a:ext cx="23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E14A3E2-C787-43F5-B9B8-BB1128591CDE}"/>
                  </a:ext>
                </a:extLst>
              </p14:cNvPr>
              <p14:cNvContentPartPr/>
              <p14:nvPr/>
            </p14:nvContentPartPr>
            <p14:xfrm>
              <a:off x="8449004" y="533062"/>
              <a:ext cx="11160" cy="9720"/>
            </p14:xfrm>
          </p:contentPart>
        </mc:Choice>
        <mc:Fallback xmlns="">
          <p:pic>
            <p:nvPicPr>
              <p:cNvPr id="5" name="Freihand 4">
                <a:extLst>
                  <a:ext uri="{FF2B5EF4-FFF2-40B4-BE49-F238E27FC236}">
                    <a16:creationId xmlns:a16="http://schemas.microsoft.com/office/drawing/2014/main" id="{0E14A3E2-C787-43F5-B9B8-BB1128591CDE}"/>
                  </a:ext>
                </a:extLst>
              </p:cNvPr>
              <p:cNvPicPr/>
              <p:nvPr/>
            </p:nvPicPr>
            <p:blipFill>
              <a:blip r:embed="rId10"/>
              <a:stretch>
                <a:fillRect/>
              </a:stretch>
            </p:blipFill>
            <p:spPr>
              <a:xfrm>
                <a:off x="8440364" y="524062"/>
                <a:ext cx="28800" cy="27360"/>
              </a:xfrm>
              <a:prstGeom prst="rect">
                <a:avLst/>
              </a:prstGeom>
            </p:spPr>
          </p:pic>
        </mc:Fallback>
      </mc:AlternateContent>
      <p:grpSp>
        <p:nvGrpSpPr>
          <p:cNvPr id="21" name="Gruppieren 20">
            <a:extLst>
              <a:ext uri="{FF2B5EF4-FFF2-40B4-BE49-F238E27FC236}">
                <a16:creationId xmlns:a16="http://schemas.microsoft.com/office/drawing/2014/main" id="{588DCC95-2152-4E1E-A103-8D526A9F0017}"/>
              </a:ext>
            </a:extLst>
          </p:cNvPr>
          <p:cNvGrpSpPr/>
          <p:nvPr/>
        </p:nvGrpSpPr>
        <p:grpSpPr>
          <a:xfrm>
            <a:off x="8055524" y="817822"/>
            <a:ext cx="426600" cy="254160"/>
            <a:chOff x="8055524" y="817822"/>
            <a:chExt cx="426600" cy="254160"/>
          </a:xfrm>
        </p:grpSpPr>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F7696E9B-715D-439F-8011-5957B7AFFF5D}"/>
                    </a:ext>
                  </a:extLst>
                </p14:cNvPr>
                <p14:cNvContentPartPr/>
                <p14:nvPr/>
              </p14:nvContentPartPr>
              <p14:xfrm>
                <a:off x="8055524" y="835462"/>
                <a:ext cx="138240" cy="212760"/>
              </p14:xfrm>
            </p:contentPart>
          </mc:Choice>
          <mc:Fallback xmlns="">
            <p:pic>
              <p:nvPicPr>
                <p:cNvPr id="18" name="Freihand 17">
                  <a:extLst>
                    <a:ext uri="{FF2B5EF4-FFF2-40B4-BE49-F238E27FC236}">
                      <a16:creationId xmlns:a16="http://schemas.microsoft.com/office/drawing/2014/main" id="{F7696E9B-715D-439F-8011-5957B7AFFF5D}"/>
                    </a:ext>
                  </a:extLst>
                </p:cNvPr>
                <p:cNvPicPr/>
                <p:nvPr/>
              </p:nvPicPr>
              <p:blipFill>
                <a:blip r:embed="rId12"/>
                <a:stretch>
                  <a:fillRect/>
                </a:stretch>
              </p:blipFill>
              <p:spPr>
                <a:xfrm>
                  <a:off x="8046524" y="826462"/>
                  <a:ext cx="155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Freihand 18">
                  <a:extLst>
                    <a:ext uri="{FF2B5EF4-FFF2-40B4-BE49-F238E27FC236}">
                      <a16:creationId xmlns:a16="http://schemas.microsoft.com/office/drawing/2014/main" id="{BBF28121-C928-4D0B-BF1A-73A2B81CFAAD}"/>
                    </a:ext>
                  </a:extLst>
                </p14:cNvPr>
                <p14:cNvContentPartPr/>
                <p14:nvPr/>
              </p14:nvContentPartPr>
              <p14:xfrm>
                <a:off x="8185484" y="817822"/>
                <a:ext cx="51120" cy="254160"/>
              </p14:xfrm>
            </p:contentPart>
          </mc:Choice>
          <mc:Fallback xmlns="">
            <p:pic>
              <p:nvPicPr>
                <p:cNvPr id="19" name="Freihand 18">
                  <a:extLst>
                    <a:ext uri="{FF2B5EF4-FFF2-40B4-BE49-F238E27FC236}">
                      <a16:creationId xmlns:a16="http://schemas.microsoft.com/office/drawing/2014/main" id="{BBF28121-C928-4D0B-BF1A-73A2B81CFAAD}"/>
                    </a:ext>
                  </a:extLst>
                </p:cNvPr>
                <p:cNvPicPr/>
                <p:nvPr/>
              </p:nvPicPr>
              <p:blipFill>
                <a:blip r:embed="rId14"/>
                <a:stretch>
                  <a:fillRect/>
                </a:stretch>
              </p:blipFill>
              <p:spPr>
                <a:xfrm>
                  <a:off x="8176484" y="808822"/>
                  <a:ext cx="687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9112700B-C63D-4FF0-AE21-D44BF54C8FE6}"/>
                    </a:ext>
                  </a:extLst>
                </p14:cNvPr>
                <p14:cNvContentPartPr/>
                <p14:nvPr/>
              </p14:nvContentPartPr>
              <p14:xfrm>
                <a:off x="8132924" y="917542"/>
                <a:ext cx="349200" cy="129240"/>
              </p14:xfrm>
            </p:contentPart>
          </mc:Choice>
          <mc:Fallback xmlns="">
            <p:pic>
              <p:nvPicPr>
                <p:cNvPr id="20" name="Freihand 19">
                  <a:extLst>
                    <a:ext uri="{FF2B5EF4-FFF2-40B4-BE49-F238E27FC236}">
                      <a16:creationId xmlns:a16="http://schemas.microsoft.com/office/drawing/2014/main" id="{9112700B-C63D-4FF0-AE21-D44BF54C8FE6}"/>
                    </a:ext>
                  </a:extLst>
                </p:cNvPr>
                <p:cNvPicPr/>
                <p:nvPr/>
              </p:nvPicPr>
              <p:blipFill>
                <a:blip r:embed="rId16"/>
                <a:stretch>
                  <a:fillRect/>
                </a:stretch>
              </p:blipFill>
              <p:spPr>
                <a:xfrm>
                  <a:off x="8123924" y="908542"/>
                  <a:ext cx="366840" cy="146880"/>
                </a:xfrm>
                <a:prstGeom prst="rect">
                  <a:avLst/>
                </a:prstGeom>
              </p:spPr>
            </p:pic>
          </mc:Fallback>
        </mc:AlternateContent>
      </p:grpSp>
      <p:grpSp>
        <p:nvGrpSpPr>
          <p:cNvPr id="27" name="Gruppieren 26">
            <a:extLst>
              <a:ext uri="{FF2B5EF4-FFF2-40B4-BE49-F238E27FC236}">
                <a16:creationId xmlns:a16="http://schemas.microsoft.com/office/drawing/2014/main" id="{464A6117-C060-41DF-80C5-4204D7244630}"/>
              </a:ext>
            </a:extLst>
          </p:cNvPr>
          <p:cNvGrpSpPr/>
          <p:nvPr/>
        </p:nvGrpSpPr>
        <p:grpSpPr>
          <a:xfrm>
            <a:off x="7313564" y="799822"/>
            <a:ext cx="552960" cy="381240"/>
            <a:chOff x="7313564" y="799822"/>
            <a:chExt cx="552960" cy="381240"/>
          </a:xfrm>
        </p:grpSpPr>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899E7D20-1C6A-4E5E-A476-D8570D467073}"/>
                    </a:ext>
                  </a:extLst>
                </p14:cNvPr>
                <p14:cNvContentPartPr/>
                <p14:nvPr/>
              </p14:nvContentPartPr>
              <p14:xfrm>
                <a:off x="7313564" y="951742"/>
                <a:ext cx="58320" cy="229320"/>
              </p14:xfrm>
            </p:contentPart>
          </mc:Choice>
          <mc:Fallback xmlns="">
            <p:pic>
              <p:nvPicPr>
                <p:cNvPr id="23" name="Freihand 22">
                  <a:extLst>
                    <a:ext uri="{FF2B5EF4-FFF2-40B4-BE49-F238E27FC236}">
                      <a16:creationId xmlns:a16="http://schemas.microsoft.com/office/drawing/2014/main" id="{899E7D20-1C6A-4E5E-A476-D8570D467073}"/>
                    </a:ext>
                  </a:extLst>
                </p:cNvPr>
                <p:cNvPicPr/>
                <p:nvPr/>
              </p:nvPicPr>
              <p:blipFill>
                <a:blip r:embed="rId18"/>
                <a:stretch>
                  <a:fillRect/>
                </a:stretch>
              </p:blipFill>
              <p:spPr>
                <a:xfrm>
                  <a:off x="7304564" y="943102"/>
                  <a:ext cx="75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Freihand 23">
                  <a:extLst>
                    <a:ext uri="{FF2B5EF4-FFF2-40B4-BE49-F238E27FC236}">
                      <a16:creationId xmlns:a16="http://schemas.microsoft.com/office/drawing/2014/main" id="{9D1B8850-23AC-4E6A-9A70-88C945A7CD9E}"/>
                    </a:ext>
                  </a:extLst>
                </p14:cNvPr>
                <p14:cNvContentPartPr/>
                <p14:nvPr/>
              </p14:nvContentPartPr>
              <p14:xfrm>
                <a:off x="7414724" y="946702"/>
                <a:ext cx="187560" cy="88920"/>
              </p14:xfrm>
            </p:contentPart>
          </mc:Choice>
          <mc:Fallback xmlns="">
            <p:pic>
              <p:nvPicPr>
                <p:cNvPr id="24" name="Freihand 23">
                  <a:extLst>
                    <a:ext uri="{FF2B5EF4-FFF2-40B4-BE49-F238E27FC236}">
                      <a16:creationId xmlns:a16="http://schemas.microsoft.com/office/drawing/2014/main" id="{9D1B8850-23AC-4E6A-9A70-88C945A7CD9E}"/>
                    </a:ext>
                  </a:extLst>
                </p:cNvPr>
                <p:cNvPicPr/>
                <p:nvPr/>
              </p:nvPicPr>
              <p:blipFill>
                <a:blip r:embed="rId20"/>
                <a:stretch>
                  <a:fillRect/>
                </a:stretch>
              </p:blipFill>
              <p:spPr>
                <a:xfrm>
                  <a:off x="7405724" y="938062"/>
                  <a:ext cx="205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C0D982F4-B866-42E8-8EF2-D0FA170865FD}"/>
                    </a:ext>
                  </a:extLst>
                </p14:cNvPr>
                <p14:cNvContentPartPr/>
                <p14:nvPr/>
              </p14:nvContentPartPr>
              <p14:xfrm>
                <a:off x="7584284" y="917542"/>
                <a:ext cx="10800" cy="18000"/>
              </p14:xfrm>
            </p:contentPart>
          </mc:Choice>
          <mc:Fallback xmlns="">
            <p:pic>
              <p:nvPicPr>
                <p:cNvPr id="25" name="Freihand 24">
                  <a:extLst>
                    <a:ext uri="{FF2B5EF4-FFF2-40B4-BE49-F238E27FC236}">
                      <a16:creationId xmlns:a16="http://schemas.microsoft.com/office/drawing/2014/main" id="{C0D982F4-B866-42E8-8EF2-D0FA170865FD}"/>
                    </a:ext>
                  </a:extLst>
                </p:cNvPr>
                <p:cNvPicPr/>
                <p:nvPr/>
              </p:nvPicPr>
              <p:blipFill>
                <a:blip r:embed="rId22"/>
                <a:stretch>
                  <a:fillRect/>
                </a:stretch>
              </p:blipFill>
              <p:spPr>
                <a:xfrm>
                  <a:off x="7575284" y="908542"/>
                  <a:ext cx="28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A13C473A-FB64-4433-9747-ADF507229CC0}"/>
                    </a:ext>
                  </a:extLst>
                </p14:cNvPr>
                <p14:cNvContentPartPr/>
                <p14:nvPr/>
              </p14:nvContentPartPr>
              <p14:xfrm>
                <a:off x="7635404" y="799822"/>
                <a:ext cx="231120" cy="199080"/>
              </p14:xfrm>
            </p:contentPart>
          </mc:Choice>
          <mc:Fallback xmlns="">
            <p:pic>
              <p:nvPicPr>
                <p:cNvPr id="26" name="Freihand 25">
                  <a:extLst>
                    <a:ext uri="{FF2B5EF4-FFF2-40B4-BE49-F238E27FC236}">
                      <a16:creationId xmlns:a16="http://schemas.microsoft.com/office/drawing/2014/main" id="{A13C473A-FB64-4433-9747-ADF507229CC0}"/>
                    </a:ext>
                  </a:extLst>
                </p:cNvPr>
                <p:cNvPicPr/>
                <p:nvPr/>
              </p:nvPicPr>
              <p:blipFill>
                <a:blip r:embed="rId24"/>
                <a:stretch>
                  <a:fillRect/>
                </a:stretch>
              </p:blipFill>
              <p:spPr>
                <a:xfrm>
                  <a:off x="7626404" y="790822"/>
                  <a:ext cx="248760" cy="21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D05A50EA-20FA-4F3E-A19B-DB25F3049033}"/>
                  </a:ext>
                </a:extLst>
              </p14:cNvPr>
              <p14:cNvContentPartPr/>
              <p14:nvPr/>
            </p14:nvContentPartPr>
            <p14:xfrm>
              <a:off x="9382124" y="827182"/>
              <a:ext cx="137520" cy="256680"/>
            </p14:xfrm>
          </p:contentPart>
        </mc:Choice>
        <mc:Fallback xmlns="">
          <p:pic>
            <p:nvPicPr>
              <p:cNvPr id="28" name="Freihand 27">
                <a:extLst>
                  <a:ext uri="{FF2B5EF4-FFF2-40B4-BE49-F238E27FC236}">
                    <a16:creationId xmlns:a16="http://schemas.microsoft.com/office/drawing/2014/main" id="{D05A50EA-20FA-4F3E-A19B-DB25F3049033}"/>
                  </a:ext>
                </a:extLst>
              </p:cNvPr>
              <p:cNvPicPr/>
              <p:nvPr/>
            </p:nvPicPr>
            <p:blipFill>
              <a:blip r:embed="rId26"/>
              <a:stretch>
                <a:fillRect/>
              </a:stretch>
            </p:blipFill>
            <p:spPr>
              <a:xfrm>
                <a:off x="9373124" y="818542"/>
                <a:ext cx="1551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3E91CF41-B5E6-441D-A7C4-20FAC8E97B96}"/>
                  </a:ext>
                </a:extLst>
              </p14:cNvPr>
              <p14:cNvContentPartPr/>
              <p14:nvPr/>
            </p14:nvContentPartPr>
            <p14:xfrm>
              <a:off x="9685244" y="835462"/>
              <a:ext cx="135720" cy="81000"/>
            </p14:xfrm>
          </p:contentPart>
        </mc:Choice>
        <mc:Fallback xmlns="">
          <p:pic>
            <p:nvPicPr>
              <p:cNvPr id="29" name="Freihand 28">
                <a:extLst>
                  <a:ext uri="{FF2B5EF4-FFF2-40B4-BE49-F238E27FC236}">
                    <a16:creationId xmlns:a16="http://schemas.microsoft.com/office/drawing/2014/main" id="{3E91CF41-B5E6-441D-A7C4-20FAC8E97B96}"/>
                  </a:ext>
                </a:extLst>
              </p:cNvPr>
              <p:cNvPicPr/>
              <p:nvPr/>
            </p:nvPicPr>
            <p:blipFill>
              <a:blip r:embed="rId28"/>
              <a:stretch>
                <a:fillRect/>
              </a:stretch>
            </p:blipFill>
            <p:spPr>
              <a:xfrm>
                <a:off x="9676604" y="826462"/>
                <a:ext cx="153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C38E71C7-34BC-4166-8884-4A468F97FCF1}"/>
                  </a:ext>
                </a:extLst>
              </p14:cNvPr>
              <p14:cNvContentPartPr/>
              <p14:nvPr/>
            </p14:nvContentPartPr>
            <p14:xfrm>
              <a:off x="10262324" y="784702"/>
              <a:ext cx="203040" cy="165600"/>
            </p14:xfrm>
          </p:contentPart>
        </mc:Choice>
        <mc:Fallback xmlns="">
          <p:pic>
            <p:nvPicPr>
              <p:cNvPr id="30" name="Freihand 29">
                <a:extLst>
                  <a:ext uri="{FF2B5EF4-FFF2-40B4-BE49-F238E27FC236}">
                    <a16:creationId xmlns:a16="http://schemas.microsoft.com/office/drawing/2014/main" id="{C38E71C7-34BC-4166-8884-4A468F97FCF1}"/>
                  </a:ext>
                </a:extLst>
              </p:cNvPr>
              <p:cNvPicPr/>
              <p:nvPr/>
            </p:nvPicPr>
            <p:blipFill>
              <a:blip r:embed="rId30"/>
              <a:stretch>
                <a:fillRect/>
              </a:stretch>
            </p:blipFill>
            <p:spPr>
              <a:xfrm>
                <a:off x="10253324" y="775702"/>
                <a:ext cx="220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0" name="Freihand 49">
                <a:extLst>
                  <a:ext uri="{FF2B5EF4-FFF2-40B4-BE49-F238E27FC236}">
                    <a16:creationId xmlns:a16="http://schemas.microsoft.com/office/drawing/2014/main" id="{A1EB10DC-EFC0-4E6D-B0CD-A995850C4FF5}"/>
                  </a:ext>
                </a:extLst>
              </p14:cNvPr>
              <p14:cNvContentPartPr/>
              <p14:nvPr/>
            </p14:nvContentPartPr>
            <p14:xfrm>
              <a:off x="9297164" y="286822"/>
              <a:ext cx="2137320" cy="885600"/>
            </p14:xfrm>
          </p:contentPart>
        </mc:Choice>
        <mc:Fallback xmlns="">
          <p:pic>
            <p:nvPicPr>
              <p:cNvPr id="50" name="Freihand 49">
                <a:extLst>
                  <a:ext uri="{FF2B5EF4-FFF2-40B4-BE49-F238E27FC236}">
                    <a16:creationId xmlns:a16="http://schemas.microsoft.com/office/drawing/2014/main" id="{A1EB10DC-EFC0-4E6D-B0CD-A995850C4FF5}"/>
                  </a:ext>
                </a:extLst>
              </p:cNvPr>
              <p:cNvPicPr/>
              <p:nvPr/>
            </p:nvPicPr>
            <p:blipFill>
              <a:blip r:embed="rId32"/>
              <a:stretch>
                <a:fillRect/>
              </a:stretch>
            </p:blipFill>
            <p:spPr>
              <a:xfrm>
                <a:off x="9288524" y="277822"/>
                <a:ext cx="2154960" cy="903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2" name="Freihand 11">
                <a:extLst>
                  <a:ext uri="{FF2B5EF4-FFF2-40B4-BE49-F238E27FC236}">
                    <a16:creationId xmlns:a16="http://schemas.microsoft.com/office/drawing/2014/main" id="{98F6D90E-981A-4284-8DC5-A0AD596DFC75}"/>
                  </a:ext>
                </a:extLst>
              </p14:cNvPr>
              <p14:cNvContentPartPr/>
              <p14:nvPr/>
            </p14:nvContentPartPr>
            <p14:xfrm>
              <a:off x="9353684" y="333622"/>
              <a:ext cx="124560" cy="283320"/>
            </p14:xfrm>
          </p:contentPart>
        </mc:Choice>
        <mc:Fallback xmlns="">
          <p:pic>
            <p:nvPicPr>
              <p:cNvPr id="12" name="Freihand 11">
                <a:extLst>
                  <a:ext uri="{FF2B5EF4-FFF2-40B4-BE49-F238E27FC236}">
                    <a16:creationId xmlns:a16="http://schemas.microsoft.com/office/drawing/2014/main" id="{98F6D90E-981A-4284-8DC5-A0AD596DFC75}"/>
                  </a:ext>
                </a:extLst>
              </p:cNvPr>
              <p:cNvPicPr/>
              <p:nvPr/>
            </p:nvPicPr>
            <p:blipFill>
              <a:blip r:embed="rId34"/>
              <a:stretch>
                <a:fillRect/>
              </a:stretch>
            </p:blipFill>
            <p:spPr>
              <a:xfrm>
                <a:off x="9344684" y="324622"/>
                <a:ext cx="1422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 name="Freihand 12">
                <a:extLst>
                  <a:ext uri="{FF2B5EF4-FFF2-40B4-BE49-F238E27FC236}">
                    <a16:creationId xmlns:a16="http://schemas.microsoft.com/office/drawing/2014/main" id="{0908057E-E621-4AE4-B47D-38F48AB84815}"/>
                  </a:ext>
                </a:extLst>
              </p14:cNvPr>
              <p14:cNvContentPartPr/>
              <p14:nvPr/>
            </p14:nvContentPartPr>
            <p14:xfrm>
              <a:off x="9658604" y="357022"/>
              <a:ext cx="131760" cy="106200"/>
            </p14:xfrm>
          </p:contentPart>
        </mc:Choice>
        <mc:Fallback xmlns="">
          <p:pic>
            <p:nvPicPr>
              <p:cNvPr id="13" name="Freihand 12">
                <a:extLst>
                  <a:ext uri="{FF2B5EF4-FFF2-40B4-BE49-F238E27FC236}">
                    <a16:creationId xmlns:a16="http://schemas.microsoft.com/office/drawing/2014/main" id="{0908057E-E621-4AE4-B47D-38F48AB84815}"/>
                  </a:ext>
                </a:extLst>
              </p:cNvPr>
              <p:cNvPicPr/>
              <p:nvPr/>
            </p:nvPicPr>
            <p:blipFill>
              <a:blip r:embed="rId36"/>
              <a:stretch>
                <a:fillRect/>
              </a:stretch>
            </p:blipFill>
            <p:spPr>
              <a:xfrm>
                <a:off x="9649604" y="348382"/>
                <a:ext cx="149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2" name="Freihand 51">
                <a:extLst>
                  <a:ext uri="{FF2B5EF4-FFF2-40B4-BE49-F238E27FC236}">
                    <a16:creationId xmlns:a16="http://schemas.microsoft.com/office/drawing/2014/main" id="{1C44943F-CE1E-4969-9942-6AD4E90DAF7A}"/>
                  </a:ext>
                </a:extLst>
              </p14:cNvPr>
              <p14:cNvContentPartPr/>
              <p14:nvPr/>
            </p14:nvContentPartPr>
            <p14:xfrm>
              <a:off x="9388244" y="523702"/>
              <a:ext cx="2071080" cy="141120"/>
            </p14:xfrm>
          </p:contentPart>
        </mc:Choice>
        <mc:Fallback xmlns="">
          <p:pic>
            <p:nvPicPr>
              <p:cNvPr id="52" name="Freihand 51">
                <a:extLst>
                  <a:ext uri="{FF2B5EF4-FFF2-40B4-BE49-F238E27FC236}">
                    <a16:creationId xmlns:a16="http://schemas.microsoft.com/office/drawing/2014/main" id="{1C44943F-CE1E-4969-9942-6AD4E90DAF7A}"/>
                  </a:ext>
                </a:extLst>
              </p:cNvPr>
              <p:cNvPicPr/>
              <p:nvPr/>
            </p:nvPicPr>
            <p:blipFill>
              <a:blip r:embed="rId38"/>
              <a:stretch>
                <a:fillRect/>
              </a:stretch>
            </p:blipFill>
            <p:spPr>
              <a:xfrm>
                <a:off x="9379244" y="515062"/>
                <a:ext cx="2088720" cy="158760"/>
              </a:xfrm>
              <a:prstGeom prst="rect">
                <a:avLst/>
              </a:prstGeom>
            </p:spPr>
          </p:pic>
        </mc:Fallback>
      </mc:AlternateContent>
      <p:grpSp>
        <p:nvGrpSpPr>
          <p:cNvPr id="60" name="Gruppieren 59">
            <a:extLst>
              <a:ext uri="{FF2B5EF4-FFF2-40B4-BE49-F238E27FC236}">
                <a16:creationId xmlns:a16="http://schemas.microsoft.com/office/drawing/2014/main" id="{879BF440-5F74-4AD9-A6CA-A0BBA5409735}"/>
              </a:ext>
            </a:extLst>
          </p:cNvPr>
          <p:cNvGrpSpPr/>
          <p:nvPr/>
        </p:nvGrpSpPr>
        <p:grpSpPr>
          <a:xfrm>
            <a:off x="10073324" y="251902"/>
            <a:ext cx="1184760" cy="284040"/>
            <a:chOff x="10073324" y="251902"/>
            <a:chExt cx="1184760" cy="284040"/>
          </a:xfrm>
        </p:grpSpPr>
        <mc:AlternateContent xmlns:mc="http://schemas.openxmlformats.org/markup-compatibility/2006" xmlns:p14="http://schemas.microsoft.com/office/powerpoint/2010/main">
          <mc:Choice Requires="p14">
            <p:contentPart p14:bwMode="auto" r:id="rId39">
              <p14:nvContentPartPr>
                <p14:cNvPr id="14" name="Freihand 13">
                  <a:extLst>
                    <a:ext uri="{FF2B5EF4-FFF2-40B4-BE49-F238E27FC236}">
                      <a16:creationId xmlns:a16="http://schemas.microsoft.com/office/drawing/2014/main" id="{94B02150-E049-4E4E-8018-AB67D620D816}"/>
                    </a:ext>
                  </a:extLst>
                </p14:cNvPr>
                <p14:cNvContentPartPr/>
                <p14:nvPr/>
              </p14:nvContentPartPr>
              <p14:xfrm>
                <a:off x="10073324" y="251902"/>
                <a:ext cx="157680" cy="187200"/>
              </p14:xfrm>
            </p:contentPart>
          </mc:Choice>
          <mc:Fallback xmlns="">
            <p:pic>
              <p:nvPicPr>
                <p:cNvPr id="14" name="Freihand 13">
                  <a:extLst>
                    <a:ext uri="{FF2B5EF4-FFF2-40B4-BE49-F238E27FC236}">
                      <a16:creationId xmlns:a16="http://schemas.microsoft.com/office/drawing/2014/main" id="{94B02150-E049-4E4E-8018-AB67D620D816}"/>
                    </a:ext>
                  </a:extLst>
                </p:cNvPr>
                <p:cNvPicPr/>
                <p:nvPr/>
              </p:nvPicPr>
              <p:blipFill>
                <a:blip r:embed="rId40"/>
                <a:stretch>
                  <a:fillRect/>
                </a:stretch>
              </p:blipFill>
              <p:spPr>
                <a:xfrm>
                  <a:off x="10064684" y="243262"/>
                  <a:ext cx="175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 name="Freihand 14">
                  <a:extLst>
                    <a:ext uri="{FF2B5EF4-FFF2-40B4-BE49-F238E27FC236}">
                      <a16:creationId xmlns:a16="http://schemas.microsoft.com/office/drawing/2014/main" id="{CB757499-47C3-45A7-A801-4A69FB373DA5}"/>
                    </a:ext>
                  </a:extLst>
                </p14:cNvPr>
                <p14:cNvContentPartPr/>
                <p14:nvPr/>
              </p14:nvContentPartPr>
              <p14:xfrm>
                <a:off x="10340804" y="283942"/>
                <a:ext cx="146160" cy="192960"/>
              </p14:xfrm>
            </p:contentPart>
          </mc:Choice>
          <mc:Fallback xmlns="">
            <p:pic>
              <p:nvPicPr>
                <p:cNvPr id="15" name="Freihand 14">
                  <a:extLst>
                    <a:ext uri="{FF2B5EF4-FFF2-40B4-BE49-F238E27FC236}">
                      <a16:creationId xmlns:a16="http://schemas.microsoft.com/office/drawing/2014/main" id="{CB757499-47C3-45A7-A801-4A69FB373DA5}"/>
                    </a:ext>
                  </a:extLst>
                </p:cNvPr>
                <p:cNvPicPr/>
                <p:nvPr/>
              </p:nvPicPr>
              <p:blipFill>
                <a:blip r:embed="rId42"/>
                <a:stretch>
                  <a:fillRect/>
                </a:stretch>
              </p:blipFill>
              <p:spPr>
                <a:xfrm>
                  <a:off x="10332164" y="275302"/>
                  <a:ext cx="163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 name="Freihand 15">
                  <a:extLst>
                    <a:ext uri="{FF2B5EF4-FFF2-40B4-BE49-F238E27FC236}">
                      <a16:creationId xmlns:a16="http://schemas.microsoft.com/office/drawing/2014/main" id="{A4C02A4F-2F9B-43A9-8E67-0DE2DBE7C9F1}"/>
                    </a:ext>
                  </a:extLst>
                </p14:cNvPr>
                <p14:cNvContentPartPr/>
                <p14:nvPr/>
              </p14:nvContentPartPr>
              <p14:xfrm>
                <a:off x="10652204" y="353062"/>
                <a:ext cx="188640" cy="32400"/>
              </p14:xfrm>
            </p:contentPart>
          </mc:Choice>
          <mc:Fallback xmlns="">
            <p:pic>
              <p:nvPicPr>
                <p:cNvPr id="16" name="Freihand 15">
                  <a:extLst>
                    <a:ext uri="{FF2B5EF4-FFF2-40B4-BE49-F238E27FC236}">
                      <a16:creationId xmlns:a16="http://schemas.microsoft.com/office/drawing/2014/main" id="{A4C02A4F-2F9B-43A9-8E67-0DE2DBE7C9F1}"/>
                    </a:ext>
                  </a:extLst>
                </p:cNvPr>
                <p:cNvPicPr/>
                <p:nvPr/>
              </p:nvPicPr>
              <p:blipFill>
                <a:blip r:embed="rId44"/>
                <a:stretch>
                  <a:fillRect/>
                </a:stretch>
              </p:blipFill>
              <p:spPr>
                <a:xfrm>
                  <a:off x="10643564" y="344062"/>
                  <a:ext cx="206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 name="Freihand 16">
                  <a:extLst>
                    <a:ext uri="{FF2B5EF4-FFF2-40B4-BE49-F238E27FC236}">
                      <a16:creationId xmlns:a16="http://schemas.microsoft.com/office/drawing/2014/main" id="{365D05A0-6BB7-49EC-9320-7892E089146A}"/>
                    </a:ext>
                  </a:extLst>
                </p14:cNvPr>
                <p14:cNvContentPartPr/>
                <p14:nvPr/>
              </p14:nvContentPartPr>
              <p14:xfrm>
                <a:off x="11057924" y="261262"/>
                <a:ext cx="200160" cy="199080"/>
              </p14:xfrm>
            </p:contentPart>
          </mc:Choice>
          <mc:Fallback xmlns="">
            <p:pic>
              <p:nvPicPr>
                <p:cNvPr id="17" name="Freihand 16">
                  <a:extLst>
                    <a:ext uri="{FF2B5EF4-FFF2-40B4-BE49-F238E27FC236}">
                      <a16:creationId xmlns:a16="http://schemas.microsoft.com/office/drawing/2014/main" id="{365D05A0-6BB7-49EC-9320-7892E089146A}"/>
                    </a:ext>
                  </a:extLst>
                </p:cNvPr>
                <p:cNvPicPr/>
                <p:nvPr/>
              </p:nvPicPr>
              <p:blipFill>
                <a:blip r:embed="rId46"/>
                <a:stretch>
                  <a:fillRect/>
                </a:stretch>
              </p:blipFill>
              <p:spPr>
                <a:xfrm>
                  <a:off x="11048924" y="252262"/>
                  <a:ext cx="217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9" name="Freihand 58">
                  <a:extLst>
                    <a:ext uri="{FF2B5EF4-FFF2-40B4-BE49-F238E27FC236}">
                      <a16:creationId xmlns:a16="http://schemas.microsoft.com/office/drawing/2014/main" id="{FDCBB47D-8C83-4E15-BC0E-47BA335DFC2F}"/>
                    </a:ext>
                  </a:extLst>
                </p14:cNvPr>
                <p14:cNvContentPartPr/>
                <p14:nvPr/>
              </p14:nvContentPartPr>
              <p14:xfrm>
                <a:off x="10784324" y="280702"/>
                <a:ext cx="175680" cy="255240"/>
              </p14:xfrm>
            </p:contentPart>
          </mc:Choice>
          <mc:Fallback xmlns="">
            <p:pic>
              <p:nvPicPr>
                <p:cNvPr id="59" name="Freihand 58">
                  <a:extLst>
                    <a:ext uri="{FF2B5EF4-FFF2-40B4-BE49-F238E27FC236}">
                      <a16:creationId xmlns:a16="http://schemas.microsoft.com/office/drawing/2014/main" id="{FDCBB47D-8C83-4E15-BC0E-47BA335DFC2F}"/>
                    </a:ext>
                  </a:extLst>
                </p:cNvPr>
                <p:cNvPicPr/>
                <p:nvPr/>
              </p:nvPicPr>
              <p:blipFill>
                <a:blip r:embed="rId48"/>
                <a:stretch>
                  <a:fillRect/>
                </a:stretch>
              </p:blipFill>
              <p:spPr>
                <a:xfrm>
                  <a:off x="10775324" y="272062"/>
                  <a:ext cx="193320" cy="27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61" name="Freihand 60">
                <a:extLst>
                  <a:ext uri="{FF2B5EF4-FFF2-40B4-BE49-F238E27FC236}">
                    <a16:creationId xmlns:a16="http://schemas.microsoft.com/office/drawing/2014/main" id="{11047FFF-C803-4A60-B3AC-FE5384EEC353}"/>
                  </a:ext>
                </a:extLst>
              </p14:cNvPr>
              <p14:cNvContentPartPr/>
              <p14:nvPr/>
            </p14:nvContentPartPr>
            <p14:xfrm>
              <a:off x="4338164" y="4369222"/>
              <a:ext cx="97920" cy="222120"/>
            </p14:xfrm>
          </p:contentPart>
        </mc:Choice>
        <mc:Fallback xmlns="">
          <p:pic>
            <p:nvPicPr>
              <p:cNvPr id="61" name="Freihand 60">
                <a:extLst>
                  <a:ext uri="{FF2B5EF4-FFF2-40B4-BE49-F238E27FC236}">
                    <a16:creationId xmlns:a16="http://schemas.microsoft.com/office/drawing/2014/main" id="{11047FFF-C803-4A60-B3AC-FE5384EEC353}"/>
                  </a:ext>
                </a:extLst>
              </p:cNvPr>
              <p:cNvPicPr/>
              <p:nvPr/>
            </p:nvPicPr>
            <p:blipFill>
              <a:blip r:embed="rId50"/>
              <a:stretch>
                <a:fillRect/>
              </a:stretch>
            </p:blipFill>
            <p:spPr>
              <a:xfrm>
                <a:off x="4329524" y="4360582"/>
                <a:ext cx="1155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C81505DC-D6D3-42D4-A9D4-E9994F31D566}"/>
                  </a:ext>
                </a:extLst>
              </p14:cNvPr>
              <p14:cNvContentPartPr/>
              <p14:nvPr/>
            </p14:nvContentPartPr>
            <p14:xfrm>
              <a:off x="4593044" y="4420702"/>
              <a:ext cx="142560" cy="134280"/>
            </p14:xfrm>
          </p:contentPart>
        </mc:Choice>
        <mc:Fallback xmlns="">
          <p:pic>
            <p:nvPicPr>
              <p:cNvPr id="62" name="Freihand 61">
                <a:extLst>
                  <a:ext uri="{FF2B5EF4-FFF2-40B4-BE49-F238E27FC236}">
                    <a16:creationId xmlns:a16="http://schemas.microsoft.com/office/drawing/2014/main" id="{C81505DC-D6D3-42D4-A9D4-E9994F31D566}"/>
                  </a:ext>
                </a:extLst>
              </p:cNvPr>
              <p:cNvPicPr/>
              <p:nvPr/>
            </p:nvPicPr>
            <p:blipFill>
              <a:blip r:embed="rId52"/>
              <a:stretch>
                <a:fillRect/>
              </a:stretch>
            </p:blipFill>
            <p:spPr>
              <a:xfrm>
                <a:off x="4584404" y="4412062"/>
                <a:ext cx="160200" cy="151920"/>
              </a:xfrm>
              <a:prstGeom prst="rect">
                <a:avLst/>
              </a:prstGeom>
            </p:spPr>
          </p:pic>
        </mc:Fallback>
      </mc:AlternateContent>
      <p:grpSp>
        <p:nvGrpSpPr>
          <p:cNvPr id="67" name="Gruppieren 66">
            <a:extLst>
              <a:ext uri="{FF2B5EF4-FFF2-40B4-BE49-F238E27FC236}">
                <a16:creationId xmlns:a16="http://schemas.microsoft.com/office/drawing/2014/main" id="{8FCEFBA5-0FD3-4FED-8F4F-0BF2B2F143AC}"/>
              </a:ext>
            </a:extLst>
          </p:cNvPr>
          <p:cNvGrpSpPr/>
          <p:nvPr/>
        </p:nvGrpSpPr>
        <p:grpSpPr>
          <a:xfrm>
            <a:off x="540524" y="935542"/>
            <a:ext cx="4198320" cy="3265560"/>
            <a:chOff x="540524" y="935542"/>
            <a:chExt cx="4198320" cy="3265560"/>
          </a:xfrm>
        </p:grpSpPr>
        <mc:AlternateContent xmlns:mc="http://schemas.openxmlformats.org/markup-compatibility/2006" xmlns:p14="http://schemas.microsoft.com/office/powerpoint/2010/main">
          <mc:Choice Requires="p14">
            <p:contentPart p14:bwMode="auto" r:id="rId53">
              <p14:nvContentPartPr>
                <p14:cNvPr id="54" name="Freihand 53">
                  <a:extLst>
                    <a:ext uri="{FF2B5EF4-FFF2-40B4-BE49-F238E27FC236}">
                      <a16:creationId xmlns:a16="http://schemas.microsoft.com/office/drawing/2014/main" id="{5FFF2BC0-C839-4B59-A2EA-E05C06311E8A}"/>
                    </a:ext>
                  </a:extLst>
                </p14:cNvPr>
                <p14:cNvContentPartPr/>
                <p14:nvPr/>
              </p14:nvContentPartPr>
              <p14:xfrm>
                <a:off x="540524" y="935542"/>
                <a:ext cx="276120" cy="27360"/>
              </p14:xfrm>
            </p:contentPart>
          </mc:Choice>
          <mc:Fallback xmlns="">
            <p:pic>
              <p:nvPicPr>
                <p:cNvPr id="54" name="Freihand 53">
                  <a:extLst>
                    <a:ext uri="{FF2B5EF4-FFF2-40B4-BE49-F238E27FC236}">
                      <a16:creationId xmlns:a16="http://schemas.microsoft.com/office/drawing/2014/main" id="{5FFF2BC0-C839-4B59-A2EA-E05C06311E8A}"/>
                    </a:ext>
                  </a:extLst>
                </p:cNvPr>
                <p:cNvPicPr/>
                <p:nvPr/>
              </p:nvPicPr>
              <p:blipFill>
                <a:blip r:embed="rId54"/>
                <a:stretch>
                  <a:fillRect/>
                </a:stretch>
              </p:blipFill>
              <p:spPr>
                <a:xfrm>
                  <a:off x="531524" y="926902"/>
                  <a:ext cx="2937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Freihand 54">
                  <a:extLst>
                    <a:ext uri="{FF2B5EF4-FFF2-40B4-BE49-F238E27FC236}">
                      <a16:creationId xmlns:a16="http://schemas.microsoft.com/office/drawing/2014/main" id="{736851B6-5CDC-46B0-BDD6-9570A6A06617}"/>
                    </a:ext>
                  </a:extLst>
                </p14:cNvPr>
                <p14:cNvContentPartPr/>
                <p14:nvPr/>
              </p14:nvContentPartPr>
              <p14:xfrm>
                <a:off x="4639844" y="3899422"/>
                <a:ext cx="30600" cy="301680"/>
              </p14:xfrm>
            </p:contentPart>
          </mc:Choice>
          <mc:Fallback xmlns="">
            <p:pic>
              <p:nvPicPr>
                <p:cNvPr id="55" name="Freihand 54">
                  <a:extLst>
                    <a:ext uri="{FF2B5EF4-FFF2-40B4-BE49-F238E27FC236}">
                      <a16:creationId xmlns:a16="http://schemas.microsoft.com/office/drawing/2014/main" id="{736851B6-5CDC-46B0-BDD6-9570A6A06617}"/>
                    </a:ext>
                  </a:extLst>
                </p:cNvPr>
                <p:cNvPicPr/>
                <p:nvPr/>
              </p:nvPicPr>
              <p:blipFill>
                <a:blip r:embed="rId56"/>
                <a:stretch>
                  <a:fillRect/>
                </a:stretch>
              </p:blipFill>
              <p:spPr>
                <a:xfrm>
                  <a:off x="4630844" y="3890782"/>
                  <a:ext cx="482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3" name="Freihand 62">
                  <a:extLst>
                    <a:ext uri="{FF2B5EF4-FFF2-40B4-BE49-F238E27FC236}">
                      <a16:creationId xmlns:a16="http://schemas.microsoft.com/office/drawing/2014/main" id="{2844C97C-7C92-456F-ACA4-6B90DBCD91E1}"/>
                    </a:ext>
                  </a:extLst>
                </p14:cNvPr>
                <p14:cNvContentPartPr/>
                <p14:nvPr/>
              </p14:nvContentPartPr>
              <p14:xfrm>
                <a:off x="643844" y="958942"/>
                <a:ext cx="4032000" cy="3030480"/>
              </p14:xfrm>
            </p:contentPart>
          </mc:Choice>
          <mc:Fallback xmlns="">
            <p:pic>
              <p:nvPicPr>
                <p:cNvPr id="63" name="Freihand 62">
                  <a:extLst>
                    <a:ext uri="{FF2B5EF4-FFF2-40B4-BE49-F238E27FC236}">
                      <a16:creationId xmlns:a16="http://schemas.microsoft.com/office/drawing/2014/main" id="{2844C97C-7C92-456F-ACA4-6B90DBCD91E1}"/>
                    </a:ext>
                  </a:extLst>
                </p:cNvPr>
                <p:cNvPicPr/>
                <p:nvPr/>
              </p:nvPicPr>
              <p:blipFill>
                <a:blip r:embed="rId58"/>
                <a:stretch>
                  <a:fillRect/>
                </a:stretch>
              </p:blipFill>
              <p:spPr>
                <a:xfrm>
                  <a:off x="635204" y="950302"/>
                  <a:ext cx="4049640" cy="3048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Freihand 64">
                  <a:extLst>
                    <a:ext uri="{FF2B5EF4-FFF2-40B4-BE49-F238E27FC236}">
                      <a16:creationId xmlns:a16="http://schemas.microsoft.com/office/drawing/2014/main" id="{AAD36744-5E1C-4995-BE08-9105F7622F51}"/>
                    </a:ext>
                  </a:extLst>
                </p14:cNvPr>
                <p14:cNvContentPartPr/>
                <p14:nvPr/>
              </p14:nvContentPartPr>
              <p14:xfrm>
                <a:off x="4620044" y="3554182"/>
                <a:ext cx="21600" cy="186120"/>
              </p14:xfrm>
            </p:contentPart>
          </mc:Choice>
          <mc:Fallback xmlns="">
            <p:pic>
              <p:nvPicPr>
                <p:cNvPr id="65" name="Freihand 64">
                  <a:extLst>
                    <a:ext uri="{FF2B5EF4-FFF2-40B4-BE49-F238E27FC236}">
                      <a16:creationId xmlns:a16="http://schemas.microsoft.com/office/drawing/2014/main" id="{AAD36744-5E1C-4995-BE08-9105F7622F51}"/>
                    </a:ext>
                  </a:extLst>
                </p:cNvPr>
                <p:cNvPicPr/>
                <p:nvPr/>
              </p:nvPicPr>
              <p:blipFill>
                <a:blip r:embed="rId60"/>
                <a:stretch>
                  <a:fillRect/>
                </a:stretch>
              </p:blipFill>
              <p:spPr>
                <a:xfrm>
                  <a:off x="4611044" y="3545542"/>
                  <a:ext cx="392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6" name="Freihand 65">
                  <a:extLst>
                    <a:ext uri="{FF2B5EF4-FFF2-40B4-BE49-F238E27FC236}">
                      <a16:creationId xmlns:a16="http://schemas.microsoft.com/office/drawing/2014/main" id="{68000F1A-6A01-47D7-B4C3-AD185276D5A4}"/>
                    </a:ext>
                  </a:extLst>
                </p14:cNvPr>
                <p14:cNvContentPartPr/>
                <p14:nvPr/>
              </p14:nvContentPartPr>
              <p14:xfrm>
                <a:off x="4616444" y="3504862"/>
                <a:ext cx="122400" cy="208440"/>
              </p14:xfrm>
            </p:contentPart>
          </mc:Choice>
          <mc:Fallback xmlns="">
            <p:pic>
              <p:nvPicPr>
                <p:cNvPr id="66" name="Freihand 65">
                  <a:extLst>
                    <a:ext uri="{FF2B5EF4-FFF2-40B4-BE49-F238E27FC236}">
                      <a16:creationId xmlns:a16="http://schemas.microsoft.com/office/drawing/2014/main" id="{68000F1A-6A01-47D7-B4C3-AD185276D5A4}"/>
                    </a:ext>
                  </a:extLst>
                </p:cNvPr>
                <p:cNvPicPr/>
                <p:nvPr/>
              </p:nvPicPr>
              <p:blipFill>
                <a:blip r:embed="rId62"/>
                <a:stretch>
                  <a:fillRect/>
                </a:stretch>
              </p:blipFill>
              <p:spPr>
                <a:xfrm>
                  <a:off x="4607444" y="3496222"/>
                  <a:ext cx="140040" cy="226080"/>
                </a:xfrm>
                <a:prstGeom prst="rect">
                  <a:avLst/>
                </a:prstGeom>
              </p:spPr>
            </p:pic>
          </mc:Fallback>
        </mc:AlternateContent>
      </p:grpSp>
      <p:grpSp>
        <p:nvGrpSpPr>
          <p:cNvPr id="72" name="Gruppieren 71">
            <a:extLst>
              <a:ext uri="{FF2B5EF4-FFF2-40B4-BE49-F238E27FC236}">
                <a16:creationId xmlns:a16="http://schemas.microsoft.com/office/drawing/2014/main" id="{C19DA067-ED52-455B-A799-04948DF1D3A9}"/>
              </a:ext>
            </a:extLst>
          </p:cNvPr>
          <p:cNvGrpSpPr/>
          <p:nvPr/>
        </p:nvGrpSpPr>
        <p:grpSpPr>
          <a:xfrm>
            <a:off x="10737884" y="760222"/>
            <a:ext cx="487800" cy="295920"/>
            <a:chOff x="10737884" y="760222"/>
            <a:chExt cx="487800" cy="295920"/>
          </a:xfrm>
        </p:grpSpPr>
        <mc:AlternateContent xmlns:mc="http://schemas.openxmlformats.org/markup-compatibility/2006" xmlns:p14="http://schemas.microsoft.com/office/powerpoint/2010/main">
          <mc:Choice Requires="p14">
            <p:contentPart p14:bwMode="auto" r:id="rId63">
              <p14:nvContentPartPr>
                <p14:cNvPr id="31" name="Freihand 30">
                  <a:extLst>
                    <a:ext uri="{FF2B5EF4-FFF2-40B4-BE49-F238E27FC236}">
                      <a16:creationId xmlns:a16="http://schemas.microsoft.com/office/drawing/2014/main" id="{158DC0D7-2CC1-48DF-8466-1C1BF9DF3C17}"/>
                    </a:ext>
                  </a:extLst>
                </p14:cNvPr>
                <p14:cNvContentPartPr/>
                <p14:nvPr/>
              </p14:nvContentPartPr>
              <p14:xfrm>
                <a:off x="10762364" y="787942"/>
                <a:ext cx="36360" cy="159840"/>
              </p14:xfrm>
            </p:contentPart>
          </mc:Choice>
          <mc:Fallback xmlns="">
            <p:pic>
              <p:nvPicPr>
                <p:cNvPr id="31" name="Freihand 30">
                  <a:extLst>
                    <a:ext uri="{FF2B5EF4-FFF2-40B4-BE49-F238E27FC236}">
                      <a16:creationId xmlns:a16="http://schemas.microsoft.com/office/drawing/2014/main" id="{158DC0D7-2CC1-48DF-8466-1C1BF9DF3C17}"/>
                    </a:ext>
                  </a:extLst>
                </p:cNvPr>
                <p:cNvPicPr/>
                <p:nvPr/>
              </p:nvPicPr>
              <p:blipFill>
                <a:blip r:embed="rId64"/>
                <a:stretch>
                  <a:fillRect/>
                </a:stretch>
              </p:blipFill>
              <p:spPr>
                <a:xfrm>
                  <a:off x="10753364" y="778942"/>
                  <a:ext cx="54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Freihand 31">
                  <a:extLst>
                    <a:ext uri="{FF2B5EF4-FFF2-40B4-BE49-F238E27FC236}">
                      <a16:creationId xmlns:a16="http://schemas.microsoft.com/office/drawing/2014/main" id="{0C49873F-801A-460A-AA2B-844DC766EE54}"/>
                    </a:ext>
                  </a:extLst>
                </p14:cNvPr>
                <p14:cNvContentPartPr/>
                <p14:nvPr/>
              </p14:nvContentPartPr>
              <p14:xfrm>
                <a:off x="10737884" y="776422"/>
                <a:ext cx="487800" cy="200160"/>
              </p14:xfrm>
            </p:contentPart>
          </mc:Choice>
          <mc:Fallback xmlns="">
            <p:pic>
              <p:nvPicPr>
                <p:cNvPr id="32" name="Freihand 31">
                  <a:extLst>
                    <a:ext uri="{FF2B5EF4-FFF2-40B4-BE49-F238E27FC236}">
                      <a16:creationId xmlns:a16="http://schemas.microsoft.com/office/drawing/2014/main" id="{0C49873F-801A-460A-AA2B-844DC766EE54}"/>
                    </a:ext>
                  </a:extLst>
                </p:cNvPr>
                <p:cNvPicPr/>
                <p:nvPr/>
              </p:nvPicPr>
              <p:blipFill>
                <a:blip r:embed="rId66"/>
                <a:stretch>
                  <a:fillRect/>
                </a:stretch>
              </p:blipFill>
              <p:spPr>
                <a:xfrm>
                  <a:off x="10729244" y="767782"/>
                  <a:ext cx="505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Freihand 32">
                  <a:extLst>
                    <a:ext uri="{FF2B5EF4-FFF2-40B4-BE49-F238E27FC236}">
                      <a16:creationId xmlns:a16="http://schemas.microsoft.com/office/drawing/2014/main" id="{412216EB-8107-40EF-9CAC-5A62AE3CE5B3}"/>
                    </a:ext>
                  </a:extLst>
                </p14:cNvPr>
                <p14:cNvContentPartPr/>
                <p14:nvPr/>
              </p14:nvContentPartPr>
              <p14:xfrm>
                <a:off x="11074844" y="831142"/>
                <a:ext cx="118440" cy="91800"/>
              </p14:xfrm>
            </p:contentPart>
          </mc:Choice>
          <mc:Fallback xmlns="">
            <p:pic>
              <p:nvPicPr>
                <p:cNvPr id="33" name="Freihand 32">
                  <a:extLst>
                    <a:ext uri="{FF2B5EF4-FFF2-40B4-BE49-F238E27FC236}">
                      <a16:creationId xmlns:a16="http://schemas.microsoft.com/office/drawing/2014/main" id="{412216EB-8107-40EF-9CAC-5A62AE3CE5B3}"/>
                    </a:ext>
                  </a:extLst>
                </p:cNvPr>
                <p:cNvPicPr/>
                <p:nvPr/>
              </p:nvPicPr>
              <p:blipFill>
                <a:blip r:embed="rId68"/>
                <a:stretch>
                  <a:fillRect/>
                </a:stretch>
              </p:blipFill>
              <p:spPr>
                <a:xfrm>
                  <a:off x="11066204" y="822502"/>
                  <a:ext cx="136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1" name="Freihand 70">
                  <a:extLst>
                    <a:ext uri="{FF2B5EF4-FFF2-40B4-BE49-F238E27FC236}">
                      <a16:creationId xmlns:a16="http://schemas.microsoft.com/office/drawing/2014/main" id="{A80E4209-DAC4-43AD-9571-70252FFE44AD}"/>
                    </a:ext>
                  </a:extLst>
                </p14:cNvPr>
                <p14:cNvContentPartPr/>
                <p14:nvPr/>
              </p14:nvContentPartPr>
              <p14:xfrm>
                <a:off x="10934444" y="760222"/>
                <a:ext cx="82440" cy="295920"/>
              </p14:xfrm>
            </p:contentPart>
          </mc:Choice>
          <mc:Fallback xmlns="">
            <p:pic>
              <p:nvPicPr>
                <p:cNvPr id="71" name="Freihand 70">
                  <a:extLst>
                    <a:ext uri="{FF2B5EF4-FFF2-40B4-BE49-F238E27FC236}">
                      <a16:creationId xmlns:a16="http://schemas.microsoft.com/office/drawing/2014/main" id="{A80E4209-DAC4-43AD-9571-70252FFE44AD}"/>
                    </a:ext>
                  </a:extLst>
                </p:cNvPr>
                <p:cNvPicPr/>
                <p:nvPr/>
              </p:nvPicPr>
              <p:blipFill>
                <a:blip r:embed="rId70"/>
                <a:stretch>
                  <a:fillRect/>
                </a:stretch>
              </p:blipFill>
              <p:spPr>
                <a:xfrm>
                  <a:off x="10925804" y="751222"/>
                  <a:ext cx="100080" cy="313560"/>
                </a:xfrm>
                <a:prstGeom prst="rect">
                  <a:avLst/>
                </a:prstGeom>
              </p:spPr>
            </p:pic>
          </mc:Fallback>
        </mc:AlternateContent>
      </p:grpSp>
      <p:grpSp>
        <p:nvGrpSpPr>
          <p:cNvPr id="93" name="Gruppieren 92">
            <a:extLst>
              <a:ext uri="{FF2B5EF4-FFF2-40B4-BE49-F238E27FC236}">
                <a16:creationId xmlns:a16="http://schemas.microsoft.com/office/drawing/2014/main" id="{11D23720-19C1-4B3F-8C5C-C9E2FF04CFA4}"/>
              </a:ext>
            </a:extLst>
          </p:cNvPr>
          <p:cNvGrpSpPr/>
          <p:nvPr/>
        </p:nvGrpSpPr>
        <p:grpSpPr>
          <a:xfrm>
            <a:off x="2030204" y="4206142"/>
            <a:ext cx="312120" cy="238320"/>
            <a:chOff x="2030204" y="4206142"/>
            <a:chExt cx="312120" cy="238320"/>
          </a:xfrm>
        </p:grpSpPr>
        <mc:AlternateContent xmlns:mc="http://schemas.openxmlformats.org/markup-compatibility/2006" xmlns:p14="http://schemas.microsoft.com/office/powerpoint/2010/main">
          <mc:Choice Requires="p14">
            <p:contentPart p14:bwMode="auto" r:id="rId71">
              <p14:nvContentPartPr>
                <p14:cNvPr id="89" name="Freihand 88">
                  <a:extLst>
                    <a:ext uri="{FF2B5EF4-FFF2-40B4-BE49-F238E27FC236}">
                      <a16:creationId xmlns:a16="http://schemas.microsoft.com/office/drawing/2014/main" id="{B8FB97A2-8EBD-46E6-88CF-44D110EE55D3}"/>
                    </a:ext>
                  </a:extLst>
                </p14:cNvPr>
                <p14:cNvContentPartPr/>
                <p14:nvPr/>
              </p14:nvContentPartPr>
              <p14:xfrm>
                <a:off x="2038844" y="4258342"/>
                <a:ext cx="107280" cy="186120"/>
              </p14:xfrm>
            </p:contentPart>
          </mc:Choice>
          <mc:Fallback xmlns="">
            <p:pic>
              <p:nvPicPr>
                <p:cNvPr id="89" name="Freihand 88">
                  <a:extLst>
                    <a:ext uri="{FF2B5EF4-FFF2-40B4-BE49-F238E27FC236}">
                      <a16:creationId xmlns:a16="http://schemas.microsoft.com/office/drawing/2014/main" id="{B8FB97A2-8EBD-46E6-88CF-44D110EE55D3}"/>
                    </a:ext>
                  </a:extLst>
                </p:cNvPr>
                <p:cNvPicPr/>
                <p:nvPr/>
              </p:nvPicPr>
              <p:blipFill>
                <a:blip r:embed="rId72"/>
                <a:stretch>
                  <a:fillRect/>
                </a:stretch>
              </p:blipFill>
              <p:spPr>
                <a:xfrm>
                  <a:off x="2030204" y="4249342"/>
                  <a:ext cx="1249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0" name="Freihand 89">
                  <a:extLst>
                    <a:ext uri="{FF2B5EF4-FFF2-40B4-BE49-F238E27FC236}">
                      <a16:creationId xmlns:a16="http://schemas.microsoft.com/office/drawing/2014/main" id="{A0AE7E2C-5C6A-4FD8-8843-8EF6BA0F1235}"/>
                    </a:ext>
                  </a:extLst>
                </p14:cNvPr>
                <p14:cNvContentPartPr/>
                <p14:nvPr/>
              </p14:nvContentPartPr>
              <p14:xfrm>
                <a:off x="2030204" y="4329622"/>
                <a:ext cx="127800" cy="114840"/>
              </p14:xfrm>
            </p:contentPart>
          </mc:Choice>
          <mc:Fallback xmlns="">
            <p:pic>
              <p:nvPicPr>
                <p:cNvPr id="90" name="Freihand 89">
                  <a:extLst>
                    <a:ext uri="{FF2B5EF4-FFF2-40B4-BE49-F238E27FC236}">
                      <a16:creationId xmlns:a16="http://schemas.microsoft.com/office/drawing/2014/main" id="{A0AE7E2C-5C6A-4FD8-8843-8EF6BA0F1235}"/>
                    </a:ext>
                  </a:extLst>
                </p:cNvPr>
                <p:cNvPicPr/>
                <p:nvPr/>
              </p:nvPicPr>
              <p:blipFill>
                <a:blip r:embed="rId74"/>
                <a:stretch>
                  <a:fillRect/>
                </a:stretch>
              </p:blipFill>
              <p:spPr>
                <a:xfrm>
                  <a:off x="2021564" y="4320622"/>
                  <a:ext cx="145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1" name="Freihand 90">
                  <a:extLst>
                    <a:ext uri="{FF2B5EF4-FFF2-40B4-BE49-F238E27FC236}">
                      <a16:creationId xmlns:a16="http://schemas.microsoft.com/office/drawing/2014/main" id="{77CD83CC-AEA0-49EF-873F-C2D3E763F6BD}"/>
                    </a:ext>
                  </a:extLst>
                </p14:cNvPr>
                <p14:cNvContentPartPr/>
                <p14:nvPr/>
              </p14:nvContentPartPr>
              <p14:xfrm>
                <a:off x="2232884" y="4206142"/>
                <a:ext cx="74520" cy="156240"/>
              </p14:xfrm>
            </p:contentPart>
          </mc:Choice>
          <mc:Fallback xmlns="">
            <p:pic>
              <p:nvPicPr>
                <p:cNvPr id="91" name="Freihand 90">
                  <a:extLst>
                    <a:ext uri="{FF2B5EF4-FFF2-40B4-BE49-F238E27FC236}">
                      <a16:creationId xmlns:a16="http://schemas.microsoft.com/office/drawing/2014/main" id="{77CD83CC-AEA0-49EF-873F-C2D3E763F6BD}"/>
                    </a:ext>
                  </a:extLst>
                </p:cNvPr>
                <p:cNvPicPr/>
                <p:nvPr/>
              </p:nvPicPr>
              <p:blipFill>
                <a:blip r:embed="rId76"/>
                <a:stretch>
                  <a:fillRect/>
                </a:stretch>
              </p:blipFill>
              <p:spPr>
                <a:xfrm>
                  <a:off x="2224244" y="4197502"/>
                  <a:ext cx="92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2" name="Freihand 91">
                  <a:extLst>
                    <a:ext uri="{FF2B5EF4-FFF2-40B4-BE49-F238E27FC236}">
                      <a16:creationId xmlns:a16="http://schemas.microsoft.com/office/drawing/2014/main" id="{4307487E-7386-4627-8DEF-8BCF071BE673}"/>
                    </a:ext>
                  </a:extLst>
                </p14:cNvPr>
                <p14:cNvContentPartPr/>
                <p14:nvPr/>
              </p14:nvContentPartPr>
              <p14:xfrm>
                <a:off x="2188244" y="4219102"/>
                <a:ext cx="154080" cy="155520"/>
              </p14:xfrm>
            </p:contentPart>
          </mc:Choice>
          <mc:Fallback xmlns="">
            <p:pic>
              <p:nvPicPr>
                <p:cNvPr id="92" name="Freihand 91">
                  <a:extLst>
                    <a:ext uri="{FF2B5EF4-FFF2-40B4-BE49-F238E27FC236}">
                      <a16:creationId xmlns:a16="http://schemas.microsoft.com/office/drawing/2014/main" id="{4307487E-7386-4627-8DEF-8BCF071BE673}"/>
                    </a:ext>
                  </a:extLst>
                </p:cNvPr>
                <p:cNvPicPr/>
                <p:nvPr/>
              </p:nvPicPr>
              <p:blipFill>
                <a:blip r:embed="rId78"/>
                <a:stretch>
                  <a:fillRect/>
                </a:stretch>
              </p:blipFill>
              <p:spPr>
                <a:xfrm>
                  <a:off x="2179244" y="4210102"/>
                  <a:ext cx="171720" cy="173160"/>
                </a:xfrm>
                <a:prstGeom prst="rect">
                  <a:avLst/>
                </a:prstGeom>
              </p:spPr>
            </p:pic>
          </mc:Fallback>
        </mc:AlternateContent>
      </p:grpSp>
      <p:grpSp>
        <p:nvGrpSpPr>
          <p:cNvPr id="137" name="Gruppieren 136">
            <a:extLst>
              <a:ext uri="{FF2B5EF4-FFF2-40B4-BE49-F238E27FC236}">
                <a16:creationId xmlns:a16="http://schemas.microsoft.com/office/drawing/2014/main" id="{93E8BE28-C786-4E30-84EC-18667C196442}"/>
              </a:ext>
            </a:extLst>
          </p:cNvPr>
          <p:cNvGrpSpPr/>
          <p:nvPr/>
        </p:nvGrpSpPr>
        <p:grpSpPr>
          <a:xfrm>
            <a:off x="11385164" y="1652302"/>
            <a:ext cx="601200" cy="546840"/>
            <a:chOff x="11385164" y="1652302"/>
            <a:chExt cx="601200" cy="546840"/>
          </a:xfrm>
        </p:grpSpPr>
        <mc:AlternateContent xmlns:mc="http://schemas.openxmlformats.org/markup-compatibility/2006" xmlns:p14="http://schemas.microsoft.com/office/powerpoint/2010/main">
          <mc:Choice Requires="p14">
            <p:contentPart p14:bwMode="auto" r:id="rId79">
              <p14:nvContentPartPr>
                <p14:cNvPr id="113" name="Freihand 112">
                  <a:extLst>
                    <a:ext uri="{FF2B5EF4-FFF2-40B4-BE49-F238E27FC236}">
                      <a16:creationId xmlns:a16="http://schemas.microsoft.com/office/drawing/2014/main" id="{D2CBAAAD-18AB-4DAB-802D-4B492E8A4977}"/>
                    </a:ext>
                  </a:extLst>
                </p14:cNvPr>
                <p14:cNvContentPartPr/>
                <p14:nvPr/>
              </p14:nvContentPartPr>
              <p14:xfrm>
                <a:off x="11385164" y="1652302"/>
                <a:ext cx="27720" cy="372960"/>
              </p14:xfrm>
            </p:contentPart>
          </mc:Choice>
          <mc:Fallback xmlns="">
            <p:pic>
              <p:nvPicPr>
                <p:cNvPr id="113" name="Freihand 112">
                  <a:extLst>
                    <a:ext uri="{FF2B5EF4-FFF2-40B4-BE49-F238E27FC236}">
                      <a16:creationId xmlns:a16="http://schemas.microsoft.com/office/drawing/2014/main" id="{D2CBAAAD-18AB-4DAB-802D-4B492E8A4977}"/>
                    </a:ext>
                  </a:extLst>
                </p:cNvPr>
                <p:cNvPicPr/>
                <p:nvPr/>
              </p:nvPicPr>
              <p:blipFill>
                <a:blip r:embed="rId80"/>
                <a:stretch>
                  <a:fillRect/>
                </a:stretch>
              </p:blipFill>
              <p:spPr>
                <a:xfrm>
                  <a:off x="11376164" y="1643302"/>
                  <a:ext cx="453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5" name="Freihand 114">
                  <a:extLst>
                    <a:ext uri="{FF2B5EF4-FFF2-40B4-BE49-F238E27FC236}">
                      <a16:creationId xmlns:a16="http://schemas.microsoft.com/office/drawing/2014/main" id="{14A5EB7F-B7FA-42F2-AE16-7296D6F62FE1}"/>
                    </a:ext>
                  </a:extLst>
                </p14:cNvPr>
                <p14:cNvContentPartPr/>
                <p14:nvPr/>
              </p14:nvContentPartPr>
              <p14:xfrm>
                <a:off x="11665604" y="1794502"/>
                <a:ext cx="13680" cy="155160"/>
              </p14:xfrm>
            </p:contentPart>
          </mc:Choice>
          <mc:Fallback xmlns="">
            <p:pic>
              <p:nvPicPr>
                <p:cNvPr id="115" name="Freihand 114">
                  <a:extLst>
                    <a:ext uri="{FF2B5EF4-FFF2-40B4-BE49-F238E27FC236}">
                      <a16:creationId xmlns:a16="http://schemas.microsoft.com/office/drawing/2014/main" id="{14A5EB7F-B7FA-42F2-AE16-7296D6F62FE1}"/>
                    </a:ext>
                  </a:extLst>
                </p:cNvPr>
                <p:cNvPicPr/>
                <p:nvPr/>
              </p:nvPicPr>
              <p:blipFill>
                <a:blip r:embed="rId82"/>
                <a:stretch>
                  <a:fillRect/>
                </a:stretch>
              </p:blipFill>
              <p:spPr>
                <a:xfrm>
                  <a:off x="11656964" y="1785862"/>
                  <a:ext cx="31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6" name="Freihand 115">
                  <a:extLst>
                    <a:ext uri="{FF2B5EF4-FFF2-40B4-BE49-F238E27FC236}">
                      <a16:creationId xmlns:a16="http://schemas.microsoft.com/office/drawing/2014/main" id="{7D44248F-427E-4384-88C3-6366B9D43BDB}"/>
                    </a:ext>
                  </a:extLst>
                </p14:cNvPr>
                <p14:cNvContentPartPr/>
                <p14:nvPr/>
              </p14:nvContentPartPr>
              <p14:xfrm>
                <a:off x="11618084" y="1802422"/>
                <a:ext cx="368280" cy="125640"/>
              </p14:xfrm>
            </p:contentPart>
          </mc:Choice>
          <mc:Fallback xmlns="">
            <p:pic>
              <p:nvPicPr>
                <p:cNvPr id="116" name="Freihand 115">
                  <a:extLst>
                    <a:ext uri="{FF2B5EF4-FFF2-40B4-BE49-F238E27FC236}">
                      <a16:creationId xmlns:a16="http://schemas.microsoft.com/office/drawing/2014/main" id="{7D44248F-427E-4384-88C3-6366B9D43BDB}"/>
                    </a:ext>
                  </a:extLst>
                </p:cNvPr>
                <p:cNvPicPr/>
                <p:nvPr/>
              </p:nvPicPr>
              <p:blipFill>
                <a:blip r:embed="rId84"/>
                <a:stretch>
                  <a:fillRect/>
                </a:stretch>
              </p:blipFill>
              <p:spPr>
                <a:xfrm>
                  <a:off x="11609444" y="1793422"/>
                  <a:ext cx="385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7" name="Freihand 116">
                  <a:extLst>
                    <a:ext uri="{FF2B5EF4-FFF2-40B4-BE49-F238E27FC236}">
                      <a16:creationId xmlns:a16="http://schemas.microsoft.com/office/drawing/2014/main" id="{33CE6FA1-7FEB-4AAD-ABB2-BF93EF8B5CB2}"/>
                    </a:ext>
                  </a:extLst>
                </p14:cNvPr>
                <p14:cNvContentPartPr/>
                <p14:nvPr/>
              </p14:nvContentPartPr>
              <p14:xfrm>
                <a:off x="11856044" y="1853902"/>
                <a:ext cx="58320" cy="32760"/>
              </p14:xfrm>
            </p:contentPart>
          </mc:Choice>
          <mc:Fallback xmlns="">
            <p:pic>
              <p:nvPicPr>
                <p:cNvPr id="117" name="Freihand 116">
                  <a:extLst>
                    <a:ext uri="{FF2B5EF4-FFF2-40B4-BE49-F238E27FC236}">
                      <a16:creationId xmlns:a16="http://schemas.microsoft.com/office/drawing/2014/main" id="{33CE6FA1-7FEB-4AAD-ABB2-BF93EF8B5CB2}"/>
                    </a:ext>
                  </a:extLst>
                </p:cNvPr>
                <p:cNvPicPr/>
                <p:nvPr/>
              </p:nvPicPr>
              <p:blipFill>
                <a:blip r:embed="rId86"/>
                <a:stretch>
                  <a:fillRect/>
                </a:stretch>
              </p:blipFill>
              <p:spPr>
                <a:xfrm>
                  <a:off x="11847404" y="1845262"/>
                  <a:ext cx="75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8" name="Freihand 117">
                  <a:extLst>
                    <a:ext uri="{FF2B5EF4-FFF2-40B4-BE49-F238E27FC236}">
                      <a16:creationId xmlns:a16="http://schemas.microsoft.com/office/drawing/2014/main" id="{BBC49207-450B-40CE-A893-41E4D95DED03}"/>
                    </a:ext>
                  </a:extLst>
                </p14:cNvPr>
                <p14:cNvContentPartPr/>
                <p14:nvPr/>
              </p14:nvContentPartPr>
              <p14:xfrm>
                <a:off x="11636804" y="2151262"/>
                <a:ext cx="133920" cy="29880"/>
              </p14:xfrm>
            </p:contentPart>
          </mc:Choice>
          <mc:Fallback xmlns="">
            <p:pic>
              <p:nvPicPr>
                <p:cNvPr id="118" name="Freihand 117">
                  <a:extLst>
                    <a:ext uri="{FF2B5EF4-FFF2-40B4-BE49-F238E27FC236}">
                      <a16:creationId xmlns:a16="http://schemas.microsoft.com/office/drawing/2014/main" id="{BBC49207-450B-40CE-A893-41E4D95DED03}"/>
                    </a:ext>
                  </a:extLst>
                </p:cNvPr>
                <p:cNvPicPr/>
                <p:nvPr/>
              </p:nvPicPr>
              <p:blipFill>
                <a:blip r:embed="rId88"/>
                <a:stretch>
                  <a:fillRect/>
                </a:stretch>
              </p:blipFill>
              <p:spPr>
                <a:xfrm>
                  <a:off x="11628164" y="2142262"/>
                  <a:ext cx="151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9" name="Freihand 118">
                  <a:extLst>
                    <a:ext uri="{FF2B5EF4-FFF2-40B4-BE49-F238E27FC236}">
                      <a16:creationId xmlns:a16="http://schemas.microsoft.com/office/drawing/2014/main" id="{3DECE8C0-70B5-473C-B268-807093ECAFA5}"/>
                    </a:ext>
                  </a:extLst>
                </p14:cNvPr>
                <p14:cNvContentPartPr/>
                <p14:nvPr/>
              </p14:nvContentPartPr>
              <p14:xfrm>
                <a:off x="11873684" y="2075662"/>
                <a:ext cx="61200" cy="123480"/>
              </p14:xfrm>
            </p:contentPart>
          </mc:Choice>
          <mc:Fallback xmlns="">
            <p:pic>
              <p:nvPicPr>
                <p:cNvPr id="119" name="Freihand 118">
                  <a:extLst>
                    <a:ext uri="{FF2B5EF4-FFF2-40B4-BE49-F238E27FC236}">
                      <a16:creationId xmlns:a16="http://schemas.microsoft.com/office/drawing/2014/main" id="{3DECE8C0-70B5-473C-B268-807093ECAFA5}"/>
                    </a:ext>
                  </a:extLst>
                </p:cNvPr>
                <p:cNvPicPr/>
                <p:nvPr/>
              </p:nvPicPr>
              <p:blipFill>
                <a:blip r:embed="rId90"/>
                <a:stretch>
                  <a:fillRect/>
                </a:stretch>
              </p:blipFill>
              <p:spPr>
                <a:xfrm>
                  <a:off x="11865044" y="2066662"/>
                  <a:ext cx="78840" cy="14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126" name="Freihand 125">
                <a:extLst>
                  <a:ext uri="{FF2B5EF4-FFF2-40B4-BE49-F238E27FC236}">
                    <a16:creationId xmlns:a16="http://schemas.microsoft.com/office/drawing/2014/main" id="{933A918C-6CC1-4058-88AB-859A595F07A1}"/>
                  </a:ext>
                </a:extLst>
              </p14:cNvPr>
              <p14:cNvContentPartPr/>
              <p14:nvPr/>
            </p14:nvContentPartPr>
            <p14:xfrm>
              <a:off x="9516404" y="2805382"/>
              <a:ext cx="146160" cy="195480"/>
            </p14:xfrm>
          </p:contentPart>
        </mc:Choice>
        <mc:Fallback xmlns="">
          <p:pic>
            <p:nvPicPr>
              <p:cNvPr id="126" name="Freihand 125">
                <a:extLst>
                  <a:ext uri="{FF2B5EF4-FFF2-40B4-BE49-F238E27FC236}">
                    <a16:creationId xmlns:a16="http://schemas.microsoft.com/office/drawing/2014/main" id="{933A918C-6CC1-4058-88AB-859A595F07A1}"/>
                  </a:ext>
                </a:extLst>
              </p:cNvPr>
              <p:cNvPicPr/>
              <p:nvPr/>
            </p:nvPicPr>
            <p:blipFill>
              <a:blip r:embed="rId92"/>
              <a:stretch>
                <a:fillRect/>
              </a:stretch>
            </p:blipFill>
            <p:spPr>
              <a:xfrm>
                <a:off x="9507404" y="2796382"/>
                <a:ext cx="163800" cy="213120"/>
              </a:xfrm>
              <a:prstGeom prst="rect">
                <a:avLst/>
              </a:prstGeom>
            </p:spPr>
          </p:pic>
        </mc:Fallback>
      </mc:AlternateContent>
      <p:grpSp>
        <p:nvGrpSpPr>
          <p:cNvPr id="132" name="Gruppieren 131">
            <a:extLst>
              <a:ext uri="{FF2B5EF4-FFF2-40B4-BE49-F238E27FC236}">
                <a16:creationId xmlns:a16="http://schemas.microsoft.com/office/drawing/2014/main" id="{BBDE0909-4CDF-496D-AEC4-66FB1992B314}"/>
              </a:ext>
            </a:extLst>
          </p:cNvPr>
          <p:cNvGrpSpPr/>
          <p:nvPr/>
        </p:nvGrpSpPr>
        <p:grpSpPr>
          <a:xfrm>
            <a:off x="10198604" y="2838862"/>
            <a:ext cx="123840" cy="92520"/>
            <a:chOff x="10198604" y="2838862"/>
            <a:chExt cx="123840" cy="92520"/>
          </a:xfrm>
        </p:grpSpPr>
        <mc:AlternateContent xmlns:mc="http://schemas.openxmlformats.org/markup-compatibility/2006" xmlns:p14="http://schemas.microsoft.com/office/powerpoint/2010/main">
          <mc:Choice Requires="p14">
            <p:contentPart p14:bwMode="auto" r:id="rId93">
              <p14:nvContentPartPr>
                <p14:cNvPr id="127" name="Freihand 126">
                  <a:extLst>
                    <a:ext uri="{FF2B5EF4-FFF2-40B4-BE49-F238E27FC236}">
                      <a16:creationId xmlns:a16="http://schemas.microsoft.com/office/drawing/2014/main" id="{C5289DD7-A2FF-4752-8C71-F579D52888FC}"/>
                    </a:ext>
                  </a:extLst>
                </p14:cNvPr>
                <p14:cNvContentPartPr/>
                <p14:nvPr/>
              </p14:nvContentPartPr>
              <p14:xfrm>
                <a:off x="10239644" y="2838862"/>
                <a:ext cx="82800" cy="6480"/>
              </p14:xfrm>
            </p:contentPart>
          </mc:Choice>
          <mc:Fallback xmlns="">
            <p:pic>
              <p:nvPicPr>
                <p:cNvPr id="127" name="Freihand 126">
                  <a:extLst>
                    <a:ext uri="{FF2B5EF4-FFF2-40B4-BE49-F238E27FC236}">
                      <a16:creationId xmlns:a16="http://schemas.microsoft.com/office/drawing/2014/main" id="{C5289DD7-A2FF-4752-8C71-F579D52888FC}"/>
                    </a:ext>
                  </a:extLst>
                </p:cNvPr>
                <p:cNvPicPr/>
                <p:nvPr/>
              </p:nvPicPr>
              <p:blipFill>
                <a:blip r:embed="rId94"/>
                <a:stretch>
                  <a:fillRect/>
                </a:stretch>
              </p:blipFill>
              <p:spPr>
                <a:xfrm>
                  <a:off x="10230644" y="2830222"/>
                  <a:ext cx="100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8" name="Freihand 127">
                  <a:extLst>
                    <a:ext uri="{FF2B5EF4-FFF2-40B4-BE49-F238E27FC236}">
                      <a16:creationId xmlns:a16="http://schemas.microsoft.com/office/drawing/2014/main" id="{0FD15B77-BD55-4911-B601-FC029FEA5B97}"/>
                    </a:ext>
                  </a:extLst>
                </p14:cNvPr>
                <p14:cNvContentPartPr/>
                <p14:nvPr/>
              </p14:nvContentPartPr>
              <p14:xfrm>
                <a:off x="10198604" y="2903302"/>
                <a:ext cx="108720" cy="28080"/>
              </p14:xfrm>
            </p:contentPart>
          </mc:Choice>
          <mc:Fallback xmlns="">
            <p:pic>
              <p:nvPicPr>
                <p:cNvPr id="128" name="Freihand 127">
                  <a:extLst>
                    <a:ext uri="{FF2B5EF4-FFF2-40B4-BE49-F238E27FC236}">
                      <a16:creationId xmlns:a16="http://schemas.microsoft.com/office/drawing/2014/main" id="{0FD15B77-BD55-4911-B601-FC029FEA5B97}"/>
                    </a:ext>
                  </a:extLst>
                </p:cNvPr>
                <p:cNvPicPr/>
                <p:nvPr/>
              </p:nvPicPr>
              <p:blipFill>
                <a:blip r:embed="rId96"/>
                <a:stretch>
                  <a:fillRect/>
                </a:stretch>
              </p:blipFill>
              <p:spPr>
                <a:xfrm>
                  <a:off x="10189964" y="2894662"/>
                  <a:ext cx="126360" cy="45720"/>
                </a:xfrm>
                <a:prstGeom prst="rect">
                  <a:avLst/>
                </a:prstGeom>
              </p:spPr>
            </p:pic>
          </mc:Fallback>
        </mc:AlternateContent>
      </p:grpSp>
      <p:grpSp>
        <p:nvGrpSpPr>
          <p:cNvPr id="131" name="Gruppieren 130">
            <a:extLst>
              <a:ext uri="{FF2B5EF4-FFF2-40B4-BE49-F238E27FC236}">
                <a16:creationId xmlns:a16="http://schemas.microsoft.com/office/drawing/2014/main" id="{570FEE21-E0E6-44E3-8D2A-A56EF2126518}"/>
              </a:ext>
            </a:extLst>
          </p:cNvPr>
          <p:cNvGrpSpPr/>
          <p:nvPr/>
        </p:nvGrpSpPr>
        <p:grpSpPr>
          <a:xfrm>
            <a:off x="10690364" y="2684062"/>
            <a:ext cx="392400" cy="299520"/>
            <a:chOff x="10690364" y="2684062"/>
            <a:chExt cx="392400" cy="299520"/>
          </a:xfrm>
        </p:grpSpPr>
        <mc:AlternateContent xmlns:mc="http://schemas.openxmlformats.org/markup-compatibility/2006" xmlns:p14="http://schemas.microsoft.com/office/powerpoint/2010/main">
          <mc:Choice Requires="p14">
            <p:contentPart p14:bwMode="auto" r:id="rId97">
              <p14:nvContentPartPr>
                <p14:cNvPr id="129" name="Freihand 128">
                  <a:extLst>
                    <a:ext uri="{FF2B5EF4-FFF2-40B4-BE49-F238E27FC236}">
                      <a16:creationId xmlns:a16="http://schemas.microsoft.com/office/drawing/2014/main" id="{1C8867C1-BD5E-4B2F-8C42-7D1C8F6FF014}"/>
                    </a:ext>
                  </a:extLst>
                </p14:cNvPr>
                <p14:cNvContentPartPr/>
                <p14:nvPr/>
              </p14:nvContentPartPr>
              <p14:xfrm>
                <a:off x="10690364" y="2805742"/>
                <a:ext cx="133920" cy="177840"/>
              </p14:xfrm>
            </p:contentPart>
          </mc:Choice>
          <mc:Fallback xmlns="">
            <p:pic>
              <p:nvPicPr>
                <p:cNvPr id="129" name="Freihand 128">
                  <a:extLst>
                    <a:ext uri="{FF2B5EF4-FFF2-40B4-BE49-F238E27FC236}">
                      <a16:creationId xmlns:a16="http://schemas.microsoft.com/office/drawing/2014/main" id="{1C8867C1-BD5E-4B2F-8C42-7D1C8F6FF014}"/>
                    </a:ext>
                  </a:extLst>
                </p:cNvPr>
                <p:cNvPicPr/>
                <p:nvPr/>
              </p:nvPicPr>
              <p:blipFill>
                <a:blip r:embed="rId98"/>
                <a:stretch>
                  <a:fillRect/>
                </a:stretch>
              </p:blipFill>
              <p:spPr>
                <a:xfrm>
                  <a:off x="10681724" y="2797102"/>
                  <a:ext cx="151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30" name="Freihand 129">
                  <a:extLst>
                    <a:ext uri="{FF2B5EF4-FFF2-40B4-BE49-F238E27FC236}">
                      <a16:creationId xmlns:a16="http://schemas.microsoft.com/office/drawing/2014/main" id="{7C7146B9-CFE8-4C1A-BB26-0B7C32D26815}"/>
                    </a:ext>
                  </a:extLst>
                </p14:cNvPr>
                <p14:cNvContentPartPr/>
                <p14:nvPr/>
              </p14:nvContentPartPr>
              <p14:xfrm>
                <a:off x="10933364" y="2684062"/>
                <a:ext cx="149400" cy="199800"/>
              </p14:xfrm>
            </p:contentPart>
          </mc:Choice>
          <mc:Fallback xmlns="">
            <p:pic>
              <p:nvPicPr>
                <p:cNvPr id="130" name="Freihand 129">
                  <a:extLst>
                    <a:ext uri="{FF2B5EF4-FFF2-40B4-BE49-F238E27FC236}">
                      <a16:creationId xmlns:a16="http://schemas.microsoft.com/office/drawing/2014/main" id="{7C7146B9-CFE8-4C1A-BB26-0B7C32D26815}"/>
                    </a:ext>
                  </a:extLst>
                </p:cNvPr>
                <p:cNvPicPr/>
                <p:nvPr/>
              </p:nvPicPr>
              <p:blipFill>
                <a:blip r:embed="rId100"/>
                <a:stretch>
                  <a:fillRect/>
                </a:stretch>
              </p:blipFill>
              <p:spPr>
                <a:xfrm>
                  <a:off x="10924724" y="2675422"/>
                  <a:ext cx="167040" cy="217440"/>
                </a:xfrm>
                <a:prstGeom prst="rect">
                  <a:avLst/>
                </a:prstGeom>
              </p:spPr>
            </p:pic>
          </mc:Fallback>
        </mc:AlternateContent>
      </p:grpSp>
      <p:grpSp>
        <p:nvGrpSpPr>
          <p:cNvPr id="140" name="Gruppieren 139">
            <a:extLst>
              <a:ext uri="{FF2B5EF4-FFF2-40B4-BE49-F238E27FC236}">
                <a16:creationId xmlns:a16="http://schemas.microsoft.com/office/drawing/2014/main" id="{1872B66C-A605-4E11-AB69-25250CA844A9}"/>
              </a:ext>
            </a:extLst>
          </p:cNvPr>
          <p:cNvGrpSpPr/>
          <p:nvPr/>
        </p:nvGrpSpPr>
        <p:grpSpPr>
          <a:xfrm>
            <a:off x="10772084" y="3096622"/>
            <a:ext cx="443160" cy="385200"/>
            <a:chOff x="10772084" y="3096622"/>
            <a:chExt cx="443160" cy="385200"/>
          </a:xfrm>
        </p:grpSpPr>
        <mc:AlternateContent xmlns:mc="http://schemas.openxmlformats.org/markup-compatibility/2006" xmlns:p14="http://schemas.microsoft.com/office/powerpoint/2010/main">
          <mc:Choice Requires="p14">
            <p:contentPart p14:bwMode="auto" r:id="rId101">
              <p14:nvContentPartPr>
                <p14:cNvPr id="138" name="Freihand 137">
                  <a:extLst>
                    <a:ext uri="{FF2B5EF4-FFF2-40B4-BE49-F238E27FC236}">
                      <a16:creationId xmlns:a16="http://schemas.microsoft.com/office/drawing/2014/main" id="{D60FD4C2-0F93-48AA-B878-3F9C531C2DCE}"/>
                    </a:ext>
                  </a:extLst>
                </p14:cNvPr>
                <p14:cNvContentPartPr/>
                <p14:nvPr/>
              </p14:nvContentPartPr>
              <p14:xfrm>
                <a:off x="10772084" y="3228742"/>
                <a:ext cx="144000" cy="253080"/>
              </p14:xfrm>
            </p:contentPart>
          </mc:Choice>
          <mc:Fallback xmlns="">
            <p:pic>
              <p:nvPicPr>
                <p:cNvPr id="138" name="Freihand 137">
                  <a:extLst>
                    <a:ext uri="{FF2B5EF4-FFF2-40B4-BE49-F238E27FC236}">
                      <a16:creationId xmlns:a16="http://schemas.microsoft.com/office/drawing/2014/main" id="{D60FD4C2-0F93-48AA-B878-3F9C531C2DCE}"/>
                    </a:ext>
                  </a:extLst>
                </p:cNvPr>
                <p:cNvPicPr/>
                <p:nvPr/>
              </p:nvPicPr>
              <p:blipFill>
                <a:blip r:embed="rId102"/>
                <a:stretch>
                  <a:fillRect/>
                </a:stretch>
              </p:blipFill>
              <p:spPr>
                <a:xfrm>
                  <a:off x="10763444" y="3220102"/>
                  <a:ext cx="1616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9" name="Freihand 138">
                  <a:extLst>
                    <a:ext uri="{FF2B5EF4-FFF2-40B4-BE49-F238E27FC236}">
                      <a16:creationId xmlns:a16="http://schemas.microsoft.com/office/drawing/2014/main" id="{8657CEFC-D552-47CF-97B7-6D0C926C349B}"/>
                    </a:ext>
                  </a:extLst>
                </p14:cNvPr>
                <p14:cNvContentPartPr/>
                <p14:nvPr/>
              </p14:nvContentPartPr>
              <p14:xfrm>
                <a:off x="11068004" y="3096622"/>
                <a:ext cx="147240" cy="200520"/>
              </p14:xfrm>
            </p:contentPart>
          </mc:Choice>
          <mc:Fallback xmlns="">
            <p:pic>
              <p:nvPicPr>
                <p:cNvPr id="139" name="Freihand 138">
                  <a:extLst>
                    <a:ext uri="{FF2B5EF4-FFF2-40B4-BE49-F238E27FC236}">
                      <a16:creationId xmlns:a16="http://schemas.microsoft.com/office/drawing/2014/main" id="{8657CEFC-D552-47CF-97B7-6D0C926C349B}"/>
                    </a:ext>
                  </a:extLst>
                </p:cNvPr>
                <p:cNvPicPr/>
                <p:nvPr/>
              </p:nvPicPr>
              <p:blipFill>
                <a:blip r:embed="rId104"/>
                <a:stretch>
                  <a:fillRect/>
                </a:stretch>
              </p:blipFill>
              <p:spPr>
                <a:xfrm>
                  <a:off x="11059004" y="3087982"/>
                  <a:ext cx="164880" cy="218160"/>
                </a:xfrm>
                <a:prstGeom prst="rect">
                  <a:avLst/>
                </a:prstGeom>
              </p:spPr>
            </p:pic>
          </mc:Fallback>
        </mc:AlternateContent>
      </p:grpSp>
      <p:grpSp>
        <p:nvGrpSpPr>
          <p:cNvPr id="143" name="Gruppieren 142">
            <a:extLst>
              <a:ext uri="{FF2B5EF4-FFF2-40B4-BE49-F238E27FC236}">
                <a16:creationId xmlns:a16="http://schemas.microsoft.com/office/drawing/2014/main" id="{AEF1C5F7-9ACF-4AD3-96CE-0AD195DFA3B1}"/>
              </a:ext>
            </a:extLst>
          </p:cNvPr>
          <p:cNvGrpSpPr/>
          <p:nvPr/>
        </p:nvGrpSpPr>
        <p:grpSpPr>
          <a:xfrm>
            <a:off x="10254404" y="3315502"/>
            <a:ext cx="136080" cy="122040"/>
            <a:chOff x="10254404" y="3315502"/>
            <a:chExt cx="136080" cy="122040"/>
          </a:xfrm>
        </p:grpSpPr>
        <mc:AlternateContent xmlns:mc="http://schemas.openxmlformats.org/markup-compatibility/2006" xmlns:p14="http://schemas.microsoft.com/office/powerpoint/2010/main">
          <mc:Choice Requires="p14">
            <p:contentPart p14:bwMode="auto" r:id="rId105">
              <p14:nvContentPartPr>
                <p14:cNvPr id="141" name="Freihand 140">
                  <a:extLst>
                    <a:ext uri="{FF2B5EF4-FFF2-40B4-BE49-F238E27FC236}">
                      <a16:creationId xmlns:a16="http://schemas.microsoft.com/office/drawing/2014/main" id="{F5D2E77D-18E8-4ABD-9CBE-02F47D0D0210}"/>
                    </a:ext>
                  </a:extLst>
                </p14:cNvPr>
                <p14:cNvContentPartPr/>
                <p14:nvPr/>
              </p14:nvContentPartPr>
              <p14:xfrm>
                <a:off x="10254404" y="3315502"/>
                <a:ext cx="136080" cy="39600"/>
              </p14:xfrm>
            </p:contentPart>
          </mc:Choice>
          <mc:Fallback xmlns="">
            <p:pic>
              <p:nvPicPr>
                <p:cNvPr id="141" name="Freihand 140">
                  <a:extLst>
                    <a:ext uri="{FF2B5EF4-FFF2-40B4-BE49-F238E27FC236}">
                      <a16:creationId xmlns:a16="http://schemas.microsoft.com/office/drawing/2014/main" id="{F5D2E77D-18E8-4ABD-9CBE-02F47D0D0210}"/>
                    </a:ext>
                  </a:extLst>
                </p:cNvPr>
                <p:cNvPicPr/>
                <p:nvPr/>
              </p:nvPicPr>
              <p:blipFill>
                <a:blip r:embed="rId106"/>
                <a:stretch>
                  <a:fillRect/>
                </a:stretch>
              </p:blipFill>
              <p:spPr>
                <a:xfrm>
                  <a:off x="10245764" y="3306862"/>
                  <a:ext cx="153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2" name="Freihand 141">
                  <a:extLst>
                    <a:ext uri="{FF2B5EF4-FFF2-40B4-BE49-F238E27FC236}">
                      <a16:creationId xmlns:a16="http://schemas.microsoft.com/office/drawing/2014/main" id="{4A0D5A49-9856-4280-AA07-D38F85A8ADFE}"/>
                    </a:ext>
                  </a:extLst>
                </p14:cNvPr>
                <p14:cNvContentPartPr/>
                <p14:nvPr/>
              </p14:nvContentPartPr>
              <p14:xfrm>
                <a:off x="10261604" y="3393982"/>
                <a:ext cx="127800" cy="43560"/>
              </p14:xfrm>
            </p:contentPart>
          </mc:Choice>
          <mc:Fallback xmlns="">
            <p:pic>
              <p:nvPicPr>
                <p:cNvPr id="142" name="Freihand 141">
                  <a:extLst>
                    <a:ext uri="{FF2B5EF4-FFF2-40B4-BE49-F238E27FC236}">
                      <a16:creationId xmlns:a16="http://schemas.microsoft.com/office/drawing/2014/main" id="{4A0D5A49-9856-4280-AA07-D38F85A8ADFE}"/>
                    </a:ext>
                  </a:extLst>
                </p:cNvPr>
                <p:cNvPicPr/>
                <p:nvPr/>
              </p:nvPicPr>
              <p:blipFill>
                <a:blip r:embed="rId108"/>
                <a:stretch>
                  <a:fillRect/>
                </a:stretch>
              </p:blipFill>
              <p:spPr>
                <a:xfrm>
                  <a:off x="10252964" y="3385342"/>
                  <a:ext cx="145440" cy="61200"/>
                </a:xfrm>
                <a:prstGeom prst="rect">
                  <a:avLst/>
                </a:prstGeom>
              </p:spPr>
            </p:pic>
          </mc:Fallback>
        </mc:AlternateContent>
      </p:grpSp>
      <p:grpSp>
        <p:nvGrpSpPr>
          <p:cNvPr id="155" name="Gruppieren 154">
            <a:extLst>
              <a:ext uri="{FF2B5EF4-FFF2-40B4-BE49-F238E27FC236}">
                <a16:creationId xmlns:a16="http://schemas.microsoft.com/office/drawing/2014/main" id="{4A77BE56-0400-4EBA-A6A3-8EC2CEF5BC10}"/>
              </a:ext>
            </a:extLst>
          </p:cNvPr>
          <p:cNvGrpSpPr/>
          <p:nvPr/>
        </p:nvGrpSpPr>
        <p:grpSpPr>
          <a:xfrm>
            <a:off x="7318244" y="3148102"/>
            <a:ext cx="2233800" cy="247680"/>
            <a:chOff x="7318244" y="3148102"/>
            <a:chExt cx="2233800" cy="247680"/>
          </a:xfrm>
        </p:grpSpPr>
        <mc:AlternateContent xmlns:mc="http://schemas.openxmlformats.org/markup-compatibility/2006" xmlns:p14="http://schemas.microsoft.com/office/powerpoint/2010/main">
          <mc:Choice Requires="p14">
            <p:contentPart p14:bwMode="auto" r:id="rId109">
              <p14:nvContentPartPr>
                <p14:cNvPr id="144" name="Freihand 143">
                  <a:extLst>
                    <a:ext uri="{FF2B5EF4-FFF2-40B4-BE49-F238E27FC236}">
                      <a16:creationId xmlns:a16="http://schemas.microsoft.com/office/drawing/2014/main" id="{E35E396D-DA71-425E-B120-A5579E3E0911}"/>
                    </a:ext>
                  </a:extLst>
                </p14:cNvPr>
                <p14:cNvContentPartPr/>
                <p14:nvPr/>
              </p14:nvContentPartPr>
              <p14:xfrm>
                <a:off x="7318244" y="3217222"/>
                <a:ext cx="127800" cy="178560"/>
              </p14:xfrm>
            </p:contentPart>
          </mc:Choice>
          <mc:Fallback xmlns="">
            <p:pic>
              <p:nvPicPr>
                <p:cNvPr id="144" name="Freihand 143">
                  <a:extLst>
                    <a:ext uri="{FF2B5EF4-FFF2-40B4-BE49-F238E27FC236}">
                      <a16:creationId xmlns:a16="http://schemas.microsoft.com/office/drawing/2014/main" id="{E35E396D-DA71-425E-B120-A5579E3E0911}"/>
                    </a:ext>
                  </a:extLst>
                </p:cNvPr>
                <p:cNvPicPr/>
                <p:nvPr/>
              </p:nvPicPr>
              <p:blipFill>
                <a:blip r:embed="rId110"/>
                <a:stretch>
                  <a:fillRect/>
                </a:stretch>
              </p:blipFill>
              <p:spPr>
                <a:xfrm>
                  <a:off x="7309604" y="3208582"/>
                  <a:ext cx="1454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5" name="Freihand 144">
                  <a:extLst>
                    <a:ext uri="{FF2B5EF4-FFF2-40B4-BE49-F238E27FC236}">
                      <a16:creationId xmlns:a16="http://schemas.microsoft.com/office/drawing/2014/main" id="{F2F92FA5-F26B-4DF2-BF0C-273C09D8DB19}"/>
                    </a:ext>
                  </a:extLst>
                </p14:cNvPr>
                <p14:cNvContentPartPr/>
                <p14:nvPr/>
              </p14:nvContentPartPr>
              <p14:xfrm>
                <a:off x="7559444" y="3239542"/>
                <a:ext cx="120240" cy="104400"/>
              </p14:xfrm>
            </p:contentPart>
          </mc:Choice>
          <mc:Fallback xmlns="">
            <p:pic>
              <p:nvPicPr>
                <p:cNvPr id="145" name="Freihand 144">
                  <a:extLst>
                    <a:ext uri="{FF2B5EF4-FFF2-40B4-BE49-F238E27FC236}">
                      <a16:creationId xmlns:a16="http://schemas.microsoft.com/office/drawing/2014/main" id="{F2F92FA5-F26B-4DF2-BF0C-273C09D8DB19}"/>
                    </a:ext>
                  </a:extLst>
                </p:cNvPr>
                <p:cNvPicPr/>
                <p:nvPr/>
              </p:nvPicPr>
              <p:blipFill>
                <a:blip r:embed="rId112"/>
                <a:stretch>
                  <a:fillRect/>
                </a:stretch>
              </p:blipFill>
              <p:spPr>
                <a:xfrm>
                  <a:off x="7550444" y="3230542"/>
                  <a:ext cx="137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6" name="Freihand 145">
                  <a:extLst>
                    <a:ext uri="{FF2B5EF4-FFF2-40B4-BE49-F238E27FC236}">
                      <a16:creationId xmlns:a16="http://schemas.microsoft.com/office/drawing/2014/main" id="{116333D8-6E7F-456C-A1DE-B93C712E9357}"/>
                    </a:ext>
                  </a:extLst>
                </p14:cNvPr>
                <p14:cNvContentPartPr/>
                <p14:nvPr/>
              </p14:nvContentPartPr>
              <p14:xfrm>
                <a:off x="7822604" y="3260062"/>
                <a:ext cx="176400" cy="27360"/>
              </p14:xfrm>
            </p:contentPart>
          </mc:Choice>
          <mc:Fallback xmlns="">
            <p:pic>
              <p:nvPicPr>
                <p:cNvPr id="146" name="Freihand 145">
                  <a:extLst>
                    <a:ext uri="{FF2B5EF4-FFF2-40B4-BE49-F238E27FC236}">
                      <a16:creationId xmlns:a16="http://schemas.microsoft.com/office/drawing/2014/main" id="{116333D8-6E7F-456C-A1DE-B93C712E9357}"/>
                    </a:ext>
                  </a:extLst>
                </p:cNvPr>
                <p:cNvPicPr/>
                <p:nvPr/>
              </p:nvPicPr>
              <p:blipFill>
                <a:blip r:embed="rId114"/>
                <a:stretch>
                  <a:fillRect/>
                </a:stretch>
              </p:blipFill>
              <p:spPr>
                <a:xfrm>
                  <a:off x="7813964" y="3251062"/>
                  <a:ext cx="194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7" name="Freihand 146">
                  <a:extLst>
                    <a:ext uri="{FF2B5EF4-FFF2-40B4-BE49-F238E27FC236}">
                      <a16:creationId xmlns:a16="http://schemas.microsoft.com/office/drawing/2014/main" id="{3D7F1762-89F5-485C-9737-F069D495CA69}"/>
                    </a:ext>
                  </a:extLst>
                </p14:cNvPr>
                <p14:cNvContentPartPr/>
                <p14:nvPr/>
              </p14:nvContentPartPr>
              <p14:xfrm>
                <a:off x="8062004" y="3148102"/>
                <a:ext cx="204480" cy="196920"/>
              </p14:xfrm>
            </p:contentPart>
          </mc:Choice>
          <mc:Fallback xmlns="">
            <p:pic>
              <p:nvPicPr>
                <p:cNvPr id="147" name="Freihand 146">
                  <a:extLst>
                    <a:ext uri="{FF2B5EF4-FFF2-40B4-BE49-F238E27FC236}">
                      <a16:creationId xmlns:a16="http://schemas.microsoft.com/office/drawing/2014/main" id="{3D7F1762-89F5-485C-9737-F069D495CA69}"/>
                    </a:ext>
                  </a:extLst>
                </p:cNvPr>
                <p:cNvPicPr/>
                <p:nvPr/>
              </p:nvPicPr>
              <p:blipFill>
                <a:blip r:embed="rId116"/>
                <a:stretch>
                  <a:fillRect/>
                </a:stretch>
              </p:blipFill>
              <p:spPr>
                <a:xfrm>
                  <a:off x="8053004" y="3139102"/>
                  <a:ext cx="2221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8" name="Freihand 147">
                  <a:extLst>
                    <a:ext uri="{FF2B5EF4-FFF2-40B4-BE49-F238E27FC236}">
                      <a16:creationId xmlns:a16="http://schemas.microsoft.com/office/drawing/2014/main" id="{94986024-C236-472A-B1CB-0D36154A4D95}"/>
                    </a:ext>
                  </a:extLst>
                </p14:cNvPr>
                <p14:cNvContentPartPr/>
                <p14:nvPr/>
              </p14:nvContentPartPr>
              <p14:xfrm>
                <a:off x="8417684" y="3202462"/>
                <a:ext cx="257760" cy="39600"/>
              </p14:xfrm>
            </p:contentPart>
          </mc:Choice>
          <mc:Fallback xmlns="">
            <p:pic>
              <p:nvPicPr>
                <p:cNvPr id="148" name="Freihand 147">
                  <a:extLst>
                    <a:ext uri="{FF2B5EF4-FFF2-40B4-BE49-F238E27FC236}">
                      <a16:creationId xmlns:a16="http://schemas.microsoft.com/office/drawing/2014/main" id="{94986024-C236-472A-B1CB-0D36154A4D95}"/>
                    </a:ext>
                  </a:extLst>
                </p:cNvPr>
                <p:cNvPicPr/>
                <p:nvPr/>
              </p:nvPicPr>
              <p:blipFill>
                <a:blip r:embed="rId118"/>
                <a:stretch>
                  <a:fillRect/>
                </a:stretch>
              </p:blipFill>
              <p:spPr>
                <a:xfrm>
                  <a:off x="8408684" y="3193822"/>
                  <a:ext cx="275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9" name="Freihand 148">
                  <a:extLst>
                    <a:ext uri="{FF2B5EF4-FFF2-40B4-BE49-F238E27FC236}">
                      <a16:creationId xmlns:a16="http://schemas.microsoft.com/office/drawing/2014/main" id="{706455FF-4C3D-4D20-ACB4-AE22103E5B3E}"/>
                    </a:ext>
                  </a:extLst>
                </p14:cNvPr>
                <p14:cNvContentPartPr/>
                <p14:nvPr/>
              </p14:nvContentPartPr>
              <p14:xfrm>
                <a:off x="8473844" y="3262942"/>
                <a:ext cx="201240" cy="12600"/>
              </p14:xfrm>
            </p:contentPart>
          </mc:Choice>
          <mc:Fallback xmlns="">
            <p:pic>
              <p:nvPicPr>
                <p:cNvPr id="149" name="Freihand 148">
                  <a:extLst>
                    <a:ext uri="{FF2B5EF4-FFF2-40B4-BE49-F238E27FC236}">
                      <a16:creationId xmlns:a16="http://schemas.microsoft.com/office/drawing/2014/main" id="{706455FF-4C3D-4D20-ACB4-AE22103E5B3E}"/>
                    </a:ext>
                  </a:extLst>
                </p:cNvPr>
                <p:cNvPicPr/>
                <p:nvPr/>
              </p:nvPicPr>
              <p:blipFill>
                <a:blip r:embed="rId120"/>
                <a:stretch>
                  <a:fillRect/>
                </a:stretch>
              </p:blipFill>
              <p:spPr>
                <a:xfrm>
                  <a:off x="8464844" y="3254302"/>
                  <a:ext cx="218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51" name="Freihand 150">
                  <a:extLst>
                    <a:ext uri="{FF2B5EF4-FFF2-40B4-BE49-F238E27FC236}">
                      <a16:creationId xmlns:a16="http://schemas.microsoft.com/office/drawing/2014/main" id="{9A1DC24A-58FB-45E7-8CEF-0C3BCA5F4F3F}"/>
                    </a:ext>
                  </a:extLst>
                </p14:cNvPr>
                <p14:cNvContentPartPr/>
                <p14:nvPr/>
              </p14:nvContentPartPr>
              <p14:xfrm>
                <a:off x="8818004" y="3191302"/>
                <a:ext cx="135000" cy="86400"/>
              </p14:xfrm>
            </p:contentPart>
          </mc:Choice>
          <mc:Fallback xmlns="">
            <p:pic>
              <p:nvPicPr>
                <p:cNvPr id="151" name="Freihand 150">
                  <a:extLst>
                    <a:ext uri="{FF2B5EF4-FFF2-40B4-BE49-F238E27FC236}">
                      <a16:creationId xmlns:a16="http://schemas.microsoft.com/office/drawing/2014/main" id="{9A1DC24A-58FB-45E7-8CEF-0C3BCA5F4F3F}"/>
                    </a:ext>
                  </a:extLst>
                </p:cNvPr>
                <p:cNvPicPr/>
                <p:nvPr/>
              </p:nvPicPr>
              <p:blipFill>
                <a:blip r:embed="rId122"/>
                <a:stretch>
                  <a:fillRect/>
                </a:stretch>
              </p:blipFill>
              <p:spPr>
                <a:xfrm>
                  <a:off x="8809004" y="3182662"/>
                  <a:ext cx="152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52" name="Freihand 151">
                  <a:extLst>
                    <a:ext uri="{FF2B5EF4-FFF2-40B4-BE49-F238E27FC236}">
                      <a16:creationId xmlns:a16="http://schemas.microsoft.com/office/drawing/2014/main" id="{E4755A47-51B5-402E-ACF4-A2747AF48218}"/>
                    </a:ext>
                  </a:extLst>
                </p14:cNvPr>
                <p14:cNvContentPartPr/>
                <p14:nvPr/>
              </p14:nvContentPartPr>
              <p14:xfrm>
                <a:off x="9153524" y="3177262"/>
                <a:ext cx="17280" cy="152640"/>
              </p14:xfrm>
            </p:contentPart>
          </mc:Choice>
          <mc:Fallback xmlns="">
            <p:pic>
              <p:nvPicPr>
                <p:cNvPr id="152" name="Freihand 151">
                  <a:extLst>
                    <a:ext uri="{FF2B5EF4-FFF2-40B4-BE49-F238E27FC236}">
                      <a16:creationId xmlns:a16="http://schemas.microsoft.com/office/drawing/2014/main" id="{E4755A47-51B5-402E-ACF4-A2747AF48218}"/>
                    </a:ext>
                  </a:extLst>
                </p:cNvPr>
                <p:cNvPicPr/>
                <p:nvPr/>
              </p:nvPicPr>
              <p:blipFill>
                <a:blip r:embed="rId124"/>
                <a:stretch>
                  <a:fillRect/>
                </a:stretch>
              </p:blipFill>
              <p:spPr>
                <a:xfrm>
                  <a:off x="9144524" y="3168262"/>
                  <a:ext cx="34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53" name="Freihand 152">
                  <a:extLst>
                    <a:ext uri="{FF2B5EF4-FFF2-40B4-BE49-F238E27FC236}">
                      <a16:creationId xmlns:a16="http://schemas.microsoft.com/office/drawing/2014/main" id="{6BF35152-CC5B-4F47-94D7-B926AA10D639}"/>
                    </a:ext>
                  </a:extLst>
                </p14:cNvPr>
                <p14:cNvContentPartPr/>
                <p14:nvPr/>
              </p14:nvContentPartPr>
              <p14:xfrm>
                <a:off x="9103484" y="3244582"/>
                <a:ext cx="112680" cy="2520"/>
              </p14:xfrm>
            </p:contentPart>
          </mc:Choice>
          <mc:Fallback xmlns="">
            <p:pic>
              <p:nvPicPr>
                <p:cNvPr id="153" name="Freihand 152">
                  <a:extLst>
                    <a:ext uri="{FF2B5EF4-FFF2-40B4-BE49-F238E27FC236}">
                      <a16:creationId xmlns:a16="http://schemas.microsoft.com/office/drawing/2014/main" id="{6BF35152-CC5B-4F47-94D7-B926AA10D639}"/>
                    </a:ext>
                  </a:extLst>
                </p:cNvPr>
                <p:cNvPicPr/>
                <p:nvPr/>
              </p:nvPicPr>
              <p:blipFill>
                <a:blip r:embed="rId126"/>
                <a:stretch>
                  <a:fillRect/>
                </a:stretch>
              </p:blipFill>
              <p:spPr>
                <a:xfrm>
                  <a:off x="9094484" y="3235582"/>
                  <a:ext cx="130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54" name="Freihand 153">
                  <a:extLst>
                    <a:ext uri="{FF2B5EF4-FFF2-40B4-BE49-F238E27FC236}">
                      <a16:creationId xmlns:a16="http://schemas.microsoft.com/office/drawing/2014/main" id="{E0B654F5-1D26-4655-8AB2-038D1435D41C}"/>
                    </a:ext>
                  </a:extLst>
                </p14:cNvPr>
                <p14:cNvContentPartPr/>
                <p14:nvPr/>
              </p14:nvContentPartPr>
              <p14:xfrm>
                <a:off x="9395084" y="3152062"/>
                <a:ext cx="156960" cy="205560"/>
              </p14:xfrm>
            </p:contentPart>
          </mc:Choice>
          <mc:Fallback xmlns="">
            <p:pic>
              <p:nvPicPr>
                <p:cNvPr id="154" name="Freihand 153">
                  <a:extLst>
                    <a:ext uri="{FF2B5EF4-FFF2-40B4-BE49-F238E27FC236}">
                      <a16:creationId xmlns:a16="http://schemas.microsoft.com/office/drawing/2014/main" id="{E0B654F5-1D26-4655-8AB2-038D1435D41C}"/>
                    </a:ext>
                  </a:extLst>
                </p:cNvPr>
                <p:cNvPicPr/>
                <p:nvPr/>
              </p:nvPicPr>
              <p:blipFill>
                <a:blip r:embed="rId128"/>
                <a:stretch>
                  <a:fillRect/>
                </a:stretch>
              </p:blipFill>
              <p:spPr>
                <a:xfrm>
                  <a:off x="9386084" y="3143062"/>
                  <a:ext cx="174600" cy="223200"/>
                </a:xfrm>
                <a:prstGeom prst="rect">
                  <a:avLst/>
                </a:prstGeom>
              </p:spPr>
            </p:pic>
          </mc:Fallback>
        </mc:AlternateContent>
      </p:grpSp>
      <p:grpSp>
        <p:nvGrpSpPr>
          <p:cNvPr id="159" name="Gruppieren 158">
            <a:extLst>
              <a:ext uri="{FF2B5EF4-FFF2-40B4-BE49-F238E27FC236}">
                <a16:creationId xmlns:a16="http://schemas.microsoft.com/office/drawing/2014/main" id="{EA1243D6-D57B-4445-9688-078BC988AADA}"/>
              </a:ext>
            </a:extLst>
          </p:cNvPr>
          <p:cNvGrpSpPr/>
          <p:nvPr/>
        </p:nvGrpSpPr>
        <p:grpSpPr>
          <a:xfrm>
            <a:off x="11274644" y="3235222"/>
            <a:ext cx="586800" cy="209880"/>
            <a:chOff x="11274644" y="3235222"/>
            <a:chExt cx="586800" cy="209880"/>
          </a:xfrm>
        </p:grpSpPr>
        <mc:AlternateContent xmlns:mc="http://schemas.openxmlformats.org/markup-compatibility/2006" xmlns:p14="http://schemas.microsoft.com/office/powerpoint/2010/main">
          <mc:Choice Requires="p14">
            <p:contentPart p14:bwMode="auto" r:id="rId129">
              <p14:nvContentPartPr>
                <p14:cNvPr id="156" name="Freihand 155">
                  <a:extLst>
                    <a:ext uri="{FF2B5EF4-FFF2-40B4-BE49-F238E27FC236}">
                      <a16:creationId xmlns:a16="http://schemas.microsoft.com/office/drawing/2014/main" id="{A78716F6-488C-4BDE-BF89-FB0CF2080309}"/>
                    </a:ext>
                  </a:extLst>
                </p14:cNvPr>
                <p14:cNvContentPartPr/>
                <p14:nvPr/>
              </p14:nvContentPartPr>
              <p14:xfrm>
                <a:off x="11274644" y="3306862"/>
                <a:ext cx="184680" cy="24120"/>
              </p14:xfrm>
            </p:contentPart>
          </mc:Choice>
          <mc:Fallback xmlns="">
            <p:pic>
              <p:nvPicPr>
                <p:cNvPr id="156" name="Freihand 155">
                  <a:extLst>
                    <a:ext uri="{FF2B5EF4-FFF2-40B4-BE49-F238E27FC236}">
                      <a16:creationId xmlns:a16="http://schemas.microsoft.com/office/drawing/2014/main" id="{A78716F6-488C-4BDE-BF89-FB0CF2080309}"/>
                    </a:ext>
                  </a:extLst>
                </p:cNvPr>
                <p:cNvPicPr/>
                <p:nvPr/>
              </p:nvPicPr>
              <p:blipFill>
                <a:blip r:embed="rId130"/>
                <a:stretch>
                  <a:fillRect/>
                </a:stretch>
              </p:blipFill>
              <p:spPr>
                <a:xfrm>
                  <a:off x="11265644" y="3297862"/>
                  <a:ext cx="202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57" name="Freihand 156">
                  <a:extLst>
                    <a:ext uri="{FF2B5EF4-FFF2-40B4-BE49-F238E27FC236}">
                      <a16:creationId xmlns:a16="http://schemas.microsoft.com/office/drawing/2014/main" id="{44331844-E365-4823-8F4F-25FC4C7D502A}"/>
                    </a:ext>
                  </a:extLst>
                </p14:cNvPr>
                <p14:cNvContentPartPr/>
                <p14:nvPr/>
              </p14:nvContentPartPr>
              <p14:xfrm>
                <a:off x="11290484" y="3402262"/>
                <a:ext cx="234720" cy="18000"/>
              </p14:xfrm>
            </p:contentPart>
          </mc:Choice>
          <mc:Fallback xmlns="">
            <p:pic>
              <p:nvPicPr>
                <p:cNvPr id="157" name="Freihand 156">
                  <a:extLst>
                    <a:ext uri="{FF2B5EF4-FFF2-40B4-BE49-F238E27FC236}">
                      <a16:creationId xmlns:a16="http://schemas.microsoft.com/office/drawing/2014/main" id="{44331844-E365-4823-8F4F-25FC4C7D502A}"/>
                    </a:ext>
                  </a:extLst>
                </p:cNvPr>
                <p:cNvPicPr/>
                <p:nvPr/>
              </p:nvPicPr>
              <p:blipFill>
                <a:blip r:embed="rId132"/>
                <a:stretch>
                  <a:fillRect/>
                </a:stretch>
              </p:blipFill>
              <p:spPr>
                <a:xfrm>
                  <a:off x="11281844" y="3393622"/>
                  <a:ext cx="2523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58" name="Freihand 157">
                  <a:extLst>
                    <a:ext uri="{FF2B5EF4-FFF2-40B4-BE49-F238E27FC236}">
                      <a16:creationId xmlns:a16="http://schemas.microsoft.com/office/drawing/2014/main" id="{D4882752-63B6-4597-9940-32DAF089B808}"/>
                    </a:ext>
                  </a:extLst>
                </p14:cNvPr>
                <p14:cNvContentPartPr/>
                <p14:nvPr/>
              </p14:nvContentPartPr>
              <p14:xfrm>
                <a:off x="11706644" y="3235222"/>
                <a:ext cx="154800" cy="209880"/>
              </p14:xfrm>
            </p:contentPart>
          </mc:Choice>
          <mc:Fallback xmlns="">
            <p:pic>
              <p:nvPicPr>
                <p:cNvPr id="158" name="Freihand 157">
                  <a:extLst>
                    <a:ext uri="{FF2B5EF4-FFF2-40B4-BE49-F238E27FC236}">
                      <a16:creationId xmlns:a16="http://schemas.microsoft.com/office/drawing/2014/main" id="{D4882752-63B6-4597-9940-32DAF089B808}"/>
                    </a:ext>
                  </a:extLst>
                </p:cNvPr>
                <p:cNvPicPr/>
                <p:nvPr/>
              </p:nvPicPr>
              <p:blipFill>
                <a:blip r:embed="rId134"/>
                <a:stretch>
                  <a:fillRect/>
                </a:stretch>
              </p:blipFill>
              <p:spPr>
                <a:xfrm>
                  <a:off x="11697644" y="3226222"/>
                  <a:ext cx="172440" cy="22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
            <p14:nvContentPartPr>
              <p14:cNvPr id="160" name="Freihand 159">
                <a:extLst>
                  <a:ext uri="{FF2B5EF4-FFF2-40B4-BE49-F238E27FC236}">
                    <a16:creationId xmlns:a16="http://schemas.microsoft.com/office/drawing/2014/main" id="{BDEF116D-2D26-4A83-B4F6-075EB1FB3A2A}"/>
                  </a:ext>
                </a:extLst>
              </p14:cNvPr>
              <p14:cNvContentPartPr/>
              <p14:nvPr/>
            </p14:nvContentPartPr>
            <p14:xfrm>
              <a:off x="2107604" y="4616902"/>
              <a:ext cx="106920" cy="207000"/>
            </p14:xfrm>
          </p:contentPart>
        </mc:Choice>
        <mc:Fallback xmlns="">
          <p:pic>
            <p:nvPicPr>
              <p:cNvPr id="160" name="Freihand 159">
                <a:extLst>
                  <a:ext uri="{FF2B5EF4-FFF2-40B4-BE49-F238E27FC236}">
                    <a16:creationId xmlns:a16="http://schemas.microsoft.com/office/drawing/2014/main" id="{BDEF116D-2D26-4A83-B4F6-075EB1FB3A2A}"/>
                  </a:ext>
                </a:extLst>
              </p:cNvPr>
              <p:cNvPicPr/>
              <p:nvPr/>
            </p:nvPicPr>
            <p:blipFill>
              <a:blip r:embed="rId136"/>
              <a:stretch>
                <a:fillRect/>
              </a:stretch>
            </p:blipFill>
            <p:spPr>
              <a:xfrm>
                <a:off x="2098604" y="4607902"/>
                <a:ext cx="124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64" name="Freihand 163">
                <a:extLst>
                  <a:ext uri="{FF2B5EF4-FFF2-40B4-BE49-F238E27FC236}">
                    <a16:creationId xmlns:a16="http://schemas.microsoft.com/office/drawing/2014/main" id="{E13EFFA0-2739-42ED-82C5-AA79B10327E0}"/>
                  </a:ext>
                </a:extLst>
              </p14:cNvPr>
              <p14:cNvContentPartPr/>
              <p14:nvPr/>
            </p14:nvContentPartPr>
            <p14:xfrm>
              <a:off x="9761924" y="1204462"/>
              <a:ext cx="577800" cy="525960"/>
            </p14:xfrm>
          </p:contentPart>
        </mc:Choice>
        <mc:Fallback xmlns="">
          <p:pic>
            <p:nvPicPr>
              <p:cNvPr id="164" name="Freihand 163">
                <a:extLst>
                  <a:ext uri="{FF2B5EF4-FFF2-40B4-BE49-F238E27FC236}">
                    <a16:creationId xmlns:a16="http://schemas.microsoft.com/office/drawing/2014/main" id="{E13EFFA0-2739-42ED-82C5-AA79B10327E0}"/>
                  </a:ext>
                </a:extLst>
              </p:cNvPr>
              <p:cNvPicPr/>
              <p:nvPr/>
            </p:nvPicPr>
            <p:blipFill>
              <a:blip r:embed="rId138"/>
              <a:stretch>
                <a:fillRect/>
              </a:stretch>
            </p:blipFill>
            <p:spPr>
              <a:xfrm>
                <a:off x="9753284" y="1195822"/>
                <a:ext cx="595440" cy="543600"/>
              </a:xfrm>
              <a:prstGeom prst="rect">
                <a:avLst/>
              </a:prstGeom>
            </p:spPr>
          </p:pic>
        </mc:Fallback>
      </mc:AlternateContent>
      <p:grpSp>
        <p:nvGrpSpPr>
          <p:cNvPr id="172" name="Gruppieren 171">
            <a:extLst>
              <a:ext uri="{FF2B5EF4-FFF2-40B4-BE49-F238E27FC236}">
                <a16:creationId xmlns:a16="http://schemas.microsoft.com/office/drawing/2014/main" id="{0AA6D90F-976E-43A2-9BB0-468D3D6FFA89}"/>
              </a:ext>
            </a:extLst>
          </p:cNvPr>
          <p:cNvGrpSpPr/>
          <p:nvPr/>
        </p:nvGrpSpPr>
        <p:grpSpPr>
          <a:xfrm>
            <a:off x="6282524" y="2047942"/>
            <a:ext cx="742320" cy="251640"/>
            <a:chOff x="6282524" y="2047942"/>
            <a:chExt cx="742320" cy="251640"/>
          </a:xfrm>
        </p:grpSpPr>
        <mc:AlternateContent xmlns:mc="http://schemas.openxmlformats.org/markup-compatibility/2006" xmlns:p14="http://schemas.microsoft.com/office/powerpoint/2010/main">
          <mc:Choice Requires="p14">
            <p:contentPart p14:bwMode="auto" r:id="rId139">
              <p14:nvContentPartPr>
                <p14:cNvPr id="166" name="Freihand 165">
                  <a:extLst>
                    <a:ext uri="{FF2B5EF4-FFF2-40B4-BE49-F238E27FC236}">
                      <a16:creationId xmlns:a16="http://schemas.microsoft.com/office/drawing/2014/main" id="{5ECFCD0F-A3CC-4878-A3E4-7B271858C161}"/>
                    </a:ext>
                  </a:extLst>
                </p14:cNvPr>
                <p14:cNvContentPartPr/>
                <p14:nvPr/>
              </p14:nvContentPartPr>
              <p14:xfrm>
                <a:off x="6350924" y="2068462"/>
                <a:ext cx="11880" cy="231120"/>
              </p14:xfrm>
            </p:contentPart>
          </mc:Choice>
          <mc:Fallback xmlns="">
            <p:pic>
              <p:nvPicPr>
                <p:cNvPr id="166" name="Freihand 165">
                  <a:extLst>
                    <a:ext uri="{FF2B5EF4-FFF2-40B4-BE49-F238E27FC236}">
                      <a16:creationId xmlns:a16="http://schemas.microsoft.com/office/drawing/2014/main" id="{5ECFCD0F-A3CC-4878-A3E4-7B271858C161}"/>
                    </a:ext>
                  </a:extLst>
                </p:cNvPr>
                <p:cNvPicPr/>
                <p:nvPr/>
              </p:nvPicPr>
              <p:blipFill>
                <a:blip r:embed="rId140"/>
                <a:stretch>
                  <a:fillRect/>
                </a:stretch>
              </p:blipFill>
              <p:spPr>
                <a:xfrm>
                  <a:off x="6342284" y="2059822"/>
                  <a:ext cx="29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7" name="Freihand 166">
                  <a:extLst>
                    <a:ext uri="{FF2B5EF4-FFF2-40B4-BE49-F238E27FC236}">
                      <a16:creationId xmlns:a16="http://schemas.microsoft.com/office/drawing/2014/main" id="{E9932A17-BF88-4B2F-8AFD-9DA94C811679}"/>
                    </a:ext>
                  </a:extLst>
                </p14:cNvPr>
                <p14:cNvContentPartPr/>
                <p14:nvPr/>
              </p14:nvContentPartPr>
              <p14:xfrm>
                <a:off x="6282524" y="2047942"/>
                <a:ext cx="121320" cy="97920"/>
              </p14:xfrm>
            </p:contentPart>
          </mc:Choice>
          <mc:Fallback xmlns="">
            <p:pic>
              <p:nvPicPr>
                <p:cNvPr id="167" name="Freihand 166">
                  <a:extLst>
                    <a:ext uri="{FF2B5EF4-FFF2-40B4-BE49-F238E27FC236}">
                      <a16:creationId xmlns:a16="http://schemas.microsoft.com/office/drawing/2014/main" id="{E9932A17-BF88-4B2F-8AFD-9DA94C811679}"/>
                    </a:ext>
                  </a:extLst>
                </p:cNvPr>
                <p:cNvPicPr/>
                <p:nvPr/>
              </p:nvPicPr>
              <p:blipFill>
                <a:blip r:embed="rId142"/>
                <a:stretch>
                  <a:fillRect/>
                </a:stretch>
              </p:blipFill>
              <p:spPr>
                <a:xfrm>
                  <a:off x="6273524" y="2039302"/>
                  <a:ext cx="138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8" name="Freihand 167">
                  <a:extLst>
                    <a:ext uri="{FF2B5EF4-FFF2-40B4-BE49-F238E27FC236}">
                      <a16:creationId xmlns:a16="http://schemas.microsoft.com/office/drawing/2014/main" id="{7152E041-E507-4C19-B197-384EBE9FE66A}"/>
                    </a:ext>
                  </a:extLst>
                </p14:cNvPr>
                <p14:cNvContentPartPr/>
                <p14:nvPr/>
              </p14:nvContentPartPr>
              <p14:xfrm>
                <a:off x="6479804" y="2088622"/>
                <a:ext cx="86040" cy="65160"/>
              </p14:xfrm>
            </p:contentPart>
          </mc:Choice>
          <mc:Fallback xmlns="">
            <p:pic>
              <p:nvPicPr>
                <p:cNvPr id="168" name="Freihand 167">
                  <a:extLst>
                    <a:ext uri="{FF2B5EF4-FFF2-40B4-BE49-F238E27FC236}">
                      <a16:creationId xmlns:a16="http://schemas.microsoft.com/office/drawing/2014/main" id="{7152E041-E507-4C19-B197-384EBE9FE66A}"/>
                    </a:ext>
                  </a:extLst>
                </p:cNvPr>
                <p:cNvPicPr/>
                <p:nvPr/>
              </p:nvPicPr>
              <p:blipFill>
                <a:blip r:embed="rId144"/>
                <a:stretch>
                  <a:fillRect/>
                </a:stretch>
              </p:blipFill>
              <p:spPr>
                <a:xfrm>
                  <a:off x="6470804" y="2079982"/>
                  <a:ext cx="103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9" name="Freihand 168">
                  <a:extLst>
                    <a:ext uri="{FF2B5EF4-FFF2-40B4-BE49-F238E27FC236}">
                      <a16:creationId xmlns:a16="http://schemas.microsoft.com/office/drawing/2014/main" id="{95281ED0-27AF-44B1-93E0-0547CD730DF0}"/>
                    </a:ext>
                  </a:extLst>
                </p14:cNvPr>
                <p14:cNvContentPartPr/>
                <p14:nvPr/>
              </p14:nvContentPartPr>
              <p14:xfrm>
                <a:off x="6483764" y="2094742"/>
                <a:ext cx="215640" cy="126360"/>
              </p14:xfrm>
            </p:contentPart>
          </mc:Choice>
          <mc:Fallback xmlns="">
            <p:pic>
              <p:nvPicPr>
                <p:cNvPr id="169" name="Freihand 168">
                  <a:extLst>
                    <a:ext uri="{FF2B5EF4-FFF2-40B4-BE49-F238E27FC236}">
                      <a16:creationId xmlns:a16="http://schemas.microsoft.com/office/drawing/2014/main" id="{95281ED0-27AF-44B1-93E0-0547CD730DF0}"/>
                    </a:ext>
                  </a:extLst>
                </p:cNvPr>
                <p:cNvPicPr/>
                <p:nvPr/>
              </p:nvPicPr>
              <p:blipFill>
                <a:blip r:embed="rId146"/>
                <a:stretch>
                  <a:fillRect/>
                </a:stretch>
              </p:blipFill>
              <p:spPr>
                <a:xfrm>
                  <a:off x="6474764" y="2086102"/>
                  <a:ext cx="233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0" name="Freihand 169">
                  <a:extLst>
                    <a:ext uri="{FF2B5EF4-FFF2-40B4-BE49-F238E27FC236}">
                      <a16:creationId xmlns:a16="http://schemas.microsoft.com/office/drawing/2014/main" id="{EDE31C03-623C-4AAA-8461-0F9C6FC4F6A7}"/>
                    </a:ext>
                  </a:extLst>
                </p14:cNvPr>
                <p14:cNvContentPartPr/>
                <p14:nvPr/>
              </p14:nvContentPartPr>
              <p14:xfrm>
                <a:off x="6674924" y="2059102"/>
                <a:ext cx="22680" cy="27360"/>
              </p14:xfrm>
            </p:contentPart>
          </mc:Choice>
          <mc:Fallback xmlns="">
            <p:pic>
              <p:nvPicPr>
                <p:cNvPr id="170" name="Freihand 169">
                  <a:extLst>
                    <a:ext uri="{FF2B5EF4-FFF2-40B4-BE49-F238E27FC236}">
                      <a16:creationId xmlns:a16="http://schemas.microsoft.com/office/drawing/2014/main" id="{EDE31C03-623C-4AAA-8461-0F9C6FC4F6A7}"/>
                    </a:ext>
                  </a:extLst>
                </p:cNvPr>
                <p:cNvPicPr/>
                <p:nvPr/>
              </p:nvPicPr>
              <p:blipFill>
                <a:blip r:embed="rId148"/>
                <a:stretch>
                  <a:fillRect/>
                </a:stretch>
              </p:blipFill>
              <p:spPr>
                <a:xfrm>
                  <a:off x="6666284" y="2050462"/>
                  <a:ext cx="40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1" name="Freihand 170">
                  <a:extLst>
                    <a:ext uri="{FF2B5EF4-FFF2-40B4-BE49-F238E27FC236}">
                      <a16:creationId xmlns:a16="http://schemas.microsoft.com/office/drawing/2014/main" id="{2E8CD5A3-2A76-4C87-A497-61BD7FA884E3}"/>
                    </a:ext>
                  </a:extLst>
                </p14:cNvPr>
                <p14:cNvContentPartPr/>
                <p14:nvPr/>
              </p14:nvContentPartPr>
              <p14:xfrm>
                <a:off x="6792644" y="2055142"/>
                <a:ext cx="232200" cy="127800"/>
              </p14:xfrm>
            </p:contentPart>
          </mc:Choice>
          <mc:Fallback xmlns="">
            <p:pic>
              <p:nvPicPr>
                <p:cNvPr id="171" name="Freihand 170">
                  <a:extLst>
                    <a:ext uri="{FF2B5EF4-FFF2-40B4-BE49-F238E27FC236}">
                      <a16:creationId xmlns:a16="http://schemas.microsoft.com/office/drawing/2014/main" id="{2E8CD5A3-2A76-4C87-A497-61BD7FA884E3}"/>
                    </a:ext>
                  </a:extLst>
                </p:cNvPr>
                <p:cNvPicPr/>
                <p:nvPr/>
              </p:nvPicPr>
              <p:blipFill>
                <a:blip r:embed="rId150"/>
                <a:stretch>
                  <a:fillRect/>
                </a:stretch>
              </p:blipFill>
              <p:spPr>
                <a:xfrm>
                  <a:off x="6783644" y="2046142"/>
                  <a:ext cx="249840" cy="145440"/>
                </a:xfrm>
                <a:prstGeom prst="rect">
                  <a:avLst/>
                </a:prstGeom>
              </p:spPr>
            </p:pic>
          </mc:Fallback>
        </mc:AlternateContent>
      </p:grpSp>
      <p:grpSp>
        <p:nvGrpSpPr>
          <p:cNvPr id="185" name="Gruppieren 184">
            <a:extLst>
              <a:ext uri="{FF2B5EF4-FFF2-40B4-BE49-F238E27FC236}">
                <a16:creationId xmlns:a16="http://schemas.microsoft.com/office/drawing/2014/main" id="{8F104685-0765-4C3A-B154-8442F7862C93}"/>
              </a:ext>
            </a:extLst>
          </p:cNvPr>
          <p:cNvGrpSpPr/>
          <p:nvPr/>
        </p:nvGrpSpPr>
        <p:grpSpPr>
          <a:xfrm>
            <a:off x="684884" y="5019742"/>
            <a:ext cx="1094760" cy="252360"/>
            <a:chOff x="684884" y="5019742"/>
            <a:chExt cx="1094760" cy="252360"/>
          </a:xfrm>
        </p:grpSpPr>
        <mc:AlternateContent xmlns:mc="http://schemas.openxmlformats.org/markup-compatibility/2006" xmlns:p14="http://schemas.microsoft.com/office/powerpoint/2010/main">
          <mc:Choice Requires="p14">
            <p:contentPart p14:bwMode="auto" r:id="rId151">
              <p14:nvContentPartPr>
                <p14:cNvPr id="173" name="Freihand 172">
                  <a:extLst>
                    <a:ext uri="{FF2B5EF4-FFF2-40B4-BE49-F238E27FC236}">
                      <a16:creationId xmlns:a16="http://schemas.microsoft.com/office/drawing/2014/main" id="{1AD523EE-C16E-4B99-B461-8E3FDA703D23}"/>
                    </a:ext>
                  </a:extLst>
                </p14:cNvPr>
                <p14:cNvContentPartPr/>
                <p14:nvPr/>
              </p14:nvContentPartPr>
              <p14:xfrm>
                <a:off x="684884" y="5098222"/>
                <a:ext cx="94320" cy="173880"/>
              </p14:xfrm>
            </p:contentPart>
          </mc:Choice>
          <mc:Fallback xmlns="">
            <p:pic>
              <p:nvPicPr>
                <p:cNvPr id="173" name="Freihand 172">
                  <a:extLst>
                    <a:ext uri="{FF2B5EF4-FFF2-40B4-BE49-F238E27FC236}">
                      <a16:creationId xmlns:a16="http://schemas.microsoft.com/office/drawing/2014/main" id="{1AD523EE-C16E-4B99-B461-8E3FDA703D23}"/>
                    </a:ext>
                  </a:extLst>
                </p:cNvPr>
                <p:cNvPicPr/>
                <p:nvPr/>
              </p:nvPicPr>
              <p:blipFill>
                <a:blip r:embed="rId152"/>
                <a:stretch>
                  <a:fillRect/>
                </a:stretch>
              </p:blipFill>
              <p:spPr>
                <a:xfrm>
                  <a:off x="675884" y="5089582"/>
                  <a:ext cx="111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74" name="Freihand 173">
                  <a:extLst>
                    <a:ext uri="{FF2B5EF4-FFF2-40B4-BE49-F238E27FC236}">
                      <a16:creationId xmlns:a16="http://schemas.microsoft.com/office/drawing/2014/main" id="{E2C1A2D2-DD4A-4088-A914-D9FD61EDD4B3}"/>
                    </a:ext>
                  </a:extLst>
                </p14:cNvPr>
                <p14:cNvContentPartPr/>
                <p14:nvPr/>
              </p14:nvContentPartPr>
              <p14:xfrm>
                <a:off x="854084" y="5129182"/>
                <a:ext cx="81720" cy="78120"/>
              </p14:xfrm>
            </p:contentPart>
          </mc:Choice>
          <mc:Fallback xmlns="">
            <p:pic>
              <p:nvPicPr>
                <p:cNvPr id="174" name="Freihand 173">
                  <a:extLst>
                    <a:ext uri="{FF2B5EF4-FFF2-40B4-BE49-F238E27FC236}">
                      <a16:creationId xmlns:a16="http://schemas.microsoft.com/office/drawing/2014/main" id="{E2C1A2D2-DD4A-4088-A914-D9FD61EDD4B3}"/>
                    </a:ext>
                  </a:extLst>
                </p:cNvPr>
                <p:cNvPicPr/>
                <p:nvPr/>
              </p:nvPicPr>
              <p:blipFill>
                <a:blip r:embed="rId154"/>
                <a:stretch>
                  <a:fillRect/>
                </a:stretch>
              </p:blipFill>
              <p:spPr>
                <a:xfrm>
                  <a:off x="845084" y="5120182"/>
                  <a:ext cx="99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5" name="Freihand 174">
                  <a:extLst>
                    <a:ext uri="{FF2B5EF4-FFF2-40B4-BE49-F238E27FC236}">
                      <a16:creationId xmlns:a16="http://schemas.microsoft.com/office/drawing/2014/main" id="{68AA0414-31EA-4B3A-B599-65CF0F9091E7}"/>
                    </a:ext>
                  </a:extLst>
                </p14:cNvPr>
                <p14:cNvContentPartPr/>
                <p14:nvPr/>
              </p14:nvContentPartPr>
              <p14:xfrm>
                <a:off x="1043804" y="5080942"/>
                <a:ext cx="104400" cy="144720"/>
              </p14:xfrm>
            </p:contentPart>
          </mc:Choice>
          <mc:Fallback xmlns="">
            <p:pic>
              <p:nvPicPr>
                <p:cNvPr id="175" name="Freihand 174">
                  <a:extLst>
                    <a:ext uri="{FF2B5EF4-FFF2-40B4-BE49-F238E27FC236}">
                      <a16:creationId xmlns:a16="http://schemas.microsoft.com/office/drawing/2014/main" id="{68AA0414-31EA-4B3A-B599-65CF0F9091E7}"/>
                    </a:ext>
                  </a:extLst>
                </p:cNvPr>
                <p:cNvPicPr/>
                <p:nvPr/>
              </p:nvPicPr>
              <p:blipFill>
                <a:blip r:embed="rId156"/>
                <a:stretch>
                  <a:fillRect/>
                </a:stretch>
              </p:blipFill>
              <p:spPr>
                <a:xfrm>
                  <a:off x="1034804" y="5072302"/>
                  <a:ext cx="122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6" name="Freihand 175">
                  <a:extLst>
                    <a:ext uri="{FF2B5EF4-FFF2-40B4-BE49-F238E27FC236}">
                      <a16:creationId xmlns:a16="http://schemas.microsoft.com/office/drawing/2014/main" id="{8C2E91F6-14E9-4701-93C8-BCA80A4AE00E}"/>
                    </a:ext>
                  </a:extLst>
                </p14:cNvPr>
                <p14:cNvContentPartPr/>
                <p14:nvPr/>
              </p14:nvContentPartPr>
              <p14:xfrm>
                <a:off x="1049204" y="5101462"/>
                <a:ext cx="218160" cy="97920"/>
              </p14:xfrm>
            </p:contentPart>
          </mc:Choice>
          <mc:Fallback xmlns="">
            <p:pic>
              <p:nvPicPr>
                <p:cNvPr id="176" name="Freihand 175">
                  <a:extLst>
                    <a:ext uri="{FF2B5EF4-FFF2-40B4-BE49-F238E27FC236}">
                      <a16:creationId xmlns:a16="http://schemas.microsoft.com/office/drawing/2014/main" id="{8C2E91F6-14E9-4701-93C8-BCA80A4AE00E}"/>
                    </a:ext>
                  </a:extLst>
                </p:cNvPr>
                <p:cNvPicPr/>
                <p:nvPr/>
              </p:nvPicPr>
              <p:blipFill>
                <a:blip r:embed="rId158"/>
                <a:stretch>
                  <a:fillRect/>
                </a:stretch>
              </p:blipFill>
              <p:spPr>
                <a:xfrm>
                  <a:off x="1040564" y="5092462"/>
                  <a:ext cx="235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77" name="Freihand 176">
                  <a:extLst>
                    <a:ext uri="{FF2B5EF4-FFF2-40B4-BE49-F238E27FC236}">
                      <a16:creationId xmlns:a16="http://schemas.microsoft.com/office/drawing/2014/main" id="{CDAD34A7-5A8B-4D3F-9FD1-0FC2AC8070CC}"/>
                    </a:ext>
                  </a:extLst>
                </p14:cNvPr>
                <p14:cNvContentPartPr/>
                <p14:nvPr/>
              </p14:nvContentPartPr>
              <p14:xfrm>
                <a:off x="1267004" y="5019742"/>
                <a:ext cx="1800" cy="14400"/>
              </p14:xfrm>
            </p:contentPart>
          </mc:Choice>
          <mc:Fallback xmlns="">
            <p:pic>
              <p:nvPicPr>
                <p:cNvPr id="177" name="Freihand 176">
                  <a:extLst>
                    <a:ext uri="{FF2B5EF4-FFF2-40B4-BE49-F238E27FC236}">
                      <a16:creationId xmlns:a16="http://schemas.microsoft.com/office/drawing/2014/main" id="{CDAD34A7-5A8B-4D3F-9FD1-0FC2AC8070CC}"/>
                    </a:ext>
                  </a:extLst>
                </p:cNvPr>
                <p:cNvPicPr/>
                <p:nvPr/>
              </p:nvPicPr>
              <p:blipFill>
                <a:blip r:embed="rId160"/>
                <a:stretch>
                  <a:fillRect/>
                </a:stretch>
              </p:blipFill>
              <p:spPr>
                <a:xfrm>
                  <a:off x="1258364" y="5011102"/>
                  <a:ext cx="19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8" name="Freihand 177">
                  <a:extLst>
                    <a:ext uri="{FF2B5EF4-FFF2-40B4-BE49-F238E27FC236}">
                      <a16:creationId xmlns:a16="http://schemas.microsoft.com/office/drawing/2014/main" id="{D29ABEA6-DE7B-40A1-936E-09BC950948AE}"/>
                    </a:ext>
                  </a:extLst>
                </p14:cNvPr>
                <p14:cNvContentPartPr/>
                <p14:nvPr/>
              </p14:nvContentPartPr>
              <p14:xfrm>
                <a:off x="1330364" y="5028382"/>
                <a:ext cx="315720" cy="142560"/>
              </p14:xfrm>
            </p:contentPart>
          </mc:Choice>
          <mc:Fallback xmlns="">
            <p:pic>
              <p:nvPicPr>
                <p:cNvPr id="178" name="Freihand 177">
                  <a:extLst>
                    <a:ext uri="{FF2B5EF4-FFF2-40B4-BE49-F238E27FC236}">
                      <a16:creationId xmlns:a16="http://schemas.microsoft.com/office/drawing/2014/main" id="{D29ABEA6-DE7B-40A1-936E-09BC950948AE}"/>
                    </a:ext>
                  </a:extLst>
                </p:cNvPr>
                <p:cNvPicPr/>
                <p:nvPr/>
              </p:nvPicPr>
              <p:blipFill>
                <a:blip r:embed="rId162"/>
                <a:stretch>
                  <a:fillRect/>
                </a:stretch>
              </p:blipFill>
              <p:spPr>
                <a:xfrm>
                  <a:off x="1321724" y="5019382"/>
                  <a:ext cx="333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9" name="Freihand 178">
                  <a:extLst>
                    <a:ext uri="{FF2B5EF4-FFF2-40B4-BE49-F238E27FC236}">
                      <a16:creationId xmlns:a16="http://schemas.microsoft.com/office/drawing/2014/main" id="{C1AA3410-7BF7-4677-9F38-062F5A27B2FC}"/>
                    </a:ext>
                  </a:extLst>
                </p14:cNvPr>
                <p14:cNvContentPartPr/>
                <p14:nvPr/>
              </p14:nvContentPartPr>
              <p14:xfrm>
                <a:off x="1702964" y="5067262"/>
                <a:ext cx="76680" cy="95040"/>
              </p14:xfrm>
            </p:contentPart>
          </mc:Choice>
          <mc:Fallback xmlns="">
            <p:pic>
              <p:nvPicPr>
                <p:cNvPr id="179" name="Freihand 178">
                  <a:extLst>
                    <a:ext uri="{FF2B5EF4-FFF2-40B4-BE49-F238E27FC236}">
                      <a16:creationId xmlns:a16="http://schemas.microsoft.com/office/drawing/2014/main" id="{C1AA3410-7BF7-4677-9F38-062F5A27B2FC}"/>
                    </a:ext>
                  </a:extLst>
                </p:cNvPr>
                <p:cNvPicPr/>
                <p:nvPr/>
              </p:nvPicPr>
              <p:blipFill>
                <a:blip r:embed="rId164"/>
                <a:stretch>
                  <a:fillRect/>
                </a:stretch>
              </p:blipFill>
              <p:spPr>
                <a:xfrm>
                  <a:off x="1694324" y="5058622"/>
                  <a:ext cx="94320" cy="112680"/>
                </a:xfrm>
                <a:prstGeom prst="rect">
                  <a:avLst/>
                </a:prstGeom>
              </p:spPr>
            </p:pic>
          </mc:Fallback>
        </mc:AlternateContent>
      </p:grpSp>
      <p:grpSp>
        <p:nvGrpSpPr>
          <p:cNvPr id="184" name="Gruppieren 183">
            <a:extLst>
              <a:ext uri="{FF2B5EF4-FFF2-40B4-BE49-F238E27FC236}">
                <a16:creationId xmlns:a16="http://schemas.microsoft.com/office/drawing/2014/main" id="{41E9F50C-0CE0-40EF-A338-7372D9515990}"/>
              </a:ext>
            </a:extLst>
          </p:cNvPr>
          <p:cNvGrpSpPr/>
          <p:nvPr/>
        </p:nvGrpSpPr>
        <p:grpSpPr>
          <a:xfrm>
            <a:off x="2077364" y="4909942"/>
            <a:ext cx="915120" cy="348120"/>
            <a:chOff x="2077364" y="4909942"/>
            <a:chExt cx="915120" cy="348120"/>
          </a:xfrm>
        </p:grpSpPr>
        <mc:AlternateContent xmlns:mc="http://schemas.openxmlformats.org/markup-compatibility/2006" xmlns:p14="http://schemas.microsoft.com/office/powerpoint/2010/main">
          <mc:Choice Requires="p14">
            <p:contentPart p14:bwMode="auto" r:id="rId165">
              <p14:nvContentPartPr>
                <p14:cNvPr id="180" name="Freihand 179">
                  <a:extLst>
                    <a:ext uri="{FF2B5EF4-FFF2-40B4-BE49-F238E27FC236}">
                      <a16:creationId xmlns:a16="http://schemas.microsoft.com/office/drawing/2014/main" id="{763D9035-5AA2-4419-99E6-3316A42FA6AE}"/>
                    </a:ext>
                  </a:extLst>
                </p14:cNvPr>
                <p14:cNvContentPartPr/>
                <p14:nvPr/>
              </p14:nvContentPartPr>
              <p14:xfrm>
                <a:off x="2077364" y="5014702"/>
                <a:ext cx="124920" cy="140400"/>
              </p14:xfrm>
            </p:contentPart>
          </mc:Choice>
          <mc:Fallback xmlns="">
            <p:pic>
              <p:nvPicPr>
                <p:cNvPr id="180" name="Freihand 179">
                  <a:extLst>
                    <a:ext uri="{FF2B5EF4-FFF2-40B4-BE49-F238E27FC236}">
                      <a16:creationId xmlns:a16="http://schemas.microsoft.com/office/drawing/2014/main" id="{763D9035-5AA2-4419-99E6-3316A42FA6AE}"/>
                    </a:ext>
                  </a:extLst>
                </p:cNvPr>
                <p:cNvPicPr/>
                <p:nvPr/>
              </p:nvPicPr>
              <p:blipFill>
                <a:blip r:embed="rId166"/>
                <a:stretch>
                  <a:fillRect/>
                </a:stretch>
              </p:blipFill>
              <p:spPr>
                <a:xfrm>
                  <a:off x="2068724" y="5006062"/>
                  <a:ext cx="142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81" name="Freihand 180">
                  <a:extLst>
                    <a:ext uri="{FF2B5EF4-FFF2-40B4-BE49-F238E27FC236}">
                      <a16:creationId xmlns:a16="http://schemas.microsoft.com/office/drawing/2014/main" id="{FF11B9D3-12DC-4353-A087-094F1DDAFF08}"/>
                    </a:ext>
                  </a:extLst>
                </p14:cNvPr>
                <p14:cNvContentPartPr/>
                <p14:nvPr/>
              </p14:nvContentPartPr>
              <p14:xfrm>
                <a:off x="2245844" y="5069782"/>
                <a:ext cx="147960" cy="188280"/>
              </p14:xfrm>
            </p:contentPart>
          </mc:Choice>
          <mc:Fallback xmlns="">
            <p:pic>
              <p:nvPicPr>
                <p:cNvPr id="181" name="Freihand 180">
                  <a:extLst>
                    <a:ext uri="{FF2B5EF4-FFF2-40B4-BE49-F238E27FC236}">
                      <a16:creationId xmlns:a16="http://schemas.microsoft.com/office/drawing/2014/main" id="{FF11B9D3-12DC-4353-A087-094F1DDAFF08}"/>
                    </a:ext>
                  </a:extLst>
                </p:cNvPr>
                <p:cNvPicPr/>
                <p:nvPr/>
              </p:nvPicPr>
              <p:blipFill>
                <a:blip r:embed="rId168"/>
                <a:stretch>
                  <a:fillRect/>
                </a:stretch>
              </p:blipFill>
              <p:spPr>
                <a:xfrm>
                  <a:off x="2236844" y="5060782"/>
                  <a:ext cx="165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82" name="Freihand 181">
                  <a:extLst>
                    <a:ext uri="{FF2B5EF4-FFF2-40B4-BE49-F238E27FC236}">
                      <a16:creationId xmlns:a16="http://schemas.microsoft.com/office/drawing/2014/main" id="{94A1953C-C21C-4194-962A-D52F66A935FC}"/>
                    </a:ext>
                  </a:extLst>
                </p14:cNvPr>
                <p14:cNvContentPartPr/>
                <p14:nvPr/>
              </p14:nvContentPartPr>
              <p14:xfrm>
                <a:off x="2478404" y="4919302"/>
                <a:ext cx="514080" cy="187560"/>
              </p14:xfrm>
            </p:contentPart>
          </mc:Choice>
          <mc:Fallback xmlns="">
            <p:pic>
              <p:nvPicPr>
                <p:cNvPr id="182" name="Freihand 181">
                  <a:extLst>
                    <a:ext uri="{FF2B5EF4-FFF2-40B4-BE49-F238E27FC236}">
                      <a16:creationId xmlns:a16="http://schemas.microsoft.com/office/drawing/2014/main" id="{94A1953C-C21C-4194-962A-D52F66A935FC}"/>
                    </a:ext>
                  </a:extLst>
                </p:cNvPr>
                <p:cNvPicPr/>
                <p:nvPr/>
              </p:nvPicPr>
              <p:blipFill>
                <a:blip r:embed="rId170"/>
                <a:stretch>
                  <a:fillRect/>
                </a:stretch>
              </p:blipFill>
              <p:spPr>
                <a:xfrm>
                  <a:off x="2469404" y="4910302"/>
                  <a:ext cx="5317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83" name="Freihand 182">
                  <a:extLst>
                    <a:ext uri="{FF2B5EF4-FFF2-40B4-BE49-F238E27FC236}">
                      <a16:creationId xmlns:a16="http://schemas.microsoft.com/office/drawing/2014/main" id="{5F6E8298-263A-45C0-96DB-38712AE6E183}"/>
                    </a:ext>
                  </a:extLst>
                </p14:cNvPr>
                <p14:cNvContentPartPr/>
                <p14:nvPr/>
              </p14:nvContentPartPr>
              <p14:xfrm>
                <a:off x="2830124" y="4909942"/>
                <a:ext cx="11160" cy="5400"/>
              </p14:xfrm>
            </p:contentPart>
          </mc:Choice>
          <mc:Fallback xmlns="">
            <p:pic>
              <p:nvPicPr>
                <p:cNvPr id="183" name="Freihand 182">
                  <a:extLst>
                    <a:ext uri="{FF2B5EF4-FFF2-40B4-BE49-F238E27FC236}">
                      <a16:creationId xmlns:a16="http://schemas.microsoft.com/office/drawing/2014/main" id="{5F6E8298-263A-45C0-96DB-38712AE6E183}"/>
                    </a:ext>
                  </a:extLst>
                </p:cNvPr>
                <p:cNvPicPr/>
                <p:nvPr/>
              </p:nvPicPr>
              <p:blipFill>
                <a:blip r:embed="rId172"/>
                <a:stretch>
                  <a:fillRect/>
                </a:stretch>
              </p:blipFill>
              <p:spPr>
                <a:xfrm>
                  <a:off x="2821124" y="4901302"/>
                  <a:ext cx="2880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186" name="Freihand 185">
                <a:extLst>
                  <a:ext uri="{FF2B5EF4-FFF2-40B4-BE49-F238E27FC236}">
                    <a16:creationId xmlns:a16="http://schemas.microsoft.com/office/drawing/2014/main" id="{874C3780-E634-4768-8CB4-038DD6E1B93C}"/>
                  </a:ext>
                </a:extLst>
              </p14:cNvPr>
              <p14:cNvContentPartPr/>
              <p14:nvPr/>
            </p14:nvContentPartPr>
            <p14:xfrm>
              <a:off x="9832484" y="1410742"/>
              <a:ext cx="551520" cy="358200"/>
            </p14:xfrm>
          </p:contentPart>
        </mc:Choice>
        <mc:Fallback xmlns="">
          <p:pic>
            <p:nvPicPr>
              <p:cNvPr id="186" name="Freihand 185">
                <a:extLst>
                  <a:ext uri="{FF2B5EF4-FFF2-40B4-BE49-F238E27FC236}">
                    <a16:creationId xmlns:a16="http://schemas.microsoft.com/office/drawing/2014/main" id="{874C3780-E634-4768-8CB4-038DD6E1B93C}"/>
                  </a:ext>
                </a:extLst>
              </p:cNvPr>
              <p:cNvPicPr/>
              <p:nvPr/>
            </p:nvPicPr>
            <p:blipFill>
              <a:blip r:embed="rId174"/>
              <a:stretch>
                <a:fillRect/>
              </a:stretch>
            </p:blipFill>
            <p:spPr>
              <a:xfrm>
                <a:off x="9823484" y="1401742"/>
                <a:ext cx="56916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88" name="Freihand 187">
                <a:extLst>
                  <a:ext uri="{FF2B5EF4-FFF2-40B4-BE49-F238E27FC236}">
                    <a16:creationId xmlns:a16="http://schemas.microsoft.com/office/drawing/2014/main" id="{9D286296-3074-43D6-A710-90D9E85578B3}"/>
                  </a:ext>
                </a:extLst>
              </p14:cNvPr>
              <p14:cNvContentPartPr/>
              <p14:nvPr/>
            </p14:nvContentPartPr>
            <p14:xfrm>
              <a:off x="6274244" y="1332262"/>
              <a:ext cx="11160" cy="34920"/>
            </p14:xfrm>
          </p:contentPart>
        </mc:Choice>
        <mc:Fallback xmlns="">
          <p:pic>
            <p:nvPicPr>
              <p:cNvPr id="188" name="Freihand 187">
                <a:extLst>
                  <a:ext uri="{FF2B5EF4-FFF2-40B4-BE49-F238E27FC236}">
                    <a16:creationId xmlns:a16="http://schemas.microsoft.com/office/drawing/2014/main" id="{9D286296-3074-43D6-A710-90D9E85578B3}"/>
                  </a:ext>
                </a:extLst>
              </p:cNvPr>
              <p:cNvPicPr/>
              <p:nvPr/>
            </p:nvPicPr>
            <p:blipFill>
              <a:blip r:embed="rId176"/>
              <a:stretch>
                <a:fillRect/>
              </a:stretch>
            </p:blipFill>
            <p:spPr>
              <a:xfrm>
                <a:off x="6265244" y="1323622"/>
                <a:ext cx="28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89" name="Freihand 188">
                <a:extLst>
                  <a:ext uri="{FF2B5EF4-FFF2-40B4-BE49-F238E27FC236}">
                    <a16:creationId xmlns:a16="http://schemas.microsoft.com/office/drawing/2014/main" id="{DE6DC27E-7B78-4589-A94D-51DD8E6C82E1}"/>
                  </a:ext>
                </a:extLst>
              </p14:cNvPr>
              <p14:cNvContentPartPr/>
              <p14:nvPr/>
            </p14:nvContentPartPr>
            <p14:xfrm>
              <a:off x="560684" y="2281222"/>
              <a:ext cx="141480" cy="24840"/>
            </p14:xfrm>
          </p:contentPart>
        </mc:Choice>
        <mc:Fallback xmlns="">
          <p:pic>
            <p:nvPicPr>
              <p:cNvPr id="189" name="Freihand 188">
                <a:extLst>
                  <a:ext uri="{FF2B5EF4-FFF2-40B4-BE49-F238E27FC236}">
                    <a16:creationId xmlns:a16="http://schemas.microsoft.com/office/drawing/2014/main" id="{DE6DC27E-7B78-4589-A94D-51DD8E6C82E1}"/>
                  </a:ext>
                </a:extLst>
              </p:cNvPr>
              <p:cNvPicPr/>
              <p:nvPr/>
            </p:nvPicPr>
            <p:blipFill>
              <a:blip r:embed="rId178"/>
              <a:stretch>
                <a:fillRect/>
              </a:stretch>
            </p:blipFill>
            <p:spPr>
              <a:xfrm>
                <a:off x="551684" y="2272582"/>
                <a:ext cx="159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01" name="Freihand 200">
                <a:extLst>
                  <a:ext uri="{FF2B5EF4-FFF2-40B4-BE49-F238E27FC236}">
                    <a16:creationId xmlns:a16="http://schemas.microsoft.com/office/drawing/2014/main" id="{0374C8D6-2CD6-4B4B-925A-AB63B433AF5D}"/>
                  </a:ext>
                </a:extLst>
              </p14:cNvPr>
              <p14:cNvContentPartPr/>
              <p14:nvPr/>
            </p14:nvContentPartPr>
            <p14:xfrm>
              <a:off x="9505244" y="1105102"/>
              <a:ext cx="2032560" cy="89280"/>
            </p14:xfrm>
          </p:contentPart>
        </mc:Choice>
        <mc:Fallback xmlns="">
          <p:pic>
            <p:nvPicPr>
              <p:cNvPr id="201" name="Freihand 200">
                <a:extLst>
                  <a:ext uri="{FF2B5EF4-FFF2-40B4-BE49-F238E27FC236}">
                    <a16:creationId xmlns:a16="http://schemas.microsoft.com/office/drawing/2014/main" id="{0374C8D6-2CD6-4B4B-925A-AB63B433AF5D}"/>
                  </a:ext>
                </a:extLst>
              </p:cNvPr>
              <p:cNvPicPr/>
              <p:nvPr/>
            </p:nvPicPr>
            <p:blipFill>
              <a:blip r:embed="rId180"/>
              <a:stretch>
                <a:fillRect/>
              </a:stretch>
            </p:blipFill>
            <p:spPr>
              <a:xfrm>
                <a:off x="9496604" y="1096462"/>
                <a:ext cx="2050200" cy="106920"/>
              </a:xfrm>
              <a:prstGeom prst="rect">
                <a:avLst/>
              </a:prstGeom>
            </p:spPr>
          </p:pic>
        </mc:Fallback>
      </mc:AlternateContent>
      <p:grpSp>
        <p:nvGrpSpPr>
          <p:cNvPr id="208" name="Gruppieren 207">
            <a:extLst>
              <a:ext uri="{FF2B5EF4-FFF2-40B4-BE49-F238E27FC236}">
                <a16:creationId xmlns:a16="http://schemas.microsoft.com/office/drawing/2014/main" id="{21F31E10-1C03-4CB9-86E1-159391FE757E}"/>
              </a:ext>
            </a:extLst>
          </p:cNvPr>
          <p:cNvGrpSpPr/>
          <p:nvPr/>
        </p:nvGrpSpPr>
        <p:grpSpPr>
          <a:xfrm>
            <a:off x="3364724" y="4815982"/>
            <a:ext cx="599760" cy="332640"/>
            <a:chOff x="3364724" y="4815982"/>
            <a:chExt cx="599760" cy="332640"/>
          </a:xfrm>
        </p:grpSpPr>
        <mc:AlternateContent xmlns:mc="http://schemas.openxmlformats.org/markup-compatibility/2006" xmlns:p14="http://schemas.microsoft.com/office/powerpoint/2010/main">
          <mc:Choice Requires="p14">
            <p:contentPart p14:bwMode="auto" r:id="rId181">
              <p14:nvContentPartPr>
                <p14:cNvPr id="202" name="Freihand 201">
                  <a:extLst>
                    <a:ext uri="{FF2B5EF4-FFF2-40B4-BE49-F238E27FC236}">
                      <a16:creationId xmlns:a16="http://schemas.microsoft.com/office/drawing/2014/main" id="{B312A302-8056-4C9B-888F-F2791454708C}"/>
                    </a:ext>
                  </a:extLst>
                </p14:cNvPr>
                <p14:cNvContentPartPr/>
                <p14:nvPr/>
              </p14:nvContentPartPr>
              <p14:xfrm>
                <a:off x="3364724" y="4929022"/>
                <a:ext cx="151560" cy="219600"/>
              </p14:xfrm>
            </p:contentPart>
          </mc:Choice>
          <mc:Fallback xmlns="">
            <p:pic>
              <p:nvPicPr>
                <p:cNvPr id="202" name="Freihand 201">
                  <a:extLst>
                    <a:ext uri="{FF2B5EF4-FFF2-40B4-BE49-F238E27FC236}">
                      <a16:creationId xmlns:a16="http://schemas.microsoft.com/office/drawing/2014/main" id="{B312A302-8056-4C9B-888F-F2791454708C}"/>
                    </a:ext>
                  </a:extLst>
                </p:cNvPr>
                <p:cNvPicPr/>
                <p:nvPr/>
              </p:nvPicPr>
              <p:blipFill>
                <a:blip r:embed="rId182"/>
                <a:stretch>
                  <a:fillRect/>
                </a:stretch>
              </p:blipFill>
              <p:spPr>
                <a:xfrm>
                  <a:off x="3356084" y="4920382"/>
                  <a:ext cx="1692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03" name="Freihand 202">
                  <a:extLst>
                    <a:ext uri="{FF2B5EF4-FFF2-40B4-BE49-F238E27FC236}">
                      <a16:creationId xmlns:a16="http://schemas.microsoft.com/office/drawing/2014/main" id="{506C285A-D359-42C2-BA4A-0C36DFB83630}"/>
                    </a:ext>
                  </a:extLst>
                </p14:cNvPr>
                <p14:cNvContentPartPr/>
                <p14:nvPr/>
              </p14:nvContentPartPr>
              <p14:xfrm>
                <a:off x="3445004" y="5067262"/>
                <a:ext cx="81720" cy="10800"/>
              </p14:xfrm>
            </p:contentPart>
          </mc:Choice>
          <mc:Fallback xmlns="">
            <p:pic>
              <p:nvPicPr>
                <p:cNvPr id="203" name="Freihand 202">
                  <a:extLst>
                    <a:ext uri="{FF2B5EF4-FFF2-40B4-BE49-F238E27FC236}">
                      <a16:creationId xmlns:a16="http://schemas.microsoft.com/office/drawing/2014/main" id="{506C285A-D359-42C2-BA4A-0C36DFB83630}"/>
                    </a:ext>
                  </a:extLst>
                </p:cNvPr>
                <p:cNvPicPr/>
                <p:nvPr/>
              </p:nvPicPr>
              <p:blipFill>
                <a:blip r:embed="rId184"/>
                <a:stretch>
                  <a:fillRect/>
                </a:stretch>
              </p:blipFill>
              <p:spPr>
                <a:xfrm>
                  <a:off x="3436364" y="5058622"/>
                  <a:ext cx="99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04" name="Freihand 203">
                  <a:extLst>
                    <a:ext uri="{FF2B5EF4-FFF2-40B4-BE49-F238E27FC236}">
                      <a16:creationId xmlns:a16="http://schemas.microsoft.com/office/drawing/2014/main" id="{89D8A0DA-3AE0-43C2-86F2-F4CE170EFAAB}"/>
                    </a:ext>
                  </a:extLst>
                </p14:cNvPr>
                <p14:cNvContentPartPr/>
                <p14:nvPr/>
              </p14:nvContentPartPr>
              <p14:xfrm>
                <a:off x="3556964" y="4815982"/>
                <a:ext cx="124560" cy="127440"/>
              </p14:xfrm>
            </p:contentPart>
          </mc:Choice>
          <mc:Fallback xmlns="">
            <p:pic>
              <p:nvPicPr>
                <p:cNvPr id="204" name="Freihand 203">
                  <a:extLst>
                    <a:ext uri="{FF2B5EF4-FFF2-40B4-BE49-F238E27FC236}">
                      <a16:creationId xmlns:a16="http://schemas.microsoft.com/office/drawing/2014/main" id="{89D8A0DA-3AE0-43C2-86F2-F4CE170EFAAB}"/>
                    </a:ext>
                  </a:extLst>
                </p:cNvPr>
                <p:cNvPicPr/>
                <p:nvPr/>
              </p:nvPicPr>
              <p:blipFill>
                <a:blip r:embed="rId186"/>
                <a:stretch>
                  <a:fillRect/>
                </a:stretch>
              </p:blipFill>
              <p:spPr>
                <a:xfrm>
                  <a:off x="3547964" y="4807342"/>
                  <a:ext cx="142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05" name="Freihand 204">
                  <a:extLst>
                    <a:ext uri="{FF2B5EF4-FFF2-40B4-BE49-F238E27FC236}">
                      <a16:creationId xmlns:a16="http://schemas.microsoft.com/office/drawing/2014/main" id="{DCEF530D-8AFA-4629-83DF-99E01465BB99}"/>
                    </a:ext>
                  </a:extLst>
                </p14:cNvPr>
                <p14:cNvContentPartPr/>
                <p14:nvPr/>
              </p14:nvContentPartPr>
              <p14:xfrm>
                <a:off x="3717164" y="4840102"/>
                <a:ext cx="72360" cy="78480"/>
              </p14:xfrm>
            </p:contentPart>
          </mc:Choice>
          <mc:Fallback xmlns="">
            <p:pic>
              <p:nvPicPr>
                <p:cNvPr id="205" name="Freihand 204">
                  <a:extLst>
                    <a:ext uri="{FF2B5EF4-FFF2-40B4-BE49-F238E27FC236}">
                      <a16:creationId xmlns:a16="http://schemas.microsoft.com/office/drawing/2014/main" id="{DCEF530D-8AFA-4629-83DF-99E01465BB99}"/>
                    </a:ext>
                  </a:extLst>
                </p:cNvPr>
                <p:cNvPicPr/>
                <p:nvPr/>
              </p:nvPicPr>
              <p:blipFill>
                <a:blip r:embed="rId188"/>
                <a:stretch>
                  <a:fillRect/>
                </a:stretch>
              </p:blipFill>
              <p:spPr>
                <a:xfrm>
                  <a:off x="3708524" y="4831462"/>
                  <a:ext cx="90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06" name="Freihand 205">
                  <a:extLst>
                    <a:ext uri="{FF2B5EF4-FFF2-40B4-BE49-F238E27FC236}">
                      <a16:creationId xmlns:a16="http://schemas.microsoft.com/office/drawing/2014/main" id="{61391F1B-5D64-497F-B768-F2E0C6C3BA42}"/>
                    </a:ext>
                  </a:extLst>
                </p14:cNvPr>
                <p14:cNvContentPartPr/>
                <p14:nvPr/>
              </p14:nvContentPartPr>
              <p14:xfrm>
                <a:off x="3839204" y="4840462"/>
                <a:ext cx="81000" cy="59400"/>
              </p14:xfrm>
            </p:contentPart>
          </mc:Choice>
          <mc:Fallback xmlns="">
            <p:pic>
              <p:nvPicPr>
                <p:cNvPr id="206" name="Freihand 205">
                  <a:extLst>
                    <a:ext uri="{FF2B5EF4-FFF2-40B4-BE49-F238E27FC236}">
                      <a16:creationId xmlns:a16="http://schemas.microsoft.com/office/drawing/2014/main" id="{61391F1B-5D64-497F-B768-F2E0C6C3BA42}"/>
                    </a:ext>
                  </a:extLst>
                </p:cNvPr>
                <p:cNvPicPr/>
                <p:nvPr/>
              </p:nvPicPr>
              <p:blipFill>
                <a:blip r:embed="rId190"/>
                <a:stretch>
                  <a:fillRect/>
                </a:stretch>
              </p:blipFill>
              <p:spPr>
                <a:xfrm>
                  <a:off x="3830564" y="4831822"/>
                  <a:ext cx="98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07" name="Freihand 206">
                  <a:extLst>
                    <a:ext uri="{FF2B5EF4-FFF2-40B4-BE49-F238E27FC236}">
                      <a16:creationId xmlns:a16="http://schemas.microsoft.com/office/drawing/2014/main" id="{3E837B3E-3EE5-475C-84A3-91AF7302BEAF}"/>
                    </a:ext>
                  </a:extLst>
                </p14:cNvPr>
                <p14:cNvContentPartPr/>
                <p14:nvPr/>
              </p14:nvContentPartPr>
              <p14:xfrm>
                <a:off x="3859724" y="4859542"/>
                <a:ext cx="104760" cy="4320"/>
              </p14:xfrm>
            </p:contentPart>
          </mc:Choice>
          <mc:Fallback xmlns="">
            <p:pic>
              <p:nvPicPr>
                <p:cNvPr id="207" name="Freihand 206">
                  <a:extLst>
                    <a:ext uri="{FF2B5EF4-FFF2-40B4-BE49-F238E27FC236}">
                      <a16:creationId xmlns:a16="http://schemas.microsoft.com/office/drawing/2014/main" id="{3E837B3E-3EE5-475C-84A3-91AF7302BEAF}"/>
                    </a:ext>
                  </a:extLst>
                </p:cNvPr>
                <p:cNvPicPr/>
                <p:nvPr/>
              </p:nvPicPr>
              <p:blipFill>
                <a:blip r:embed="rId192"/>
                <a:stretch>
                  <a:fillRect/>
                </a:stretch>
              </p:blipFill>
              <p:spPr>
                <a:xfrm>
                  <a:off x="3851084" y="4850542"/>
                  <a:ext cx="122400" cy="21960"/>
                </a:xfrm>
                <a:prstGeom prst="rect">
                  <a:avLst/>
                </a:prstGeom>
              </p:spPr>
            </p:pic>
          </mc:Fallback>
        </mc:AlternateContent>
      </p:grpSp>
      <p:grpSp>
        <p:nvGrpSpPr>
          <p:cNvPr id="212" name="Gruppieren 211">
            <a:extLst>
              <a:ext uri="{FF2B5EF4-FFF2-40B4-BE49-F238E27FC236}">
                <a16:creationId xmlns:a16="http://schemas.microsoft.com/office/drawing/2014/main" id="{EA6B1A3A-5A76-4DDF-8914-0DF8047DDCAE}"/>
              </a:ext>
            </a:extLst>
          </p:cNvPr>
          <p:cNvGrpSpPr/>
          <p:nvPr/>
        </p:nvGrpSpPr>
        <p:grpSpPr>
          <a:xfrm>
            <a:off x="4413044" y="4885462"/>
            <a:ext cx="527400" cy="271080"/>
            <a:chOff x="4413044" y="4885462"/>
            <a:chExt cx="527400" cy="271080"/>
          </a:xfrm>
        </p:grpSpPr>
        <mc:AlternateContent xmlns:mc="http://schemas.openxmlformats.org/markup-compatibility/2006" xmlns:p14="http://schemas.microsoft.com/office/powerpoint/2010/main">
          <mc:Choice Requires="p14">
            <p:contentPart p14:bwMode="auto" r:id="rId193">
              <p14:nvContentPartPr>
                <p14:cNvPr id="209" name="Freihand 208">
                  <a:extLst>
                    <a:ext uri="{FF2B5EF4-FFF2-40B4-BE49-F238E27FC236}">
                      <a16:creationId xmlns:a16="http://schemas.microsoft.com/office/drawing/2014/main" id="{E625059E-0279-4CB0-A76D-1E76EF195D92}"/>
                    </a:ext>
                  </a:extLst>
                </p14:cNvPr>
                <p14:cNvContentPartPr/>
                <p14:nvPr/>
              </p14:nvContentPartPr>
              <p14:xfrm>
                <a:off x="4413044" y="4885462"/>
                <a:ext cx="184320" cy="271080"/>
              </p14:xfrm>
            </p:contentPart>
          </mc:Choice>
          <mc:Fallback xmlns="">
            <p:pic>
              <p:nvPicPr>
                <p:cNvPr id="209" name="Freihand 208">
                  <a:extLst>
                    <a:ext uri="{FF2B5EF4-FFF2-40B4-BE49-F238E27FC236}">
                      <a16:creationId xmlns:a16="http://schemas.microsoft.com/office/drawing/2014/main" id="{E625059E-0279-4CB0-A76D-1E76EF195D92}"/>
                    </a:ext>
                  </a:extLst>
                </p:cNvPr>
                <p:cNvPicPr/>
                <p:nvPr/>
              </p:nvPicPr>
              <p:blipFill>
                <a:blip r:embed="rId194"/>
                <a:stretch>
                  <a:fillRect/>
                </a:stretch>
              </p:blipFill>
              <p:spPr>
                <a:xfrm>
                  <a:off x="4404404" y="4876822"/>
                  <a:ext cx="2019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0" name="Freihand 209">
                  <a:extLst>
                    <a:ext uri="{FF2B5EF4-FFF2-40B4-BE49-F238E27FC236}">
                      <a16:creationId xmlns:a16="http://schemas.microsoft.com/office/drawing/2014/main" id="{183600A8-A637-492B-96F3-39002C6C7605}"/>
                    </a:ext>
                  </a:extLst>
                </p14:cNvPr>
                <p14:cNvContentPartPr/>
                <p14:nvPr/>
              </p14:nvContentPartPr>
              <p14:xfrm>
                <a:off x="4721924" y="4919662"/>
                <a:ext cx="201240" cy="29160"/>
              </p14:xfrm>
            </p:contentPart>
          </mc:Choice>
          <mc:Fallback xmlns="">
            <p:pic>
              <p:nvPicPr>
                <p:cNvPr id="210" name="Freihand 209">
                  <a:extLst>
                    <a:ext uri="{FF2B5EF4-FFF2-40B4-BE49-F238E27FC236}">
                      <a16:creationId xmlns:a16="http://schemas.microsoft.com/office/drawing/2014/main" id="{183600A8-A637-492B-96F3-39002C6C7605}"/>
                    </a:ext>
                  </a:extLst>
                </p:cNvPr>
                <p:cNvPicPr/>
                <p:nvPr/>
              </p:nvPicPr>
              <p:blipFill>
                <a:blip r:embed="rId196"/>
                <a:stretch>
                  <a:fillRect/>
                </a:stretch>
              </p:blipFill>
              <p:spPr>
                <a:xfrm>
                  <a:off x="4713284" y="4911022"/>
                  <a:ext cx="218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1" name="Freihand 210">
                  <a:extLst>
                    <a:ext uri="{FF2B5EF4-FFF2-40B4-BE49-F238E27FC236}">
                      <a16:creationId xmlns:a16="http://schemas.microsoft.com/office/drawing/2014/main" id="{F9BD70AB-022B-498D-AF3B-B64E98C4CF7C}"/>
                    </a:ext>
                  </a:extLst>
                </p14:cNvPr>
                <p14:cNvContentPartPr/>
                <p14:nvPr/>
              </p14:nvContentPartPr>
              <p14:xfrm>
                <a:off x="4748564" y="4998142"/>
                <a:ext cx="191880" cy="38160"/>
              </p14:xfrm>
            </p:contentPart>
          </mc:Choice>
          <mc:Fallback xmlns="">
            <p:pic>
              <p:nvPicPr>
                <p:cNvPr id="211" name="Freihand 210">
                  <a:extLst>
                    <a:ext uri="{FF2B5EF4-FFF2-40B4-BE49-F238E27FC236}">
                      <a16:creationId xmlns:a16="http://schemas.microsoft.com/office/drawing/2014/main" id="{F9BD70AB-022B-498D-AF3B-B64E98C4CF7C}"/>
                    </a:ext>
                  </a:extLst>
                </p:cNvPr>
                <p:cNvPicPr/>
                <p:nvPr/>
              </p:nvPicPr>
              <p:blipFill>
                <a:blip r:embed="rId198"/>
                <a:stretch>
                  <a:fillRect/>
                </a:stretch>
              </p:blipFill>
              <p:spPr>
                <a:xfrm>
                  <a:off x="4739564" y="4989502"/>
                  <a:ext cx="209520" cy="55800"/>
                </a:xfrm>
                <a:prstGeom prst="rect">
                  <a:avLst/>
                </a:prstGeom>
              </p:spPr>
            </p:pic>
          </mc:Fallback>
        </mc:AlternateContent>
      </p:grpSp>
      <p:grpSp>
        <p:nvGrpSpPr>
          <p:cNvPr id="218" name="Gruppieren 217">
            <a:extLst>
              <a:ext uri="{FF2B5EF4-FFF2-40B4-BE49-F238E27FC236}">
                <a16:creationId xmlns:a16="http://schemas.microsoft.com/office/drawing/2014/main" id="{345F3998-7442-4579-8E2E-2D160375FC4F}"/>
              </a:ext>
            </a:extLst>
          </p:cNvPr>
          <p:cNvGrpSpPr/>
          <p:nvPr/>
        </p:nvGrpSpPr>
        <p:grpSpPr>
          <a:xfrm>
            <a:off x="5159684" y="4799422"/>
            <a:ext cx="562680" cy="231840"/>
            <a:chOff x="5159684" y="4799422"/>
            <a:chExt cx="562680" cy="231840"/>
          </a:xfrm>
        </p:grpSpPr>
        <mc:AlternateContent xmlns:mc="http://schemas.openxmlformats.org/markup-compatibility/2006" xmlns:p14="http://schemas.microsoft.com/office/powerpoint/2010/main">
          <mc:Choice Requires="p14">
            <p:contentPart p14:bwMode="auto" r:id="rId199">
              <p14:nvContentPartPr>
                <p14:cNvPr id="213" name="Freihand 212">
                  <a:extLst>
                    <a:ext uri="{FF2B5EF4-FFF2-40B4-BE49-F238E27FC236}">
                      <a16:creationId xmlns:a16="http://schemas.microsoft.com/office/drawing/2014/main" id="{25128565-A3BD-417C-8494-0CF4FAB63ECF}"/>
                    </a:ext>
                  </a:extLst>
                </p14:cNvPr>
                <p14:cNvContentPartPr/>
                <p14:nvPr/>
              </p14:nvContentPartPr>
              <p14:xfrm>
                <a:off x="5159684" y="4799422"/>
                <a:ext cx="127800" cy="162720"/>
              </p14:xfrm>
            </p:contentPart>
          </mc:Choice>
          <mc:Fallback xmlns="">
            <p:pic>
              <p:nvPicPr>
                <p:cNvPr id="213" name="Freihand 212">
                  <a:extLst>
                    <a:ext uri="{FF2B5EF4-FFF2-40B4-BE49-F238E27FC236}">
                      <a16:creationId xmlns:a16="http://schemas.microsoft.com/office/drawing/2014/main" id="{25128565-A3BD-417C-8494-0CF4FAB63ECF}"/>
                    </a:ext>
                  </a:extLst>
                </p:cNvPr>
                <p:cNvPicPr/>
                <p:nvPr/>
              </p:nvPicPr>
              <p:blipFill>
                <a:blip r:embed="rId200"/>
                <a:stretch>
                  <a:fillRect/>
                </a:stretch>
              </p:blipFill>
              <p:spPr>
                <a:xfrm>
                  <a:off x="5151044" y="4790422"/>
                  <a:ext cx="145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14" name="Freihand 213">
                  <a:extLst>
                    <a:ext uri="{FF2B5EF4-FFF2-40B4-BE49-F238E27FC236}">
                      <a16:creationId xmlns:a16="http://schemas.microsoft.com/office/drawing/2014/main" id="{7B62A7C3-2290-45A9-89EC-34CDDB40B00B}"/>
                    </a:ext>
                  </a:extLst>
                </p14:cNvPr>
                <p14:cNvContentPartPr/>
                <p14:nvPr/>
              </p14:nvContentPartPr>
              <p14:xfrm>
                <a:off x="5265524" y="4875022"/>
                <a:ext cx="20880" cy="156240"/>
              </p14:xfrm>
            </p:contentPart>
          </mc:Choice>
          <mc:Fallback xmlns="">
            <p:pic>
              <p:nvPicPr>
                <p:cNvPr id="214" name="Freihand 213">
                  <a:extLst>
                    <a:ext uri="{FF2B5EF4-FFF2-40B4-BE49-F238E27FC236}">
                      <a16:creationId xmlns:a16="http://schemas.microsoft.com/office/drawing/2014/main" id="{7B62A7C3-2290-45A9-89EC-34CDDB40B00B}"/>
                    </a:ext>
                  </a:extLst>
                </p:cNvPr>
                <p:cNvPicPr/>
                <p:nvPr/>
              </p:nvPicPr>
              <p:blipFill>
                <a:blip r:embed="rId202"/>
                <a:stretch>
                  <a:fillRect/>
                </a:stretch>
              </p:blipFill>
              <p:spPr>
                <a:xfrm>
                  <a:off x="5256524" y="4866022"/>
                  <a:ext cx="38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15" name="Freihand 214">
                  <a:extLst>
                    <a:ext uri="{FF2B5EF4-FFF2-40B4-BE49-F238E27FC236}">
                      <a16:creationId xmlns:a16="http://schemas.microsoft.com/office/drawing/2014/main" id="{9952B9C8-B0FE-48B6-B0FB-034D7755FC3E}"/>
                    </a:ext>
                  </a:extLst>
                </p14:cNvPr>
                <p14:cNvContentPartPr/>
                <p14:nvPr/>
              </p14:nvContentPartPr>
              <p14:xfrm>
                <a:off x="5466044" y="4856662"/>
                <a:ext cx="29160" cy="124920"/>
              </p14:xfrm>
            </p:contentPart>
          </mc:Choice>
          <mc:Fallback xmlns="">
            <p:pic>
              <p:nvPicPr>
                <p:cNvPr id="215" name="Freihand 214">
                  <a:extLst>
                    <a:ext uri="{FF2B5EF4-FFF2-40B4-BE49-F238E27FC236}">
                      <a16:creationId xmlns:a16="http://schemas.microsoft.com/office/drawing/2014/main" id="{9952B9C8-B0FE-48B6-B0FB-034D7755FC3E}"/>
                    </a:ext>
                  </a:extLst>
                </p:cNvPr>
                <p:cNvPicPr/>
                <p:nvPr/>
              </p:nvPicPr>
              <p:blipFill>
                <a:blip r:embed="rId204"/>
                <a:stretch>
                  <a:fillRect/>
                </a:stretch>
              </p:blipFill>
              <p:spPr>
                <a:xfrm>
                  <a:off x="5457404" y="4847662"/>
                  <a:ext cx="46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16" name="Freihand 215">
                  <a:extLst>
                    <a:ext uri="{FF2B5EF4-FFF2-40B4-BE49-F238E27FC236}">
                      <a16:creationId xmlns:a16="http://schemas.microsoft.com/office/drawing/2014/main" id="{8B7442CC-2EB9-4A63-9F2D-FE75512377A3}"/>
                    </a:ext>
                  </a:extLst>
                </p14:cNvPr>
                <p14:cNvContentPartPr/>
                <p14:nvPr/>
              </p14:nvContentPartPr>
              <p14:xfrm>
                <a:off x="5395844" y="4885102"/>
                <a:ext cx="165600" cy="14400"/>
              </p14:xfrm>
            </p:contentPart>
          </mc:Choice>
          <mc:Fallback xmlns="">
            <p:pic>
              <p:nvPicPr>
                <p:cNvPr id="216" name="Freihand 215">
                  <a:extLst>
                    <a:ext uri="{FF2B5EF4-FFF2-40B4-BE49-F238E27FC236}">
                      <a16:creationId xmlns:a16="http://schemas.microsoft.com/office/drawing/2014/main" id="{8B7442CC-2EB9-4A63-9F2D-FE75512377A3}"/>
                    </a:ext>
                  </a:extLst>
                </p:cNvPr>
                <p:cNvPicPr/>
                <p:nvPr/>
              </p:nvPicPr>
              <p:blipFill>
                <a:blip r:embed="rId206"/>
                <a:stretch>
                  <a:fillRect/>
                </a:stretch>
              </p:blipFill>
              <p:spPr>
                <a:xfrm>
                  <a:off x="5387204" y="4876462"/>
                  <a:ext cx="183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17" name="Freihand 216">
                  <a:extLst>
                    <a:ext uri="{FF2B5EF4-FFF2-40B4-BE49-F238E27FC236}">
                      <a16:creationId xmlns:a16="http://schemas.microsoft.com/office/drawing/2014/main" id="{FD530E7B-291A-4BCA-861D-465528CD4168}"/>
                    </a:ext>
                  </a:extLst>
                </p14:cNvPr>
                <p14:cNvContentPartPr/>
                <p14:nvPr/>
              </p14:nvContentPartPr>
              <p14:xfrm>
                <a:off x="5597084" y="4802662"/>
                <a:ext cx="125280" cy="160920"/>
              </p14:xfrm>
            </p:contentPart>
          </mc:Choice>
          <mc:Fallback xmlns="">
            <p:pic>
              <p:nvPicPr>
                <p:cNvPr id="217" name="Freihand 216">
                  <a:extLst>
                    <a:ext uri="{FF2B5EF4-FFF2-40B4-BE49-F238E27FC236}">
                      <a16:creationId xmlns:a16="http://schemas.microsoft.com/office/drawing/2014/main" id="{FD530E7B-291A-4BCA-861D-465528CD4168}"/>
                    </a:ext>
                  </a:extLst>
                </p:cNvPr>
                <p:cNvPicPr/>
                <p:nvPr/>
              </p:nvPicPr>
              <p:blipFill>
                <a:blip r:embed="rId208"/>
                <a:stretch>
                  <a:fillRect/>
                </a:stretch>
              </p:blipFill>
              <p:spPr>
                <a:xfrm>
                  <a:off x="5588444" y="4793662"/>
                  <a:ext cx="142920" cy="178560"/>
                </a:xfrm>
                <a:prstGeom prst="rect">
                  <a:avLst/>
                </a:prstGeom>
              </p:spPr>
            </p:pic>
          </mc:Fallback>
        </mc:AlternateContent>
      </p:grpSp>
      <p:grpSp>
        <p:nvGrpSpPr>
          <p:cNvPr id="228" name="Gruppieren 227">
            <a:extLst>
              <a:ext uri="{FF2B5EF4-FFF2-40B4-BE49-F238E27FC236}">
                <a16:creationId xmlns:a16="http://schemas.microsoft.com/office/drawing/2014/main" id="{16E1D9F2-833A-4A07-8AA1-7E6E76B11066}"/>
              </a:ext>
            </a:extLst>
          </p:cNvPr>
          <p:cNvGrpSpPr/>
          <p:nvPr/>
        </p:nvGrpSpPr>
        <p:grpSpPr>
          <a:xfrm>
            <a:off x="5978684" y="4761982"/>
            <a:ext cx="784800" cy="196200"/>
            <a:chOff x="5978684" y="4761982"/>
            <a:chExt cx="784800" cy="196200"/>
          </a:xfrm>
        </p:grpSpPr>
        <mc:AlternateContent xmlns:mc="http://schemas.openxmlformats.org/markup-compatibility/2006" xmlns:p14="http://schemas.microsoft.com/office/powerpoint/2010/main">
          <mc:Choice Requires="p14">
            <p:contentPart p14:bwMode="auto" r:id="rId209">
              <p14:nvContentPartPr>
                <p14:cNvPr id="219" name="Freihand 218">
                  <a:extLst>
                    <a:ext uri="{FF2B5EF4-FFF2-40B4-BE49-F238E27FC236}">
                      <a16:creationId xmlns:a16="http://schemas.microsoft.com/office/drawing/2014/main" id="{755D348A-45D8-4A4D-B535-BDBE60CE8BC4}"/>
                    </a:ext>
                  </a:extLst>
                </p14:cNvPr>
                <p14:cNvContentPartPr/>
                <p14:nvPr/>
              </p14:nvContentPartPr>
              <p14:xfrm>
                <a:off x="6013964" y="4808062"/>
                <a:ext cx="17640" cy="150120"/>
              </p14:xfrm>
            </p:contentPart>
          </mc:Choice>
          <mc:Fallback xmlns="">
            <p:pic>
              <p:nvPicPr>
                <p:cNvPr id="219" name="Freihand 218">
                  <a:extLst>
                    <a:ext uri="{FF2B5EF4-FFF2-40B4-BE49-F238E27FC236}">
                      <a16:creationId xmlns:a16="http://schemas.microsoft.com/office/drawing/2014/main" id="{755D348A-45D8-4A4D-B535-BDBE60CE8BC4}"/>
                    </a:ext>
                  </a:extLst>
                </p:cNvPr>
                <p:cNvPicPr/>
                <p:nvPr/>
              </p:nvPicPr>
              <p:blipFill>
                <a:blip r:embed="rId210"/>
                <a:stretch>
                  <a:fillRect/>
                </a:stretch>
              </p:blipFill>
              <p:spPr>
                <a:xfrm>
                  <a:off x="6005324" y="4799062"/>
                  <a:ext cx="35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20" name="Freihand 219">
                  <a:extLst>
                    <a:ext uri="{FF2B5EF4-FFF2-40B4-BE49-F238E27FC236}">
                      <a16:creationId xmlns:a16="http://schemas.microsoft.com/office/drawing/2014/main" id="{B6F4D6C6-72E8-4572-A416-C78737DEBFB4}"/>
                    </a:ext>
                  </a:extLst>
                </p14:cNvPr>
                <p14:cNvContentPartPr/>
                <p14:nvPr/>
              </p14:nvContentPartPr>
              <p14:xfrm>
                <a:off x="5978684" y="4761982"/>
                <a:ext cx="327600" cy="144720"/>
              </p14:xfrm>
            </p:contentPart>
          </mc:Choice>
          <mc:Fallback xmlns="">
            <p:pic>
              <p:nvPicPr>
                <p:cNvPr id="220" name="Freihand 219">
                  <a:extLst>
                    <a:ext uri="{FF2B5EF4-FFF2-40B4-BE49-F238E27FC236}">
                      <a16:creationId xmlns:a16="http://schemas.microsoft.com/office/drawing/2014/main" id="{B6F4D6C6-72E8-4572-A416-C78737DEBFB4}"/>
                    </a:ext>
                  </a:extLst>
                </p:cNvPr>
                <p:cNvPicPr/>
                <p:nvPr/>
              </p:nvPicPr>
              <p:blipFill>
                <a:blip r:embed="rId212"/>
                <a:stretch>
                  <a:fillRect/>
                </a:stretch>
              </p:blipFill>
              <p:spPr>
                <a:xfrm>
                  <a:off x="5969684" y="4752982"/>
                  <a:ext cx="345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21" name="Freihand 220">
                  <a:extLst>
                    <a:ext uri="{FF2B5EF4-FFF2-40B4-BE49-F238E27FC236}">
                      <a16:creationId xmlns:a16="http://schemas.microsoft.com/office/drawing/2014/main" id="{7C6EBA11-5CC5-43CA-AAE8-AE8B44F2DEC9}"/>
                    </a:ext>
                  </a:extLst>
                </p14:cNvPr>
                <p14:cNvContentPartPr/>
                <p14:nvPr/>
              </p14:nvContentPartPr>
              <p14:xfrm>
                <a:off x="6200444" y="4789702"/>
                <a:ext cx="504360" cy="94320"/>
              </p14:xfrm>
            </p:contentPart>
          </mc:Choice>
          <mc:Fallback xmlns="">
            <p:pic>
              <p:nvPicPr>
                <p:cNvPr id="221" name="Freihand 220">
                  <a:extLst>
                    <a:ext uri="{FF2B5EF4-FFF2-40B4-BE49-F238E27FC236}">
                      <a16:creationId xmlns:a16="http://schemas.microsoft.com/office/drawing/2014/main" id="{7C6EBA11-5CC5-43CA-AAE8-AE8B44F2DEC9}"/>
                    </a:ext>
                  </a:extLst>
                </p:cNvPr>
                <p:cNvPicPr/>
                <p:nvPr/>
              </p:nvPicPr>
              <p:blipFill>
                <a:blip r:embed="rId214"/>
                <a:stretch>
                  <a:fillRect/>
                </a:stretch>
              </p:blipFill>
              <p:spPr>
                <a:xfrm>
                  <a:off x="6191444" y="4781062"/>
                  <a:ext cx="522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22" name="Freihand 221">
                  <a:extLst>
                    <a:ext uri="{FF2B5EF4-FFF2-40B4-BE49-F238E27FC236}">
                      <a16:creationId xmlns:a16="http://schemas.microsoft.com/office/drawing/2014/main" id="{EB771227-2A29-41F6-9CE2-266A4F33C7E5}"/>
                    </a:ext>
                  </a:extLst>
                </p14:cNvPr>
                <p14:cNvContentPartPr/>
                <p14:nvPr/>
              </p14:nvContentPartPr>
              <p14:xfrm>
                <a:off x="6565844" y="4862062"/>
                <a:ext cx="197640" cy="7920"/>
              </p14:xfrm>
            </p:contentPart>
          </mc:Choice>
          <mc:Fallback xmlns="">
            <p:pic>
              <p:nvPicPr>
                <p:cNvPr id="222" name="Freihand 221">
                  <a:extLst>
                    <a:ext uri="{FF2B5EF4-FFF2-40B4-BE49-F238E27FC236}">
                      <a16:creationId xmlns:a16="http://schemas.microsoft.com/office/drawing/2014/main" id="{EB771227-2A29-41F6-9CE2-266A4F33C7E5}"/>
                    </a:ext>
                  </a:extLst>
                </p:cNvPr>
                <p:cNvPicPr/>
                <p:nvPr/>
              </p:nvPicPr>
              <p:blipFill>
                <a:blip r:embed="rId216"/>
                <a:stretch>
                  <a:fillRect/>
                </a:stretch>
              </p:blipFill>
              <p:spPr>
                <a:xfrm>
                  <a:off x="6556844" y="4853062"/>
                  <a:ext cx="215280" cy="25560"/>
                </a:xfrm>
                <a:prstGeom prst="rect">
                  <a:avLst/>
                </a:prstGeom>
              </p:spPr>
            </p:pic>
          </mc:Fallback>
        </mc:AlternateContent>
      </p:grpSp>
      <p:grpSp>
        <p:nvGrpSpPr>
          <p:cNvPr id="227" name="Gruppieren 226">
            <a:extLst>
              <a:ext uri="{FF2B5EF4-FFF2-40B4-BE49-F238E27FC236}">
                <a16:creationId xmlns:a16="http://schemas.microsoft.com/office/drawing/2014/main" id="{75228AD0-3E1D-4C95-8E8D-AF7C157FC9B6}"/>
              </a:ext>
            </a:extLst>
          </p:cNvPr>
          <p:cNvGrpSpPr/>
          <p:nvPr/>
        </p:nvGrpSpPr>
        <p:grpSpPr>
          <a:xfrm>
            <a:off x="7000004" y="4717702"/>
            <a:ext cx="732600" cy="204480"/>
            <a:chOff x="7000004" y="4717702"/>
            <a:chExt cx="732600" cy="204480"/>
          </a:xfrm>
        </p:grpSpPr>
        <mc:AlternateContent xmlns:mc="http://schemas.openxmlformats.org/markup-compatibility/2006" xmlns:p14="http://schemas.microsoft.com/office/powerpoint/2010/main">
          <mc:Choice Requires="p14">
            <p:contentPart p14:bwMode="auto" r:id="rId217">
              <p14:nvContentPartPr>
                <p14:cNvPr id="223" name="Freihand 222">
                  <a:extLst>
                    <a:ext uri="{FF2B5EF4-FFF2-40B4-BE49-F238E27FC236}">
                      <a16:creationId xmlns:a16="http://schemas.microsoft.com/office/drawing/2014/main" id="{A06D985F-4C64-47A7-867A-CB6B9287ECC4}"/>
                    </a:ext>
                  </a:extLst>
                </p14:cNvPr>
                <p14:cNvContentPartPr/>
                <p14:nvPr/>
              </p14:nvContentPartPr>
              <p14:xfrm>
                <a:off x="7000004" y="4717702"/>
                <a:ext cx="205200" cy="204480"/>
              </p14:xfrm>
            </p:contentPart>
          </mc:Choice>
          <mc:Fallback xmlns="">
            <p:pic>
              <p:nvPicPr>
                <p:cNvPr id="223" name="Freihand 222">
                  <a:extLst>
                    <a:ext uri="{FF2B5EF4-FFF2-40B4-BE49-F238E27FC236}">
                      <a16:creationId xmlns:a16="http://schemas.microsoft.com/office/drawing/2014/main" id="{A06D985F-4C64-47A7-867A-CB6B9287ECC4}"/>
                    </a:ext>
                  </a:extLst>
                </p:cNvPr>
                <p:cNvPicPr/>
                <p:nvPr/>
              </p:nvPicPr>
              <p:blipFill>
                <a:blip r:embed="rId218"/>
                <a:stretch>
                  <a:fillRect/>
                </a:stretch>
              </p:blipFill>
              <p:spPr>
                <a:xfrm>
                  <a:off x="6991364" y="4709062"/>
                  <a:ext cx="2228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24" name="Freihand 223">
                  <a:extLst>
                    <a:ext uri="{FF2B5EF4-FFF2-40B4-BE49-F238E27FC236}">
                      <a16:creationId xmlns:a16="http://schemas.microsoft.com/office/drawing/2014/main" id="{3D7FCB76-ADE8-41B3-B92F-1166D43763F4}"/>
                    </a:ext>
                  </a:extLst>
                </p14:cNvPr>
                <p14:cNvContentPartPr/>
                <p14:nvPr/>
              </p14:nvContentPartPr>
              <p14:xfrm>
                <a:off x="7371164" y="4772782"/>
                <a:ext cx="16200" cy="120600"/>
              </p14:xfrm>
            </p:contentPart>
          </mc:Choice>
          <mc:Fallback xmlns="">
            <p:pic>
              <p:nvPicPr>
                <p:cNvPr id="224" name="Freihand 223">
                  <a:extLst>
                    <a:ext uri="{FF2B5EF4-FFF2-40B4-BE49-F238E27FC236}">
                      <a16:creationId xmlns:a16="http://schemas.microsoft.com/office/drawing/2014/main" id="{3D7FCB76-ADE8-41B3-B92F-1166D43763F4}"/>
                    </a:ext>
                  </a:extLst>
                </p:cNvPr>
                <p:cNvPicPr/>
                <p:nvPr/>
              </p:nvPicPr>
              <p:blipFill>
                <a:blip r:embed="rId220"/>
                <a:stretch>
                  <a:fillRect/>
                </a:stretch>
              </p:blipFill>
              <p:spPr>
                <a:xfrm>
                  <a:off x="7362524" y="4763782"/>
                  <a:ext cx="33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25" name="Freihand 224">
                  <a:extLst>
                    <a:ext uri="{FF2B5EF4-FFF2-40B4-BE49-F238E27FC236}">
                      <a16:creationId xmlns:a16="http://schemas.microsoft.com/office/drawing/2014/main" id="{8EC4FF59-5024-4F6B-BCE6-1B14755DE8E1}"/>
                    </a:ext>
                  </a:extLst>
                </p14:cNvPr>
                <p14:cNvContentPartPr/>
                <p14:nvPr/>
              </p14:nvContentPartPr>
              <p14:xfrm>
                <a:off x="7290524" y="4835062"/>
                <a:ext cx="221040" cy="14400"/>
              </p14:xfrm>
            </p:contentPart>
          </mc:Choice>
          <mc:Fallback xmlns="">
            <p:pic>
              <p:nvPicPr>
                <p:cNvPr id="225" name="Freihand 224">
                  <a:extLst>
                    <a:ext uri="{FF2B5EF4-FFF2-40B4-BE49-F238E27FC236}">
                      <a16:creationId xmlns:a16="http://schemas.microsoft.com/office/drawing/2014/main" id="{8EC4FF59-5024-4F6B-BCE6-1B14755DE8E1}"/>
                    </a:ext>
                  </a:extLst>
                </p:cNvPr>
                <p:cNvPicPr/>
                <p:nvPr/>
              </p:nvPicPr>
              <p:blipFill>
                <a:blip r:embed="rId222"/>
                <a:stretch>
                  <a:fillRect/>
                </a:stretch>
              </p:blipFill>
              <p:spPr>
                <a:xfrm>
                  <a:off x="7281884" y="4826422"/>
                  <a:ext cx="238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26" name="Freihand 225">
                  <a:extLst>
                    <a:ext uri="{FF2B5EF4-FFF2-40B4-BE49-F238E27FC236}">
                      <a16:creationId xmlns:a16="http://schemas.microsoft.com/office/drawing/2014/main" id="{C06EAF2B-94AB-46E3-B7C4-89AA52A9BD5D}"/>
                    </a:ext>
                  </a:extLst>
                </p14:cNvPr>
                <p14:cNvContentPartPr/>
                <p14:nvPr/>
              </p14:nvContentPartPr>
              <p14:xfrm>
                <a:off x="7582124" y="4746862"/>
                <a:ext cx="150480" cy="149040"/>
              </p14:xfrm>
            </p:contentPart>
          </mc:Choice>
          <mc:Fallback xmlns="">
            <p:pic>
              <p:nvPicPr>
                <p:cNvPr id="226" name="Freihand 225">
                  <a:extLst>
                    <a:ext uri="{FF2B5EF4-FFF2-40B4-BE49-F238E27FC236}">
                      <a16:creationId xmlns:a16="http://schemas.microsoft.com/office/drawing/2014/main" id="{C06EAF2B-94AB-46E3-B7C4-89AA52A9BD5D}"/>
                    </a:ext>
                  </a:extLst>
                </p:cNvPr>
                <p:cNvPicPr/>
                <p:nvPr/>
              </p:nvPicPr>
              <p:blipFill>
                <a:blip r:embed="rId224"/>
                <a:stretch>
                  <a:fillRect/>
                </a:stretch>
              </p:blipFill>
              <p:spPr>
                <a:xfrm>
                  <a:off x="7573484" y="4738222"/>
                  <a:ext cx="168120" cy="16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229" name="Freihand 228">
                <a:extLst>
                  <a:ext uri="{FF2B5EF4-FFF2-40B4-BE49-F238E27FC236}">
                    <a16:creationId xmlns:a16="http://schemas.microsoft.com/office/drawing/2014/main" id="{F5F1BFBE-FA4A-4993-96F8-33D2987AF9F4}"/>
                  </a:ext>
                </a:extLst>
              </p14:cNvPr>
              <p14:cNvContentPartPr/>
              <p14:nvPr/>
            </p14:nvContentPartPr>
            <p14:xfrm>
              <a:off x="686684" y="672382"/>
              <a:ext cx="2432520" cy="1959840"/>
            </p14:xfrm>
          </p:contentPart>
        </mc:Choice>
        <mc:Fallback xmlns="">
          <p:pic>
            <p:nvPicPr>
              <p:cNvPr id="229" name="Freihand 228">
                <a:extLst>
                  <a:ext uri="{FF2B5EF4-FFF2-40B4-BE49-F238E27FC236}">
                    <a16:creationId xmlns:a16="http://schemas.microsoft.com/office/drawing/2014/main" id="{F5F1BFBE-FA4A-4993-96F8-33D2987AF9F4}"/>
                  </a:ext>
                </a:extLst>
              </p:cNvPr>
              <p:cNvPicPr/>
              <p:nvPr/>
            </p:nvPicPr>
            <p:blipFill>
              <a:blip r:embed="rId226"/>
              <a:stretch>
                <a:fillRect/>
              </a:stretch>
            </p:blipFill>
            <p:spPr>
              <a:xfrm>
                <a:off x="677684" y="663382"/>
                <a:ext cx="2450160" cy="1977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30" name="Freihand 229">
                <a:extLst>
                  <a:ext uri="{FF2B5EF4-FFF2-40B4-BE49-F238E27FC236}">
                    <a16:creationId xmlns:a16="http://schemas.microsoft.com/office/drawing/2014/main" id="{7B0FF3BF-88A2-4220-9FF6-2B03F354C7B3}"/>
                  </a:ext>
                </a:extLst>
              </p14:cNvPr>
              <p14:cNvContentPartPr/>
              <p14:nvPr/>
            </p14:nvContentPartPr>
            <p14:xfrm>
              <a:off x="3172484" y="313822"/>
              <a:ext cx="96120" cy="252720"/>
            </p14:xfrm>
          </p:contentPart>
        </mc:Choice>
        <mc:Fallback xmlns="">
          <p:pic>
            <p:nvPicPr>
              <p:cNvPr id="230" name="Freihand 229">
                <a:extLst>
                  <a:ext uri="{FF2B5EF4-FFF2-40B4-BE49-F238E27FC236}">
                    <a16:creationId xmlns:a16="http://schemas.microsoft.com/office/drawing/2014/main" id="{7B0FF3BF-88A2-4220-9FF6-2B03F354C7B3}"/>
                  </a:ext>
                </a:extLst>
              </p:cNvPr>
              <p:cNvPicPr/>
              <p:nvPr/>
            </p:nvPicPr>
            <p:blipFill>
              <a:blip r:embed="rId228"/>
              <a:stretch>
                <a:fillRect/>
              </a:stretch>
            </p:blipFill>
            <p:spPr>
              <a:xfrm>
                <a:off x="3163484" y="304822"/>
                <a:ext cx="1137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31" name="Freihand 230">
                <a:extLst>
                  <a:ext uri="{FF2B5EF4-FFF2-40B4-BE49-F238E27FC236}">
                    <a16:creationId xmlns:a16="http://schemas.microsoft.com/office/drawing/2014/main" id="{FB30ACB8-2035-4FD7-A06D-283E983AAB01}"/>
                  </a:ext>
                </a:extLst>
              </p14:cNvPr>
              <p14:cNvContentPartPr/>
              <p14:nvPr/>
            </p14:nvContentPartPr>
            <p14:xfrm>
              <a:off x="3190484" y="478702"/>
              <a:ext cx="105480" cy="38160"/>
            </p14:xfrm>
          </p:contentPart>
        </mc:Choice>
        <mc:Fallback xmlns="">
          <p:pic>
            <p:nvPicPr>
              <p:cNvPr id="231" name="Freihand 230">
                <a:extLst>
                  <a:ext uri="{FF2B5EF4-FFF2-40B4-BE49-F238E27FC236}">
                    <a16:creationId xmlns:a16="http://schemas.microsoft.com/office/drawing/2014/main" id="{FB30ACB8-2035-4FD7-A06D-283E983AAB01}"/>
                  </a:ext>
                </a:extLst>
              </p:cNvPr>
              <p:cNvPicPr/>
              <p:nvPr/>
            </p:nvPicPr>
            <p:blipFill>
              <a:blip r:embed="rId230"/>
              <a:stretch>
                <a:fillRect/>
              </a:stretch>
            </p:blipFill>
            <p:spPr>
              <a:xfrm>
                <a:off x="3181844" y="470062"/>
                <a:ext cx="1231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32" name="Freihand 231">
                <a:extLst>
                  <a:ext uri="{FF2B5EF4-FFF2-40B4-BE49-F238E27FC236}">
                    <a16:creationId xmlns:a16="http://schemas.microsoft.com/office/drawing/2014/main" id="{0E4126D2-4FAE-452F-BCF0-A8F684D4E455}"/>
                  </a:ext>
                </a:extLst>
              </p14:cNvPr>
              <p14:cNvContentPartPr/>
              <p14:nvPr/>
            </p14:nvContentPartPr>
            <p14:xfrm>
              <a:off x="3295244" y="158302"/>
              <a:ext cx="149400" cy="134280"/>
            </p14:xfrm>
          </p:contentPart>
        </mc:Choice>
        <mc:Fallback xmlns="">
          <p:pic>
            <p:nvPicPr>
              <p:cNvPr id="232" name="Freihand 231">
                <a:extLst>
                  <a:ext uri="{FF2B5EF4-FFF2-40B4-BE49-F238E27FC236}">
                    <a16:creationId xmlns:a16="http://schemas.microsoft.com/office/drawing/2014/main" id="{0E4126D2-4FAE-452F-BCF0-A8F684D4E455}"/>
                  </a:ext>
                </a:extLst>
              </p:cNvPr>
              <p:cNvPicPr/>
              <p:nvPr/>
            </p:nvPicPr>
            <p:blipFill>
              <a:blip r:embed="rId232"/>
              <a:stretch>
                <a:fillRect/>
              </a:stretch>
            </p:blipFill>
            <p:spPr>
              <a:xfrm>
                <a:off x="3286604" y="149662"/>
                <a:ext cx="167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33" name="Freihand 232">
                <a:extLst>
                  <a:ext uri="{FF2B5EF4-FFF2-40B4-BE49-F238E27FC236}">
                    <a16:creationId xmlns:a16="http://schemas.microsoft.com/office/drawing/2014/main" id="{874BCB55-6E70-4BC0-93E2-7A97B2DF6CC4}"/>
                  </a:ext>
                </a:extLst>
              </p14:cNvPr>
              <p14:cNvContentPartPr/>
              <p14:nvPr/>
            </p14:nvContentPartPr>
            <p14:xfrm>
              <a:off x="3457244" y="168382"/>
              <a:ext cx="57960" cy="95400"/>
            </p14:xfrm>
          </p:contentPart>
        </mc:Choice>
        <mc:Fallback xmlns="">
          <p:pic>
            <p:nvPicPr>
              <p:cNvPr id="233" name="Freihand 232">
                <a:extLst>
                  <a:ext uri="{FF2B5EF4-FFF2-40B4-BE49-F238E27FC236}">
                    <a16:creationId xmlns:a16="http://schemas.microsoft.com/office/drawing/2014/main" id="{874BCB55-6E70-4BC0-93E2-7A97B2DF6CC4}"/>
                  </a:ext>
                </a:extLst>
              </p:cNvPr>
              <p:cNvPicPr/>
              <p:nvPr/>
            </p:nvPicPr>
            <p:blipFill>
              <a:blip r:embed="rId234"/>
              <a:stretch>
                <a:fillRect/>
              </a:stretch>
            </p:blipFill>
            <p:spPr>
              <a:xfrm>
                <a:off x="3448244" y="159382"/>
                <a:ext cx="75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34" name="Freihand 233">
                <a:extLst>
                  <a:ext uri="{FF2B5EF4-FFF2-40B4-BE49-F238E27FC236}">
                    <a16:creationId xmlns:a16="http://schemas.microsoft.com/office/drawing/2014/main" id="{7ABF7F06-4DB7-4432-8243-AD2DEB20E00B}"/>
                  </a:ext>
                </a:extLst>
              </p14:cNvPr>
              <p14:cNvContentPartPr/>
              <p14:nvPr/>
            </p14:nvContentPartPr>
            <p14:xfrm>
              <a:off x="3549764" y="87742"/>
              <a:ext cx="127440" cy="164880"/>
            </p14:xfrm>
          </p:contentPart>
        </mc:Choice>
        <mc:Fallback xmlns="">
          <p:pic>
            <p:nvPicPr>
              <p:cNvPr id="234" name="Freihand 233">
                <a:extLst>
                  <a:ext uri="{FF2B5EF4-FFF2-40B4-BE49-F238E27FC236}">
                    <a16:creationId xmlns:a16="http://schemas.microsoft.com/office/drawing/2014/main" id="{7ABF7F06-4DB7-4432-8243-AD2DEB20E00B}"/>
                  </a:ext>
                </a:extLst>
              </p:cNvPr>
              <p:cNvPicPr/>
              <p:nvPr/>
            </p:nvPicPr>
            <p:blipFill>
              <a:blip r:embed="rId236"/>
              <a:stretch>
                <a:fillRect/>
              </a:stretch>
            </p:blipFill>
            <p:spPr>
              <a:xfrm>
                <a:off x="3541124" y="79102"/>
                <a:ext cx="145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38" name="Freihand 237">
                <a:extLst>
                  <a:ext uri="{FF2B5EF4-FFF2-40B4-BE49-F238E27FC236}">
                    <a16:creationId xmlns:a16="http://schemas.microsoft.com/office/drawing/2014/main" id="{4A8BC59B-58B2-4E6E-8404-EC808C2F4D00}"/>
                  </a:ext>
                </a:extLst>
              </p14:cNvPr>
              <p14:cNvContentPartPr/>
              <p14:nvPr/>
            </p14:nvContentPartPr>
            <p14:xfrm>
              <a:off x="1561844" y="3383182"/>
              <a:ext cx="51840" cy="657000"/>
            </p14:xfrm>
          </p:contentPart>
        </mc:Choice>
        <mc:Fallback xmlns="">
          <p:pic>
            <p:nvPicPr>
              <p:cNvPr id="238" name="Freihand 237">
                <a:extLst>
                  <a:ext uri="{FF2B5EF4-FFF2-40B4-BE49-F238E27FC236}">
                    <a16:creationId xmlns:a16="http://schemas.microsoft.com/office/drawing/2014/main" id="{4A8BC59B-58B2-4E6E-8404-EC808C2F4D00}"/>
                  </a:ext>
                </a:extLst>
              </p:cNvPr>
              <p:cNvPicPr/>
              <p:nvPr/>
            </p:nvPicPr>
            <p:blipFill>
              <a:blip r:embed="rId238"/>
              <a:stretch>
                <a:fillRect/>
              </a:stretch>
            </p:blipFill>
            <p:spPr>
              <a:xfrm>
                <a:off x="1552844" y="3374542"/>
                <a:ext cx="6948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48" name="Freihand 247">
                <a:extLst>
                  <a:ext uri="{FF2B5EF4-FFF2-40B4-BE49-F238E27FC236}">
                    <a16:creationId xmlns:a16="http://schemas.microsoft.com/office/drawing/2014/main" id="{BB414194-601D-438A-8478-9CF2F08EDF93}"/>
                  </a:ext>
                </a:extLst>
              </p14:cNvPr>
              <p14:cNvContentPartPr/>
              <p14:nvPr/>
            </p14:nvContentPartPr>
            <p14:xfrm>
              <a:off x="187004" y="1701262"/>
              <a:ext cx="109440" cy="139680"/>
            </p14:xfrm>
          </p:contentPart>
        </mc:Choice>
        <mc:Fallback xmlns="">
          <p:pic>
            <p:nvPicPr>
              <p:cNvPr id="248" name="Freihand 247">
                <a:extLst>
                  <a:ext uri="{FF2B5EF4-FFF2-40B4-BE49-F238E27FC236}">
                    <a16:creationId xmlns:a16="http://schemas.microsoft.com/office/drawing/2014/main" id="{BB414194-601D-438A-8478-9CF2F08EDF93}"/>
                  </a:ext>
                </a:extLst>
              </p:cNvPr>
              <p:cNvPicPr/>
              <p:nvPr/>
            </p:nvPicPr>
            <p:blipFill>
              <a:blip r:embed="rId240"/>
              <a:stretch>
                <a:fillRect/>
              </a:stretch>
            </p:blipFill>
            <p:spPr>
              <a:xfrm>
                <a:off x="178364" y="1692262"/>
                <a:ext cx="127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64" name="Freihand 263">
                <a:extLst>
                  <a:ext uri="{FF2B5EF4-FFF2-40B4-BE49-F238E27FC236}">
                    <a16:creationId xmlns:a16="http://schemas.microsoft.com/office/drawing/2014/main" id="{D8D077EE-1E44-45D0-8D08-7C0FF32261E0}"/>
                  </a:ext>
                </a:extLst>
              </p14:cNvPr>
              <p14:cNvContentPartPr/>
              <p14:nvPr/>
            </p14:nvContentPartPr>
            <p14:xfrm>
              <a:off x="9075764" y="77662"/>
              <a:ext cx="2321280" cy="604440"/>
            </p14:xfrm>
          </p:contentPart>
        </mc:Choice>
        <mc:Fallback xmlns="">
          <p:pic>
            <p:nvPicPr>
              <p:cNvPr id="264" name="Freihand 263">
                <a:extLst>
                  <a:ext uri="{FF2B5EF4-FFF2-40B4-BE49-F238E27FC236}">
                    <a16:creationId xmlns:a16="http://schemas.microsoft.com/office/drawing/2014/main" id="{D8D077EE-1E44-45D0-8D08-7C0FF32261E0}"/>
                  </a:ext>
                </a:extLst>
              </p:cNvPr>
              <p:cNvPicPr/>
              <p:nvPr/>
            </p:nvPicPr>
            <p:blipFill>
              <a:blip r:embed="rId242"/>
              <a:stretch>
                <a:fillRect/>
              </a:stretch>
            </p:blipFill>
            <p:spPr>
              <a:xfrm>
                <a:off x="9066764" y="68662"/>
                <a:ext cx="2338920" cy="622080"/>
              </a:xfrm>
              <a:prstGeom prst="rect">
                <a:avLst/>
              </a:prstGeom>
            </p:spPr>
          </p:pic>
        </mc:Fallback>
      </mc:AlternateContent>
      <p:grpSp>
        <p:nvGrpSpPr>
          <p:cNvPr id="269" name="Gruppieren 268">
            <a:extLst>
              <a:ext uri="{FF2B5EF4-FFF2-40B4-BE49-F238E27FC236}">
                <a16:creationId xmlns:a16="http://schemas.microsoft.com/office/drawing/2014/main" id="{9260BEE9-38B7-48BB-A7CE-7CB674CBE93D}"/>
              </a:ext>
            </a:extLst>
          </p:cNvPr>
          <p:cNvGrpSpPr/>
          <p:nvPr/>
        </p:nvGrpSpPr>
        <p:grpSpPr>
          <a:xfrm>
            <a:off x="408044" y="5394502"/>
            <a:ext cx="707040" cy="446400"/>
            <a:chOff x="408044" y="5394502"/>
            <a:chExt cx="707040" cy="446400"/>
          </a:xfrm>
        </p:grpSpPr>
        <mc:AlternateContent xmlns:mc="http://schemas.openxmlformats.org/markup-compatibility/2006" xmlns:p14="http://schemas.microsoft.com/office/powerpoint/2010/main">
          <mc:Choice Requires="p14">
            <p:contentPart p14:bwMode="auto" r:id="rId243">
              <p14:nvContentPartPr>
                <p14:cNvPr id="265" name="Freihand 264">
                  <a:extLst>
                    <a:ext uri="{FF2B5EF4-FFF2-40B4-BE49-F238E27FC236}">
                      <a16:creationId xmlns:a16="http://schemas.microsoft.com/office/drawing/2014/main" id="{927A78A8-AE7A-485D-9327-C36D81AA5556}"/>
                    </a:ext>
                  </a:extLst>
                </p14:cNvPr>
                <p14:cNvContentPartPr/>
                <p14:nvPr/>
              </p14:nvContentPartPr>
              <p14:xfrm>
                <a:off x="612524" y="5565502"/>
                <a:ext cx="177840" cy="275400"/>
              </p14:xfrm>
            </p:contentPart>
          </mc:Choice>
          <mc:Fallback xmlns="">
            <p:pic>
              <p:nvPicPr>
                <p:cNvPr id="265" name="Freihand 264">
                  <a:extLst>
                    <a:ext uri="{FF2B5EF4-FFF2-40B4-BE49-F238E27FC236}">
                      <a16:creationId xmlns:a16="http://schemas.microsoft.com/office/drawing/2014/main" id="{927A78A8-AE7A-485D-9327-C36D81AA5556}"/>
                    </a:ext>
                  </a:extLst>
                </p:cNvPr>
                <p:cNvPicPr/>
                <p:nvPr/>
              </p:nvPicPr>
              <p:blipFill>
                <a:blip r:embed="rId244"/>
                <a:stretch>
                  <a:fillRect/>
                </a:stretch>
              </p:blipFill>
              <p:spPr>
                <a:xfrm>
                  <a:off x="603524" y="5556502"/>
                  <a:ext cx="1954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66" name="Freihand 265">
                  <a:extLst>
                    <a:ext uri="{FF2B5EF4-FFF2-40B4-BE49-F238E27FC236}">
                      <a16:creationId xmlns:a16="http://schemas.microsoft.com/office/drawing/2014/main" id="{AFA61D62-D718-40AD-AD88-295464FB299C}"/>
                    </a:ext>
                  </a:extLst>
                </p14:cNvPr>
                <p14:cNvContentPartPr/>
                <p14:nvPr/>
              </p14:nvContentPartPr>
              <p14:xfrm>
                <a:off x="944084" y="5717422"/>
                <a:ext cx="171000" cy="12240"/>
              </p14:xfrm>
            </p:contentPart>
          </mc:Choice>
          <mc:Fallback xmlns="">
            <p:pic>
              <p:nvPicPr>
                <p:cNvPr id="266" name="Freihand 265">
                  <a:extLst>
                    <a:ext uri="{FF2B5EF4-FFF2-40B4-BE49-F238E27FC236}">
                      <a16:creationId xmlns:a16="http://schemas.microsoft.com/office/drawing/2014/main" id="{AFA61D62-D718-40AD-AD88-295464FB299C}"/>
                    </a:ext>
                  </a:extLst>
                </p:cNvPr>
                <p:cNvPicPr/>
                <p:nvPr/>
              </p:nvPicPr>
              <p:blipFill>
                <a:blip r:embed="rId246"/>
                <a:stretch>
                  <a:fillRect/>
                </a:stretch>
              </p:blipFill>
              <p:spPr>
                <a:xfrm>
                  <a:off x="935084" y="5708782"/>
                  <a:ext cx="188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67" name="Freihand 266">
                  <a:extLst>
                    <a:ext uri="{FF2B5EF4-FFF2-40B4-BE49-F238E27FC236}">
                      <a16:creationId xmlns:a16="http://schemas.microsoft.com/office/drawing/2014/main" id="{A87CD623-BB20-4B4E-BB24-258C02746CAA}"/>
                    </a:ext>
                  </a:extLst>
                </p14:cNvPr>
                <p14:cNvContentPartPr/>
                <p14:nvPr/>
              </p14:nvContentPartPr>
              <p14:xfrm>
                <a:off x="986204" y="5776102"/>
                <a:ext cx="87480" cy="20520"/>
              </p14:xfrm>
            </p:contentPart>
          </mc:Choice>
          <mc:Fallback xmlns="">
            <p:pic>
              <p:nvPicPr>
                <p:cNvPr id="267" name="Freihand 266">
                  <a:extLst>
                    <a:ext uri="{FF2B5EF4-FFF2-40B4-BE49-F238E27FC236}">
                      <a16:creationId xmlns:a16="http://schemas.microsoft.com/office/drawing/2014/main" id="{A87CD623-BB20-4B4E-BB24-258C02746CAA}"/>
                    </a:ext>
                  </a:extLst>
                </p:cNvPr>
                <p:cNvPicPr/>
                <p:nvPr/>
              </p:nvPicPr>
              <p:blipFill>
                <a:blip r:embed="rId248"/>
                <a:stretch>
                  <a:fillRect/>
                </a:stretch>
              </p:blipFill>
              <p:spPr>
                <a:xfrm>
                  <a:off x="977564" y="5767462"/>
                  <a:ext cx="105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68" name="Freihand 267">
                  <a:extLst>
                    <a:ext uri="{FF2B5EF4-FFF2-40B4-BE49-F238E27FC236}">
                      <a16:creationId xmlns:a16="http://schemas.microsoft.com/office/drawing/2014/main" id="{D023A91C-B7DE-45F8-B468-8291AD639EAA}"/>
                    </a:ext>
                  </a:extLst>
                </p14:cNvPr>
                <p14:cNvContentPartPr/>
                <p14:nvPr/>
              </p14:nvContentPartPr>
              <p14:xfrm>
                <a:off x="408044" y="5394502"/>
                <a:ext cx="132120" cy="163440"/>
              </p14:xfrm>
            </p:contentPart>
          </mc:Choice>
          <mc:Fallback xmlns="">
            <p:pic>
              <p:nvPicPr>
                <p:cNvPr id="268" name="Freihand 267">
                  <a:extLst>
                    <a:ext uri="{FF2B5EF4-FFF2-40B4-BE49-F238E27FC236}">
                      <a16:creationId xmlns:a16="http://schemas.microsoft.com/office/drawing/2014/main" id="{D023A91C-B7DE-45F8-B468-8291AD639EAA}"/>
                    </a:ext>
                  </a:extLst>
                </p:cNvPr>
                <p:cNvPicPr/>
                <p:nvPr/>
              </p:nvPicPr>
              <p:blipFill>
                <a:blip r:embed="rId250"/>
                <a:stretch>
                  <a:fillRect/>
                </a:stretch>
              </p:blipFill>
              <p:spPr>
                <a:xfrm>
                  <a:off x="399404" y="5385502"/>
                  <a:ext cx="149760" cy="181080"/>
                </a:xfrm>
                <a:prstGeom prst="rect">
                  <a:avLst/>
                </a:prstGeom>
              </p:spPr>
            </p:pic>
          </mc:Fallback>
        </mc:AlternateContent>
      </p:grpSp>
      <p:grpSp>
        <p:nvGrpSpPr>
          <p:cNvPr id="280" name="Gruppieren 279">
            <a:extLst>
              <a:ext uri="{FF2B5EF4-FFF2-40B4-BE49-F238E27FC236}">
                <a16:creationId xmlns:a16="http://schemas.microsoft.com/office/drawing/2014/main" id="{ECDC5BF9-902E-4795-934E-CABDA5A19CD5}"/>
              </a:ext>
            </a:extLst>
          </p:cNvPr>
          <p:cNvGrpSpPr/>
          <p:nvPr/>
        </p:nvGrpSpPr>
        <p:grpSpPr>
          <a:xfrm>
            <a:off x="1234604" y="5366422"/>
            <a:ext cx="1176840" cy="443520"/>
            <a:chOff x="1234604" y="5366422"/>
            <a:chExt cx="1176840" cy="443520"/>
          </a:xfrm>
        </p:grpSpPr>
        <mc:AlternateContent xmlns:mc="http://schemas.openxmlformats.org/markup-compatibility/2006" xmlns:p14="http://schemas.microsoft.com/office/powerpoint/2010/main">
          <mc:Choice Requires="p14">
            <p:contentPart p14:bwMode="auto" r:id="rId251">
              <p14:nvContentPartPr>
                <p14:cNvPr id="270" name="Freihand 269">
                  <a:extLst>
                    <a:ext uri="{FF2B5EF4-FFF2-40B4-BE49-F238E27FC236}">
                      <a16:creationId xmlns:a16="http://schemas.microsoft.com/office/drawing/2014/main" id="{5CDE68F6-480A-459C-997E-B94918963165}"/>
                    </a:ext>
                  </a:extLst>
                </p14:cNvPr>
                <p14:cNvContentPartPr/>
                <p14:nvPr/>
              </p14:nvContentPartPr>
              <p14:xfrm>
                <a:off x="1234604" y="5566942"/>
                <a:ext cx="117360" cy="179280"/>
              </p14:xfrm>
            </p:contentPart>
          </mc:Choice>
          <mc:Fallback xmlns="">
            <p:pic>
              <p:nvPicPr>
                <p:cNvPr id="270" name="Freihand 269">
                  <a:extLst>
                    <a:ext uri="{FF2B5EF4-FFF2-40B4-BE49-F238E27FC236}">
                      <a16:creationId xmlns:a16="http://schemas.microsoft.com/office/drawing/2014/main" id="{5CDE68F6-480A-459C-997E-B94918963165}"/>
                    </a:ext>
                  </a:extLst>
                </p:cNvPr>
                <p:cNvPicPr/>
                <p:nvPr/>
              </p:nvPicPr>
              <p:blipFill>
                <a:blip r:embed="rId252"/>
                <a:stretch>
                  <a:fillRect/>
                </a:stretch>
              </p:blipFill>
              <p:spPr>
                <a:xfrm>
                  <a:off x="1225604" y="5558302"/>
                  <a:ext cx="135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71" name="Freihand 270">
                  <a:extLst>
                    <a:ext uri="{FF2B5EF4-FFF2-40B4-BE49-F238E27FC236}">
                      <a16:creationId xmlns:a16="http://schemas.microsoft.com/office/drawing/2014/main" id="{06461656-B632-4E46-9D19-377390842A82}"/>
                    </a:ext>
                  </a:extLst>
                </p14:cNvPr>
                <p14:cNvContentPartPr/>
                <p14:nvPr/>
              </p14:nvContentPartPr>
              <p14:xfrm>
                <a:off x="1259804" y="5582422"/>
                <a:ext cx="120600" cy="227520"/>
              </p14:xfrm>
            </p:contentPart>
          </mc:Choice>
          <mc:Fallback xmlns="">
            <p:pic>
              <p:nvPicPr>
                <p:cNvPr id="271" name="Freihand 270">
                  <a:extLst>
                    <a:ext uri="{FF2B5EF4-FFF2-40B4-BE49-F238E27FC236}">
                      <a16:creationId xmlns:a16="http://schemas.microsoft.com/office/drawing/2014/main" id="{06461656-B632-4E46-9D19-377390842A82}"/>
                    </a:ext>
                  </a:extLst>
                </p:cNvPr>
                <p:cNvPicPr/>
                <p:nvPr/>
              </p:nvPicPr>
              <p:blipFill>
                <a:blip r:embed="rId254"/>
                <a:stretch>
                  <a:fillRect/>
                </a:stretch>
              </p:blipFill>
              <p:spPr>
                <a:xfrm>
                  <a:off x="1251164" y="5573422"/>
                  <a:ext cx="1382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72" name="Freihand 271">
                  <a:extLst>
                    <a:ext uri="{FF2B5EF4-FFF2-40B4-BE49-F238E27FC236}">
                      <a16:creationId xmlns:a16="http://schemas.microsoft.com/office/drawing/2014/main" id="{A2946626-2D26-466D-9423-DCBD89CAD85E}"/>
                    </a:ext>
                  </a:extLst>
                </p14:cNvPr>
                <p14:cNvContentPartPr/>
                <p14:nvPr/>
              </p14:nvContentPartPr>
              <p14:xfrm>
                <a:off x="1420004" y="5456062"/>
                <a:ext cx="75240" cy="117000"/>
              </p14:xfrm>
            </p:contentPart>
          </mc:Choice>
          <mc:Fallback xmlns="">
            <p:pic>
              <p:nvPicPr>
                <p:cNvPr id="272" name="Freihand 271">
                  <a:extLst>
                    <a:ext uri="{FF2B5EF4-FFF2-40B4-BE49-F238E27FC236}">
                      <a16:creationId xmlns:a16="http://schemas.microsoft.com/office/drawing/2014/main" id="{A2946626-2D26-466D-9423-DCBD89CAD85E}"/>
                    </a:ext>
                  </a:extLst>
                </p:cNvPr>
                <p:cNvPicPr/>
                <p:nvPr/>
              </p:nvPicPr>
              <p:blipFill>
                <a:blip r:embed="rId256"/>
                <a:stretch>
                  <a:fillRect/>
                </a:stretch>
              </p:blipFill>
              <p:spPr>
                <a:xfrm>
                  <a:off x="1411364" y="5447062"/>
                  <a:ext cx="92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73" name="Freihand 272">
                  <a:extLst>
                    <a:ext uri="{FF2B5EF4-FFF2-40B4-BE49-F238E27FC236}">
                      <a16:creationId xmlns:a16="http://schemas.microsoft.com/office/drawing/2014/main" id="{EC74BFC7-307E-46BE-A2D9-A3CFC57AA369}"/>
                    </a:ext>
                  </a:extLst>
                </p14:cNvPr>
                <p14:cNvContentPartPr/>
                <p14:nvPr/>
              </p14:nvContentPartPr>
              <p14:xfrm>
                <a:off x="1530524" y="5472262"/>
                <a:ext cx="46800" cy="77040"/>
              </p14:xfrm>
            </p:contentPart>
          </mc:Choice>
          <mc:Fallback xmlns="">
            <p:pic>
              <p:nvPicPr>
                <p:cNvPr id="273" name="Freihand 272">
                  <a:extLst>
                    <a:ext uri="{FF2B5EF4-FFF2-40B4-BE49-F238E27FC236}">
                      <a16:creationId xmlns:a16="http://schemas.microsoft.com/office/drawing/2014/main" id="{EC74BFC7-307E-46BE-A2D9-A3CFC57AA369}"/>
                    </a:ext>
                  </a:extLst>
                </p:cNvPr>
                <p:cNvPicPr/>
                <p:nvPr/>
              </p:nvPicPr>
              <p:blipFill>
                <a:blip r:embed="rId258"/>
                <a:stretch>
                  <a:fillRect/>
                </a:stretch>
              </p:blipFill>
              <p:spPr>
                <a:xfrm>
                  <a:off x="1521524" y="5463622"/>
                  <a:ext cx="64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74" name="Freihand 273">
                  <a:extLst>
                    <a:ext uri="{FF2B5EF4-FFF2-40B4-BE49-F238E27FC236}">
                      <a16:creationId xmlns:a16="http://schemas.microsoft.com/office/drawing/2014/main" id="{641BB48F-1C1B-4B0C-A622-E4128FAAC9AF}"/>
                    </a:ext>
                  </a:extLst>
                </p14:cNvPr>
                <p14:cNvContentPartPr/>
                <p14:nvPr/>
              </p14:nvContentPartPr>
              <p14:xfrm>
                <a:off x="1597124" y="5428342"/>
                <a:ext cx="92160" cy="114840"/>
              </p14:xfrm>
            </p:contentPart>
          </mc:Choice>
          <mc:Fallback xmlns="">
            <p:pic>
              <p:nvPicPr>
                <p:cNvPr id="274" name="Freihand 273">
                  <a:extLst>
                    <a:ext uri="{FF2B5EF4-FFF2-40B4-BE49-F238E27FC236}">
                      <a16:creationId xmlns:a16="http://schemas.microsoft.com/office/drawing/2014/main" id="{641BB48F-1C1B-4B0C-A622-E4128FAAC9AF}"/>
                    </a:ext>
                  </a:extLst>
                </p:cNvPr>
                <p:cNvPicPr/>
                <p:nvPr/>
              </p:nvPicPr>
              <p:blipFill>
                <a:blip r:embed="rId260"/>
                <a:stretch>
                  <a:fillRect/>
                </a:stretch>
              </p:blipFill>
              <p:spPr>
                <a:xfrm>
                  <a:off x="1588484" y="5419702"/>
                  <a:ext cx="109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75" name="Freihand 274">
                  <a:extLst>
                    <a:ext uri="{FF2B5EF4-FFF2-40B4-BE49-F238E27FC236}">
                      <a16:creationId xmlns:a16="http://schemas.microsoft.com/office/drawing/2014/main" id="{C1F81A35-8F69-4031-8CD2-4F96316A192E}"/>
                    </a:ext>
                  </a:extLst>
                </p14:cNvPr>
                <p14:cNvContentPartPr/>
                <p14:nvPr/>
              </p14:nvContentPartPr>
              <p14:xfrm>
                <a:off x="1774964" y="5366422"/>
                <a:ext cx="111600" cy="105840"/>
              </p14:xfrm>
            </p:contentPart>
          </mc:Choice>
          <mc:Fallback xmlns="">
            <p:pic>
              <p:nvPicPr>
                <p:cNvPr id="275" name="Freihand 274">
                  <a:extLst>
                    <a:ext uri="{FF2B5EF4-FFF2-40B4-BE49-F238E27FC236}">
                      <a16:creationId xmlns:a16="http://schemas.microsoft.com/office/drawing/2014/main" id="{C1F81A35-8F69-4031-8CD2-4F96316A192E}"/>
                    </a:ext>
                  </a:extLst>
                </p:cNvPr>
                <p:cNvPicPr/>
                <p:nvPr/>
              </p:nvPicPr>
              <p:blipFill>
                <a:blip r:embed="rId262"/>
                <a:stretch>
                  <a:fillRect/>
                </a:stretch>
              </p:blipFill>
              <p:spPr>
                <a:xfrm>
                  <a:off x="1765964" y="5357782"/>
                  <a:ext cx="129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77" name="Freihand 276">
                  <a:extLst>
                    <a:ext uri="{FF2B5EF4-FFF2-40B4-BE49-F238E27FC236}">
                      <a16:creationId xmlns:a16="http://schemas.microsoft.com/office/drawing/2014/main" id="{66562030-F2B7-438E-BD9D-17ADB8C10A4E}"/>
                    </a:ext>
                  </a:extLst>
                </p14:cNvPr>
                <p14:cNvContentPartPr/>
                <p14:nvPr/>
              </p14:nvContentPartPr>
              <p14:xfrm>
                <a:off x="2002484" y="5541382"/>
                <a:ext cx="200880" cy="30600"/>
              </p14:xfrm>
            </p:contentPart>
          </mc:Choice>
          <mc:Fallback xmlns="">
            <p:pic>
              <p:nvPicPr>
                <p:cNvPr id="277" name="Freihand 276">
                  <a:extLst>
                    <a:ext uri="{FF2B5EF4-FFF2-40B4-BE49-F238E27FC236}">
                      <a16:creationId xmlns:a16="http://schemas.microsoft.com/office/drawing/2014/main" id="{66562030-F2B7-438E-BD9D-17ADB8C10A4E}"/>
                    </a:ext>
                  </a:extLst>
                </p:cNvPr>
                <p:cNvPicPr/>
                <p:nvPr/>
              </p:nvPicPr>
              <p:blipFill>
                <a:blip r:embed="rId264"/>
                <a:stretch>
                  <a:fillRect/>
                </a:stretch>
              </p:blipFill>
              <p:spPr>
                <a:xfrm>
                  <a:off x="1993844" y="5532382"/>
                  <a:ext cx="2185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78" name="Freihand 277">
                  <a:extLst>
                    <a:ext uri="{FF2B5EF4-FFF2-40B4-BE49-F238E27FC236}">
                      <a16:creationId xmlns:a16="http://schemas.microsoft.com/office/drawing/2014/main" id="{28B95572-CC33-4720-B8F2-768D6BC73BA0}"/>
                    </a:ext>
                  </a:extLst>
                </p14:cNvPr>
                <p14:cNvContentPartPr/>
                <p14:nvPr/>
              </p14:nvContentPartPr>
              <p14:xfrm>
                <a:off x="2036324" y="5649742"/>
                <a:ext cx="158400" cy="16920"/>
              </p14:xfrm>
            </p:contentPart>
          </mc:Choice>
          <mc:Fallback xmlns="">
            <p:pic>
              <p:nvPicPr>
                <p:cNvPr id="278" name="Freihand 277">
                  <a:extLst>
                    <a:ext uri="{FF2B5EF4-FFF2-40B4-BE49-F238E27FC236}">
                      <a16:creationId xmlns:a16="http://schemas.microsoft.com/office/drawing/2014/main" id="{28B95572-CC33-4720-B8F2-768D6BC73BA0}"/>
                    </a:ext>
                  </a:extLst>
                </p:cNvPr>
                <p:cNvPicPr/>
                <p:nvPr/>
              </p:nvPicPr>
              <p:blipFill>
                <a:blip r:embed="rId266"/>
                <a:stretch>
                  <a:fillRect/>
                </a:stretch>
              </p:blipFill>
              <p:spPr>
                <a:xfrm>
                  <a:off x="2027684" y="5641102"/>
                  <a:ext cx="1760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79" name="Freihand 278">
                  <a:extLst>
                    <a:ext uri="{FF2B5EF4-FFF2-40B4-BE49-F238E27FC236}">
                      <a16:creationId xmlns:a16="http://schemas.microsoft.com/office/drawing/2014/main" id="{80AABF09-AF7A-4C34-8240-DDF098C0903E}"/>
                    </a:ext>
                  </a:extLst>
                </p14:cNvPr>
                <p14:cNvContentPartPr/>
                <p14:nvPr/>
              </p14:nvContentPartPr>
              <p14:xfrm>
                <a:off x="2240084" y="5476942"/>
                <a:ext cx="171360" cy="290160"/>
              </p14:xfrm>
            </p:contentPart>
          </mc:Choice>
          <mc:Fallback xmlns="">
            <p:pic>
              <p:nvPicPr>
                <p:cNvPr id="279" name="Freihand 278">
                  <a:extLst>
                    <a:ext uri="{FF2B5EF4-FFF2-40B4-BE49-F238E27FC236}">
                      <a16:creationId xmlns:a16="http://schemas.microsoft.com/office/drawing/2014/main" id="{80AABF09-AF7A-4C34-8240-DDF098C0903E}"/>
                    </a:ext>
                  </a:extLst>
                </p:cNvPr>
                <p:cNvPicPr/>
                <p:nvPr/>
              </p:nvPicPr>
              <p:blipFill>
                <a:blip r:embed="rId268"/>
                <a:stretch>
                  <a:fillRect/>
                </a:stretch>
              </p:blipFill>
              <p:spPr>
                <a:xfrm>
                  <a:off x="2231444" y="5468302"/>
                  <a:ext cx="189000" cy="307800"/>
                </a:xfrm>
                <a:prstGeom prst="rect">
                  <a:avLst/>
                </a:prstGeom>
              </p:spPr>
            </p:pic>
          </mc:Fallback>
        </mc:AlternateContent>
      </p:grpSp>
      <p:grpSp>
        <p:nvGrpSpPr>
          <p:cNvPr id="300" name="Gruppieren 299">
            <a:extLst>
              <a:ext uri="{FF2B5EF4-FFF2-40B4-BE49-F238E27FC236}">
                <a16:creationId xmlns:a16="http://schemas.microsoft.com/office/drawing/2014/main" id="{2E1E3CEE-F1C6-4918-AE8B-65FD013526CC}"/>
              </a:ext>
            </a:extLst>
          </p:cNvPr>
          <p:cNvGrpSpPr/>
          <p:nvPr/>
        </p:nvGrpSpPr>
        <p:grpSpPr>
          <a:xfrm>
            <a:off x="3029924" y="5467582"/>
            <a:ext cx="420840" cy="158400"/>
            <a:chOff x="3029924" y="5467582"/>
            <a:chExt cx="420840" cy="158400"/>
          </a:xfrm>
        </p:grpSpPr>
        <mc:AlternateContent xmlns:mc="http://schemas.openxmlformats.org/markup-compatibility/2006" xmlns:p14="http://schemas.microsoft.com/office/powerpoint/2010/main">
          <mc:Choice Requires="p14">
            <p:contentPart p14:bwMode="auto" r:id="rId269">
              <p14:nvContentPartPr>
                <p14:cNvPr id="281" name="Freihand 280">
                  <a:extLst>
                    <a:ext uri="{FF2B5EF4-FFF2-40B4-BE49-F238E27FC236}">
                      <a16:creationId xmlns:a16="http://schemas.microsoft.com/office/drawing/2014/main" id="{11BB7D7D-53C5-47E3-8422-33D273F498AF}"/>
                    </a:ext>
                  </a:extLst>
                </p14:cNvPr>
                <p14:cNvContentPartPr/>
                <p14:nvPr/>
              </p14:nvContentPartPr>
              <p14:xfrm>
                <a:off x="3029924" y="5477662"/>
                <a:ext cx="94680" cy="148320"/>
              </p14:xfrm>
            </p:contentPart>
          </mc:Choice>
          <mc:Fallback xmlns="">
            <p:pic>
              <p:nvPicPr>
                <p:cNvPr id="281" name="Freihand 280">
                  <a:extLst>
                    <a:ext uri="{FF2B5EF4-FFF2-40B4-BE49-F238E27FC236}">
                      <a16:creationId xmlns:a16="http://schemas.microsoft.com/office/drawing/2014/main" id="{11BB7D7D-53C5-47E3-8422-33D273F498AF}"/>
                    </a:ext>
                  </a:extLst>
                </p:cNvPr>
                <p:cNvPicPr/>
                <p:nvPr/>
              </p:nvPicPr>
              <p:blipFill>
                <a:blip r:embed="rId270"/>
                <a:stretch>
                  <a:fillRect/>
                </a:stretch>
              </p:blipFill>
              <p:spPr>
                <a:xfrm>
                  <a:off x="3020924" y="5468662"/>
                  <a:ext cx="112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82" name="Freihand 281">
                  <a:extLst>
                    <a:ext uri="{FF2B5EF4-FFF2-40B4-BE49-F238E27FC236}">
                      <a16:creationId xmlns:a16="http://schemas.microsoft.com/office/drawing/2014/main" id="{4A7EC6B9-CAE8-483C-AB4B-B2D234DAF57C}"/>
                    </a:ext>
                  </a:extLst>
                </p14:cNvPr>
                <p14:cNvContentPartPr/>
                <p14:nvPr/>
              </p14:nvContentPartPr>
              <p14:xfrm>
                <a:off x="3252764" y="5467582"/>
                <a:ext cx="198000" cy="106560"/>
              </p14:xfrm>
            </p:contentPart>
          </mc:Choice>
          <mc:Fallback xmlns="">
            <p:pic>
              <p:nvPicPr>
                <p:cNvPr id="282" name="Freihand 281">
                  <a:extLst>
                    <a:ext uri="{FF2B5EF4-FFF2-40B4-BE49-F238E27FC236}">
                      <a16:creationId xmlns:a16="http://schemas.microsoft.com/office/drawing/2014/main" id="{4A7EC6B9-CAE8-483C-AB4B-B2D234DAF57C}"/>
                    </a:ext>
                  </a:extLst>
                </p:cNvPr>
                <p:cNvPicPr/>
                <p:nvPr/>
              </p:nvPicPr>
              <p:blipFill>
                <a:blip r:embed="rId272"/>
                <a:stretch>
                  <a:fillRect/>
                </a:stretch>
              </p:blipFill>
              <p:spPr>
                <a:xfrm>
                  <a:off x="3244124" y="5458582"/>
                  <a:ext cx="215640" cy="124200"/>
                </a:xfrm>
                <a:prstGeom prst="rect">
                  <a:avLst/>
                </a:prstGeom>
              </p:spPr>
            </p:pic>
          </mc:Fallback>
        </mc:AlternateContent>
      </p:grpSp>
      <p:grpSp>
        <p:nvGrpSpPr>
          <p:cNvPr id="299" name="Gruppieren 298">
            <a:extLst>
              <a:ext uri="{FF2B5EF4-FFF2-40B4-BE49-F238E27FC236}">
                <a16:creationId xmlns:a16="http://schemas.microsoft.com/office/drawing/2014/main" id="{6433AB47-7BFB-465A-A876-E2B9E61F66CC}"/>
              </a:ext>
            </a:extLst>
          </p:cNvPr>
          <p:cNvGrpSpPr/>
          <p:nvPr/>
        </p:nvGrpSpPr>
        <p:grpSpPr>
          <a:xfrm>
            <a:off x="3654164" y="5437342"/>
            <a:ext cx="952560" cy="164880"/>
            <a:chOff x="3654164" y="5437342"/>
            <a:chExt cx="952560" cy="164880"/>
          </a:xfrm>
        </p:grpSpPr>
        <mc:AlternateContent xmlns:mc="http://schemas.openxmlformats.org/markup-compatibility/2006" xmlns:p14="http://schemas.microsoft.com/office/powerpoint/2010/main">
          <mc:Choice Requires="p14">
            <p:contentPart p14:bwMode="auto" r:id="rId273">
              <p14:nvContentPartPr>
                <p14:cNvPr id="283" name="Freihand 282">
                  <a:extLst>
                    <a:ext uri="{FF2B5EF4-FFF2-40B4-BE49-F238E27FC236}">
                      <a16:creationId xmlns:a16="http://schemas.microsoft.com/office/drawing/2014/main" id="{C5A70DDE-109C-4404-A01F-924377D9E69F}"/>
                    </a:ext>
                  </a:extLst>
                </p14:cNvPr>
                <p14:cNvContentPartPr/>
                <p14:nvPr/>
              </p14:nvContentPartPr>
              <p14:xfrm>
                <a:off x="3654164" y="5542462"/>
                <a:ext cx="172800" cy="3960"/>
              </p14:xfrm>
            </p:contentPart>
          </mc:Choice>
          <mc:Fallback xmlns="">
            <p:pic>
              <p:nvPicPr>
                <p:cNvPr id="283" name="Freihand 282">
                  <a:extLst>
                    <a:ext uri="{FF2B5EF4-FFF2-40B4-BE49-F238E27FC236}">
                      <a16:creationId xmlns:a16="http://schemas.microsoft.com/office/drawing/2014/main" id="{C5A70DDE-109C-4404-A01F-924377D9E69F}"/>
                    </a:ext>
                  </a:extLst>
                </p:cNvPr>
                <p:cNvPicPr/>
                <p:nvPr/>
              </p:nvPicPr>
              <p:blipFill>
                <a:blip r:embed="rId274"/>
                <a:stretch>
                  <a:fillRect/>
                </a:stretch>
              </p:blipFill>
              <p:spPr>
                <a:xfrm>
                  <a:off x="3645164" y="5533822"/>
                  <a:ext cx="190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84" name="Freihand 283">
                  <a:extLst>
                    <a:ext uri="{FF2B5EF4-FFF2-40B4-BE49-F238E27FC236}">
                      <a16:creationId xmlns:a16="http://schemas.microsoft.com/office/drawing/2014/main" id="{93B6F87C-05F7-45A0-97CB-FDD1168C794F}"/>
                    </a:ext>
                  </a:extLst>
                </p14:cNvPr>
                <p14:cNvContentPartPr/>
                <p14:nvPr/>
              </p14:nvContentPartPr>
              <p14:xfrm>
                <a:off x="3979964" y="5437342"/>
                <a:ext cx="139320" cy="164880"/>
              </p14:xfrm>
            </p:contentPart>
          </mc:Choice>
          <mc:Fallback xmlns="">
            <p:pic>
              <p:nvPicPr>
                <p:cNvPr id="284" name="Freihand 283">
                  <a:extLst>
                    <a:ext uri="{FF2B5EF4-FFF2-40B4-BE49-F238E27FC236}">
                      <a16:creationId xmlns:a16="http://schemas.microsoft.com/office/drawing/2014/main" id="{93B6F87C-05F7-45A0-97CB-FDD1168C794F}"/>
                    </a:ext>
                  </a:extLst>
                </p:cNvPr>
                <p:cNvPicPr/>
                <p:nvPr/>
              </p:nvPicPr>
              <p:blipFill>
                <a:blip r:embed="rId276"/>
                <a:stretch>
                  <a:fillRect/>
                </a:stretch>
              </p:blipFill>
              <p:spPr>
                <a:xfrm>
                  <a:off x="3971324" y="5428342"/>
                  <a:ext cx="156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85" name="Freihand 284">
                  <a:extLst>
                    <a:ext uri="{FF2B5EF4-FFF2-40B4-BE49-F238E27FC236}">
                      <a16:creationId xmlns:a16="http://schemas.microsoft.com/office/drawing/2014/main" id="{52EF6FCC-CFA3-4D9D-8553-5AF1BA60B19A}"/>
                    </a:ext>
                  </a:extLst>
                </p14:cNvPr>
                <p14:cNvContentPartPr/>
                <p14:nvPr/>
              </p14:nvContentPartPr>
              <p14:xfrm>
                <a:off x="3976364" y="5460382"/>
                <a:ext cx="630360" cy="95760"/>
              </p14:xfrm>
            </p:contentPart>
          </mc:Choice>
          <mc:Fallback xmlns="">
            <p:pic>
              <p:nvPicPr>
                <p:cNvPr id="285" name="Freihand 284">
                  <a:extLst>
                    <a:ext uri="{FF2B5EF4-FFF2-40B4-BE49-F238E27FC236}">
                      <a16:creationId xmlns:a16="http://schemas.microsoft.com/office/drawing/2014/main" id="{52EF6FCC-CFA3-4D9D-8553-5AF1BA60B19A}"/>
                    </a:ext>
                  </a:extLst>
                </p:cNvPr>
                <p:cNvPicPr/>
                <p:nvPr/>
              </p:nvPicPr>
              <p:blipFill>
                <a:blip r:embed="rId278"/>
                <a:stretch>
                  <a:fillRect/>
                </a:stretch>
              </p:blipFill>
              <p:spPr>
                <a:xfrm>
                  <a:off x="3967724" y="5451742"/>
                  <a:ext cx="648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86" name="Freihand 285">
                  <a:extLst>
                    <a:ext uri="{FF2B5EF4-FFF2-40B4-BE49-F238E27FC236}">
                      <a16:creationId xmlns:a16="http://schemas.microsoft.com/office/drawing/2014/main" id="{80CE7186-6A94-4C24-B381-2EE378CAA9B1}"/>
                    </a:ext>
                  </a:extLst>
                </p14:cNvPr>
                <p14:cNvContentPartPr/>
                <p14:nvPr/>
              </p14:nvContentPartPr>
              <p14:xfrm>
                <a:off x="4477484" y="5566222"/>
                <a:ext cx="102960" cy="8640"/>
              </p14:xfrm>
            </p:contentPart>
          </mc:Choice>
          <mc:Fallback xmlns="">
            <p:pic>
              <p:nvPicPr>
                <p:cNvPr id="286" name="Freihand 285">
                  <a:extLst>
                    <a:ext uri="{FF2B5EF4-FFF2-40B4-BE49-F238E27FC236}">
                      <a16:creationId xmlns:a16="http://schemas.microsoft.com/office/drawing/2014/main" id="{80CE7186-6A94-4C24-B381-2EE378CAA9B1}"/>
                    </a:ext>
                  </a:extLst>
                </p:cNvPr>
                <p:cNvPicPr/>
                <p:nvPr/>
              </p:nvPicPr>
              <p:blipFill>
                <a:blip r:embed="rId280"/>
                <a:stretch>
                  <a:fillRect/>
                </a:stretch>
              </p:blipFill>
              <p:spPr>
                <a:xfrm>
                  <a:off x="4468844" y="5557582"/>
                  <a:ext cx="120600" cy="2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1">
            <p14:nvContentPartPr>
              <p14:cNvPr id="287" name="Freihand 286">
                <a:extLst>
                  <a:ext uri="{FF2B5EF4-FFF2-40B4-BE49-F238E27FC236}">
                    <a16:creationId xmlns:a16="http://schemas.microsoft.com/office/drawing/2014/main" id="{19492304-5740-4292-A407-3F2276A3E22D}"/>
                  </a:ext>
                </a:extLst>
              </p14:cNvPr>
              <p14:cNvContentPartPr/>
              <p14:nvPr/>
            </p14:nvContentPartPr>
            <p14:xfrm>
              <a:off x="4886804" y="5377222"/>
              <a:ext cx="164520" cy="232920"/>
            </p14:xfrm>
          </p:contentPart>
        </mc:Choice>
        <mc:Fallback xmlns="">
          <p:pic>
            <p:nvPicPr>
              <p:cNvPr id="287" name="Freihand 286">
                <a:extLst>
                  <a:ext uri="{FF2B5EF4-FFF2-40B4-BE49-F238E27FC236}">
                    <a16:creationId xmlns:a16="http://schemas.microsoft.com/office/drawing/2014/main" id="{19492304-5740-4292-A407-3F2276A3E22D}"/>
                  </a:ext>
                </a:extLst>
              </p:cNvPr>
              <p:cNvPicPr/>
              <p:nvPr/>
            </p:nvPicPr>
            <p:blipFill>
              <a:blip r:embed="rId282"/>
              <a:stretch>
                <a:fillRect/>
              </a:stretch>
            </p:blipFill>
            <p:spPr>
              <a:xfrm>
                <a:off x="4878164" y="5368582"/>
                <a:ext cx="182160" cy="250560"/>
              </a:xfrm>
              <a:prstGeom prst="rect">
                <a:avLst/>
              </a:prstGeom>
            </p:spPr>
          </p:pic>
        </mc:Fallback>
      </mc:AlternateContent>
      <p:grpSp>
        <p:nvGrpSpPr>
          <p:cNvPr id="298" name="Gruppieren 297">
            <a:extLst>
              <a:ext uri="{FF2B5EF4-FFF2-40B4-BE49-F238E27FC236}">
                <a16:creationId xmlns:a16="http://schemas.microsoft.com/office/drawing/2014/main" id="{6840EFDD-5A04-4B0D-9968-8F86067B48FC}"/>
              </a:ext>
            </a:extLst>
          </p:cNvPr>
          <p:cNvGrpSpPr/>
          <p:nvPr/>
        </p:nvGrpSpPr>
        <p:grpSpPr>
          <a:xfrm>
            <a:off x="5331404" y="5432662"/>
            <a:ext cx="471240" cy="163800"/>
            <a:chOff x="5331404" y="5432662"/>
            <a:chExt cx="471240" cy="163800"/>
          </a:xfrm>
        </p:grpSpPr>
        <mc:AlternateContent xmlns:mc="http://schemas.openxmlformats.org/markup-compatibility/2006" xmlns:p14="http://schemas.microsoft.com/office/powerpoint/2010/main">
          <mc:Choice Requires="p14">
            <p:contentPart p14:bwMode="auto" r:id="rId283">
              <p14:nvContentPartPr>
                <p14:cNvPr id="288" name="Freihand 287">
                  <a:extLst>
                    <a:ext uri="{FF2B5EF4-FFF2-40B4-BE49-F238E27FC236}">
                      <a16:creationId xmlns:a16="http://schemas.microsoft.com/office/drawing/2014/main" id="{97222290-EF53-4D1E-AAFE-F2D44509204A}"/>
                    </a:ext>
                  </a:extLst>
                </p14:cNvPr>
                <p14:cNvContentPartPr/>
                <p14:nvPr/>
              </p14:nvContentPartPr>
              <p14:xfrm>
                <a:off x="5363444" y="5442382"/>
                <a:ext cx="13680" cy="154080"/>
              </p14:xfrm>
            </p:contentPart>
          </mc:Choice>
          <mc:Fallback xmlns="">
            <p:pic>
              <p:nvPicPr>
                <p:cNvPr id="288" name="Freihand 287">
                  <a:extLst>
                    <a:ext uri="{FF2B5EF4-FFF2-40B4-BE49-F238E27FC236}">
                      <a16:creationId xmlns:a16="http://schemas.microsoft.com/office/drawing/2014/main" id="{97222290-EF53-4D1E-AAFE-F2D44509204A}"/>
                    </a:ext>
                  </a:extLst>
                </p:cNvPr>
                <p:cNvPicPr/>
                <p:nvPr/>
              </p:nvPicPr>
              <p:blipFill>
                <a:blip r:embed="rId284"/>
                <a:stretch>
                  <a:fillRect/>
                </a:stretch>
              </p:blipFill>
              <p:spPr>
                <a:xfrm>
                  <a:off x="5354804" y="5433742"/>
                  <a:ext cx="31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89" name="Freihand 288">
                  <a:extLst>
                    <a:ext uri="{FF2B5EF4-FFF2-40B4-BE49-F238E27FC236}">
                      <a16:creationId xmlns:a16="http://schemas.microsoft.com/office/drawing/2014/main" id="{EF9A047D-23F6-4A45-9F1F-68B0587A7A2F}"/>
                    </a:ext>
                  </a:extLst>
                </p14:cNvPr>
                <p14:cNvContentPartPr/>
                <p14:nvPr/>
              </p14:nvContentPartPr>
              <p14:xfrm>
                <a:off x="5331404" y="5432662"/>
                <a:ext cx="434880" cy="151200"/>
              </p14:xfrm>
            </p:contentPart>
          </mc:Choice>
          <mc:Fallback xmlns="">
            <p:pic>
              <p:nvPicPr>
                <p:cNvPr id="289" name="Freihand 288">
                  <a:extLst>
                    <a:ext uri="{FF2B5EF4-FFF2-40B4-BE49-F238E27FC236}">
                      <a16:creationId xmlns:a16="http://schemas.microsoft.com/office/drawing/2014/main" id="{EF9A047D-23F6-4A45-9F1F-68B0587A7A2F}"/>
                    </a:ext>
                  </a:extLst>
                </p:cNvPr>
                <p:cNvPicPr/>
                <p:nvPr/>
              </p:nvPicPr>
              <p:blipFill>
                <a:blip r:embed="rId286"/>
                <a:stretch>
                  <a:fillRect/>
                </a:stretch>
              </p:blipFill>
              <p:spPr>
                <a:xfrm>
                  <a:off x="5322764" y="5423662"/>
                  <a:ext cx="452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90" name="Freihand 289">
                  <a:extLst>
                    <a:ext uri="{FF2B5EF4-FFF2-40B4-BE49-F238E27FC236}">
                      <a16:creationId xmlns:a16="http://schemas.microsoft.com/office/drawing/2014/main" id="{0ECD42E1-48FF-4915-8281-4555DFB0DE6C}"/>
                    </a:ext>
                  </a:extLst>
                </p14:cNvPr>
                <p14:cNvContentPartPr/>
                <p14:nvPr/>
              </p14:nvContentPartPr>
              <p14:xfrm>
                <a:off x="5609684" y="5443102"/>
                <a:ext cx="192960" cy="106560"/>
              </p14:xfrm>
            </p:contentPart>
          </mc:Choice>
          <mc:Fallback xmlns="">
            <p:pic>
              <p:nvPicPr>
                <p:cNvPr id="290" name="Freihand 289">
                  <a:extLst>
                    <a:ext uri="{FF2B5EF4-FFF2-40B4-BE49-F238E27FC236}">
                      <a16:creationId xmlns:a16="http://schemas.microsoft.com/office/drawing/2014/main" id="{0ECD42E1-48FF-4915-8281-4555DFB0DE6C}"/>
                    </a:ext>
                  </a:extLst>
                </p:cNvPr>
                <p:cNvPicPr/>
                <p:nvPr/>
              </p:nvPicPr>
              <p:blipFill>
                <a:blip r:embed="rId288"/>
                <a:stretch>
                  <a:fillRect/>
                </a:stretch>
              </p:blipFill>
              <p:spPr>
                <a:xfrm>
                  <a:off x="5600684" y="5434102"/>
                  <a:ext cx="210600" cy="12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9">
            <p14:nvContentPartPr>
              <p14:cNvPr id="291" name="Freihand 290">
                <a:extLst>
                  <a:ext uri="{FF2B5EF4-FFF2-40B4-BE49-F238E27FC236}">
                    <a16:creationId xmlns:a16="http://schemas.microsoft.com/office/drawing/2014/main" id="{6989EC29-0A54-40DA-B7DC-F82750EADD0E}"/>
                  </a:ext>
                </a:extLst>
              </p14:cNvPr>
              <p14:cNvContentPartPr/>
              <p14:nvPr/>
            </p14:nvContentPartPr>
            <p14:xfrm>
              <a:off x="6352004" y="5290822"/>
              <a:ext cx="21600" cy="272160"/>
            </p14:xfrm>
          </p:contentPart>
        </mc:Choice>
        <mc:Fallback xmlns="">
          <p:pic>
            <p:nvPicPr>
              <p:cNvPr id="291" name="Freihand 290">
                <a:extLst>
                  <a:ext uri="{FF2B5EF4-FFF2-40B4-BE49-F238E27FC236}">
                    <a16:creationId xmlns:a16="http://schemas.microsoft.com/office/drawing/2014/main" id="{6989EC29-0A54-40DA-B7DC-F82750EADD0E}"/>
                  </a:ext>
                </a:extLst>
              </p:cNvPr>
              <p:cNvPicPr/>
              <p:nvPr/>
            </p:nvPicPr>
            <p:blipFill>
              <a:blip r:embed="rId290"/>
              <a:stretch>
                <a:fillRect/>
              </a:stretch>
            </p:blipFill>
            <p:spPr>
              <a:xfrm>
                <a:off x="6343364" y="5281822"/>
                <a:ext cx="39240" cy="289800"/>
              </a:xfrm>
              <a:prstGeom prst="rect">
                <a:avLst/>
              </a:prstGeom>
            </p:spPr>
          </p:pic>
        </mc:Fallback>
      </mc:AlternateContent>
      <p:grpSp>
        <p:nvGrpSpPr>
          <p:cNvPr id="297" name="Gruppieren 296">
            <a:extLst>
              <a:ext uri="{FF2B5EF4-FFF2-40B4-BE49-F238E27FC236}">
                <a16:creationId xmlns:a16="http://schemas.microsoft.com/office/drawing/2014/main" id="{5EFE8A19-A133-4CEB-ACC7-1C21628B9FD5}"/>
              </a:ext>
            </a:extLst>
          </p:cNvPr>
          <p:cNvGrpSpPr/>
          <p:nvPr/>
        </p:nvGrpSpPr>
        <p:grpSpPr>
          <a:xfrm>
            <a:off x="6618404" y="5334022"/>
            <a:ext cx="355320" cy="201600"/>
            <a:chOff x="6618404" y="5334022"/>
            <a:chExt cx="355320" cy="201600"/>
          </a:xfrm>
        </p:grpSpPr>
        <mc:AlternateContent xmlns:mc="http://schemas.openxmlformats.org/markup-compatibility/2006" xmlns:p14="http://schemas.microsoft.com/office/powerpoint/2010/main">
          <mc:Choice Requires="p14">
            <p:contentPart p14:bwMode="auto" r:id="rId291">
              <p14:nvContentPartPr>
                <p14:cNvPr id="292" name="Freihand 291">
                  <a:extLst>
                    <a:ext uri="{FF2B5EF4-FFF2-40B4-BE49-F238E27FC236}">
                      <a16:creationId xmlns:a16="http://schemas.microsoft.com/office/drawing/2014/main" id="{F5E65B2F-AB9E-4DD8-AA13-9622758C2D37}"/>
                    </a:ext>
                  </a:extLst>
                </p14:cNvPr>
                <p14:cNvContentPartPr/>
                <p14:nvPr/>
              </p14:nvContentPartPr>
              <p14:xfrm>
                <a:off x="6655484" y="5351662"/>
                <a:ext cx="14400" cy="183960"/>
              </p14:xfrm>
            </p:contentPart>
          </mc:Choice>
          <mc:Fallback xmlns="">
            <p:pic>
              <p:nvPicPr>
                <p:cNvPr id="292" name="Freihand 291">
                  <a:extLst>
                    <a:ext uri="{FF2B5EF4-FFF2-40B4-BE49-F238E27FC236}">
                      <a16:creationId xmlns:a16="http://schemas.microsoft.com/office/drawing/2014/main" id="{F5E65B2F-AB9E-4DD8-AA13-9622758C2D37}"/>
                    </a:ext>
                  </a:extLst>
                </p:cNvPr>
                <p:cNvPicPr/>
                <p:nvPr/>
              </p:nvPicPr>
              <p:blipFill>
                <a:blip r:embed="rId292"/>
                <a:stretch>
                  <a:fillRect/>
                </a:stretch>
              </p:blipFill>
              <p:spPr>
                <a:xfrm>
                  <a:off x="6646844" y="5342662"/>
                  <a:ext cx="32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93" name="Freihand 292">
                  <a:extLst>
                    <a:ext uri="{FF2B5EF4-FFF2-40B4-BE49-F238E27FC236}">
                      <a16:creationId xmlns:a16="http://schemas.microsoft.com/office/drawing/2014/main" id="{04BE391F-3232-4CC0-99A7-9FC9340DA616}"/>
                    </a:ext>
                  </a:extLst>
                </p14:cNvPr>
                <p14:cNvContentPartPr/>
                <p14:nvPr/>
              </p14:nvContentPartPr>
              <p14:xfrm>
                <a:off x="6618404" y="5334022"/>
                <a:ext cx="354240" cy="182880"/>
              </p14:xfrm>
            </p:contentPart>
          </mc:Choice>
          <mc:Fallback xmlns="">
            <p:pic>
              <p:nvPicPr>
                <p:cNvPr id="293" name="Freihand 292">
                  <a:extLst>
                    <a:ext uri="{FF2B5EF4-FFF2-40B4-BE49-F238E27FC236}">
                      <a16:creationId xmlns:a16="http://schemas.microsoft.com/office/drawing/2014/main" id="{04BE391F-3232-4CC0-99A7-9FC9340DA616}"/>
                    </a:ext>
                  </a:extLst>
                </p:cNvPr>
                <p:cNvPicPr/>
                <p:nvPr/>
              </p:nvPicPr>
              <p:blipFill>
                <a:blip r:embed="rId294"/>
                <a:stretch>
                  <a:fillRect/>
                </a:stretch>
              </p:blipFill>
              <p:spPr>
                <a:xfrm>
                  <a:off x="6609404" y="5325382"/>
                  <a:ext cx="3718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94" name="Freihand 293">
                  <a:extLst>
                    <a:ext uri="{FF2B5EF4-FFF2-40B4-BE49-F238E27FC236}">
                      <a16:creationId xmlns:a16="http://schemas.microsoft.com/office/drawing/2014/main" id="{A8CCE162-1520-464F-9316-0070E17F3039}"/>
                    </a:ext>
                  </a:extLst>
                </p14:cNvPr>
                <p14:cNvContentPartPr/>
                <p14:nvPr/>
              </p14:nvContentPartPr>
              <p14:xfrm>
                <a:off x="6843764" y="5361022"/>
                <a:ext cx="129960" cy="113760"/>
              </p14:xfrm>
            </p:contentPart>
          </mc:Choice>
          <mc:Fallback xmlns="">
            <p:pic>
              <p:nvPicPr>
                <p:cNvPr id="294" name="Freihand 293">
                  <a:extLst>
                    <a:ext uri="{FF2B5EF4-FFF2-40B4-BE49-F238E27FC236}">
                      <a16:creationId xmlns:a16="http://schemas.microsoft.com/office/drawing/2014/main" id="{A8CCE162-1520-464F-9316-0070E17F3039}"/>
                    </a:ext>
                  </a:extLst>
                </p:cNvPr>
                <p:cNvPicPr/>
                <p:nvPr/>
              </p:nvPicPr>
              <p:blipFill>
                <a:blip r:embed="rId296"/>
                <a:stretch>
                  <a:fillRect/>
                </a:stretch>
              </p:blipFill>
              <p:spPr>
                <a:xfrm>
                  <a:off x="6835124" y="5352022"/>
                  <a:ext cx="14760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7">
            <p14:nvContentPartPr>
              <p14:cNvPr id="295" name="Freihand 294">
                <a:extLst>
                  <a:ext uri="{FF2B5EF4-FFF2-40B4-BE49-F238E27FC236}">
                    <a16:creationId xmlns:a16="http://schemas.microsoft.com/office/drawing/2014/main" id="{F4180798-C2EC-45BA-BC93-A579A22CA743}"/>
                  </a:ext>
                </a:extLst>
              </p14:cNvPr>
              <p14:cNvContentPartPr/>
              <p14:nvPr/>
            </p14:nvContentPartPr>
            <p14:xfrm>
              <a:off x="7231844" y="5382622"/>
              <a:ext cx="170280" cy="35280"/>
            </p14:xfrm>
          </p:contentPart>
        </mc:Choice>
        <mc:Fallback xmlns="">
          <p:pic>
            <p:nvPicPr>
              <p:cNvPr id="295" name="Freihand 294">
                <a:extLst>
                  <a:ext uri="{FF2B5EF4-FFF2-40B4-BE49-F238E27FC236}">
                    <a16:creationId xmlns:a16="http://schemas.microsoft.com/office/drawing/2014/main" id="{F4180798-C2EC-45BA-BC93-A579A22CA743}"/>
                  </a:ext>
                </a:extLst>
              </p:cNvPr>
              <p:cNvPicPr/>
              <p:nvPr/>
            </p:nvPicPr>
            <p:blipFill>
              <a:blip r:embed="rId298"/>
              <a:stretch>
                <a:fillRect/>
              </a:stretch>
            </p:blipFill>
            <p:spPr>
              <a:xfrm>
                <a:off x="7223204" y="5373622"/>
                <a:ext cx="187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96" name="Freihand 295">
                <a:extLst>
                  <a:ext uri="{FF2B5EF4-FFF2-40B4-BE49-F238E27FC236}">
                    <a16:creationId xmlns:a16="http://schemas.microsoft.com/office/drawing/2014/main" id="{61436CDE-6FEE-4168-8599-814B8C85AA83}"/>
                  </a:ext>
                </a:extLst>
              </p14:cNvPr>
              <p14:cNvContentPartPr/>
              <p14:nvPr/>
            </p14:nvContentPartPr>
            <p14:xfrm>
              <a:off x="7590044" y="5292982"/>
              <a:ext cx="183240" cy="193680"/>
            </p14:xfrm>
          </p:contentPart>
        </mc:Choice>
        <mc:Fallback xmlns="">
          <p:pic>
            <p:nvPicPr>
              <p:cNvPr id="296" name="Freihand 295">
                <a:extLst>
                  <a:ext uri="{FF2B5EF4-FFF2-40B4-BE49-F238E27FC236}">
                    <a16:creationId xmlns:a16="http://schemas.microsoft.com/office/drawing/2014/main" id="{61436CDE-6FEE-4168-8599-814B8C85AA83}"/>
                  </a:ext>
                </a:extLst>
              </p:cNvPr>
              <p:cNvPicPr/>
              <p:nvPr/>
            </p:nvPicPr>
            <p:blipFill>
              <a:blip r:embed="rId300"/>
              <a:stretch>
                <a:fillRect/>
              </a:stretch>
            </p:blipFill>
            <p:spPr>
              <a:xfrm>
                <a:off x="7581404" y="5284342"/>
                <a:ext cx="200880" cy="211320"/>
              </a:xfrm>
              <a:prstGeom prst="rect">
                <a:avLst/>
              </a:prstGeom>
            </p:spPr>
          </p:pic>
        </mc:Fallback>
      </mc:AlternateContent>
      <p:grpSp>
        <p:nvGrpSpPr>
          <p:cNvPr id="307" name="Gruppieren 306">
            <a:extLst>
              <a:ext uri="{FF2B5EF4-FFF2-40B4-BE49-F238E27FC236}">
                <a16:creationId xmlns:a16="http://schemas.microsoft.com/office/drawing/2014/main" id="{2FD08D09-B6F0-4890-95B5-69573B6A5F2C}"/>
              </a:ext>
            </a:extLst>
          </p:cNvPr>
          <p:cNvGrpSpPr/>
          <p:nvPr/>
        </p:nvGrpSpPr>
        <p:grpSpPr>
          <a:xfrm>
            <a:off x="3334484" y="5843782"/>
            <a:ext cx="448920" cy="277920"/>
            <a:chOff x="3334484" y="5843782"/>
            <a:chExt cx="448920" cy="277920"/>
          </a:xfrm>
        </p:grpSpPr>
        <mc:AlternateContent xmlns:mc="http://schemas.openxmlformats.org/markup-compatibility/2006" xmlns:p14="http://schemas.microsoft.com/office/powerpoint/2010/main">
          <mc:Choice Requires="p14">
            <p:contentPart p14:bwMode="auto" r:id="rId301">
              <p14:nvContentPartPr>
                <p14:cNvPr id="301" name="Freihand 300">
                  <a:extLst>
                    <a:ext uri="{FF2B5EF4-FFF2-40B4-BE49-F238E27FC236}">
                      <a16:creationId xmlns:a16="http://schemas.microsoft.com/office/drawing/2014/main" id="{41961D3D-634B-4C32-845C-DCC5F4B3DCD5}"/>
                    </a:ext>
                  </a:extLst>
                </p14:cNvPr>
                <p14:cNvContentPartPr/>
                <p14:nvPr/>
              </p14:nvContentPartPr>
              <p14:xfrm>
                <a:off x="3334484" y="5874742"/>
                <a:ext cx="213480" cy="204120"/>
              </p14:xfrm>
            </p:contentPart>
          </mc:Choice>
          <mc:Fallback xmlns="">
            <p:pic>
              <p:nvPicPr>
                <p:cNvPr id="301" name="Freihand 300">
                  <a:extLst>
                    <a:ext uri="{FF2B5EF4-FFF2-40B4-BE49-F238E27FC236}">
                      <a16:creationId xmlns:a16="http://schemas.microsoft.com/office/drawing/2014/main" id="{41961D3D-634B-4C32-845C-DCC5F4B3DCD5}"/>
                    </a:ext>
                  </a:extLst>
                </p:cNvPr>
                <p:cNvPicPr/>
                <p:nvPr/>
              </p:nvPicPr>
              <p:blipFill>
                <a:blip r:embed="rId302"/>
                <a:stretch>
                  <a:fillRect/>
                </a:stretch>
              </p:blipFill>
              <p:spPr>
                <a:xfrm>
                  <a:off x="3325844" y="5866102"/>
                  <a:ext cx="2311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02" name="Freihand 301">
                  <a:extLst>
                    <a:ext uri="{FF2B5EF4-FFF2-40B4-BE49-F238E27FC236}">
                      <a16:creationId xmlns:a16="http://schemas.microsoft.com/office/drawing/2014/main" id="{802FA831-EDD5-4988-8727-737B18E46570}"/>
                    </a:ext>
                  </a:extLst>
                </p14:cNvPr>
                <p14:cNvContentPartPr/>
                <p14:nvPr/>
              </p14:nvContentPartPr>
              <p14:xfrm>
                <a:off x="3699164" y="5843782"/>
                <a:ext cx="61200" cy="156240"/>
              </p14:xfrm>
            </p:contentPart>
          </mc:Choice>
          <mc:Fallback xmlns="">
            <p:pic>
              <p:nvPicPr>
                <p:cNvPr id="302" name="Freihand 301">
                  <a:extLst>
                    <a:ext uri="{FF2B5EF4-FFF2-40B4-BE49-F238E27FC236}">
                      <a16:creationId xmlns:a16="http://schemas.microsoft.com/office/drawing/2014/main" id="{802FA831-EDD5-4988-8727-737B18E46570}"/>
                    </a:ext>
                  </a:extLst>
                </p:cNvPr>
                <p:cNvPicPr/>
                <p:nvPr/>
              </p:nvPicPr>
              <p:blipFill>
                <a:blip r:embed="rId304"/>
                <a:stretch>
                  <a:fillRect/>
                </a:stretch>
              </p:blipFill>
              <p:spPr>
                <a:xfrm>
                  <a:off x="3690164" y="5835142"/>
                  <a:ext cx="78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03" name="Freihand 302">
                  <a:extLst>
                    <a:ext uri="{FF2B5EF4-FFF2-40B4-BE49-F238E27FC236}">
                      <a16:creationId xmlns:a16="http://schemas.microsoft.com/office/drawing/2014/main" id="{1195D78A-CF4A-4D76-9C51-A88FE8B61C43}"/>
                    </a:ext>
                  </a:extLst>
                </p14:cNvPr>
                <p14:cNvContentPartPr/>
                <p14:nvPr/>
              </p14:nvContentPartPr>
              <p14:xfrm>
                <a:off x="3741284" y="5957182"/>
                <a:ext cx="42120" cy="164520"/>
              </p14:xfrm>
            </p:contentPart>
          </mc:Choice>
          <mc:Fallback xmlns="">
            <p:pic>
              <p:nvPicPr>
                <p:cNvPr id="303" name="Freihand 302">
                  <a:extLst>
                    <a:ext uri="{FF2B5EF4-FFF2-40B4-BE49-F238E27FC236}">
                      <a16:creationId xmlns:a16="http://schemas.microsoft.com/office/drawing/2014/main" id="{1195D78A-CF4A-4D76-9C51-A88FE8B61C43}"/>
                    </a:ext>
                  </a:extLst>
                </p:cNvPr>
                <p:cNvPicPr/>
                <p:nvPr/>
              </p:nvPicPr>
              <p:blipFill>
                <a:blip r:embed="rId306"/>
                <a:stretch>
                  <a:fillRect/>
                </a:stretch>
              </p:blipFill>
              <p:spPr>
                <a:xfrm>
                  <a:off x="3732284" y="5948542"/>
                  <a:ext cx="59760" cy="182160"/>
                </a:xfrm>
                <a:prstGeom prst="rect">
                  <a:avLst/>
                </a:prstGeom>
              </p:spPr>
            </p:pic>
          </mc:Fallback>
        </mc:AlternateContent>
      </p:grpSp>
      <p:grpSp>
        <p:nvGrpSpPr>
          <p:cNvPr id="306" name="Gruppieren 305">
            <a:extLst>
              <a:ext uri="{FF2B5EF4-FFF2-40B4-BE49-F238E27FC236}">
                <a16:creationId xmlns:a16="http://schemas.microsoft.com/office/drawing/2014/main" id="{C6BCC814-4BE7-43D5-BC3C-EE3D3616BD69}"/>
              </a:ext>
            </a:extLst>
          </p:cNvPr>
          <p:cNvGrpSpPr/>
          <p:nvPr/>
        </p:nvGrpSpPr>
        <p:grpSpPr>
          <a:xfrm>
            <a:off x="4496564" y="5945662"/>
            <a:ext cx="185760" cy="91440"/>
            <a:chOff x="4496564" y="5945662"/>
            <a:chExt cx="185760" cy="91440"/>
          </a:xfrm>
        </p:grpSpPr>
        <mc:AlternateContent xmlns:mc="http://schemas.openxmlformats.org/markup-compatibility/2006" xmlns:p14="http://schemas.microsoft.com/office/powerpoint/2010/main">
          <mc:Choice Requires="p14">
            <p:contentPart p14:bwMode="auto" r:id="rId307">
              <p14:nvContentPartPr>
                <p14:cNvPr id="304" name="Freihand 303">
                  <a:extLst>
                    <a:ext uri="{FF2B5EF4-FFF2-40B4-BE49-F238E27FC236}">
                      <a16:creationId xmlns:a16="http://schemas.microsoft.com/office/drawing/2014/main" id="{0B153E2C-B5B8-4E4E-841E-22F2941565AD}"/>
                    </a:ext>
                  </a:extLst>
                </p14:cNvPr>
                <p14:cNvContentPartPr/>
                <p14:nvPr/>
              </p14:nvContentPartPr>
              <p14:xfrm>
                <a:off x="4496564" y="5945662"/>
                <a:ext cx="185760" cy="32760"/>
              </p14:xfrm>
            </p:contentPart>
          </mc:Choice>
          <mc:Fallback xmlns="">
            <p:pic>
              <p:nvPicPr>
                <p:cNvPr id="304" name="Freihand 303">
                  <a:extLst>
                    <a:ext uri="{FF2B5EF4-FFF2-40B4-BE49-F238E27FC236}">
                      <a16:creationId xmlns:a16="http://schemas.microsoft.com/office/drawing/2014/main" id="{0B153E2C-B5B8-4E4E-841E-22F2941565AD}"/>
                    </a:ext>
                  </a:extLst>
                </p:cNvPr>
                <p:cNvPicPr/>
                <p:nvPr/>
              </p:nvPicPr>
              <p:blipFill>
                <a:blip r:embed="rId308"/>
                <a:stretch>
                  <a:fillRect/>
                </a:stretch>
              </p:blipFill>
              <p:spPr>
                <a:xfrm>
                  <a:off x="4487924" y="5936662"/>
                  <a:ext cx="203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05" name="Freihand 304">
                  <a:extLst>
                    <a:ext uri="{FF2B5EF4-FFF2-40B4-BE49-F238E27FC236}">
                      <a16:creationId xmlns:a16="http://schemas.microsoft.com/office/drawing/2014/main" id="{A5F5CBC8-F0DB-45F0-A0FC-548E1B721A20}"/>
                    </a:ext>
                  </a:extLst>
                </p14:cNvPr>
                <p14:cNvContentPartPr/>
                <p14:nvPr/>
              </p14:nvContentPartPr>
              <p14:xfrm>
                <a:off x="4527524" y="6005422"/>
                <a:ext cx="147240" cy="31680"/>
              </p14:xfrm>
            </p:contentPart>
          </mc:Choice>
          <mc:Fallback xmlns="">
            <p:pic>
              <p:nvPicPr>
                <p:cNvPr id="305" name="Freihand 304">
                  <a:extLst>
                    <a:ext uri="{FF2B5EF4-FFF2-40B4-BE49-F238E27FC236}">
                      <a16:creationId xmlns:a16="http://schemas.microsoft.com/office/drawing/2014/main" id="{A5F5CBC8-F0DB-45F0-A0FC-548E1B721A20}"/>
                    </a:ext>
                  </a:extLst>
                </p:cNvPr>
                <p:cNvPicPr/>
                <p:nvPr/>
              </p:nvPicPr>
              <p:blipFill>
                <a:blip r:embed="rId310"/>
                <a:stretch>
                  <a:fillRect/>
                </a:stretch>
              </p:blipFill>
              <p:spPr>
                <a:xfrm>
                  <a:off x="4518884" y="5996422"/>
                  <a:ext cx="164880" cy="49320"/>
                </a:xfrm>
                <a:prstGeom prst="rect">
                  <a:avLst/>
                </a:prstGeom>
              </p:spPr>
            </p:pic>
          </mc:Fallback>
        </mc:AlternateContent>
      </p:grpSp>
      <p:grpSp>
        <p:nvGrpSpPr>
          <p:cNvPr id="310" name="Gruppieren 309">
            <a:extLst>
              <a:ext uri="{FF2B5EF4-FFF2-40B4-BE49-F238E27FC236}">
                <a16:creationId xmlns:a16="http://schemas.microsoft.com/office/drawing/2014/main" id="{6B973518-D28B-4FDD-B8A5-1B5304979681}"/>
              </a:ext>
            </a:extLst>
          </p:cNvPr>
          <p:cNvGrpSpPr/>
          <p:nvPr/>
        </p:nvGrpSpPr>
        <p:grpSpPr>
          <a:xfrm>
            <a:off x="4951244" y="5803102"/>
            <a:ext cx="344520" cy="201960"/>
            <a:chOff x="4951244" y="5803102"/>
            <a:chExt cx="344520" cy="201960"/>
          </a:xfrm>
        </p:grpSpPr>
        <mc:AlternateContent xmlns:mc="http://schemas.openxmlformats.org/markup-compatibility/2006" xmlns:p14="http://schemas.microsoft.com/office/powerpoint/2010/main">
          <mc:Choice Requires="p14">
            <p:contentPart p14:bwMode="auto" r:id="rId311">
              <p14:nvContentPartPr>
                <p14:cNvPr id="308" name="Freihand 307">
                  <a:extLst>
                    <a:ext uri="{FF2B5EF4-FFF2-40B4-BE49-F238E27FC236}">
                      <a16:creationId xmlns:a16="http://schemas.microsoft.com/office/drawing/2014/main" id="{D77596BF-1C7E-4855-BBB6-F158FB74121A}"/>
                    </a:ext>
                  </a:extLst>
                </p14:cNvPr>
                <p14:cNvContentPartPr/>
                <p14:nvPr/>
              </p14:nvContentPartPr>
              <p14:xfrm>
                <a:off x="4951244" y="5803102"/>
                <a:ext cx="170280" cy="192960"/>
              </p14:xfrm>
            </p:contentPart>
          </mc:Choice>
          <mc:Fallback xmlns="">
            <p:pic>
              <p:nvPicPr>
                <p:cNvPr id="308" name="Freihand 307">
                  <a:extLst>
                    <a:ext uri="{FF2B5EF4-FFF2-40B4-BE49-F238E27FC236}">
                      <a16:creationId xmlns:a16="http://schemas.microsoft.com/office/drawing/2014/main" id="{D77596BF-1C7E-4855-BBB6-F158FB74121A}"/>
                    </a:ext>
                  </a:extLst>
                </p:cNvPr>
                <p:cNvPicPr/>
                <p:nvPr/>
              </p:nvPicPr>
              <p:blipFill>
                <a:blip r:embed="rId312"/>
                <a:stretch>
                  <a:fillRect/>
                </a:stretch>
              </p:blipFill>
              <p:spPr>
                <a:xfrm>
                  <a:off x="4942244" y="5794102"/>
                  <a:ext cx="187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09" name="Freihand 308">
                  <a:extLst>
                    <a:ext uri="{FF2B5EF4-FFF2-40B4-BE49-F238E27FC236}">
                      <a16:creationId xmlns:a16="http://schemas.microsoft.com/office/drawing/2014/main" id="{9A253671-0026-4117-8B45-635EB36E3326}"/>
                    </a:ext>
                  </a:extLst>
                </p14:cNvPr>
                <p14:cNvContentPartPr/>
                <p14:nvPr/>
              </p14:nvContentPartPr>
              <p14:xfrm>
                <a:off x="5161844" y="5844142"/>
                <a:ext cx="133920" cy="160920"/>
              </p14:xfrm>
            </p:contentPart>
          </mc:Choice>
          <mc:Fallback xmlns="">
            <p:pic>
              <p:nvPicPr>
                <p:cNvPr id="309" name="Freihand 308">
                  <a:extLst>
                    <a:ext uri="{FF2B5EF4-FFF2-40B4-BE49-F238E27FC236}">
                      <a16:creationId xmlns:a16="http://schemas.microsoft.com/office/drawing/2014/main" id="{9A253671-0026-4117-8B45-635EB36E3326}"/>
                    </a:ext>
                  </a:extLst>
                </p:cNvPr>
                <p:cNvPicPr/>
                <p:nvPr/>
              </p:nvPicPr>
              <p:blipFill>
                <a:blip r:embed="rId314"/>
                <a:stretch>
                  <a:fillRect/>
                </a:stretch>
              </p:blipFill>
              <p:spPr>
                <a:xfrm>
                  <a:off x="5152844" y="5835502"/>
                  <a:ext cx="151560" cy="178560"/>
                </a:xfrm>
                <a:prstGeom prst="rect">
                  <a:avLst/>
                </a:prstGeom>
              </p:spPr>
            </p:pic>
          </mc:Fallback>
        </mc:AlternateContent>
      </p:grpSp>
      <p:grpSp>
        <p:nvGrpSpPr>
          <p:cNvPr id="320" name="Gruppieren 319">
            <a:extLst>
              <a:ext uri="{FF2B5EF4-FFF2-40B4-BE49-F238E27FC236}">
                <a16:creationId xmlns:a16="http://schemas.microsoft.com/office/drawing/2014/main" id="{3C5E0058-4618-4BF6-97D5-9F1BFB0CC452}"/>
              </a:ext>
            </a:extLst>
          </p:cNvPr>
          <p:cNvGrpSpPr/>
          <p:nvPr/>
        </p:nvGrpSpPr>
        <p:grpSpPr>
          <a:xfrm>
            <a:off x="3761444" y="6219622"/>
            <a:ext cx="559080" cy="284040"/>
            <a:chOff x="3761444" y="6219622"/>
            <a:chExt cx="559080" cy="284040"/>
          </a:xfrm>
        </p:grpSpPr>
        <mc:AlternateContent xmlns:mc="http://schemas.openxmlformats.org/markup-compatibility/2006" xmlns:p14="http://schemas.microsoft.com/office/powerpoint/2010/main">
          <mc:Choice Requires="p14">
            <p:contentPart p14:bwMode="auto" r:id="rId315">
              <p14:nvContentPartPr>
                <p14:cNvPr id="311" name="Freihand 310">
                  <a:extLst>
                    <a:ext uri="{FF2B5EF4-FFF2-40B4-BE49-F238E27FC236}">
                      <a16:creationId xmlns:a16="http://schemas.microsoft.com/office/drawing/2014/main" id="{0BD186A5-3CEC-48B9-AB4A-0E115B09A489}"/>
                    </a:ext>
                  </a:extLst>
                </p14:cNvPr>
                <p14:cNvContentPartPr/>
                <p14:nvPr/>
              </p14:nvContentPartPr>
              <p14:xfrm>
                <a:off x="3761444" y="6309622"/>
                <a:ext cx="146880" cy="194040"/>
              </p14:xfrm>
            </p:contentPart>
          </mc:Choice>
          <mc:Fallback xmlns="">
            <p:pic>
              <p:nvPicPr>
                <p:cNvPr id="311" name="Freihand 310">
                  <a:extLst>
                    <a:ext uri="{FF2B5EF4-FFF2-40B4-BE49-F238E27FC236}">
                      <a16:creationId xmlns:a16="http://schemas.microsoft.com/office/drawing/2014/main" id="{0BD186A5-3CEC-48B9-AB4A-0E115B09A489}"/>
                    </a:ext>
                  </a:extLst>
                </p:cNvPr>
                <p:cNvPicPr/>
                <p:nvPr/>
              </p:nvPicPr>
              <p:blipFill>
                <a:blip r:embed="rId316"/>
                <a:stretch>
                  <a:fillRect/>
                </a:stretch>
              </p:blipFill>
              <p:spPr>
                <a:xfrm>
                  <a:off x="3752804" y="6300982"/>
                  <a:ext cx="1645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12" name="Freihand 311">
                  <a:extLst>
                    <a:ext uri="{FF2B5EF4-FFF2-40B4-BE49-F238E27FC236}">
                      <a16:creationId xmlns:a16="http://schemas.microsoft.com/office/drawing/2014/main" id="{1D8AE6CA-D70C-4F44-9C69-06EC1CEA4065}"/>
                    </a:ext>
                  </a:extLst>
                </p14:cNvPr>
                <p14:cNvContentPartPr/>
                <p14:nvPr/>
              </p14:nvContentPartPr>
              <p14:xfrm>
                <a:off x="3772244" y="6371182"/>
                <a:ext cx="165960" cy="92880"/>
              </p14:xfrm>
            </p:contentPart>
          </mc:Choice>
          <mc:Fallback xmlns="">
            <p:pic>
              <p:nvPicPr>
                <p:cNvPr id="312" name="Freihand 311">
                  <a:extLst>
                    <a:ext uri="{FF2B5EF4-FFF2-40B4-BE49-F238E27FC236}">
                      <a16:creationId xmlns:a16="http://schemas.microsoft.com/office/drawing/2014/main" id="{1D8AE6CA-D70C-4F44-9C69-06EC1CEA4065}"/>
                    </a:ext>
                  </a:extLst>
                </p:cNvPr>
                <p:cNvPicPr/>
                <p:nvPr/>
              </p:nvPicPr>
              <p:blipFill>
                <a:blip r:embed="rId318"/>
                <a:stretch>
                  <a:fillRect/>
                </a:stretch>
              </p:blipFill>
              <p:spPr>
                <a:xfrm>
                  <a:off x="3763244" y="6362182"/>
                  <a:ext cx="183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13" name="Freihand 312">
                  <a:extLst>
                    <a:ext uri="{FF2B5EF4-FFF2-40B4-BE49-F238E27FC236}">
                      <a16:creationId xmlns:a16="http://schemas.microsoft.com/office/drawing/2014/main" id="{FDC82A51-572B-4D82-81CE-BA56F0EA3833}"/>
                    </a:ext>
                  </a:extLst>
                </p14:cNvPr>
                <p14:cNvContentPartPr/>
                <p14:nvPr/>
              </p14:nvContentPartPr>
              <p14:xfrm>
                <a:off x="3969524" y="6221422"/>
                <a:ext cx="82080" cy="127800"/>
              </p14:xfrm>
            </p:contentPart>
          </mc:Choice>
          <mc:Fallback xmlns="">
            <p:pic>
              <p:nvPicPr>
                <p:cNvPr id="313" name="Freihand 312">
                  <a:extLst>
                    <a:ext uri="{FF2B5EF4-FFF2-40B4-BE49-F238E27FC236}">
                      <a16:creationId xmlns:a16="http://schemas.microsoft.com/office/drawing/2014/main" id="{FDC82A51-572B-4D82-81CE-BA56F0EA3833}"/>
                    </a:ext>
                  </a:extLst>
                </p:cNvPr>
                <p:cNvPicPr/>
                <p:nvPr/>
              </p:nvPicPr>
              <p:blipFill>
                <a:blip r:embed="rId320"/>
                <a:stretch>
                  <a:fillRect/>
                </a:stretch>
              </p:blipFill>
              <p:spPr>
                <a:xfrm>
                  <a:off x="3960884" y="6212782"/>
                  <a:ext cx="99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14" name="Freihand 313">
                  <a:extLst>
                    <a:ext uri="{FF2B5EF4-FFF2-40B4-BE49-F238E27FC236}">
                      <a16:creationId xmlns:a16="http://schemas.microsoft.com/office/drawing/2014/main" id="{35FF7932-0CA4-4416-AD54-90984AB48281}"/>
                    </a:ext>
                  </a:extLst>
                </p14:cNvPr>
                <p14:cNvContentPartPr/>
                <p14:nvPr/>
              </p14:nvContentPartPr>
              <p14:xfrm>
                <a:off x="4127204" y="6235102"/>
                <a:ext cx="51480" cy="78480"/>
              </p14:xfrm>
            </p:contentPart>
          </mc:Choice>
          <mc:Fallback xmlns="">
            <p:pic>
              <p:nvPicPr>
                <p:cNvPr id="314" name="Freihand 313">
                  <a:extLst>
                    <a:ext uri="{FF2B5EF4-FFF2-40B4-BE49-F238E27FC236}">
                      <a16:creationId xmlns:a16="http://schemas.microsoft.com/office/drawing/2014/main" id="{35FF7932-0CA4-4416-AD54-90984AB48281}"/>
                    </a:ext>
                  </a:extLst>
                </p:cNvPr>
                <p:cNvPicPr/>
                <p:nvPr/>
              </p:nvPicPr>
              <p:blipFill>
                <a:blip r:embed="rId322"/>
                <a:stretch>
                  <a:fillRect/>
                </a:stretch>
              </p:blipFill>
              <p:spPr>
                <a:xfrm>
                  <a:off x="4118204" y="6226102"/>
                  <a:ext cx="69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15" name="Freihand 314">
                  <a:extLst>
                    <a:ext uri="{FF2B5EF4-FFF2-40B4-BE49-F238E27FC236}">
                      <a16:creationId xmlns:a16="http://schemas.microsoft.com/office/drawing/2014/main" id="{CAACD47D-EE16-4FD6-8708-0D2D45769CAE}"/>
                    </a:ext>
                  </a:extLst>
                </p14:cNvPr>
                <p14:cNvContentPartPr/>
                <p14:nvPr/>
              </p14:nvContentPartPr>
              <p14:xfrm>
                <a:off x="4226204" y="6219622"/>
                <a:ext cx="94320" cy="88920"/>
              </p14:xfrm>
            </p:contentPart>
          </mc:Choice>
          <mc:Fallback xmlns="">
            <p:pic>
              <p:nvPicPr>
                <p:cNvPr id="315" name="Freihand 314">
                  <a:extLst>
                    <a:ext uri="{FF2B5EF4-FFF2-40B4-BE49-F238E27FC236}">
                      <a16:creationId xmlns:a16="http://schemas.microsoft.com/office/drawing/2014/main" id="{CAACD47D-EE16-4FD6-8708-0D2D45769CAE}"/>
                    </a:ext>
                  </a:extLst>
                </p:cNvPr>
                <p:cNvPicPr/>
                <p:nvPr/>
              </p:nvPicPr>
              <p:blipFill>
                <a:blip r:embed="rId324"/>
                <a:stretch>
                  <a:fillRect/>
                </a:stretch>
              </p:blipFill>
              <p:spPr>
                <a:xfrm>
                  <a:off x="4217564" y="6210622"/>
                  <a:ext cx="111960" cy="106560"/>
                </a:xfrm>
                <a:prstGeom prst="rect">
                  <a:avLst/>
                </a:prstGeom>
              </p:spPr>
            </p:pic>
          </mc:Fallback>
        </mc:AlternateContent>
      </p:grpSp>
      <p:grpSp>
        <p:nvGrpSpPr>
          <p:cNvPr id="319" name="Gruppieren 318">
            <a:extLst>
              <a:ext uri="{FF2B5EF4-FFF2-40B4-BE49-F238E27FC236}">
                <a16:creationId xmlns:a16="http://schemas.microsoft.com/office/drawing/2014/main" id="{89E55379-5524-4A64-9344-F68498797222}"/>
              </a:ext>
            </a:extLst>
          </p:cNvPr>
          <p:cNvGrpSpPr/>
          <p:nvPr/>
        </p:nvGrpSpPr>
        <p:grpSpPr>
          <a:xfrm>
            <a:off x="4640924" y="6387742"/>
            <a:ext cx="153720" cy="59040"/>
            <a:chOff x="4640924" y="6387742"/>
            <a:chExt cx="153720" cy="59040"/>
          </a:xfrm>
        </p:grpSpPr>
        <mc:AlternateContent xmlns:mc="http://schemas.openxmlformats.org/markup-compatibility/2006" xmlns:p14="http://schemas.microsoft.com/office/powerpoint/2010/main">
          <mc:Choice Requires="p14">
            <p:contentPart p14:bwMode="auto" r:id="rId325">
              <p14:nvContentPartPr>
                <p14:cNvPr id="316" name="Freihand 315">
                  <a:extLst>
                    <a:ext uri="{FF2B5EF4-FFF2-40B4-BE49-F238E27FC236}">
                      <a16:creationId xmlns:a16="http://schemas.microsoft.com/office/drawing/2014/main" id="{C5180E4F-A03A-43CE-82FE-486FEB8700F6}"/>
                    </a:ext>
                  </a:extLst>
                </p14:cNvPr>
                <p14:cNvContentPartPr/>
                <p14:nvPr/>
              </p14:nvContentPartPr>
              <p14:xfrm>
                <a:off x="4640924" y="6387742"/>
                <a:ext cx="135720" cy="10800"/>
              </p14:xfrm>
            </p:contentPart>
          </mc:Choice>
          <mc:Fallback xmlns="">
            <p:pic>
              <p:nvPicPr>
                <p:cNvPr id="316" name="Freihand 315">
                  <a:extLst>
                    <a:ext uri="{FF2B5EF4-FFF2-40B4-BE49-F238E27FC236}">
                      <a16:creationId xmlns:a16="http://schemas.microsoft.com/office/drawing/2014/main" id="{C5180E4F-A03A-43CE-82FE-486FEB8700F6}"/>
                    </a:ext>
                  </a:extLst>
                </p:cNvPr>
                <p:cNvPicPr/>
                <p:nvPr/>
              </p:nvPicPr>
              <p:blipFill>
                <a:blip r:embed="rId326"/>
                <a:stretch>
                  <a:fillRect/>
                </a:stretch>
              </p:blipFill>
              <p:spPr>
                <a:xfrm>
                  <a:off x="4632284" y="6378742"/>
                  <a:ext cx="153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17" name="Freihand 316">
                  <a:extLst>
                    <a:ext uri="{FF2B5EF4-FFF2-40B4-BE49-F238E27FC236}">
                      <a16:creationId xmlns:a16="http://schemas.microsoft.com/office/drawing/2014/main" id="{219A09C6-E4FA-4583-B9D7-7E8AC8A24255}"/>
                    </a:ext>
                  </a:extLst>
                </p14:cNvPr>
                <p14:cNvContentPartPr/>
                <p14:nvPr/>
              </p14:nvContentPartPr>
              <p14:xfrm>
                <a:off x="4672964" y="6444262"/>
                <a:ext cx="121680" cy="2520"/>
              </p14:xfrm>
            </p:contentPart>
          </mc:Choice>
          <mc:Fallback xmlns="">
            <p:pic>
              <p:nvPicPr>
                <p:cNvPr id="317" name="Freihand 316">
                  <a:extLst>
                    <a:ext uri="{FF2B5EF4-FFF2-40B4-BE49-F238E27FC236}">
                      <a16:creationId xmlns:a16="http://schemas.microsoft.com/office/drawing/2014/main" id="{219A09C6-E4FA-4583-B9D7-7E8AC8A24255}"/>
                    </a:ext>
                  </a:extLst>
                </p:cNvPr>
                <p:cNvPicPr/>
                <p:nvPr/>
              </p:nvPicPr>
              <p:blipFill>
                <a:blip r:embed="rId328"/>
                <a:stretch>
                  <a:fillRect/>
                </a:stretch>
              </p:blipFill>
              <p:spPr>
                <a:xfrm>
                  <a:off x="4664324" y="6435622"/>
                  <a:ext cx="13932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9">
            <p14:nvContentPartPr>
              <p14:cNvPr id="318" name="Freihand 317">
                <a:extLst>
                  <a:ext uri="{FF2B5EF4-FFF2-40B4-BE49-F238E27FC236}">
                    <a16:creationId xmlns:a16="http://schemas.microsoft.com/office/drawing/2014/main" id="{EB02D49D-B6E2-4049-BE2E-98C1A5BB7A7E}"/>
                  </a:ext>
                </a:extLst>
              </p14:cNvPr>
              <p14:cNvContentPartPr/>
              <p14:nvPr/>
            </p14:nvContentPartPr>
            <p14:xfrm>
              <a:off x="5065364" y="6290182"/>
              <a:ext cx="185040" cy="188640"/>
            </p14:xfrm>
          </p:contentPart>
        </mc:Choice>
        <mc:Fallback xmlns="">
          <p:pic>
            <p:nvPicPr>
              <p:cNvPr id="318" name="Freihand 317">
                <a:extLst>
                  <a:ext uri="{FF2B5EF4-FFF2-40B4-BE49-F238E27FC236}">
                    <a16:creationId xmlns:a16="http://schemas.microsoft.com/office/drawing/2014/main" id="{EB02D49D-B6E2-4049-BE2E-98C1A5BB7A7E}"/>
                  </a:ext>
                </a:extLst>
              </p:cNvPr>
              <p:cNvPicPr/>
              <p:nvPr/>
            </p:nvPicPr>
            <p:blipFill>
              <a:blip r:embed="rId330"/>
              <a:stretch>
                <a:fillRect/>
              </a:stretch>
            </p:blipFill>
            <p:spPr>
              <a:xfrm>
                <a:off x="5056364" y="6281182"/>
                <a:ext cx="202680" cy="206280"/>
              </a:xfrm>
              <a:prstGeom prst="rect">
                <a:avLst/>
              </a:prstGeom>
            </p:spPr>
          </p:pic>
        </mc:Fallback>
      </mc:AlternateContent>
      <p:grpSp>
        <p:nvGrpSpPr>
          <p:cNvPr id="342" name="Gruppieren 341">
            <a:extLst>
              <a:ext uri="{FF2B5EF4-FFF2-40B4-BE49-F238E27FC236}">
                <a16:creationId xmlns:a16="http://schemas.microsoft.com/office/drawing/2014/main" id="{264CFFCA-11C2-4401-95CF-BDD1617F81FA}"/>
              </a:ext>
            </a:extLst>
          </p:cNvPr>
          <p:cNvGrpSpPr/>
          <p:nvPr/>
        </p:nvGrpSpPr>
        <p:grpSpPr>
          <a:xfrm>
            <a:off x="5508884" y="6022342"/>
            <a:ext cx="2723760" cy="532080"/>
            <a:chOff x="5508884" y="6022342"/>
            <a:chExt cx="2723760" cy="532080"/>
          </a:xfrm>
        </p:grpSpPr>
        <mc:AlternateContent xmlns:mc="http://schemas.openxmlformats.org/markup-compatibility/2006" xmlns:p14="http://schemas.microsoft.com/office/powerpoint/2010/main">
          <mc:Choice Requires="p14">
            <p:contentPart p14:bwMode="auto" r:id="rId331">
              <p14:nvContentPartPr>
                <p14:cNvPr id="321" name="Freihand 320">
                  <a:extLst>
                    <a:ext uri="{FF2B5EF4-FFF2-40B4-BE49-F238E27FC236}">
                      <a16:creationId xmlns:a16="http://schemas.microsoft.com/office/drawing/2014/main" id="{5CFA915A-5057-4C7B-AC74-DD782C22F60E}"/>
                    </a:ext>
                  </a:extLst>
                </p14:cNvPr>
                <p14:cNvContentPartPr/>
                <p14:nvPr/>
              </p14:nvContentPartPr>
              <p14:xfrm>
                <a:off x="5508884" y="6369022"/>
                <a:ext cx="150480" cy="20880"/>
              </p14:xfrm>
            </p:contentPart>
          </mc:Choice>
          <mc:Fallback xmlns="">
            <p:pic>
              <p:nvPicPr>
                <p:cNvPr id="321" name="Freihand 320">
                  <a:extLst>
                    <a:ext uri="{FF2B5EF4-FFF2-40B4-BE49-F238E27FC236}">
                      <a16:creationId xmlns:a16="http://schemas.microsoft.com/office/drawing/2014/main" id="{5CFA915A-5057-4C7B-AC74-DD782C22F60E}"/>
                    </a:ext>
                  </a:extLst>
                </p:cNvPr>
                <p:cNvPicPr/>
                <p:nvPr/>
              </p:nvPicPr>
              <p:blipFill>
                <a:blip r:embed="rId332"/>
                <a:stretch>
                  <a:fillRect/>
                </a:stretch>
              </p:blipFill>
              <p:spPr>
                <a:xfrm>
                  <a:off x="5500244" y="6360382"/>
                  <a:ext cx="168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22" name="Freihand 321">
                  <a:extLst>
                    <a:ext uri="{FF2B5EF4-FFF2-40B4-BE49-F238E27FC236}">
                      <a16:creationId xmlns:a16="http://schemas.microsoft.com/office/drawing/2014/main" id="{5DBE0739-6BE6-4F4F-BCD1-5CD8B59DE306}"/>
                    </a:ext>
                  </a:extLst>
                </p14:cNvPr>
                <p14:cNvContentPartPr/>
                <p14:nvPr/>
              </p14:nvContentPartPr>
              <p14:xfrm>
                <a:off x="5548124" y="6444982"/>
                <a:ext cx="130320" cy="12240"/>
              </p14:xfrm>
            </p:contentPart>
          </mc:Choice>
          <mc:Fallback xmlns="">
            <p:pic>
              <p:nvPicPr>
                <p:cNvPr id="322" name="Freihand 321">
                  <a:extLst>
                    <a:ext uri="{FF2B5EF4-FFF2-40B4-BE49-F238E27FC236}">
                      <a16:creationId xmlns:a16="http://schemas.microsoft.com/office/drawing/2014/main" id="{5DBE0739-6BE6-4F4F-BCD1-5CD8B59DE306}"/>
                    </a:ext>
                  </a:extLst>
                </p:cNvPr>
                <p:cNvPicPr/>
                <p:nvPr/>
              </p:nvPicPr>
              <p:blipFill>
                <a:blip r:embed="rId334"/>
                <a:stretch>
                  <a:fillRect/>
                </a:stretch>
              </p:blipFill>
              <p:spPr>
                <a:xfrm>
                  <a:off x="5539484" y="6435982"/>
                  <a:ext cx="147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23" name="Freihand 322">
                  <a:extLst>
                    <a:ext uri="{FF2B5EF4-FFF2-40B4-BE49-F238E27FC236}">
                      <a16:creationId xmlns:a16="http://schemas.microsoft.com/office/drawing/2014/main" id="{3DB4E5CC-1849-47EB-961F-84E4545C4A0E}"/>
                    </a:ext>
                  </a:extLst>
                </p14:cNvPr>
                <p14:cNvContentPartPr/>
                <p14:nvPr/>
              </p14:nvContentPartPr>
              <p14:xfrm>
                <a:off x="5730284" y="6263182"/>
                <a:ext cx="117360" cy="241200"/>
              </p14:xfrm>
            </p:contentPart>
          </mc:Choice>
          <mc:Fallback xmlns="">
            <p:pic>
              <p:nvPicPr>
                <p:cNvPr id="323" name="Freihand 322">
                  <a:extLst>
                    <a:ext uri="{FF2B5EF4-FFF2-40B4-BE49-F238E27FC236}">
                      <a16:creationId xmlns:a16="http://schemas.microsoft.com/office/drawing/2014/main" id="{3DB4E5CC-1849-47EB-961F-84E4545C4A0E}"/>
                    </a:ext>
                  </a:extLst>
                </p:cNvPr>
                <p:cNvPicPr/>
                <p:nvPr/>
              </p:nvPicPr>
              <p:blipFill>
                <a:blip r:embed="rId336"/>
                <a:stretch>
                  <a:fillRect/>
                </a:stretch>
              </p:blipFill>
              <p:spPr>
                <a:xfrm>
                  <a:off x="5721644" y="6254542"/>
                  <a:ext cx="1350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24" name="Freihand 323">
                  <a:extLst>
                    <a:ext uri="{FF2B5EF4-FFF2-40B4-BE49-F238E27FC236}">
                      <a16:creationId xmlns:a16="http://schemas.microsoft.com/office/drawing/2014/main" id="{B813340B-90AD-4A4B-A24D-06A19F54532C}"/>
                    </a:ext>
                  </a:extLst>
                </p14:cNvPr>
                <p14:cNvContentPartPr/>
                <p14:nvPr/>
              </p14:nvContentPartPr>
              <p14:xfrm>
                <a:off x="5982284" y="6265702"/>
                <a:ext cx="148680" cy="288720"/>
              </p14:xfrm>
            </p:contentPart>
          </mc:Choice>
          <mc:Fallback xmlns="">
            <p:pic>
              <p:nvPicPr>
                <p:cNvPr id="324" name="Freihand 323">
                  <a:extLst>
                    <a:ext uri="{FF2B5EF4-FFF2-40B4-BE49-F238E27FC236}">
                      <a16:creationId xmlns:a16="http://schemas.microsoft.com/office/drawing/2014/main" id="{B813340B-90AD-4A4B-A24D-06A19F54532C}"/>
                    </a:ext>
                  </a:extLst>
                </p:cNvPr>
                <p:cNvPicPr/>
                <p:nvPr/>
              </p:nvPicPr>
              <p:blipFill>
                <a:blip r:embed="rId338"/>
                <a:stretch>
                  <a:fillRect/>
                </a:stretch>
              </p:blipFill>
              <p:spPr>
                <a:xfrm>
                  <a:off x="5973284" y="6256702"/>
                  <a:ext cx="1663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25" name="Freihand 324">
                  <a:extLst>
                    <a:ext uri="{FF2B5EF4-FFF2-40B4-BE49-F238E27FC236}">
                      <a16:creationId xmlns:a16="http://schemas.microsoft.com/office/drawing/2014/main" id="{E7E2DF36-2DDB-4831-BE84-8B00A89876AB}"/>
                    </a:ext>
                  </a:extLst>
                </p14:cNvPr>
                <p14:cNvContentPartPr/>
                <p14:nvPr/>
              </p14:nvContentPartPr>
              <p14:xfrm>
                <a:off x="6164804" y="6086782"/>
                <a:ext cx="63360" cy="168480"/>
              </p14:xfrm>
            </p:contentPart>
          </mc:Choice>
          <mc:Fallback xmlns="">
            <p:pic>
              <p:nvPicPr>
                <p:cNvPr id="325" name="Freihand 324">
                  <a:extLst>
                    <a:ext uri="{FF2B5EF4-FFF2-40B4-BE49-F238E27FC236}">
                      <a16:creationId xmlns:a16="http://schemas.microsoft.com/office/drawing/2014/main" id="{E7E2DF36-2DDB-4831-BE84-8B00A89876AB}"/>
                    </a:ext>
                  </a:extLst>
                </p:cNvPr>
                <p:cNvPicPr/>
                <p:nvPr/>
              </p:nvPicPr>
              <p:blipFill>
                <a:blip r:embed="rId340"/>
                <a:stretch>
                  <a:fillRect/>
                </a:stretch>
              </p:blipFill>
              <p:spPr>
                <a:xfrm>
                  <a:off x="6155804" y="6078142"/>
                  <a:ext cx="81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26" name="Freihand 325">
                  <a:extLst>
                    <a:ext uri="{FF2B5EF4-FFF2-40B4-BE49-F238E27FC236}">
                      <a16:creationId xmlns:a16="http://schemas.microsoft.com/office/drawing/2014/main" id="{6DF08D16-1E82-46DB-B917-25AFBE9E55D8}"/>
                    </a:ext>
                  </a:extLst>
                </p14:cNvPr>
                <p14:cNvContentPartPr/>
                <p14:nvPr/>
              </p14:nvContentPartPr>
              <p14:xfrm>
                <a:off x="6265964" y="6124582"/>
                <a:ext cx="70200" cy="91440"/>
              </p14:xfrm>
            </p:contentPart>
          </mc:Choice>
          <mc:Fallback xmlns="">
            <p:pic>
              <p:nvPicPr>
                <p:cNvPr id="326" name="Freihand 325">
                  <a:extLst>
                    <a:ext uri="{FF2B5EF4-FFF2-40B4-BE49-F238E27FC236}">
                      <a16:creationId xmlns:a16="http://schemas.microsoft.com/office/drawing/2014/main" id="{6DF08D16-1E82-46DB-B917-25AFBE9E55D8}"/>
                    </a:ext>
                  </a:extLst>
                </p:cNvPr>
                <p:cNvPicPr/>
                <p:nvPr/>
              </p:nvPicPr>
              <p:blipFill>
                <a:blip r:embed="rId342"/>
                <a:stretch>
                  <a:fillRect/>
                </a:stretch>
              </p:blipFill>
              <p:spPr>
                <a:xfrm>
                  <a:off x="6257324" y="6115942"/>
                  <a:ext cx="87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27" name="Freihand 326">
                  <a:extLst>
                    <a:ext uri="{FF2B5EF4-FFF2-40B4-BE49-F238E27FC236}">
                      <a16:creationId xmlns:a16="http://schemas.microsoft.com/office/drawing/2014/main" id="{139A21F0-C749-4685-B2A8-6A3C00003485}"/>
                    </a:ext>
                  </a:extLst>
                </p14:cNvPr>
                <p14:cNvContentPartPr/>
                <p14:nvPr/>
              </p14:nvContentPartPr>
              <p14:xfrm>
                <a:off x="6418964" y="6081742"/>
                <a:ext cx="92160" cy="137160"/>
              </p14:xfrm>
            </p:contentPart>
          </mc:Choice>
          <mc:Fallback xmlns="">
            <p:pic>
              <p:nvPicPr>
                <p:cNvPr id="327" name="Freihand 326">
                  <a:extLst>
                    <a:ext uri="{FF2B5EF4-FFF2-40B4-BE49-F238E27FC236}">
                      <a16:creationId xmlns:a16="http://schemas.microsoft.com/office/drawing/2014/main" id="{139A21F0-C749-4685-B2A8-6A3C00003485}"/>
                    </a:ext>
                  </a:extLst>
                </p:cNvPr>
                <p:cNvPicPr/>
                <p:nvPr/>
              </p:nvPicPr>
              <p:blipFill>
                <a:blip r:embed="rId344"/>
                <a:stretch>
                  <a:fillRect/>
                </a:stretch>
              </p:blipFill>
              <p:spPr>
                <a:xfrm>
                  <a:off x="6410324" y="6072742"/>
                  <a:ext cx="109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28" name="Freihand 327">
                  <a:extLst>
                    <a:ext uri="{FF2B5EF4-FFF2-40B4-BE49-F238E27FC236}">
                      <a16:creationId xmlns:a16="http://schemas.microsoft.com/office/drawing/2014/main" id="{9A35610D-0AC5-484B-BBFD-B5778C2C62B6}"/>
                    </a:ext>
                  </a:extLst>
                </p14:cNvPr>
                <p14:cNvContentPartPr/>
                <p14:nvPr/>
              </p14:nvContentPartPr>
              <p14:xfrm>
                <a:off x="6404204" y="6153022"/>
                <a:ext cx="90000" cy="14400"/>
              </p14:xfrm>
            </p:contentPart>
          </mc:Choice>
          <mc:Fallback xmlns="">
            <p:pic>
              <p:nvPicPr>
                <p:cNvPr id="328" name="Freihand 327">
                  <a:extLst>
                    <a:ext uri="{FF2B5EF4-FFF2-40B4-BE49-F238E27FC236}">
                      <a16:creationId xmlns:a16="http://schemas.microsoft.com/office/drawing/2014/main" id="{9A35610D-0AC5-484B-BBFD-B5778C2C62B6}"/>
                    </a:ext>
                  </a:extLst>
                </p:cNvPr>
                <p:cNvPicPr/>
                <p:nvPr/>
              </p:nvPicPr>
              <p:blipFill>
                <a:blip r:embed="rId346"/>
                <a:stretch>
                  <a:fillRect/>
                </a:stretch>
              </p:blipFill>
              <p:spPr>
                <a:xfrm>
                  <a:off x="6395564" y="6144022"/>
                  <a:ext cx="107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29" name="Freihand 328">
                  <a:extLst>
                    <a:ext uri="{FF2B5EF4-FFF2-40B4-BE49-F238E27FC236}">
                      <a16:creationId xmlns:a16="http://schemas.microsoft.com/office/drawing/2014/main" id="{887AB59B-C5E7-400F-8644-CBCF3100A7B7}"/>
                    </a:ext>
                  </a:extLst>
                </p14:cNvPr>
                <p14:cNvContentPartPr/>
                <p14:nvPr/>
              </p14:nvContentPartPr>
              <p14:xfrm>
                <a:off x="6484124" y="6360742"/>
                <a:ext cx="167040" cy="39960"/>
              </p14:xfrm>
            </p:contentPart>
          </mc:Choice>
          <mc:Fallback xmlns="">
            <p:pic>
              <p:nvPicPr>
                <p:cNvPr id="329" name="Freihand 328">
                  <a:extLst>
                    <a:ext uri="{FF2B5EF4-FFF2-40B4-BE49-F238E27FC236}">
                      <a16:creationId xmlns:a16="http://schemas.microsoft.com/office/drawing/2014/main" id="{887AB59B-C5E7-400F-8644-CBCF3100A7B7}"/>
                    </a:ext>
                  </a:extLst>
                </p:cNvPr>
                <p:cNvPicPr/>
                <p:nvPr/>
              </p:nvPicPr>
              <p:blipFill>
                <a:blip r:embed="rId348"/>
                <a:stretch>
                  <a:fillRect/>
                </a:stretch>
              </p:blipFill>
              <p:spPr>
                <a:xfrm>
                  <a:off x="6475484" y="6352102"/>
                  <a:ext cx="184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30" name="Freihand 329">
                  <a:extLst>
                    <a:ext uri="{FF2B5EF4-FFF2-40B4-BE49-F238E27FC236}">
                      <a16:creationId xmlns:a16="http://schemas.microsoft.com/office/drawing/2014/main" id="{7344D520-57BB-41F0-8688-DC7BB4C7141E}"/>
                    </a:ext>
                  </a:extLst>
                </p14:cNvPr>
                <p14:cNvContentPartPr/>
                <p14:nvPr/>
              </p14:nvContentPartPr>
              <p14:xfrm>
                <a:off x="6474404" y="6420862"/>
                <a:ext cx="176400" cy="21960"/>
              </p14:xfrm>
            </p:contentPart>
          </mc:Choice>
          <mc:Fallback xmlns="">
            <p:pic>
              <p:nvPicPr>
                <p:cNvPr id="330" name="Freihand 329">
                  <a:extLst>
                    <a:ext uri="{FF2B5EF4-FFF2-40B4-BE49-F238E27FC236}">
                      <a16:creationId xmlns:a16="http://schemas.microsoft.com/office/drawing/2014/main" id="{7344D520-57BB-41F0-8688-DC7BB4C7141E}"/>
                    </a:ext>
                  </a:extLst>
                </p:cNvPr>
                <p:cNvPicPr/>
                <p:nvPr/>
              </p:nvPicPr>
              <p:blipFill>
                <a:blip r:embed="rId350"/>
                <a:stretch>
                  <a:fillRect/>
                </a:stretch>
              </p:blipFill>
              <p:spPr>
                <a:xfrm>
                  <a:off x="6465404" y="6411862"/>
                  <a:ext cx="194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31" name="Freihand 330">
                  <a:extLst>
                    <a:ext uri="{FF2B5EF4-FFF2-40B4-BE49-F238E27FC236}">
                      <a16:creationId xmlns:a16="http://schemas.microsoft.com/office/drawing/2014/main" id="{9A3B7EEB-2691-4E6A-92F3-A0E4DD22FAAF}"/>
                    </a:ext>
                  </a:extLst>
                </p14:cNvPr>
                <p14:cNvContentPartPr/>
                <p14:nvPr/>
              </p14:nvContentPartPr>
              <p14:xfrm>
                <a:off x="6729284" y="6213502"/>
                <a:ext cx="150840" cy="205920"/>
              </p14:xfrm>
            </p:contentPart>
          </mc:Choice>
          <mc:Fallback xmlns="">
            <p:pic>
              <p:nvPicPr>
                <p:cNvPr id="331" name="Freihand 330">
                  <a:extLst>
                    <a:ext uri="{FF2B5EF4-FFF2-40B4-BE49-F238E27FC236}">
                      <a16:creationId xmlns:a16="http://schemas.microsoft.com/office/drawing/2014/main" id="{9A3B7EEB-2691-4E6A-92F3-A0E4DD22FAAF}"/>
                    </a:ext>
                  </a:extLst>
                </p:cNvPr>
                <p:cNvPicPr/>
                <p:nvPr/>
              </p:nvPicPr>
              <p:blipFill>
                <a:blip r:embed="rId352"/>
                <a:stretch>
                  <a:fillRect/>
                </a:stretch>
              </p:blipFill>
              <p:spPr>
                <a:xfrm>
                  <a:off x="6720284" y="6204502"/>
                  <a:ext cx="168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32" name="Freihand 331">
                  <a:extLst>
                    <a:ext uri="{FF2B5EF4-FFF2-40B4-BE49-F238E27FC236}">
                      <a16:creationId xmlns:a16="http://schemas.microsoft.com/office/drawing/2014/main" id="{36554A56-B8A9-4693-878D-545502780151}"/>
                    </a:ext>
                  </a:extLst>
                </p14:cNvPr>
                <p14:cNvContentPartPr/>
                <p14:nvPr/>
              </p14:nvContentPartPr>
              <p14:xfrm>
                <a:off x="6951044" y="6203422"/>
                <a:ext cx="137880" cy="149400"/>
              </p14:xfrm>
            </p:contentPart>
          </mc:Choice>
          <mc:Fallback xmlns="">
            <p:pic>
              <p:nvPicPr>
                <p:cNvPr id="332" name="Freihand 331">
                  <a:extLst>
                    <a:ext uri="{FF2B5EF4-FFF2-40B4-BE49-F238E27FC236}">
                      <a16:creationId xmlns:a16="http://schemas.microsoft.com/office/drawing/2014/main" id="{36554A56-B8A9-4693-878D-545502780151}"/>
                    </a:ext>
                  </a:extLst>
                </p:cNvPr>
                <p:cNvPicPr/>
                <p:nvPr/>
              </p:nvPicPr>
              <p:blipFill>
                <a:blip r:embed="rId354"/>
                <a:stretch>
                  <a:fillRect/>
                </a:stretch>
              </p:blipFill>
              <p:spPr>
                <a:xfrm>
                  <a:off x="6942404" y="6194422"/>
                  <a:ext cx="155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33" name="Freihand 332">
                  <a:extLst>
                    <a:ext uri="{FF2B5EF4-FFF2-40B4-BE49-F238E27FC236}">
                      <a16:creationId xmlns:a16="http://schemas.microsoft.com/office/drawing/2014/main" id="{7A5BBEE5-5E3C-475F-B75B-34D19F84BAFE}"/>
                    </a:ext>
                  </a:extLst>
                </p14:cNvPr>
                <p14:cNvContentPartPr/>
                <p14:nvPr/>
              </p14:nvContentPartPr>
              <p14:xfrm>
                <a:off x="7178204" y="6248782"/>
                <a:ext cx="160200" cy="32400"/>
              </p14:xfrm>
            </p:contentPart>
          </mc:Choice>
          <mc:Fallback xmlns="">
            <p:pic>
              <p:nvPicPr>
                <p:cNvPr id="333" name="Freihand 332">
                  <a:extLst>
                    <a:ext uri="{FF2B5EF4-FFF2-40B4-BE49-F238E27FC236}">
                      <a16:creationId xmlns:a16="http://schemas.microsoft.com/office/drawing/2014/main" id="{7A5BBEE5-5E3C-475F-B75B-34D19F84BAFE}"/>
                    </a:ext>
                  </a:extLst>
                </p:cNvPr>
                <p:cNvPicPr/>
                <p:nvPr/>
              </p:nvPicPr>
              <p:blipFill>
                <a:blip r:embed="rId356"/>
                <a:stretch>
                  <a:fillRect/>
                </a:stretch>
              </p:blipFill>
              <p:spPr>
                <a:xfrm>
                  <a:off x="7169204" y="6240142"/>
                  <a:ext cx="177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34" name="Freihand 333">
                  <a:extLst>
                    <a:ext uri="{FF2B5EF4-FFF2-40B4-BE49-F238E27FC236}">
                      <a16:creationId xmlns:a16="http://schemas.microsoft.com/office/drawing/2014/main" id="{2EB00567-DC15-46EE-8107-222986E607D7}"/>
                    </a:ext>
                  </a:extLst>
                </p14:cNvPr>
                <p14:cNvContentPartPr/>
                <p14:nvPr/>
              </p14:nvContentPartPr>
              <p14:xfrm>
                <a:off x="7415444" y="6074902"/>
                <a:ext cx="147600" cy="253440"/>
              </p14:xfrm>
            </p:contentPart>
          </mc:Choice>
          <mc:Fallback xmlns="">
            <p:pic>
              <p:nvPicPr>
                <p:cNvPr id="334" name="Freihand 333">
                  <a:extLst>
                    <a:ext uri="{FF2B5EF4-FFF2-40B4-BE49-F238E27FC236}">
                      <a16:creationId xmlns:a16="http://schemas.microsoft.com/office/drawing/2014/main" id="{2EB00567-DC15-46EE-8107-222986E607D7}"/>
                    </a:ext>
                  </a:extLst>
                </p:cNvPr>
                <p:cNvPicPr/>
                <p:nvPr/>
              </p:nvPicPr>
              <p:blipFill>
                <a:blip r:embed="rId358"/>
                <a:stretch>
                  <a:fillRect/>
                </a:stretch>
              </p:blipFill>
              <p:spPr>
                <a:xfrm>
                  <a:off x="7406804" y="6066262"/>
                  <a:ext cx="1652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35" name="Freihand 334">
                  <a:extLst>
                    <a:ext uri="{FF2B5EF4-FFF2-40B4-BE49-F238E27FC236}">
                      <a16:creationId xmlns:a16="http://schemas.microsoft.com/office/drawing/2014/main" id="{1981D95F-AE5B-4E67-8F04-5DF14F671519}"/>
                    </a:ext>
                  </a:extLst>
                </p14:cNvPr>
                <p14:cNvContentPartPr/>
                <p14:nvPr/>
              </p14:nvContentPartPr>
              <p14:xfrm>
                <a:off x="7416164" y="6216742"/>
                <a:ext cx="173160" cy="12600"/>
              </p14:xfrm>
            </p:contentPart>
          </mc:Choice>
          <mc:Fallback xmlns="">
            <p:pic>
              <p:nvPicPr>
                <p:cNvPr id="335" name="Freihand 334">
                  <a:extLst>
                    <a:ext uri="{FF2B5EF4-FFF2-40B4-BE49-F238E27FC236}">
                      <a16:creationId xmlns:a16="http://schemas.microsoft.com/office/drawing/2014/main" id="{1981D95F-AE5B-4E67-8F04-5DF14F671519}"/>
                    </a:ext>
                  </a:extLst>
                </p:cNvPr>
                <p:cNvPicPr/>
                <p:nvPr/>
              </p:nvPicPr>
              <p:blipFill>
                <a:blip r:embed="rId360"/>
                <a:stretch>
                  <a:fillRect/>
                </a:stretch>
              </p:blipFill>
              <p:spPr>
                <a:xfrm>
                  <a:off x="7407164" y="6208102"/>
                  <a:ext cx="190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37" name="Freihand 336">
                  <a:extLst>
                    <a:ext uri="{FF2B5EF4-FFF2-40B4-BE49-F238E27FC236}">
                      <a16:creationId xmlns:a16="http://schemas.microsoft.com/office/drawing/2014/main" id="{568732BF-0740-4CCB-9B01-DF61662BFCBB}"/>
                    </a:ext>
                  </a:extLst>
                </p14:cNvPr>
                <p14:cNvContentPartPr/>
                <p14:nvPr/>
              </p14:nvContentPartPr>
              <p14:xfrm>
                <a:off x="7698404" y="6174982"/>
                <a:ext cx="149040" cy="34560"/>
              </p14:xfrm>
            </p:contentPart>
          </mc:Choice>
          <mc:Fallback xmlns="">
            <p:pic>
              <p:nvPicPr>
                <p:cNvPr id="337" name="Freihand 336">
                  <a:extLst>
                    <a:ext uri="{FF2B5EF4-FFF2-40B4-BE49-F238E27FC236}">
                      <a16:creationId xmlns:a16="http://schemas.microsoft.com/office/drawing/2014/main" id="{568732BF-0740-4CCB-9B01-DF61662BFCBB}"/>
                    </a:ext>
                  </a:extLst>
                </p:cNvPr>
                <p:cNvPicPr/>
                <p:nvPr/>
              </p:nvPicPr>
              <p:blipFill>
                <a:blip r:embed="rId362"/>
                <a:stretch>
                  <a:fillRect/>
                </a:stretch>
              </p:blipFill>
              <p:spPr>
                <a:xfrm>
                  <a:off x="7689404" y="6166342"/>
                  <a:ext cx="166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38" name="Freihand 337">
                  <a:extLst>
                    <a:ext uri="{FF2B5EF4-FFF2-40B4-BE49-F238E27FC236}">
                      <a16:creationId xmlns:a16="http://schemas.microsoft.com/office/drawing/2014/main" id="{29826817-1BE6-4DDB-BF14-8F1ECB43652A}"/>
                    </a:ext>
                  </a:extLst>
                </p14:cNvPr>
                <p14:cNvContentPartPr/>
                <p14:nvPr/>
              </p14:nvContentPartPr>
              <p14:xfrm>
                <a:off x="7680764" y="6217462"/>
                <a:ext cx="169200" cy="46800"/>
              </p14:xfrm>
            </p:contentPart>
          </mc:Choice>
          <mc:Fallback xmlns="">
            <p:pic>
              <p:nvPicPr>
                <p:cNvPr id="338" name="Freihand 337">
                  <a:extLst>
                    <a:ext uri="{FF2B5EF4-FFF2-40B4-BE49-F238E27FC236}">
                      <a16:creationId xmlns:a16="http://schemas.microsoft.com/office/drawing/2014/main" id="{29826817-1BE6-4DDB-BF14-8F1ECB43652A}"/>
                    </a:ext>
                  </a:extLst>
                </p:cNvPr>
                <p:cNvPicPr/>
                <p:nvPr/>
              </p:nvPicPr>
              <p:blipFill>
                <a:blip r:embed="rId364"/>
                <a:stretch>
                  <a:fillRect/>
                </a:stretch>
              </p:blipFill>
              <p:spPr>
                <a:xfrm>
                  <a:off x="7671764" y="6208462"/>
                  <a:ext cx="186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40" name="Freihand 339">
                  <a:extLst>
                    <a:ext uri="{FF2B5EF4-FFF2-40B4-BE49-F238E27FC236}">
                      <a16:creationId xmlns:a16="http://schemas.microsoft.com/office/drawing/2014/main" id="{95653F5C-66B8-474D-AD29-8A29F391351B}"/>
                    </a:ext>
                  </a:extLst>
                </p14:cNvPr>
                <p14:cNvContentPartPr/>
                <p14:nvPr/>
              </p14:nvContentPartPr>
              <p14:xfrm>
                <a:off x="7978844" y="6049702"/>
                <a:ext cx="33480" cy="195840"/>
              </p14:xfrm>
            </p:contentPart>
          </mc:Choice>
          <mc:Fallback xmlns="">
            <p:pic>
              <p:nvPicPr>
                <p:cNvPr id="340" name="Freihand 339">
                  <a:extLst>
                    <a:ext uri="{FF2B5EF4-FFF2-40B4-BE49-F238E27FC236}">
                      <a16:creationId xmlns:a16="http://schemas.microsoft.com/office/drawing/2014/main" id="{95653F5C-66B8-474D-AD29-8A29F391351B}"/>
                    </a:ext>
                  </a:extLst>
                </p:cNvPr>
                <p:cNvPicPr/>
                <p:nvPr/>
              </p:nvPicPr>
              <p:blipFill>
                <a:blip r:embed="rId366"/>
                <a:stretch>
                  <a:fillRect/>
                </a:stretch>
              </p:blipFill>
              <p:spPr>
                <a:xfrm>
                  <a:off x="7970204" y="6041062"/>
                  <a:ext cx="511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41" name="Freihand 340">
                  <a:extLst>
                    <a:ext uri="{FF2B5EF4-FFF2-40B4-BE49-F238E27FC236}">
                      <a16:creationId xmlns:a16="http://schemas.microsoft.com/office/drawing/2014/main" id="{F7552240-34D9-4AF9-BAC1-B7297F9EFB58}"/>
                    </a:ext>
                  </a:extLst>
                </p14:cNvPr>
                <p14:cNvContentPartPr/>
                <p14:nvPr/>
              </p14:nvContentPartPr>
              <p14:xfrm>
                <a:off x="8079644" y="6022342"/>
                <a:ext cx="153000" cy="235800"/>
              </p14:xfrm>
            </p:contentPart>
          </mc:Choice>
          <mc:Fallback xmlns="">
            <p:pic>
              <p:nvPicPr>
                <p:cNvPr id="341" name="Freihand 340">
                  <a:extLst>
                    <a:ext uri="{FF2B5EF4-FFF2-40B4-BE49-F238E27FC236}">
                      <a16:creationId xmlns:a16="http://schemas.microsoft.com/office/drawing/2014/main" id="{F7552240-34D9-4AF9-BAC1-B7297F9EFB58}"/>
                    </a:ext>
                  </a:extLst>
                </p:cNvPr>
                <p:cNvPicPr/>
                <p:nvPr/>
              </p:nvPicPr>
              <p:blipFill>
                <a:blip r:embed="rId368"/>
                <a:stretch>
                  <a:fillRect/>
                </a:stretch>
              </p:blipFill>
              <p:spPr>
                <a:xfrm>
                  <a:off x="8070644" y="6013342"/>
                  <a:ext cx="170640" cy="253440"/>
                </a:xfrm>
                <a:prstGeom prst="rect">
                  <a:avLst/>
                </a:prstGeom>
              </p:spPr>
            </p:pic>
          </mc:Fallback>
        </mc:AlternateContent>
      </p:grpSp>
      <p:grpSp>
        <p:nvGrpSpPr>
          <p:cNvPr id="348" name="Gruppieren 347">
            <a:extLst>
              <a:ext uri="{FF2B5EF4-FFF2-40B4-BE49-F238E27FC236}">
                <a16:creationId xmlns:a16="http://schemas.microsoft.com/office/drawing/2014/main" id="{B7559971-5179-4679-8A1A-DC74726A5E18}"/>
              </a:ext>
            </a:extLst>
          </p:cNvPr>
          <p:cNvGrpSpPr/>
          <p:nvPr/>
        </p:nvGrpSpPr>
        <p:grpSpPr>
          <a:xfrm>
            <a:off x="1136684" y="4138102"/>
            <a:ext cx="803160" cy="286920"/>
            <a:chOff x="1136684" y="4138102"/>
            <a:chExt cx="803160" cy="286920"/>
          </a:xfrm>
        </p:grpSpPr>
        <mc:AlternateContent xmlns:mc="http://schemas.openxmlformats.org/markup-compatibility/2006" xmlns:p14="http://schemas.microsoft.com/office/powerpoint/2010/main">
          <mc:Choice Requires="p14">
            <p:contentPart p14:bwMode="auto" r:id="rId369">
              <p14:nvContentPartPr>
                <p14:cNvPr id="242" name="Freihand 241">
                  <a:extLst>
                    <a:ext uri="{FF2B5EF4-FFF2-40B4-BE49-F238E27FC236}">
                      <a16:creationId xmlns:a16="http://schemas.microsoft.com/office/drawing/2014/main" id="{37C5AC62-20DE-45D5-BC77-4CFDC19EF324}"/>
                    </a:ext>
                  </a:extLst>
                </p14:cNvPr>
                <p14:cNvContentPartPr/>
                <p14:nvPr/>
              </p14:nvContentPartPr>
              <p14:xfrm>
                <a:off x="1477244" y="4294342"/>
                <a:ext cx="114840" cy="124560"/>
              </p14:xfrm>
            </p:contentPart>
          </mc:Choice>
          <mc:Fallback xmlns="">
            <p:pic>
              <p:nvPicPr>
                <p:cNvPr id="242" name="Freihand 241">
                  <a:extLst>
                    <a:ext uri="{FF2B5EF4-FFF2-40B4-BE49-F238E27FC236}">
                      <a16:creationId xmlns:a16="http://schemas.microsoft.com/office/drawing/2014/main" id="{37C5AC62-20DE-45D5-BC77-4CFDC19EF324}"/>
                    </a:ext>
                  </a:extLst>
                </p:cNvPr>
                <p:cNvPicPr/>
                <p:nvPr/>
              </p:nvPicPr>
              <p:blipFill>
                <a:blip r:embed="rId370"/>
                <a:stretch>
                  <a:fillRect/>
                </a:stretch>
              </p:blipFill>
              <p:spPr>
                <a:xfrm>
                  <a:off x="1468244" y="4285702"/>
                  <a:ext cx="132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3" name="Freihand 242">
                  <a:extLst>
                    <a:ext uri="{FF2B5EF4-FFF2-40B4-BE49-F238E27FC236}">
                      <a16:creationId xmlns:a16="http://schemas.microsoft.com/office/drawing/2014/main" id="{40DFDEAB-D253-49A9-A165-5EE9F5D777EF}"/>
                    </a:ext>
                  </a:extLst>
                </p14:cNvPr>
                <p14:cNvContentPartPr/>
                <p14:nvPr/>
              </p14:nvContentPartPr>
              <p14:xfrm>
                <a:off x="1479044" y="4328902"/>
                <a:ext cx="145440" cy="77400"/>
              </p14:xfrm>
            </p:contentPart>
          </mc:Choice>
          <mc:Fallback xmlns="">
            <p:pic>
              <p:nvPicPr>
                <p:cNvPr id="243" name="Freihand 242">
                  <a:extLst>
                    <a:ext uri="{FF2B5EF4-FFF2-40B4-BE49-F238E27FC236}">
                      <a16:creationId xmlns:a16="http://schemas.microsoft.com/office/drawing/2014/main" id="{40DFDEAB-D253-49A9-A165-5EE9F5D777EF}"/>
                    </a:ext>
                  </a:extLst>
                </p:cNvPr>
                <p:cNvPicPr/>
                <p:nvPr/>
              </p:nvPicPr>
              <p:blipFill>
                <a:blip r:embed="rId372"/>
                <a:stretch>
                  <a:fillRect/>
                </a:stretch>
              </p:blipFill>
              <p:spPr>
                <a:xfrm>
                  <a:off x="1470404" y="4320262"/>
                  <a:ext cx="163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4" name="Freihand 243">
                  <a:extLst>
                    <a:ext uri="{FF2B5EF4-FFF2-40B4-BE49-F238E27FC236}">
                      <a16:creationId xmlns:a16="http://schemas.microsoft.com/office/drawing/2014/main" id="{2BA76A78-6779-4EED-A902-E736F63F0F1F}"/>
                    </a:ext>
                  </a:extLst>
                </p14:cNvPr>
                <p14:cNvContentPartPr/>
                <p14:nvPr/>
              </p14:nvContentPartPr>
              <p14:xfrm>
                <a:off x="1668764" y="4165462"/>
                <a:ext cx="67320" cy="97560"/>
              </p14:xfrm>
            </p:contentPart>
          </mc:Choice>
          <mc:Fallback xmlns="">
            <p:pic>
              <p:nvPicPr>
                <p:cNvPr id="244" name="Freihand 243">
                  <a:extLst>
                    <a:ext uri="{FF2B5EF4-FFF2-40B4-BE49-F238E27FC236}">
                      <a16:creationId xmlns:a16="http://schemas.microsoft.com/office/drawing/2014/main" id="{2BA76A78-6779-4EED-A902-E736F63F0F1F}"/>
                    </a:ext>
                  </a:extLst>
                </p:cNvPr>
                <p:cNvPicPr/>
                <p:nvPr/>
              </p:nvPicPr>
              <p:blipFill>
                <a:blip r:embed="rId374"/>
                <a:stretch>
                  <a:fillRect/>
                </a:stretch>
              </p:blipFill>
              <p:spPr>
                <a:xfrm>
                  <a:off x="1660124" y="4156462"/>
                  <a:ext cx="84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5" name="Freihand 244">
                  <a:extLst>
                    <a:ext uri="{FF2B5EF4-FFF2-40B4-BE49-F238E27FC236}">
                      <a16:creationId xmlns:a16="http://schemas.microsoft.com/office/drawing/2014/main" id="{F27933D0-FAA7-4E98-AB01-E9E030CDCE8E}"/>
                    </a:ext>
                  </a:extLst>
                </p14:cNvPr>
                <p14:cNvContentPartPr/>
                <p14:nvPr/>
              </p14:nvContentPartPr>
              <p14:xfrm>
                <a:off x="1763084" y="4180582"/>
                <a:ext cx="63360" cy="51480"/>
              </p14:xfrm>
            </p:contentPart>
          </mc:Choice>
          <mc:Fallback xmlns="">
            <p:pic>
              <p:nvPicPr>
                <p:cNvPr id="245" name="Freihand 244">
                  <a:extLst>
                    <a:ext uri="{FF2B5EF4-FFF2-40B4-BE49-F238E27FC236}">
                      <a16:creationId xmlns:a16="http://schemas.microsoft.com/office/drawing/2014/main" id="{F27933D0-FAA7-4E98-AB01-E9E030CDCE8E}"/>
                    </a:ext>
                  </a:extLst>
                </p:cNvPr>
                <p:cNvPicPr/>
                <p:nvPr/>
              </p:nvPicPr>
              <p:blipFill>
                <a:blip r:embed="rId376"/>
                <a:stretch>
                  <a:fillRect/>
                </a:stretch>
              </p:blipFill>
              <p:spPr>
                <a:xfrm>
                  <a:off x="1754084" y="4171582"/>
                  <a:ext cx="81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6" name="Freihand 245">
                  <a:extLst>
                    <a:ext uri="{FF2B5EF4-FFF2-40B4-BE49-F238E27FC236}">
                      <a16:creationId xmlns:a16="http://schemas.microsoft.com/office/drawing/2014/main" id="{72FFBE9D-17C4-4660-A50E-781D835332ED}"/>
                    </a:ext>
                  </a:extLst>
                </p14:cNvPr>
                <p14:cNvContentPartPr/>
                <p14:nvPr/>
              </p14:nvContentPartPr>
              <p14:xfrm>
                <a:off x="1865684" y="4138102"/>
                <a:ext cx="74160" cy="81360"/>
              </p14:xfrm>
            </p:contentPart>
          </mc:Choice>
          <mc:Fallback xmlns="">
            <p:pic>
              <p:nvPicPr>
                <p:cNvPr id="246" name="Freihand 245">
                  <a:extLst>
                    <a:ext uri="{FF2B5EF4-FFF2-40B4-BE49-F238E27FC236}">
                      <a16:creationId xmlns:a16="http://schemas.microsoft.com/office/drawing/2014/main" id="{72FFBE9D-17C4-4660-A50E-781D835332ED}"/>
                    </a:ext>
                  </a:extLst>
                </p:cNvPr>
                <p:cNvPicPr/>
                <p:nvPr/>
              </p:nvPicPr>
              <p:blipFill>
                <a:blip r:embed="rId378"/>
                <a:stretch>
                  <a:fillRect/>
                </a:stretch>
              </p:blipFill>
              <p:spPr>
                <a:xfrm>
                  <a:off x="1856684" y="4129462"/>
                  <a:ext cx="91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46" name="Freihand 345">
                  <a:extLst>
                    <a:ext uri="{FF2B5EF4-FFF2-40B4-BE49-F238E27FC236}">
                      <a16:creationId xmlns:a16="http://schemas.microsoft.com/office/drawing/2014/main" id="{BC1DB365-FD4D-4591-999F-4CF9F8B695E1}"/>
                    </a:ext>
                  </a:extLst>
                </p14:cNvPr>
                <p14:cNvContentPartPr/>
                <p14:nvPr/>
              </p14:nvContentPartPr>
              <p14:xfrm>
                <a:off x="1136684" y="4194622"/>
                <a:ext cx="134280" cy="230400"/>
              </p14:xfrm>
            </p:contentPart>
          </mc:Choice>
          <mc:Fallback xmlns="">
            <p:pic>
              <p:nvPicPr>
                <p:cNvPr id="346" name="Freihand 345">
                  <a:extLst>
                    <a:ext uri="{FF2B5EF4-FFF2-40B4-BE49-F238E27FC236}">
                      <a16:creationId xmlns:a16="http://schemas.microsoft.com/office/drawing/2014/main" id="{BC1DB365-FD4D-4591-999F-4CF9F8B695E1}"/>
                    </a:ext>
                  </a:extLst>
                </p:cNvPr>
                <p:cNvPicPr/>
                <p:nvPr/>
              </p:nvPicPr>
              <p:blipFill>
                <a:blip r:embed="rId380"/>
                <a:stretch>
                  <a:fillRect/>
                </a:stretch>
              </p:blipFill>
              <p:spPr>
                <a:xfrm>
                  <a:off x="1127684" y="4185622"/>
                  <a:ext cx="1519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47" name="Freihand 346">
                  <a:extLst>
                    <a:ext uri="{FF2B5EF4-FFF2-40B4-BE49-F238E27FC236}">
                      <a16:creationId xmlns:a16="http://schemas.microsoft.com/office/drawing/2014/main" id="{A2ED4391-0B6A-4C16-B2A2-BAF761534CB4}"/>
                    </a:ext>
                  </a:extLst>
                </p14:cNvPr>
                <p14:cNvContentPartPr/>
                <p14:nvPr/>
              </p14:nvContentPartPr>
              <p14:xfrm>
                <a:off x="1176644" y="4268062"/>
                <a:ext cx="158400" cy="38520"/>
              </p14:xfrm>
            </p:contentPart>
          </mc:Choice>
          <mc:Fallback xmlns="">
            <p:pic>
              <p:nvPicPr>
                <p:cNvPr id="347" name="Freihand 346">
                  <a:extLst>
                    <a:ext uri="{FF2B5EF4-FFF2-40B4-BE49-F238E27FC236}">
                      <a16:creationId xmlns:a16="http://schemas.microsoft.com/office/drawing/2014/main" id="{A2ED4391-0B6A-4C16-B2A2-BAF761534CB4}"/>
                    </a:ext>
                  </a:extLst>
                </p:cNvPr>
                <p:cNvPicPr/>
                <p:nvPr/>
              </p:nvPicPr>
              <p:blipFill>
                <a:blip r:embed="rId382"/>
                <a:stretch>
                  <a:fillRect/>
                </a:stretch>
              </p:blipFill>
              <p:spPr>
                <a:xfrm>
                  <a:off x="1168004" y="4259422"/>
                  <a:ext cx="17604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3">
            <p14:nvContentPartPr>
              <p14:cNvPr id="199" name="Freihand 198">
                <a:extLst>
                  <a:ext uri="{FF2B5EF4-FFF2-40B4-BE49-F238E27FC236}">
                    <a16:creationId xmlns:a16="http://schemas.microsoft.com/office/drawing/2014/main" id="{041B0185-E4F8-4704-A301-B420CF64842B}"/>
                  </a:ext>
                </a:extLst>
              </p14:cNvPr>
              <p14:cNvContentPartPr/>
              <p14:nvPr/>
            </p14:nvContentPartPr>
            <p14:xfrm>
              <a:off x="554564" y="2631862"/>
              <a:ext cx="181080" cy="43200"/>
            </p14:xfrm>
          </p:contentPart>
        </mc:Choice>
        <mc:Fallback xmlns="">
          <p:pic>
            <p:nvPicPr>
              <p:cNvPr id="199" name="Freihand 198">
                <a:extLst>
                  <a:ext uri="{FF2B5EF4-FFF2-40B4-BE49-F238E27FC236}">
                    <a16:creationId xmlns:a16="http://schemas.microsoft.com/office/drawing/2014/main" id="{041B0185-E4F8-4704-A301-B420CF64842B}"/>
                  </a:ext>
                </a:extLst>
              </p:cNvPr>
              <p:cNvPicPr/>
              <p:nvPr/>
            </p:nvPicPr>
            <p:blipFill>
              <a:blip r:embed="rId384"/>
              <a:stretch>
                <a:fillRect/>
              </a:stretch>
            </p:blipFill>
            <p:spPr>
              <a:xfrm>
                <a:off x="545564" y="2623222"/>
                <a:ext cx="198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00" name="Freihand 199">
                <a:extLst>
                  <a:ext uri="{FF2B5EF4-FFF2-40B4-BE49-F238E27FC236}">
                    <a16:creationId xmlns:a16="http://schemas.microsoft.com/office/drawing/2014/main" id="{5385BE5C-14F1-4C9B-8963-37B8EC9DAAD1}"/>
                  </a:ext>
                </a:extLst>
              </p14:cNvPr>
              <p14:cNvContentPartPr/>
              <p14:nvPr/>
            </p14:nvContentPartPr>
            <p14:xfrm>
              <a:off x="228404" y="2605582"/>
              <a:ext cx="113760" cy="217800"/>
            </p14:xfrm>
          </p:contentPart>
        </mc:Choice>
        <mc:Fallback xmlns="">
          <p:pic>
            <p:nvPicPr>
              <p:cNvPr id="200" name="Freihand 199">
                <a:extLst>
                  <a:ext uri="{FF2B5EF4-FFF2-40B4-BE49-F238E27FC236}">
                    <a16:creationId xmlns:a16="http://schemas.microsoft.com/office/drawing/2014/main" id="{5385BE5C-14F1-4C9B-8963-37B8EC9DAAD1}"/>
                  </a:ext>
                </a:extLst>
              </p:cNvPr>
              <p:cNvPicPr/>
              <p:nvPr/>
            </p:nvPicPr>
            <p:blipFill>
              <a:blip r:embed="rId386"/>
              <a:stretch>
                <a:fillRect/>
              </a:stretch>
            </p:blipFill>
            <p:spPr>
              <a:xfrm>
                <a:off x="219404" y="2596582"/>
                <a:ext cx="131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94" name="Freihand 193">
                <a:extLst>
                  <a:ext uri="{FF2B5EF4-FFF2-40B4-BE49-F238E27FC236}">
                    <a16:creationId xmlns:a16="http://schemas.microsoft.com/office/drawing/2014/main" id="{F218B1C4-0A02-4413-A022-1D32102E2AA7}"/>
                  </a:ext>
                </a:extLst>
              </p14:cNvPr>
              <p14:cNvContentPartPr/>
              <p14:nvPr/>
            </p14:nvContentPartPr>
            <p14:xfrm>
              <a:off x="515684" y="1408582"/>
              <a:ext cx="186480" cy="25920"/>
            </p14:xfrm>
          </p:contentPart>
        </mc:Choice>
        <mc:Fallback xmlns="">
          <p:pic>
            <p:nvPicPr>
              <p:cNvPr id="194" name="Freihand 193">
                <a:extLst>
                  <a:ext uri="{FF2B5EF4-FFF2-40B4-BE49-F238E27FC236}">
                    <a16:creationId xmlns:a16="http://schemas.microsoft.com/office/drawing/2014/main" id="{F218B1C4-0A02-4413-A022-1D32102E2AA7}"/>
                  </a:ext>
                </a:extLst>
              </p:cNvPr>
              <p:cNvPicPr/>
              <p:nvPr/>
            </p:nvPicPr>
            <p:blipFill>
              <a:blip r:embed="rId388"/>
              <a:stretch>
                <a:fillRect/>
              </a:stretch>
            </p:blipFill>
            <p:spPr>
              <a:xfrm>
                <a:off x="506684" y="1399942"/>
                <a:ext cx="204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95" name="Freihand 194">
                <a:extLst>
                  <a:ext uri="{FF2B5EF4-FFF2-40B4-BE49-F238E27FC236}">
                    <a16:creationId xmlns:a16="http://schemas.microsoft.com/office/drawing/2014/main" id="{1D8E8E08-D41C-4728-97F4-1B02FB75CCE3}"/>
                  </a:ext>
                </a:extLst>
              </p14:cNvPr>
              <p14:cNvContentPartPr/>
              <p14:nvPr/>
            </p14:nvContentPartPr>
            <p14:xfrm>
              <a:off x="137684" y="1390222"/>
              <a:ext cx="21600" cy="151200"/>
            </p14:xfrm>
          </p:contentPart>
        </mc:Choice>
        <mc:Fallback xmlns="">
          <p:pic>
            <p:nvPicPr>
              <p:cNvPr id="195" name="Freihand 194">
                <a:extLst>
                  <a:ext uri="{FF2B5EF4-FFF2-40B4-BE49-F238E27FC236}">
                    <a16:creationId xmlns:a16="http://schemas.microsoft.com/office/drawing/2014/main" id="{1D8E8E08-D41C-4728-97F4-1B02FB75CCE3}"/>
                  </a:ext>
                </a:extLst>
              </p:cNvPr>
              <p:cNvPicPr/>
              <p:nvPr/>
            </p:nvPicPr>
            <p:blipFill>
              <a:blip r:embed="rId390"/>
              <a:stretch>
                <a:fillRect/>
              </a:stretch>
            </p:blipFill>
            <p:spPr>
              <a:xfrm>
                <a:off x="128684" y="1381222"/>
                <a:ext cx="39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96" name="Freihand 195">
                <a:extLst>
                  <a:ext uri="{FF2B5EF4-FFF2-40B4-BE49-F238E27FC236}">
                    <a16:creationId xmlns:a16="http://schemas.microsoft.com/office/drawing/2014/main" id="{3A0AD3DE-8815-4F90-BDDE-A7328D69D07A}"/>
                  </a:ext>
                </a:extLst>
              </p14:cNvPr>
              <p14:cNvContentPartPr/>
              <p14:nvPr/>
            </p14:nvContentPartPr>
            <p14:xfrm>
              <a:off x="238124" y="1267822"/>
              <a:ext cx="88560" cy="241560"/>
            </p14:xfrm>
          </p:contentPart>
        </mc:Choice>
        <mc:Fallback xmlns="">
          <p:pic>
            <p:nvPicPr>
              <p:cNvPr id="196" name="Freihand 195">
                <a:extLst>
                  <a:ext uri="{FF2B5EF4-FFF2-40B4-BE49-F238E27FC236}">
                    <a16:creationId xmlns:a16="http://schemas.microsoft.com/office/drawing/2014/main" id="{3A0AD3DE-8815-4F90-BDDE-A7328D69D07A}"/>
                  </a:ext>
                </a:extLst>
              </p:cNvPr>
              <p:cNvPicPr/>
              <p:nvPr/>
            </p:nvPicPr>
            <p:blipFill>
              <a:blip r:embed="rId392"/>
              <a:stretch>
                <a:fillRect/>
              </a:stretch>
            </p:blipFill>
            <p:spPr>
              <a:xfrm>
                <a:off x="229484" y="1258822"/>
                <a:ext cx="1062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97" name="Freihand 196">
                <a:extLst>
                  <a:ext uri="{FF2B5EF4-FFF2-40B4-BE49-F238E27FC236}">
                    <a16:creationId xmlns:a16="http://schemas.microsoft.com/office/drawing/2014/main" id="{D9A8A74A-EA8E-4D3D-9FF3-8B4BD1C6915F}"/>
                  </a:ext>
                </a:extLst>
              </p14:cNvPr>
              <p14:cNvContentPartPr/>
              <p14:nvPr/>
            </p14:nvContentPartPr>
            <p14:xfrm>
              <a:off x="271604" y="1261702"/>
              <a:ext cx="179280" cy="41760"/>
            </p14:xfrm>
          </p:contentPart>
        </mc:Choice>
        <mc:Fallback xmlns="">
          <p:pic>
            <p:nvPicPr>
              <p:cNvPr id="197" name="Freihand 196">
                <a:extLst>
                  <a:ext uri="{FF2B5EF4-FFF2-40B4-BE49-F238E27FC236}">
                    <a16:creationId xmlns:a16="http://schemas.microsoft.com/office/drawing/2014/main" id="{D9A8A74A-EA8E-4D3D-9FF3-8B4BD1C6915F}"/>
                  </a:ext>
                </a:extLst>
              </p:cNvPr>
              <p:cNvPicPr/>
              <p:nvPr/>
            </p:nvPicPr>
            <p:blipFill>
              <a:blip r:embed="rId394"/>
              <a:stretch>
                <a:fillRect/>
              </a:stretch>
            </p:blipFill>
            <p:spPr>
              <a:xfrm>
                <a:off x="262964" y="1252702"/>
                <a:ext cx="196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0" name="Freihand 239">
                <a:extLst>
                  <a:ext uri="{FF2B5EF4-FFF2-40B4-BE49-F238E27FC236}">
                    <a16:creationId xmlns:a16="http://schemas.microsoft.com/office/drawing/2014/main" id="{AECE181B-C042-4C6D-8E28-B2C4681CE34D}"/>
                  </a:ext>
                </a:extLst>
              </p14:cNvPr>
              <p14:cNvContentPartPr/>
              <p14:nvPr/>
            </p14:nvContentPartPr>
            <p14:xfrm>
              <a:off x="757964" y="1745542"/>
              <a:ext cx="523440" cy="64440"/>
            </p14:xfrm>
          </p:contentPart>
        </mc:Choice>
        <mc:Fallback xmlns="">
          <p:pic>
            <p:nvPicPr>
              <p:cNvPr id="240" name="Freihand 239">
                <a:extLst>
                  <a:ext uri="{FF2B5EF4-FFF2-40B4-BE49-F238E27FC236}">
                    <a16:creationId xmlns:a16="http://schemas.microsoft.com/office/drawing/2014/main" id="{AECE181B-C042-4C6D-8E28-B2C4681CE34D}"/>
                  </a:ext>
                </a:extLst>
              </p:cNvPr>
              <p:cNvPicPr/>
              <p:nvPr/>
            </p:nvPicPr>
            <p:blipFill>
              <a:blip r:embed="rId396"/>
              <a:stretch>
                <a:fillRect/>
              </a:stretch>
            </p:blipFill>
            <p:spPr>
              <a:xfrm>
                <a:off x="748964" y="1736902"/>
                <a:ext cx="541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9" name="Freihand 258">
                <a:extLst>
                  <a:ext uri="{FF2B5EF4-FFF2-40B4-BE49-F238E27FC236}">
                    <a16:creationId xmlns:a16="http://schemas.microsoft.com/office/drawing/2014/main" id="{3ACB6A36-CEDF-4E0A-AEA3-444FFA535FFF}"/>
                  </a:ext>
                </a:extLst>
              </p14:cNvPr>
              <p14:cNvContentPartPr/>
              <p14:nvPr/>
            </p14:nvContentPartPr>
            <p14:xfrm>
              <a:off x="349724" y="1653742"/>
              <a:ext cx="48240" cy="84600"/>
            </p14:xfrm>
          </p:contentPart>
        </mc:Choice>
        <mc:Fallback xmlns="">
          <p:pic>
            <p:nvPicPr>
              <p:cNvPr id="259" name="Freihand 258">
                <a:extLst>
                  <a:ext uri="{FF2B5EF4-FFF2-40B4-BE49-F238E27FC236}">
                    <a16:creationId xmlns:a16="http://schemas.microsoft.com/office/drawing/2014/main" id="{3ACB6A36-CEDF-4E0A-AEA3-444FFA535FFF}"/>
                  </a:ext>
                </a:extLst>
              </p:cNvPr>
              <p:cNvPicPr/>
              <p:nvPr/>
            </p:nvPicPr>
            <p:blipFill>
              <a:blip r:embed="rId398"/>
              <a:stretch>
                <a:fillRect/>
              </a:stretch>
            </p:blipFill>
            <p:spPr>
              <a:xfrm>
                <a:off x="340724" y="1644742"/>
                <a:ext cx="65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0" name="Freihand 259">
                <a:extLst>
                  <a:ext uri="{FF2B5EF4-FFF2-40B4-BE49-F238E27FC236}">
                    <a16:creationId xmlns:a16="http://schemas.microsoft.com/office/drawing/2014/main" id="{2B11CA48-D419-4A8F-95A5-99A278CC803D}"/>
                  </a:ext>
                </a:extLst>
              </p14:cNvPr>
              <p14:cNvContentPartPr/>
              <p14:nvPr/>
            </p14:nvContentPartPr>
            <p14:xfrm>
              <a:off x="421004" y="1659502"/>
              <a:ext cx="66240" cy="89640"/>
            </p14:xfrm>
          </p:contentPart>
        </mc:Choice>
        <mc:Fallback xmlns="">
          <p:pic>
            <p:nvPicPr>
              <p:cNvPr id="260" name="Freihand 259">
                <a:extLst>
                  <a:ext uri="{FF2B5EF4-FFF2-40B4-BE49-F238E27FC236}">
                    <a16:creationId xmlns:a16="http://schemas.microsoft.com/office/drawing/2014/main" id="{2B11CA48-D419-4A8F-95A5-99A278CC803D}"/>
                  </a:ext>
                </a:extLst>
              </p:cNvPr>
              <p:cNvPicPr/>
              <p:nvPr/>
            </p:nvPicPr>
            <p:blipFill>
              <a:blip r:embed="rId400"/>
              <a:stretch>
                <a:fillRect/>
              </a:stretch>
            </p:blipFill>
            <p:spPr>
              <a:xfrm>
                <a:off x="412364" y="1650862"/>
                <a:ext cx="83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1" name="Freihand 260">
                <a:extLst>
                  <a:ext uri="{FF2B5EF4-FFF2-40B4-BE49-F238E27FC236}">
                    <a16:creationId xmlns:a16="http://schemas.microsoft.com/office/drawing/2014/main" id="{2AA29CA0-1869-425F-BB0D-3ACE1058C514}"/>
                  </a:ext>
                </a:extLst>
              </p14:cNvPr>
              <p14:cNvContentPartPr/>
              <p14:nvPr/>
            </p14:nvContentPartPr>
            <p14:xfrm>
              <a:off x="504524" y="1651222"/>
              <a:ext cx="59760" cy="94680"/>
            </p14:xfrm>
          </p:contentPart>
        </mc:Choice>
        <mc:Fallback xmlns="">
          <p:pic>
            <p:nvPicPr>
              <p:cNvPr id="261" name="Freihand 260">
                <a:extLst>
                  <a:ext uri="{FF2B5EF4-FFF2-40B4-BE49-F238E27FC236}">
                    <a16:creationId xmlns:a16="http://schemas.microsoft.com/office/drawing/2014/main" id="{2AA29CA0-1869-425F-BB0D-3ACE1058C514}"/>
                  </a:ext>
                </a:extLst>
              </p:cNvPr>
              <p:cNvPicPr/>
              <p:nvPr/>
            </p:nvPicPr>
            <p:blipFill>
              <a:blip r:embed="rId402"/>
              <a:stretch>
                <a:fillRect/>
              </a:stretch>
            </p:blipFill>
            <p:spPr>
              <a:xfrm>
                <a:off x="495524" y="1642582"/>
                <a:ext cx="77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2" name="Freihand 261">
                <a:extLst>
                  <a:ext uri="{FF2B5EF4-FFF2-40B4-BE49-F238E27FC236}">
                    <a16:creationId xmlns:a16="http://schemas.microsoft.com/office/drawing/2014/main" id="{E0AD2731-73A2-4AE3-9C58-F3709755F43A}"/>
                  </a:ext>
                </a:extLst>
              </p14:cNvPr>
              <p14:cNvContentPartPr/>
              <p14:nvPr/>
            </p14:nvContentPartPr>
            <p14:xfrm>
              <a:off x="493724" y="1694422"/>
              <a:ext cx="62280" cy="4320"/>
            </p14:xfrm>
          </p:contentPart>
        </mc:Choice>
        <mc:Fallback xmlns="">
          <p:pic>
            <p:nvPicPr>
              <p:cNvPr id="262" name="Freihand 261">
                <a:extLst>
                  <a:ext uri="{FF2B5EF4-FFF2-40B4-BE49-F238E27FC236}">
                    <a16:creationId xmlns:a16="http://schemas.microsoft.com/office/drawing/2014/main" id="{E0AD2731-73A2-4AE3-9C58-F3709755F43A}"/>
                  </a:ext>
                </a:extLst>
              </p:cNvPr>
              <p:cNvPicPr/>
              <p:nvPr/>
            </p:nvPicPr>
            <p:blipFill>
              <a:blip r:embed="rId404"/>
              <a:stretch>
                <a:fillRect/>
              </a:stretch>
            </p:blipFill>
            <p:spPr>
              <a:xfrm>
                <a:off x="484724" y="1685782"/>
                <a:ext cx="79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43" name="Freihand 342">
                <a:extLst>
                  <a:ext uri="{FF2B5EF4-FFF2-40B4-BE49-F238E27FC236}">
                    <a16:creationId xmlns:a16="http://schemas.microsoft.com/office/drawing/2014/main" id="{BEB78E27-5967-4061-AA0E-AF644E7670CB}"/>
                  </a:ext>
                </a:extLst>
              </p14:cNvPr>
              <p14:cNvContentPartPr/>
              <p14:nvPr/>
            </p14:nvContentPartPr>
            <p14:xfrm>
              <a:off x="421364" y="1832662"/>
              <a:ext cx="68040" cy="51840"/>
            </p14:xfrm>
          </p:contentPart>
        </mc:Choice>
        <mc:Fallback xmlns="">
          <p:pic>
            <p:nvPicPr>
              <p:cNvPr id="343" name="Freihand 342">
                <a:extLst>
                  <a:ext uri="{FF2B5EF4-FFF2-40B4-BE49-F238E27FC236}">
                    <a16:creationId xmlns:a16="http://schemas.microsoft.com/office/drawing/2014/main" id="{BEB78E27-5967-4061-AA0E-AF644E7670CB}"/>
                  </a:ext>
                </a:extLst>
              </p:cNvPr>
              <p:cNvPicPr/>
              <p:nvPr/>
            </p:nvPicPr>
            <p:blipFill>
              <a:blip r:embed="rId406"/>
              <a:stretch>
                <a:fillRect/>
              </a:stretch>
            </p:blipFill>
            <p:spPr>
              <a:xfrm>
                <a:off x="412724" y="1823662"/>
                <a:ext cx="85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44" name="Freihand 343">
                <a:extLst>
                  <a:ext uri="{FF2B5EF4-FFF2-40B4-BE49-F238E27FC236}">
                    <a16:creationId xmlns:a16="http://schemas.microsoft.com/office/drawing/2014/main" id="{88550C03-9319-4E6B-91A6-D48A3E7A5F69}"/>
                  </a:ext>
                </a:extLst>
              </p14:cNvPr>
              <p14:cNvContentPartPr/>
              <p14:nvPr/>
            </p14:nvContentPartPr>
            <p14:xfrm>
              <a:off x="536564" y="1824382"/>
              <a:ext cx="54720" cy="80280"/>
            </p14:xfrm>
          </p:contentPart>
        </mc:Choice>
        <mc:Fallback xmlns="">
          <p:pic>
            <p:nvPicPr>
              <p:cNvPr id="344" name="Freihand 343">
                <a:extLst>
                  <a:ext uri="{FF2B5EF4-FFF2-40B4-BE49-F238E27FC236}">
                    <a16:creationId xmlns:a16="http://schemas.microsoft.com/office/drawing/2014/main" id="{88550C03-9319-4E6B-91A6-D48A3E7A5F69}"/>
                  </a:ext>
                </a:extLst>
              </p:cNvPr>
              <p:cNvPicPr/>
              <p:nvPr/>
            </p:nvPicPr>
            <p:blipFill>
              <a:blip r:embed="rId408"/>
              <a:stretch>
                <a:fillRect/>
              </a:stretch>
            </p:blipFill>
            <p:spPr>
              <a:xfrm>
                <a:off x="527564" y="1815382"/>
                <a:ext cx="72360" cy="97920"/>
              </a:xfrm>
              <a:prstGeom prst="rect">
                <a:avLst/>
              </a:prstGeom>
            </p:spPr>
          </p:pic>
        </mc:Fallback>
      </mc:AlternateContent>
      <p:grpSp>
        <p:nvGrpSpPr>
          <p:cNvPr id="372" name="Gruppieren 371">
            <a:extLst>
              <a:ext uri="{FF2B5EF4-FFF2-40B4-BE49-F238E27FC236}">
                <a16:creationId xmlns:a16="http://schemas.microsoft.com/office/drawing/2014/main" id="{A516FF39-048F-48A6-9E56-5ACF9E588EDA}"/>
              </a:ext>
            </a:extLst>
          </p:cNvPr>
          <p:cNvGrpSpPr/>
          <p:nvPr/>
        </p:nvGrpSpPr>
        <p:grpSpPr>
          <a:xfrm>
            <a:off x="1510724" y="1349902"/>
            <a:ext cx="4348800" cy="1748160"/>
            <a:chOff x="1510724" y="1349902"/>
            <a:chExt cx="4348800" cy="1748160"/>
          </a:xfrm>
        </p:grpSpPr>
        <mc:AlternateContent xmlns:mc="http://schemas.openxmlformats.org/markup-compatibility/2006" xmlns:p14="http://schemas.microsoft.com/office/powerpoint/2010/main">
          <mc:Choice Requires="p14">
            <p:contentPart p14:bwMode="auto" r:id="rId409">
              <p14:nvContentPartPr>
                <p14:cNvPr id="349" name="Freihand 348">
                  <a:extLst>
                    <a:ext uri="{FF2B5EF4-FFF2-40B4-BE49-F238E27FC236}">
                      <a16:creationId xmlns:a16="http://schemas.microsoft.com/office/drawing/2014/main" id="{1AF3FED0-AF67-4A3D-8679-24BE3F15B554}"/>
                    </a:ext>
                  </a:extLst>
                </p14:cNvPr>
                <p14:cNvContentPartPr/>
                <p14:nvPr/>
              </p14:nvContentPartPr>
              <p14:xfrm>
                <a:off x="4611044" y="1576342"/>
                <a:ext cx="1440" cy="16200"/>
              </p14:xfrm>
            </p:contentPart>
          </mc:Choice>
          <mc:Fallback xmlns="">
            <p:pic>
              <p:nvPicPr>
                <p:cNvPr id="349" name="Freihand 348">
                  <a:extLst>
                    <a:ext uri="{FF2B5EF4-FFF2-40B4-BE49-F238E27FC236}">
                      <a16:creationId xmlns:a16="http://schemas.microsoft.com/office/drawing/2014/main" id="{1AF3FED0-AF67-4A3D-8679-24BE3F15B554}"/>
                    </a:ext>
                  </a:extLst>
                </p:cNvPr>
                <p:cNvPicPr/>
                <p:nvPr/>
              </p:nvPicPr>
              <p:blipFill>
                <a:blip r:embed="rId410"/>
                <a:stretch>
                  <a:fillRect/>
                </a:stretch>
              </p:blipFill>
              <p:spPr>
                <a:xfrm>
                  <a:off x="4602404" y="1567342"/>
                  <a:ext cx="19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7" name="Freihand 236">
                  <a:extLst>
                    <a:ext uri="{FF2B5EF4-FFF2-40B4-BE49-F238E27FC236}">
                      <a16:creationId xmlns:a16="http://schemas.microsoft.com/office/drawing/2014/main" id="{391FF986-563F-49F2-839E-3BB390064A67}"/>
                    </a:ext>
                  </a:extLst>
                </p14:cNvPr>
                <p14:cNvContentPartPr/>
                <p14:nvPr/>
              </p14:nvContentPartPr>
              <p14:xfrm>
                <a:off x="1629164" y="2410462"/>
                <a:ext cx="38880" cy="687600"/>
              </p14:xfrm>
            </p:contentPart>
          </mc:Choice>
          <mc:Fallback xmlns="">
            <p:pic>
              <p:nvPicPr>
                <p:cNvPr id="237" name="Freihand 236">
                  <a:extLst>
                    <a:ext uri="{FF2B5EF4-FFF2-40B4-BE49-F238E27FC236}">
                      <a16:creationId xmlns:a16="http://schemas.microsoft.com/office/drawing/2014/main" id="{391FF986-563F-49F2-839E-3BB390064A67}"/>
                    </a:ext>
                  </a:extLst>
                </p:cNvPr>
                <p:cNvPicPr/>
                <p:nvPr/>
              </p:nvPicPr>
              <p:blipFill>
                <a:blip r:embed="rId412"/>
                <a:stretch>
                  <a:fillRect/>
                </a:stretch>
              </p:blipFill>
              <p:spPr>
                <a:xfrm>
                  <a:off x="1620524" y="2401822"/>
                  <a:ext cx="5652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50" name="Freihand 349">
                  <a:extLst>
                    <a:ext uri="{FF2B5EF4-FFF2-40B4-BE49-F238E27FC236}">
                      <a16:creationId xmlns:a16="http://schemas.microsoft.com/office/drawing/2014/main" id="{21624D81-CC72-4513-B5D0-36DEF3569825}"/>
                    </a:ext>
                  </a:extLst>
                </p14:cNvPr>
                <p14:cNvContentPartPr/>
                <p14:nvPr/>
              </p14:nvContentPartPr>
              <p14:xfrm>
                <a:off x="1648244" y="1754902"/>
                <a:ext cx="20520" cy="820800"/>
              </p14:xfrm>
            </p:contentPart>
          </mc:Choice>
          <mc:Fallback xmlns="">
            <p:pic>
              <p:nvPicPr>
                <p:cNvPr id="350" name="Freihand 349">
                  <a:extLst>
                    <a:ext uri="{FF2B5EF4-FFF2-40B4-BE49-F238E27FC236}">
                      <a16:creationId xmlns:a16="http://schemas.microsoft.com/office/drawing/2014/main" id="{21624D81-CC72-4513-B5D0-36DEF3569825}"/>
                    </a:ext>
                  </a:extLst>
                </p:cNvPr>
                <p:cNvPicPr/>
                <p:nvPr/>
              </p:nvPicPr>
              <p:blipFill>
                <a:blip r:embed="rId414"/>
                <a:stretch>
                  <a:fillRect/>
                </a:stretch>
              </p:blipFill>
              <p:spPr>
                <a:xfrm>
                  <a:off x="1639604" y="1745902"/>
                  <a:ext cx="3816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90" name="Freihand 189">
                  <a:extLst>
                    <a:ext uri="{FF2B5EF4-FFF2-40B4-BE49-F238E27FC236}">
                      <a16:creationId xmlns:a16="http://schemas.microsoft.com/office/drawing/2014/main" id="{B0CF2817-AB36-45F8-9227-6E51FFAD6AD1}"/>
                    </a:ext>
                  </a:extLst>
                </p14:cNvPr>
                <p14:cNvContentPartPr/>
                <p14:nvPr/>
              </p14:nvContentPartPr>
              <p14:xfrm>
                <a:off x="2199764" y="2151622"/>
                <a:ext cx="36000" cy="93960"/>
              </p14:xfrm>
            </p:contentPart>
          </mc:Choice>
          <mc:Fallback xmlns="">
            <p:pic>
              <p:nvPicPr>
                <p:cNvPr id="190" name="Freihand 189">
                  <a:extLst>
                    <a:ext uri="{FF2B5EF4-FFF2-40B4-BE49-F238E27FC236}">
                      <a16:creationId xmlns:a16="http://schemas.microsoft.com/office/drawing/2014/main" id="{B0CF2817-AB36-45F8-9227-6E51FFAD6AD1}"/>
                    </a:ext>
                  </a:extLst>
                </p:cNvPr>
                <p:cNvPicPr/>
                <p:nvPr/>
              </p:nvPicPr>
              <p:blipFill>
                <a:blip r:embed="rId416"/>
                <a:stretch>
                  <a:fillRect/>
                </a:stretch>
              </p:blipFill>
              <p:spPr>
                <a:xfrm>
                  <a:off x="2191124" y="2142622"/>
                  <a:ext cx="53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91" name="Freihand 190">
                  <a:extLst>
                    <a:ext uri="{FF2B5EF4-FFF2-40B4-BE49-F238E27FC236}">
                      <a16:creationId xmlns:a16="http://schemas.microsoft.com/office/drawing/2014/main" id="{937751A5-35F7-4703-ABBE-DDDAE513EC2F}"/>
                    </a:ext>
                  </a:extLst>
                </p14:cNvPr>
                <p14:cNvContentPartPr/>
                <p14:nvPr/>
              </p14:nvContentPartPr>
              <p14:xfrm>
                <a:off x="2226404" y="2178982"/>
                <a:ext cx="8280" cy="6480"/>
              </p14:xfrm>
            </p:contentPart>
          </mc:Choice>
          <mc:Fallback xmlns="">
            <p:pic>
              <p:nvPicPr>
                <p:cNvPr id="191" name="Freihand 190">
                  <a:extLst>
                    <a:ext uri="{FF2B5EF4-FFF2-40B4-BE49-F238E27FC236}">
                      <a16:creationId xmlns:a16="http://schemas.microsoft.com/office/drawing/2014/main" id="{937751A5-35F7-4703-ABBE-DDDAE513EC2F}"/>
                    </a:ext>
                  </a:extLst>
                </p:cNvPr>
                <p:cNvPicPr/>
                <p:nvPr/>
              </p:nvPicPr>
              <p:blipFill>
                <a:blip r:embed="rId418"/>
                <a:stretch>
                  <a:fillRect/>
                </a:stretch>
              </p:blipFill>
              <p:spPr>
                <a:xfrm>
                  <a:off x="2217404" y="2169982"/>
                  <a:ext cx="25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92" name="Freihand 191">
                  <a:extLst>
                    <a:ext uri="{FF2B5EF4-FFF2-40B4-BE49-F238E27FC236}">
                      <a16:creationId xmlns:a16="http://schemas.microsoft.com/office/drawing/2014/main" id="{10A2DE76-71C7-4CAC-8824-26D93A7A3811}"/>
                    </a:ext>
                  </a:extLst>
                </p14:cNvPr>
                <p14:cNvContentPartPr/>
                <p14:nvPr/>
              </p14:nvContentPartPr>
              <p14:xfrm>
                <a:off x="2158364" y="1349902"/>
                <a:ext cx="23400" cy="48960"/>
              </p14:xfrm>
            </p:contentPart>
          </mc:Choice>
          <mc:Fallback xmlns="">
            <p:pic>
              <p:nvPicPr>
                <p:cNvPr id="192" name="Freihand 191">
                  <a:extLst>
                    <a:ext uri="{FF2B5EF4-FFF2-40B4-BE49-F238E27FC236}">
                      <a16:creationId xmlns:a16="http://schemas.microsoft.com/office/drawing/2014/main" id="{10A2DE76-71C7-4CAC-8824-26D93A7A3811}"/>
                    </a:ext>
                  </a:extLst>
                </p:cNvPr>
                <p:cNvPicPr/>
                <p:nvPr/>
              </p:nvPicPr>
              <p:blipFill>
                <a:blip r:embed="rId420"/>
                <a:stretch>
                  <a:fillRect/>
                </a:stretch>
              </p:blipFill>
              <p:spPr>
                <a:xfrm>
                  <a:off x="2149364" y="1340902"/>
                  <a:ext cx="41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6" name="Freihand 235">
                  <a:extLst>
                    <a:ext uri="{FF2B5EF4-FFF2-40B4-BE49-F238E27FC236}">
                      <a16:creationId xmlns:a16="http://schemas.microsoft.com/office/drawing/2014/main" id="{0EBD8FC8-76CC-403C-9BB9-6883EEE6E76B}"/>
                    </a:ext>
                  </a:extLst>
                </p14:cNvPr>
                <p14:cNvContentPartPr/>
                <p14:nvPr/>
              </p14:nvContentPartPr>
              <p14:xfrm>
                <a:off x="1633484" y="1845262"/>
                <a:ext cx="39600" cy="297000"/>
              </p14:xfrm>
            </p:contentPart>
          </mc:Choice>
          <mc:Fallback xmlns="">
            <p:pic>
              <p:nvPicPr>
                <p:cNvPr id="236" name="Freihand 235">
                  <a:extLst>
                    <a:ext uri="{FF2B5EF4-FFF2-40B4-BE49-F238E27FC236}">
                      <a16:creationId xmlns:a16="http://schemas.microsoft.com/office/drawing/2014/main" id="{0EBD8FC8-76CC-403C-9BB9-6883EEE6E76B}"/>
                    </a:ext>
                  </a:extLst>
                </p:cNvPr>
                <p:cNvPicPr/>
                <p:nvPr/>
              </p:nvPicPr>
              <p:blipFill>
                <a:blip r:embed="rId422"/>
                <a:stretch>
                  <a:fillRect/>
                </a:stretch>
              </p:blipFill>
              <p:spPr>
                <a:xfrm>
                  <a:off x="1624484" y="1836262"/>
                  <a:ext cx="572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9" name="Freihand 238">
                  <a:extLst>
                    <a:ext uri="{FF2B5EF4-FFF2-40B4-BE49-F238E27FC236}">
                      <a16:creationId xmlns:a16="http://schemas.microsoft.com/office/drawing/2014/main" id="{FE437584-358D-4AAB-A021-891140D8C998}"/>
                    </a:ext>
                  </a:extLst>
                </p14:cNvPr>
                <p14:cNvContentPartPr/>
                <p14:nvPr/>
              </p14:nvContentPartPr>
              <p14:xfrm>
                <a:off x="1510724" y="1694062"/>
                <a:ext cx="89640" cy="41760"/>
              </p14:xfrm>
            </p:contentPart>
          </mc:Choice>
          <mc:Fallback xmlns="">
            <p:pic>
              <p:nvPicPr>
                <p:cNvPr id="239" name="Freihand 238">
                  <a:extLst>
                    <a:ext uri="{FF2B5EF4-FFF2-40B4-BE49-F238E27FC236}">
                      <a16:creationId xmlns:a16="http://schemas.microsoft.com/office/drawing/2014/main" id="{FE437584-358D-4AAB-A021-891140D8C998}"/>
                    </a:ext>
                  </a:extLst>
                </p:cNvPr>
                <p:cNvPicPr/>
                <p:nvPr/>
              </p:nvPicPr>
              <p:blipFill>
                <a:blip r:embed="rId424"/>
                <a:stretch>
                  <a:fillRect/>
                </a:stretch>
              </p:blipFill>
              <p:spPr>
                <a:xfrm>
                  <a:off x="1501724" y="1685062"/>
                  <a:ext cx="107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52" name="Freihand 351">
                  <a:extLst>
                    <a:ext uri="{FF2B5EF4-FFF2-40B4-BE49-F238E27FC236}">
                      <a16:creationId xmlns:a16="http://schemas.microsoft.com/office/drawing/2014/main" id="{2E49CD29-3BF9-48A1-A614-26CF7D479376}"/>
                    </a:ext>
                  </a:extLst>
                </p14:cNvPr>
                <p14:cNvContentPartPr/>
                <p14:nvPr/>
              </p14:nvContentPartPr>
              <p14:xfrm>
                <a:off x="2205524" y="1381942"/>
                <a:ext cx="41760" cy="858960"/>
              </p14:xfrm>
            </p:contentPart>
          </mc:Choice>
          <mc:Fallback xmlns="">
            <p:pic>
              <p:nvPicPr>
                <p:cNvPr id="352" name="Freihand 351">
                  <a:extLst>
                    <a:ext uri="{FF2B5EF4-FFF2-40B4-BE49-F238E27FC236}">
                      <a16:creationId xmlns:a16="http://schemas.microsoft.com/office/drawing/2014/main" id="{2E49CD29-3BF9-48A1-A614-26CF7D479376}"/>
                    </a:ext>
                  </a:extLst>
                </p:cNvPr>
                <p:cNvPicPr/>
                <p:nvPr/>
              </p:nvPicPr>
              <p:blipFill>
                <a:blip r:embed="rId426"/>
                <a:stretch>
                  <a:fillRect/>
                </a:stretch>
              </p:blipFill>
              <p:spPr>
                <a:xfrm>
                  <a:off x="2196884" y="1373302"/>
                  <a:ext cx="59400" cy="876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53" name="Freihand 352">
                  <a:extLst>
                    <a:ext uri="{FF2B5EF4-FFF2-40B4-BE49-F238E27FC236}">
                      <a16:creationId xmlns:a16="http://schemas.microsoft.com/office/drawing/2014/main" id="{D1D20D38-545B-4C5A-A12F-32E98FB954E8}"/>
                    </a:ext>
                  </a:extLst>
                </p14:cNvPr>
                <p14:cNvContentPartPr/>
                <p14:nvPr/>
              </p14:nvContentPartPr>
              <p14:xfrm>
                <a:off x="1675244" y="1705222"/>
                <a:ext cx="612720" cy="496800"/>
              </p14:xfrm>
            </p:contentPart>
          </mc:Choice>
          <mc:Fallback xmlns="">
            <p:pic>
              <p:nvPicPr>
                <p:cNvPr id="353" name="Freihand 352">
                  <a:extLst>
                    <a:ext uri="{FF2B5EF4-FFF2-40B4-BE49-F238E27FC236}">
                      <a16:creationId xmlns:a16="http://schemas.microsoft.com/office/drawing/2014/main" id="{D1D20D38-545B-4C5A-A12F-32E98FB954E8}"/>
                    </a:ext>
                  </a:extLst>
                </p:cNvPr>
                <p:cNvPicPr/>
                <p:nvPr/>
              </p:nvPicPr>
              <p:blipFill>
                <a:blip r:embed="rId428"/>
                <a:stretch>
                  <a:fillRect/>
                </a:stretch>
              </p:blipFill>
              <p:spPr>
                <a:xfrm>
                  <a:off x="1666604" y="1696582"/>
                  <a:ext cx="63036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54" name="Freihand 353">
                  <a:extLst>
                    <a:ext uri="{FF2B5EF4-FFF2-40B4-BE49-F238E27FC236}">
                      <a16:creationId xmlns:a16="http://schemas.microsoft.com/office/drawing/2014/main" id="{03DCE211-6AB2-4155-B526-54097B83345A}"/>
                    </a:ext>
                  </a:extLst>
                </p14:cNvPr>
                <p14:cNvContentPartPr/>
                <p14:nvPr/>
              </p14:nvContentPartPr>
              <p14:xfrm>
                <a:off x="1713044" y="1435942"/>
                <a:ext cx="496440" cy="260280"/>
              </p14:xfrm>
            </p:contentPart>
          </mc:Choice>
          <mc:Fallback xmlns="">
            <p:pic>
              <p:nvPicPr>
                <p:cNvPr id="354" name="Freihand 353">
                  <a:extLst>
                    <a:ext uri="{FF2B5EF4-FFF2-40B4-BE49-F238E27FC236}">
                      <a16:creationId xmlns:a16="http://schemas.microsoft.com/office/drawing/2014/main" id="{03DCE211-6AB2-4155-B526-54097B83345A}"/>
                    </a:ext>
                  </a:extLst>
                </p:cNvPr>
                <p:cNvPicPr/>
                <p:nvPr/>
              </p:nvPicPr>
              <p:blipFill>
                <a:blip r:embed="rId430"/>
                <a:stretch>
                  <a:fillRect/>
                </a:stretch>
              </p:blipFill>
              <p:spPr>
                <a:xfrm>
                  <a:off x="1704404" y="1426942"/>
                  <a:ext cx="5140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55" name="Freihand 354">
                  <a:extLst>
                    <a:ext uri="{FF2B5EF4-FFF2-40B4-BE49-F238E27FC236}">
                      <a16:creationId xmlns:a16="http://schemas.microsoft.com/office/drawing/2014/main" id="{A2D06D3A-E722-42CA-8B8A-E63616F1381D}"/>
                    </a:ext>
                  </a:extLst>
                </p14:cNvPr>
                <p14:cNvContentPartPr/>
                <p14:nvPr/>
              </p14:nvContentPartPr>
              <p14:xfrm>
                <a:off x="1866764" y="1583542"/>
                <a:ext cx="51840" cy="283680"/>
              </p14:xfrm>
            </p:contentPart>
          </mc:Choice>
          <mc:Fallback xmlns="">
            <p:pic>
              <p:nvPicPr>
                <p:cNvPr id="355" name="Freihand 354">
                  <a:extLst>
                    <a:ext uri="{FF2B5EF4-FFF2-40B4-BE49-F238E27FC236}">
                      <a16:creationId xmlns:a16="http://schemas.microsoft.com/office/drawing/2014/main" id="{A2D06D3A-E722-42CA-8B8A-E63616F1381D}"/>
                    </a:ext>
                  </a:extLst>
                </p:cNvPr>
                <p:cNvPicPr/>
                <p:nvPr/>
              </p:nvPicPr>
              <p:blipFill>
                <a:blip r:embed="rId432"/>
                <a:stretch>
                  <a:fillRect/>
                </a:stretch>
              </p:blipFill>
              <p:spPr>
                <a:xfrm>
                  <a:off x="1857764" y="1574902"/>
                  <a:ext cx="694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56" name="Freihand 355">
                  <a:extLst>
                    <a:ext uri="{FF2B5EF4-FFF2-40B4-BE49-F238E27FC236}">
                      <a16:creationId xmlns:a16="http://schemas.microsoft.com/office/drawing/2014/main" id="{F302B0ED-CD62-43C2-8F72-D4376E940E7E}"/>
                    </a:ext>
                  </a:extLst>
                </p14:cNvPr>
                <p14:cNvContentPartPr/>
                <p14:nvPr/>
              </p14:nvContentPartPr>
              <p14:xfrm>
                <a:off x="2006444" y="1542142"/>
                <a:ext cx="56160" cy="367560"/>
              </p14:xfrm>
            </p:contentPart>
          </mc:Choice>
          <mc:Fallback xmlns="">
            <p:pic>
              <p:nvPicPr>
                <p:cNvPr id="356" name="Freihand 355">
                  <a:extLst>
                    <a:ext uri="{FF2B5EF4-FFF2-40B4-BE49-F238E27FC236}">
                      <a16:creationId xmlns:a16="http://schemas.microsoft.com/office/drawing/2014/main" id="{F302B0ED-CD62-43C2-8F72-D4376E940E7E}"/>
                    </a:ext>
                  </a:extLst>
                </p:cNvPr>
                <p:cNvPicPr/>
                <p:nvPr/>
              </p:nvPicPr>
              <p:blipFill>
                <a:blip r:embed="rId434"/>
                <a:stretch>
                  <a:fillRect/>
                </a:stretch>
              </p:blipFill>
              <p:spPr>
                <a:xfrm>
                  <a:off x="1997804" y="1533502"/>
                  <a:ext cx="738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57" name="Freihand 356">
                  <a:extLst>
                    <a:ext uri="{FF2B5EF4-FFF2-40B4-BE49-F238E27FC236}">
                      <a16:creationId xmlns:a16="http://schemas.microsoft.com/office/drawing/2014/main" id="{72FC6D40-3FB4-4AD0-A9E0-001E942C5955}"/>
                    </a:ext>
                  </a:extLst>
                </p14:cNvPr>
                <p14:cNvContentPartPr/>
                <p14:nvPr/>
              </p14:nvContentPartPr>
              <p14:xfrm>
                <a:off x="2091764" y="1597582"/>
                <a:ext cx="52560" cy="351720"/>
              </p14:xfrm>
            </p:contentPart>
          </mc:Choice>
          <mc:Fallback xmlns="">
            <p:pic>
              <p:nvPicPr>
                <p:cNvPr id="357" name="Freihand 356">
                  <a:extLst>
                    <a:ext uri="{FF2B5EF4-FFF2-40B4-BE49-F238E27FC236}">
                      <a16:creationId xmlns:a16="http://schemas.microsoft.com/office/drawing/2014/main" id="{72FC6D40-3FB4-4AD0-A9E0-001E942C5955}"/>
                    </a:ext>
                  </a:extLst>
                </p:cNvPr>
                <p:cNvPicPr/>
                <p:nvPr/>
              </p:nvPicPr>
              <p:blipFill>
                <a:blip r:embed="rId436"/>
                <a:stretch>
                  <a:fillRect/>
                </a:stretch>
              </p:blipFill>
              <p:spPr>
                <a:xfrm>
                  <a:off x="2082764" y="1588582"/>
                  <a:ext cx="7020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58" name="Freihand 357">
                  <a:extLst>
                    <a:ext uri="{FF2B5EF4-FFF2-40B4-BE49-F238E27FC236}">
                      <a16:creationId xmlns:a16="http://schemas.microsoft.com/office/drawing/2014/main" id="{26A09FC3-0910-4FDC-B454-35C3052987CB}"/>
                    </a:ext>
                  </a:extLst>
                </p14:cNvPr>
                <p14:cNvContentPartPr/>
                <p14:nvPr/>
              </p14:nvContentPartPr>
              <p14:xfrm>
                <a:off x="2147204" y="1778662"/>
                <a:ext cx="9000" cy="211320"/>
              </p14:xfrm>
            </p:contentPart>
          </mc:Choice>
          <mc:Fallback xmlns="">
            <p:pic>
              <p:nvPicPr>
                <p:cNvPr id="358" name="Freihand 357">
                  <a:extLst>
                    <a:ext uri="{FF2B5EF4-FFF2-40B4-BE49-F238E27FC236}">
                      <a16:creationId xmlns:a16="http://schemas.microsoft.com/office/drawing/2014/main" id="{26A09FC3-0910-4FDC-B454-35C3052987CB}"/>
                    </a:ext>
                  </a:extLst>
                </p:cNvPr>
                <p:cNvPicPr/>
                <p:nvPr/>
              </p:nvPicPr>
              <p:blipFill>
                <a:blip r:embed="rId438"/>
                <a:stretch>
                  <a:fillRect/>
                </a:stretch>
              </p:blipFill>
              <p:spPr>
                <a:xfrm>
                  <a:off x="2138564" y="1769662"/>
                  <a:ext cx="266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59" name="Freihand 358">
                  <a:extLst>
                    <a:ext uri="{FF2B5EF4-FFF2-40B4-BE49-F238E27FC236}">
                      <a16:creationId xmlns:a16="http://schemas.microsoft.com/office/drawing/2014/main" id="{7BC84E01-B272-4E33-8492-CB4D00FEB714}"/>
                    </a:ext>
                  </a:extLst>
                </p14:cNvPr>
                <p14:cNvContentPartPr/>
                <p14:nvPr/>
              </p14:nvContentPartPr>
              <p14:xfrm>
                <a:off x="2121284" y="1697302"/>
                <a:ext cx="1437840" cy="424800"/>
              </p14:xfrm>
            </p:contentPart>
          </mc:Choice>
          <mc:Fallback xmlns="">
            <p:pic>
              <p:nvPicPr>
                <p:cNvPr id="359" name="Freihand 358">
                  <a:extLst>
                    <a:ext uri="{FF2B5EF4-FFF2-40B4-BE49-F238E27FC236}">
                      <a16:creationId xmlns:a16="http://schemas.microsoft.com/office/drawing/2014/main" id="{7BC84E01-B272-4E33-8492-CB4D00FEB714}"/>
                    </a:ext>
                  </a:extLst>
                </p:cNvPr>
                <p:cNvPicPr/>
                <p:nvPr/>
              </p:nvPicPr>
              <p:blipFill>
                <a:blip r:embed="rId440"/>
                <a:stretch>
                  <a:fillRect/>
                </a:stretch>
              </p:blipFill>
              <p:spPr>
                <a:xfrm>
                  <a:off x="2112284" y="1688662"/>
                  <a:ext cx="145548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60" name="Freihand 359">
                  <a:extLst>
                    <a:ext uri="{FF2B5EF4-FFF2-40B4-BE49-F238E27FC236}">
                      <a16:creationId xmlns:a16="http://schemas.microsoft.com/office/drawing/2014/main" id="{E6302E9E-4693-43EB-949B-69F3E2DF9FF6}"/>
                    </a:ext>
                  </a:extLst>
                </p14:cNvPr>
                <p14:cNvContentPartPr/>
                <p14:nvPr/>
              </p14:nvContentPartPr>
              <p14:xfrm>
                <a:off x="2056484" y="1593622"/>
                <a:ext cx="262440" cy="325080"/>
              </p14:xfrm>
            </p:contentPart>
          </mc:Choice>
          <mc:Fallback xmlns="">
            <p:pic>
              <p:nvPicPr>
                <p:cNvPr id="360" name="Freihand 359">
                  <a:extLst>
                    <a:ext uri="{FF2B5EF4-FFF2-40B4-BE49-F238E27FC236}">
                      <a16:creationId xmlns:a16="http://schemas.microsoft.com/office/drawing/2014/main" id="{E6302E9E-4693-43EB-949B-69F3E2DF9FF6}"/>
                    </a:ext>
                  </a:extLst>
                </p:cNvPr>
                <p:cNvPicPr/>
                <p:nvPr/>
              </p:nvPicPr>
              <p:blipFill>
                <a:blip r:embed="rId442"/>
                <a:stretch>
                  <a:fillRect/>
                </a:stretch>
              </p:blipFill>
              <p:spPr>
                <a:xfrm>
                  <a:off x="2047844" y="1584982"/>
                  <a:ext cx="28008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62" name="Freihand 361">
                  <a:extLst>
                    <a:ext uri="{FF2B5EF4-FFF2-40B4-BE49-F238E27FC236}">
                      <a16:creationId xmlns:a16="http://schemas.microsoft.com/office/drawing/2014/main" id="{F5156FB4-E184-4FBE-AD93-3CE81885B73D}"/>
                    </a:ext>
                  </a:extLst>
                </p14:cNvPr>
                <p14:cNvContentPartPr/>
                <p14:nvPr/>
              </p14:nvContentPartPr>
              <p14:xfrm>
                <a:off x="3687644" y="1856062"/>
                <a:ext cx="257400" cy="177120"/>
              </p14:xfrm>
            </p:contentPart>
          </mc:Choice>
          <mc:Fallback xmlns="">
            <p:pic>
              <p:nvPicPr>
                <p:cNvPr id="362" name="Freihand 361">
                  <a:extLst>
                    <a:ext uri="{FF2B5EF4-FFF2-40B4-BE49-F238E27FC236}">
                      <a16:creationId xmlns:a16="http://schemas.microsoft.com/office/drawing/2014/main" id="{F5156FB4-E184-4FBE-AD93-3CE81885B73D}"/>
                    </a:ext>
                  </a:extLst>
                </p:cNvPr>
                <p:cNvPicPr/>
                <p:nvPr/>
              </p:nvPicPr>
              <p:blipFill>
                <a:blip r:embed="rId444"/>
                <a:stretch>
                  <a:fillRect/>
                </a:stretch>
              </p:blipFill>
              <p:spPr>
                <a:xfrm>
                  <a:off x="3678644" y="1847422"/>
                  <a:ext cx="275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63" name="Freihand 362">
                  <a:extLst>
                    <a:ext uri="{FF2B5EF4-FFF2-40B4-BE49-F238E27FC236}">
                      <a16:creationId xmlns:a16="http://schemas.microsoft.com/office/drawing/2014/main" id="{1FA6A60E-5F60-4457-9DBE-5A410809202C}"/>
                    </a:ext>
                  </a:extLst>
                </p14:cNvPr>
                <p14:cNvContentPartPr/>
                <p14:nvPr/>
              </p14:nvContentPartPr>
              <p14:xfrm>
                <a:off x="4003724" y="1896382"/>
                <a:ext cx="81000" cy="92160"/>
              </p14:xfrm>
            </p:contentPart>
          </mc:Choice>
          <mc:Fallback xmlns="">
            <p:pic>
              <p:nvPicPr>
                <p:cNvPr id="363" name="Freihand 362">
                  <a:extLst>
                    <a:ext uri="{FF2B5EF4-FFF2-40B4-BE49-F238E27FC236}">
                      <a16:creationId xmlns:a16="http://schemas.microsoft.com/office/drawing/2014/main" id="{1FA6A60E-5F60-4457-9DBE-5A410809202C}"/>
                    </a:ext>
                  </a:extLst>
                </p:cNvPr>
                <p:cNvPicPr/>
                <p:nvPr/>
              </p:nvPicPr>
              <p:blipFill>
                <a:blip r:embed="rId446"/>
                <a:stretch>
                  <a:fillRect/>
                </a:stretch>
              </p:blipFill>
              <p:spPr>
                <a:xfrm>
                  <a:off x="3994724" y="1887382"/>
                  <a:ext cx="98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64" name="Freihand 363">
                  <a:extLst>
                    <a:ext uri="{FF2B5EF4-FFF2-40B4-BE49-F238E27FC236}">
                      <a16:creationId xmlns:a16="http://schemas.microsoft.com/office/drawing/2014/main" id="{ECD850B4-7722-454F-8588-9BFB71104088}"/>
                    </a:ext>
                  </a:extLst>
                </p14:cNvPr>
                <p14:cNvContentPartPr/>
                <p14:nvPr/>
              </p14:nvContentPartPr>
              <p14:xfrm>
                <a:off x="4091924" y="1814662"/>
                <a:ext cx="135360" cy="113760"/>
              </p14:xfrm>
            </p:contentPart>
          </mc:Choice>
          <mc:Fallback xmlns="">
            <p:pic>
              <p:nvPicPr>
                <p:cNvPr id="364" name="Freihand 363">
                  <a:extLst>
                    <a:ext uri="{FF2B5EF4-FFF2-40B4-BE49-F238E27FC236}">
                      <a16:creationId xmlns:a16="http://schemas.microsoft.com/office/drawing/2014/main" id="{ECD850B4-7722-454F-8588-9BFB71104088}"/>
                    </a:ext>
                  </a:extLst>
                </p:cNvPr>
                <p:cNvPicPr/>
                <p:nvPr/>
              </p:nvPicPr>
              <p:blipFill>
                <a:blip r:embed="rId448"/>
                <a:stretch>
                  <a:fillRect/>
                </a:stretch>
              </p:blipFill>
              <p:spPr>
                <a:xfrm>
                  <a:off x="4082924" y="1805662"/>
                  <a:ext cx="153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65" name="Freihand 364">
                  <a:extLst>
                    <a:ext uri="{FF2B5EF4-FFF2-40B4-BE49-F238E27FC236}">
                      <a16:creationId xmlns:a16="http://schemas.microsoft.com/office/drawing/2014/main" id="{02803E08-A4C4-4FF1-9F0A-8A4FB42A3D38}"/>
                    </a:ext>
                  </a:extLst>
                </p14:cNvPr>
                <p14:cNvContentPartPr/>
                <p14:nvPr/>
              </p14:nvContentPartPr>
              <p14:xfrm>
                <a:off x="4278044" y="1708822"/>
                <a:ext cx="106920" cy="335160"/>
              </p14:xfrm>
            </p:contentPart>
          </mc:Choice>
          <mc:Fallback xmlns="">
            <p:pic>
              <p:nvPicPr>
                <p:cNvPr id="365" name="Freihand 364">
                  <a:extLst>
                    <a:ext uri="{FF2B5EF4-FFF2-40B4-BE49-F238E27FC236}">
                      <a16:creationId xmlns:a16="http://schemas.microsoft.com/office/drawing/2014/main" id="{02803E08-A4C4-4FF1-9F0A-8A4FB42A3D38}"/>
                    </a:ext>
                  </a:extLst>
                </p:cNvPr>
                <p:cNvPicPr/>
                <p:nvPr/>
              </p:nvPicPr>
              <p:blipFill>
                <a:blip r:embed="rId450"/>
                <a:stretch>
                  <a:fillRect/>
                </a:stretch>
              </p:blipFill>
              <p:spPr>
                <a:xfrm>
                  <a:off x="4269404" y="1700182"/>
                  <a:ext cx="12456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66" name="Freihand 365">
                  <a:extLst>
                    <a:ext uri="{FF2B5EF4-FFF2-40B4-BE49-F238E27FC236}">
                      <a16:creationId xmlns:a16="http://schemas.microsoft.com/office/drawing/2014/main" id="{2C22523A-04C4-4B17-BE8C-152AD14EE887}"/>
                    </a:ext>
                  </a:extLst>
                </p14:cNvPr>
                <p14:cNvContentPartPr/>
                <p14:nvPr/>
              </p14:nvContentPartPr>
              <p14:xfrm>
                <a:off x="4405124" y="1849942"/>
                <a:ext cx="92520" cy="53640"/>
              </p14:xfrm>
            </p:contentPart>
          </mc:Choice>
          <mc:Fallback xmlns="">
            <p:pic>
              <p:nvPicPr>
                <p:cNvPr id="366" name="Freihand 365">
                  <a:extLst>
                    <a:ext uri="{FF2B5EF4-FFF2-40B4-BE49-F238E27FC236}">
                      <a16:creationId xmlns:a16="http://schemas.microsoft.com/office/drawing/2014/main" id="{2C22523A-04C4-4B17-BE8C-152AD14EE887}"/>
                    </a:ext>
                  </a:extLst>
                </p:cNvPr>
                <p:cNvPicPr/>
                <p:nvPr/>
              </p:nvPicPr>
              <p:blipFill>
                <a:blip r:embed="rId452"/>
                <a:stretch>
                  <a:fillRect/>
                </a:stretch>
              </p:blipFill>
              <p:spPr>
                <a:xfrm>
                  <a:off x="4396124" y="1841302"/>
                  <a:ext cx="110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67" name="Freihand 366">
                  <a:extLst>
                    <a:ext uri="{FF2B5EF4-FFF2-40B4-BE49-F238E27FC236}">
                      <a16:creationId xmlns:a16="http://schemas.microsoft.com/office/drawing/2014/main" id="{08DBA86E-858F-4DC5-9C78-614E0E6D1803}"/>
                    </a:ext>
                  </a:extLst>
                </p14:cNvPr>
                <p14:cNvContentPartPr/>
                <p14:nvPr/>
              </p14:nvContentPartPr>
              <p14:xfrm>
                <a:off x="4524284" y="1652662"/>
                <a:ext cx="186120" cy="222120"/>
              </p14:xfrm>
            </p:contentPart>
          </mc:Choice>
          <mc:Fallback xmlns="">
            <p:pic>
              <p:nvPicPr>
                <p:cNvPr id="367" name="Freihand 366">
                  <a:extLst>
                    <a:ext uri="{FF2B5EF4-FFF2-40B4-BE49-F238E27FC236}">
                      <a16:creationId xmlns:a16="http://schemas.microsoft.com/office/drawing/2014/main" id="{08DBA86E-858F-4DC5-9C78-614E0E6D1803}"/>
                    </a:ext>
                  </a:extLst>
                </p:cNvPr>
                <p:cNvPicPr/>
                <p:nvPr/>
              </p:nvPicPr>
              <p:blipFill>
                <a:blip r:embed="rId454"/>
                <a:stretch>
                  <a:fillRect/>
                </a:stretch>
              </p:blipFill>
              <p:spPr>
                <a:xfrm>
                  <a:off x="4515644" y="1644022"/>
                  <a:ext cx="2037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68" name="Freihand 367">
                  <a:extLst>
                    <a:ext uri="{FF2B5EF4-FFF2-40B4-BE49-F238E27FC236}">
                      <a16:creationId xmlns:a16="http://schemas.microsoft.com/office/drawing/2014/main" id="{D2B84B0F-1D35-452D-B90D-1CEDA882926B}"/>
                    </a:ext>
                  </a:extLst>
                </p14:cNvPr>
                <p14:cNvContentPartPr/>
                <p14:nvPr/>
              </p14:nvContentPartPr>
              <p14:xfrm>
                <a:off x="4724084" y="1642222"/>
                <a:ext cx="204480" cy="210960"/>
              </p14:xfrm>
            </p:contentPart>
          </mc:Choice>
          <mc:Fallback xmlns="">
            <p:pic>
              <p:nvPicPr>
                <p:cNvPr id="368" name="Freihand 367">
                  <a:extLst>
                    <a:ext uri="{FF2B5EF4-FFF2-40B4-BE49-F238E27FC236}">
                      <a16:creationId xmlns:a16="http://schemas.microsoft.com/office/drawing/2014/main" id="{D2B84B0F-1D35-452D-B90D-1CEDA882926B}"/>
                    </a:ext>
                  </a:extLst>
                </p:cNvPr>
                <p:cNvPicPr/>
                <p:nvPr/>
              </p:nvPicPr>
              <p:blipFill>
                <a:blip r:embed="rId456"/>
                <a:stretch>
                  <a:fillRect/>
                </a:stretch>
              </p:blipFill>
              <p:spPr>
                <a:xfrm>
                  <a:off x="4715444" y="1633582"/>
                  <a:ext cx="2221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69" name="Freihand 368">
                  <a:extLst>
                    <a:ext uri="{FF2B5EF4-FFF2-40B4-BE49-F238E27FC236}">
                      <a16:creationId xmlns:a16="http://schemas.microsoft.com/office/drawing/2014/main" id="{AAB5CCD5-CF0B-4328-998D-C9034FE88A0E}"/>
                    </a:ext>
                  </a:extLst>
                </p14:cNvPr>
                <p14:cNvContentPartPr/>
                <p14:nvPr/>
              </p14:nvContentPartPr>
              <p14:xfrm>
                <a:off x="4980044" y="1502182"/>
                <a:ext cx="557640" cy="305640"/>
              </p14:xfrm>
            </p:contentPart>
          </mc:Choice>
          <mc:Fallback xmlns="">
            <p:pic>
              <p:nvPicPr>
                <p:cNvPr id="369" name="Freihand 368">
                  <a:extLst>
                    <a:ext uri="{FF2B5EF4-FFF2-40B4-BE49-F238E27FC236}">
                      <a16:creationId xmlns:a16="http://schemas.microsoft.com/office/drawing/2014/main" id="{AAB5CCD5-CF0B-4328-998D-C9034FE88A0E}"/>
                    </a:ext>
                  </a:extLst>
                </p:cNvPr>
                <p:cNvPicPr/>
                <p:nvPr/>
              </p:nvPicPr>
              <p:blipFill>
                <a:blip r:embed="rId458"/>
                <a:stretch>
                  <a:fillRect/>
                </a:stretch>
              </p:blipFill>
              <p:spPr>
                <a:xfrm>
                  <a:off x="4971404" y="1493182"/>
                  <a:ext cx="5752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70" name="Freihand 369">
                  <a:extLst>
                    <a:ext uri="{FF2B5EF4-FFF2-40B4-BE49-F238E27FC236}">
                      <a16:creationId xmlns:a16="http://schemas.microsoft.com/office/drawing/2014/main" id="{7993F967-9078-4593-B5D4-DE01278387A5}"/>
                    </a:ext>
                  </a:extLst>
                </p14:cNvPr>
                <p14:cNvContentPartPr/>
                <p14:nvPr/>
              </p14:nvContentPartPr>
              <p14:xfrm>
                <a:off x="5570444" y="1507222"/>
                <a:ext cx="119880" cy="133920"/>
              </p14:xfrm>
            </p:contentPart>
          </mc:Choice>
          <mc:Fallback xmlns="">
            <p:pic>
              <p:nvPicPr>
                <p:cNvPr id="370" name="Freihand 369">
                  <a:extLst>
                    <a:ext uri="{FF2B5EF4-FFF2-40B4-BE49-F238E27FC236}">
                      <a16:creationId xmlns:a16="http://schemas.microsoft.com/office/drawing/2014/main" id="{7993F967-9078-4593-B5D4-DE01278387A5}"/>
                    </a:ext>
                  </a:extLst>
                </p:cNvPr>
                <p:cNvPicPr/>
                <p:nvPr/>
              </p:nvPicPr>
              <p:blipFill>
                <a:blip r:embed="rId460"/>
                <a:stretch>
                  <a:fillRect/>
                </a:stretch>
              </p:blipFill>
              <p:spPr>
                <a:xfrm>
                  <a:off x="5561444" y="1498582"/>
                  <a:ext cx="137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71" name="Freihand 370">
                  <a:extLst>
                    <a:ext uri="{FF2B5EF4-FFF2-40B4-BE49-F238E27FC236}">
                      <a16:creationId xmlns:a16="http://schemas.microsoft.com/office/drawing/2014/main" id="{19179F3A-C84F-49E3-816B-A2A9B6DABEAA}"/>
                    </a:ext>
                  </a:extLst>
                </p14:cNvPr>
                <p14:cNvContentPartPr/>
                <p14:nvPr/>
              </p14:nvContentPartPr>
              <p14:xfrm>
                <a:off x="5718764" y="1385542"/>
                <a:ext cx="140760" cy="207720"/>
              </p14:xfrm>
            </p:contentPart>
          </mc:Choice>
          <mc:Fallback xmlns="">
            <p:pic>
              <p:nvPicPr>
                <p:cNvPr id="371" name="Freihand 370">
                  <a:extLst>
                    <a:ext uri="{FF2B5EF4-FFF2-40B4-BE49-F238E27FC236}">
                      <a16:creationId xmlns:a16="http://schemas.microsoft.com/office/drawing/2014/main" id="{19179F3A-C84F-49E3-816B-A2A9B6DABEAA}"/>
                    </a:ext>
                  </a:extLst>
                </p:cNvPr>
                <p:cNvPicPr/>
                <p:nvPr/>
              </p:nvPicPr>
              <p:blipFill>
                <a:blip r:embed="rId462"/>
                <a:stretch>
                  <a:fillRect/>
                </a:stretch>
              </p:blipFill>
              <p:spPr>
                <a:xfrm>
                  <a:off x="5710124" y="1376542"/>
                  <a:ext cx="158400" cy="22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3">
            <p14:nvContentPartPr>
              <p14:cNvPr id="429" name="Freihand 428">
                <a:extLst>
                  <a:ext uri="{FF2B5EF4-FFF2-40B4-BE49-F238E27FC236}">
                    <a16:creationId xmlns:a16="http://schemas.microsoft.com/office/drawing/2014/main" id="{688F8DEA-F408-4237-B8ED-704E0DA23966}"/>
                  </a:ext>
                </a:extLst>
              </p14:cNvPr>
              <p14:cNvContentPartPr/>
              <p14:nvPr/>
            </p14:nvContentPartPr>
            <p14:xfrm>
              <a:off x="1703684" y="1702702"/>
              <a:ext cx="636120" cy="103320"/>
            </p14:xfrm>
          </p:contentPart>
        </mc:Choice>
        <mc:Fallback xmlns="">
          <p:pic>
            <p:nvPicPr>
              <p:cNvPr id="429" name="Freihand 428">
                <a:extLst>
                  <a:ext uri="{FF2B5EF4-FFF2-40B4-BE49-F238E27FC236}">
                    <a16:creationId xmlns:a16="http://schemas.microsoft.com/office/drawing/2014/main" id="{688F8DEA-F408-4237-B8ED-704E0DA23966}"/>
                  </a:ext>
                </a:extLst>
              </p:cNvPr>
              <p:cNvPicPr/>
              <p:nvPr/>
            </p:nvPicPr>
            <p:blipFill>
              <a:blip r:embed="rId464"/>
              <a:stretch>
                <a:fillRect/>
              </a:stretch>
            </p:blipFill>
            <p:spPr>
              <a:xfrm>
                <a:off x="1694684" y="1693702"/>
                <a:ext cx="653760" cy="120960"/>
              </a:xfrm>
              <a:prstGeom prst="rect">
                <a:avLst/>
              </a:prstGeom>
            </p:spPr>
          </p:pic>
        </mc:Fallback>
      </mc:AlternateContent>
      <p:grpSp>
        <p:nvGrpSpPr>
          <p:cNvPr id="444" name="Gruppieren 443">
            <a:extLst>
              <a:ext uri="{FF2B5EF4-FFF2-40B4-BE49-F238E27FC236}">
                <a16:creationId xmlns:a16="http://schemas.microsoft.com/office/drawing/2014/main" id="{5BF7054A-8DB3-4D5D-956E-3E9C8A906FE3}"/>
              </a:ext>
            </a:extLst>
          </p:cNvPr>
          <p:cNvGrpSpPr/>
          <p:nvPr/>
        </p:nvGrpSpPr>
        <p:grpSpPr>
          <a:xfrm>
            <a:off x="1528004" y="1299142"/>
            <a:ext cx="5665680" cy="2893320"/>
            <a:chOff x="1528004" y="1299142"/>
            <a:chExt cx="5665680" cy="2893320"/>
          </a:xfrm>
        </p:grpSpPr>
        <mc:AlternateContent xmlns:mc="http://schemas.openxmlformats.org/markup-compatibility/2006" xmlns:p14="http://schemas.microsoft.com/office/powerpoint/2010/main">
          <mc:Choice Requires="p14">
            <p:contentPart p14:bwMode="auto" r:id="rId465">
              <p14:nvContentPartPr>
                <p14:cNvPr id="398" name="Freihand 397">
                  <a:extLst>
                    <a:ext uri="{FF2B5EF4-FFF2-40B4-BE49-F238E27FC236}">
                      <a16:creationId xmlns:a16="http://schemas.microsoft.com/office/drawing/2014/main" id="{958DDD8E-CCA7-4F68-803B-56FB62193819}"/>
                    </a:ext>
                  </a:extLst>
                </p14:cNvPr>
                <p14:cNvContentPartPr/>
                <p14:nvPr/>
              </p14:nvContentPartPr>
              <p14:xfrm>
                <a:off x="2123084" y="3912742"/>
                <a:ext cx="23040" cy="279720"/>
              </p14:xfrm>
            </p:contentPart>
          </mc:Choice>
          <mc:Fallback xmlns="">
            <p:pic>
              <p:nvPicPr>
                <p:cNvPr id="398" name="Freihand 397">
                  <a:extLst>
                    <a:ext uri="{FF2B5EF4-FFF2-40B4-BE49-F238E27FC236}">
                      <a16:creationId xmlns:a16="http://schemas.microsoft.com/office/drawing/2014/main" id="{958DDD8E-CCA7-4F68-803B-56FB62193819}"/>
                    </a:ext>
                  </a:extLst>
                </p:cNvPr>
                <p:cNvPicPr/>
                <p:nvPr/>
              </p:nvPicPr>
              <p:blipFill>
                <a:blip r:embed="rId466"/>
                <a:stretch>
                  <a:fillRect/>
                </a:stretch>
              </p:blipFill>
              <p:spPr>
                <a:xfrm>
                  <a:off x="2114444" y="3904102"/>
                  <a:ext cx="406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99" name="Freihand 398">
                  <a:extLst>
                    <a:ext uri="{FF2B5EF4-FFF2-40B4-BE49-F238E27FC236}">
                      <a16:creationId xmlns:a16="http://schemas.microsoft.com/office/drawing/2014/main" id="{8FA4F33E-1A61-430B-98B2-7646C864DD48}"/>
                    </a:ext>
                  </a:extLst>
                </p14:cNvPr>
                <p14:cNvContentPartPr/>
                <p14:nvPr/>
              </p14:nvContentPartPr>
              <p14:xfrm>
                <a:off x="1528004" y="3892222"/>
                <a:ext cx="25560" cy="262800"/>
              </p14:xfrm>
            </p:contentPart>
          </mc:Choice>
          <mc:Fallback xmlns="">
            <p:pic>
              <p:nvPicPr>
                <p:cNvPr id="399" name="Freihand 398">
                  <a:extLst>
                    <a:ext uri="{FF2B5EF4-FFF2-40B4-BE49-F238E27FC236}">
                      <a16:creationId xmlns:a16="http://schemas.microsoft.com/office/drawing/2014/main" id="{8FA4F33E-1A61-430B-98B2-7646C864DD48}"/>
                    </a:ext>
                  </a:extLst>
                </p:cNvPr>
                <p:cNvPicPr/>
                <p:nvPr/>
              </p:nvPicPr>
              <p:blipFill>
                <a:blip r:embed="rId468"/>
                <a:stretch>
                  <a:fillRect/>
                </a:stretch>
              </p:blipFill>
              <p:spPr>
                <a:xfrm>
                  <a:off x="1519364" y="3883222"/>
                  <a:ext cx="432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73" name="Freihand 372">
                  <a:extLst>
                    <a:ext uri="{FF2B5EF4-FFF2-40B4-BE49-F238E27FC236}">
                      <a16:creationId xmlns:a16="http://schemas.microsoft.com/office/drawing/2014/main" id="{24AE331E-B3DA-44E8-AEFD-9D40E62A14CE}"/>
                    </a:ext>
                  </a:extLst>
                </p14:cNvPr>
                <p14:cNvContentPartPr/>
                <p14:nvPr/>
              </p14:nvContentPartPr>
              <p14:xfrm>
                <a:off x="2183924" y="1377262"/>
                <a:ext cx="65520" cy="862920"/>
              </p14:xfrm>
            </p:contentPart>
          </mc:Choice>
          <mc:Fallback xmlns="">
            <p:pic>
              <p:nvPicPr>
                <p:cNvPr id="373" name="Freihand 372">
                  <a:extLst>
                    <a:ext uri="{FF2B5EF4-FFF2-40B4-BE49-F238E27FC236}">
                      <a16:creationId xmlns:a16="http://schemas.microsoft.com/office/drawing/2014/main" id="{24AE331E-B3DA-44E8-AEFD-9D40E62A14CE}"/>
                    </a:ext>
                  </a:extLst>
                </p:cNvPr>
                <p:cNvPicPr/>
                <p:nvPr/>
              </p:nvPicPr>
              <p:blipFill>
                <a:blip r:embed="rId470"/>
                <a:stretch>
                  <a:fillRect/>
                </a:stretch>
              </p:blipFill>
              <p:spPr>
                <a:xfrm>
                  <a:off x="2175284" y="1368622"/>
                  <a:ext cx="83160" cy="8805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74" name="Freihand 373">
                  <a:extLst>
                    <a:ext uri="{FF2B5EF4-FFF2-40B4-BE49-F238E27FC236}">
                      <a16:creationId xmlns:a16="http://schemas.microsoft.com/office/drawing/2014/main" id="{9689CA8C-CCBD-402D-8E5A-9634926D4FE2}"/>
                    </a:ext>
                  </a:extLst>
                </p14:cNvPr>
                <p14:cNvContentPartPr/>
                <p14:nvPr/>
              </p14:nvContentPartPr>
              <p14:xfrm>
                <a:off x="1681004" y="1745542"/>
                <a:ext cx="522360" cy="67320"/>
              </p14:xfrm>
            </p:contentPart>
          </mc:Choice>
          <mc:Fallback xmlns="">
            <p:pic>
              <p:nvPicPr>
                <p:cNvPr id="374" name="Freihand 373">
                  <a:extLst>
                    <a:ext uri="{FF2B5EF4-FFF2-40B4-BE49-F238E27FC236}">
                      <a16:creationId xmlns:a16="http://schemas.microsoft.com/office/drawing/2014/main" id="{9689CA8C-CCBD-402D-8E5A-9634926D4FE2}"/>
                    </a:ext>
                  </a:extLst>
                </p:cNvPr>
                <p:cNvPicPr/>
                <p:nvPr/>
              </p:nvPicPr>
              <p:blipFill>
                <a:blip r:embed="rId472"/>
                <a:stretch>
                  <a:fillRect/>
                </a:stretch>
              </p:blipFill>
              <p:spPr>
                <a:xfrm>
                  <a:off x="1672004" y="1736542"/>
                  <a:ext cx="540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76" name="Freihand 375">
                  <a:extLst>
                    <a:ext uri="{FF2B5EF4-FFF2-40B4-BE49-F238E27FC236}">
                      <a16:creationId xmlns:a16="http://schemas.microsoft.com/office/drawing/2014/main" id="{297D6BFD-2524-49FE-8810-40602DB6BF85}"/>
                    </a:ext>
                  </a:extLst>
                </p14:cNvPr>
                <p14:cNvContentPartPr/>
                <p14:nvPr/>
              </p14:nvContentPartPr>
              <p14:xfrm>
                <a:off x="2277524" y="2009782"/>
                <a:ext cx="1114200" cy="649440"/>
              </p14:xfrm>
            </p:contentPart>
          </mc:Choice>
          <mc:Fallback xmlns="">
            <p:pic>
              <p:nvPicPr>
                <p:cNvPr id="376" name="Freihand 375">
                  <a:extLst>
                    <a:ext uri="{FF2B5EF4-FFF2-40B4-BE49-F238E27FC236}">
                      <a16:creationId xmlns:a16="http://schemas.microsoft.com/office/drawing/2014/main" id="{297D6BFD-2524-49FE-8810-40602DB6BF85}"/>
                    </a:ext>
                  </a:extLst>
                </p:cNvPr>
                <p:cNvPicPr/>
                <p:nvPr/>
              </p:nvPicPr>
              <p:blipFill>
                <a:blip r:embed="rId474"/>
                <a:stretch>
                  <a:fillRect/>
                </a:stretch>
              </p:blipFill>
              <p:spPr>
                <a:xfrm>
                  <a:off x="2268524" y="2000782"/>
                  <a:ext cx="113184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77" name="Freihand 376">
                  <a:extLst>
                    <a:ext uri="{FF2B5EF4-FFF2-40B4-BE49-F238E27FC236}">
                      <a16:creationId xmlns:a16="http://schemas.microsoft.com/office/drawing/2014/main" id="{C53F6614-E7E6-4230-A41D-F96FF12AFD04}"/>
                    </a:ext>
                  </a:extLst>
                </p14:cNvPr>
                <p14:cNvContentPartPr/>
                <p14:nvPr/>
              </p14:nvContentPartPr>
              <p14:xfrm>
                <a:off x="2270684" y="1887022"/>
                <a:ext cx="176400" cy="226800"/>
              </p14:xfrm>
            </p:contentPart>
          </mc:Choice>
          <mc:Fallback xmlns="">
            <p:pic>
              <p:nvPicPr>
                <p:cNvPr id="377" name="Freihand 376">
                  <a:extLst>
                    <a:ext uri="{FF2B5EF4-FFF2-40B4-BE49-F238E27FC236}">
                      <a16:creationId xmlns:a16="http://schemas.microsoft.com/office/drawing/2014/main" id="{C53F6614-E7E6-4230-A41D-F96FF12AFD04}"/>
                    </a:ext>
                  </a:extLst>
                </p:cNvPr>
                <p:cNvPicPr/>
                <p:nvPr/>
              </p:nvPicPr>
              <p:blipFill>
                <a:blip r:embed="rId476"/>
                <a:stretch>
                  <a:fillRect/>
                </a:stretch>
              </p:blipFill>
              <p:spPr>
                <a:xfrm>
                  <a:off x="2261684" y="1878022"/>
                  <a:ext cx="1940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78" name="Freihand 377">
                  <a:extLst>
                    <a:ext uri="{FF2B5EF4-FFF2-40B4-BE49-F238E27FC236}">
                      <a16:creationId xmlns:a16="http://schemas.microsoft.com/office/drawing/2014/main" id="{BF629118-DD6D-4468-9226-0D3BAD78A7CB}"/>
                    </a:ext>
                  </a:extLst>
                </p14:cNvPr>
                <p14:cNvContentPartPr/>
                <p14:nvPr/>
              </p14:nvContentPartPr>
              <p14:xfrm>
                <a:off x="3505124" y="2501542"/>
                <a:ext cx="180360" cy="253440"/>
              </p14:xfrm>
            </p:contentPart>
          </mc:Choice>
          <mc:Fallback xmlns="">
            <p:pic>
              <p:nvPicPr>
                <p:cNvPr id="378" name="Freihand 377">
                  <a:extLst>
                    <a:ext uri="{FF2B5EF4-FFF2-40B4-BE49-F238E27FC236}">
                      <a16:creationId xmlns:a16="http://schemas.microsoft.com/office/drawing/2014/main" id="{BF629118-DD6D-4468-9226-0D3BAD78A7CB}"/>
                    </a:ext>
                  </a:extLst>
                </p:cNvPr>
                <p:cNvPicPr/>
                <p:nvPr/>
              </p:nvPicPr>
              <p:blipFill>
                <a:blip r:embed="rId478"/>
                <a:stretch>
                  <a:fillRect/>
                </a:stretch>
              </p:blipFill>
              <p:spPr>
                <a:xfrm>
                  <a:off x="3496124" y="2492902"/>
                  <a:ext cx="1980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79" name="Freihand 378">
                  <a:extLst>
                    <a:ext uri="{FF2B5EF4-FFF2-40B4-BE49-F238E27FC236}">
                      <a16:creationId xmlns:a16="http://schemas.microsoft.com/office/drawing/2014/main" id="{968AEB0A-6CB7-4EFF-9BE9-C600E8A4BD61}"/>
                    </a:ext>
                  </a:extLst>
                </p14:cNvPr>
                <p14:cNvContentPartPr/>
                <p14:nvPr/>
              </p14:nvContentPartPr>
              <p14:xfrm>
                <a:off x="3732644" y="2592982"/>
                <a:ext cx="319320" cy="124200"/>
              </p14:xfrm>
            </p:contentPart>
          </mc:Choice>
          <mc:Fallback xmlns="">
            <p:pic>
              <p:nvPicPr>
                <p:cNvPr id="379" name="Freihand 378">
                  <a:extLst>
                    <a:ext uri="{FF2B5EF4-FFF2-40B4-BE49-F238E27FC236}">
                      <a16:creationId xmlns:a16="http://schemas.microsoft.com/office/drawing/2014/main" id="{968AEB0A-6CB7-4EFF-9BE9-C600E8A4BD61}"/>
                    </a:ext>
                  </a:extLst>
                </p:cNvPr>
                <p:cNvPicPr/>
                <p:nvPr/>
              </p:nvPicPr>
              <p:blipFill>
                <a:blip r:embed="rId480"/>
                <a:stretch>
                  <a:fillRect/>
                </a:stretch>
              </p:blipFill>
              <p:spPr>
                <a:xfrm>
                  <a:off x="3723644" y="2584342"/>
                  <a:ext cx="336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80" name="Freihand 379">
                  <a:extLst>
                    <a:ext uri="{FF2B5EF4-FFF2-40B4-BE49-F238E27FC236}">
                      <a16:creationId xmlns:a16="http://schemas.microsoft.com/office/drawing/2014/main" id="{8B4C2C5E-286D-4766-9852-71A4CAA2DAB8}"/>
                    </a:ext>
                  </a:extLst>
                </p14:cNvPr>
                <p14:cNvContentPartPr/>
                <p14:nvPr/>
              </p14:nvContentPartPr>
              <p14:xfrm>
                <a:off x="4118204" y="2481382"/>
                <a:ext cx="227160" cy="146520"/>
              </p14:xfrm>
            </p:contentPart>
          </mc:Choice>
          <mc:Fallback xmlns="">
            <p:pic>
              <p:nvPicPr>
                <p:cNvPr id="380" name="Freihand 379">
                  <a:extLst>
                    <a:ext uri="{FF2B5EF4-FFF2-40B4-BE49-F238E27FC236}">
                      <a16:creationId xmlns:a16="http://schemas.microsoft.com/office/drawing/2014/main" id="{8B4C2C5E-286D-4766-9852-71A4CAA2DAB8}"/>
                    </a:ext>
                  </a:extLst>
                </p:cNvPr>
                <p:cNvPicPr/>
                <p:nvPr/>
              </p:nvPicPr>
              <p:blipFill>
                <a:blip r:embed="rId482"/>
                <a:stretch>
                  <a:fillRect/>
                </a:stretch>
              </p:blipFill>
              <p:spPr>
                <a:xfrm>
                  <a:off x="4109204" y="2472742"/>
                  <a:ext cx="244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81" name="Freihand 380">
                  <a:extLst>
                    <a:ext uri="{FF2B5EF4-FFF2-40B4-BE49-F238E27FC236}">
                      <a16:creationId xmlns:a16="http://schemas.microsoft.com/office/drawing/2014/main" id="{110D5845-15CC-46F4-8A33-015EDE7ACE91}"/>
                    </a:ext>
                  </a:extLst>
                </p14:cNvPr>
                <p14:cNvContentPartPr/>
                <p14:nvPr/>
              </p14:nvContentPartPr>
              <p14:xfrm>
                <a:off x="4359764" y="2533942"/>
                <a:ext cx="94680" cy="81000"/>
              </p14:xfrm>
            </p:contentPart>
          </mc:Choice>
          <mc:Fallback xmlns="">
            <p:pic>
              <p:nvPicPr>
                <p:cNvPr id="381" name="Freihand 380">
                  <a:extLst>
                    <a:ext uri="{FF2B5EF4-FFF2-40B4-BE49-F238E27FC236}">
                      <a16:creationId xmlns:a16="http://schemas.microsoft.com/office/drawing/2014/main" id="{110D5845-15CC-46F4-8A33-015EDE7ACE91}"/>
                    </a:ext>
                  </a:extLst>
                </p:cNvPr>
                <p:cNvPicPr/>
                <p:nvPr/>
              </p:nvPicPr>
              <p:blipFill>
                <a:blip r:embed="rId484"/>
                <a:stretch>
                  <a:fillRect/>
                </a:stretch>
              </p:blipFill>
              <p:spPr>
                <a:xfrm>
                  <a:off x="4351124" y="2524942"/>
                  <a:ext cx="112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82" name="Freihand 381">
                  <a:extLst>
                    <a:ext uri="{FF2B5EF4-FFF2-40B4-BE49-F238E27FC236}">
                      <a16:creationId xmlns:a16="http://schemas.microsoft.com/office/drawing/2014/main" id="{803C8FEC-8B47-4799-9B65-0D23E6F9C9B6}"/>
                    </a:ext>
                  </a:extLst>
                </p14:cNvPr>
                <p14:cNvContentPartPr/>
                <p14:nvPr/>
              </p14:nvContentPartPr>
              <p14:xfrm>
                <a:off x="4510964" y="2513062"/>
                <a:ext cx="193680" cy="69120"/>
              </p14:xfrm>
            </p:contentPart>
          </mc:Choice>
          <mc:Fallback xmlns="">
            <p:pic>
              <p:nvPicPr>
                <p:cNvPr id="382" name="Freihand 381">
                  <a:extLst>
                    <a:ext uri="{FF2B5EF4-FFF2-40B4-BE49-F238E27FC236}">
                      <a16:creationId xmlns:a16="http://schemas.microsoft.com/office/drawing/2014/main" id="{803C8FEC-8B47-4799-9B65-0D23E6F9C9B6}"/>
                    </a:ext>
                  </a:extLst>
                </p:cNvPr>
                <p:cNvPicPr/>
                <p:nvPr/>
              </p:nvPicPr>
              <p:blipFill>
                <a:blip r:embed="rId486"/>
                <a:stretch>
                  <a:fillRect/>
                </a:stretch>
              </p:blipFill>
              <p:spPr>
                <a:xfrm>
                  <a:off x="4502324" y="2504062"/>
                  <a:ext cx="211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83" name="Freihand 382">
                  <a:extLst>
                    <a:ext uri="{FF2B5EF4-FFF2-40B4-BE49-F238E27FC236}">
                      <a16:creationId xmlns:a16="http://schemas.microsoft.com/office/drawing/2014/main" id="{F73648E4-59A8-404E-9FC0-03ABB543A69E}"/>
                    </a:ext>
                  </a:extLst>
                </p14:cNvPr>
                <p14:cNvContentPartPr/>
                <p14:nvPr/>
              </p14:nvContentPartPr>
              <p14:xfrm>
                <a:off x="4741364" y="2365102"/>
                <a:ext cx="198720" cy="198720"/>
              </p14:xfrm>
            </p:contentPart>
          </mc:Choice>
          <mc:Fallback xmlns="">
            <p:pic>
              <p:nvPicPr>
                <p:cNvPr id="383" name="Freihand 382">
                  <a:extLst>
                    <a:ext uri="{FF2B5EF4-FFF2-40B4-BE49-F238E27FC236}">
                      <a16:creationId xmlns:a16="http://schemas.microsoft.com/office/drawing/2014/main" id="{F73648E4-59A8-404E-9FC0-03ABB543A69E}"/>
                    </a:ext>
                  </a:extLst>
                </p:cNvPr>
                <p:cNvPicPr/>
                <p:nvPr/>
              </p:nvPicPr>
              <p:blipFill>
                <a:blip r:embed="rId488"/>
                <a:stretch>
                  <a:fillRect/>
                </a:stretch>
              </p:blipFill>
              <p:spPr>
                <a:xfrm>
                  <a:off x="4732364" y="2356462"/>
                  <a:ext cx="2163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84" name="Freihand 383">
                  <a:extLst>
                    <a:ext uri="{FF2B5EF4-FFF2-40B4-BE49-F238E27FC236}">
                      <a16:creationId xmlns:a16="http://schemas.microsoft.com/office/drawing/2014/main" id="{8D10595D-F754-4019-BEAB-EA283E03253A}"/>
                    </a:ext>
                  </a:extLst>
                </p14:cNvPr>
                <p14:cNvContentPartPr/>
                <p14:nvPr/>
              </p14:nvContentPartPr>
              <p14:xfrm>
                <a:off x="2049644" y="1850662"/>
                <a:ext cx="722160" cy="1523520"/>
              </p14:xfrm>
            </p:contentPart>
          </mc:Choice>
          <mc:Fallback xmlns="">
            <p:pic>
              <p:nvPicPr>
                <p:cNvPr id="384" name="Freihand 383">
                  <a:extLst>
                    <a:ext uri="{FF2B5EF4-FFF2-40B4-BE49-F238E27FC236}">
                      <a16:creationId xmlns:a16="http://schemas.microsoft.com/office/drawing/2014/main" id="{8D10595D-F754-4019-BEAB-EA283E03253A}"/>
                    </a:ext>
                  </a:extLst>
                </p:cNvPr>
                <p:cNvPicPr/>
                <p:nvPr/>
              </p:nvPicPr>
              <p:blipFill>
                <a:blip r:embed="rId490"/>
                <a:stretch>
                  <a:fillRect/>
                </a:stretch>
              </p:blipFill>
              <p:spPr>
                <a:xfrm>
                  <a:off x="2041004" y="1842022"/>
                  <a:ext cx="739800" cy="1541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85" name="Freihand 384">
                  <a:extLst>
                    <a:ext uri="{FF2B5EF4-FFF2-40B4-BE49-F238E27FC236}">
                      <a16:creationId xmlns:a16="http://schemas.microsoft.com/office/drawing/2014/main" id="{73395B24-C0A0-4784-AC9F-C81413B5B741}"/>
                    </a:ext>
                  </a:extLst>
                </p14:cNvPr>
                <p14:cNvContentPartPr/>
                <p14:nvPr/>
              </p14:nvContentPartPr>
              <p14:xfrm>
                <a:off x="2612324" y="3430342"/>
                <a:ext cx="181440" cy="183960"/>
              </p14:xfrm>
            </p:contentPart>
          </mc:Choice>
          <mc:Fallback xmlns="">
            <p:pic>
              <p:nvPicPr>
                <p:cNvPr id="385" name="Freihand 384">
                  <a:extLst>
                    <a:ext uri="{FF2B5EF4-FFF2-40B4-BE49-F238E27FC236}">
                      <a16:creationId xmlns:a16="http://schemas.microsoft.com/office/drawing/2014/main" id="{73395B24-C0A0-4784-AC9F-C81413B5B741}"/>
                    </a:ext>
                  </a:extLst>
                </p:cNvPr>
                <p:cNvPicPr/>
                <p:nvPr/>
              </p:nvPicPr>
              <p:blipFill>
                <a:blip r:embed="rId492"/>
                <a:stretch>
                  <a:fillRect/>
                </a:stretch>
              </p:blipFill>
              <p:spPr>
                <a:xfrm>
                  <a:off x="2603324" y="3421702"/>
                  <a:ext cx="199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86" name="Freihand 385">
                  <a:extLst>
                    <a:ext uri="{FF2B5EF4-FFF2-40B4-BE49-F238E27FC236}">
                      <a16:creationId xmlns:a16="http://schemas.microsoft.com/office/drawing/2014/main" id="{25714CF3-0B21-43EC-A39E-0356F9BA7316}"/>
                    </a:ext>
                  </a:extLst>
                </p14:cNvPr>
                <p14:cNvContentPartPr/>
                <p14:nvPr/>
              </p14:nvContentPartPr>
              <p14:xfrm>
                <a:off x="2817884" y="3453382"/>
                <a:ext cx="58680" cy="91080"/>
              </p14:xfrm>
            </p:contentPart>
          </mc:Choice>
          <mc:Fallback xmlns="">
            <p:pic>
              <p:nvPicPr>
                <p:cNvPr id="386" name="Freihand 385">
                  <a:extLst>
                    <a:ext uri="{FF2B5EF4-FFF2-40B4-BE49-F238E27FC236}">
                      <a16:creationId xmlns:a16="http://schemas.microsoft.com/office/drawing/2014/main" id="{25714CF3-0B21-43EC-A39E-0356F9BA7316}"/>
                    </a:ext>
                  </a:extLst>
                </p:cNvPr>
                <p:cNvPicPr/>
                <p:nvPr/>
              </p:nvPicPr>
              <p:blipFill>
                <a:blip r:embed="rId494"/>
                <a:stretch>
                  <a:fillRect/>
                </a:stretch>
              </p:blipFill>
              <p:spPr>
                <a:xfrm>
                  <a:off x="2808884" y="3444742"/>
                  <a:ext cx="76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87" name="Freihand 386">
                  <a:extLst>
                    <a:ext uri="{FF2B5EF4-FFF2-40B4-BE49-F238E27FC236}">
                      <a16:creationId xmlns:a16="http://schemas.microsoft.com/office/drawing/2014/main" id="{BC43B495-F6A8-487A-9BA3-07E2459955EA}"/>
                    </a:ext>
                  </a:extLst>
                </p14:cNvPr>
                <p14:cNvContentPartPr/>
                <p14:nvPr/>
              </p14:nvContentPartPr>
              <p14:xfrm>
                <a:off x="2894924" y="3365182"/>
                <a:ext cx="141120" cy="129600"/>
              </p14:xfrm>
            </p:contentPart>
          </mc:Choice>
          <mc:Fallback xmlns="">
            <p:pic>
              <p:nvPicPr>
                <p:cNvPr id="387" name="Freihand 386">
                  <a:extLst>
                    <a:ext uri="{FF2B5EF4-FFF2-40B4-BE49-F238E27FC236}">
                      <a16:creationId xmlns:a16="http://schemas.microsoft.com/office/drawing/2014/main" id="{BC43B495-F6A8-487A-9BA3-07E2459955EA}"/>
                    </a:ext>
                  </a:extLst>
                </p:cNvPr>
                <p:cNvPicPr/>
                <p:nvPr/>
              </p:nvPicPr>
              <p:blipFill>
                <a:blip r:embed="rId496"/>
                <a:stretch>
                  <a:fillRect/>
                </a:stretch>
              </p:blipFill>
              <p:spPr>
                <a:xfrm>
                  <a:off x="2886284" y="3356182"/>
                  <a:ext cx="158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88" name="Freihand 387">
                  <a:extLst>
                    <a:ext uri="{FF2B5EF4-FFF2-40B4-BE49-F238E27FC236}">
                      <a16:creationId xmlns:a16="http://schemas.microsoft.com/office/drawing/2014/main" id="{325DF3CD-4247-4175-8468-EE1F3074CC9A}"/>
                    </a:ext>
                  </a:extLst>
                </p14:cNvPr>
                <p14:cNvContentPartPr/>
                <p14:nvPr/>
              </p14:nvContentPartPr>
              <p14:xfrm>
                <a:off x="3062324" y="3366982"/>
                <a:ext cx="102600" cy="101520"/>
              </p14:xfrm>
            </p:contentPart>
          </mc:Choice>
          <mc:Fallback xmlns="">
            <p:pic>
              <p:nvPicPr>
                <p:cNvPr id="388" name="Freihand 387">
                  <a:extLst>
                    <a:ext uri="{FF2B5EF4-FFF2-40B4-BE49-F238E27FC236}">
                      <a16:creationId xmlns:a16="http://schemas.microsoft.com/office/drawing/2014/main" id="{325DF3CD-4247-4175-8468-EE1F3074CC9A}"/>
                    </a:ext>
                  </a:extLst>
                </p:cNvPr>
                <p:cNvPicPr/>
                <p:nvPr/>
              </p:nvPicPr>
              <p:blipFill>
                <a:blip r:embed="rId498"/>
                <a:stretch>
                  <a:fillRect/>
                </a:stretch>
              </p:blipFill>
              <p:spPr>
                <a:xfrm>
                  <a:off x="3053324" y="3357982"/>
                  <a:ext cx="120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89" name="Freihand 388">
                  <a:extLst>
                    <a:ext uri="{FF2B5EF4-FFF2-40B4-BE49-F238E27FC236}">
                      <a16:creationId xmlns:a16="http://schemas.microsoft.com/office/drawing/2014/main" id="{5D3F3E14-899A-48F3-9BF3-277F314BBFB0}"/>
                    </a:ext>
                  </a:extLst>
                </p14:cNvPr>
                <p14:cNvContentPartPr/>
                <p14:nvPr/>
              </p14:nvContentPartPr>
              <p14:xfrm>
                <a:off x="2794484" y="3292462"/>
                <a:ext cx="59040" cy="61200"/>
              </p14:xfrm>
            </p:contentPart>
          </mc:Choice>
          <mc:Fallback xmlns="">
            <p:pic>
              <p:nvPicPr>
                <p:cNvPr id="389" name="Freihand 388">
                  <a:extLst>
                    <a:ext uri="{FF2B5EF4-FFF2-40B4-BE49-F238E27FC236}">
                      <a16:creationId xmlns:a16="http://schemas.microsoft.com/office/drawing/2014/main" id="{5D3F3E14-899A-48F3-9BF3-277F314BBFB0}"/>
                    </a:ext>
                  </a:extLst>
                </p:cNvPr>
                <p:cNvPicPr/>
                <p:nvPr/>
              </p:nvPicPr>
              <p:blipFill>
                <a:blip r:embed="rId500"/>
                <a:stretch>
                  <a:fillRect/>
                </a:stretch>
              </p:blipFill>
              <p:spPr>
                <a:xfrm>
                  <a:off x="2785484" y="3283462"/>
                  <a:ext cx="76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91" name="Freihand 390">
                  <a:extLst>
                    <a:ext uri="{FF2B5EF4-FFF2-40B4-BE49-F238E27FC236}">
                      <a16:creationId xmlns:a16="http://schemas.microsoft.com/office/drawing/2014/main" id="{2EA1405C-5065-4C5A-BCEC-6B72C3C98A56}"/>
                    </a:ext>
                  </a:extLst>
                </p14:cNvPr>
                <p14:cNvContentPartPr/>
                <p14:nvPr/>
              </p14:nvContentPartPr>
              <p14:xfrm>
                <a:off x="2175644" y="1618462"/>
                <a:ext cx="79920" cy="299160"/>
              </p14:xfrm>
            </p:contentPart>
          </mc:Choice>
          <mc:Fallback xmlns="">
            <p:pic>
              <p:nvPicPr>
                <p:cNvPr id="391" name="Freihand 390">
                  <a:extLst>
                    <a:ext uri="{FF2B5EF4-FFF2-40B4-BE49-F238E27FC236}">
                      <a16:creationId xmlns:a16="http://schemas.microsoft.com/office/drawing/2014/main" id="{2EA1405C-5065-4C5A-BCEC-6B72C3C98A56}"/>
                    </a:ext>
                  </a:extLst>
                </p:cNvPr>
                <p:cNvPicPr/>
                <p:nvPr/>
              </p:nvPicPr>
              <p:blipFill>
                <a:blip r:embed="rId502"/>
                <a:stretch>
                  <a:fillRect/>
                </a:stretch>
              </p:blipFill>
              <p:spPr>
                <a:xfrm>
                  <a:off x="2167004" y="1609822"/>
                  <a:ext cx="975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92" name="Freihand 391">
                  <a:extLst>
                    <a:ext uri="{FF2B5EF4-FFF2-40B4-BE49-F238E27FC236}">
                      <a16:creationId xmlns:a16="http://schemas.microsoft.com/office/drawing/2014/main" id="{F5D1C9FE-C8C5-45D7-ABBD-B0F0D8F2A92C}"/>
                    </a:ext>
                  </a:extLst>
                </p14:cNvPr>
                <p14:cNvContentPartPr/>
                <p14:nvPr/>
              </p14:nvContentPartPr>
              <p14:xfrm>
                <a:off x="1644284" y="1542862"/>
                <a:ext cx="64440" cy="372960"/>
              </p14:xfrm>
            </p:contentPart>
          </mc:Choice>
          <mc:Fallback xmlns="">
            <p:pic>
              <p:nvPicPr>
                <p:cNvPr id="392" name="Freihand 391">
                  <a:extLst>
                    <a:ext uri="{FF2B5EF4-FFF2-40B4-BE49-F238E27FC236}">
                      <a16:creationId xmlns:a16="http://schemas.microsoft.com/office/drawing/2014/main" id="{F5D1C9FE-C8C5-45D7-ABBD-B0F0D8F2A92C}"/>
                    </a:ext>
                  </a:extLst>
                </p:cNvPr>
                <p:cNvPicPr/>
                <p:nvPr/>
              </p:nvPicPr>
              <p:blipFill>
                <a:blip r:embed="rId504"/>
                <a:stretch>
                  <a:fillRect/>
                </a:stretch>
              </p:blipFill>
              <p:spPr>
                <a:xfrm>
                  <a:off x="1635644" y="1534222"/>
                  <a:ext cx="820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94" name="Freihand 393">
                  <a:extLst>
                    <a:ext uri="{FF2B5EF4-FFF2-40B4-BE49-F238E27FC236}">
                      <a16:creationId xmlns:a16="http://schemas.microsoft.com/office/drawing/2014/main" id="{5EE1F129-9AAA-4D7A-A4DE-4224051BA3CD}"/>
                    </a:ext>
                  </a:extLst>
                </p14:cNvPr>
                <p14:cNvContentPartPr/>
                <p14:nvPr/>
              </p14:nvContentPartPr>
              <p14:xfrm>
                <a:off x="2224964" y="1659502"/>
                <a:ext cx="23400" cy="195120"/>
              </p14:xfrm>
            </p:contentPart>
          </mc:Choice>
          <mc:Fallback xmlns="">
            <p:pic>
              <p:nvPicPr>
                <p:cNvPr id="394" name="Freihand 393">
                  <a:extLst>
                    <a:ext uri="{FF2B5EF4-FFF2-40B4-BE49-F238E27FC236}">
                      <a16:creationId xmlns:a16="http://schemas.microsoft.com/office/drawing/2014/main" id="{5EE1F129-9AAA-4D7A-A4DE-4224051BA3CD}"/>
                    </a:ext>
                  </a:extLst>
                </p:cNvPr>
                <p:cNvPicPr/>
                <p:nvPr/>
              </p:nvPicPr>
              <p:blipFill>
                <a:blip r:embed="rId506"/>
                <a:stretch>
                  <a:fillRect/>
                </a:stretch>
              </p:blipFill>
              <p:spPr>
                <a:xfrm>
                  <a:off x="2216324" y="1650862"/>
                  <a:ext cx="41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95" name="Freihand 394">
                  <a:extLst>
                    <a:ext uri="{FF2B5EF4-FFF2-40B4-BE49-F238E27FC236}">
                      <a16:creationId xmlns:a16="http://schemas.microsoft.com/office/drawing/2014/main" id="{83150BF4-17D5-45C1-B7FA-CBD1CB924998}"/>
                    </a:ext>
                  </a:extLst>
                </p14:cNvPr>
                <p14:cNvContentPartPr/>
                <p14:nvPr/>
              </p14:nvContentPartPr>
              <p14:xfrm>
                <a:off x="1640324" y="1642942"/>
                <a:ext cx="27360" cy="265320"/>
              </p14:xfrm>
            </p:contentPart>
          </mc:Choice>
          <mc:Fallback xmlns="">
            <p:pic>
              <p:nvPicPr>
                <p:cNvPr id="395" name="Freihand 394">
                  <a:extLst>
                    <a:ext uri="{FF2B5EF4-FFF2-40B4-BE49-F238E27FC236}">
                      <a16:creationId xmlns:a16="http://schemas.microsoft.com/office/drawing/2014/main" id="{83150BF4-17D5-45C1-B7FA-CBD1CB924998}"/>
                    </a:ext>
                  </a:extLst>
                </p:cNvPr>
                <p:cNvPicPr/>
                <p:nvPr/>
              </p:nvPicPr>
              <p:blipFill>
                <a:blip r:embed="rId508"/>
                <a:stretch>
                  <a:fillRect/>
                </a:stretch>
              </p:blipFill>
              <p:spPr>
                <a:xfrm>
                  <a:off x="1631324" y="1633942"/>
                  <a:ext cx="450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96" name="Freihand 395">
                  <a:extLst>
                    <a:ext uri="{FF2B5EF4-FFF2-40B4-BE49-F238E27FC236}">
                      <a16:creationId xmlns:a16="http://schemas.microsoft.com/office/drawing/2014/main" id="{10F7FC9C-E6E2-45E6-B99D-EC606C2F91C7}"/>
                    </a:ext>
                  </a:extLst>
                </p14:cNvPr>
                <p14:cNvContentPartPr/>
                <p14:nvPr/>
              </p14:nvContentPartPr>
              <p14:xfrm>
                <a:off x="2193284" y="1645102"/>
                <a:ext cx="19800" cy="244440"/>
              </p14:xfrm>
            </p:contentPart>
          </mc:Choice>
          <mc:Fallback xmlns="">
            <p:pic>
              <p:nvPicPr>
                <p:cNvPr id="396" name="Freihand 395">
                  <a:extLst>
                    <a:ext uri="{FF2B5EF4-FFF2-40B4-BE49-F238E27FC236}">
                      <a16:creationId xmlns:a16="http://schemas.microsoft.com/office/drawing/2014/main" id="{10F7FC9C-E6E2-45E6-B99D-EC606C2F91C7}"/>
                    </a:ext>
                  </a:extLst>
                </p:cNvPr>
                <p:cNvPicPr/>
                <p:nvPr/>
              </p:nvPicPr>
              <p:blipFill>
                <a:blip r:embed="rId510"/>
                <a:stretch>
                  <a:fillRect/>
                </a:stretch>
              </p:blipFill>
              <p:spPr>
                <a:xfrm>
                  <a:off x="2184644" y="1636462"/>
                  <a:ext cx="374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00" name="Freihand 399">
                  <a:extLst>
                    <a:ext uri="{FF2B5EF4-FFF2-40B4-BE49-F238E27FC236}">
                      <a16:creationId xmlns:a16="http://schemas.microsoft.com/office/drawing/2014/main" id="{8FFC6424-5B25-4D39-8D96-354F1A3FAD05}"/>
                    </a:ext>
                  </a:extLst>
                </p14:cNvPr>
                <p14:cNvContentPartPr/>
                <p14:nvPr/>
              </p14:nvContentPartPr>
              <p14:xfrm>
                <a:off x="2419724" y="3764422"/>
                <a:ext cx="188640" cy="50040"/>
              </p14:xfrm>
            </p:contentPart>
          </mc:Choice>
          <mc:Fallback xmlns="">
            <p:pic>
              <p:nvPicPr>
                <p:cNvPr id="400" name="Freihand 399">
                  <a:extLst>
                    <a:ext uri="{FF2B5EF4-FFF2-40B4-BE49-F238E27FC236}">
                      <a16:creationId xmlns:a16="http://schemas.microsoft.com/office/drawing/2014/main" id="{8FFC6424-5B25-4D39-8D96-354F1A3FAD05}"/>
                    </a:ext>
                  </a:extLst>
                </p:cNvPr>
                <p:cNvPicPr/>
                <p:nvPr/>
              </p:nvPicPr>
              <p:blipFill>
                <a:blip r:embed="rId512"/>
                <a:stretch>
                  <a:fillRect/>
                </a:stretch>
              </p:blipFill>
              <p:spPr>
                <a:xfrm>
                  <a:off x="2410724" y="3755422"/>
                  <a:ext cx="206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01" name="Freihand 400">
                  <a:extLst>
                    <a:ext uri="{FF2B5EF4-FFF2-40B4-BE49-F238E27FC236}">
                      <a16:creationId xmlns:a16="http://schemas.microsoft.com/office/drawing/2014/main" id="{FE119834-BEF2-4B7D-AE3C-A18B3CA69983}"/>
                    </a:ext>
                  </a:extLst>
                </p14:cNvPr>
                <p14:cNvContentPartPr/>
                <p14:nvPr/>
              </p14:nvContentPartPr>
              <p14:xfrm>
                <a:off x="2427284" y="3863062"/>
                <a:ext cx="162000" cy="25200"/>
              </p14:xfrm>
            </p:contentPart>
          </mc:Choice>
          <mc:Fallback xmlns="">
            <p:pic>
              <p:nvPicPr>
                <p:cNvPr id="401" name="Freihand 400">
                  <a:extLst>
                    <a:ext uri="{FF2B5EF4-FFF2-40B4-BE49-F238E27FC236}">
                      <a16:creationId xmlns:a16="http://schemas.microsoft.com/office/drawing/2014/main" id="{FE119834-BEF2-4B7D-AE3C-A18B3CA69983}"/>
                    </a:ext>
                  </a:extLst>
                </p:cNvPr>
                <p:cNvPicPr/>
                <p:nvPr/>
              </p:nvPicPr>
              <p:blipFill>
                <a:blip r:embed="rId514"/>
                <a:stretch>
                  <a:fillRect/>
                </a:stretch>
              </p:blipFill>
              <p:spPr>
                <a:xfrm>
                  <a:off x="2418644" y="3854062"/>
                  <a:ext cx="1796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02" name="Freihand 401">
                  <a:extLst>
                    <a:ext uri="{FF2B5EF4-FFF2-40B4-BE49-F238E27FC236}">
                      <a16:creationId xmlns:a16="http://schemas.microsoft.com/office/drawing/2014/main" id="{27F0958D-8B61-4ED7-B0FF-7B90223D2148}"/>
                    </a:ext>
                  </a:extLst>
                </p14:cNvPr>
                <p14:cNvContentPartPr/>
                <p14:nvPr/>
              </p14:nvContentPartPr>
              <p14:xfrm>
                <a:off x="2740844" y="3631942"/>
                <a:ext cx="123840" cy="223200"/>
              </p14:xfrm>
            </p:contentPart>
          </mc:Choice>
          <mc:Fallback xmlns="">
            <p:pic>
              <p:nvPicPr>
                <p:cNvPr id="402" name="Freihand 401">
                  <a:extLst>
                    <a:ext uri="{FF2B5EF4-FFF2-40B4-BE49-F238E27FC236}">
                      <a16:creationId xmlns:a16="http://schemas.microsoft.com/office/drawing/2014/main" id="{27F0958D-8B61-4ED7-B0FF-7B90223D2148}"/>
                    </a:ext>
                  </a:extLst>
                </p:cNvPr>
                <p:cNvPicPr/>
                <p:nvPr/>
              </p:nvPicPr>
              <p:blipFill>
                <a:blip r:embed="rId516"/>
                <a:stretch>
                  <a:fillRect/>
                </a:stretch>
              </p:blipFill>
              <p:spPr>
                <a:xfrm>
                  <a:off x="2732204" y="3623302"/>
                  <a:ext cx="1414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03" name="Freihand 402">
                  <a:extLst>
                    <a:ext uri="{FF2B5EF4-FFF2-40B4-BE49-F238E27FC236}">
                      <a16:creationId xmlns:a16="http://schemas.microsoft.com/office/drawing/2014/main" id="{0B50B53E-F522-4F59-ACFF-6C4D2E556A38}"/>
                    </a:ext>
                  </a:extLst>
                </p14:cNvPr>
                <p14:cNvContentPartPr/>
                <p14:nvPr/>
              </p14:nvContentPartPr>
              <p14:xfrm>
                <a:off x="2970884" y="3703942"/>
                <a:ext cx="118440" cy="51480"/>
              </p14:xfrm>
            </p:contentPart>
          </mc:Choice>
          <mc:Fallback xmlns="">
            <p:pic>
              <p:nvPicPr>
                <p:cNvPr id="403" name="Freihand 402">
                  <a:extLst>
                    <a:ext uri="{FF2B5EF4-FFF2-40B4-BE49-F238E27FC236}">
                      <a16:creationId xmlns:a16="http://schemas.microsoft.com/office/drawing/2014/main" id="{0B50B53E-F522-4F59-ACFF-6C4D2E556A38}"/>
                    </a:ext>
                  </a:extLst>
                </p:cNvPr>
                <p:cNvPicPr/>
                <p:nvPr/>
              </p:nvPicPr>
              <p:blipFill>
                <a:blip r:embed="rId518"/>
                <a:stretch>
                  <a:fillRect/>
                </a:stretch>
              </p:blipFill>
              <p:spPr>
                <a:xfrm>
                  <a:off x="2961884" y="3695302"/>
                  <a:ext cx="136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04" name="Freihand 403">
                  <a:extLst>
                    <a:ext uri="{FF2B5EF4-FFF2-40B4-BE49-F238E27FC236}">
                      <a16:creationId xmlns:a16="http://schemas.microsoft.com/office/drawing/2014/main" id="{1B593A1D-F857-453E-BCE3-A5CD6E18B0EB}"/>
                    </a:ext>
                  </a:extLst>
                </p14:cNvPr>
                <p14:cNvContentPartPr/>
                <p14:nvPr/>
              </p14:nvContentPartPr>
              <p14:xfrm>
                <a:off x="3162764" y="3615382"/>
                <a:ext cx="160920" cy="169920"/>
              </p14:xfrm>
            </p:contentPart>
          </mc:Choice>
          <mc:Fallback xmlns="">
            <p:pic>
              <p:nvPicPr>
                <p:cNvPr id="404" name="Freihand 403">
                  <a:extLst>
                    <a:ext uri="{FF2B5EF4-FFF2-40B4-BE49-F238E27FC236}">
                      <a16:creationId xmlns:a16="http://schemas.microsoft.com/office/drawing/2014/main" id="{1B593A1D-F857-453E-BCE3-A5CD6E18B0EB}"/>
                    </a:ext>
                  </a:extLst>
                </p:cNvPr>
                <p:cNvPicPr/>
                <p:nvPr/>
              </p:nvPicPr>
              <p:blipFill>
                <a:blip r:embed="rId520"/>
                <a:stretch>
                  <a:fillRect/>
                </a:stretch>
              </p:blipFill>
              <p:spPr>
                <a:xfrm>
                  <a:off x="3153764" y="3606742"/>
                  <a:ext cx="178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05" name="Freihand 404">
                  <a:extLst>
                    <a:ext uri="{FF2B5EF4-FFF2-40B4-BE49-F238E27FC236}">
                      <a16:creationId xmlns:a16="http://schemas.microsoft.com/office/drawing/2014/main" id="{CECD9875-4387-4D95-AEF6-C30ADDC34E71}"/>
                    </a:ext>
                  </a:extLst>
                </p14:cNvPr>
                <p14:cNvContentPartPr/>
                <p14:nvPr/>
              </p14:nvContentPartPr>
              <p14:xfrm>
                <a:off x="3487124" y="3625102"/>
                <a:ext cx="148320" cy="89280"/>
              </p14:xfrm>
            </p:contentPart>
          </mc:Choice>
          <mc:Fallback xmlns="">
            <p:pic>
              <p:nvPicPr>
                <p:cNvPr id="405" name="Freihand 404">
                  <a:extLst>
                    <a:ext uri="{FF2B5EF4-FFF2-40B4-BE49-F238E27FC236}">
                      <a16:creationId xmlns:a16="http://schemas.microsoft.com/office/drawing/2014/main" id="{CECD9875-4387-4D95-AEF6-C30ADDC34E71}"/>
                    </a:ext>
                  </a:extLst>
                </p:cNvPr>
                <p:cNvPicPr/>
                <p:nvPr/>
              </p:nvPicPr>
              <p:blipFill>
                <a:blip r:embed="rId522"/>
                <a:stretch>
                  <a:fillRect/>
                </a:stretch>
              </p:blipFill>
              <p:spPr>
                <a:xfrm>
                  <a:off x="3478484" y="3616102"/>
                  <a:ext cx="165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06" name="Freihand 405">
                  <a:extLst>
                    <a:ext uri="{FF2B5EF4-FFF2-40B4-BE49-F238E27FC236}">
                      <a16:creationId xmlns:a16="http://schemas.microsoft.com/office/drawing/2014/main" id="{03E62692-61A0-4CC8-9B03-BEAA69C0030F}"/>
                    </a:ext>
                  </a:extLst>
                </p14:cNvPr>
                <p14:cNvContentPartPr/>
                <p14:nvPr/>
              </p14:nvContentPartPr>
              <p14:xfrm>
                <a:off x="3773684" y="3516382"/>
                <a:ext cx="168480" cy="160560"/>
              </p14:xfrm>
            </p:contentPart>
          </mc:Choice>
          <mc:Fallback xmlns="">
            <p:pic>
              <p:nvPicPr>
                <p:cNvPr id="406" name="Freihand 405">
                  <a:extLst>
                    <a:ext uri="{FF2B5EF4-FFF2-40B4-BE49-F238E27FC236}">
                      <a16:creationId xmlns:a16="http://schemas.microsoft.com/office/drawing/2014/main" id="{03E62692-61A0-4CC8-9B03-BEAA69C0030F}"/>
                    </a:ext>
                  </a:extLst>
                </p:cNvPr>
                <p:cNvPicPr/>
                <p:nvPr/>
              </p:nvPicPr>
              <p:blipFill>
                <a:blip r:embed="rId524"/>
                <a:stretch>
                  <a:fillRect/>
                </a:stretch>
              </p:blipFill>
              <p:spPr>
                <a:xfrm>
                  <a:off x="3764684" y="3507382"/>
                  <a:ext cx="186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08" name="Freihand 407">
                  <a:extLst>
                    <a:ext uri="{FF2B5EF4-FFF2-40B4-BE49-F238E27FC236}">
                      <a16:creationId xmlns:a16="http://schemas.microsoft.com/office/drawing/2014/main" id="{2F41B080-7CA0-4E9F-ADA6-F99FB1DE8C6A}"/>
                    </a:ext>
                  </a:extLst>
                </p14:cNvPr>
                <p14:cNvContentPartPr/>
                <p14:nvPr/>
              </p14:nvContentPartPr>
              <p14:xfrm>
                <a:off x="2117324" y="2142262"/>
                <a:ext cx="271440" cy="93240"/>
              </p14:xfrm>
            </p:contentPart>
          </mc:Choice>
          <mc:Fallback xmlns="">
            <p:pic>
              <p:nvPicPr>
                <p:cNvPr id="408" name="Freihand 407">
                  <a:extLst>
                    <a:ext uri="{FF2B5EF4-FFF2-40B4-BE49-F238E27FC236}">
                      <a16:creationId xmlns:a16="http://schemas.microsoft.com/office/drawing/2014/main" id="{2F41B080-7CA0-4E9F-ADA6-F99FB1DE8C6A}"/>
                    </a:ext>
                  </a:extLst>
                </p:cNvPr>
                <p:cNvPicPr/>
                <p:nvPr/>
              </p:nvPicPr>
              <p:blipFill>
                <a:blip r:embed="rId526"/>
                <a:stretch>
                  <a:fillRect/>
                </a:stretch>
              </p:blipFill>
              <p:spPr>
                <a:xfrm>
                  <a:off x="2108684" y="2133262"/>
                  <a:ext cx="289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10" name="Freihand 409">
                  <a:extLst>
                    <a:ext uri="{FF2B5EF4-FFF2-40B4-BE49-F238E27FC236}">
                      <a16:creationId xmlns:a16="http://schemas.microsoft.com/office/drawing/2014/main" id="{2E0D3C80-B2D5-4640-AFAD-2A0C62326376}"/>
                    </a:ext>
                  </a:extLst>
                </p14:cNvPr>
                <p14:cNvContentPartPr/>
                <p14:nvPr/>
              </p14:nvContentPartPr>
              <p14:xfrm>
                <a:off x="2064404" y="1323982"/>
                <a:ext cx="279000" cy="87480"/>
              </p14:xfrm>
            </p:contentPart>
          </mc:Choice>
          <mc:Fallback xmlns="">
            <p:pic>
              <p:nvPicPr>
                <p:cNvPr id="410" name="Freihand 409">
                  <a:extLst>
                    <a:ext uri="{FF2B5EF4-FFF2-40B4-BE49-F238E27FC236}">
                      <a16:creationId xmlns:a16="http://schemas.microsoft.com/office/drawing/2014/main" id="{2E0D3C80-B2D5-4640-AFAD-2A0C62326376}"/>
                    </a:ext>
                  </a:extLst>
                </p:cNvPr>
                <p:cNvPicPr/>
                <p:nvPr/>
              </p:nvPicPr>
              <p:blipFill>
                <a:blip r:embed="rId528"/>
                <a:stretch>
                  <a:fillRect/>
                </a:stretch>
              </p:blipFill>
              <p:spPr>
                <a:xfrm>
                  <a:off x="2055764" y="1314982"/>
                  <a:ext cx="296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11" name="Freihand 410">
                  <a:extLst>
                    <a:ext uri="{FF2B5EF4-FFF2-40B4-BE49-F238E27FC236}">
                      <a16:creationId xmlns:a16="http://schemas.microsoft.com/office/drawing/2014/main" id="{B0E1B357-E943-4824-975E-C3D2C71E2CEB}"/>
                    </a:ext>
                  </a:extLst>
                </p14:cNvPr>
                <p14:cNvContentPartPr/>
                <p14:nvPr/>
              </p14:nvContentPartPr>
              <p14:xfrm>
                <a:off x="3855404" y="2918422"/>
                <a:ext cx="155880" cy="47880"/>
              </p14:xfrm>
            </p:contentPart>
          </mc:Choice>
          <mc:Fallback xmlns="">
            <p:pic>
              <p:nvPicPr>
                <p:cNvPr id="411" name="Freihand 410">
                  <a:extLst>
                    <a:ext uri="{FF2B5EF4-FFF2-40B4-BE49-F238E27FC236}">
                      <a16:creationId xmlns:a16="http://schemas.microsoft.com/office/drawing/2014/main" id="{B0E1B357-E943-4824-975E-C3D2C71E2CEB}"/>
                    </a:ext>
                  </a:extLst>
                </p:cNvPr>
                <p:cNvPicPr/>
                <p:nvPr/>
              </p:nvPicPr>
              <p:blipFill>
                <a:blip r:embed="rId530"/>
                <a:stretch>
                  <a:fillRect/>
                </a:stretch>
              </p:blipFill>
              <p:spPr>
                <a:xfrm>
                  <a:off x="3846404" y="2909422"/>
                  <a:ext cx="173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12" name="Freihand 411">
                  <a:extLst>
                    <a:ext uri="{FF2B5EF4-FFF2-40B4-BE49-F238E27FC236}">
                      <a16:creationId xmlns:a16="http://schemas.microsoft.com/office/drawing/2014/main" id="{CD66107D-59BE-4707-821F-C273ED6ED873}"/>
                    </a:ext>
                  </a:extLst>
                </p14:cNvPr>
                <p14:cNvContentPartPr/>
                <p14:nvPr/>
              </p14:nvContentPartPr>
              <p14:xfrm>
                <a:off x="3878444" y="2991502"/>
                <a:ext cx="141120" cy="32760"/>
              </p14:xfrm>
            </p:contentPart>
          </mc:Choice>
          <mc:Fallback xmlns="">
            <p:pic>
              <p:nvPicPr>
                <p:cNvPr id="412" name="Freihand 411">
                  <a:extLst>
                    <a:ext uri="{FF2B5EF4-FFF2-40B4-BE49-F238E27FC236}">
                      <a16:creationId xmlns:a16="http://schemas.microsoft.com/office/drawing/2014/main" id="{CD66107D-59BE-4707-821F-C273ED6ED873}"/>
                    </a:ext>
                  </a:extLst>
                </p:cNvPr>
                <p:cNvPicPr/>
                <p:nvPr/>
              </p:nvPicPr>
              <p:blipFill>
                <a:blip r:embed="rId532"/>
                <a:stretch>
                  <a:fillRect/>
                </a:stretch>
              </p:blipFill>
              <p:spPr>
                <a:xfrm>
                  <a:off x="3869804" y="2982862"/>
                  <a:ext cx="158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13" name="Freihand 412">
                  <a:extLst>
                    <a:ext uri="{FF2B5EF4-FFF2-40B4-BE49-F238E27FC236}">
                      <a16:creationId xmlns:a16="http://schemas.microsoft.com/office/drawing/2014/main" id="{31CEC2AF-9199-476C-8A59-D16F18E3B01E}"/>
                    </a:ext>
                  </a:extLst>
                </p14:cNvPr>
                <p14:cNvContentPartPr/>
                <p14:nvPr/>
              </p14:nvContentPartPr>
              <p14:xfrm>
                <a:off x="3851804" y="2735902"/>
                <a:ext cx="140760" cy="107280"/>
              </p14:xfrm>
            </p:contentPart>
          </mc:Choice>
          <mc:Fallback xmlns="">
            <p:pic>
              <p:nvPicPr>
                <p:cNvPr id="413" name="Freihand 412">
                  <a:extLst>
                    <a:ext uri="{FF2B5EF4-FFF2-40B4-BE49-F238E27FC236}">
                      <a16:creationId xmlns:a16="http://schemas.microsoft.com/office/drawing/2014/main" id="{31CEC2AF-9199-476C-8A59-D16F18E3B01E}"/>
                    </a:ext>
                  </a:extLst>
                </p:cNvPr>
                <p:cNvPicPr/>
                <p:nvPr/>
              </p:nvPicPr>
              <p:blipFill>
                <a:blip r:embed="rId534"/>
                <a:stretch>
                  <a:fillRect/>
                </a:stretch>
              </p:blipFill>
              <p:spPr>
                <a:xfrm>
                  <a:off x="3843164" y="2726902"/>
                  <a:ext cx="158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14" name="Freihand 413">
                  <a:extLst>
                    <a:ext uri="{FF2B5EF4-FFF2-40B4-BE49-F238E27FC236}">
                      <a16:creationId xmlns:a16="http://schemas.microsoft.com/office/drawing/2014/main" id="{B3BD919B-749D-48F2-9801-876236221E5D}"/>
                    </a:ext>
                  </a:extLst>
                </p14:cNvPr>
                <p14:cNvContentPartPr/>
                <p14:nvPr/>
              </p14:nvContentPartPr>
              <p14:xfrm>
                <a:off x="4172204" y="2823382"/>
                <a:ext cx="199080" cy="207360"/>
              </p14:xfrm>
            </p:contentPart>
          </mc:Choice>
          <mc:Fallback xmlns="">
            <p:pic>
              <p:nvPicPr>
                <p:cNvPr id="414" name="Freihand 413">
                  <a:extLst>
                    <a:ext uri="{FF2B5EF4-FFF2-40B4-BE49-F238E27FC236}">
                      <a16:creationId xmlns:a16="http://schemas.microsoft.com/office/drawing/2014/main" id="{B3BD919B-749D-48F2-9801-876236221E5D}"/>
                    </a:ext>
                  </a:extLst>
                </p:cNvPr>
                <p:cNvPicPr/>
                <p:nvPr/>
              </p:nvPicPr>
              <p:blipFill>
                <a:blip r:embed="rId536"/>
                <a:stretch>
                  <a:fillRect/>
                </a:stretch>
              </p:blipFill>
              <p:spPr>
                <a:xfrm>
                  <a:off x="4163204" y="2814382"/>
                  <a:ext cx="2167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15" name="Freihand 414">
                  <a:extLst>
                    <a:ext uri="{FF2B5EF4-FFF2-40B4-BE49-F238E27FC236}">
                      <a16:creationId xmlns:a16="http://schemas.microsoft.com/office/drawing/2014/main" id="{DA61A5D7-9CCF-4947-9944-CD17165A60F8}"/>
                    </a:ext>
                  </a:extLst>
                </p14:cNvPr>
                <p14:cNvContentPartPr/>
                <p14:nvPr/>
              </p14:nvContentPartPr>
              <p14:xfrm>
                <a:off x="4413764" y="2849662"/>
                <a:ext cx="325800" cy="118440"/>
              </p14:xfrm>
            </p:contentPart>
          </mc:Choice>
          <mc:Fallback xmlns="">
            <p:pic>
              <p:nvPicPr>
                <p:cNvPr id="415" name="Freihand 414">
                  <a:extLst>
                    <a:ext uri="{FF2B5EF4-FFF2-40B4-BE49-F238E27FC236}">
                      <a16:creationId xmlns:a16="http://schemas.microsoft.com/office/drawing/2014/main" id="{DA61A5D7-9CCF-4947-9944-CD17165A60F8}"/>
                    </a:ext>
                  </a:extLst>
                </p:cNvPr>
                <p:cNvPicPr/>
                <p:nvPr/>
              </p:nvPicPr>
              <p:blipFill>
                <a:blip r:embed="rId538"/>
                <a:stretch>
                  <a:fillRect/>
                </a:stretch>
              </p:blipFill>
              <p:spPr>
                <a:xfrm>
                  <a:off x="4404764" y="2840662"/>
                  <a:ext cx="343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16" name="Freihand 415">
                  <a:extLst>
                    <a:ext uri="{FF2B5EF4-FFF2-40B4-BE49-F238E27FC236}">
                      <a16:creationId xmlns:a16="http://schemas.microsoft.com/office/drawing/2014/main" id="{7080A4B3-F28A-46DC-9026-5AF72C2F8EB9}"/>
                    </a:ext>
                  </a:extLst>
                </p14:cNvPr>
                <p14:cNvContentPartPr/>
                <p14:nvPr/>
              </p14:nvContentPartPr>
              <p14:xfrm>
                <a:off x="4810124" y="2792782"/>
                <a:ext cx="74520" cy="121320"/>
              </p14:xfrm>
            </p:contentPart>
          </mc:Choice>
          <mc:Fallback xmlns="">
            <p:pic>
              <p:nvPicPr>
                <p:cNvPr id="416" name="Freihand 415">
                  <a:extLst>
                    <a:ext uri="{FF2B5EF4-FFF2-40B4-BE49-F238E27FC236}">
                      <a16:creationId xmlns:a16="http://schemas.microsoft.com/office/drawing/2014/main" id="{7080A4B3-F28A-46DC-9026-5AF72C2F8EB9}"/>
                    </a:ext>
                  </a:extLst>
                </p:cNvPr>
                <p:cNvPicPr/>
                <p:nvPr/>
              </p:nvPicPr>
              <p:blipFill>
                <a:blip r:embed="rId540"/>
                <a:stretch>
                  <a:fillRect/>
                </a:stretch>
              </p:blipFill>
              <p:spPr>
                <a:xfrm>
                  <a:off x="4801124" y="2784142"/>
                  <a:ext cx="92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17" name="Freihand 416">
                  <a:extLst>
                    <a:ext uri="{FF2B5EF4-FFF2-40B4-BE49-F238E27FC236}">
                      <a16:creationId xmlns:a16="http://schemas.microsoft.com/office/drawing/2014/main" id="{9006C358-2149-4987-B9F2-E5590E6348D7}"/>
                    </a:ext>
                  </a:extLst>
                </p14:cNvPr>
                <p14:cNvContentPartPr/>
                <p14:nvPr/>
              </p14:nvContentPartPr>
              <p14:xfrm>
                <a:off x="4926404" y="2782702"/>
                <a:ext cx="115200" cy="74160"/>
              </p14:xfrm>
            </p:contentPart>
          </mc:Choice>
          <mc:Fallback xmlns="">
            <p:pic>
              <p:nvPicPr>
                <p:cNvPr id="417" name="Freihand 416">
                  <a:extLst>
                    <a:ext uri="{FF2B5EF4-FFF2-40B4-BE49-F238E27FC236}">
                      <a16:creationId xmlns:a16="http://schemas.microsoft.com/office/drawing/2014/main" id="{9006C358-2149-4987-B9F2-E5590E6348D7}"/>
                    </a:ext>
                  </a:extLst>
                </p:cNvPr>
                <p:cNvPicPr/>
                <p:nvPr/>
              </p:nvPicPr>
              <p:blipFill>
                <a:blip r:embed="rId542"/>
                <a:stretch>
                  <a:fillRect/>
                </a:stretch>
              </p:blipFill>
              <p:spPr>
                <a:xfrm>
                  <a:off x="4917764" y="2773702"/>
                  <a:ext cx="132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18" name="Freihand 417">
                  <a:extLst>
                    <a:ext uri="{FF2B5EF4-FFF2-40B4-BE49-F238E27FC236}">
                      <a16:creationId xmlns:a16="http://schemas.microsoft.com/office/drawing/2014/main" id="{CCEAFE48-0F4E-4F62-A90F-9FD8B449450E}"/>
                    </a:ext>
                  </a:extLst>
                </p14:cNvPr>
                <p14:cNvContentPartPr/>
                <p14:nvPr/>
              </p14:nvContentPartPr>
              <p14:xfrm>
                <a:off x="5078684" y="2646262"/>
                <a:ext cx="160560" cy="195840"/>
              </p14:xfrm>
            </p:contentPart>
          </mc:Choice>
          <mc:Fallback xmlns="">
            <p:pic>
              <p:nvPicPr>
                <p:cNvPr id="418" name="Freihand 417">
                  <a:extLst>
                    <a:ext uri="{FF2B5EF4-FFF2-40B4-BE49-F238E27FC236}">
                      <a16:creationId xmlns:a16="http://schemas.microsoft.com/office/drawing/2014/main" id="{CCEAFE48-0F4E-4F62-A90F-9FD8B449450E}"/>
                    </a:ext>
                  </a:extLst>
                </p:cNvPr>
                <p:cNvPicPr/>
                <p:nvPr/>
              </p:nvPicPr>
              <p:blipFill>
                <a:blip r:embed="rId544"/>
                <a:stretch>
                  <a:fillRect/>
                </a:stretch>
              </p:blipFill>
              <p:spPr>
                <a:xfrm>
                  <a:off x="5070044" y="2637262"/>
                  <a:ext cx="178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19" name="Freihand 418">
                  <a:extLst>
                    <a:ext uri="{FF2B5EF4-FFF2-40B4-BE49-F238E27FC236}">
                      <a16:creationId xmlns:a16="http://schemas.microsoft.com/office/drawing/2014/main" id="{949B89E0-7D93-4F49-953D-CED5B5E606EC}"/>
                    </a:ext>
                  </a:extLst>
                </p14:cNvPr>
                <p14:cNvContentPartPr/>
                <p14:nvPr/>
              </p14:nvContentPartPr>
              <p14:xfrm>
                <a:off x="5305484" y="2740942"/>
                <a:ext cx="97920" cy="61560"/>
              </p14:xfrm>
            </p:contentPart>
          </mc:Choice>
          <mc:Fallback xmlns="">
            <p:pic>
              <p:nvPicPr>
                <p:cNvPr id="419" name="Freihand 418">
                  <a:extLst>
                    <a:ext uri="{FF2B5EF4-FFF2-40B4-BE49-F238E27FC236}">
                      <a16:creationId xmlns:a16="http://schemas.microsoft.com/office/drawing/2014/main" id="{949B89E0-7D93-4F49-953D-CED5B5E606EC}"/>
                    </a:ext>
                  </a:extLst>
                </p:cNvPr>
                <p:cNvPicPr/>
                <p:nvPr/>
              </p:nvPicPr>
              <p:blipFill>
                <a:blip r:embed="rId546"/>
                <a:stretch>
                  <a:fillRect/>
                </a:stretch>
              </p:blipFill>
              <p:spPr>
                <a:xfrm>
                  <a:off x="5296844" y="2732302"/>
                  <a:ext cx="115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20" name="Freihand 419">
                  <a:extLst>
                    <a:ext uri="{FF2B5EF4-FFF2-40B4-BE49-F238E27FC236}">
                      <a16:creationId xmlns:a16="http://schemas.microsoft.com/office/drawing/2014/main" id="{C8012C67-A774-419F-BC13-F9E9B34CED05}"/>
                    </a:ext>
                  </a:extLst>
                </p14:cNvPr>
                <p14:cNvContentPartPr/>
                <p14:nvPr/>
              </p14:nvContentPartPr>
              <p14:xfrm>
                <a:off x="5455604" y="2608822"/>
                <a:ext cx="108000" cy="167400"/>
              </p14:xfrm>
            </p:contentPart>
          </mc:Choice>
          <mc:Fallback xmlns="">
            <p:pic>
              <p:nvPicPr>
                <p:cNvPr id="420" name="Freihand 419">
                  <a:extLst>
                    <a:ext uri="{FF2B5EF4-FFF2-40B4-BE49-F238E27FC236}">
                      <a16:creationId xmlns:a16="http://schemas.microsoft.com/office/drawing/2014/main" id="{C8012C67-A774-419F-BC13-F9E9B34CED05}"/>
                    </a:ext>
                  </a:extLst>
                </p:cNvPr>
                <p:cNvPicPr/>
                <p:nvPr/>
              </p:nvPicPr>
              <p:blipFill>
                <a:blip r:embed="rId548"/>
                <a:stretch>
                  <a:fillRect/>
                </a:stretch>
              </p:blipFill>
              <p:spPr>
                <a:xfrm>
                  <a:off x="5446604" y="2599822"/>
                  <a:ext cx="125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21" name="Freihand 420">
                  <a:extLst>
                    <a:ext uri="{FF2B5EF4-FFF2-40B4-BE49-F238E27FC236}">
                      <a16:creationId xmlns:a16="http://schemas.microsoft.com/office/drawing/2014/main" id="{F1441E17-406E-469E-8043-27FDA0C84ADC}"/>
                    </a:ext>
                  </a:extLst>
                </p14:cNvPr>
                <p14:cNvContentPartPr/>
                <p14:nvPr/>
              </p14:nvContentPartPr>
              <p14:xfrm>
                <a:off x="5634524" y="2651662"/>
                <a:ext cx="189000" cy="119160"/>
              </p14:xfrm>
            </p:contentPart>
          </mc:Choice>
          <mc:Fallback xmlns="">
            <p:pic>
              <p:nvPicPr>
                <p:cNvPr id="421" name="Freihand 420">
                  <a:extLst>
                    <a:ext uri="{FF2B5EF4-FFF2-40B4-BE49-F238E27FC236}">
                      <a16:creationId xmlns:a16="http://schemas.microsoft.com/office/drawing/2014/main" id="{F1441E17-406E-469E-8043-27FDA0C84ADC}"/>
                    </a:ext>
                  </a:extLst>
                </p:cNvPr>
                <p:cNvPicPr/>
                <p:nvPr/>
              </p:nvPicPr>
              <p:blipFill>
                <a:blip r:embed="rId550"/>
                <a:stretch>
                  <a:fillRect/>
                </a:stretch>
              </p:blipFill>
              <p:spPr>
                <a:xfrm>
                  <a:off x="5625524" y="2642662"/>
                  <a:ext cx="206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22" name="Freihand 421">
                  <a:extLst>
                    <a:ext uri="{FF2B5EF4-FFF2-40B4-BE49-F238E27FC236}">
                      <a16:creationId xmlns:a16="http://schemas.microsoft.com/office/drawing/2014/main" id="{29D84ED8-07F8-4383-AE1D-A79FCAC10AF3}"/>
                    </a:ext>
                  </a:extLst>
                </p14:cNvPr>
                <p14:cNvContentPartPr/>
                <p14:nvPr/>
              </p14:nvContentPartPr>
              <p14:xfrm>
                <a:off x="4394324" y="3231982"/>
                <a:ext cx="214920" cy="44280"/>
              </p14:xfrm>
            </p:contentPart>
          </mc:Choice>
          <mc:Fallback xmlns="">
            <p:pic>
              <p:nvPicPr>
                <p:cNvPr id="422" name="Freihand 421">
                  <a:extLst>
                    <a:ext uri="{FF2B5EF4-FFF2-40B4-BE49-F238E27FC236}">
                      <a16:creationId xmlns:a16="http://schemas.microsoft.com/office/drawing/2014/main" id="{29D84ED8-07F8-4383-AE1D-A79FCAC10AF3}"/>
                    </a:ext>
                  </a:extLst>
                </p:cNvPr>
                <p:cNvPicPr/>
                <p:nvPr/>
              </p:nvPicPr>
              <p:blipFill>
                <a:blip r:embed="rId552"/>
                <a:stretch>
                  <a:fillRect/>
                </a:stretch>
              </p:blipFill>
              <p:spPr>
                <a:xfrm>
                  <a:off x="4385684" y="3223342"/>
                  <a:ext cx="232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23" name="Freihand 422">
                  <a:extLst>
                    <a:ext uri="{FF2B5EF4-FFF2-40B4-BE49-F238E27FC236}">
                      <a16:creationId xmlns:a16="http://schemas.microsoft.com/office/drawing/2014/main" id="{4BCAFD0D-06E8-499F-B98B-B4321818ED53}"/>
                    </a:ext>
                  </a:extLst>
                </p14:cNvPr>
                <p14:cNvContentPartPr/>
                <p14:nvPr/>
              </p14:nvContentPartPr>
              <p14:xfrm>
                <a:off x="4426364" y="3272302"/>
                <a:ext cx="191160" cy="57240"/>
              </p14:xfrm>
            </p:contentPart>
          </mc:Choice>
          <mc:Fallback xmlns="">
            <p:pic>
              <p:nvPicPr>
                <p:cNvPr id="423" name="Freihand 422">
                  <a:extLst>
                    <a:ext uri="{FF2B5EF4-FFF2-40B4-BE49-F238E27FC236}">
                      <a16:creationId xmlns:a16="http://schemas.microsoft.com/office/drawing/2014/main" id="{4BCAFD0D-06E8-499F-B98B-B4321818ED53}"/>
                    </a:ext>
                  </a:extLst>
                </p:cNvPr>
                <p:cNvPicPr/>
                <p:nvPr/>
              </p:nvPicPr>
              <p:blipFill>
                <a:blip r:embed="rId554"/>
                <a:stretch>
                  <a:fillRect/>
                </a:stretch>
              </p:blipFill>
              <p:spPr>
                <a:xfrm>
                  <a:off x="4417724" y="3263302"/>
                  <a:ext cx="208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24" name="Freihand 423">
                  <a:extLst>
                    <a:ext uri="{FF2B5EF4-FFF2-40B4-BE49-F238E27FC236}">
                      <a16:creationId xmlns:a16="http://schemas.microsoft.com/office/drawing/2014/main" id="{276B80A6-9587-4ED5-9A16-CF96CA0ED13A}"/>
                    </a:ext>
                  </a:extLst>
                </p14:cNvPr>
                <p14:cNvContentPartPr/>
                <p14:nvPr/>
              </p14:nvContentPartPr>
              <p14:xfrm>
                <a:off x="4805444" y="3050542"/>
                <a:ext cx="118080" cy="164520"/>
              </p14:xfrm>
            </p:contentPart>
          </mc:Choice>
          <mc:Fallback xmlns="">
            <p:pic>
              <p:nvPicPr>
                <p:cNvPr id="424" name="Freihand 423">
                  <a:extLst>
                    <a:ext uri="{FF2B5EF4-FFF2-40B4-BE49-F238E27FC236}">
                      <a16:creationId xmlns:a16="http://schemas.microsoft.com/office/drawing/2014/main" id="{276B80A6-9587-4ED5-9A16-CF96CA0ED13A}"/>
                    </a:ext>
                  </a:extLst>
                </p:cNvPr>
                <p:cNvPicPr/>
                <p:nvPr/>
              </p:nvPicPr>
              <p:blipFill>
                <a:blip r:embed="rId556"/>
                <a:stretch>
                  <a:fillRect/>
                </a:stretch>
              </p:blipFill>
              <p:spPr>
                <a:xfrm>
                  <a:off x="4796804" y="3041902"/>
                  <a:ext cx="135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25" name="Freihand 424">
                  <a:extLst>
                    <a:ext uri="{FF2B5EF4-FFF2-40B4-BE49-F238E27FC236}">
                      <a16:creationId xmlns:a16="http://schemas.microsoft.com/office/drawing/2014/main" id="{008CC78D-8703-4D9F-A877-83D3224926E7}"/>
                    </a:ext>
                  </a:extLst>
                </p14:cNvPr>
                <p14:cNvContentPartPr/>
                <p14:nvPr/>
              </p14:nvContentPartPr>
              <p14:xfrm>
                <a:off x="4886804" y="3118942"/>
                <a:ext cx="11160" cy="149400"/>
              </p14:xfrm>
            </p:contentPart>
          </mc:Choice>
          <mc:Fallback xmlns="">
            <p:pic>
              <p:nvPicPr>
                <p:cNvPr id="425" name="Freihand 424">
                  <a:extLst>
                    <a:ext uri="{FF2B5EF4-FFF2-40B4-BE49-F238E27FC236}">
                      <a16:creationId xmlns:a16="http://schemas.microsoft.com/office/drawing/2014/main" id="{008CC78D-8703-4D9F-A877-83D3224926E7}"/>
                    </a:ext>
                  </a:extLst>
                </p:cNvPr>
                <p:cNvPicPr/>
                <p:nvPr/>
              </p:nvPicPr>
              <p:blipFill>
                <a:blip r:embed="rId558"/>
                <a:stretch>
                  <a:fillRect/>
                </a:stretch>
              </p:blipFill>
              <p:spPr>
                <a:xfrm>
                  <a:off x="4877804" y="3110302"/>
                  <a:ext cx="28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31" name="Freihand 430">
                  <a:extLst>
                    <a:ext uri="{FF2B5EF4-FFF2-40B4-BE49-F238E27FC236}">
                      <a16:creationId xmlns:a16="http://schemas.microsoft.com/office/drawing/2014/main" id="{A2F0CD76-5681-418B-96FF-051990CD5103}"/>
                    </a:ext>
                  </a:extLst>
                </p14:cNvPr>
                <p14:cNvContentPartPr/>
                <p14:nvPr/>
              </p14:nvContentPartPr>
              <p14:xfrm>
                <a:off x="1711964" y="1775422"/>
                <a:ext cx="491760" cy="392760"/>
              </p14:xfrm>
            </p:contentPart>
          </mc:Choice>
          <mc:Fallback xmlns="">
            <p:pic>
              <p:nvPicPr>
                <p:cNvPr id="431" name="Freihand 430">
                  <a:extLst>
                    <a:ext uri="{FF2B5EF4-FFF2-40B4-BE49-F238E27FC236}">
                      <a16:creationId xmlns:a16="http://schemas.microsoft.com/office/drawing/2014/main" id="{A2F0CD76-5681-418B-96FF-051990CD5103}"/>
                    </a:ext>
                  </a:extLst>
                </p:cNvPr>
                <p:cNvPicPr/>
                <p:nvPr/>
              </p:nvPicPr>
              <p:blipFill>
                <a:blip r:embed="rId560"/>
                <a:stretch>
                  <a:fillRect/>
                </a:stretch>
              </p:blipFill>
              <p:spPr>
                <a:xfrm>
                  <a:off x="1702964" y="1766782"/>
                  <a:ext cx="50940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33" name="Freihand 432">
                  <a:extLst>
                    <a:ext uri="{FF2B5EF4-FFF2-40B4-BE49-F238E27FC236}">
                      <a16:creationId xmlns:a16="http://schemas.microsoft.com/office/drawing/2014/main" id="{CB56D624-163D-429F-AF01-9B08EA22D5F8}"/>
                    </a:ext>
                  </a:extLst>
                </p14:cNvPr>
                <p14:cNvContentPartPr/>
                <p14:nvPr/>
              </p14:nvContentPartPr>
              <p14:xfrm>
                <a:off x="1683164" y="1299142"/>
                <a:ext cx="487440" cy="398160"/>
              </p14:xfrm>
            </p:contentPart>
          </mc:Choice>
          <mc:Fallback xmlns="">
            <p:pic>
              <p:nvPicPr>
                <p:cNvPr id="433" name="Freihand 432">
                  <a:extLst>
                    <a:ext uri="{FF2B5EF4-FFF2-40B4-BE49-F238E27FC236}">
                      <a16:creationId xmlns:a16="http://schemas.microsoft.com/office/drawing/2014/main" id="{CB56D624-163D-429F-AF01-9B08EA22D5F8}"/>
                    </a:ext>
                  </a:extLst>
                </p:cNvPr>
                <p:cNvPicPr/>
                <p:nvPr/>
              </p:nvPicPr>
              <p:blipFill>
                <a:blip r:embed="rId562"/>
                <a:stretch>
                  <a:fillRect/>
                </a:stretch>
              </p:blipFill>
              <p:spPr>
                <a:xfrm>
                  <a:off x="1674164" y="1290502"/>
                  <a:ext cx="5050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35" name="Freihand 434">
                  <a:extLst>
                    <a:ext uri="{FF2B5EF4-FFF2-40B4-BE49-F238E27FC236}">
                      <a16:creationId xmlns:a16="http://schemas.microsoft.com/office/drawing/2014/main" id="{0241B4BE-C5FB-4B12-B44A-F666BD850A52}"/>
                    </a:ext>
                  </a:extLst>
                </p14:cNvPr>
                <p14:cNvContentPartPr/>
                <p14:nvPr/>
              </p14:nvContentPartPr>
              <p14:xfrm>
                <a:off x="2343044" y="2142262"/>
                <a:ext cx="3723840" cy="1917000"/>
              </p14:xfrm>
            </p:contentPart>
          </mc:Choice>
          <mc:Fallback xmlns="">
            <p:pic>
              <p:nvPicPr>
                <p:cNvPr id="435" name="Freihand 434">
                  <a:extLst>
                    <a:ext uri="{FF2B5EF4-FFF2-40B4-BE49-F238E27FC236}">
                      <a16:creationId xmlns:a16="http://schemas.microsoft.com/office/drawing/2014/main" id="{0241B4BE-C5FB-4B12-B44A-F666BD850A52}"/>
                    </a:ext>
                  </a:extLst>
                </p:cNvPr>
                <p:cNvPicPr/>
                <p:nvPr/>
              </p:nvPicPr>
              <p:blipFill>
                <a:blip r:embed="rId564"/>
                <a:stretch>
                  <a:fillRect/>
                </a:stretch>
              </p:blipFill>
              <p:spPr>
                <a:xfrm>
                  <a:off x="2334044" y="2133262"/>
                  <a:ext cx="3741480" cy="19346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37" name="Freihand 436">
                  <a:extLst>
                    <a:ext uri="{FF2B5EF4-FFF2-40B4-BE49-F238E27FC236}">
                      <a16:creationId xmlns:a16="http://schemas.microsoft.com/office/drawing/2014/main" id="{F9C38841-2228-41A7-9936-A8191DA62918}"/>
                    </a:ext>
                  </a:extLst>
                </p14:cNvPr>
                <p14:cNvContentPartPr/>
                <p14:nvPr/>
              </p14:nvContentPartPr>
              <p14:xfrm>
                <a:off x="6099644" y="3640222"/>
                <a:ext cx="238680" cy="27360"/>
              </p14:xfrm>
            </p:contentPart>
          </mc:Choice>
          <mc:Fallback xmlns="">
            <p:pic>
              <p:nvPicPr>
                <p:cNvPr id="437" name="Freihand 436">
                  <a:extLst>
                    <a:ext uri="{FF2B5EF4-FFF2-40B4-BE49-F238E27FC236}">
                      <a16:creationId xmlns:a16="http://schemas.microsoft.com/office/drawing/2014/main" id="{F9C38841-2228-41A7-9936-A8191DA62918}"/>
                    </a:ext>
                  </a:extLst>
                </p:cNvPr>
                <p:cNvPicPr/>
                <p:nvPr/>
              </p:nvPicPr>
              <p:blipFill>
                <a:blip r:embed="rId566"/>
                <a:stretch>
                  <a:fillRect/>
                </a:stretch>
              </p:blipFill>
              <p:spPr>
                <a:xfrm>
                  <a:off x="6091004" y="3631222"/>
                  <a:ext cx="256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38" name="Freihand 437">
                  <a:extLst>
                    <a:ext uri="{FF2B5EF4-FFF2-40B4-BE49-F238E27FC236}">
                      <a16:creationId xmlns:a16="http://schemas.microsoft.com/office/drawing/2014/main" id="{822843E4-7826-4D8C-9513-FBE47CC419D2}"/>
                    </a:ext>
                  </a:extLst>
                </p14:cNvPr>
                <p14:cNvContentPartPr/>
                <p14:nvPr/>
              </p14:nvContentPartPr>
              <p14:xfrm>
                <a:off x="6090644" y="3708262"/>
                <a:ext cx="193320" cy="9000"/>
              </p14:xfrm>
            </p:contentPart>
          </mc:Choice>
          <mc:Fallback xmlns="">
            <p:pic>
              <p:nvPicPr>
                <p:cNvPr id="438" name="Freihand 437">
                  <a:extLst>
                    <a:ext uri="{FF2B5EF4-FFF2-40B4-BE49-F238E27FC236}">
                      <a16:creationId xmlns:a16="http://schemas.microsoft.com/office/drawing/2014/main" id="{822843E4-7826-4D8C-9513-FBE47CC419D2}"/>
                    </a:ext>
                  </a:extLst>
                </p:cNvPr>
                <p:cNvPicPr/>
                <p:nvPr/>
              </p:nvPicPr>
              <p:blipFill>
                <a:blip r:embed="rId568"/>
                <a:stretch>
                  <a:fillRect/>
                </a:stretch>
              </p:blipFill>
              <p:spPr>
                <a:xfrm>
                  <a:off x="6081644" y="3699622"/>
                  <a:ext cx="210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39" name="Freihand 438">
                  <a:extLst>
                    <a:ext uri="{FF2B5EF4-FFF2-40B4-BE49-F238E27FC236}">
                      <a16:creationId xmlns:a16="http://schemas.microsoft.com/office/drawing/2014/main" id="{8C8CCB81-4C56-4EA6-9245-34E55521061F}"/>
                    </a:ext>
                  </a:extLst>
                </p14:cNvPr>
                <p14:cNvContentPartPr/>
                <p14:nvPr/>
              </p14:nvContentPartPr>
              <p14:xfrm>
                <a:off x="6307724" y="3579742"/>
                <a:ext cx="144720" cy="181080"/>
              </p14:xfrm>
            </p:contentPart>
          </mc:Choice>
          <mc:Fallback xmlns="">
            <p:pic>
              <p:nvPicPr>
                <p:cNvPr id="439" name="Freihand 438">
                  <a:extLst>
                    <a:ext uri="{FF2B5EF4-FFF2-40B4-BE49-F238E27FC236}">
                      <a16:creationId xmlns:a16="http://schemas.microsoft.com/office/drawing/2014/main" id="{8C8CCB81-4C56-4EA6-9245-34E55521061F}"/>
                    </a:ext>
                  </a:extLst>
                </p:cNvPr>
                <p:cNvPicPr/>
                <p:nvPr/>
              </p:nvPicPr>
              <p:blipFill>
                <a:blip r:embed="rId570"/>
                <a:stretch>
                  <a:fillRect/>
                </a:stretch>
              </p:blipFill>
              <p:spPr>
                <a:xfrm>
                  <a:off x="6298724" y="3571102"/>
                  <a:ext cx="162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40" name="Freihand 439">
                  <a:extLst>
                    <a:ext uri="{FF2B5EF4-FFF2-40B4-BE49-F238E27FC236}">
                      <a16:creationId xmlns:a16="http://schemas.microsoft.com/office/drawing/2014/main" id="{6EC494E4-E5CC-4641-920B-3CD1811638BD}"/>
                    </a:ext>
                  </a:extLst>
                </p14:cNvPr>
                <p14:cNvContentPartPr/>
                <p14:nvPr/>
              </p14:nvContentPartPr>
              <p14:xfrm>
                <a:off x="6560804" y="3593062"/>
                <a:ext cx="182520" cy="189000"/>
              </p14:xfrm>
            </p:contentPart>
          </mc:Choice>
          <mc:Fallback xmlns="">
            <p:pic>
              <p:nvPicPr>
                <p:cNvPr id="440" name="Freihand 439">
                  <a:extLst>
                    <a:ext uri="{FF2B5EF4-FFF2-40B4-BE49-F238E27FC236}">
                      <a16:creationId xmlns:a16="http://schemas.microsoft.com/office/drawing/2014/main" id="{6EC494E4-E5CC-4641-920B-3CD1811638BD}"/>
                    </a:ext>
                  </a:extLst>
                </p:cNvPr>
                <p:cNvPicPr/>
                <p:nvPr/>
              </p:nvPicPr>
              <p:blipFill>
                <a:blip r:embed="rId572"/>
                <a:stretch>
                  <a:fillRect/>
                </a:stretch>
              </p:blipFill>
              <p:spPr>
                <a:xfrm>
                  <a:off x="6552164" y="3584062"/>
                  <a:ext cx="200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41" name="Freihand 440">
                  <a:extLst>
                    <a:ext uri="{FF2B5EF4-FFF2-40B4-BE49-F238E27FC236}">
                      <a16:creationId xmlns:a16="http://schemas.microsoft.com/office/drawing/2014/main" id="{273B1BFA-208B-46BA-9401-3DADD1C46B4A}"/>
                    </a:ext>
                  </a:extLst>
                </p14:cNvPr>
                <p14:cNvContentPartPr/>
                <p14:nvPr/>
              </p14:nvContentPartPr>
              <p14:xfrm>
                <a:off x="6737564" y="3577582"/>
                <a:ext cx="43560" cy="253080"/>
              </p14:xfrm>
            </p:contentPart>
          </mc:Choice>
          <mc:Fallback xmlns="">
            <p:pic>
              <p:nvPicPr>
                <p:cNvPr id="441" name="Freihand 440">
                  <a:extLst>
                    <a:ext uri="{FF2B5EF4-FFF2-40B4-BE49-F238E27FC236}">
                      <a16:creationId xmlns:a16="http://schemas.microsoft.com/office/drawing/2014/main" id="{273B1BFA-208B-46BA-9401-3DADD1C46B4A}"/>
                    </a:ext>
                  </a:extLst>
                </p:cNvPr>
                <p:cNvPicPr/>
                <p:nvPr/>
              </p:nvPicPr>
              <p:blipFill>
                <a:blip r:embed="rId574"/>
                <a:stretch>
                  <a:fillRect/>
                </a:stretch>
              </p:blipFill>
              <p:spPr>
                <a:xfrm>
                  <a:off x="6728564" y="3568942"/>
                  <a:ext cx="612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42" name="Freihand 441">
                  <a:extLst>
                    <a:ext uri="{FF2B5EF4-FFF2-40B4-BE49-F238E27FC236}">
                      <a16:creationId xmlns:a16="http://schemas.microsoft.com/office/drawing/2014/main" id="{C9C57586-8BFC-450A-9DE4-4F2D17B8C396}"/>
                    </a:ext>
                  </a:extLst>
                </p14:cNvPr>
                <p14:cNvContentPartPr/>
                <p14:nvPr/>
              </p14:nvContentPartPr>
              <p14:xfrm>
                <a:off x="6607604" y="3790702"/>
                <a:ext cx="188280" cy="33840"/>
              </p14:xfrm>
            </p:contentPart>
          </mc:Choice>
          <mc:Fallback xmlns="">
            <p:pic>
              <p:nvPicPr>
                <p:cNvPr id="442" name="Freihand 441">
                  <a:extLst>
                    <a:ext uri="{FF2B5EF4-FFF2-40B4-BE49-F238E27FC236}">
                      <a16:creationId xmlns:a16="http://schemas.microsoft.com/office/drawing/2014/main" id="{C9C57586-8BFC-450A-9DE4-4F2D17B8C396}"/>
                    </a:ext>
                  </a:extLst>
                </p:cNvPr>
                <p:cNvPicPr/>
                <p:nvPr/>
              </p:nvPicPr>
              <p:blipFill>
                <a:blip r:embed="rId576"/>
                <a:stretch>
                  <a:fillRect/>
                </a:stretch>
              </p:blipFill>
              <p:spPr>
                <a:xfrm>
                  <a:off x="6598604" y="3782062"/>
                  <a:ext cx="205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43" name="Freihand 442">
                  <a:extLst>
                    <a:ext uri="{FF2B5EF4-FFF2-40B4-BE49-F238E27FC236}">
                      <a16:creationId xmlns:a16="http://schemas.microsoft.com/office/drawing/2014/main" id="{827BF573-5E99-4D86-B69E-0558C335F5E0}"/>
                    </a:ext>
                  </a:extLst>
                </p14:cNvPr>
                <p14:cNvContentPartPr/>
                <p14:nvPr/>
              </p14:nvContentPartPr>
              <p14:xfrm>
                <a:off x="6904244" y="3617542"/>
                <a:ext cx="289440" cy="172440"/>
              </p14:xfrm>
            </p:contentPart>
          </mc:Choice>
          <mc:Fallback xmlns="">
            <p:pic>
              <p:nvPicPr>
                <p:cNvPr id="443" name="Freihand 442">
                  <a:extLst>
                    <a:ext uri="{FF2B5EF4-FFF2-40B4-BE49-F238E27FC236}">
                      <a16:creationId xmlns:a16="http://schemas.microsoft.com/office/drawing/2014/main" id="{827BF573-5E99-4D86-B69E-0558C335F5E0}"/>
                    </a:ext>
                  </a:extLst>
                </p:cNvPr>
                <p:cNvPicPr/>
                <p:nvPr/>
              </p:nvPicPr>
              <p:blipFill>
                <a:blip r:embed="rId578"/>
                <a:stretch>
                  <a:fillRect/>
                </a:stretch>
              </p:blipFill>
              <p:spPr>
                <a:xfrm>
                  <a:off x="6895604" y="3608542"/>
                  <a:ext cx="307080" cy="190080"/>
                </a:xfrm>
                <a:prstGeom prst="rect">
                  <a:avLst/>
                </a:prstGeom>
              </p:spPr>
            </p:pic>
          </mc:Fallback>
        </mc:AlternateContent>
      </p:grpSp>
      <p:grpSp>
        <p:nvGrpSpPr>
          <p:cNvPr id="447" name="Gruppieren 446">
            <a:extLst>
              <a:ext uri="{FF2B5EF4-FFF2-40B4-BE49-F238E27FC236}">
                <a16:creationId xmlns:a16="http://schemas.microsoft.com/office/drawing/2014/main" id="{81C6D943-1093-4B8B-9D9F-0738E277D115}"/>
              </a:ext>
            </a:extLst>
          </p:cNvPr>
          <p:cNvGrpSpPr/>
          <p:nvPr/>
        </p:nvGrpSpPr>
        <p:grpSpPr>
          <a:xfrm>
            <a:off x="7405364" y="3695302"/>
            <a:ext cx="198360" cy="52560"/>
            <a:chOff x="7405364" y="3695302"/>
            <a:chExt cx="198360" cy="52560"/>
          </a:xfrm>
        </p:grpSpPr>
        <mc:AlternateContent xmlns:mc="http://schemas.openxmlformats.org/markup-compatibility/2006" xmlns:p14="http://schemas.microsoft.com/office/powerpoint/2010/main">
          <mc:Choice Requires="p14">
            <p:contentPart p14:bwMode="auto" r:id="rId579">
              <p14:nvContentPartPr>
                <p14:cNvPr id="445" name="Freihand 444">
                  <a:extLst>
                    <a:ext uri="{FF2B5EF4-FFF2-40B4-BE49-F238E27FC236}">
                      <a16:creationId xmlns:a16="http://schemas.microsoft.com/office/drawing/2014/main" id="{05DD0FA0-85EB-4CD3-9C43-733F6E33EEF5}"/>
                    </a:ext>
                  </a:extLst>
                </p14:cNvPr>
                <p14:cNvContentPartPr/>
                <p14:nvPr/>
              </p14:nvContentPartPr>
              <p14:xfrm>
                <a:off x="7405364" y="3695302"/>
                <a:ext cx="189360" cy="11880"/>
              </p14:xfrm>
            </p:contentPart>
          </mc:Choice>
          <mc:Fallback xmlns="">
            <p:pic>
              <p:nvPicPr>
                <p:cNvPr id="445" name="Freihand 444">
                  <a:extLst>
                    <a:ext uri="{FF2B5EF4-FFF2-40B4-BE49-F238E27FC236}">
                      <a16:creationId xmlns:a16="http://schemas.microsoft.com/office/drawing/2014/main" id="{05DD0FA0-85EB-4CD3-9C43-733F6E33EEF5}"/>
                    </a:ext>
                  </a:extLst>
                </p:cNvPr>
                <p:cNvPicPr/>
                <p:nvPr/>
              </p:nvPicPr>
              <p:blipFill>
                <a:blip r:embed="rId580"/>
                <a:stretch>
                  <a:fillRect/>
                </a:stretch>
              </p:blipFill>
              <p:spPr>
                <a:xfrm>
                  <a:off x="7396364" y="3686662"/>
                  <a:ext cx="207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46" name="Freihand 445">
                  <a:extLst>
                    <a:ext uri="{FF2B5EF4-FFF2-40B4-BE49-F238E27FC236}">
                      <a16:creationId xmlns:a16="http://schemas.microsoft.com/office/drawing/2014/main" id="{F6EE0C5C-8CC4-4479-8DC5-93F4ED3FB9B0}"/>
                    </a:ext>
                  </a:extLst>
                </p14:cNvPr>
                <p14:cNvContentPartPr/>
                <p14:nvPr/>
              </p14:nvContentPartPr>
              <p14:xfrm>
                <a:off x="7433084" y="3723742"/>
                <a:ext cx="170640" cy="24120"/>
              </p14:xfrm>
            </p:contentPart>
          </mc:Choice>
          <mc:Fallback xmlns="">
            <p:pic>
              <p:nvPicPr>
                <p:cNvPr id="446" name="Freihand 445">
                  <a:extLst>
                    <a:ext uri="{FF2B5EF4-FFF2-40B4-BE49-F238E27FC236}">
                      <a16:creationId xmlns:a16="http://schemas.microsoft.com/office/drawing/2014/main" id="{F6EE0C5C-8CC4-4479-8DC5-93F4ED3FB9B0}"/>
                    </a:ext>
                  </a:extLst>
                </p:cNvPr>
                <p:cNvPicPr/>
                <p:nvPr/>
              </p:nvPicPr>
              <p:blipFill>
                <a:blip r:embed="rId582"/>
                <a:stretch>
                  <a:fillRect/>
                </a:stretch>
              </p:blipFill>
              <p:spPr>
                <a:xfrm>
                  <a:off x="7424084" y="3715102"/>
                  <a:ext cx="188280" cy="41760"/>
                </a:xfrm>
                <a:prstGeom prst="rect">
                  <a:avLst/>
                </a:prstGeom>
              </p:spPr>
            </p:pic>
          </mc:Fallback>
        </mc:AlternateContent>
      </p:grpSp>
      <p:grpSp>
        <p:nvGrpSpPr>
          <p:cNvPr id="456" name="Gruppieren 455">
            <a:extLst>
              <a:ext uri="{FF2B5EF4-FFF2-40B4-BE49-F238E27FC236}">
                <a16:creationId xmlns:a16="http://schemas.microsoft.com/office/drawing/2014/main" id="{BAB20C01-249F-43A8-BF74-B4A6CA63ABB4}"/>
              </a:ext>
            </a:extLst>
          </p:cNvPr>
          <p:cNvGrpSpPr/>
          <p:nvPr/>
        </p:nvGrpSpPr>
        <p:grpSpPr>
          <a:xfrm>
            <a:off x="7817564" y="3498742"/>
            <a:ext cx="931680" cy="518400"/>
            <a:chOff x="7817564" y="3498742"/>
            <a:chExt cx="931680" cy="518400"/>
          </a:xfrm>
        </p:grpSpPr>
        <mc:AlternateContent xmlns:mc="http://schemas.openxmlformats.org/markup-compatibility/2006" xmlns:p14="http://schemas.microsoft.com/office/powerpoint/2010/main">
          <mc:Choice Requires="p14">
            <p:contentPart p14:bwMode="auto" r:id="rId583">
              <p14:nvContentPartPr>
                <p14:cNvPr id="448" name="Freihand 447">
                  <a:extLst>
                    <a:ext uri="{FF2B5EF4-FFF2-40B4-BE49-F238E27FC236}">
                      <a16:creationId xmlns:a16="http://schemas.microsoft.com/office/drawing/2014/main" id="{8E7BA871-6364-4B33-831A-24B104C831AE}"/>
                    </a:ext>
                  </a:extLst>
                </p14:cNvPr>
                <p14:cNvContentPartPr/>
                <p14:nvPr/>
              </p14:nvContentPartPr>
              <p14:xfrm>
                <a:off x="7817564" y="3516022"/>
                <a:ext cx="110160" cy="153360"/>
              </p14:xfrm>
            </p:contentPart>
          </mc:Choice>
          <mc:Fallback xmlns="">
            <p:pic>
              <p:nvPicPr>
                <p:cNvPr id="448" name="Freihand 447">
                  <a:extLst>
                    <a:ext uri="{FF2B5EF4-FFF2-40B4-BE49-F238E27FC236}">
                      <a16:creationId xmlns:a16="http://schemas.microsoft.com/office/drawing/2014/main" id="{8E7BA871-6364-4B33-831A-24B104C831AE}"/>
                    </a:ext>
                  </a:extLst>
                </p:cNvPr>
                <p:cNvPicPr/>
                <p:nvPr/>
              </p:nvPicPr>
              <p:blipFill>
                <a:blip r:embed="rId584"/>
                <a:stretch>
                  <a:fillRect/>
                </a:stretch>
              </p:blipFill>
              <p:spPr>
                <a:xfrm>
                  <a:off x="7808924" y="3507382"/>
                  <a:ext cx="127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49" name="Freihand 448">
                  <a:extLst>
                    <a:ext uri="{FF2B5EF4-FFF2-40B4-BE49-F238E27FC236}">
                      <a16:creationId xmlns:a16="http://schemas.microsoft.com/office/drawing/2014/main" id="{10415749-F504-43C1-93C1-D77C486573B6}"/>
                    </a:ext>
                  </a:extLst>
                </p14:cNvPr>
                <p14:cNvContentPartPr/>
                <p14:nvPr/>
              </p14:nvContentPartPr>
              <p14:xfrm>
                <a:off x="7911884" y="3572542"/>
                <a:ext cx="157680" cy="133920"/>
              </p14:xfrm>
            </p:contentPart>
          </mc:Choice>
          <mc:Fallback xmlns="">
            <p:pic>
              <p:nvPicPr>
                <p:cNvPr id="449" name="Freihand 448">
                  <a:extLst>
                    <a:ext uri="{FF2B5EF4-FFF2-40B4-BE49-F238E27FC236}">
                      <a16:creationId xmlns:a16="http://schemas.microsoft.com/office/drawing/2014/main" id="{10415749-F504-43C1-93C1-D77C486573B6}"/>
                    </a:ext>
                  </a:extLst>
                </p:cNvPr>
                <p:cNvPicPr/>
                <p:nvPr/>
              </p:nvPicPr>
              <p:blipFill>
                <a:blip r:embed="rId586"/>
                <a:stretch>
                  <a:fillRect/>
                </a:stretch>
              </p:blipFill>
              <p:spPr>
                <a:xfrm>
                  <a:off x="7903244" y="3563902"/>
                  <a:ext cx="175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50" name="Freihand 449">
                  <a:extLst>
                    <a:ext uri="{FF2B5EF4-FFF2-40B4-BE49-F238E27FC236}">
                      <a16:creationId xmlns:a16="http://schemas.microsoft.com/office/drawing/2014/main" id="{8C784113-49B9-4E3C-8650-DA107FBE6A16}"/>
                    </a:ext>
                  </a:extLst>
                </p14:cNvPr>
                <p14:cNvContentPartPr/>
                <p14:nvPr/>
              </p14:nvContentPartPr>
              <p14:xfrm>
                <a:off x="8206724" y="3498742"/>
                <a:ext cx="146520" cy="154440"/>
              </p14:xfrm>
            </p:contentPart>
          </mc:Choice>
          <mc:Fallback xmlns="">
            <p:pic>
              <p:nvPicPr>
                <p:cNvPr id="450" name="Freihand 449">
                  <a:extLst>
                    <a:ext uri="{FF2B5EF4-FFF2-40B4-BE49-F238E27FC236}">
                      <a16:creationId xmlns:a16="http://schemas.microsoft.com/office/drawing/2014/main" id="{8C784113-49B9-4E3C-8650-DA107FBE6A16}"/>
                    </a:ext>
                  </a:extLst>
                </p:cNvPr>
                <p:cNvPicPr/>
                <p:nvPr/>
              </p:nvPicPr>
              <p:blipFill>
                <a:blip r:embed="rId588"/>
                <a:stretch>
                  <a:fillRect/>
                </a:stretch>
              </p:blipFill>
              <p:spPr>
                <a:xfrm>
                  <a:off x="8197724" y="3490102"/>
                  <a:ext cx="164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51" name="Freihand 450">
                  <a:extLst>
                    <a:ext uri="{FF2B5EF4-FFF2-40B4-BE49-F238E27FC236}">
                      <a16:creationId xmlns:a16="http://schemas.microsoft.com/office/drawing/2014/main" id="{4B7F6CED-C173-487F-97D9-8FEEDDD23A8E}"/>
                    </a:ext>
                  </a:extLst>
                </p14:cNvPr>
                <p14:cNvContentPartPr/>
                <p14:nvPr/>
              </p14:nvContentPartPr>
              <p14:xfrm>
                <a:off x="7822244" y="3738862"/>
                <a:ext cx="530280" cy="100440"/>
              </p14:xfrm>
            </p:contentPart>
          </mc:Choice>
          <mc:Fallback xmlns="">
            <p:pic>
              <p:nvPicPr>
                <p:cNvPr id="451" name="Freihand 450">
                  <a:extLst>
                    <a:ext uri="{FF2B5EF4-FFF2-40B4-BE49-F238E27FC236}">
                      <a16:creationId xmlns:a16="http://schemas.microsoft.com/office/drawing/2014/main" id="{4B7F6CED-C173-487F-97D9-8FEEDDD23A8E}"/>
                    </a:ext>
                  </a:extLst>
                </p:cNvPr>
                <p:cNvPicPr/>
                <p:nvPr/>
              </p:nvPicPr>
              <p:blipFill>
                <a:blip r:embed="rId590"/>
                <a:stretch>
                  <a:fillRect/>
                </a:stretch>
              </p:blipFill>
              <p:spPr>
                <a:xfrm>
                  <a:off x="7813244" y="3729862"/>
                  <a:ext cx="547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52" name="Freihand 451">
                  <a:extLst>
                    <a:ext uri="{FF2B5EF4-FFF2-40B4-BE49-F238E27FC236}">
                      <a16:creationId xmlns:a16="http://schemas.microsoft.com/office/drawing/2014/main" id="{D35E1853-8437-48EF-B36F-EE218CA5B2DB}"/>
                    </a:ext>
                  </a:extLst>
                </p14:cNvPr>
                <p14:cNvContentPartPr/>
                <p14:nvPr/>
              </p14:nvContentPartPr>
              <p14:xfrm>
                <a:off x="8015204" y="3888622"/>
                <a:ext cx="173160" cy="128520"/>
              </p14:xfrm>
            </p:contentPart>
          </mc:Choice>
          <mc:Fallback xmlns="">
            <p:pic>
              <p:nvPicPr>
                <p:cNvPr id="452" name="Freihand 451">
                  <a:extLst>
                    <a:ext uri="{FF2B5EF4-FFF2-40B4-BE49-F238E27FC236}">
                      <a16:creationId xmlns:a16="http://schemas.microsoft.com/office/drawing/2014/main" id="{D35E1853-8437-48EF-B36F-EE218CA5B2DB}"/>
                    </a:ext>
                  </a:extLst>
                </p:cNvPr>
                <p:cNvPicPr/>
                <p:nvPr/>
              </p:nvPicPr>
              <p:blipFill>
                <a:blip r:embed="rId592"/>
                <a:stretch>
                  <a:fillRect/>
                </a:stretch>
              </p:blipFill>
              <p:spPr>
                <a:xfrm>
                  <a:off x="8006204" y="3879982"/>
                  <a:ext cx="190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54" name="Freihand 453">
                  <a:extLst>
                    <a:ext uri="{FF2B5EF4-FFF2-40B4-BE49-F238E27FC236}">
                      <a16:creationId xmlns:a16="http://schemas.microsoft.com/office/drawing/2014/main" id="{4DE10F7E-AB91-4201-93CE-3448ACD368B5}"/>
                    </a:ext>
                  </a:extLst>
                </p14:cNvPr>
                <p14:cNvContentPartPr/>
                <p14:nvPr/>
              </p14:nvContentPartPr>
              <p14:xfrm>
                <a:off x="8522444" y="3702142"/>
                <a:ext cx="226800" cy="21960"/>
              </p14:xfrm>
            </p:contentPart>
          </mc:Choice>
          <mc:Fallback xmlns="">
            <p:pic>
              <p:nvPicPr>
                <p:cNvPr id="454" name="Freihand 453">
                  <a:extLst>
                    <a:ext uri="{FF2B5EF4-FFF2-40B4-BE49-F238E27FC236}">
                      <a16:creationId xmlns:a16="http://schemas.microsoft.com/office/drawing/2014/main" id="{4DE10F7E-AB91-4201-93CE-3448ACD368B5}"/>
                    </a:ext>
                  </a:extLst>
                </p:cNvPr>
                <p:cNvPicPr/>
                <p:nvPr/>
              </p:nvPicPr>
              <p:blipFill>
                <a:blip r:embed="rId594"/>
                <a:stretch>
                  <a:fillRect/>
                </a:stretch>
              </p:blipFill>
              <p:spPr>
                <a:xfrm>
                  <a:off x="8513444" y="3693142"/>
                  <a:ext cx="244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55" name="Freihand 454">
                  <a:extLst>
                    <a:ext uri="{FF2B5EF4-FFF2-40B4-BE49-F238E27FC236}">
                      <a16:creationId xmlns:a16="http://schemas.microsoft.com/office/drawing/2014/main" id="{FD3D1DDF-6A24-447E-9925-41A79F2B2C17}"/>
                    </a:ext>
                  </a:extLst>
                </p14:cNvPr>
                <p14:cNvContentPartPr/>
                <p14:nvPr/>
              </p14:nvContentPartPr>
              <p14:xfrm>
                <a:off x="8525324" y="3757222"/>
                <a:ext cx="183600" cy="43200"/>
              </p14:xfrm>
            </p:contentPart>
          </mc:Choice>
          <mc:Fallback xmlns="">
            <p:pic>
              <p:nvPicPr>
                <p:cNvPr id="455" name="Freihand 454">
                  <a:extLst>
                    <a:ext uri="{FF2B5EF4-FFF2-40B4-BE49-F238E27FC236}">
                      <a16:creationId xmlns:a16="http://schemas.microsoft.com/office/drawing/2014/main" id="{FD3D1DDF-6A24-447E-9925-41A79F2B2C17}"/>
                    </a:ext>
                  </a:extLst>
                </p:cNvPr>
                <p:cNvPicPr/>
                <p:nvPr/>
              </p:nvPicPr>
              <p:blipFill>
                <a:blip r:embed="rId596"/>
                <a:stretch>
                  <a:fillRect/>
                </a:stretch>
              </p:blipFill>
              <p:spPr>
                <a:xfrm>
                  <a:off x="8516684" y="3748582"/>
                  <a:ext cx="201240" cy="60840"/>
                </a:xfrm>
                <a:prstGeom prst="rect">
                  <a:avLst/>
                </a:prstGeom>
              </p:spPr>
            </p:pic>
          </mc:Fallback>
        </mc:AlternateContent>
      </p:grpSp>
      <p:grpSp>
        <p:nvGrpSpPr>
          <p:cNvPr id="459" name="Gruppieren 458">
            <a:extLst>
              <a:ext uri="{FF2B5EF4-FFF2-40B4-BE49-F238E27FC236}">
                <a16:creationId xmlns:a16="http://schemas.microsoft.com/office/drawing/2014/main" id="{CB2269D3-E567-4104-BE48-B200DCF5BBA1}"/>
              </a:ext>
            </a:extLst>
          </p:cNvPr>
          <p:cNvGrpSpPr/>
          <p:nvPr/>
        </p:nvGrpSpPr>
        <p:grpSpPr>
          <a:xfrm>
            <a:off x="8949044" y="3561022"/>
            <a:ext cx="150480" cy="281160"/>
            <a:chOff x="8949044" y="3561022"/>
            <a:chExt cx="150480" cy="281160"/>
          </a:xfrm>
        </p:grpSpPr>
        <mc:AlternateContent xmlns:mc="http://schemas.openxmlformats.org/markup-compatibility/2006" xmlns:p14="http://schemas.microsoft.com/office/powerpoint/2010/main">
          <mc:Choice Requires="p14">
            <p:contentPart p14:bwMode="auto" r:id="rId597">
              <p14:nvContentPartPr>
                <p14:cNvPr id="457" name="Freihand 456">
                  <a:extLst>
                    <a:ext uri="{FF2B5EF4-FFF2-40B4-BE49-F238E27FC236}">
                      <a16:creationId xmlns:a16="http://schemas.microsoft.com/office/drawing/2014/main" id="{DE7E1B78-E005-488E-80E9-BE071E9B3D10}"/>
                    </a:ext>
                  </a:extLst>
                </p14:cNvPr>
                <p14:cNvContentPartPr/>
                <p14:nvPr/>
              </p14:nvContentPartPr>
              <p14:xfrm>
                <a:off x="8949044" y="3561022"/>
                <a:ext cx="150480" cy="197280"/>
              </p14:xfrm>
            </p:contentPart>
          </mc:Choice>
          <mc:Fallback xmlns="">
            <p:pic>
              <p:nvPicPr>
                <p:cNvPr id="457" name="Freihand 456">
                  <a:extLst>
                    <a:ext uri="{FF2B5EF4-FFF2-40B4-BE49-F238E27FC236}">
                      <a16:creationId xmlns:a16="http://schemas.microsoft.com/office/drawing/2014/main" id="{DE7E1B78-E005-488E-80E9-BE071E9B3D10}"/>
                    </a:ext>
                  </a:extLst>
                </p:cNvPr>
                <p:cNvPicPr/>
                <p:nvPr/>
              </p:nvPicPr>
              <p:blipFill>
                <a:blip r:embed="rId598"/>
                <a:stretch>
                  <a:fillRect/>
                </a:stretch>
              </p:blipFill>
              <p:spPr>
                <a:xfrm>
                  <a:off x="8940044" y="3552022"/>
                  <a:ext cx="168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58" name="Freihand 457">
                  <a:extLst>
                    <a:ext uri="{FF2B5EF4-FFF2-40B4-BE49-F238E27FC236}">
                      <a16:creationId xmlns:a16="http://schemas.microsoft.com/office/drawing/2014/main" id="{3A9F82D7-4D27-4302-B48F-7B7BEC92A070}"/>
                    </a:ext>
                  </a:extLst>
                </p14:cNvPr>
                <p14:cNvContentPartPr/>
                <p14:nvPr/>
              </p14:nvContentPartPr>
              <p14:xfrm>
                <a:off x="9021764" y="3621502"/>
                <a:ext cx="59040" cy="220680"/>
              </p14:xfrm>
            </p:contentPart>
          </mc:Choice>
          <mc:Fallback xmlns="">
            <p:pic>
              <p:nvPicPr>
                <p:cNvPr id="458" name="Freihand 457">
                  <a:extLst>
                    <a:ext uri="{FF2B5EF4-FFF2-40B4-BE49-F238E27FC236}">
                      <a16:creationId xmlns:a16="http://schemas.microsoft.com/office/drawing/2014/main" id="{3A9F82D7-4D27-4302-B48F-7B7BEC92A070}"/>
                    </a:ext>
                  </a:extLst>
                </p:cNvPr>
                <p:cNvPicPr/>
                <p:nvPr/>
              </p:nvPicPr>
              <p:blipFill>
                <a:blip r:embed="rId600"/>
                <a:stretch>
                  <a:fillRect/>
                </a:stretch>
              </p:blipFill>
              <p:spPr>
                <a:xfrm>
                  <a:off x="9013124" y="3612862"/>
                  <a:ext cx="76680" cy="238320"/>
                </a:xfrm>
                <a:prstGeom prst="rect">
                  <a:avLst/>
                </a:prstGeom>
              </p:spPr>
            </p:pic>
          </mc:Fallback>
        </mc:AlternateContent>
      </p:grpSp>
      <p:grpSp>
        <p:nvGrpSpPr>
          <p:cNvPr id="461" name="Gruppieren 460">
            <a:extLst>
              <a:ext uri="{FF2B5EF4-FFF2-40B4-BE49-F238E27FC236}">
                <a16:creationId xmlns:a16="http://schemas.microsoft.com/office/drawing/2014/main" id="{1D6CB57B-A0AB-4AB8-872B-3C08283C36BE}"/>
              </a:ext>
            </a:extLst>
          </p:cNvPr>
          <p:cNvGrpSpPr/>
          <p:nvPr/>
        </p:nvGrpSpPr>
        <p:grpSpPr>
          <a:xfrm>
            <a:off x="77564" y="-62378"/>
            <a:ext cx="3711240" cy="4079160"/>
            <a:chOff x="77564" y="-62378"/>
            <a:chExt cx="3711240" cy="4079160"/>
          </a:xfrm>
        </p:grpSpPr>
        <mc:AlternateContent xmlns:mc="http://schemas.openxmlformats.org/markup-compatibility/2006" xmlns:p14="http://schemas.microsoft.com/office/powerpoint/2010/main">
          <mc:Choice Requires="p14">
            <p:contentPart p14:bwMode="auto" r:id="rId601">
              <p14:nvContentPartPr>
                <p14:cNvPr id="56" name="Freihand 55">
                  <a:extLst>
                    <a:ext uri="{FF2B5EF4-FFF2-40B4-BE49-F238E27FC236}">
                      <a16:creationId xmlns:a16="http://schemas.microsoft.com/office/drawing/2014/main" id="{0021A30F-58FB-437E-9CAF-448505ACCFB3}"/>
                    </a:ext>
                  </a:extLst>
                </p14:cNvPr>
                <p14:cNvContentPartPr/>
                <p14:nvPr/>
              </p14:nvContentPartPr>
              <p14:xfrm>
                <a:off x="171884" y="814942"/>
                <a:ext cx="94680" cy="209520"/>
              </p14:xfrm>
            </p:contentPart>
          </mc:Choice>
          <mc:Fallback xmlns="">
            <p:pic>
              <p:nvPicPr>
                <p:cNvPr id="56" name="Freihand 55">
                  <a:extLst>
                    <a:ext uri="{FF2B5EF4-FFF2-40B4-BE49-F238E27FC236}">
                      <a16:creationId xmlns:a16="http://schemas.microsoft.com/office/drawing/2014/main" id="{0021A30F-58FB-437E-9CAF-448505ACCFB3}"/>
                    </a:ext>
                  </a:extLst>
                </p:cNvPr>
                <p:cNvPicPr/>
                <p:nvPr/>
              </p:nvPicPr>
              <p:blipFill>
                <a:blip r:embed="rId602"/>
                <a:stretch>
                  <a:fillRect/>
                </a:stretch>
              </p:blipFill>
              <p:spPr>
                <a:xfrm>
                  <a:off x="163244" y="806302"/>
                  <a:ext cx="112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57" name="Freihand 56">
                  <a:extLst>
                    <a:ext uri="{FF2B5EF4-FFF2-40B4-BE49-F238E27FC236}">
                      <a16:creationId xmlns:a16="http://schemas.microsoft.com/office/drawing/2014/main" id="{CA35B183-C0D3-4E87-B7C4-88D2F3164BD9}"/>
                    </a:ext>
                  </a:extLst>
                </p14:cNvPr>
                <p14:cNvContentPartPr/>
                <p14:nvPr/>
              </p14:nvContentPartPr>
              <p14:xfrm>
                <a:off x="315884" y="823222"/>
                <a:ext cx="154800" cy="144360"/>
              </p14:xfrm>
            </p:contentPart>
          </mc:Choice>
          <mc:Fallback xmlns="">
            <p:pic>
              <p:nvPicPr>
                <p:cNvPr id="57" name="Freihand 56">
                  <a:extLst>
                    <a:ext uri="{FF2B5EF4-FFF2-40B4-BE49-F238E27FC236}">
                      <a16:creationId xmlns:a16="http://schemas.microsoft.com/office/drawing/2014/main" id="{CA35B183-C0D3-4E87-B7C4-88D2F3164BD9}"/>
                    </a:ext>
                  </a:extLst>
                </p:cNvPr>
                <p:cNvPicPr/>
                <p:nvPr/>
              </p:nvPicPr>
              <p:blipFill>
                <a:blip r:embed="rId604"/>
                <a:stretch>
                  <a:fillRect/>
                </a:stretch>
              </p:blipFill>
              <p:spPr>
                <a:xfrm>
                  <a:off x="307244" y="814582"/>
                  <a:ext cx="172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68" name="Freihand 67">
                  <a:extLst>
                    <a:ext uri="{FF2B5EF4-FFF2-40B4-BE49-F238E27FC236}">
                      <a16:creationId xmlns:a16="http://schemas.microsoft.com/office/drawing/2014/main" id="{F56569D5-DBBB-4EFE-8563-DC67D2F384C9}"/>
                    </a:ext>
                  </a:extLst>
                </p14:cNvPr>
                <p14:cNvContentPartPr/>
                <p14:nvPr/>
              </p14:nvContentPartPr>
              <p14:xfrm>
                <a:off x="539084" y="3372382"/>
                <a:ext cx="246600" cy="16560"/>
              </p14:xfrm>
            </p:contentPart>
          </mc:Choice>
          <mc:Fallback xmlns="">
            <p:pic>
              <p:nvPicPr>
                <p:cNvPr id="68" name="Freihand 67">
                  <a:extLst>
                    <a:ext uri="{FF2B5EF4-FFF2-40B4-BE49-F238E27FC236}">
                      <a16:creationId xmlns:a16="http://schemas.microsoft.com/office/drawing/2014/main" id="{F56569D5-DBBB-4EFE-8563-DC67D2F384C9}"/>
                    </a:ext>
                  </a:extLst>
                </p:cNvPr>
                <p:cNvPicPr/>
                <p:nvPr/>
              </p:nvPicPr>
              <p:blipFill>
                <a:blip r:embed="rId606"/>
                <a:stretch>
                  <a:fillRect/>
                </a:stretch>
              </p:blipFill>
              <p:spPr>
                <a:xfrm>
                  <a:off x="530444" y="3363742"/>
                  <a:ext cx="264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69" name="Freihand 68">
                  <a:extLst>
                    <a:ext uri="{FF2B5EF4-FFF2-40B4-BE49-F238E27FC236}">
                      <a16:creationId xmlns:a16="http://schemas.microsoft.com/office/drawing/2014/main" id="{BA5F5512-AD89-4FE2-87E1-9E3D67AC3764}"/>
                    </a:ext>
                  </a:extLst>
                </p14:cNvPr>
                <p14:cNvContentPartPr/>
                <p14:nvPr/>
              </p14:nvContentPartPr>
              <p14:xfrm>
                <a:off x="185924" y="3258262"/>
                <a:ext cx="176400" cy="313920"/>
              </p14:xfrm>
            </p:contentPart>
          </mc:Choice>
          <mc:Fallback xmlns="">
            <p:pic>
              <p:nvPicPr>
                <p:cNvPr id="69" name="Freihand 68">
                  <a:extLst>
                    <a:ext uri="{FF2B5EF4-FFF2-40B4-BE49-F238E27FC236}">
                      <a16:creationId xmlns:a16="http://schemas.microsoft.com/office/drawing/2014/main" id="{BA5F5512-AD89-4FE2-87E1-9E3D67AC3764}"/>
                    </a:ext>
                  </a:extLst>
                </p:cNvPr>
                <p:cNvPicPr/>
                <p:nvPr/>
              </p:nvPicPr>
              <p:blipFill>
                <a:blip r:embed="rId608"/>
                <a:stretch>
                  <a:fillRect/>
                </a:stretch>
              </p:blipFill>
              <p:spPr>
                <a:xfrm>
                  <a:off x="177284" y="3249262"/>
                  <a:ext cx="1940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73" name="Freihand 72">
                  <a:extLst>
                    <a:ext uri="{FF2B5EF4-FFF2-40B4-BE49-F238E27FC236}">
                      <a16:creationId xmlns:a16="http://schemas.microsoft.com/office/drawing/2014/main" id="{BAAEE99F-31E8-40AF-ACF4-080A83C8894B}"/>
                    </a:ext>
                  </a:extLst>
                </p14:cNvPr>
                <p14:cNvContentPartPr/>
                <p14:nvPr/>
              </p14:nvContentPartPr>
              <p14:xfrm>
                <a:off x="662564" y="1254502"/>
                <a:ext cx="2752560" cy="2112840"/>
              </p14:xfrm>
            </p:contentPart>
          </mc:Choice>
          <mc:Fallback xmlns="">
            <p:pic>
              <p:nvPicPr>
                <p:cNvPr id="73" name="Freihand 72">
                  <a:extLst>
                    <a:ext uri="{FF2B5EF4-FFF2-40B4-BE49-F238E27FC236}">
                      <a16:creationId xmlns:a16="http://schemas.microsoft.com/office/drawing/2014/main" id="{BAAEE99F-31E8-40AF-ACF4-080A83C8894B}"/>
                    </a:ext>
                  </a:extLst>
                </p:cNvPr>
                <p:cNvPicPr/>
                <p:nvPr/>
              </p:nvPicPr>
              <p:blipFill>
                <a:blip r:embed="rId610"/>
                <a:stretch>
                  <a:fillRect/>
                </a:stretch>
              </p:blipFill>
              <p:spPr>
                <a:xfrm>
                  <a:off x="653924" y="1245502"/>
                  <a:ext cx="2770200" cy="21304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75" name="Freihand 74">
                  <a:extLst>
                    <a:ext uri="{FF2B5EF4-FFF2-40B4-BE49-F238E27FC236}">
                      <a16:creationId xmlns:a16="http://schemas.microsoft.com/office/drawing/2014/main" id="{5AC36017-F947-439B-8071-C18664326826}"/>
                    </a:ext>
                  </a:extLst>
                </p14:cNvPr>
                <p14:cNvContentPartPr/>
                <p14:nvPr/>
              </p14:nvContentPartPr>
              <p14:xfrm>
                <a:off x="3608444" y="1020142"/>
                <a:ext cx="180360" cy="258120"/>
              </p14:xfrm>
            </p:contentPart>
          </mc:Choice>
          <mc:Fallback xmlns="">
            <p:pic>
              <p:nvPicPr>
                <p:cNvPr id="75" name="Freihand 74">
                  <a:extLst>
                    <a:ext uri="{FF2B5EF4-FFF2-40B4-BE49-F238E27FC236}">
                      <a16:creationId xmlns:a16="http://schemas.microsoft.com/office/drawing/2014/main" id="{5AC36017-F947-439B-8071-C18664326826}"/>
                    </a:ext>
                  </a:extLst>
                </p:cNvPr>
                <p:cNvPicPr/>
                <p:nvPr/>
              </p:nvPicPr>
              <p:blipFill>
                <a:blip r:embed="rId612"/>
                <a:stretch>
                  <a:fillRect/>
                </a:stretch>
              </p:blipFill>
              <p:spPr>
                <a:xfrm>
                  <a:off x="3599444" y="1011142"/>
                  <a:ext cx="1980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76" name="Freihand 75">
                  <a:extLst>
                    <a:ext uri="{FF2B5EF4-FFF2-40B4-BE49-F238E27FC236}">
                      <a16:creationId xmlns:a16="http://schemas.microsoft.com/office/drawing/2014/main" id="{9208056C-5C6F-420C-8DAD-E75DFEDF9C1A}"/>
                    </a:ext>
                  </a:extLst>
                </p14:cNvPr>
                <p14:cNvContentPartPr/>
                <p14:nvPr/>
              </p14:nvContentPartPr>
              <p14:xfrm>
                <a:off x="3709604" y="1133542"/>
                <a:ext cx="61920" cy="24120"/>
              </p14:xfrm>
            </p:contentPart>
          </mc:Choice>
          <mc:Fallback xmlns="">
            <p:pic>
              <p:nvPicPr>
                <p:cNvPr id="76" name="Freihand 75">
                  <a:extLst>
                    <a:ext uri="{FF2B5EF4-FFF2-40B4-BE49-F238E27FC236}">
                      <a16:creationId xmlns:a16="http://schemas.microsoft.com/office/drawing/2014/main" id="{9208056C-5C6F-420C-8DAD-E75DFEDF9C1A}"/>
                    </a:ext>
                  </a:extLst>
                </p:cNvPr>
                <p:cNvPicPr/>
                <p:nvPr/>
              </p:nvPicPr>
              <p:blipFill>
                <a:blip r:embed="rId614"/>
                <a:stretch>
                  <a:fillRect/>
                </a:stretch>
              </p:blipFill>
              <p:spPr>
                <a:xfrm>
                  <a:off x="3700964" y="1124902"/>
                  <a:ext cx="79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78" name="Freihand 77">
                  <a:extLst>
                    <a:ext uri="{FF2B5EF4-FFF2-40B4-BE49-F238E27FC236}">
                      <a16:creationId xmlns:a16="http://schemas.microsoft.com/office/drawing/2014/main" id="{3E1AC0D7-09D2-4BE3-A47B-88C0163A98B0}"/>
                    </a:ext>
                  </a:extLst>
                </p14:cNvPr>
                <p14:cNvContentPartPr/>
                <p14:nvPr/>
              </p14:nvContentPartPr>
              <p14:xfrm>
                <a:off x="2187524" y="2217502"/>
                <a:ext cx="10800" cy="28080"/>
              </p14:xfrm>
            </p:contentPart>
          </mc:Choice>
          <mc:Fallback xmlns="">
            <p:pic>
              <p:nvPicPr>
                <p:cNvPr id="78" name="Freihand 77">
                  <a:extLst>
                    <a:ext uri="{FF2B5EF4-FFF2-40B4-BE49-F238E27FC236}">
                      <a16:creationId xmlns:a16="http://schemas.microsoft.com/office/drawing/2014/main" id="{3E1AC0D7-09D2-4BE3-A47B-88C0163A98B0}"/>
                    </a:ext>
                  </a:extLst>
                </p:cNvPr>
                <p:cNvPicPr/>
                <p:nvPr/>
              </p:nvPicPr>
              <p:blipFill>
                <a:blip r:embed="rId616"/>
                <a:stretch>
                  <a:fillRect/>
                </a:stretch>
              </p:blipFill>
              <p:spPr>
                <a:xfrm>
                  <a:off x="2178884" y="2208862"/>
                  <a:ext cx="28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79" name="Freihand 78">
                  <a:extLst>
                    <a:ext uri="{FF2B5EF4-FFF2-40B4-BE49-F238E27FC236}">
                      <a16:creationId xmlns:a16="http://schemas.microsoft.com/office/drawing/2014/main" id="{C2EE75B0-8C6D-4ADB-9313-B238C100888C}"/>
                    </a:ext>
                  </a:extLst>
                </p14:cNvPr>
                <p14:cNvContentPartPr/>
                <p14:nvPr/>
              </p14:nvContentPartPr>
              <p14:xfrm>
                <a:off x="2035964" y="2121022"/>
                <a:ext cx="129240" cy="42840"/>
              </p14:xfrm>
            </p:contentPart>
          </mc:Choice>
          <mc:Fallback xmlns="">
            <p:pic>
              <p:nvPicPr>
                <p:cNvPr id="79" name="Freihand 78">
                  <a:extLst>
                    <a:ext uri="{FF2B5EF4-FFF2-40B4-BE49-F238E27FC236}">
                      <a16:creationId xmlns:a16="http://schemas.microsoft.com/office/drawing/2014/main" id="{C2EE75B0-8C6D-4ADB-9313-B238C100888C}"/>
                    </a:ext>
                  </a:extLst>
                </p:cNvPr>
                <p:cNvPicPr/>
                <p:nvPr/>
              </p:nvPicPr>
              <p:blipFill>
                <a:blip r:embed="rId618"/>
                <a:stretch>
                  <a:fillRect/>
                </a:stretch>
              </p:blipFill>
              <p:spPr>
                <a:xfrm>
                  <a:off x="2026964" y="2112382"/>
                  <a:ext cx="146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80" name="Freihand 79">
                  <a:extLst>
                    <a:ext uri="{FF2B5EF4-FFF2-40B4-BE49-F238E27FC236}">
                      <a16:creationId xmlns:a16="http://schemas.microsoft.com/office/drawing/2014/main" id="{D27FF5F9-2B34-4202-9A7A-6AC0812E1D31}"/>
                    </a:ext>
                  </a:extLst>
                </p14:cNvPr>
                <p14:cNvContentPartPr/>
                <p14:nvPr/>
              </p14:nvContentPartPr>
              <p14:xfrm>
                <a:off x="1218404" y="2112742"/>
                <a:ext cx="582480" cy="110160"/>
              </p14:xfrm>
            </p:contentPart>
          </mc:Choice>
          <mc:Fallback xmlns="">
            <p:pic>
              <p:nvPicPr>
                <p:cNvPr id="80" name="Freihand 79">
                  <a:extLst>
                    <a:ext uri="{FF2B5EF4-FFF2-40B4-BE49-F238E27FC236}">
                      <a16:creationId xmlns:a16="http://schemas.microsoft.com/office/drawing/2014/main" id="{D27FF5F9-2B34-4202-9A7A-6AC0812E1D31}"/>
                    </a:ext>
                  </a:extLst>
                </p:cNvPr>
                <p:cNvPicPr/>
                <p:nvPr/>
              </p:nvPicPr>
              <p:blipFill>
                <a:blip r:embed="rId620"/>
                <a:stretch>
                  <a:fillRect/>
                </a:stretch>
              </p:blipFill>
              <p:spPr>
                <a:xfrm>
                  <a:off x="1209764" y="2104102"/>
                  <a:ext cx="600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81" name="Freihand 80">
                  <a:extLst>
                    <a:ext uri="{FF2B5EF4-FFF2-40B4-BE49-F238E27FC236}">
                      <a16:creationId xmlns:a16="http://schemas.microsoft.com/office/drawing/2014/main" id="{1D97245F-F5E8-46C8-9413-8F2372F02B69}"/>
                    </a:ext>
                  </a:extLst>
                </p14:cNvPr>
                <p14:cNvContentPartPr/>
                <p14:nvPr/>
              </p14:nvContentPartPr>
              <p14:xfrm>
                <a:off x="693884" y="2224342"/>
                <a:ext cx="349200" cy="69480"/>
              </p14:xfrm>
            </p:contentPart>
          </mc:Choice>
          <mc:Fallback xmlns="">
            <p:pic>
              <p:nvPicPr>
                <p:cNvPr id="81" name="Freihand 80">
                  <a:extLst>
                    <a:ext uri="{FF2B5EF4-FFF2-40B4-BE49-F238E27FC236}">
                      <a16:creationId xmlns:a16="http://schemas.microsoft.com/office/drawing/2014/main" id="{1D97245F-F5E8-46C8-9413-8F2372F02B69}"/>
                    </a:ext>
                  </a:extLst>
                </p:cNvPr>
                <p:cNvPicPr/>
                <p:nvPr/>
              </p:nvPicPr>
              <p:blipFill>
                <a:blip r:embed="rId622"/>
                <a:stretch>
                  <a:fillRect/>
                </a:stretch>
              </p:blipFill>
              <p:spPr>
                <a:xfrm>
                  <a:off x="684884" y="2215702"/>
                  <a:ext cx="366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82" name="Freihand 81">
                  <a:extLst>
                    <a:ext uri="{FF2B5EF4-FFF2-40B4-BE49-F238E27FC236}">
                      <a16:creationId xmlns:a16="http://schemas.microsoft.com/office/drawing/2014/main" id="{B235623F-2391-473B-B20B-8C5FA7AD215A}"/>
                    </a:ext>
                  </a:extLst>
                </p14:cNvPr>
                <p14:cNvContentPartPr/>
                <p14:nvPr/>
              </p14:nvContentPartPr>
              <p14:xfrm>
                <a:off x="2209124" y="2223982"/>
                <a:ext cx="13680" cy="270720"/>
              </p14:xfrm>
            </p:contentPart>
          </mc:Choice>
          <mc:Fallback xmlns="">
            <p:pic>
              <p:nvPicPr>
                <p:cNvPr id="82" name="Freihand 81">
                  <a:extLst>
                    <a:ext uri="{FF2B5EF4-FFF2-40B4-BE49-F238E27FC236}">
                      <a16:creationId xmlns:a16="http://schemas.microsoft.com/office/drawing/2014/main" id="{B235623F-2391-473B-B20B-8C5FA7AD215A}"/>
                    </a:ext>
                  </a:extLst>
                </p:cNvPr>
                <p:cNvPicPr/>
                <p:nvPr/>
              </p:nvPicPr>
              <p:blipFill>
                <a:blip r:embed="rId624"/>
                <a:stretch>
                  <a:fillRect/>
                </a:stretch>
              </p:blipFill>
              <p:spPr>
                <a:xfrm>
                  <a:off x="2200484" y="2214982"/>
                  <a:ext cx="313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83" name="Freihand 82">
                  <a:extLst>
                    <a:ext uri="{FF2B5EF4-FFF2-40B4-BE49-F238E27FC236}">
                      <a16:creationId xmlns:a16="http://schemas.microsoft.com/office/drawing/2014/main" id="{9A0984C3-1B13-49DA-9C4B-0C214C1BE982}"/>
                    </a:ext>
                  </a:extLst>
                </p14:cNvPr>
                <p14:cNvContentPartPr/>
                <p14:nvPr/>
              </p14:nvContentPartPr>
              <p14:xfrm>
                <a:off x="2182484" y="2778382"/>
                <a:ext cx="25200" cy="396000"/>
              </p14:xfrm>
            </p:contentPart>
          </mc:Choice>
          <mc:Fallback xmlns="">
            <p:pic>
              <p:nvPicPr>
                <p:cNvPr id="83" name="Freihand 82">
                  <a:extLst>
                    <a:ext uri="{FF2B5EF4-FFF2-40B4-BE49-F238E27FC236}">
                      <a16:creationId xmlns:a16="http://schemas.microsoft.com/office/drawing/2014/main" id="{9A0984C3-1B13-49DA-9C4B-0C214C1BE982}"/>
                    </a:ext>
                  </a:extLst>
                </p:cNvPr>
                <p:cNvPicPr/>
                <p:nvPr/>
              </p:nvPicPr>
              <p:blipFill>
                <a:blip r:embed="rId626"/>
                <a:stretch>
                  <a:fillRect/>
                </a:stretch>
              </p:blipFill>
              <p:spPr>
                <a:xfrm>
                  <a:off x="2173484" y="2769742"/>
                  <a:ext cx="428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84" name="Freihand 83">
                  <a:extLst>
                    <a:ext uri="{FF2B5EF4-FFF2-40B4-BE49-F238E27FC236}">
                      <a16:creationId xmlns:a16="http://schemas.microsoft.com/office/drawing/2014/main" id="{17679E49-159B-4598-8703-D806A43FAFF0}"/>
                    </a:ext>
                  </a:extLst>
                </p14:cNvPr>
                <p14:cNvContentPartPr/>
                <p14:nvPr/>
              </p14:nvContentPartPr>
              <p14:xfrm>
                <a:off x="2125244" y="3390382"/>
                <a:ext cx="49320" cy="626400"/>
              </p14:xfrm>
            </p:contentPart>
          </mc:Choice>
          <mc:Fallback xmlns="">
            <p:pic>
              <p:nvPicPr>
                <p:cNvPr id="84" name="Freihand 83">
                  <a:extLst>
                    <a:ext uri="{FF2B5EF4-FFF2-40B4-BE49-F238E27FC236}">
                      <a16:creationId xmlns:a16="http://schemas.microsoft.com/office/drawing/2014/main" id="{17679E49-159B-4598-8703-D806A43FAFF0}"/>
                    </a:ext>
                  </a:extLst>
                </p:cNvPr>
                <p:cNvPicPr/>
                <p:nvPr/>
              </p:nvPicPr>
              <p:blipFill>
                <a:blip r:embed="rId628"/>
                <a:stretch>
                  <a:fillRect/>
                </a:stretch>
              </p:blipFill>
              <p:spPr>
                <a:xfrm>
                  <a:off x="2116244" y="3381742"/>
                  <a:ext cx="6696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86" name="Freihand 85">
                  <a:extLst>
                    <a:ext uri="{FF2B5EF4-FFF2-40B4-BE49-F238E27FC236}">
                      <a16:creationId xmlns:a16="http://schemas.microsoft.com/office/drawing/2014/main" id="{E90C4A4B-134E-4640-A729-945413860104}"/>
                    </a:ext>
                  </a:extLst>
                </p14:cNvPr>
                <p14:cNvContentPartPr/>
                <p14:nvPr/>
              </p14:nvContentPartPr>
              <p14:xfrm>
                <a:off x="158204" y="2205622"/>
                <a:ext cx="133200" cy="285480"/>
              </p14:xfrm>
            </p:contentPart>
          </mc:Choice>
          <mc:Fallback xmlns="">
            <p:pic>
              <p:nvPicPr>
                <p:cNvPr id="86" name="Freihand 85">
                  <a:extLst>
                    <a:ext uri="{FF2B5EF4-FFF2-40B4-BE49-F238E27FC236}">
                      <a16:creationId xmlns:a16="http://schemas.microsoft.com/office/drawing/2014/main" id="{E90C4A4B-134E-4640-A729-945413860104}"/>
                    </a:ext>
                  </a:extLst>
                </p:cNvPr>
                <p:cNvPicPr/>
                <p:nvPr/>
              </p:nvPicPr>
              <p:blipFill>
                <a:blip r:embed="rId630"/>
                <a:stretch>
                  <a:fillRect/>
                </a:stretch>
              </p:blipFill>
              <p:spPr>
                <a:xfrm>
                  <a:off x="149564" y="2196622"/>
                  <a:ext cx="1508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87" name="Freihand 86">
                  <a:extLst>
                    <a:ext uri="{FF2B5EF4-FFF2-40B4-BE49-F238E27FC236}">
                      <a16:creationId xmlns:a16="http://schemas.microsoft.com/office/drawing/2014/main" id="{AB341A00-E1F2-41CC-8348-DA738C8E1DD2}"/>
                    </a:ext>
                  </a:extLst>
                </p14:cNvPr>
                <p14:cNvContentPartPr/>
                <p14:nvPr/>
              </p14:nvContentPartPr>
              <p14:xfrm>
                <a:off x="339644" y="2068102"/>
                <a:ext cx="79920" cy="176760"/>
              </p14:xfrm>
            </p:contentPart>
          </mc:Choice>
          <mc:Fallback xmlns="">
            <p:pic>
              <p:nvPicPr>
                <p:cNvPr id="87" name="Freihand 86">
                  <a:extLst>
                    <a:ext uri="{FF2B5EF4-FFF2-40B4-BE49-F238E27FC236}">
                      <a16:creationId xmlns:a16="http://schemas.microsoft.com/office/drawing/2014/main" id="{AB341A00-E1F2-41CC-8348-DA738C8E1DD2}"/>
                    </a:ext>
                  </a:extLst>
                </p:cNvPr>
                <p:cNvPicPr/>
                <p:nvPr/>
              </p:nvPicPr>
              <p:blipFill>
                <a:blip r:embed="rId632"/>
                <a:stretch>
                  <a:fillRect/>
                </a:stretch>
              </p:blipFill>
              <p:spPr>
                <a:xfrm>
                  <a:off x="330644" y="2059102"/>
                  <a:ext cx="97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61" name="Freihand 160">
                  <a:extLst>
                    <a:ext uri="{FF2B5EF4-FFF2-40B4-BE49-F238E27FC236}">
                      <a16:creationId xmlns:a16="http://schemas.microsoft.com/office/drawing/2014/main" id="{E83516E4-80FD-4A09-865F-05E448C62876}"/>
                    </a:ext>
                  </a:extLst>
                </p14:cNvPr>
                <p14:cNvContentPartPr/>
                <p14:nvPr/>
              </p14:nvContentPartPr>
              <p14:xfrm>
                <a:off x="77564" y="1912222"/>
                <a:ext cx="131400" cy="170280"/>
              </p14:xfrm>
            </p:contentPart>
          </mc:Choice>
          <mc:Fallback xmlns="">
            <p:pic>
              <p:nvPicPr>
                <p:cNvPr id="161" name="Freihand 160">
                  <a:extLst>
                    <a:ext uri="{FF2B5EF4-FFF2-40B4-BE49-F238E27FC236}">
                      <a16:creationId xmlns:a16="http://schemas.microsoft.com/office/drawing/2014/main" id="{E83516E4-80FD-4A09-865F-05E448C62876}"/>
                    </a:ext>
                  </a:extLst>
                </p:cNvPr>
                <p:cNvPicPr/>
                <p:nvPr/>
              </p:nvPicPr>
              <p:blipFill>
                <a:blip r:embed="rId634"/>
                <a:stretch>
                  <a:fillRect/>
                </a:stretch>
              </p:blipFill>
              <p:spPr>
                <a:xfrm>
                  <a:off x="68564" y="1903222"/>
                  <a:ext cx="149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62" name="Freihand 161">
                  <a:extLst>
                    <a:ext uri="{FF2B5EF4-FFF2-40B4-BE49-F238E27FC236}">
                      <a16:creationId xmlns:a16="http://schemas.microsoft.com/office/drawing/2014/main" id="{F1FDB560-0440-44B6-A91E-D43A84077354}"/>
                    </a:ext>
                  </a:extLst>
                </p14:cNvPr>
                <p14:cNvContentPartPr/>
                <p14:nvPr/>
              </p14:nvContentPartPr>
              <p14:xfrm>
                <a:off x="250724" y="1917982"/>
                <a:ext cx="75600" cy="115200"/>
              </p14:xfrm>
            </p:contentPart>
          </mc:Choice>
          <mc:Fallback xmlns="">
            <p:pic>
              <p:nvPicPr>
                <p:cNvPr id="162" name="Freihand 161">
                  <a:extLst>
                    <a:ext uri="{FF2B5EF4-FFF2-40B4-BE49-F238E27FC236}">
                      <a16:creationId xmlns:a16="http://schemas.microsoft.com/office/drawing/2014/main" id="{F1FDB560-0440-44B6-A91E-D43A84077354}"/>
                    </a:ext>
                  </a:extLst>
                </p:cNvPr>
                <p:cNvPicPr/>
                <p:nvPr/>
              </p:nvPicPr>
              <p:blipFill>
                <a:blip r:embed="rId636"/>
                <a:stretch>
                  <a:fillRect/>
                </a:stretch>
              </p:blipFill>
              <p:spPr>
                <a:xfrm>
                  <a:off x="241724" y="1909342"/>
                  <a:ext cx="93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60" name="Freihand 459">
                  <a:extLst>
                    <a:ext uri="{FF2B5EF4-FFF2-40B4-BE49-F238E27FC236}">
                      <a16:creationId xmlns:a16="http://schemas.microsoft.com/office/drawing/2014/main" id="{33F81B87-C4E0-4D56-8E8A-443F8FBAAAE4}"/>
                    </a:ext>
                  </a:extLst>
                </p14:cNvPr>
                <p14:cNvContentPartPr/>
                <p14:nvPr/>
              </p14:nvContentPartPr>
              <p14:xfrm>
                <a:off x="402644" y="-62378"/>
                <a:ext cx="3334320" cy="2728800"/>
              </p14:xfrm>
            </p:contentPart>
          </mc:Choice>
          <mc:Fallback xmlns="">
            <p:pic>
              <p:nvPicPr>
                <p:cNvPr id="460" name="Freihand 459">
                  <a:extLst>
                    <a:ext uri="{FF2B5EF4-FFF2-40B4-BE49-F238E27FC236}">
                      <a16:creationId xmlns:a16="http://schemas.microsoft.com/office/drawing/2014/main" id="{33F81B87-C4E0-4D56-8E8A-443F8FBAAAE4}"/>
                    </a:ext>
                  </a:extLst>
                </p:cNvPr>
                <p:cNvPicPr/>
                <p:nvPr/>
              </p:nvPicPr>
              <p:blipFill>
                <a:blip r:embed="rId638"/>
                <a:stretch>
                  <a:fillRect/>
                </a:stretch>
              </p:blipFill>
              <p:spPr>
                <a:xfrm>
                  <a:off x="394004" y="-71378"/>
                  <a:ext cx="3351960" cy="2746440"/>
                </a:xfrm>
                <a:prstGeom prst="rect">
                  <a:avLst/>
                </a:prstGeom>
              </p:spPr>
            </p:pic>
          </mc:Fallback>
        </mc:AlternateContent>
      </p:grpSp>
      <p:grpSp>
        <p:nvGrpSpPr>
          <p:cNvPr id="463" name="Gruppieren 462">
            <a:extLst>
              <a:ext uri="{FF2B5EF4-FFF2-40B4-BE49-F238E27FC236}">
                <a16:creationId xmlns:a16="http://schemas.microsoft.com/office/drawing/2014/main" id="{9735C550-CA47-46E3-8995-40DEB6FD0ED9}"/>
              </a:ext>
            </a:extLst>
          </p:cNvPr>
          <p:cNvGrpSpPr/>
          <p:nvPr/>
        </p:nvGrpSpPr>
        <p:grpSpPr>
          <a:xfrm>
            <a:off x="7344524" y="1186756"/>
            <a:ext cx="3762720" cy="1358346"/>
            <a:chOff x="7344524" y="1186756"/>
            <a:chExt cx="3762720" cy="1358346"/>
          </a:xfrm>
        </p:grpSpPr>
        <mc:AlternateContent xmlns:mc="http://schemas.openxmlformats.org/markup-compatibility/2006" xmlns:p14="http://schemas.microsoft.com/office/powerpoint/2010/main">
          <mc:Choice Requires="p14">
            <p:contentPart p14:bwMode="auto" r:id="rId639">
              <p14:nvContentPartPr>
                <p14:cNvPr id="35" name="Freihand 34">
                  <a:extLst>
                    <a:ext uri="{FF2B5EF4-FFF2-40B4-BE49-F238E27FC236}">
                      <a16:creationId xmlns:a16="http://schemas.microsoft.com/office/drawing/2014/main" id="{3E828CE2-96DF-4B30-9CE0-0BCED77C4F50}"/>
                    </a:ext>
                  </a:extLst>
                </p14:cNvPr>
                <p14:cNvContentPartPr/>
                <p14:nvPr/>
              </p14:nvContentPartPr>
              <p14:xfrm>
                <a:off x="7344524" y="1410022"/>
                <a:ext cx="191520" cy="300240"/>
              </p14:xfrm>
            </p:contentPart>
          </mc:Choice>
          <mc:Fallback xmlns="">
            <p:pic>
              <p:nvPicPr>
                <p:cNvPr id="35" name="Freihand 34">
                  <a:extLst>
                    <a:ext uri="{FF2B5EF4-FFF2-40B4-BE49-F238E27FC236}">
                      <a16:creationId xmlns:a16="http://schemas.microsoft.com/office/drawing/2014/main" id="{3E828CE2-96DF-4B30-9CE0-0BCED77C4F50}"/>
                    </a:ext>
                  </a:extLst>
                </p:cNvPr>
                <p:cNvPicPr/>
                <p:nvPr/>
              </p:nvPicPr>
              <p:blipFill>
                <a:blip r:embed="rId640"/>
                <a:stretch>
                  <a:fillRect/>
                </a:stretch>
              </p:blipFill>
              <p:spPr>
                <a:xfrm>
                  <a:off x="7335884" y="1401022"/>
                  <a:ext cx="2091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6" name="Freihand 35">
                  <a:extLst>
                    <a:ext uri="{FF2B5EF4-FFF2-40B4-BE49-F238E27FC236}">
                      <a16:creationId xmlns:a16="http://schemas.microsoft.com/office/drawing/2014/main" id="{675017C4-B554-4035-85D4-48FAC418188E}"/>
                    </a:ext>
                  </a:extLst>
                </p14:cNvPr>
                <p14:cNvContentPartPr/>
                <p14:nvPr/>
              </p14:nvContentPartPr>
              <p14:xfrm>
                <a:off x="7564124" y="1532422"/>
                <a:ext cx="244440" cy="117720"/>
              </p14:xfrm>
            </p:contentPart>
          </mc:Choice>
          <mc:Fallback xmlns="">
            <p:pic>
              <p:nvPicPr>
                <p:cNvPr id="36" name="Freihand 35">
                  <a:extLst>
                    <a:ext uri="{FF2B5EF4-FFF2-40B4-BE49-F238E27FC236}">
                      <a16:creationId xmlns:a16="http://schemas.microsoft.com/office/drawing/2014/main" id="{675017C4-B554-4035-85D4-48FAC418188E}"/>
                    </a:ext>
                  </a:extLst>
                </p:cNvPr>
                <p:cNvPicPr/>
                <p:nvPr/>
              </p:nvPicPr>
              <p:blipFill>
                <a:blip r:embed="rId642"/>
                <a:stretch>
                  <a:fillRect/>
                </a:stretch>
              </p:blipFill>
              <p:spPr>
                <a:xfrm>
                  <a:off x="7555484" y="1523782"/>
                  <a:ext cx="262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7" name="Freihand 36">
                  <a:extLst>
                    <a:ext uri="{FF2B5EF4-FFF2-40B4-BE49-F238E27FC236}">
                      <a16:creationId xmlns:a16="http://schemas.microsoft.com/office/drawing/2014/main" id="{5173CD31-32F1-4E0A-B1EC-E7B29FDBF182}"/>
                    </a:ext>
                  </a:extLst>
                </p14:cNvPr>
                <p14:cNvContentPartPr/>
                <p14:nvPr/>
              </p14:nvContentPartPr>
              <p14:xfrm>
                <a:off x="7849604" y="1511902"/>
                <a:ext cx="112680" cy="117360"/>
              </p14:xfrm>
            </p:contentPart>
          </mc:Choice>
          <mc:Fallback xmlns="">
            <p:pic>
              <p:nvPicPr>
                <p:cNvPr id="37" name="Freihand 36">
                  <a:extLst>
                    <a:ext uri="{FF2B5EF4-FFF2-40B4-BE49-F238E27FC236}">
                      <a16:creationId xmlns:a16="http://schemas.microsoft.com/office/drawing/2014/main" id="{5173CD31-32F1-4E0A-B1EC-E7B29FDBF182}"/>
                    </a:ext>
                  </a:extLst>
                </p:cNvPr>
                <p:cNvPicPr/>
                <p:nvPr/>
              </p:nvPicPr>
              <p:blipFill>
                <a:blip r:embed="rId644"/>
                <a:stretch>
                  <a:fillRect/>
                </a:stretch>
              </p:blipFill>
              <p:spPr>
                <a:xfrm>
                  <a:off x="7840604" y="1503262"/>
                  <a:ext cx="130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 name="Freihand 37">
                  <a:extLst>
                    <a:ext uri="{FF2B5EF4-FFF2-40B4-BE49-F238E27FC236}">
                      <a16:creationId xmlns:a16="http://schemas.microsoft.com/office/drawing/2014/main" id="{FC6172D6-A1F3-4CC3-B642-733B06C29A2C}"/>
                    </a:ext>
                  </a:extLst>
                </p14:cNvPr>
                <p14:cNvContentPartPr/>
                <p14:nvPr/>
              </p14:nvContentPartPr>
              <p14:xfrm>
                <a:off x="7977404" y="1492822"/>
                <a:ext cx="56880" cy="136080"/>
              </p14:xfrm>
            </p:contentPart>
          </mc:Choice>
          <mc:Fallback xmlns="">
            <p:pic>
              <p:nvPicPr>
                <p:cNvPr id="38" name="Freihand 37">
                  <a:extLst>
                    <a:ext uri="{FF2B5EF4-FFF2-40B4-BE49-F238E27FC236}">
                      <a16:creationId xmlns:a16="http://schemas.microsoft.com/office/drawing/2014/main" id="{FC6172D6-A1F3-4CC3-B642-733B06C29A2C}"/>
                    </a:ext>
                  </a:extLst>
                </p:cNvPr>
                <p:cNvPicPr/>
                <p:nvPr/>
              </p:nvPicPr>
              <p:blipFill>
                <a:blip r:embed="rId646"/>
                <a:stretch>
                  <a:fillRect/>
                </a:stretch>
              </p:blipFill>
              <p:spPr>
                <a:xfrm>
                  <a:off x="7968764" y="1483822"/>
                  <a:ext cx="74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 name="Freihand 38">
                  <a:extLst>
                    <a:ext uri="{FF2B5EF4-FFF2-40B4-BE49-F238E27FC236}">
                      <a16:creationId xmlns:a16="http://schemas.microsoft.com/office/drawing/2014/main" id="{A831C276-BD1C-4A00-AD04-649AF7830491}"/>
                    </a:ext>
                  </a:extLst>
                </p14:cNvPr>
                <p14:cNvContentPartPr/>
                <p14:nvPr/>
              </p14:nvContentPartPr>
              <p14:xfrm>
                <a:off x="8065604" y="1426582"/>
                <a:ext cx="124200" cy="189360"/>
              </p14:xfrm>
            </p:contentPart>
          </mc:Choice>
          <mc:Fallback xmlns="">
            <p:pic>
              <p:nvPicPr>
                <p:cNvPr id="39" name="Freihand 38">
                  <a:extLst>
                    <a:ext uri="{FF2B5EF4-FFF2-40B4-BE49-F238E27FC236}">
                      <a16:creationId xmlns:a16="http://schemas.microsoft.com/office/drawing/2014/main" id="{A831C276-BD1C-4A00-AD04-649AF7830491}"/>
                    </a:ext>
                  </a:extLst>
                </p:cNvPr>
                <p:cNvPicPr/>
                <p:nvPr/>
              </p:nvPicPr>
              <p:blipFill>
                <a:blip r:embed="rId648"/>
                <a:stretch>
                  <a:fillRect/>
                </a:stretch>
              </p:blipFill>
              <p:spPr>
                <a:xfrm>
                  <a:off x="8056604" y="1417582"/>
                  <a:ext cx="141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 name="Freihand 39">
                  <a:extLst>
                    <a:ext uri="{FF2B5EF4-FFF2-40B4-BE49-F238E27FC236}">
                      <a16:creationId xmlns:a16="http://schemas.microsoft.com/office/drawing/2014/main" id="{837A7B8E-E1D6-4790-95CC-F5AD344C502C}"/>
                    </a:ext>
                  </a:extLst>
                </p14:cNvPr>
                <p14:cNvContentPartPr/>
                <p14:nvPr/>
              </p14:nvContentPartPr>
              <p14:xfrm>
                <a:off x="8238044" y="1504702"/>
                <a:ext cx="72000" cy="105480"/>
              </p14:xfrm>
            </p:contentPart>
          </mc:Choice>
          <mc:Fallback xmlns="">
            <p:pic>
              <p:nvPicPr>
                <p:cNvPr id="40" name="Freihand 39">
                  <a:extLst>
                    <a:ext uri="{FF2B5EF4-FFF2-40B4-BE49-F238E27FC236}">
                      <a16:creationId xmlns:a16="http://schemas.microsoft.com/office/drawing/2014/main" id="{837A7B8E-E1D6-4790-95CC-F5AD344C502C}"/>
                    </a:ext>
                  </a:extLst>
                </p:cNvPr>
                <p:cNvPicPr/>
                <p:nvPr/>
              </p:nvPicPr>
              <p:blipFill>
                <a:blip r:embed="rId650"/>
                <a:stretch>
                  <a:fillRect/>
                </a:stretch>
              </p:blipFill>
              <p:spPr>
                <a:xfrm>
                  <a:off x="8229404" y="1495702"/>
                  <a:ext cx="89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1" name="Freihand 40">
                  <a:extLst>
                    <a:ext uri="{FF2B5EF4-FFF2-40B4-BE49-F238E27FC236}">
                      <a16:creationId xmlns:a16="http://schemas.microsoft.com/office/drawing/2014/main" id="{B428B4D3-F3B7-4F67-9954-C547D01BE8C1}"/>
                    </a:ext>
                  </a:extLst>
                </p14:cNvPr>
                <p14:cNvContentPartPr/>
                <p14:nvPr/>
              </p14:nvContentPartPr>
              <p14:xfrm>
                <a:off x="8329844" y="1475182"/>
                <a:ext cx="122760" cy="128520"/>
              </p14:xfrm>
            </p:contentPart>
          </mc:Choice>
          <mc:Fallback xmlns="">
            <p:pic>
              <p:nvPicPr>
                <p:cNvPr id="41" name="Freihand 40">
                  <a:extLst>
                    <a:ext uri="{FF2B5EF4-FFF2-40B4-BE49-F238E27FC236}">
                      <a16:creationId xmlns:a16="http://schemas.microsoft.com/office/drawing/2014/main" id="{B428B4D3-F3B7-4F67-9954-C547D01BE8C1}"/>
                    </a:ext>
                  </a:extLst>
                </p:cNvPr>
                <p:cNvPicPr/>
                <p:nvPr/>
              </p:nvPicPr>
              <p:blipFill>
                <a:blip r:embed="rId652"/>
                <a:stretch>
                  <a:fillRect/>
                </a:stretch>
              </p:blipFill>
              <p:spPr>
                <a:xfrm>
                  <a:off x="8321204" y="1466182"/>
                  <a:ext cx="140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2" name="Freihand 41">
                  <a:extLst>
                    <a:ext uri="{FF2B5EF4-FFF2-40B4-BE49-F238E27FC236}">
                      <a16:creationId xmlns:a16="http://schemas.microsoft.com/office/drawing/2014/main" id="{097EF3C8-2387-4E04-A59A-82B865B5E015}"/>
                    </a:ext>
                  </a:extLst>
                </p14:cNvPr>
                <p14:cNvContentPartPr/>
                <p14:nvPr/>
              </p14:nvContentPartPr>
              <p14:xfrm>
                <a:off x="8356124" y="1440622"/>
                <a:ext cx="119520" cy="176400"/>
              </p14:xfrm>
            </p:contentPart>
          </mc:Choice>
          <mc:Fallback xmlns="">
            <p:pic>
              <p:nvPicPr>
                <p:cNvPr id="42" name="Freihand 41">
                  <a:extLst>
                    <a:ext uri="{FF2B5EF4-FFF2-40B4-BE49-F238E27FC236}">
                      <a16:creationId xmlns:a16="http://schemas.microsoft.com/office/drawing/2014/main" id="{097EF3C8-2387-4E04-A59A-82B865B5E015}"/>
                    </a:ext>
                  </a:extLst>
                </p:cNvPr>
                <p:cNvPicPr/>
                <p:nvPr/>
              </p:nvPicPr>
              <p:blipFill>
                <a:blip r:embed="rId654"/>
                <a:stretch>
                  <a:fillRect/>
                </a:stretch>
              </p:blipFill>
              <p:spPr>
                <a:xfrm>
                  <a:off x="8347484" y="1431982"/>
                  <a:ext cx="137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3" name="Freihand 42">
                  <a:extLst>
                    <a:ext uri="{FF2B5EF4-FFF2-40B4-BE49-F238E27FC236}">
                      <a16:creationId xmlns:a16="http://schemas.microsoft.com/office/drawing/2014/main" id="{541D95CD-A01E-4A6C-A45D-B78A81A3F7EB}"/>
                    </a:ext>
                  </a:extLst>
                </p14:cNvPr>
                <p14:cNvContentPartPr/>
                <p14:nvPr/>
              </p14:nvContentPartPr>
              <p14:xfrm>
                <a:off x="8495444" y="1500022"/>
                <a:ext cx="227880" cy="97200"/>
              </p14:xfrm>
            </p:contentPart>
          </mc:Choice>
          <mc:Fallback xmlns="">
            <p:pic>
              <p:nvPicPr>
                <p:cNvPr id="43" name="Freihand 42">
                  <a:extLst>
                    <a:ext uri="{FF2B5EF4-FFF2-40B4-BE49-F238E27FC236}">
                      <a16:creationId xmlns:a16="http://schemas.microsoft.com/office/drawing/2014/main" id="{541D95CD-A01E-4A6C-A45D-B78A81A3F7EB}"/>
                    </a:ext>
                  </a:extLst>
                </p:cNvPr>
                <p:cNvPicPr/>
                <p:nvPr/>
              </p:nvPicPr>
              <p:blipFill>
                <a:blip r:embed="rId656"/>
                <a:stretch>
                  <a:fillRect/>
                </a:stretch>
              </p:blipFill>
              <p:spPr>
                <a:xfrm>
                  <a:off x="8486804" y="1491382"/>
                  <a:ext cx="245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4" name="Freihand 43">
                  <a:extLst>
                    <a:ext uri="{FF2B5EF4-FFF2-40B4-BE49-F238E27FC236}">
                      <a16:creationId xmlns:a16="http://schemas.microsoft.com/office/drawing/2014/main" id="{258F9173-59CD-4FBE-8A72-9D80CF1BD05A}"/>
                    </a:ext>
                  </a:extLst>
                </p14:cNvPr>
                <p14:cNvContentPartPr/>
                <p14:nvPr/>
              </p14:nvContentPartPr>
              <p14:xfrm>
                <a:off x="8843924" y="1480942"/>
                <a:ext cx="20520" cy="135720"/>
              </p14:xfrm>
            </p:contentPart>
          </mc:Choice>
          <mc:Fallback xmlns="">
            <p:pic>
              <p:nvPicPr>
                <p:cNvPr id="44" name="Freihand 43">
                  <a:extLst>
                    <a:ext uri="{FF2B5EF4-FFF2-40B4-BE49-F238E27FC236}">
                      <a16:creationId xmlns:a16="http://schemas.microsoft.com/office/drawing/2014/main" id="{258F9173-59CD-4FBE-8A72-9D80CF1BD05A}"/>
                    </a:ext>
                  </a:extLst>
                </p:cNvPr>
                <p:cNvPicPr/>
                <p:nvPr/>
              </p:nvPicPr>
              <p:blipFill>
                <a:blip r:embed="rId658"/>
                <a:stretch>
                  <a:fillRect/>
                </a:stretch>
              </p:blipFill>
              <p:spPr>
                <a:xfrm>
                  <a:off x="8834924" y="1471942"/>
                  <a:ext cx="38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94" name="Freihand 93">
                  <a:extLst>
                    <a:ext uri="{FF2B5EF4-FFF2-40B4-BE49-F238E27FC236}">
                      <a16:creationId xmlns:a16="http://schemas.microsoft.com/office/drawing/2014/main" id="{685E5655-9852-4CCC-A893-4DC22D2E59C5}"/>
                    </a:ext>
                  </a:extLst>
                </p14:cNvPr>
                <p14:cNvContentPartPr/>
                <p14:nvPr/>
              </p14:nvContentPartPr>
              <p14:xfrm>
                <a:off x="7487804" y="1951102"/>
                <a:ext cx="140400" cy="283680"/>
              </p14:xfrm>
            </p:contentPart>
          </mc:Choice>
          <mc:Fallback xmlns="">
            <p:pic>
              <p:nvPicPr>
                <p:cNvPr id="94" name="Freihand 93">
                  <a:extLst>
                    <a:ext uri="{FF2B5EF4-FFF2-40B4-BE49-F238E27FC236}">
                      <a16:creationId xmlns:a16="http://schemas.microsoft.com/office/drawing/2014/main" id="{685E5655-9852-4CCC-A893-4DC22D2E59C5}"/>
                    </a:ext>
                  </a:extLst>
                </p:cNvPr>
                <p:cNvPicPr/>
                <p:nvPr/>
              </p:nvPicPr>
              <p:blipFill>
                <a:blip r:embed="rId660"/>
                <a:stretch>
                  <a:fillRect/>
                </a:stretch>
              </p:blipFill>
              <p:spPr>
                <a:xfrm>
                  <a:off x="7478804" y="1942102"/>
                  <a:ext cx="1580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95" name="Freihand 94">
                  <a:extLst>
                    <a:ext uri="{FF2B5EF4-FFF2-40B4-BE49-F238E27FC236}">
                      <a16:creationId xmlns:a16="http://schemas.microsoft.com/office/drawing/2014/main" id="{79433608-7BBD-4910-91FB-AA150F7143C5}"/>
                    </a:ext>
                  </a:extLst>
                </p14:cNvPr>
                <p14:cNvContentPartPr/>
                <p14:nvPr/>
              </p14:nvContentPartPr>
              <p14:xfrm>
                <a:off x="7586444" y="1968382"/>
                <a:ext cx="24120" cy="295920"/>
              </p14:xfrm>
            </p:contentPart>
          </mc:Choice>
          <mc:Fallback xmlns="">
            <p:pic>
              <p:nvPicPr>
                <p:cNvPr id="95" name="Freihand 94">
                  <a:extLst>
                    <a:ext uri="{FF2B5EF4-FFF2-40B4-BE49-F238E27FC236}">
                      <a16:creationId xmlns:a16="http://schemas.microsoft.com/office/drawing/2014/main" id="{79433608-7BBD-4910-91FB-AA150F7143C5}"/>
                    </a:ext>
                  </a:extLst>
                </p:cNvPr>
                <p:cNvPicPr/>
                <p:nvPr/>
              </p:nvPicPr>
              <p:blipFill>
                <a:blip r:embed="rId662"/>
                <a:stretch>
                  <a:fillRect/>
                </a:stretch>
              </p:blipFill>
              <p:spPr>
                <a:xfrm>
                  <a:off x="7577804" y="1959742"/>
                  <a:ext cx="417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96" name="Freihand 95">
                  <a:extLst>
                    <a:ext uri="{FF2B5EF4-FFF2-40B4-BE49-F238E27FC236}">
                      <a16:creationId xmlns:a16="http://schemas.microsoft.com/office/drawing/2014/main" id="{7AD39A36-FFE6-4037-A0A5-34AA5D406D6C}"/>
                    </a:ext>
                  </a:extLst>
                </p14:cNvPr>
                <p14:cNvContentPartPr/>
                <p14:nvPr/>
              </p14:nvContentPartPr>
              <p14:xfrm>
                <a:off x="7533524" y="2031742"/>
                <a:ext cx="270360" cy="110880"/>
              </p14:xfrm>
            </p:contentPart>
          </mc:Choice>
          <mc:Fallback xmlns="">
            <p:pic>
              <p:nvPicPr>
                <p:cNvPr id="96" name="Freihand 95">
                  <a:extLst>
                    <a:ext uri="{FF2B5EF4-FFF2-40B4-BE49-F238E27FC236}">
                      <a16:creationId xmlns:a16="http://schemas.microsoft.com/office/drawing/2014/main" id="{7AD39A36-FFE6-4037-A0A5-34AA5D406D6C}"/>
                    </a:ext>
                  </a:extLst>
                </p:cNvPr>
                <p:cNvPicPr/>
                <p:nvPr/>
              </p:nvPicPr>
              <p:blipFill>
                <a:blip r:embed="rId664"/>
                <a:stretch>
                  <a:fillRect/>
                </a:stretch>
              </p:blipFill>
              <p:spPr>
                <a:xfrm>
                  <a:off x="7524884" y="2023102"/>
                  <a:ext cx="288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97" name="Freihand 96">
                  <a:extLst>
                    <a:ext uri="{FF2B5EF4-FFF2-40B4-BE49-F238E27FC236}">
                      <a16:creationId xmlns:a16="http://schemas.microsoft.com/office/drawing/2014/main" id="{AFD6758A-6A38-4D7D-A6A1-E40EDA7433CF}"/>
                    </a:ext>
                  </a:extLst>
                </p14:cNvPr>
                <p14:cNvContentPartPr/>
                <p14:nvPr/>
              </p14:nvContentPartPr>
              <p14:xfrm>
                <a:off x="7757084" y="2135782"/>
                <a:ext cx="154800" cy="9000"/>
              </p14:xfrm>
            </p:contentPart>
          </mc:Choice>
          <mc:Fallback xmlns="">
            <p:pic>
              <p:nvPicPr>
                <p:cNvPr id="97" name="Freihand 96">
                  <a:extLst>
                    <a:ext uri="{FF2B5EF4-FFF2-40B4-BE49-F238E27FC236}">
                      <a16:creationId xmlns:a16="http://schemas.microsoft.com/office/drawing/2014/main" id="{AFD6758A-6A38-4D7D-A6A1-E40EDA7433CF}"/>
                    </a:ext>
                  </a:extLst>
                </p:cNvPr>
                <p:cNvPicPr/>
                <p:nvPr/>
              </p:nvPicPr>
              <p:blipFill>
                <a:blip r:embed="rId666"/>
                <a:stretch>
                  <a:fillRect/>
                </a:stretch>
              </p:blipFill>
              <p:spPr>
                <a:xfrm>
                  <a:off x="7748444" y="2126782"/>
                  <a:ext cx="172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98" name="Freihand 97">
                  <a:extLst>
                    <a:ext uri="{FF2B5EF4-FFF2-40B4-BE49-F238E27FC236}">
                      <a16:creationId xmlns:a16="http://schemas.microsoft.com/office/drawing/2014/main" id="{872D2F88-EC15-4A55-A3C5-697335FABC6E}"/>
                    </a:ext>
                  </a:extLst>
                </p14:cNvPr>
                <p14:cNvContentPartPr/>
                <p14:nvPr/>
              </p14:nvContentPartPr>
              <p14:xfrm>
                <a:off x="8010524" y="1980262"/>
                <a:ext cx="35280" cy="187560"/>
              </p14:xfrm>
            </p:contentPart>
          </mc:Choice>
          <mc:Fallback xmlns="">
            <p:pic>
              <p:nvPicPr>
                <p:cNvPr id="98" name="Freihand 97">
                  <a:extLst>
                    <a:ext uri="{FF2B5EF4-FFF2-40B4-BE49-F238E27FC236}">
                      <a16:creationId xmlns:a16="http://schemas.microsoft.com/office/drawing/2014/main" id="{872D2F88-EC15-4A55-A3C5-697335FABC6E}"/>
                    </a:ext>
                  </a:extLst>
                </p:cNvPr>
                <p:cNvPicPr/>
                <p:nvPr/>
              </p:nvPicPr>
              <p:blipFill>
                <a:blip r:embed="rId668"/>
                <a:stretch>
                  <a:fillRect/>
                </a:stretch>
              </p:blipFill>
              <p:spPr>
                <a:xfrm>
                  <a:off x="8001524" y="1971622"/>
                  <a:ext cx="52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99" name="Freihand 98">
                  <a:extLst>
                    <a:ext uri="{FF2B5EF4-FFF2-40B4-BE49-F238E27FC236}">
                      <a16:creationId xmlns:a16="http://schemas.microsoft.com/office/drawing/2014/main" id="{699441AB-E8EF-473B-8FE0-B554EAA923A4}"/>
                    </a:ext>
                  </a:extLst>
                </p14:cNvPr>
                <p14:cNvContentPartPr/>
                <p14:nvPr/>
              </p14:nvContentPartPr>
              <p14:xfrm>
                <a:off x="8038964" y="1939942"/>
                <a:ext cx="139320" cy="234000"/>
              </p14:xfrm>
            </p:contentPart>
          </mc:Choice>
          <mc:Fallback xmlns="">
            <p:pic>
              <p:nvPicPr>
                <p:cNvPr id="99" name="Freihand 98">
                  <a:extLst>
                    <a:ext uri="{FF2B5EF4-FFF2-40B4-BE49-F238E27FC236}">
                      <a16:creationId xmlns:a16="http://schemas.microsoft.com/office/drawing/2014/main" id="{699441AB-E8EF-473B-8FE0-B554EAA923A4}"/>
                    </a:ext>
                  </a:extLst>
                </p:cNvPr>
                <p:cNvPicPr/>
                <p:nvPr/>
              </p:nvPicPr>
              <p:blipFill>
                <a:blip r:embed="rId670"/>
                <a:stretch>
                  <a:fillRect/>
                </a:stretch>
              </p:blipFill>
              <p:spPr>
                <a:xfrm>
                  <a:off x="8030324" y="1930942"/>
                  <a:ext cx="1569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00" name="Freihand 99">
                  <a:extLst>
                    <a:ext uri="{FF2B5EF4-FFF2-40B4-BE49-F238E27FC236}">
                      <a16:creationId xmlns:a16="http://schemas.microsoft.com/office/drawing/2014/main" id="{EC8C7B88-6BE5-440E-8D4F-9167EAD7ED24}"/>
                    </a:ext>
                  </a:extLst>
                </p14:cNvPr>
                <p14:cNvContentPartPr/>
                <p14:nvPr/>
              </p14:nvContentPartPr>
              <p14:xfrm>
                <a:off x="7354604" y="1860022"/>
                <a:ext cx="174960" cy="91440"/>
              </p14:xfrm>
            </p:contentPart>
          </mc:Choice>
          <mc:Fallback xmlns="">
            <p:pic>
              <p:nvPicPr>
                <p:cNvPr id="100" name="Freihand 99">
                  <a:extLst>
                    <a:ext uri="{FF2B5EF4-FFF2-40B4-BE49-F238E27FC236}">
                      <a16:creationId xmlns:a16="http://schemas.microsoft.com/office/drawing/2014/main" id="{EC8C7B88-6BE5-440E-8D4F-9167EAD7ED24}"/>
                    </a:ext>
                  </a:extLst>
                </p:cNvPr>
                <p:cNvPicPr/>
                <p:nvPr/>
              </p:nvPicPr>
              <p:blipFill>
                <a:blip r:embed="rId672"/>
                <a:stretch>
                  <a:fillRect/>
                </a:stretch>
              </p:blipFill>
              <p:spPr>
                <a:xfrm>
                  <a:off x="7345604" y="1851022"/>
                  <a:ext cx="192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01" name="Freihand 100">
                  <a:extLst>
                    <a:ext uri="{FF2B5EF4-FFF2-40B4-BE49-F238E27FC236}">
                      <a16:creationId xmlns:a16="http://schemas.microsoft.com/office/drawing/2014/main" id="{AFA9CBDC-D3FC-44EB-BBB3-63031D1DF007}"/>
                    </a:ext>
                  </a:extLst>
                </p14:cNvPr>
                <p14:cNvContentPartPr/>
                <p14:nvPr/>
              </p14:nvContentPartPr>
              <p14:xfrm>
                <a:off x="8303204" y="1833022"/>
                <a:ext cx="126000" cy="74880"/>
              </p14:xfrm>
            </p:contentPart>
          </mc:Choice>
          <mc:Fallback xmlns="">
            <p:pic>
              <p:nvPicPr>
                <p:cNvPr id="101" name="Freihand 100">
                  <a:extLst>
                    <a:ext uri="{FF2B5EF4-FFF2-40B4-BE49-F238E27FC236}">
                      <a16:creationId xmlns:a16="http://schemas.microsoft.com/office/drawing/2014/main" id="{AFA9CBDC-D3FC-44EB-BBB3-63031D1DF007}"/>
                    </a:ext>
                  </a:extLst>
                </p:cNvPr>
                <p:cNvPicPr/>
                <p:nvPr/>
              </p:nvPicPr>
              <p:blipFill>
                <a:blip r:embed="rId674"/>
                <a:stretch>
                  <a:fillRect/>
                </a:stretch>
              </p:blipFill>
              <p:spPr>
                <a:xfrm>
                  <a:off x="8294204" y="1824382"/>
                  <a:ext cx="143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03" name="Freihand 102">
                  <a:extLst>
                    <a:ext uri="{FF2B5EF4-FFF2-40B4-BE49-F238E27FC236}">
                      <a16:creationId xmlns:a16="http://schemas.microsoft.com/office/drawing/2014/main" id="{C898D841-376F-4CD4-B3AB-FEC3E17669E5}"/>
                    </a:ext>
                  </a:extLst>
                </p14:cNvPr>
                <p14:cNvContentPartPr/>
                <p14:nvPr/>
              </p14:nvContentPartPr>
              <p14:xfrm>
                <a:off x="8778044" y="1891342"/>
                <a:ext cx="115920" cy="203760"/>
              </p14:xfrm>
            </p:contentPart>
          </mc:Choice>
          <mc:Fallback xmlns="">
            <p:pic>
              <p:nvPicPr>
                <p:cNvPr id="103" name="Freihand 102">
                  <a:extLst>
                    <a:ext uri="{FF2B5EF4-FFF2-40B4-BE49-F238E27FC236}">
                      <a16:creationId xmlns:a16="http://schemas.microsoft.com/office/drawing/2014/main" id="{C898D841-376F-4CD4-B3AB-FEC3E17669E5}"/>
                    </a:ext>
                  </a:extLst>
                </p:cNvPr>
                <p:cNvPicPr/>
                <p:nvPr/>
              </p:nvPicPr>
              <p:blipFill>
                <a:blip r:embed="rId676"/>
                <a:stretch>
                  <a:fillRect/>
                </a:stretch>
              </p:blipFill>
              <p:spPr>
                <a:xfrm>
                  <a:off x="8769404" y="1882342"/>
                  <a:ext cx="133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04" name="Freihand 103">
                  <a:extLst>
                    <a:ext uri="{FF2B5EF4-FFF2-40B4-BE49-F238E27FC236}">
                      <a16:creationId xmlns:a16="http://schemas.microsoft.com/office/drawing/2014/main" id="{FF9E3B87-EF49-4232-BE02-2801C99B13A4}"/>
                    </a:ext>
                  </a:extLst>
                </p14:cNvPr>
                <p14:cNvContentPartPr/>
                <p14:nvPr/>
              </p14:nvContentPartPr>
              <p14:xfrm>
                <a:off x="9008444" y="1930222"/>
                <a:ext cx="135360" cy="127800"/>
              </p14:xfrm>
            </p:contentPart>
          </mc:Choice>
          <mc:Fallback xmlns="">
            <p:pic>
              <p:nvPicPr>
                <p:cNvPr id="104" name="Freihand 103">
                  <a:extLst>
                    <a:ext uri="{FF2B5EF4-FFF2-40B4-BE49-F238E27FC236}">
                      <a16:creationId xmlns:a16="http://schemas.microsoft.com/office/drawing/2014/main" id="{FF9E3B87-EF49-4232-BE02-2801C99B13A4}"/>
                    </a:ext>
                  </a:extLst>
                </p:cNvPr>
                <p:cNvPicPr/>
                <p:nvPr/>
              </p:nvPicPr>
              <p:blipFill>
                <a:blip r:embed="rId678"/>
                <a:stretch>
                  <a:fillRect/>
                </a:stretch>
              </p:blipFill>
              <p:spPr>
                <a:xfrm>
                  <a:off x="8999804" y="1921582"/>
                  <a:ext cx="153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05" name="Freihand 104">
                  <a:extLst>
                    <a:ext uri="{FF2B5EF4-FFF2-40B4-BE49-F238E27FC236}">
                      <a16:creationId xmlns:a16="http://schemas.microsoft.com/office/drawing/2014/main" id="{1F859564-A369-4F52-A16D-1E6E4BFC11DE}"/>
                    </a:ext>
                  </a:extLst>
                </p14:cNvPr>
                <p14:cNvContentPartPr/>
                <p14:nvPr/>
              </p14:nvContentPartPr>
              <p14:xfrm>
                <a:off x="9337484" y="1998262"/>
                <a:ext cx="145440" cy="27720"/>
              </p14:xfrm>
            </p:contentPart>
          </mc:Choice>
          <mc:Fallback xmlns="">
            <p:pic>
              <p:nvPicPr>
                <p:cNvPr id="105" name="Freihand 104">
                  <a:extLst>
                    <a:ext uri="{FF2B5EF4-FFF2-40B4-BE49-F238E27FC236}">
                      <a16:creationId xmlns:a16="http://schemas.microsoft.com/office/drawing/2014/main" id="{1F859564-A369-4F52-A16D-1E6E4BFC11DE}"/>
                    </a:ext>
                  </a:extLst>
                </p:cNvPr>
                <p:cNvPicPr/>
                <p:nvPr/>
              </p:nvPicPr>
              <p:blipFill>
                <a:blip r:embed="rId680"/>
                <a:stretch>
                  <a:fillRect/>
                </a:stretch>
              </p:blipFill>
              <p:spPr>
                <a:xfrm>
                  <a:off x="9328844" y="1989622"/>
                  <a:ext cx="163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06" name="Freihand 105">
                  <a:extLst>
                    <a:ext uri="{FF2B5EF4-FFF2-40B4-BE49-F238E27FC236}">
                      <a16:creationId xmlns:a16="http://schemas.microsoft.com/office/drawing/2014/main" id="{C4EF2807-ECB6-4865-992A-B5F2D320F00F}"/>
                    </a:ext>
                  </a:extLst>
                </p14:cNvPr>
                <p14:cNvContentPartPr/>
                <p14:nvPr/>
              </p14:nvContentPartPr>
              <p14:xfrm>
                <a:off x="9615764" y="1896382"/>
                <a:ext cx="113760" cy="168120"/>
              </p14:xfrm>
            </p:contentPart>
          </mc:Choice>
          <mc:Fallback xmlns="">
            <p:pic>
              <p:nvPicPr>
                <p:cNvPr id="106" name="Freihand 105">
                  <a:extLst>
                    <a:ext uri="{FF2B5EF4-FFF2-40B4-BE49-F238E27FC236}">
                      <a16:creationId xmlns:a16="http://schemas.microsoft.com/office/drawing/2014/main" id="{C4EF2807-ECB6-4865-992A-B5F2D320F00F}"/>
                    </a:ext>
                  </a:extLst>
                </p:cNvPr>
                <p:cNvPicPr/>
                <p:nvPr/>
              </p:nvPicPr>
              <p:blipFill>
                <a:blip r:embed="rId682"/>
                <a:stretch>
                  <a:fillRect/>
                </a:stretch>
              </p:blipFill>
              <p:spPr>
                <a:xfrm>
                  <a:off x="9606764" y="1887382"/>
                  <a:ext cx="131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07" name="Freihand 106">
                  <a:extLst>
                    <a:ext uri="{FF2B5EF4-FFF2-40B4-BE49-F238E27FC236}">
                      <a16:creationId xmlns:a16="http://schemas.microsoft.com/office/drawing/2014/main" id="{449BB34C-EE48-4903-AE0F-06C2A45D1258}"/>
                    </a:ext>
                  </a:extLst>
                </p14:cNvPr>
                <p14:cNvContentPartPr/>
                <p14:nvPr/>
              </p14:nvContentPartPr>
              <p14:xfrm>
                <a:off x="9637724" y="1910782"/>
                <a:ext cx="124560" cy="102960"/>
              </p14:xfrm>
            </p:contentPart>
          </mc:Choice>
          <mc:Fallback xmlns="">
            <p:pic>
              <p:nvPicPr>
                <p:cNvPr id="107" name="Freihand 106">
                  <a:extLst>
                    <a:ext uri="{FF2B5EF4-FFF2-40B4-BE49-F238E27FC236}">
                      <a16:creationId xmlns:a16="http://schemas.microsoft.com/office/drawing/2014/main" id="{449BB34C-EE48-4903-AE0F-06C2A45D1258}"/>
                    </a:ext>
                  </a:extLst>
                </p:cNvPr>
                <p:cNvPicPr/>
                <p:nvPr/>
              </p:nvPicPr>
              <p:blipFill>
                <a:blip r:embed="rId684"/>
                <a:stretch>
                  <a:fillRect/>
                </a:stretch>
              </p:blipFill>
              <p:spPr>
                <a:xfrm>
                  <a:off x="9629084" y="1901782"/>
                  <a:ext cx="142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08" name="Freihand 107">
                  <a:extLst>
                    <a:ext uri="{FF2B5EF4-FFF2-40B4-BE49-F238E27FC236}">
                      <a16:creationId xmlns:a16="http://schemas.microsoft.com/office/drawing/2014/main" id="{65806A46-1F3D-4DC3-B687-1DE227D9D86A}"/>
                    </a:ext>
                  </a:extLst>
                </p14:cNvPr>
                <p14:cNvContentPartPr/>
                <p14:nvPr/>
              </p14:nvContentPartPr>
              <p14:xfrm>
                <a:off x="9953084" y="1928782"/>
                <a:ext cx="164520" cy="19440"/>
              </p14:xfrm>
            </p:contentPart>
          </mc:Choice>
          <mc:Fallback xmlns="">
            <p:pic>
              <p:nvPicPr>
                <p:cNvPr id="108" name="Freihand 107">
                  <a:extLst>
                    <a:ext uri="{FF2B5EF4-FFF2-40B4-BE49-F238E27FC236}">
                      <a16:creationId xmlns:a16="http://schemas.microsoft.com/office/drawing/2014/main" id="{65806A46-1F3D-4DC3-B687-1DE227D9D86A}"/>
                    </a:ext>
                  </a:extLst>
                </p:cNvPr>
                <p:cNvPicPr/>
                <p:nvPr/>
              </p:nvPicPr>
              <p:blipFill>
                <a:blip r:embed="rId686"/>
                <a:stretch>
                  <a:fillRect/>
                </a:stretch>
              </p:blipFill>
              <p:spPr>
                <a:xfrm>
                  <a:off x="9944444" y="1919782"/>
                  <a:ext cx="1821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09" name="Freihand 108">
                  <a:extLst>
                    <a:ext uri="{FF2B5EF4-FFF2-40B4-BE49-F238E27FC236}">
                      <a16:creationId xmlns:a16="http://schemas.microsoft.com/office/drawing/2014/main" id="{98F2E56D-3AB9-4D1D-A875-5B7A5F711452}"/>
                    </a:ext>
                  </a:extLst>
                </p14:cNvPr>
                <p14:cNvContentPartPr/>
                <p14:nvPr/>
              </p14:nvContentPartPr>
              <p14:xfrm>
                <a:off x="9980084" y="2019142"/>
                <a:ext cx="112320" cy="33480"/>
              </p14:xfrm>
            </p:contentPart>
          </mc:Choice>
          <mc:Fallback xmlns="">
            <p:pic>
              <p:nvPicPr>
                <p:cNvPr id="109" name="Freihand 108">
                  <a:extLst>
                    <a:ext uri="{FF2B5EF4-FFF2-40B4-BE49-F238E27FC236}">
                      <a16:creationId xmlns:a16="http://schemas.microsoft.com/office/drawing/2014/main" id="{98F2E56D-3AB9-4D1D-A875-5B7A5F711452}"/>
                    </a:ext>
                  </a:extLst>
                </p:cNvPr>
                <p:cNvPicPr/>
                <p:nvPr/>
              </p:nvPicPr>
              <p:blipFill>
                <a:blip r:embed="rId688"/>
                <a:stretch>
                  <a:fillRect/>
                </a:stretch>
              </p:blipFill>
              <p:spPr>
                <a:xfrm>
                  <a:off x="9971084" y="2010142"/>
                  <a:ext cx="129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10" name="Freihand 109">
                  <a:extLst>
                    <a:ext uri="{FF2B5EF4-FFF2-40B4-BE49-F238E27FC236}">
                      <a16:creationId xmlns:a16="http://schemas.microsoft.com/office/drawing/2014/main" id="{2A56CDE3-DCC4-4CB7-978F-C07B9B10FBD3}"/>
                    </a:ext>
                  </a:extLst>
                </p14:cNvPr>
                <p14:cNvContentPartPr/>
                <p14:nvPr/>
              </p14:nvContentPartPr>
              <p14:xfrm>
                <a:off x="10316324" y="1805302"/>
                <a:ext cx="135000" cy="177480"/>
              </p14:xfrm>
            </p:contentPart>
          </mc:Choice>
          <mc:Fallback xmlns="">
            <p:pic>
              <p:nvPicPr>
                <p:cNvPr id="110" name="Freihand 109">
                  <a:extLst>
                    <a:ext uri="{FF2B5EF4-FFF2-40B4-BE49-F238E27FC236}">
                      <a16:creationId xmlns:a16="http://schemas.microsoft.com/office/drawing/2014/main" id="{2A56CDE3-DCC4-4CB7-978F-C07B9B10FBD3}"/>
                    </a:ext>
                  </a:extLst>
                </p:cNvPr>
                <p:cNvPicPr/>
                <p:nvPr/>
              </p:nvPicPr>
              <p:blipFill>
                <a:blip r:embed="rId690"/>
                <a:stretch>
                  <a:fillRect/>
                </a:stretch>
              </p:blipFill>
              <p:spPr>
                <a:xfrm>
                  <a:off x="10307684" y="1796662"/>
                  <a:ext cx="152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11" name="Freihand 110">
                  <a:extLst>
                    <a:ext uri="{FF2B5EF4-FFF2-40B4-BE49-F238E27FC236}">
                      <a16:creationId xmlns:a16="http://schemas.microsoft.com/office/drawing/2014/main" id="{6E6E31A4-0AA8-489A-BC56-2BD8F57AAAE2}"/>
                    </a:ext>
                  </a:extLst>
                </p14:cNvPr>
                <p14:cNvContentPartPr/>
                <p14:nvPr/>
              </p14:nvContentPartPr>
              <p14:xfrm>
                <a:off x="10632764" y="1818262"/>
                <a:ext cx="227880" cy="205200"/>
              </p14:xfrm>
            </p:contentPart>
          </mc:Choice>
          <mc:Fallback xmlns="">
            <p:pic>
              <p:nvPicPr>
                <p:cNvPr id="111" name="Freihand 110">
                  <a:extLst>
                    <a:ext uri="{FF2B5EF4-FFF2-40B4-BE49-F238E27FC236}">
                      <a16:creationId xmlns:a16="http://schemas.microsoft.com/office/drawing/2014/main" id="{6E6E31A4-0AA8-489A-BC56-2BD8F57AAAE2}"/>
                    </a:ext>
                  </a:extLst>
                </p:cNvPr>
                <p:cNvPicPr/>
                <p:nvPr/>
              </p:nvPicPr>
              <p:blipFill>
                <a:blip r:embed="rId692"/>
                <a:stretch>
                  <a:fillRect/>
                </a:stretch>
              </p:blipFill>
              <p:spPr>
                <a:xfrm>
                  <a:off x="10623764" y="1809622"/>
                  <a:ext cx="245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112" name="Freihand 111">
                  <a:extLst>
                    <a:ext uri="{FF2B5EF4-FFF2-40B4-BE49-F238E27FC236}">
                      <a16:creationId xmlns:a16="http://schemas.microsoft.com/office/drawing/2014/main" id="{84DA33FC-BAF8-4359-B9F5-2CF317E29CA3}"/>
                    </a:ext>
                  </a:extLst>
                </p14:cNvPr>
                <p14:cNvContentPartPr/>
                <p14:nvPr/>
              </p14:nvContentPartPr>
              <p14:xfrm>
                <a:off x="10923284" y="1812142"/>
                <a:ext cx="183960" cy="196920"/>
              </p14:xfrm>
            </p:contentPart>
          </mc:Choice>
          <mc:Fallback xmlns="">
            <p:pic>
              <p:nvPicPr>
                <p:cNvPr id="112" name="Freihand 111">
                  <a:extLst>
                    <a:ext uri="{FF2B5EF4-FFF2-40B4-BE49-F238E27FC236}">
                      <a16:creationId xmlns:a16="http://schemas.microsoft.com/office/drawing/2014/main" id="{84DA33FC-BAF8-4359-B9F5-2CF317E29CA3}"/>
                    </a:ext>
                  </a:extLst>
                </p:cNvPr>
                <p:cNvPicPr/>
                <p:nvPr/>
              </p:nvPicPr>
              <p:blipFill>
                <a:blip r:embed="rId694"/>
                <a:stretch>
                  <a:fillRect/>
                </a:stretch>
              </p:blipFill>
              <p:spPr>
                <a:xfrm>
                  <a:off x="10914284" y="1803142"/>
                  <a:ext cx="2016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20" name="Freihand 119">
                  <a:extLst>
                    <a:ext uri="{FF2B5EF4-FFF2-40B4-BE49-F238E27FC236}">
                      <a16:creationId xmlns:a16="http://schemas.microsoft.com/office/drawing/2014/main" id="{AFAF28C8-46DD-4547-B562-4F65D5C194C1}"/>
                    </a:ext>
                  </a:extLst>
                </p14:cNvPr>
                <p14:cNvContentPartPr/>
                <p14:nvPr/>
              </p14:nvContentPartPr>
              <p14:xfrm>
                <a:off x="9250004" y="2354302"/>
                <a:ext cx="19080" cy="147960"/>
              </p14:xfrm>
            </p:contentPart>
          </mc:Choice>
          <mc:Fallback xmlns="">
            <p:pic>
              <p:nvPicPr>
                <p:cNvPr id="120" name="Freihand 119">
                  <a:extLst>
                    <a:ext uri="{FF2B5EF4-FFF2-40B4-BE49-F238E27FC236}">
                      <a16:creationId xmlns:a16="http://schemas.microsoft.com/office/drawing/2014/main" id="{AFAF28C8-46DD-4547-B562-4F65D5C194C1}"/>
                    </a:ext>
                  </a:extLst>
                </p:cNvPr>
                <p:cNvPicPr/>
                <p:nvPr/>
              </p:nvPicPr>
              <p:blipFill>
                <a:blip r:embed="rId696"/>
                <a:stretch>
                  <a:fillRect/>
                </a:stretch>
              </p:blipFill>
              <p:spPr>
                <a:xfrm>
                  <a:off x="9241004" y="2345662"/>
                  <a:ext cx="36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21" name="Freihand 120">
                  <a:extLst>
                    <a:ext uri="{FF2B5EF4-FFF2-40B4-BE49-F238E27FC236}">
                      <a16:creationId xmlns:a16="http://schemas.microsoft.com/office/drawing/2014/main" id="{8751CA0D-B073-4C69-B1E1-0DD27AAF9E2B}"/>
                    </a:ext>
                  </a:extLst>
                </p14:cNvPr>
                <p14:cNvContentPartPr/>
                <p14:nvPr/>
              </p14:nvContentPartPr>
              <p14:xfrm>
                <a:off x="9414164" y="2300662"/>
                <a:ext cx="187560" cy="244440"/>
              </p14:xfrm>
            </p:contentPart>
          </mc:Choice>
          <mc:Fallback xmlns="">
            <p:pic>
              <p:nvPicPr>
                <p:cNvPr id="121" name="Freihand 120">
                  <a:extLst>
                    <a:ext uri="{FF2B5EF4-FFF2-40B4-BE49-F238E27FC236}">
                      <a16:creationId xmlns:a16="http://schemas.microsoft.com/office/drawing/2014/main" id="{8751CA0D-B073-4C69-B1E1-0DD27AAF9E2B}"/>
                    </a:ext>
                  </a:extLst>
                </p:cNvPr>
                <p:cNvPicPr/>
                <p:nvPr/>
              </p:nvPicPr>
              <p:blipFill>
                <a:blip r:embed="rId698"/>
                <a:stretch>
                  <a:fillRect/>
                </a:stretch>
              </p:blipFill>
              <p:spPr>
                <a:xfrm>
                  <a:off x="9405524" y="2292022"/>
                  <a:ext cx="2052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22" name="Freihand 121">
                  <a:extLst>
                    <a:ext uri="{FF2B5EF4-FFF2-40B4-BE49-F238E27FC236}">
                      <a16:creationId xmlns:a16="http://schemas.microsoft.com/office/drawing/2014/main" id="{D3BE0088-729D-4183-A0BE-8AFAEA8833DD}"/>
                    </a:ext>
                  </a:extLst>
                </p14:cNvPr>
                <p14:cNvContentPartPr/>
                <p14:nvPr/>
              </p14:nvContentPartPr>
              <p14:xfrm>
                <a:off x="10048484" y="2388502"/>
                <a:ext cx="224640" cy="29160"/>
              </p14:xfrm>
            </p:contentPart>
          </mc:Choice>
          <mc:Fallback xmlns="">
            <p:pic>
              <p:nvPicPr>
                <p:cNvPr id="122" name="Freihand 121">
                  <a:extLst>
                    <a:ext uri="{FF2B5EF4-FFF2-40B4-BE49-F238E27FC236}">
                      <a16:creationId xmlns:a16="http://schemas.microsoft.com/office/drawing/2014/main" id="{D3BE0088-729D-4183-A0BE-8AFAEA8833DD}"/>
                    </a:ext>
                  </a:extLst>
                </p:cNvPr>
                <p:cNvPicPr/>
                <p:nvPr/>
              </p:nvPicPr>
              <p:blipFill>
                <a:blip r:embed="rId700"/>
                <a:stretch>
                  <a:fillRect/>
                </a:stretch>
              </p:blipFill>
              <p:spPr>
                <a:xfrm>
                  <a:off x="10039844" y="2379502"/>
                  <a:ext cx="242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23" name="Freihand 122">
                  <a:extLst>
                    <a:ext uri="{FF2B5EF4-FFF2-40B4-BE49-F238E27FC236}">
                      <a16:creationId xmlns:a16="http://schemas.microsoft.com/office/drawing/2014/main" id="{FE945976-88F0-4012-B18D-D557A1359E9F}"/>
                    </a:ext>
                  </a:extLst>
                </p14:cNvPr>
                <p14:cNvContentPartPr/>
                <p14:nvPr/>
              </p14:nvContentPartPr>
              <p14:xfrm>
                <a:off x="10088444" y="2472382"/>
                <a:ext cx="152640" cy="9720"/>
              </p14:xfrm>
            </p:contentPart>
          </mc:Choice>
          <mc:Fallback xmlns="">
            <p:pic>
              <p:nvPicPr>
                <p:cNvPr id="123" name="Freihand 122">
                  <a:extLst>
                    <a:ext uri="{FF2B5EF4-FFF2-40B4-BE49-F238E27FC236}">
                      <a16:creationId xmlns:a16="http://schemas.microsoft.com/office/drawing/2014/main" id="{FE945976-88F0-4012-B18D-D557A1359E9F}"/>
                    </a:ext>
                  </a:extLst>
                </p:cNvPr>
                <p:cNvPicPr/>
                <p:nvPr/>
              </p:nvPicPr>
              <p:blipFill>
                <a:blip r:embed="rId702"/>
                <a:stretch>
                  <a:fillRect/>
                </a:stretch>
              </p:blipFill>
              <p:spPr>
                <a:xfrm>
                  <a:off x="10079444" y="2463742"/>
                  <a:ext cx="170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24" name="Freihand 123">
                  <a:extLst>
                    <a:ext uri="{FF2B5EF4-FFF2-40B4-BE49-F238E27FC236}">
                      <a16:creationId xmlns:a16="http://schemas.microsoft.com/office/drawing/2014/main" id="{9D2D65F6-D6F3-49D6-BBD6-6A019432339F}"/>
                    </a:ext>
                  </a:extLst>
                </p14:cNvPr>
                <p14:cNvContentPartPr/>
                <p14:nvPr/>
              </p14:nvContentPartPr>
              <p14:xfrm>
                <a:off x="10476524" y="2296702"/>
                <a:ext cx="159840" cy="184320"/>
              </p14:xfrm>
            </p:contentPart>
          </mc:Choice>
          <mc:Fallback xmlns="">
            <p:pic>
              <p:nvPicPr>
                <p:cNvPr id="124" name="Freihand 123">
                  <a:extLst>
                    <a:ext uri="{FF2B5EF4-FFF2-40B4-BE49-F238E27FC236}">
                      <a16:creationId xmlns:a16="http://schemas.microsoft.com/office/drawing/2014/main" id="{9D2D65F6-D6F3-49D6-BBD6-6A019432339F}"/>
                    </a:ext>
                  </a:extLst>
                </p:cNvPr>
                <p:cNvPicPr/>
                <p:nvPr/>
              </p:nvPicPr>
              <p:blipFill>
                <a:blip r:embed="rId704"/>
                <a:stretch>
                  <a:fillRect/>
                </a:stretch>
              </p:blipFill>
              <p:spPr>
                <a:xfrm>
                  <a:off x="10467524" y="2287702"/>
                  <a:ext cx="177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25" name="Freihand 124">
                  <a:extLst>
                    <a:ext uri="{FF2B5EF4-FFF2-40B4-BE49-F238E27FC236}">
                      <a16:creationId xmlns:a16="http://schemas.microsoft.com/office/drawing/2014/main" id="{04AB0598-6E06-4A74-B38E-656D695B5209}"/>
                    </a:ext>
                  </a:extLst>
                </p14:cNvPr>
                <p14:cNvContentPartPr/>
                <p14:nvPr/>
              </p14:nvContentPartPr>
              <p14:xfrm>
                <a:off x="10772084" y="2334862"/>
                <a:ext cx="117360" cy="97200"/>
              </p14:xfrm>
            </p:contentPart>
          </mc:Choice>
          <mc:Fallback xmlns="">
            <p:pic>
              <p:nvPicPr>
                <p:cNvPr id="125" name="Freihand 124">
                  <a:extLst>
                    <a:ext uri="{FF2B5EF4-FFF2-40B4-BE49-F238E27FC236}">
                      <a16:creationId xmlns:a16="http://schemas.microsoft.com/office/drawing/2014/main" id="{04AB0598-6E06-4A74-B38E-656D695B5209}"/>
                    </a:ext>
                  </a:extLst>
                </p:cNvPr>
                <p:cNvPicPr/>
                <p:nvPr/>
              </p:nvPicPr>
              <p:blipFill>
                <a:blip r:embed="rId706"/>
                <a:stretch>
                  <a:fillRect/>
                </a:stretch>
              </p:blipFill>
              <p:spPr>
                <a:xfrm>
                  <a:off x="10763084" y="2325862"/>
                  <a:ext cx="135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6" name="Freihand 45">
                  <a:extLst>
                    <a:ext uri="{FF2B5EF4-FFF2-40B4-BE49-F238E27FC236}">
                      <a16:creationId xmlns:a16="http://schemas.microsoft.com/office/drawing/2014/main" id="{C16EF270-A33C-4086-B7E6-6323874CCF0F}"/>
                    </a:ext>
                  </a:extLst>
                </p14:cNvPr>
                <p14:cNvContentPartPr/>
                <p14:nvPr/>
              </p14:nvContentPartPr>
              <p14:xfrm>
                <a:off x="9910964" y="1329022"/>
                <a:ext cx="173880" cy="215280"/>
              </p14:xfrm>
            </p:contentPart>
          </mc:Choice>
          <mc:Fallback xmlns="">
            <p:pic>
              <p:nvPicPr>
                <p:cNvPr id="46" name="Freihand 45">
                  <a:extLst>
                    <a:ext uri="{FF2B5EF4-FFF2-40B4-BE49-F238E27FC236}">
                      <a16:creationId xmlns:a16="http://schemas.microsoft.com/office/drawing/2014/main" id="{C16EF270-A33C-4086-B7E6-6323874CCF0F}"/>
                    </a:ext>
                  </a:extLst>
                </p:cNvPr>
                <p:cNvPicPr/>
                <p:nvPr/>
              </p:nvPicPr>
              <p:blipFill>
                <a:blip r:embed="rId708"/>
                <a:stretch>
                  <a:fillRect/>
                </a:stretch>
              </p:blipFill>
              <p:spPr>
                <a:xfrm>
                  <a:off x="9902324" y="1320382"/>
                  <a:ext cx="1915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7" name="Freihand 46">
                  <a:extLst>
                    <a:ext uri="{FF2B5EF4-FFF2-40B4-BE49-F238E27FC236}">
                      <a16:creationId xmlns:a16="http://schemas.microsoft.com/office/drawing/2014/main" id="{9A173642-1B51-4130-ACF8-29CD6074DD74}"/>
                    </a:ext>
                  </a:extLst>
                </p14:cNvPr>
                <p14:cNvContentPartPr/>
                <p14:nvPr/>
              </p14:nvContentPartPr>
              <p14:xfrm>
                <a:off x="10043804" y="1401382"/>
                <a:ext cx="48960" cy="163800"/>
              </p14:xfrm>
            </p:contentPart>
          </mc:Choice>
          <mc:Fallback xmlns="">
            <p:pic>
              <p:nvPicPr>
                <p:cNvPr id="47" name="Freihand 46">
                  <a:extLst>
                    <a:ext uri="{FF2B5EF4-FFF2-40B4-BE49-F238E27FC236}">
                      <a16:creationId xmlns:a16="http://schemas.microsoft.com/office/drawing/2014/main" id="{9A173642-1B51-4130-ACF8-29CD6074DD74}"/>
                    </a:ext>
                  </a:extLst>
                </p:cNvPr>
                <p:cNvPicPr/>
                <p:nvPr/>
              </p:nvPicPr>
              <p:blipFill>
                <a:blip r:embed="rId710"/>
                <a:stretch>
                  <a:fillRect/>
                </a:stretch>
              </p:blipFill>
              <p:spPr>
                <a:xfrm>
                  <a:off x="10035164" y="1392742"/>
                  <a:ext cx="66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62" name="Freihand 461">
                  <a:extLst>
                    <a:ext uri="{FF2B5EF4-FFF2-40B4-BE49-F238E27FC236}">
                      <a16:creationId xmlns:a16="http://schemas.microsoft.com/office/drawing/2014/main" id="{08209CE5-706C-405C-99DD-5496422EF68E}"/>
                    </a:ext>
                  </a:extLst>
                </p14:cNvPr>
                <p14:cNvContentPartPr/>
                <p14:nvPr/>
              </p14:nvContentPartPr>
              <p14:xfrm>
                <a:off x="9648164" y="1186756"/>
                <a:ext cx="837360" cy="555840"/>
              </p14:xfrm>
            </p:contentPart>
          </mc:Choice>
          <mc:Fallback xmlns="">
            <p:pic>
              <p:nvPicPr>
                <p:cNvPr id="462" name="Freihand 461">
                  <a:extLst>
                    <a:ext uri="{FF2B5EF4-FFF2-40B4-BE49-F238E27FC236}">
                      <a16:creationId xmlns:a16="http://schemas.microsoft.com/office/drawing/2014/main" id="{08209CE5-706C-405C-99DD-5496422EF68E}"/>
                    </a:ext>
                  </a:extLst>
                </p:cNvPr>
                <p:cNvPicPr/>
                <p:nvPr/>
              </p:nvPicPr>
              <p:blipFill>
                <a:blip r:embed="rId712"/>
                <a:stretch>
                  <a:fillRect/>
                </a:stretch>
              </p:blipFill>
              <p:spPr>
                <a:xfrm>
                  <a:off x="9639164" y="1177756"/>
                  <a:ext cx="855000" cy="573480"/>
                </a:xfrm>
                <a:prstGeom prst="rect">
                  <a:avLst/>
                </a:prstGeom>
              </p:spPr>
            </p:pic>
          </mc:Fallback>
        </mc:AlternateContent>
      </p:grpSp>
    </p:spTree>
    <p:extLst>
      <p:ext uri="{BB962C8B-B14F-4D97-AF65-F5344CB8AC3E}">
        <p14:creationId xmlns:p14="http://schemas.microsoft.com/office/powerpoint/2010/main" val="260212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Externe Effekte und Eigentumsrechte</a:t>
            </a:r>
          </a:p>
        </p:txBody>
      </p:sp>
      <p:sp>
        <p:nvSpPr>
          <p:cNvPr id="3" name="Rechteck 2"/>
          <p:cNvSpPr/>
          <p:nvPr/>
        </p:nvSpPr>
        <p:spPr>
          <a:xfrm>
            <a:off x="131957" y="585419"/>
            <a:ext cx="8028370" cy="6074527"/>
          </a:xfrm>
          <a:prstGeom prst="rect">
            <a:avLst/>
          </a:prstGeom>
        </p:spPr>
        <p:txBody>
          <a:bodyPr wrap="square">
            <a:noAutofit/>
          </a:bodyPr>
          <a:lstStyle/>
          <a:p>
            <a:r>
              <a:rPr lang="de-DE" sz="2400" dirty="0">
                <a:latin typeface="Times New Roman" panose="02020603050405020304" pitchFamily="18" charset="0"/>
                <a:cs typeface="Times New Roman" panose="02020603050405020304" pitchFamily="18" charset="0"/>
              </a:rPr>
              <a:t>Existieren an einem knappen Gut keine handelbaren Eigentumsrecht entstehen externe Effekte </a:t>
            </a:r>
          </a:p>
          <a:p>
            <a:r>
              <a:rPr lang="de-DE" sz="2400" dirty="0">
                <a:latin typeface="Times New Roman" panose="02020603050405020304" pitchFamily="18" charset="0"/>
                <a:cs typeface="Times New Roman" panose="02020603050405020304" pitchFamily="18" charset="0"/>
              </a:rPr>
              <a:t>(vgl. nicht Ausschließbarkeit)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Beispiele</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rauchfreie Luft vs. Recht zu rauchen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sauberes Wasser vs. Recht zur Einleitung von Abwasser</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stabiles Klima vs. Recht der Emission von CO</a:t>
            </a:r>
            <a:r>
              <a:rPr lang="de-DE" sz="2400" baseline="-25000" dirty="0">
                <a:latin typeface="Times New Roman" panose="02020603050405020304" pitchFamily="18" charset="0"/>
                <a:cs typeface="Times New Roman" panose="02020603050405020304" pitchFamily="18" charset="0"/>
              </a:rPr>
              <a:t>2</a:t>
            </a:r>
          </a:p>
          <a:p>
            <a:endParaRPr lang="de-DE" sz="2177"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Das </a:t>
            </a:r>
            <a:r>
              <a:rPr lang="de-DE" sz="2800" b="1" dirty="0" err="1">
                <a:latin typeface="Times New Roman" panose="02020603050405020304" pitchFamily="18" charset="0"/>
                <a:cs typeface="Times New Roman" panose="02020603050405020304" pitchFamily="18" charset="0"/>
              </a:rPr>
              <a:t>Coase</a:t>
            </a:r>
            <a:r>
              <a:rPr lang="de-DE" sz="2800" b="1" dirty="0">
                <a:latin typeface="Times New Roman" panose="02020603050405020304" pitchFamily="18" charset="0"/>
                <a:cs typeface="Times New Roman" panose="02020603050405020304" pitchFamily="18" charset="0"/>
              </a:rPr>
              <a:t>-Theorem</a:t>
            </a:r>
          </a:p>
          <a:p>
            <a:pPr algn="ctr"/>
            <a:r>
              <a:rPr lang="de-DE" sz="2400" dirty="0">
                <a:latin typeface="Times New Roman" panose="02020603050405020304" pitchFamily="18" charset="0"/>
                <a:cs typeface="Times New Roman" panose="02020603050405020304" pitchFamily="18" charset="0"/>
              </a:rPr>
              <a:t>Wenn Eigentumsrechte eindeutig definiert sind und wenn keine</a:t>
            </a:r>
          </a:p>
          <a:p>
            <a:pPr algn="ctr"/>
            <a:r>
              <a:rPr lang="de-DE" sz="2400" dirty="0">
                <a:latin typeface="Times New Roman" panose="02020603050405020304" pitchFamily="18" charset="0"/>
                <a:cs typeface="Times New Roman" panose="02020603050405020304" pitchFamily="18" charset="0"/>
              </a:rPr>
              <a:t>Transaktionskosten vorliegen, dann führen privatwirtschaftliche</a:t>
            </a:r>
          </a:p>
          <a:p>
            <a:pPr algn="ctr"/>
            <a:r>
              <a:rPr lang="de-DE" sz="2400" dirty="0">
                <a:latin typeface="Times New Roman" panose="02020603050405020304" pitchFamily="18" charset="0"/>
                <a:cs typeface="Times New Roman" panose="02020603050405020304" pitchFamily="18" charset="0"/>
              </a:rPr>
              <a:t>Vereinbarungen zu einer effizienten Allokation.</a:t>
            </a:r>
          </a:p>
        </p:txBody>
      </p:sp>
      <p:sp>
        <p:nvSpPr>
          <p:cNvPr id="9" name="Rechteck 8">
            <a:extLst>
              <a:ext uri="{FF2B5EF4-FFF2-40B4-BE49-F238E27FC236}">
                <a16:creationId xmlns:a16="http://schemas.microsoft.com/office/drawing/2014/main" id="{819B957F-9BD8-447E-8A2B-A2D0FD564F7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12C867E-5975-4D0F-AABB-6BBDEE1872FB}"/>
                  </a:ext>
                </a:extLst>
              </p14:cNvPr>
              <p14:cNvContentPartPr/>
              <p14:nvPr/>
            </p14:nvContentPartPr>
            <p14:xfrm>
              <a:off x="588764" y="3148102"/>
              <a:ext cx="5828400" cy="258840"/>
            </p14:xfrm>
          </p:contentPart>
        </mc:Choice>
        <mc:Fallback xmlns="">
          <p:pic>
            <p:nvPicPr>
              <p:cNvPr id="2" name="Freihand 1">
                <a:extLst>
                  <a:ext uri="{FF2B5EF4-FFF2-40B4-BE49-F238E27FC236}">
                    <a16:creationId xmlns:a16="http://schemas.microsoft.com/office/drawing/2014/main" id="{212C867E-5975-4D0F-AABB-6BBDEE1872FB}"/>
                  </a:ext>
                </a:extLst>
              </p:cNvPr>
              <p:cNvPicPr/>
              <p:nvPr/>
            </p:nvPicPr>
            <p:blipFill>
              <a:blip r:embed="rId4"/>
              <a:stretch>
                <a:fillRect/>
              </a:stretch>
            </p:blipFill>
            <p:spPr>
              <a:xfrm>
                <a:off x="580124" y="3139102"/>
                <a:ext cx="58460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29B8EDF3-50DC-4C12-A24B-A58CFE6FDFCE}"/>
                  </a:ext>
                </a:extLst>
              </p14:cNvPr>
              <p14:cNvContentPartPr/>
              <p14:nvPr/>
            </p14:nvContentPartPr>
            <p14:xfrm>
              <a:off x="695324" y="3467062"/>
              <a:ext cx="2925720" cy="122040"/>
            </p14:xfrm>
          </p:contentPart>
        </mc:Choice>
        <mc:Fallback xmlns="">
          <p:pic>
            <p:nvPicPr>
              <p:cNvPr id="4" name="Freihand 3">
                <a:extLst>
                  <a:ext uri="{FF2B5EF4-FFF2-40B4-BE49-F238E27FC236}">
                    <a16:creationId xmlns:a16="http://schemas.microsoft.com/office/drawing/2014/main" id="{29B8EDF3-50DC-4C12-A24B-A58CFE6FDFCE}"/>
                  </a:ext>
                </a:extLst>
              </p:cNvPr>
              <p:cNvPicPr/>
              <p:nvPr/>
            </p:nvPicPr>
            <p:blipFill>
              <a:blip r:embed="rId6"/>
              <a:stretch>
                <a:fillRect/>
              </a:stretch>
            </p:blipFill>
            <p:spPr>
              <a:xfrm>
                <a:off x="686684" y="3458062"/>
                <a:ext cx="2943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BAEE8E9-77AA-4D9D-B293-C187743D8F33}"/>
                  </a:ext>
                </a:extLst>
              </p14:cNvPr>
              <p14:cNvContentPartPr/>
              <p14:nvPr/>
            </p14:nvContentPartPr>
            <p14:xfrm>
              <a:off x="474284" y="3859462"/>
              <a:ext cx="7396200" cy="558720"/>
            </p14:xfrm>
          </p:contentPart>
        </mc:Choice>
        <mc:Fallback xmlns="">
          <p:pic>
            <p:nvPicPr>
              <p:cNvPr id="5" name="Freihand 4">
                <a:extLst>
                  <a:ext uri="{FF2B5EF4-FFF2-40B4-BE49-F238E27FC236}">
                    <a16:creationId xmlns:a16="http://schemas.microsoft.com/office/drawing/2014/main" id="{FBAEE8E9-77AA-4D9D-B293-C187743D8F33}"/>
                  </a:ext>
                </a:extLst>
              </p:cNvPr>
              <p:cNvPicPr/>
              <p:nvPr/>
            </p:nvPicPr>
            <p:blipFill>
              <a:blip r:embed="rId8"/>
              <a:stretch>
                <a:fillRect/>
              </a:stretch>
            </p:blipFill>
            <p:spPr>
              <a:xfrm>
                <a:off x="465284" y="3850462"/>
                <a:ext cx="7413840" cy="576360"/>
              </a:xfrm>
              <a:prstGeom prst="rect">
                <a:avLst/>
              </a:prstGeom>
            </p:spPr>
          </p:pic>
        </mc:Fallback>
      </mc:AlternateContent>
    </p:spTree>
    <p:extLst>
      <p:ext uri="{BB962C8B-B14F-4D97-AF65-F5344CB8AC3E}">
        <p14:creationId xmlns:p14="http://schemas.microsoft.com/office/powerpoint/2010/main" val="411975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Coase</a:t>
            </a:r>
            <a:r>
              <a:rPr lang="de-DE" sz="2903" b="1" dirty="0">
                <a:solidFill>
                  <a:srgbClr val="000000"/>
                </a:solidFill>
                <a:latin typeface="Times New Roman" panose="02020603050405020304" pitchFamily="18" charset="0"/>
                <a:cs typeface="Times New Roman" panose="02020603050405020304" pitchFamily="18" charset="0"/>
              </a:rPr>
              <a:t> Theorem</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084725" y="614333"/>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1855765" y="4328093"/>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10" name="Textfeld 9"/>
          <p:cNvSpPr txBox="1"/>
          <p:nvPr/>
        </p:nvSpPr>
        <p:spPr>
          <a:xfrm>
            <a:off x="656546" y="564384"/>
            <a:ext cx="1353447" cy="369332"/>
          </a:xfrm>
          <a:prstGeom prst="rect">
            <a:avLst/>
          </a:prstGeom>
          <a:noFill/>
        </p:spPr>
        <p:txBody>
          <a:bodyPr wrap="none" rtlCol="0">
            <a:spAutoFit/>
          </a:bodyPr>
          <a:lstStyle/>
          <a:p>
            <a:r>
              <a:rPr lang="de-DE" dirty="0"/>
              <a:t>Grenzkosten</a:t>
            </a:r>
          </a:p>
        </p:txBody>
      </p:sp>
      <p:cxnSp>
        <p:nvCxnSpPr>
          <p:cNvPr id="3" name="Gerader Verbinder 2">
            <a:extLst>
              <a:ext uri="{FF2B5EF4-FFF2-40B4-BE49-F238E27FC236}">
                <a16:creationId xmlns:a16="http://schemas.microsoft.com/office/drawing/2014/main" id="{D7DCD0F1-B896-4897-ABFB-A7301D72029E}"/>
              </a:ext>
            </a:extLst>
          </p:cNvPr>
          <p:cNvCxnSpPr/>
          <p:nvPr/>
        </p:nvCxnSpPr>
        <p:spPr>
          <a:xfrm>
            <a:off x="2084725" y="1191771"/>
            <a:ext cx="3981540" cy="3136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E70585-7268-42F2-A234-9A36C4D081AB}"/>
              </a:ext>
            </a:extLst>
          </p:cNvPr>
          <p:cNvCxnSpPr>
            <a:cxnSpLocks/>
          </p:cNvCxnSpPr>
          <p:nvPr/>
        </p:nvCxnSpPr>
        <p:spPr>
          <a:xfrm flipV="1">
            <a:off x="2084725" y="1672688"/>
            <a:ext cx="4249170" cy="21075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AFA9E55-A314-45AD-B789-432D3FCD5EE6}"/>
              </a:ext>
            </a:extLst>
          </p:cNvPr>
          <p:cNvSpPr txBox="1"/>
          <p:nvPr/>
        </p:nvSpPr>
        <p:spPr>
          <a:xfrm>
            <a:off x="2232681" y="803870"/>
            <a:ext cx="3200941" cy="646331"/>
          </a:xfrm>
          <a:prstGeom prst="rect">
            <a:avLst/>
          </a:prstGeom>
          <a:noFill/>
        </p:spPr>
        <p:txBody>
          <a:bodyPr wrap="none" rtlCol="0">
            <a:spAutoFit/>
          </a:bodyPr>
          <a:lstStyle/>
          <a:p>
            <a:r>
              <a:rPr lang="de-DE" dirty="0"/>
              <a:t>Grenzkosten des Emittenten der</a:t>
            </a:r>
          </a:p>
          <a:p>
            <a:r>
              <a:rPr lang="de-DE" dirty="0"/>
              <a:t>Schadstoffverminderung</a:t>
            </a:r>
          </a:p>
        </p:txBody>
      </p:sp>
      <p:sp>
        <p:nvSpPr>
          <p:cNvPr id="14" name="Textfeld 13">
            <a:extLst>
              <a:ext uri="{FF2B5EF4-FFF2-40B4-BE49-F238E27FC236}">
                <a16:creationId xmlns:a16="http://schemas.microsoft.com/office/drawing/2014/main" id="{B9898E88-5F87-4239-83D6-DBB700897516}"/>
              </a:ext>
            </a:extLst>
          </p:cNvPr>
          <p:cNvSpPr txBox="1"/>
          <p:nvPr/>
        </p:nvSpPr>
        <p:spPr>
          <a:xfrm>
            <a:off x="6333895" y="1330222"/>
            <a:ext cx="4437625" cy="646331"/>
          </a:xfrm>
          <a:prstGeom prst="rect">
            <a:avLst/>
          </a:prstGeom>
          <a:noFill/>
        </p:spPr>
        <p:txBody>
          <a:bodyPr wrap="none" rtlCol="0">
            <a:spAutoFit/>
          </a:bodyPr>
          <a:lstStyle/>
          <a:p>
            <a:r>
              <a:rPr lang="de-DE" dirty="0"/>
              <a:t>Grenzschaden des Beeinträchtigten durch die</a:t>
            </a:r>
          </a:p>
          <a:p>
            <a:r>
              <a:rPr lang="de-DE" dirty="0"/>
              <a:t>Schadstofferzeugung</a:t>
            </a:r>
          </a:p>
        </p:txBody>
      </p:sp>
      <p:sp>
        <p:nvSpPr>
          <p:cNvPr id="15" name="Rechteck 14">
            <a:extLst>
              <a:ext uri="{FF2B5EF4-FFF2-40B4-BE49-F238E27FC236}">
                <a16:creationId xmlns:a16="http://schemas.microsoft.com/office/drawing/2014/main" id="{43B97ECB-85D0-48AC-ACDD-D3A0D9735C6F}"/>
              </a:ext>
            </a:extLst>
          </p:cNvPr>
          <p:cNvSpPr/>
          <p:nvPr/>
        </p:nvSpPr>
        <p:spPr>
          <a:xfrm>
            <a:off x="12486" y="4689552"/>
            <a:ext cx="8675676" cy="605381"/>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Gibt es keine einschränkende Gesetzgebung, liegen die Eigentumsrechte quasi beim Emittenten und dieser wird die gewinnmaximalen Emissionen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tätigen (Grenzkosten = 0).</a:t>
            </a:r>
          </a:p>
        </p:txBody>
      </p:sp>
      <p:cxnSp>
        <p:nvCxnSpPr>
          <p:cNvPr id="17" name="Gerader Verbinder 16">
            <a:extLst>
              <a:ext uri="{FF2B5EF4-FFF2-40B4-BE49-F238E27FC236}">
                <a16:creationId xmlns:a16="http://schemas.microsoft.com/office/drawing/2014/main" id="{7F305E57-4728-47E1-B42B-2B39D8D8FE2B}"/>
              </a:ext>
            </a:extLst>
          </p:cNvPr>
          <p:cNvCxnSpPr/>
          <p:nvPr/>
        </p:nvCxnSpPr>
        <p:spPr>
          <a:xfrm>
            <a:off x="4092498" y="2776654"/>
            <a:ext cx="0" cy="1551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374C96E9-2546-4512-88CA-42EE18854E52}"/>
              </a:ext>
            </a:extLst>
          </p:cNvPr>
          <p:cNvSpPr txBox="1"/>
          <p:nvPr/>
        </p:nvSpPr>
        <p:spPr>
          <a:xfrm>
            <a:off x="3879768" y="4379225"/>
            <a:ext cx="391454" cy="369332"/>
          </a:xfrm>
          <a:prstGeom prst="rect">
            <a:avLst/>
          </a:prstGeom>
          <a:noFill/>
        </p:spPr>
        <p:txBody>
          <a:bodyPr wrap="none" rtlCol="0">
            <a:spAutoFit/>
          </a:bodyPr>
          <a:lstStyle/>
          <a:p>
            <a:r>
              <a:rPr lang="de-DE" dirty="0"/>
              <a:t>z*</a:t>
            </a:r>
          </a:p>
        </p:txBody>
      </p:sp>
      <p:sp>
        <p:nvSpPr>
          <p:cNvPr id="19" name="Textfeld 18">
            <a:extLst>
              <a:ext uri="{FF2B5EF4-FFF2-40B4-BE49-F238E27FC236}">
                <a16:creationId xmlns:a16="http://schemas.microsoft.com/office/drawing/2014/main" id="{BF01740D-BE6F-45AB-9BE2-BCA4B13BB897}"/>
              </a:ext>
            </a:extLst>
          </p:cNvPr>
          <p:cNvSpPr txBox="1"/>
          <p:nvPr/>
        </p:nvSpPr>
        <p:spPr>
          <a:xfrm>
            <a:off x="5900273" y="4350049"/>
            <a:ext cx="4074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endParaRPr lang="de-DE" dirty="0"/>
          </a:p>
        </p:txBody>
      </p:sp>
      <p:sp>
        <p:nvSpPr>
          <p:cNvPr id="20" name="Textfeld 19">
            <a:extLst>
              <a:ext uri="{FF2B5EF4-FFF2-40B4-BE49-F238E27FC236}">
                <a16:creationId xmlns:a16="http://schemas.microsoft.com/office/drawing/2014/main" id="{C1F93AB8-4536-4A81-9CD1-2389A4E1659C}"/>
              </a:ext>
            </a:extLst>
          </p:cNvPr>
          <p:cNvSpPr txBox="1"/>
          <p:nvPr/>
        </p:nvSpPr>
        <p:spPr>
          <a:xfrm>
            <a:off x="3953506" y="2382476"/>
            <a:ext cx="317716" cy="369332"/>
          </a:xfrm>
          <a:prstGeom prst="rect">
            <a:avLst/>
          </a:prstGeom>
          <a:noFill/>
        </p:spPr>
        <p:txBody>
          <a:bodyPr wrap="none" rtlCol="0">
            <a:spAutoFit/>
          </a:bodyPr>
          <a:lstStyle/>
          <a:p>
            <a:r>
              <a:rPr lang="de-DE" dirty="0"/>
              <a:t>A</a:t>
            </a:r>
          </a:p>
        </p:txBody>
      </p:sp>
      <p:sp>
        <p:nvSpPr>
          <p:cNvPr id="2" name="Rechteck 1"/>
          <p:cNvSpPr/>
          <p:nvPr/>
        </p:nvSpPr>
        <p:spPr>
          <a:xfrm>
            <a:off x="12486" y="5265757"/>
            <a:ext cx="8499415" cy="830997"/>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Der Geschädigte kann aber eine Kompensation anbieten für die Reduktion der Emissionen auf z*, denn auf diesem Niveau ist seine Zahlungsbereitschaft für das Unterlassen des Schadens gerade so groß, wie die Grenzkosten der Schadenminderung des Emittenten</a:t>
            </a:r>
          </a:p>
        </p:txBody>
      </p:sp>
      <p:sp>
        <p:nvSpPr>
          <p:cNvPr id="4" name="Rechteck 3"/>
          <p:cNvSpPr/>
          <p:nvPr/>
        </p:nvSpPr>
        <p:spPr>
          <a:xfrm>
            <a:off x="12486" y="6104790"/>
            <a:ext cx="8657900" cy="584775"/>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Liegen die Zahlungen in Höhe der Fläche (A-z*-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wird der Verursacher dies annehmen und es wird ein </a:t>
            </a:r>
            <a:r>
              <a:rPr lang="de-DE" sz="1600" dirty="0" err="1">
                <a:latin typeface="Times New Roman" panose="02020603050405020304" pitchFamily="18" charset="0"/>
                <a:cs typeface="Times New Roman" panose="02020603050405020304" pitchFamily="18" charset="0"/>
              </a:rPr>
              <a:t>pareto</a:t>
            </a:r>
            <a:r>
              <a:rPr lang="de-DE" sz="1600" dirty="0">
                <a:latin typeface="Times New Roman" panose="02020603050405020304" pitchFamily="18" charset="0"/>
                <a:cs typeface="Times New Roman" panose="02020603050405020304" pitchFamily="18" charset="0"/>
              </a:rPr>
              <a:t>-effizienter Zustand erreicht. Da die Rechte beim Emittenten liegen</a:t>
            </a:r>
          </a:p>
        </p:txBody>
      </p:sp>
      <p:cxnSp>
        <p:nvCxnSpPr>
          <p:cNvPr id="9" name="Gerade Verbindung mit Pfeil 8"/>
          <p:cNvCxnSpPr/>
          <p:nvPr/>
        </p:nvCxnSpPr>
        <p:spPr>
          <a:xfrm flipH="1">
            <a:off x="4541327" y="3328425"/>
            <a:ext cx="2974764" cy="48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9898E88-5F87-4239-83D6-DBB700897516}"/>
              </a:ext>
            </a:extLst>
          </p:cNvPr>
          <p:cNvSpPr txBox="1"/>
          <p:nvPr/>
        </p:nvSpPr>
        <p:spPr>
          <a:xfrm>
            <a:off x="7576697" y="3039669"/>
            <a:ext cx="2717230" cy="369332"/>
          </a:xfrm>
          <a:prstGeom prst="rect">
            <a:avLst/>
          </a:prstGeom>
          <a:noFill/>
        </p:spPr>
        <p:txBody>
          <a:bodyPr wrap="square" rtlCol="0">
            <a:spAutoFit/>
          </a:bodyPr>
          <a:lstStyle/>
          <a:p>
            <a:r>
              <a:rPr lang="de-DE" dirty="0"/>
              <a:t>Entschädigungszahlung</a:t>
            </a:r>
          </a:p>
        </p:txBody>
      </p:sp>
      <p:sp>
        <p:nvSpPr>
          <p:cNvPr id="22" name="Textfeld 21"/>
          <p:cNvSpPr txBox="1"/>
          <p:nvPr/>
        </p:nvSpPr>
        <p:spPr>
          <a:xfrm>
            <a:off x="6784929" y="4520534"/>
            <a:ext cx="1888337" cy="369332"/>
          </a:xfrm>
          <a:prstGeom prst="rect">
            <a:avLst/>
          </a:prstGeom>
          <a:noFill/>
        </p:spPr>
        <p:txBody>
          <a:bodyPr wrap="none" rtlCol="0">
            <a:spAutoFit/>
          </a:bodyPr>
          <a:lstStyle/>
          <a:p>
            <a:r>
              <a:rPr lang="de-DE" dirty="0"/>
              <a:t>Emissionsmenge z</a:t>
            </a:r>
          </a:p>
        </p:txBody>
      </p:sp>
      <p:sp>
        <p:nvSpPr>
          <p:cNvPr id="23" name="Textfeld 22"/>
          <p:cNvSpPr txBox="1"/>
          <p:nvPr/>
        </p:nvSpPr>
        <p:spPr>
          <a:xfrm>
            <a:off x="492283" y="804883"/>
            <a:ext cx="1512850" cy="369332"/>
          </a:xfrm>
          <a:prstGeom prst="rect">
            <a:avLst/>
          </a:prstGeom>
          <a:noFill/>
        </p:spPr>
        <p:txBody>
          <a:bodyPr wrap="none" rtlCol="0">
            <a:spAutoFit/>
          </a:bodyPr>
          <a:lstStyle/>
          <a:p>
            <a:r>
              <a:rPr lang="de-DE" dirty="0"/>
              <a:t>Grenzschaden</a:t>
            </a:r>
          </a:p>
        </p:txBody>
      </p:sp>
      <p:sp>
        <p:nvSpPr>
          <p:cNvPr id="24" name="Rechteck 23">
            <a:extLst>
              <a:ext uri="{FF2B5EF4-FFF2-40B4-BE49-F238E27FC236}">
                <a16:creationId xmlns:a16="http://schemas.microsoft.com/office/drawing/2014/main" id="{1BF60D90-E85A-475B-8C92-41A128EAE88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ED343D9-09FC-4DE7-B537-4CB3E87B03F6}"/>
              </a:ext>
            </a:extLst>
          </p:cNvPr>
          <p:cNvCxnSpPr/>
          <p:nvPr/>
        </p:nvCxnSpPr>
        <p:spPr>
          <a:xfrm flipV="1">
            <a:off x="4092498" y="3137424"/>
            <a:ext cx="267436" cy="15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624EA20-C76C-45DB-9A13-A76A3271FF01}"/>
              </a:ext>
            </a:extLst>
          </p:cNvPr>
          <p:cNvCxnSpPr>
            <a:cxnSpLocks/>
          </p:cNvCxnSpPr>
          <p:nvPr/>
        </p:nvCxnSpPr>
        <p:spPr>
          <a:xfrm flipV="1">
            <a:off x="4171259" y="3289824"/>
            <a:ext cx="341075" cy="20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788DE71-3DC9-4138-B93A-878196D1C127}"/>
              </a:ext>
            </a:extLst>
          </p:cNvPr>
          <p:cNvCxnSpPr>
            <a:cxnSpLocks/>
          </p:cNvCxnSpPr>
          <p:nvPr/>
        </p:nvCxnSpPr>
        <p:spPr>
          <a:xfrm flipV="1">
            <a:off x="4191566" y="3442224"/>
            <a:ext cx="473168"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E958D6E2-F8E2-47E8-8A44-2507AD70DB16}"/>
              </a:ext>
            </a:extLst>
          </p:cNvPr>
          <p:cNvCxnSpPr>
            <a:cxnSpLocks/>
          </p:cNvCxnSpPr>
          <p:nvPr/>
        </p:nvCxnSpPr>
        <p:spPr>
          <a:xfrm flipV="1">
            <a:off x="4271222" y="3594624"/>
            <a:ext cx="545912"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9F3501A-6E13-47B3-9285-34EC45159B37}"/>
              </a:ext>
            </a:extLst>
          </p:cNvPr>
          <p:cNvCxnSpPr>
            <a:cxnSpLocks/>
          </p:cNvCxnSpPr>
          <p:nvPr/>
        </p:nvCxnSpPr>
        <p:spPr>
          <a:xfrm flipV="1">
            <a:off x="4359934" y="3747024"/>
            <a:ext cx="609600" cy="313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0552A82-54B1-4A06-A583-E4AD1B6DB63B}"/>
              </a:ext>
            </a:extLst>
          </p:cNvPr>
          <p:cNvCxnSpPr>
            <a:cxnSpLocks/>
          </p:cNvCxnSpPr>
          <p:nvPr/>
        </p:nvCxnSpPr>
        <p:spPr>
          <a:xfrm flipV="1">
            <a:off x="4579794" y="3894068"/>
            <a:ext cx="657175" cy="31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25CD20-FCC6-4731-AE4B-D0F0DC8D486D}"/>
              </a:ext>
            </a:extLst>
          </p:cNvPr>
          <p:cNvCxnSpPr>
            <a:cxnSpLocks/>
          </p:cNvCxnSpPr>
          <p:nvPr/>
        </p:nvCxnSpPr>
        <p:spPr>
          <a:xfrm flipV="1">
            <a:off x="5113059" y="4043410"/>
            <a:ext cx="384613" cy="19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BD6F6C4-EAD5-4561-B585-99F575A37AB8}"/>
              </a:ext>
            </a:extLst>
          </p:cNvPr>
          <p:cNvCxnSpPr>
            <a:cxnSpLocks/>
          </p:cNvCxnSpPr>
          <p:nvPr/>
        </p:nvCxnSpPr>
        <p:spPr>
          <a:xfrm flipV="1">
            <a:off x="5541769" y="4166969"/>
            <a:ext cx="201389" cy="12414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54" name="Freihand 53">
                <a:extLst>
                  <a:ext uri="{FF2B5EF4-FFF2-40B4-BE49-F238E27FC236}">
                    <a16:creationId xmlns:a16="http://schemas.microsoft.com/office/drawing/2014/main" id="{65FED713-7AB9-40C1-86A7-507197A2502B}"/>
                  </a:ext>
                </a:extLst>
              </p14:cNvPr>
              <p14:cNvContentPartPr/>
              <p14:nvPr/>
            </p14:nvContentPartPr>
            <p14:xfrm>
              <a:off x="6068324" y="4198582"/>
              <a:ext cx="58320" cy="381240"/>
            </p14:xfrm>
          </p:contentPart>
        </mc:Choice>
        <mc:Fallback xmlns="">
          <p:pic>
            <p:nvPicPr>
              <p:cNvPr id="54" name="Freihand 53">
                <a:extLst>
                  <a:ext uri="{FF2B5EF4-FFF2-40B4-BE49-F238E27FC236}">
                    <a16:creationId xmlns:a16="http://schemas.microsoft.com/office/drawing/2014/main" id="{65FED713-7AB9-40C1-86A7-507197A2502B}"/>
                  </a:ext>
                </a:extLst>
              </p:cNvPr>
              <p:cNvPicPr/>
              <p:nvPr/>
            </p:nvPicPr>
            <p:blipFill>
              <a:blip r:embed="rId4"/>
              <a:stretch>
                <a:fillRect/>
              </a:stretch>
            </p:blipFill>
            <p:spPr>
              <a:xfrm>
                <a:off x="6059324" y="4189582"/>
                <a:ext cx="7596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6" name="Freihand 55">
                <a:extLst>
                  <a:ext uri="{FF2B5EF4-FFF2-40B4-BE49-F238E27FC236}">
                    <a16:creationId xmlns:a16="http://schemas.microsoft.com/office/drawing/2014/main" id="{C836EC46-9ED5-4AF5-8D47-A58EE76F370D}"/>
                  </a:ext>
                </a:extLst>
              </p14:cNvPr>
              <p14:cNvContentPartPr/>
              <p14:nvPr/>
            </p14:nvContentPartPr>
            <p14:xfrm>
              <a:off x="2350244" y="1645462"/>
              <a:ext cx="4084920" cy="2068200"/>
            </p14:xfrm>
          </p:contentPart>
        </mc:Choice>
        <mc:Fallback xmlns="">
          <p:pic>
            <p:nvPicPr>
              <p:cNvPr id="56" name="Freihand 55">
                <a:extLst>
                  <a:ext uri="{FF2B5EF4-FFF2-40B4-BE49-F238E27FC236}">
                    <a16:creationId xmlns:a16="http://schemas.microsoft.com/office/drawing/2014/main" id="{C836EC46-9ED5-4AF5-8D47-A58EE76F370D}"/>
                  </a:ext>
                </a:extLst>
              </p:cNvPr>
              <p:cNvPicPr/>
              <p:nvPr/>
            </p:nvPicPr>
            <p:blipFill>
              <a:blip r:embed="rId6"/>
              <a:stretch>
                <a:fillRect/>
              </a:stretch>
            </p:blipFill>
            <p:spPr>
              <a:xfrm>
                <a:off x="2341244" y="1636462"/>
                <a:ext cx="4102560" cy="208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2" name="Freihand 61">
                <a:extLst>
                  <a:ext uri="{FF2B5EF4-FFF2-40B4-BE49-F238E27FC236}">
                    <a16:creationId xmlns:a16="http://schemas.microsoft.com/office/drawing/2014/main" id="{68CA666D-FF3B-4819-B53A-D6AF2EB284F8}"/>
                  </a:ext>
                </a:extLst>
              </p14:cNvPr>
              <p14:cNvContentPartPr/>
              <p14:nvPr/>
            </p14:nvContentPartPr>
            <p14:xfrm>
              <a:off x="2590364" y="1497502"/>
              <a:ext cx="3965400" cy="2160720"/>
            </p14:xfrm>
          </p:contentPart>
        </mc:Choice>
        <mc:Fallback xmlns="">
          <p:pic>
            <p:nvPicPr>
              <p:cNvPr id="62" name="Freihand 61">
                <a:extLst>
                  <a:ext uri="{FF2B5EF4-FFF2-40B4-BE49-F238E27FC236}">
                    <a16:creationId xmlns:a16="http://schemas.microsoft.com/office/drawing/2014/main" id="{68CA666D-FF3B-4819-B53A-D6AF2EB284F8}"/>
                  </a:ext>
                </a:extLst>
              </p:cNvPr>
              <p:cNvPicPr/>
              <p:nvPr/>
            </p:nvPicPr>
            <p:blipFill>
              <a:blip r:embed="rId8"/>
              <a:stretch>
                <a:fillRect/>
              </a:stretch>
            </p:blipFill>
            <p:spPr>
              <a:xfrm>
                <a:off x="2581724" y="1488502"/>
                <a:ext cx="3983040" cy="217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4" name="Freihand 63">
                <a:extLst>
                  <a:ext uri="{FF2B5EF4-FFF2-40B4-BE49-F238E27FC236}">
                    <a16:creationId xmlns:a16="http://schemas.microsoft.com/office/drawing/2014/main" id="{B9B688F3-EDAA-4811-A961-B2C217A43E1E}"/>
                  </a:ext>
                </a:extLst>
              </p14:cNvPr>
              <p14:cNvContentPartPr/>
              <p14:nvPr/>
            </p14:nvContentPartPr>
            <p14:xfrm>
              <a:off x="6061844" y="4174462"/>
              <a:ext cx="117360" cy="437400"/>
            </p14:xfrm>
          </p:contentPart>
        </mc:Choice>
        <mc:Fallback xmlns="">
          <p:pic>
            <p:nvPicPr>
              <p:cNvPr id="64" name="Freihand 63">
                <a:extLst>
                  <a:ext uri="{FF2B5EF4-FFF2-40B4-BE49-F238E27FC236}">
                    <a16:creationId xmlns:a16="http://schemas.microsoft.com/office/drawing/2014/main" id="{B9B688F3-EDAA-4811-A961-B2C217A43E1E}"/>
                  </a:ext>
                </a:extLst>
              </p:cNvPr>
              <p:cNvPicPr/>
              <p:nvPr/>
            </p:nvPicPr>
            <p:blipFill>
              <a:blip r:embed="rId10"/>
              <a:stretch>
                <a:fillRect/>
              </a:stretch>
            </p:blipFill>
            <p:spPr>
              <a:xfrm>
                <a:off x="6052844" y="4165822"/>
                <a:ext cx="13500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7" name="Freihand 96">
                <a:extLst>
                  <a:ext uri="{FF2B5EF4-FFF2-40B4-BE49-F238E27FC236}">
                    <a16:creationId xmlns:a16="http://schemas.microsoft.com/office/drawing/2014/main" id="{95C60285-45D8-42AF-8965-D9B76580DCBA}"/>
                  </a:ext>
                </a:extLst>
              </p14:cNvPr>
              <p14:cNvContentPartPr/>
              <p14:nvPr/>
            </p14:nvContentPartPr>
            <p14:xfrm>
              <a:off x="4141964" y="2794582"/>
              <a:ext cx="1872720" cy="1537200"/>
            </p14:xfrm>
          </p:contentPart>
        </mc:Choice>
        <mc:Fallback xmlns="">
          <p:pic>
            <p:nvPicPr>
              <p:cNvPr id="97" name="Freihand 96">
                <a:extLst>
                  <a:ext uri="{FF2B5EF4-FFF2-40B4-BE49-F238E27FC236}">
                    <a16:creationId xmlns:a16="http://schemas.microsoft.com/office/drawing/2014/main" id="{95C60285-45D8-42AF-8965-D9B76580DCBA}"/>
                  </a:ext>
                </a:extLst>
              </p:cNvPr>
              <p:cNvPicPr/>
              <p:nvPr/>
            </p:nvPicPr>
            <p:blipFill>
              <a:blip r:embed="rId12"/>
              <a:stretch>
                <a:fillRect/>
              </a:stretch>
            </p:blipFill>
            <p:spPr>
              <a:xfrm>
                <a:off x="4133324" y="2785582"/>
                <a:ext cx="1890360" cy="1554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9" name="Freihand 98">
                <a:extLst>
                  <a:ext uri="{FF2B5EF4-FFF2-40B4-BE49-F238E27FC236}">
                    <a16:creationId xmlns:a16="http://schemas.microsoft.com/office/drawing/2014/main" id="{3A4A4F9D-D08F-4D7F-882F-C49C7C080198}"/>
                  </a:ext>
                </a:extLst>
              </p14:cNvPr>
              <p14:cNvContentPartPr/>
              <p14:nvPr/>
            </p14:nvContentPartPr>
            <p14:xfrm>
              <a:off x="7470884" y="2945422"/>
              <a:ext cx="2575080" cy="688320"/>
            </p14:xfrm>
          </p:contentPart>
        </mc:Choice>
        <mc:Fallback xmlns="">
          <p:pic>
            <p:nvPicPr>
              <p:cNvPr id="99" name="Freihand 98">
                <a:extLst>
                  <a:ext uri="{FF2B5EF4-FFF2-40B4-BE49-F238E27FC236}">
                    <a16:creationId xmlns:a16="http://schemas.microsoft.com/office/drawing/2014/main" id="{3A4A4F9D-D08F-4D7F-882F-C49C7C080198}"/>
                  </a:ext>
                </a:extLst>
              </p:cNvPr>
              <p:cNvPicPr/>
              <p:nvPr/>
            </p:nvPicPr>
            <p:blipFill>
              <a:blip r:embed="rId14"/>
              <a:stretch>
                <a:fillRect/>
              </a:stretch>
            </p:blipFill>
            <p:spPr>
              <a:xfrm>
                <a:off x="7461884" y="2936422"/>
                <a:ext cx="2592720" cy="705960"/>
              </a:xfrm>
              <a:prstGeom prst="rect">
                <a:avLst/>
              </a:prstGeom>
            </p:spPr>
          </p:pic>
        </mc:Fallback>
      </mc:AlternateContent>
      <p:grpSp>
        <p:nvGrpSpPr>
          <p:cNvPr id="180" name="Gruppieren 179">
            <a:extLst>
              <a:ext uri="{FF2B5EF4-FFF2-40B4-BE49-F238E27FC236}">
                <a16:creationId xmlns:a16="http://schemas.microsoft.com/office/drawing/2014/main" id="{43AD319C-D23D-4ED6-BFC3-7F893F5F16C4}"/>
              </a:ext>
            </a:extLst>
          </p:cNvPr>
          <p:cNvGrpSpPr/>
          <p:nvPr/>
        </p:nvGrpSpPr>
        <p:grpSpPr>
          <a:xfrm>
            <a:off x="1897724" y="223102"/>
            <a:ext cx="10201320" cy="4395600"/>
            <a:chOff x="1897724" y="223102"/>
            <a:chExt cx="10201320" cy="4395600"/>
          </a:xfrm>
        </p:grpSpPr>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8F096053-7657-4CBF-975D-5FC616C98CFE}"/>
                    </a:ext>
                  </a:extLst>
                </p14:cNvPr>
                <p14:cNvContentPartPr/>
                <p14:nvPr/>
              </p14:nvContentPartPr>
              <p14:xfrm>
                <a:off x="2133164" y="738622"/>
                <a:ext cx="3213720" cy="779400"/>
              </p14:xfrm>
            </p:contentPart>
          </mc:Choice>
          <mc:Fallback xmlns="">
            <p:pic>
              <p:nvPicPr>
                <p:cNvPr id="5" name="Freihand 4">
                  <a:extLst>
                    <a:ext uri="{FF2B5EF4-FFF2-40B4-BE49-F238E27FC236}">
                      <a16:creationId xmlns:a16="http://schemas.microsoft.com/office/drawing/2014/main" id="{8F096053-7657-4CBF-975D-5FC616C98CFE}"/>
                    </a:ext>
                  </a:extLst>
                </p:cNvPr>
                <p:cNvPicPr/>
                <p:nvPr/>
              </p:nvPicPr>
              <p:blipFill>
                <a:blip r:embed="rId16"/>
                <a:stretch>
                  <a:fillRect/>
                </a:stretch>
              </p:blipFill>
              <p:spPr>
                <a:xfrm>
                  <a:off x="2124524" y="729982"/>
                  <a:ext cx="3231360" cy="797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8C0E70FF-267C-44FD-B5CD-8F598FA8A1FE}"/>
                    </a:ext>
                  </a:extLst>
                </p14:cNvPr>
                <p14:cNvContentPartPr/>
                <p14:nvPr/>
              </p14:nvContentPartPr>
              <p14:xfrm>
                <a:off x="3326924" y="1137142"/>
                <a:ext cx="2149560" cy="437760"/>
              </p14:xfrm>
            </p:contentPart>
          </mc:Choice>
          <mc:Fallback xmlns="">
            <p:pic>
              <p:nvPicPr>
                <p:cNvPr id="16" name="Freihand 15">
                  <a:extLst>
                    <a:ext uri="{FF2B5EF4-FFF2-40B4-BE49-F238E27FC236}">
                      <a16:creationId xmlns:a16="http://schemas.microsoft.com/office/drawing/2014/main" id="{8C0E70FF-267C-44FD-B5CD-8F598FA8A1FE}"/>
                    </a:ext>
                  </a:extLst>
                </p:cNvPr>
                <p:cNvPicPr/>
                <p:nvPr/>
              </p:nvPicPr>
              <p:blipFill>
                <a:blip r:embed="rId18"/>
                <a:stretch>
                  <a:fillRect/>
                </a:stretch>
              </p:blipFill>
              <p:spPr>
                <a:xfrm>
                  <a:off x="3317924" y="1128502"/>
                  <a:ext cx="216720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FA2598C2-A653-4DAA-8A28-D36273611B9B}"/>
                    </a:ext>
                  </a:extLst>
                </p14:cNvPr>
                <p14:cNvContentPartPr/>
                <p14:nvPr/>
              </p14:nvContentPartPr>
              <p14:xfrm>
                <a:off x="5213684" y="759142"/>
                <a:ext cx="331200" cy="196560"/>
              </p14:xfrm>
            </p:contentPart>
          </mc:Choice>
          <mc:Fallback xmlns="">
            <p:pic>
              <p:nvPicPr>
                <p:cNvPr id="29" name="Freihand 28">
                  <a:extLst>
                    <a:ext uri="{FF2B5EF4-FFF2-40B4-BE49-F238E27FC236}">
                      <a16:creationId xmlns:a16="http://schemas.microsoft.com/office/drawing/2014/main" id="{FA2598C2-A653-4DAA-8A28-D36273611B9B}"/>
                    </a:ext>
                  </a:extLst>
                </p:cNvPr>
                <p:cNvPicPr/>
                <p:nvPr/>
              </p:nvPicPr>
              <p:blipFill>
                <a:blip r:embed="rId20"/>
                <a:stretch>
                  <a:fillRect/>
                </a:stretch>
              </p:blipFill>
              <p:spPr>
                <a:xfrm>
                  <a:off x="5205044" y="750142"/>
                  <a:ext cx="348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63C59838-ED76-483A-844A-A229630FAF61}"/>
                    </a:ext>
                  </a:extLst>
                </p14:cNvPr>
                <p14:cNvContentPartPr/>
                <p14:nvPr/>
              </p14:nvContentPartPr>
              <p14:xfrm>
                <a:off x="1972964" y="939502"/>
                <a:ext cx="201600" cy="127800"/>
              </p14:xfrm>
            </p:contentPart>
          </mc:Choice>
          <mc:Fallback xmlns="">
            <p:pic>
              <p:nvPicPr>
                <p:cNvPr id="31" name="Freihand 30">
                  <a:extLst>
                    <a:ext uri="{FF2B5EF4-FFF2-40B4-BE49-F238E27FC236}">
                      <a16:creationId xmlns:a16="http://schemas.microsoft.com/office/drawing/2014/main" id="{63C59838-ED76-483A-844A-A229630FAF61}"/>
                    </a:ext>
                  </a:extLst>
                </p:cNvPr>
                <p:cNvPicPr/>
                <p:nvPr/>
              </p:nvPicPr>
              <p:blipFill>
                <a:blip r:embed="rId22"/>
                <a:stretch>
                  <a:fillRect/>
                </a:stretch>
              </p:blipFill>
              <p:spPr>
                <a:xfrm>
                  <a:off x="1963964" y="930862"/>
                  <a:ext cx="219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Freihand 34">
                  <a:extLst>
                    <a:ext uri="{FF2B5EF4-FFF2-40B4-BE49-F238E27FC236}">
                      <a16:creationId xmlns:a16="http://schemas.microsoft.com/office/drawing/2014/main" id="{2E5C16B6-B96A-4637-B487-90E604B50014}"/>
                    </a:ext>
                  </a:extLst>
                </p14:cNvPr>
                <p14:cNvContentPartPr/>
                <p14:nvPr/>
              </p14:nvContentPartPr>
              <p14:xfrm>
                <a:off x="2057564" y="1379062"/>
                <a:ext cx="181440" cy="67320"/>
              </p14:xfrm>
            </p:contentPart>
          </mc:Choice>
          <mc:Fallback xmlns="">
            <p:pic>
              <p:nvPicPr>
                <p:cNvPr id="35" name="Freihand 34">
                  <a:extLst>
                    <a:ext uri="{FF2B5EF4-FFF2-40B4-BE49-F238E27FC236}">
                      <a16:creationId xmlns:a16="http://schemas.microsoft.com/office/drawing/2014/main" id="{2E5C16B6-B96A-4637-B487-90E604B50014}"/>
                    </a:ext>
                  </a:extLst>
                </p:cNvPr>
                <p:cNvPicPr/>
                <p:nvPr/>
              </p:nvPicPr>
              <p:blipFill>
                <a:blip r:embed="rId24"/>
                <a:stretch>
                  <a:fillRect/>
                </a:stretch>
              </p:blipFill>
              <p:spPr>
                <a:xfrm>
                  <a:off x="2048564" y="1370422"/>
                  <a:ext cx="199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Freihand 35">
                  <a:extLst>
                    <a:ext uri="{FF2B5EF4-FFF2-40B4-BE49-F238E27FC236}">
                      <a16:creationId xmlns:a16="http://schemas.microsoft.com/office/drawing/2014/main" id="{29663CDC-9902-4A34-B812-EA8403A4290D}"/>
                    </a:ext>
                  </a:extLst>
                </p14:cNvPr>
                <p14:cNvContentPartPr/>
                <p14:nvPr/>
              </p14:nvContentPartPr>
              <p14:xfrm>
                <a:off x="2636084" y="776062"/>
                <a:ext cx="2912400" cy="771840"/>
              </p14:xfrm>
            </p:contentPart>
          </mc:Choice>
          <mc:Fallback xmlns="">
            <p:pic>
              <p:nvPicPr>
                <p:cNvPr id="36" name="Freihand 35">
                  <a:extLst>
                    <a:ext uri="{FF2B5EF4-FFF2-40B4-BE49-F238E27FC236}">
                      <a16:creationId xmlns:a16="http://schemas.microsoft.com/office/drawing/2014/main" id="{29663CDC-9902-4A34-B812-EA8403A4290D}"/>
                    </a:ext>
                  </a:extLst>
                </p:cNvPr>
                <p:cNvPicPr/>
                <p:nvPr/>
              </p:nvPicPr>
              <p:blipFill>
                <a:blip r:embed="rId26"/>
                <a:stretch>
                  <a:fillRect/>
                </a:stretch>
              </p:blipFill>
              <p:spPr>
                <a:xfrm>
                  <a:off x="2627084" y="767062"/>
                  <a:ext cx="2930040" cy="789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8" name="Freihand 37">
                  <a:extLst>
                    <a:ext uri="{FF2B5EF4-FFF2-40B4-BE49-F238E27FC236}">
                      <a16:creationId xmlns:a16="http://schemas.microsoft.com/office/drawing/2014/main" id="{56C76B74-BF48-4AC9-B3A1-2A8AB6906020}"/>
                    </a:ext>
                  </a:extLst>
                </p14:cNvPr>
                <p14:cNvContentPartPr/>
                <p14:nvPr/>
              </p14:nvContentPartPr>
              <p14:xfrm>
                <a:off x="2137484" y="1191502"/>
                <a:ext cx="4022280" cy="3236760"/>
              </p14:xfrm>
            </p:contentPart>
          </mc:Choice>
          <mc:Fallback xmlns="">
            <p:pic>
              <p:nvPicPr>
                <p:cNvPr id="38" name="Freihand 37">
                  <a:extLst>
                    <a:ext uri="{FF2B5EF4-FFF2-40B4-BE49-F238E27FC236}">
                      <a16:creationId xmlns:a16="http://schemas.microsoft.com/office/drawing/2014/main" id="{56C76B74-BF48-4AC9-B3A1-2A8AB6906020}"/>
                    </a:ext>
                  </a:extLst>
                </p:cNvPr>
                <p:cNvPicPr/>
                <p:nvPr/>
              </p:nvPicPr>
              <p:blipFill>
                <a:blip r:embed="rId28"/>
                <a:stretch>
                  <a:fillRect/>
                </a:stretch>
              </p:blipFill>
              <p:spPr>
                <a:xfrm>
                  <a:off x="2128844" y="1182502"/>
                  <a:ext cx="4039920" cy="3254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Freihand 38">
                  <a:extLst>
                    <a:ext uri="{FF2B5EF4-FFF2-40B4-BE49-F238E27FC236}">
                      <a16:creationId xmlns:a16="http://schemas.microsoft.com/office/drawing/2014/main" id="{498D5310-B435-40C6-88AF-488E02A068BC}"/>
                    </a:ext>
                  </a:extLst>
                </p14:cNvPr>
                <p14:cNvContentPartPr/>
                <p14:nvPr/>
              </p14:nvContentPartPr>
              <p14:xfrm>
                <a:off x="5941964" y="4212262"/>
                <a:ext cx="270360" cy="264960"/>
              </p14:xfrm>
            </p:contentPart>
          </mc:Choice>
          <mc:Fallback xmlns="">
            <p:pic>
              <p:nvPicPr>
                <p:cNvPr id="39" name="Freihand 38">
                  <a:extLst>
                    <a:ext uri="{FF2B5EF4-FFF2-40B4-BE49-F238E27FC236}">
                      <a16:creationId xmlns:a16="http://schemas.microsoft.com/office/drawing/2014/main" id="{498D5310-B435-40C6-88AF-488E02A068BC}"/>
                    </a:ext>
                  </a:extLst>
                </p:cNvPr>
                <p:cNvPicPr/>
                <p:nvPr/>
              </p:nvPicPr>
              <p:blipFill>
                <a:blip r:embed="rId30"/>
                <a:stretch>
                  <a:fillRect/>
                </a:stretch>
              </p:blipFill>
              <p:spPr>
                <a:xfrm>
                  <a:off x="5932964" y="4203622"/>
                  <a:ext cx="2880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Freihand 40">
                  <a:extLst>
                    <a:ext uri="{FF2B5EF4-FFF2-40B4-BE49-F238E27FC236}">
                      <a16:creationId xmlns:a16="http://schemas.microsoft.com/office/drawing/2014/main" id="{2EA8300B-3ABE-4E90-912F-CCFEC08BCF06}"/>
                    </a:ext>
                  </a:extLst>
                </p14:cNvPr>
                <p14:cNvContentPartPr/>
                <p14:nvPr/>
              </p14:nvContentPartPr>
              <p14:xfrm>
                <a:off x="2071244" y="1208782"/>
                <a:ext cx="57240" cy="3409920"/>
              </p14:xfrm>
            </p:contentPart>
          </mc:Choice>
          <mc:Fallback xmlns="">
            <p:pic>
              <p:nvPicPr>
                <p:cNvPr id="41" name="Freihand 40">
                  <a:extLst>
                    <a:ext uri="{FF2B5EF4-FFF2-40B4-BE49-F238E27FC236}">
                      <a16:creationId xmlns:a16="http://schemas.microsoft.com/office/drawing/2014/main" id="{2EA8300B-3ABE-4E90-912F-CCFEC08BCF06}"/>
                    </a:ext>
                  </a:extLst>
                </p:cNvPr>
                <p:cNvPicPr/>
                <p:nvPr/>
              </p:nvPicPr>
              <p:blipFill>
                <a:blip r:embed="rId32"/>
                <a:stretch>
                  <a:fillRect/>
                </a:stretch>
              </p:blipFill>
              <p:spPr>
                <a:xfrm>
                  <a:off x="2062604" y="1200142"/>
                  <a:ext cx="74880" cy="3427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2" name="Freihand 41">
                  <a:extLst>
                    <a:ext uri="{FF2B5EF4-FFF2-40B4-BE49-F238E27FC236}">
                      <a16:creationId xmlns:a16="http://schemas.microsoft.com/office/drawing/2014/main" id="{6ED11EE3-7C5B-47EE-8AFF-DAAA8098259F}"/>
                    </a:ext>
                  </a:extLst>
                </p14:cNvPr>
                <p14:cNvContentPartPr/>
                <p14:nvPr/>
              </p14:nvContentPartPr>
              <p14:xfrm>
                <a:off x="2138564" y="2127502"/>
                <a:ext cx="19440" cy="865800"/>
              </p14:xfrm>
            </p:contentPart>
          </mc:Choice>
          <mc:Fallback xmlns="">
            <p:pic>
              <p:nvPicPr>
                <p:cNvPr id="42" name="Freihand 41">
                  <a:extLst>
                    <a:ext uri="{FF2B5EF4-FFF2-40B4-BE49-F238E27FC236}">
                      <a16:creationId xmlns:a16="http://schemas.microsoft.com/office/drawing/2014/main" id="{6ED11EE3-7C5B-47EE-8AFF-DAAA8098259F}"/>
                    </a:ext>
                  </a:extLst>
                </p:cNvPr>
                <p:cNvPicPr/>
                <p:nvPr/>
              </p:nvPicPr>
              <p:blipFill>
                <a:blip r:embed="rId34"/>
                <a:stretch>
                  <a:fillRect/>
                </a:stretch>
              </p:blipFill>
              <p:spPr>
                <a:xfrm>
                  <a:off x="2129924" y="2118502"/>
                  <a:ext cx="37080" cy="883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3" name="Freihand 42">
                  <a:extLst>
                    <a:ext uri="{FF2B5EF4-FFF2-40B4-BE49-F238E27FC236}">
                      <a16:creationId xmlns:a16="http://schemas.microsoft.com/office/drawing/2014/main" id="{95D673F0-B20C-43F6-A47B-B14B83EA641D}"/>
                    </a:ext>
                  </a:extLst>
                </p14:cNvPr>
                <p14:cNvContentPartPr/>
                <p14:nvPr/>
              </p14:nvContentPartPr>
              <p14:xfrm>
                <a:off x="2079164" y="1216702"/>
                <a:ext cx="48240" cy="313920"/>
              </p14:xfrm>
            </p:contentPart>
          </mc:Choice>
          <mc:Fallback xmlns="">
            <p:pic>
              <p:nvPicPr>
                <p:cNvPr id="43" name="Freihand 42">
                  <a:extLst>
                    <a:ext uri="{FF2B5EF4-FFF2-40B4-BE49-F238E27FC236}">
                      <a16:creationId xmlns:a16="http://schemas.microsoft.com/office/drawing/2014/main" id="{95D673F0-B20C-43F6-A47B-B14B83EA641D}"/>
                    </a:ext>
                  </a:extLst>
                </p:cNvPr>
                <p:cNvPicPr/>
                <p:nvPr/>
              </p:nvPicPr>
              <p:blipFill>
                <a:blip r:embed="rId36"/>
                <a:stretch>
                  <a:fillRect/>
                </a:stretch>
              </p:blipFill>
              <p:spPr>
                <a:xfrm>
                  <a:off x="2070524" y="1207702"/>
                  <a:ext cx="658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67CAB9D0-E98C-4574-A5F6-263008467161}"/>
                    </a:ext>
                  </a:extLst>
                </p14:cNvPr>
                <p14:cNvContentPartPr/>
                <p14:nvPr/>
              </p14:nvContentPartPr>
              <p14:xfrm>
                <a:off x="1897724" y="977662"/>
                <a:ext cx="414000" cy="567360"/>
              </p14:xfrm>
            </p:contentPart>
          </mc:Choice>
          <mc:Fallback xmlns="">
            <p:pic>
              <p:nvPicPr>
                <p:cNvPr id="45" name="Freihand 44">
                  <a:extLst>
                    <a:ext uri="{FF2B5EF4-FFF2-40B4-BE49-F238E27FC236}">
                      <a16:creationId xmlns:a16="http://schemas.microsoft.com/office/drawing/2014/main" id="{67CAB9D0-E98C-4574-A5F6-263008467161}"/>
                    </a:ext>
                  </a:extLst>
                </p:cNvPr>
                <p:cNvPicPr/>
                <p:nvPr/>
              </p:nvPicPr>
              <p:blipFill>
                <a:blip r:embed="rId38"/>
                <a:stretch>
                  <a:fillRect/>
                </a:stretch>
              </p:blipFill>
              <p:spPr>
                <a:xfrm>
                  <a:off x="1888724" y="968662"/>
                  <a:ext cx="43164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Freihand 46">
                  <a:extLst>
                    <a:ext uri="{FF2B5EF4-FFF2-40B4-BE49-F238E27FC236}">
                      <a16:creationId xmlns:a16="http://schemas.microsoft.com/office/drawing/2014/main" id="{1AC96E50-C726-4AC9-BAF1-3E34ADB8D18C}"/>
                    </a:ext>
                  </a:extLst>
                </p14:cNvPr>
                <p14:cNvContentPartPr/>
                <p14:nvPr/>
              </p14:nvContentPartPr>
              <p14:xfrm>
                <a:off x="2107244" y="1230742"/>
                <a:ext cx="68760" cy="3237480"/>
              </p14:xfrm>
            </p:contentPart>
          </mc:Choice>
          <mc:Fallback xmlns="">
            <p:pic>
              <p:nvPicPr>
                <p:cNvPr id="47" name="Freihand 46">
                  <a:extLst>
                    <a:ext uri="{FF2B5EF4-FFF2-40B4-BE49-F238E27FC236}">
                      <a16:creationId xmlns:a16="http://schemas.microsoft.com/office/drawing/2014/main" id="{1AC96E50-C726-4AC9-BAF1-3E34ADB8D18C}"/>
                    </a:ext>
                  </a:extLst>
                </p:cNvPr>
                <p:cNvPicPr/>
                <p:nvPr/>
              </p:nvPicPr>
              <p:blipFill>
                <a:blip r:embed="rId40"/>
                <a:stretch>
                  <a:fillRect/>
                </a:stretch>
              </p:blipFill>
              <p:spPr>
                <a:xfrm>
                  <a:off x="2098244" y="1221742"/>
                  <a:ext cx="86400" cy="3255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Freihand 48">
                  <a:extLst>
                    <a:ext uri="{FF2B5EF4-FFF2-40B4-BE49-F238E27FC236}">
                      <a16:creationId xmlns:a16="http://schemas.microsoft.com/office/drawing/2014/main" id="{93394F78-28CE-4855-93CC-91C91BA91ABC}"/>
                    </a:ext>
                  </a:extLst>
                </p14:cNvPr>
                <p14:cNvContentPartPr/>
                <p14:nvPr/>
              </p14:nvContentPartPr>
              <p14:xfrm>
                <a:off x="2466884" y="1580302"/>
                <a:ext cx="171720" cy="2768400"/>
              </p14:xfrm>
            </p:contentPart>
          </mc:Choice>
          <mc:Fallback xmlns="">
            <p:pic>
              <p:nvPicPr>
                <p:cNvPr id="49" name="Freihand 48">
                  <a:extLst>
                    <a:ext uri="{FF2B5EF4-FFF2-40B4-BE49-F238E27FC236}">
                      <a16:creationId xmlns:a16="http://schemas.microsoft.com/office/drawing/2014/main" id="{93394F78-28CE-4855-93CC-91C91BA91ABC}"/>
                    </a:ext>
                  </a:extLst>
                </p:cNvPr>
                <p:cNvPicPr/>
                <p:nvPr/>
              </p:nvPicPr>
              <p:blipFill>
                <a:blip r:embed="rId42"/>
                <a:stretch>
                  <a:fillRect/>
                </a:stretch>
              </p:blipFill>
              <p:spPr>
                <a:xfrm>
                  <a:off x="2457884" y="1571662"/>
                  <a:ext cx="189360" cy="2786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76B3ADBA-74FB-4876-B251-6E344ACFBE9F}"/>
                    </a:ext>
                  </a:extLst>
                </p14:cNvPr>
                <p14:cNvContentPartPr/>
                <p14:nvPr/>
              </p14:nvContentPartPr>
              <p14:xfrm>
                <a:off x="2493884" y="1537462"/>
                <a:ext cx="34920" cy="51840"/>
              </p14:xfrm>
            </p:contentPart>
          </mc:Choice>
          <mc:Fallback xmlns="">
            <p:pic>
              <p:nvPicPr>
                <p:cNvPr id="50" name="Freihand 49">
                  <a:extLst>
                    <a:ext uri="{FF2B5EF4-FFF2-40B4-BE49-F238E27FC236}">
                      <a16:creationId xmlns:a16="http://schemas.microsoft.com/office/drawing/2014/main" id="{76B3ADBA-74FB-4876-B251-6E344ACFBE9F}"/>
                    </a:ext>
                  </a:extLst>
                </p:cNvPr>
                <p:cNvPicPr/>
                <p:nvPr/>
              </p:nvPicPr>
              <p:blipFill>
                <a:blip r:embed="rId44"/>
                <a:stretch>
                  <a:fillRect/>
                </a:stretch>
              </p:blipFill>
              <p:spPr>
                <a:xfrm>
                  <a:off x="2484884" y="1528822"/>
                  <a:ext cx="52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2" name="Freihand 51">
                  <a:extLst>
                    <a:ext uri="{FF2B5EF4-FFF2-40B4-BE49-F238E27FC236}">
                      <a16:creationId xmlns:a16="http://schemas.microsoft.com/office/drawing/2014/main" id="{9701C418-303B-406E-BCE4-C50CBF8C6729}"/>
                    </a:ext>
                  </a:extLst>
                </p14:cNvPr>
                <p14:cNvContentPartPr/>
                <p14:nvPr/>
              </p14:nvContentPartPr>
              <p14:xfrm>
                <a:off x="6092084" y="4106782"/>
                <a:ext cx="83880" cy="505440"/>
              </p14:xfrm>
            </p:contentPart>
          </mc:Choice>
          <mc:Fallback xmlns="">
            <p:pic>
              <p:nvPicPr>
                <p:cNvPr id="52" name="Freihand 51">
                  <a:extLst>
                    <a:ext uri="{FF2B5EF4-FFF2-40B4-BE49-F238E27FC236}">
                      <a16:creationId xmlns:a16="http://schemas.microsoft.com/office/drawing/2014/main" id="{9701C418-303B-406E-BCE4-C50CBF8C6729}"/>
                    </a:ext>
                  </a:extLst>
                </p:cNvPr>
                <p:cNvPicPr/>
                <p:nvPr/>
              </p:nvPicPr>
              <p:blipFill>
                <a:blip r:embed="rId46"/>
                <a:stretch>
                  <a:fillRect/>
                </a:stretch>
              </p:blipFill>
              <p:spPr>
                <a:xfrm>
                  <a:off x="6083084" y="4097782"/>
                  <a:ext cx="10152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Freihand 57">
                  <a:extLst>
                    <a:ext uri="{FF2B5EF4-FFF2-40B4-BE49-F238E27FC236}">
                      <a16:creationId xmlns:a16="http://schemas.microsoft.com/office/drawing/2014/main" id="{314DF579-C5E6-4BA9-BA96-972BDFCB5660}"/>
                    </a:ext>
                  </a:extLst>
                </p14:cNvPr>
                <p14:cNvContentPartPr/>
                <p14:nvPr/>
              </p14:nvContentPartPr>
              <p14:xfrm>
                <a:off x="8161004" y="1117702"/>
                <a:ext cx="1505520" cy="137520"/>
              </p14:xfrm>
            </p:contentPart>
          </mc:Choice>
          <mc:Fallback xmlns="">
            <p:pic>
              <p:nvPicPr>
                <p:cNvPr id="58" name="Freihand 57">
                  <a:extLst>
                    <a:ext uri="{FF2B5EF4-FFF2-40B4-BE49-F238E27FC236}">
                      <a16:creationId xmlns:a16="http://schemas.microsoft.com/office/drawing/2014/main" id="{314DF579-C5E6-4BA9-BA96-972BDFCB5660}"/>
                    </a:ext>
                  </a:extLst>
                </p:cNvPr>
                <p:cNvPicPr/>
                <p:nvPr/>
              </p:nvPicPr>
              <p:blipFill>
                <a:blip r:embed="rId48"/>
                <a:stretch>
                  <a:fillRect/>
                </a:stretch>
              </p:blipFill>
              <p:spPr>
                <a:xfrm>
                  <a:off x="8152364" y="1108702"/>
                  <a:ext cx="1523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9" name="Freihand 58">
                  <a:extLst>
                    <a:ext uri="{FF2B5EF4-FFF2-40B4-BE49-F238E27FC236}">
                      <a16:creationId xmlns:a16="http://schemas.microsoft.com/office/drawing/2014/main" id="{B1554043-7DCA-40CF-AFBA-269051099003}"/>
                    </a:ext>
                  </a:extLst>
                </p14:cNvPr>
                <p14:cNvContentPartPr/>
                <p14:nvPr/>
              </p14:nvContentPartPr>
              <p14:xfrm>
                <a:off x="6167684" y="1074502"/>
                <a:ext cx="1545840" cy="1042200"/>
              </p14:xfrm>
            </p:contentPart>
          </mc:Choice>
          <mc:Fallback xmlns="">
            <p:pic>
              <p:nvPicPr>
                <p:cNvPr id="59" name="Freihand 58">
                  <a:extLst>
                    <a:ext uri="{FF2B5EF4-FFF2-40B4-BE49-F238E27FC236}">
                      <a16:creationId xmlns:a16="http://schemas.microsoft.com/office/drawing/2014/main" id="{B1554043-7DCA-40CF-AFBA-269051099003}"/>
                    </a:ext>
                  </a:extLst>
                </p:cNvPr>
                <p:cNvPicPr/>
                <p:nvPr/>
              </p:nvPicPr>
              <p:blipFill>
                <a:blip r:embed="rId50"/>
                <a:stretch>
                  <a:fillRect/>
                </a:stretch>
              </p:blipFill>
              <p:spPr>
                <a:xfrm>
                  <a:off x="6159044" y="1065862"/>
                  <a:ext cx="1563480" cy="1059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0" name="Freihand 59">
                  <a:extLst>
                    <a:ext uri="{FF2B5EF4-FFF2-40B4-BE49-F238E27FC236}">
                      <a16:creationId xmlns:a16="http://schemas.microsoft.com/office/drawing/2014/main" id="{055F67FC-7052-435B-B43C-224244DDAA85}"/>
                    </a:ext>
                  </a:extLst>
                </p14:cNvPr>
                <p14:cNvContentPartPr/>
                <p14:nvPr/>
              </p14:nvContentPartPr>
              <p14:xfrm>
                <a:off x="6994964" y="1012222"/>
                <a:ext cx="3731760" cy="1248840"/>
              </p14:xfrm>
            </p:contentPart>
          </mc:Choice>
          <mc:Fallback xmlns="">
            <p:pic>
              <p:nvPicPr>
                <p:cNvPr id="60" name="Freihand 59">
                  <a:extLst>
                    <a:ext uri="{FF2B5EF4-FFF2-40B4-BE49-F238E27FC236}">
                      <a16:creationId xmlns:a16="http://schemas.microsoft.com/office/drawing/2014/main" id="{055F67FC-7052-435B-B43C-224244DDAA85}"/>
                    </a:ext>
                  </a:extLst>
                </p:cNvPr>
                <p:cNvPicPr/>
                <p:nvPr/>
              </p:nvPicPr>
              <p:blipFill>
                <a:blip r:embed="rId52"/>
                <a:stretch>
                  <a:fillRect/>
                </a:stretch>
              </p:blipFill>
              <p:spPr>
                <a:xfrm>
                  <a:off x="6986324" y="1003582"/>
                  <a:ext cx="3749400" cy="1266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6" name="Freihand 65">
                  <a:extLst>
                    <a:ext uri="{FF2B5EF4-FFF2-40B4-BE49-F238E27FC236}">
                      <a16:creationId xmlns:a16="http://schemas.microsoft.com/office/drawing/2014/main" id="{403D24FE-2AAD-457B-91D9-49D0FAC7C67F}"/>
                    </a:ext>
                  </a:extLst>
                </p14:cNvPr>
                <p14:cNvContentPartPr/>
                <p14:nvPr/>
              </p14:nvContentPartPr>
              <p14:xfrm>
                <a:off x="4066724" y="2716822"/>
                <a:ext cx="83520" cy="1702080"/>
              </p14:xfrm>
            </p:contentPart>
          </mc:Choice>
          <mc:Fallback xmlns="">
            <p:pic>
              <p:nvPicPr>
                <p:cNvPr id="66" name="Freihand 65">
                  <a:extLst>
                    <a:ext uri="{FF2B5EF4-FFF2-40B4-BE49-F238E27FC236}">
                      <a16:creationId xmlns:a16="http://schemas.microsoft.com/office/drawing/2014/main" id="{403D24FE-2AAD-457B-91D9-49D0FAC7C67F}"/>
                    </a:ext>
                  </a:extLst>
                </p:cNvPr>
                <p:cNvPicPr/>
                <p:nvPr/>
              </p:nvPicPr>
              <p:blipFill>
                <a:blip r:embed="rId54"/>
                <a:stretch>
                  <a:fillRect/>
                </a:stretch>
              </p:blipFill>
              <p:spPr>
                <a:xfrm>
                  <a:off x="4058084" y="2708182"/>
                  <a:ext cx="101160" cy="1719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7" name="Freihand 66">
                  <a:extLst>
                    <a:ext uri="{FF2B5EF4-FFF2-40B4-BE49-F238E27FC236}">
                      <a16:creationId xmlns:a16="http://schemas.microsoft.com/office/drawing/2014/main" id="{07D89EA0-978F-481B-B725-7C3B56FCA6F4}"/>
                    </a:ext>
                  </a:extLst>
                </p14:cNvPr>
                <p14:cNvContentPartPr/>
                <p14:nvPr/>
              </p14:nvContentPartPr>
              <p14:xfrm>
                <a:off x="2543924" y="2737702"/>
                <a:ext cx="1583640" cy="129240"/>
              </p14:xfrm>
            </p:contentPart>
          </mc:Choice>
          <mc:Fallback xmlns="">
            <p:pic>
              <p:nvPicPr>
                <p:cNvPr id="67" name="Freihand 66">
                  <a:extLst>
                    <a:ext uri="{FF2B5EF4-FFF2-40B4-BE49-F238E27FC236}">
                      <a16:creationId xmlns:a16="http://schemas.microsoft.com/office/drawing/2014/main" id="{07D89EA0-978F-481B-B725-7C3B56FCA6F4}"/>
                    </a:ext>
                  </a:extLst>
                </p:cNvPr>
                <p:cNvPicPr/>
                <p:nvPr/>
              </p:nvPicPr>
              <p:blipFill>
                <a:blip r:embed="rId56"/>
                <a:stretch>
                  <a:fillRect/>
                </a:stretch>
              </p:blipFill>
              <p:spPr>
                <a:xfrm>
                  <a:off x="2534924" y="2728702"/>
                  <a:ext cx="1601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9" name="Freihand 68">
                  <a:extLst>
                    <a:ext uri="{FF2B5EF4-FFF2-40B4-BE49-F238E27FC236}">
                      <a16:creationId xmlns:a16="http://schemas.microsoft.com/office/drawing/2014/main" id="{247C083D-AB60-465D-97F6-5571478B10BF}"/>
                    </a:ext>
                  </a:extLst>
                </p14:cNvPr>
                <p14:cNvContentPartPr/>
                <p14:nvPr/>
              </p14:nvContentPartPr>
              <p14:xfrm>
                <a:off x="4197764" y="2668222"/>
                <a:ext cx="2009880" cy="1625400"/>
              </p14:xfrm>
            </p:contentPart>
          </mc:Choice>
          <mc:Fallback xmlns="">
            <p:pic>
              <p:nvPicPr>
                <p:cNvPr id="69" name="Freihand 68">
                  <a:extLst>
                    <a:ext uri="{FF2B5EF4-FFF2-40B4-BE49-F238E27FC236}">
                      <a16:creationId xmlns:a16="http://schemas.microsoft.com/office/drawing/2014/main" id="{247C083D-AB60-465D-97F6-5571478B10BF}"/>
                    </a:ext>
                  </a:extLst>
                </p:cNvPr>
                <p:cNvPicPr/>
                <p:nvPr/>
              </p:nvPicPr>
              <p:blipFill>
                <a:blip r:embed="rId58"/>
                <a:stretch>
                  <a:fillRect/>
                </a:stretch>
              </p:blipFill>
              <p:spPr>
                <a:xfrm>
                  <a:off x="4189124" y="2659222"/>
                  <a:ext cx="2027520" cy="1643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0" name="Freihand 69">
                  <a:extLst>
                    <a:ext uri="{FF2B5EF4-FFF2-40B4-BE49-F238E27FC236}">
                      <a16:creationId xmlns:a16="http://schemas.microsoft.com/office/drawing/2014/main" id="{BE06F609-3CA0-404D-9067-2D7D1EB75D10}"/>
                    </a:ext>
                  </a:extLst>
                </p14:cNvPr>
                <p14:cNvContentPartPr/>
                <p14:nvPr/>
              </p14:nvContentPartPr>
              <p14:xfrm>
                <a:off x="6420404" y="2357542"/>
                <a:ext cx="237600" cy="340920"/>
              </p14:xfrm>
            </p:contentPart>
          </mc:Choice>
          <mc:Fallback xmlns="">
            <p:pic>
              <p:nvPicPr>
                <p:cNvPr id="70" name="Freihand 69">
                  <a:extLst>
                    <a:ext uri="{FF2B5EF4-FFF2-40B4-BE49-F238E27FC236}">
                      <a16:creationId xmlns:a16="http://schemas.microsoft.com/office/drawing/2014/main" id="{BE06F609-3CA0-404D-9067-2D7D1EB75D10}"/>
                    </a:ext>
                  </a:extLst>
                </p:cNvPr>
                <p:cNvPicPr/>
                <p:nvPr/>
              </p:nvPicPr>
              <p:blipFill>
                <a:blip r:embed="rId60"/>
                <a:stretch>
                  <a:fillRect/>
                </a:stretch>
              </p:blipFill>
              <p:spPr>
                <a:xfrm>
                  <a:off x="6411404" y="2348902"/>
                  <a:ext cx="25524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1" name="Freihand 70">
                  <a:extLst>
                    <a:ext uri="{FF2B5EF4-FFF2-40B4-BE49-F238E27FC236}">
                      <a16:creationId xmlns:a16="http://schemas.microsoft.com/office/drawing/2014/main" id="{EB470556-BA0B-4002-A41D-1D38A79AEDF3}"/>
                    </a:ext>
                  </a:extLst>
                </p14:cNvPr>
                <p14:cNvContentPartPr/>
                <p14:nvPr/>
              </p14:nvContentPartPr>
              <p14:xfrm>
                <a:off x="6742964" y="2406862"/>
                <a:ext cx="46440" cy="262440"/>
              </p14:xfrm>
            </p:contentPart>
          </mc:Choice>
          <mc:Fallback xmlns="">
            <p:pic>
              <p:nvPicPr>
                <p:cNvPr id="71" name="Freihand 70">
                  <a:extLst>
                    <a:ext uri="{FF2B5EF4-FFF2-40B4-BE49-F238E27FC236}">
                      <a16:creationId xmlns:a16="http://schemas.microsoft.com/office/drawing/2014/main" id="{EB470556-BA0B-4002-A41D-1D38A79AEDF3}"/>
                    </a:ext>
                  </a:extLst>
                </p:cNvPr>
                <p:cNvPicPr/>
                <p:nvPr/>
              </p:nvPicPr>
              <p:blipFill>
                <a:blip r:embed="rId62"/>
                <a:stretch>
                  <a:fillRect/>
                </a:stretch>
              </p:blipFill>
              <p:spPr>
                <a:xfrm>
                  <a:off x="6734324" y="2398222"/>
                  <a:ext cx="640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2" name="Freihand 71">
                  <a:extLst>
                    <a:ext uri="{FF2B5EF4-FFF2-40B4-BE49-F238E27FC236}">
                      <a16:creationId xmlns:a16="http://schemas.microsoft.com/office/drawing/2014/main" id="{381AAC24-8407-4A81-9F15-84CC385ABCA3}"/>
                    </a:ext>
                  </a:extLst>
                </p14:cNvPr>
                <p14:cNvContentPartPr/>
                <p14:nvPr/>
              </p14:nvContentPartPr>
              <p14:xfrm>
                <a:off x="6797324" y="2544382"/>
                <a:ext cx="283320" cy="82440"/>
              </p14:xfrm>
            </p:contentPart>
          </mc:Choice>
          <mc:Fallback xmlns="">
            <p:pic>
              <p:nvPicPr>
                <p:cNvPr id="72" name="Freihand 71">
                  <a:extLst>
                    <a:ext uri="{FF2B5EF4-FFF2-40B4-BE49-F238E27FC236}">
                      <a16:creationId xmlns:a16="http://schemas.microsoft.com/office/drawing/2014/main" id="{381AAC24-8407-4A81-9F15-84CC385ABCA3}"/>
                    </a:ext>
                  </a:extLst>
                </p:cNvPr>
                <p:cNvPicPr/>
                <p:nvPr/>
              </p:nvPicPr>
              <p:blipFill>
                <a:blip r:embed="rId64"/>
                <a:stretch>
                  <a:fillRect/>
                </a:stretch>
              </p:blipFill>
              <p:spPr>
                <a:xfrm>
                  <a:off x="6788324" y="2535382"/>
                  <a:ext cx="300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3" name="Freihand 72">
                  <a:extLst>
                    <a:ext uri="{FF2B5EF4-FFF2-40B4-BE49-F238E27FC236}">
                      <a16:creationId xmlns:a16="http://schemas.microsoft.com/office/drawing/2014/main" id="{F2923213-5CDD-4872-8C5F-FA50C590C6F7}"/>
                    </a:ext>
                  </a:extLst>
                </p14:cNvPr>
                <p14:cNvContentPartPr/>
                <p14:nvPr/>
              </p14:nvContentPartPr>
              <p14:xfrm>
                <a:off x="7034204" y="2464822"/>
                <a:ext cx="61200" cy="45720"/>
              </p14:xfrm>
            </p:contentPart>
          </mc:Choice>
          <mc:Fallback xmlns="">
            <p:pic>
              <p:nvPicPr>
                <p:cNvPr id="73" name="Freihand 72">
                  <a:extLst>
                    <a:ext uri="{FF2B5EF4-FFF2-40B4-BE49-F238E27FC236}">
                      <a16:creationId xmlns:a16="http://schemas.microsoft.com/office/drawing/2014/main" id="{F2923213-5CDD-4872-8C5F-FA50C590C6F7}"/>
                    </a:ext>
                  </a:extLst>
                </p:cNvPr>
                <p:cNvPicPr/>
                <p:nvPr/>
              </p:nvPicPr>
              <p:blipFill>
                <a:blip r:embed="rId66"/>
                <a:stretch>
                  <a:fillRect/>
                </a:stretch>
              </p:blipFill>
              <p:spPr>
                <a:xfrm>
                  <a:off x="7025564" y="2455822"/>
                  <a:ext cx="78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4" name="Freihand 73">
                  <a:extLst>
                    <a:ext uri="{FF2B5EF4-FFF2-40B4-BE49-F238E27FC236}">
                      <a16:creationId xmlns:a16="http://schemas.microsoft.com/office/drawing/2014/main" id="{794B9CDA-C357-4FBD-9E2E-62A91592A4F2}"/>
                    </a:ext>
                  </a:extLst>
                </p14:cNvPr>
                <p14:cNvContentPartPr/>
                <p14:nvPr/>
              </p14:nvContentPartPr>
              <p14:xfrm>
                <a:off x="7130324" y="2389222"/>
                <a:ext cx="158040" cy="218160"/>
              </p14:xfrm>
            </p:contentPart>
          </mc:Choice>
          <mc:Fallback xmlns="">
            <p:pic>
              <p:nvPicPr>
                <p:cNvPr id="74" name="Freihand 73">
                  <a:extLst>
                    <a:ext uri="{FF2B5EF4-FFF2-40B4-BE49-F238E27FC236}">
                      <a16:creationId xmlns:a16="http://schemas.microsoft.com/office/drawing/2014/main" id="{794B9CDA-C357-4FBD-9E2E-62A91592A4F2}"/>
                    </a:ext>
                  </a:extLst>
                </p:cNvPr>
                <p:cNvPicPr/>
                <p:nvPr/>
              </p:nvPicPr>
              <p:blipFill>
                <a:blip r:embed="rId68"/>
                <a:stretch>
                  <a:fillRect/>
                </a:stretch>
              </p:blipFill>
              <p:spPr>
                <a:xfrm>
                  <a:off x="7121324" y="2380582"/>
                  <a:ext cx="1756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5" name="Freihand 74">
                  <a:extLst>
                    <a:ext uri="{FF2B5EF4-FFF2-40B4-BE49-F238E27FC236}">
                      <a16:creationId xmlns:a16="http://schemas.microsoft.com/office/drawing/2014/main" id="{DF5D37E5-B449-4370-8398-99D1E04B8B79}"/>
                    </a:ext>
                  </a:extLst>
                </p14:cNvPr>
                <p14:cNvContentPartPr/>
                <p14:nvPr/>
              </p14:nvContentPartPr>
              <p14:xfrm>
                <a:off x="7306364" y="2473822"/>
                <a:ext cx="610560" cy="323280"/>
              </p14:xfrm>
            </p:contentPart>
          </mc:Choice>
          <mc:Fallback xmlns="">
            <p:pic>
              <p:nvPicPr>
                <p:cNvPr id="75" name="Freihand 74">
                  <a:extLst>
                    <a:ext uri="{FF2B5EF4-FFF2-40B4-BE49-F238E27FC236}">
                      <a16:creationId xmlns:a16="http://schemas.microsoft.com/office/drawing/2014/main" id="{DF5D37E5-B449-4370-8398-99D1E04B8B79}"/>
                    </a:ext>
                  </a:extLst>
                </p:cNvPr>
                <p:cNvPicPr/>
                <p:nvPr/>
              </p:nvPicPr>
              <p:blipFill>
                <a:blip r:embed="rId70"/>
                <a:stretch>
                  <a:fillRect/>
                </a:stretch>
              </p:blipFill>
              <p:spPr>
                <a:xfrm>
                  <a:off x="7297364" y="2464822"/>
                  <a:ext cx="6282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6" name="Freihand 75">
                  <a:extLst>
                    <a:ext uri="{FF2B5EF4-FFF2-40B4-BE49-F238E27FC236}">
                      <a16:creationId xmlns:a16="http://schemas.microsoft.com/office/drawing/2014/main" id="{F460AEF7-8C9B-404E-9D8B-2C41E8389D63}"/>
                    </a:ext>
                  </a:extLst>
                </p14:cNvPr>
                <p14:cNvContentPartPr/>
                <p14:nvPr/>
              </p14:nvContentPartPr>
              <p14:xfrm>
                <a:off x="7943564" y="2380222"/>
                <a:ext cx="50760" cy="31320"/>
              </p14:xfrm>
            </p:contentPart>
          </mc:Choice>
          <mc:Fallback xmlns="">
            <p:pic>
              <p:nvPicPr>
                <p:cNvPr id="76" name="Freihand 75">
                  <a:extLst>
                    <a:ext uri="{FF2B5EF4-FFF2-40B4-BE49-F238E27FC236}">
                      <a16:creationId xmlns:a16="http://schemas.microsoft.com/office/drawing/2014/main" id="{F460AEF7-8C9B-404E-9D8B-2C41E8389D63}"/>
                    </a:ext>
                  </a:extLst>
                </p:cNvPr>
                <p:cNvPicPr/>
                <p:nvPr/>
              </p:nvPicPr>
              <p:blipFill>
                <a:blip r:embed="rId72"/>
                <a:stretch>
                  <a:fillRect/>
                </a:stretch>
              </p:blipFill>
              <p:spPr>
                <a:xfrm>
                  <a:off x="7934564" y="2371222"/>
                  <a:ext cx="68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7" name="Freihand 76">
                  <a:extLst>
                    <a:ext uri="{FF2B5EF4-FFF2-40B4-BE49-F238E27FC236}">
                      <a16:creationId xmlns:a16="http://schemas.microsoft.com/office/drawing/2014/main" id="{4687E58F-AAC9-4B3F-9DCF-DE7B8B77A14D}"/>
                    </a:ext>
                  </a:extLst>
                </p14:cNvPr>
                <p14:cNvContentPartPr/>
                <p14:nvPr/>
              </p14:nvContentPartPr>
              <p14:xfrm>
                <a:off x="8006564" y="2332702"/>
                <a:ext cx="486720" cy="216000"/>
              </p14:xfrm>
            </p:contentPart>
          </mc:Choice>
          <mc:Fallback xmlns="">
            <p:pic>
              <p:nvPicPr>
                <p:cNvPr id="77" name="Freihand 76">
                  <a:extLst>
                    <a:ext uri="{FF2B5EF4-FFF2-40B4-BE49-F238E27FC236}">
                      <a16:creationId xmlns:a16="http://schemas.microsoft.com/office/drawing/2014/main" id="{4687E58F-AAC9-4B3F-9DCF-DE7B8B77A14D}"/>
                    </a:ext>
                  </a:extLst>
                </p:cNvPr>
                <p:cNvPicPr/>
                <p:nvPr/>
              </p:nvPicPr>
              <p:blipFill>
                <a:blip r:embed="rId74"/>
                <a:stretch>
                  <a:fillRect/>
                </a:stretch>
              </p:blipFill>
              <p:spPr>
                <a:xfrm>
                  <a:off x="7997564" y="2323702"/>
                  <a:ext cx="5043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8" name="Freihand 77">
                  <a:extLst>
                    <a:ext uri="{FF2B5EF4-FFF2-40B4-BE49-F238E27FC236}">
                      <a16:creationId xmlns:a16="http://schemas.microsoft.com/office/drawing/2014/main" id="{FF042FB2-9C95-4840-8EFC-FFC06634E214}"/>
                    </a:ext>
                  </a:extLst>
                </p14:cNvPr>
                <p14:cNvContentPartPr/>
                <p14:nvPr/>
              </p14:nvContentPartPr>
              <p14:xfrm>
                <a:off x="8480684" y="2335222"/>
                <a:ext cx="59040" cy="48960"/>
              </p14:xfrm>
            </p:contentPart>
          </mc:Choice>
          <mc:Fallback xmlns="">
            <p:pic>
              <p:nvPicPr>
                <p:cNvPr id="78" name="Freihand 77">
                  <a:extLst>
                    <a:ext uri="{FF2B5EF4-FFF2-40B4-BE49-F238E27FC236}">
                      <a16:creationId xmlns:a16="http://schemas.microsoft.com/office/drawing/2014/main" id="{FF042FB2-9C95-4840-8EFC-FFC06634E214}"/>
                    </a:ext>
                  </a:extLst>
                </p:cNvPr>
                <p:cNvPicPr/>
                <p:nvPr/>
              </p:nvPicPr>
              <p:blipFill>
                <a:blip r:embed="rId76"/>
                <a:stretch>
                  <a:fillRect/>
                </a:stretch>
              </p:blipFill>
              <p:spPr>
                <a:xfrm>
                  <a:off x="8471684" y="2326582"/>
                  <a:ext cx="766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9" name="Freihand 78">
                  <a:extLst>
                    <a:ext uri="{FF2B5EF4-FFF2-40B4-BE49-F238E27FC236}">
                      <a16:creationId xmlns:a16="http://schemas.microsoft.com/office/drawing/2014/main" id="{E4EB6A32-6425-4DD9-A58D-1851C10D9DB6}"/>
                    </a:ext>
                  </a:extLst>
                </p14:cNvPr>
                <p14:cNvContentPartPr/>
                <p14:nvPr/>
              </p14:nvContentPartPr>
              <p14:xfrm>
                <a:off x="8552324" y="2380942"/>
                <a:ext cx="396000" cy="237240"/>
              </p14:xfrm>
            </p:contentPart>
          </mc:Choice>
          <mc:Fallback xmlns="">
            <p:pic>
              <p:nvPicPr>
                <p:cNvPr id="79" name="Freihand 78">
                  <a:extLst>
                    <a:ext uri="{FF2B5EF4-FFF2-40B4-BE49-F238E27FC236}">
                      <a16:creationId xmlns:a16="http://schemas.microsoft.com/office/drawing/2014/main" id="{E4EB6A32-6425-4DD9-A58D-1851C10D9DB6}"/>
                    </a:ext>
                  </a:extLst>
                </p:cNvPr>
                <p:cNvPicPr/>
                <p:nvPr/>
              </p:nvPicPr>
              <p:blipFill>
                <a:blip r:embed="rId78"/>
                <a:stretch>
                  <a:fillRect/>
                </a:stretch>
              </p:blipFill>
              <p:spPr>
                <a:xfrm>
                  <a:off x="8543324" y="2372302"/>
                  <a:ext cx="4136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1" name="Freihand 80">
                  <a:extLst>
                    <a:ext uri="{FF2B5EF4-FFF2-40B4-BE49-F238E27FC236}">
                      <a16:creationId xmlns:a16="http://schemas.microsoft.com/office/drawing/2014/main" id="{745D8C80-83C2-4F82-A59F-CB9131D6D176}"/>
                    </a:ext>
                  </a:extLst>
                </p14:cNvPr>
                <p14:cNvContentPartPr/>
                <p14:nvPr/>
              </p14:nvContentPartPr>
              <p14:xfrm>
                <a:off x="9207884" y="2204542"/>
                <a:ext cx="177840" cy="248760"/>
              </p14:xfrm>
            </p:contentPart>
          </mc:Choice>
          <mc:Fallback xmlns="">
            <p:pic>
              <p:nvPicPr>
                <p:cNvPr id="81" name="Freihand 80">
                  <a:extLst>
                    <a:ext uri="{FF2B5EF4-FFF2-40B4-BE49-F238E27FC236}">
                      <a16:creationId xmlns:a16="http://schemas.microsoft.com/office/drawing/2014/main" id="{745D8C80-83C2-4F82-A59F-CB9131D6D176}"/>
                    </a:ext>
                  </a:extLst>
                </p:cNvPr>
                <p:cNvPicPr/>
                <p:nvPr/>
              </p:nvPicPr>
              <p:blipFill>
                <a:blip r:embed="rId80"/>
                <a:stretch>
                  <a:fillRect/>
                </a:stretch>
              </p:blipFill>
              <p:spPr>
                <a:xfrm>
                  <a:off x="9199244" y="2195542"/>
                  <a:ext cx="195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2" name="Freihand 81">
                  <a:extLst>
                    <a:ext uri="{FF2B5EF4-FFF2-40B4-BE49-F238E27FC236}">
                      <a16:creationId xmlns:a16="http://schemas.microsoft.com/office/drawing/2014/main" id="{5D2D318E-59D1-48AD-AE58-F6633B76CCDB}"/>
                    </a:ext>
                  </a:extLst>
                </p14:cNvPr>
                <p14:cNvContentPartPr/>
                <p14:nvPr/>
              </p14:nvContentPartPr>
              <p14:xfrm>
                <a:off x="9386804" y="2333782"/>
                <a:ext cx="203040" cy="100080"/>
              </p14:xfrm>
            </p:contentPart>
          </mc:Choice>
          <mc:Fallback xmlns="">
            <p:pic>
              <p:nvPicPr>
                <p:cNvPr id="82" name="Freihand 81">
                  <a:extLst>
                    <a:ext uri="{FF2B5EF4-FFF2-40B4-BE49-F238E27FC236}">
                      <a16:creationId xmlns:a16="http://schemas.microsoft.com/office/drawing/2014/main" id="{5D2D318E-59D1-48AD-AE58-F6633B76CCDB}"/>
                    </a:ext>
                  </a:extLst>
                </p:cNvPr>
                <p:cNvPicPr/>
                <p:nvPr/>
              </p:nvPicPr>
              <p:blipFill>
                <a:blip r:embed="rId82"/>
                <a:stretch>
                  <a:fillRect/>
                </a:stretch>
              </p:blipFill>
              <p:spPr>
                <a:xfrm>
                  <a:off x="9378164" y="2324782"/>
                  <a:ext cx="220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3" name="Freihand 82">
                  <a:extLst>
                    <a:ext uri="{FF2B5EF4-FFF2-40B4-BE49-F238E27FC236}">
                      <a16:creationId xmlns:a16="http://schemas.microsoft.com/office/drawing/2014/main" id="{2A932670-9835-48E2-9AE9-026256E3AAE6}"/>
                    </a:ext>
                  </a:extLst>
                </p14:cNvPr>
                <p14:cNvContentPartPr/>
                <p14:nvPr/>
              </p14:nvContentPartPr>
              <p14:xfrm>
                <a:off x="9638444" y="2290942"/>
                <a:ext cx="116280" cy="101880"/>
              </p14:xfrm>
            </p:contentPart>
          </mc:Choice>
          <mc:Fallback xmlns="">
            <p:pic>
              <p:nvPicPr>
                <p:cNvPr id="83" name="Freihand 82">
                  <a:extLst>
                    <a:ext uri="{FF2B5EF4-FFF2-40B4-BE49-F238E27FC236}">
                      <a16:creationId xmlns:a16="http://schemas.microsoft.com/office/drawing/2014/main" id="{2A932670-9835-48E2-9AE9-026256E3AAE6}"/>
                    </a:ext>
                  </a:extLst>
                </p:cNvPr>
                <p:cNvPicPr/>
                <p:nvPr/>
              </p:nvPicPr>
              <p:blipFill>
                <a:blip r:embed="rId84"/>
                <a:stretch>
                  <a:fillRect/>
                </a:stretch>
              </p:blipFill>
              <p:spPr>
                <a:xfrm>
                  <a:off x="9629444" y="2281942"/>
                  <a:ext cx="133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4" name="Freihand 83">
                  <a:extLst>
                    <a:ext uri="{FF2B5EF4-FFF2-40B4-BE49-F238E27FC236}">
                      <a16:creationId xmlns:a16="http://schemas.microsoft.com/office/drawing/2014/main" id="{918B7D50-03F9-42BD-BEC6-06233381EDB7}"/>
                    </a:ext>
                  </a:extLst>
                </p14:cNvPr>
                <p14:cNvContentPartPr/>
                <p14:nvPr/>
              </p14:nvContentPartPr>
              <p14:xfrm>
                <a:off x="9829244" y="2151262"/>
                <a:ext cx="353880" cy="220320"/>
              </p14:xfrm>
            </p:contentPart>
          </mc:Choice>
          <mc:Fallback xmlns="">
            <p:pic>
              <p:nvPicPr>
                <p:cNvPr id="84" name="Freihand 83">
                  <a:extLst>
                    <a:ext uri="{FF2B5EF4-FFF2-40B4-BE49-F238E27FC236}">
                      <a16:creationId xmlns:a16="http://schemas.microsoft.com/office/drawing/2014/main" id="{918B7D50-03F9-42BD-BEC6-06233381EDB7}"/>
                    </a:ext>
                  </a:extLst>
                </p:cNvPr>
                <p:cNvPicPr/>
                <p:nvPr/>
              </p:nvPicPr>
              <p:blipFill>
                <a:blip r:embed="rId86"/>
                <a:stretch>
                  <a:fillRect/>
                </a:stretch>
              </p:blipFill>
              <p:spPr>
                <a:xfrm>
                  <a:off x="9820604" y="2142622"/>
                  <a:ext cx="371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5" name="Freihand 84">
                  <a:extLst>
                    <a:ext uri="{FF2B5EF4-FFF2-40B4-BE49-F238E27FC236}">
                      <a16:creationId xmlns:a16="http://schemas.microsoft.com/office/drawing/2014/main" id="{78CB700D-566A-44CA-8DC2-771B46995D2D}"/>
                    </a:ext>
                  </a:extLst>
                </p14:cNvPr>
                <p14:cNvContentPartPr/>
                <p14:nvPr/>
              </p14:nvContentPartPr>
              <p14:xfrm>
                <a:off x="10290404" y="2080342"/>
                <a:ext cx="174600" cy="248760"/>
              </p14:xfrm>
            </p:contentPart>
          </mc:Choice>
          <mc:Fallback xmlns="">
            <p:pic>
              <p:nvPicPr>
                <p:cNvPr id="85" name="Freihand 84">
                  <a:extLst>
                    <a:ext uri="{FF2B5EF4-FFF2-40B4-BE49-F238E27FC236}">
                      <a16:creationId xmlns:a16="http://schemas.microsoft.com/office/drawing/2014/main" id="{78CB700D-566A-44CA-8DC2-771B46995D2D}"/>
                    </a:ext>
                  </a:extLst>
                </p:cNvPr>
                <p:cNvPicPr/>
                <p:nvPr/>
              </p:nvPicPr>
              <p:blipFill>
                <a:blip r:embed="rId88"/>
                <a:stretch>
                  <a:fillRect/>
                </a:stretch>
              </p:blipFill>
              <p:spPr>
                <a:xfrm>
                  <a:off x="10281764" y="2071702"/>
                  <a:ext cx="192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6" name="Freihand 85">
                  <a:extLst>
                    <a:ext uri="{FF2B5EF4-FFF2-40B4-BE49-F238E27FC236}">
                      <a16:creationId xmlns:a16="http://schemas.microsoft.com/office/drawing/2014/main" id="{3F89E76B-1979-4A75-83A0-E79E907893AB}"/>
                    </a:ext>
                  </a:extLst>
                </p14:cNvPr>
                <p14:cNvContentPartPr/>
                <p14:nvPr/>
              </p14:nvContentPartPr>
              <p14:xfrm>
                <a:off x="10297244" y="2157382"/>
                <a:ext cx="125280" cy="2880"/>
              </p14:xfrm>
            </p:contentPart>
          </mc:Choice>
          <mc:Fallback xmlns="">
            <p:pic>
              <p:nvPicPr>
                <p:cNvPr id="86" name="Freihand 85">
                  <a:extLst>
                    <a:ext uri="{FF2B5EF4-FFF2-40B4-BE49-F238E27FC236}">
                      <a16:creationId xmlns:a16="http://schemas.microsoft.com/office/drawing/2014/main" id="{3F89E76B-1979-4A75-83A0-E79E907893AB}"/>
                    </a:ext>
                  </a:extLst>
                </p:cNvPr>
                <p:cNvPicPr/>
                <p:nvPr/>
              </p:nvPicPr>
              <p:blipFill>
                <a:blip r:embed="rId90"/>
                <a:stretch>
                  <a:fillRect/>
                </a:stretch>
              </p:blipFill>
              <p:spPr>
                <a:xfrm>
                  <a:off x="10288604" y="2148382"/>
                  <a:ext cx="142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7" name="Freihand 86">
                  <a:extLst>
                    <a:ext uri="{FF2B5EF4-FFF2-40B4-BE49-F238E27FC236}">
                      <a16:creationId xmlns:a16="http://schemas.microsoft.com/office/drawing/2014/main" id="{A58AE41A-4AF0-4E30-A20F-0807E47B2DF2}"/>
                    </a:ext>
                  </a:extLst>
                </p14:cNvPr>
                <p14:cNvContentPartPr/>
                <p14:nvPr/>
              </p14:nvContentPartPr>
              <p14:xfrm>
                <a:off x="10511444" y="2231542"/>
                <a:ext cx="194400" cy="86760"/>
              </p14:xfrm>
            </p:contentPart>
          </mc:Choice>
          <mc:Fallback xmlns="">
            <p:pic>
              <p:nvPicPr>
                <p:cNvPr id="87" name="Freihand 86">
                  <a:extLst>
                    <a:ext uri="{FF2B5EF4-FFF2-40B4-BE49-F238E27FC236}">
                      <a16:creationId xmlns:a16="http://schemas.microsoft.com/office/drawing/2014/main" id="{A58AE41A-4AF0-4E30-A20F-0807E47B2DF2}"/>
                    </a:ext>
                  </a:extLst>
                </p:cNvPr>
                <p:cNvPicPr/>
                <p:nvPr/>
              </p:nvPicPr>
              <p:blipFill>
                <a:blip r:embed="rId92"/>
                <a:stretch>
                  <a:fillRect/>
                </a:stretch>
              </p:blipFill>
              <p:spPr>
                <a:xfrm>
                  <a:off x="10502804" y="2222902"/>
                  <a:ext cx="212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8" name="Freihand 87">
                  <a:extLst>
                    <a:ext uri="{FF2B5EF4-FFF2-40B4-BE49-F238E27FC236}">
                      <a16:creationId xmlns:a16="http://schemas.microsoft.com/office/drawing/2014/main" id="{9FA9B347-BC04-489B-841C-3A7D8934FB12}"/>
                    </a:ext>
                  </a:extLst>
                </p14:cNvPr>
                <p14:cNvContentPartPr/>
                <p14:nvPr/>
              </p14:nvContentPartPr>
              <p14:xfrm>
                <a:off x="10733564" y="2170702"/>
                <a:ext cx="256320" cy="329040"/>
              </p14:xfrm>
            </p:contentPart>
          </mc:Choice>
          <mc:Fallback xmlns="">
            <p:pic>
              <p:nvPicPr>
                <p:cNvPr id="88" name="Freihand 87">
                  <a:extLst>
                    <a:ext uri="{FF2B5EF4-FFF2-40B4-BE49-F238E27FC236}">
                      <a16:creationId xmlns:a16="http://schemas.microsoft.com/office/drawing/2014/main" id="{9FA9B347-BC04-489B-841C-3A7D8934FB12}"/>
                    </a:ext>
                  </a:extLst>
                </p:cNvPr>
                <p:cNvPicPr/>
                <p:nvPr/>
              </p:nvPicPr>
              <p:blipFill>
                <a:blip r:embed="rId94"/>
                <a:stretch>
                  <a:fillRect/>
                </a:stretch>
              </p:blipFill>
              <p:spPr>
                <a:xfrm>
                  <a:off x="10724564" y="2162062"/>
                  <a:ext cx="2739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9" name="Freihand 88">
                  <a:extLst>
                    <a:ext uri="{FF2B5EF4-FFF2-40B4-BE49-F238E27FC236}">
                      <a16:creationId xmlns:a16="http://schemas.microsoft.com/office/drawing/2014/main" id="{F366047F-C207-4BEB-AD01-9F53E0800A4C}"/>
                    </a:ext>
                  </a:extLst>
                </p14:cNvPr>
                <p14:cNvContentPartPr/>
                <p14:nvPr/>
              </p14:nvContentPartPr>
              <p14:xfrm>
                <a:off x="11054684" y="2200222"/>
                <a:ext cx="113760" cy="21600"/>
              </p14:xfrm>
            </p:contentPart>
          </mc:Choice>
          <mc:Fallback xmlns="">
            <p:pic>
              <p:nvPicPr>
                <p:cNvPr id="89" name="Freihand 88">
                  <a:extLst>
                    <a:ext uri="{FF2B5EF4-FFF2-40B4-BE49-F238E27FC236}">
                      <a16:creationId xmlns:a16="http://schemas.microsoft.com/office/drawing/2014/main" id="{F366047F-C207-4BEB-AD01-9F53E0800A4C}"/>
                    </a:ext>
                  </a:extLst>
                </p:cNvPr>
                <p:cNvPicPr/>
                <p:nvPr/>
              </p:nvPicPr>
              <p:blipFill>
                <a:blip r:embed="rId96"/>
                <a:stretch>
                  <a:fillRect/>
                </a:stretch>
              </p:blipFill>
              <p:spPr>
                <a:xfrm>
                  <a:off x="11046044" y="2191222"/>
                  <a:ext cx="1314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1" name="Freihand 90">
                  <a:extLst>
                    <a:ext uri="{FF2B5EF4-FFF2-40B4-BE49-F238E27FC236}">
                      <a16:creationId xmlns:a16="http://schemas.microsoft.com/office/drawing/2014/main" id="{586481FF-6E32-44D5-B23D-3E8C6227B0CD}"/>
                    </a:ext>
                  </a:extLst>
                </p14:cNvPr>
                <p14:cNvContentPartPr/>
                <p14:nvPr/>
              </p14:nvContentPartPr>
              <p14:xfrm>
                <a:off x="10010684" y="2558782"/>
                <a:ext cx="108000" cy="158400"/>
              </p14:xfrm>
            </p:contentPart>
          </mc:Choice>
          <mc:Fallback xmlns="">
            <p:pic>
              <p:nvPicPr>
                <p:cNvPr id="91" name="Freihand 90">
                  <a:extLst>
                    <a:ext uri="{FF2B5EF4-FFF2-40B4-BE49-F238E27FC236}">
                      <a16:creationId xmlns:a16="http://schemas.microsoft.com/office/drawing/2014/main" id="{586481FF-6E32-44D5-B23D-3E8C6227B0CD}"/>
                    </a:ext>
                  </a:extLst>
                </p:cNvPr>
                <p:cNvPicPr/>
                <p:nvPr/>
              </p:nvPicPr>
              <p:blipFill>
                <a:blip r:embed="rId98"/>
                <a:stretch>
                  <a:fillRect/>
                </a:stretch>
              </p:blipFill>
              <p:spPr>
                <a:xfrm>
                  <a:off x="10002044" y="2549782"/>
                  <a:ext cx="125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2" name="Freihand 91">
                  <a:extLst>
                    <a:ext uri="{FF2B5EF4-FFF2-40B4-BE49-F238E27FC236}">
                      <a16:creationId xmlns:a16="http://schemas.microsoft.com/office/drawing/2014/main" id="{8716B953-FDA8-4C51-A2D8-FAE708DBDEF6}"/>
                    </a:ext>
                  </a:extLst>
                </p14:cNvPr>
                <p14:cNvContentPartPr/>
                <p14:nvPr/>
              </p14:nvContentPartPr>
              <p14:xfrm>
                <a:off x="10249364" y="2575342"/>
                <a:ext cx="17280" cy="101520"/>
              </p14:xfrm>
            </p:contentPart>
          </mc:Choice>
          <mc:Fallback xmlns="">
            <p:pic>
              <p:nvPicPr>
                <p:cNvPr id="92" name="Freihand 91">
                  <a:extLst>
                    <a:ext uri="{FF2B5EF4-FFF2-40B4-BE49-F238E27FC236}">
                      <a16:creationId xmlns:a16="http://schemas.microsoft.com/office/drawing/2014/main" id="{8716B953-FDA8-4C51-A2D8-FAE708DBDEF6}"/>
                    </a:ext>
                  </a:extLst>
                </p:cNvPr>
                <p:cNvPicPr/>
                <p:nvPr/>
              </p:nvPicPr>
              <p:blipFill>
                <a:blip r:embed="rId100"/>
                <a:stretch>
                  <a:fillRect/>
                </a:stretch>
              </p:blipFill>
              <p:spPr>
                <a:xfrm>
                  <a:off x="10240364" y="2566342"/>
                  <a:ext cx="34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3" name="Freihand 92">
                  <a:extLst>
                    <a:ext uri="{FF2B5EF4-FFF2-40B4-BE49-F238E27FC236}">
                      <a16:creationId xmlns:a16="http://schemas.microsoft.com/office/drawing/2014/main" id="{D76B57C9-91DB-4D52-AEB1-E7E83117CBA6}"/>
                    </a:ext>
                  </a:extLst>
                </p14:cNvPr>
                <p14:cNvContentPartPr/>
                <p14:nvPr/>
              </p14:nvContentPartPr>
              <p14:xfrm>
                <a:off x="10262684" y="2519902"/>
                <a:ext cx="12600" cy="5400"/>
              </p14:xfrm>
            </p:contentPart>
          </mc:Choice>
          <mc:Fallback xmlns="">
            <p:pic>
              <p:nvPicPr>
                <p:cNvPr id="93" name="Freihand 92">
                  <a:extLst>
                    <a:ext uri="{FF2B5EF4-FFF2-40B4-BE49-F238E27FC236}">
                      <a16:creationId xmlns:a16="http://schemas.microsoft.com/office/drawing/2014/main" id="{D76B57C9-91DB-4D52-AEB1-E7E83117CBA6}"/>
                    </a:ext>
                  </a:extLst>
                </p:cNvPr>
                <p:cNvPicPr/>
                <p:nvPr/>
              </p:nvPicPr>
              <p:blipFill>
                <a:blip r:embed="rId102"/>
                <a:stretch>
                  <a:fillRect/>
                </a:stretch>
              </p:blipFill>
              <p:spPr>
                <a:xfrm>
                  <a:off x="10254044" y="2511262"/>
                  <a:ext cx="30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4" name="Freihand 93">
                  <a:extLst>
                    <a:ext uri="{FF2B5EF4-FFF2-40B4-BE49-F238E27FC236}">
                      <a16:creationId xmlns:a16="http://schemas.microsoft.com/office/drawing/2014/main" id="{E3E943A0-27AE-4BDE-AEC4-532D735B89E4}"/>
                    </a:ext>
                  </a:extLst>
                </p14:cNvPr>
                <p14:cNvContentPartPr/>
                <p14:nvPr/>
              </p14:nvContentPartPr>
              <p14:xfrm>
                <a:off x="10370324" y="2551582"/>
                <a:ext cx="230760" cy="139680"/>
              </p14:xfrm>
            </p:contentPart>
          </mc:Choice>
          <mc:Fallback xmlns="">
            <p:pic>
              <p:nvPicPr>
                <p:cNvPr id="94" name="Freihand 93">
                  <a:extLst>
                    <a:ext uri="{FF2B5EF4-FFF2-40B4-BE49-F238E27FC236}">
                      <a16:creationId xmlns:a16="http://schemas.microsoft.com/office/drawing/2014/main" id="{E3E943A0-27AE-4BDE-AEC4-532D735B89E4}"/>
                    </a:ext>
                  </a:extLst>
                </p:cNvPr>
                <p:cNvPicPr/>
                <p:nvPr/>
              </p:nvPicPr>
              <p:blipFill>
                <a:blip r:embed="rId104"/>
                <a:stretch>
                  <a:fillRect/>
                </a:stretch>
              </p:blipFill>
              <p:spPr>
                <a:xfrm>
                  <a:off x="10361684" y="2542582"/>
                  <a:ext cx="2484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5" name="Freihand 94">
                  <a:extLst>
                    <a:ext uri="{FF2B5EF4-FFF2-40B4-BE49-F238E27FC236}">
                      <a16:creationId xmlns:a16="http://schemas.microsoft.com/office/drawing/2014/main" id="{44A4B5FA-5AC7-4EE7-997E-A4CC4C791EF2}"/>
                    </a:ext>
                  </a:extLst>
                </p14:cNvPr>
                <p14:cNvContentPartPr/>
                <p14:nvPr/>
              </p14:nvContentPartPr>
              <p14:xfrm>
                <a:off x="10625924" y="2551582"/>
                <a:ext cx="332280" cy="77760"/>
              </p14:xfrm>
            </p:contentPart>
          </mc:Choice>
          <mc:Fallback xmlns="">
            <p:pic>
              <p:nvPicPr>
                <p:cNvPr id="95" name="Freihand 94">
                  <a:extLst>
                    <a:ext uri="{FF2B5EF4-FFF2-40B4-BE49-F238E27FC236}">
                      <a16:creationId xmlns:a16="http://schemas.microsoft.com/office/drawing/2014/main" id="{44A4B5FA-5AC7-4EE7-997E-A4CC4C791EF2}"/>
                    </a:ext>
                  </a:extLst>
                </p:cNvPr>
                <p:cNvPicPr/>
                <p:nvPr/>
              </p:nvPicPr>
              <p:blipFill>
                <a:blip r:embed="rId106"/>
                <a:stretch>
                  <a:fillRect/>
                </a:stretch>
              </p:blipFill>
              <p:spPr>
                <a:xfrm>
                  <a:off x="10617284" y="2542942"/>
                  <a:ext cx="349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0" name="Freihand 99">
                  <a:extLst>
                    <a:ext uri="{FF2B5EF4-FFF2-40B4-BE49-F238E27FC236}">
                      <a16:creationId xmlns:a16="http://schemas.microsoft.com/office/drawing/2014/main" id="{65242D9A-CDEC-4D2B-97C6-9FC1EF8FCEDD}"/>
                    </a:ext>
                  </a:extLst>
                </p14:cNvPr>
                <p14:cNvContentPartPr/>
                <p14:nvPr/>
              </p14:nvContentPartPr>
              <p14:xfrm>
                <a:off x="7811444" y="3787102"/>
                <a:ext cx="254880" cy="76680"/>
              </p14:xfrm>
            </p:contentPart>
          </mc:Choice>
          <mc:Fallback xmlns="">
            <p:pic>
              <p:nvPicPr>
                <p:cNvPr id="100" name="Freihand 99">
                  <a:extLst>
                    <a:ext uri="{FF2B5EF4-FFF2-40B4-BE49-F238E27FC236}">
                      <a16:creationId xmlns:a16="http://schemas.microsoft.com/office/drawing/2014/main" id="{65242D9A-CDEC-4D2B-97C6-9FC1EF8FCEDD}"/>
                    </a:ext>
                  </a:extLst>
                </p:cNvPr>
                <p:cNvPicPr/>
                <p:nvPr/>
              </p:nvPicPr>
              <p:blipFill>
                <a:blip r:embed="rId108"/>
                <a:stretch>
                  <a:fillRect/>
                </a:stretch>
              </p:blipFill>
              <p:spPr>
                <a:xfrm>
                  <a:off x="7802444" y="3778462"/>
                  <a:ext cx="272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1" name="Freihand 100">
                  <a:extLst>
                    <a:ext uri="{FF2B5EF4-FFF2-40B4-BE49-F238E27FC236}">
                      <a16:creationId xmlns:a16="http://schemas.microsoft.com/office/drawing/2014/main" id="{5A9CCEAA-9232-48C8-BDB1-9430F39E7A98}"/>
                    </a:ext>
                  </a:extLst>
                </p14:cNvPr>
                <p14:cNvContentPartPr/>
                <p14:nvPr/>
              </p14:nvContentPartPr>
              <p14:xfrm>
                <a:off x="8035364" y="3698542"/>
                <a:ext cx="212040" cy="194040"/>
              </p14:xfrm>
            </p:contentPart>
          </mc:Choice>
          <mc:Fallback xmlns="">
            <p:pic>
              <p:nvPicPr>
                <p:cNvPr id="101" name="Freihand 100">
                  <a:extLst>
                    <a:ext uri="{FF2B5EF4-FFF2-40B4-BE49-F238E27FC236}">
                      <a16:creationId xmlns:a16="http://schemas.microsoft.com/office/drawing/2014/main" id="{5A9CCEAA-9232-48C8-BDB1-9430F39E7A98}"/>
                    </a:ext>
                  </a:extLst>
                </p:cNvPr>
                <p:cNvPicPr/>
                <p:nvPr/>
              </p:nvPicPr>
              <p:blipFill>
                <a:blip r:embed="rId110"/>
                <a:stretch>
                  <a:fillRect/>
                </a:stretch>
              </p:blipFill>
              <p:spPr>
                <a:xfrm>
                  <a:off x="8026364" y="3689542"/>
                  <a:ext cx="2296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3" name="Freihand 102">
                  <a:extLst>
                    <a:ext uri="{FF2B5EF4-FFF2-40B4-BE49-F238E27FC236}">
                      <a16:creationId xmlns:a16="http://schemas.microsoft.com/office/drawing/2014/main" id="{1E07455A-B000-44FA-BA2C-472B5AB9B2BE}"/>
                    </a:ext>
                  </a:extLst>
                </p14:cNvPr>
                <p14:cNvContentPartPr/>
                <p14:nvPr/>
              </p14:nvContentPartPr>
              <p14:xfrm>
                <a:off x="8387444" y="3515662"/>
                <a:ext cx="527400" cy="239040"/>
              </p14:xfrm>
            </p:contentPart>
          </mc:Choice>
          <mc:Fallback xmlns="">
            <p:pic>
              <p:nvPicPr>
                <p:cNvPr id="103" name="Freihand 102">
                  <a:extLst>
                    <a:ext uri="{FF2B5EF4-FFF2-40B4-BE49-F238E27FC236}">
                      <a16:creationId xmlns:a16="http://schemas.microsoft.com/office/drawing/2014/main" id="{1E07455A-B000-44FA-BA2C-472B5AB9B2BE}"/>
                    </a:ext>
                  </a:extLst>
                </p:cNvPr>
                <p:cNvPicPr/>
                <p:nvPr/>
              </p:nvPicPr>
              <p:blipFill>
                <a:blip r:embed="rId112"/>
                <a:stretch>
                  <a:fillRect/>
                </a:stretch>
              </p:blipFill>
              <p:spPr>
                <a:xfrm>
                  <a:off x="8378444" y="3506662"/>
                  <a:ext cx="5450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4" name="Freihand 103">
                  <a:extLst>
                    <a:ext uri="{FF2B5EF4-FFF2-40B4-BE49-F238E27FC236}">
                      <a16:creationId xmlns:a16="http://schemas.microsoft.com/office/drawing/2014/main" id="{BAC5E398-A16B-4407-9E32-E15289AD9BEC}"/>
                    </a:ext>
                  </a:extLst>
                </p14:cNvPr>
                <p14:cNvContentPartPr/>
                <p14:nvPr/>
              </p14:nvContentPartPr>
              <p14:xfrm>
                <a:off x="9011684" y="3515302"/>
                <a:ext cx="414720" cy="184680"/>
              </p14:xfrm>
            </p:contentPart>
          </mc:Choice>
          <mc:Fallback xmlns="">
            <p:pic>
              <p:nvPicPr>
                <p:cNvPr id="104" name="Freihand 103">
                  <a:extLst>
                    <a:ext uri="{FF2B5EF4-FFF2-40B4-BE49-F238E27FC236}">
                      <a16:creationId xmlns:a16="http://schemas.microsoft.com/office/drawing/2014/main" id="{BAC5E398-A16B-4407-9E32-E15289AD9BEC}"/>
                    </a:ext>
                  </a:extLst>
                </p:cNvPr>
                <p:cNvPicPr/>
                <p:nvPr/>
              </p:nvPicPr>
              <p:blipFill>
                <a:blip r:embed="rId114"/>
                <a:stretch>
                  <a:fillRect/>
                </a:stretch>
              </p:blipFill>
              <p:spPr>
                <a:xfrm>
                  <a:off x="9002684" y="3506302"/>
                  <a:ext cx="432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5" name="Freihand 104">
                  <a:extLst>
                    <a:ext uri="{FF2B5EF4-FFF2-40B4-BE49-F238E27FC236}">
                      <a16:creationId xmlns:a16="http://schemas.microsoft.com/office/drawing/2014/main" id="{BD660582-971E-41B8-9C36-D68C08753928}"/>
                    </a:ext>
                  </a:extLst>
                </p14:cNvPr>
                <p14:cNvContentPartPr/>
                <p14:nvPr/>
              </p14:nvContentPartPr>
              <p14:xfrm>
                <a:off x="9472484" y="3427102"/>
                <a:ext cx="169920" cy="168120"/>
              </p14:xfrm>
            </p:contentPart>
          </mc:Choice>
          <mc:Fallback xmlns="">
            <p:pic>
              <p:nvPicPr>
                <p:cNvPr id="105" name="Freihand 104">
                  <a:extLst>
                    <a:ext uri="{FF2B5EF4-FFF2-40B4-BE49-F238E27FC236}">
                      <a16:creationId xmlns:a16="http://schemas.microsoft.com/office/drawing/2014/main" id="{BD660582-971E-41B8-9C36-D68C08753928}"/>
                    </a:ext>
                  </a:extLst>
                </p:cNvPr>
                <p:cNvPicPr/>
                <p:nvPr/>
              </p:nvPicPr>
              <p:blipFill>
                <a:blip r:embed="rId116"/>
                <a:stretch>
                  <a:fillRect/>
                </a:stretch>
              </p:blipFill>
              <p:spPr>
                <a:xfrm>
                  <a:off x="9463484" y="3418102"/>
                  <a:ext cx="187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6" name="Freihand 105">
                  <a:extLst>
                    <a:ext uri="{FF2B5EF4-FFF2-40B4-BE49-F238E27FC236}">
                      <a16:creationId xmlns:a16="http://schemas.microsoft.com/office/drawing/2014/main" id="{75DE8197-6442-4A0B-90FB-4CBC723A7728}"/>
                    </a:ext>
                  </a:extLst>
                </p14:cNvPr>
                <p14:cNvContentPartPr/>
                <p14:nvPr/>
              </p14:nvContentPartPr>
              <p14:xfrm>
                <a:off x="9688484" y="3465262"/>
                <a:ext cx="273600" cy="66240"/>
              </p14:xfrm>
            </p:contentPart>
          </mc:Choice>
          <mc:Fallback xmlns="">
            <p:pic>
              <p:nvPicPr>
                <p:cNvPr id="106" name="Freihand 105">
                  <a:extLst>
                    <a:ext uri="{FF2B5EF4-FFF2-40B4-BE49-F238E27FC236}">
                      <a16:creationId xmlns:a16="http://schemas.microsoft.com/office/drawing/2014/main" id="{75DE8197-6442-4A0B-90FB-4CBC723A7728}"/>
                    </a:ext>
                  </a:extLst>
                </p:cNvPr>
                <p:cNvPicPr/>
                <p:nvPr/>
              </p:nvPicPr>
              <p:blipFill>
                <a:blip r:embed="rId118"/>
                <a:stretch>
                  <a:fillRect/>
                </a:stretch>
              </p:blipFill>
              <p:spPr>
                <a:xfrm>
                  <a:off x="9679484" y="3456622"/>
                  <a:ext cx="291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7" name="Freihand 106">
                  <a:extLst>
                    <a:ext uri="{FF2B5EF4-FFF2-40B4-BE49-F238E27FC236}">
                      <a16:creationId xmlns:a16="http://schemas.microsoft.com/office/drawing/2014/main" id="{21B4C0E5-6B31-4992-AE99-7106D8EBE9B1}"/>
                    </a:ext>
                  </a:extLst>
                </p14:cNvPr>
                <p14:cNvContentPartPr/>
                <p14:nvPr/>
              </p14:nvContentPartPr>
              <p14:xfrm>
                <a:off x="10141364" y="3390382"/>
                <a:ext cx="335880" cy="103320"/>
              </p14:xfrm>
            </p:contentPart>
          </mc:Choice>
          <mc:Fallback xmlns="">
            <p:pic>
              <p:nvPicPr>
                <p:cNvPr id="107" name="Freihand 106">
                  <a:extLst>
                    <a:ext uri="{FF2B5EF4-FFF2-40B4-BE49-F238E27FC236}">
                      <a16:creationId xmlns:a16="http://schemas.microsoft.com/office/drawing/2014/main" id="{21B4C0E5-6B31-4992-AE99-7106D8EBE9B1}"/>
                    </a:ext>
                  </a:extLst>
                </p:cNvPr>
                <p:cNvPicPr/>
                <p:nvPr/>
              </p:nvPicPr>
              <p:blipFill>
                <a:blip r:embed="rId120"/>
                <a:stretch>
                  <a:fillRect/>
                </a:stretch>
              </p:blipFill>
              <p:spPr>
                <a:xfrm>
                  <a:off x="10132364" y="3381742"/>
                  <a:ext cx="353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8" name="Freihand 107">
                  <a:extLst>
                    <a:ext uri="{FF2B5EF4-FFF2-40B4-BE49-F238E27FC236}">
                      <a16:creationId xmlns:a16="http://schemas.microsoft.com/office/drawing/2014/main" id="{6C4DAE17-A540-499B-89CC-A142B4FA352E}"/>
                    </a:ext>
                  </a:extLst>
                </p14:cNvPr>
                <p14:cNvContentPartPr/>
                <p14:nvPr/>
              </p14:nvContentPartPr>
              <p14:xfrm>
                <a:off x="10516844" y="3231622"/>
                <a:ext cx="167760" cy="178920"/>
              </p14:xfrm>
            </p:contentPart>
          </mc:Choice>
          <mc:Fallback xmlns="">
            <p:pic>
              <p:nvPicPr>
                <p:cNvPr id="108" name="Freihand 107">
                  <a:extLst>
                    <a:ext uri="{FF2B5EF4-FFF2-40B4-BE49-F238E27FC236}">
                      <a16:creationId xmlns:a16="http://schemas.microsoft.com/office/drawing/2014/main" id="{6C4DAE17-A540-499B-89CC-A142B4FA352E}"/>
                    </a:ext>
                  </a:extLst>
                </p:cNvPr>
                <p:cNvPicPr/>
                <p:nvPr/>
              </p:nvPicPr>
              <p:blipFill>
                <a:blip r:embed="rId122"/>
                <a:stretch>
                  <a:fillRect/>
                </a:stretch>
              </p:blipFill>
              <p:spPr>
                <a:xfrm>
                  <a:off x="10508204" y="3222982"/>
                  <a:ext cx="1854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9" name="Freihand 108">
                  <a:extLst>
                    <a:ext uri="{FF2B5EF4-FFF2-40B4-BE49-F238E27FC236}">
                      <a16:creationId xmlns:a16="http://schemas.microsoft.com/office/drawing/2014/main" id="{7630736C-ABD4-458D-AF7F-86E00508CAF2}"/>
                    </a:ext>
                  </a:extLst>
                </p14:cNvPr>
                <p14:cNvContentPartPr/>
                <p14:nvPr/>
              </p14:nvContentPartPr>
              <p14:xfrm>
                <a:off x="10905644" y="3179062"/>
                <a:ext cx="44640" cy="186480"/>
              </p14:xfrm>
            </p:contentPart>
          </mc:Choice>
          <mc:Fallback xmlns="">
            <p:pic>
              <p:nvPicPr>
                <p:cNvPr id="109" name="Freihand 108">
                  <a:extLst>
                    <a:ext uri="{FF2B5EF4-FFF2-40B4-BE49-F238E27FC236}">
                      <a16:creationId xmlns:a16="http://schemas.microsoft.com/office/drawing/2014/main" id="{7630736C-ABD4-458D-AF7F-86E00508CAF2}"/>
                    </a:ext>
                  </a:extLst>
                </p:cNvPr>
                <p:cNvPicPr/>
                <p:nvPr/>
              </p:nvPicPr>
              <p:blipFill>
                <a:blip r:embed="rId124"/>
                <a:stretch>
                  <a:fillRect/>
                </a:stretch>
              </p:blipFill>
              <p:spPr>
                <a:xfrm>
                  <a:off x="10897004" y="3170062"/>
                  <a:ext cx="62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0" name="Freihand 109">
                  <a:extLst>
                    <a:ext uri="{FF2B5EF4-FFF2-40B4-BE49-F238E27FC236}">
                      <a16:creationId xmlns:a16="http://schemas.microsoft.com/office/drawing/2014/main" id="{D63261F7-74F8-483B-A5C0-7AAF097AA383}"/>
                    </a:ext>
                  </a:extLst>
                </p14:cNvPr>
                <p14:cNvContentPartPr/>
                <p14:nvPr/>
              </p14:nvContentPartPr>
              <p14:xfrm>
                <a:off x="10904204" y="3095182"/>
                <a:ext cx="203040" cy="186120"/>
              </p14:xfrm>
            </p:contentPart>
          </mc:Choice>
          <mc:Fallback xmlns="">
            <p:pic>
              <p:nvPicPr>
                <p:cNvPr id="110" name="Freihand 109">
                  <a:extLst>
                    <a:ext uri="{FF2B5EF4-FFF2-40B4-BE49-F238E27FC236}">
                      <a16:creationId xmlns:a16="http://schemas.microsoft.com/office/drawing/2014/main" id="{D63261F7-74F8-483B-A5C0-7AAF097AA383}"/>
                    </a:ext>
                  </a:extLst>
                </p:cNvPr>
                <p:cNvPicPr/>
                <p:nvPr/>
              </p:nvPicPr>
              <p:blipFill>
                <a:blip r:embed="rId126"/>
                <a:stretch>
                  <a:fillRect/>
                </a:stretch>
              </p:blipFill>
              <p:spPr>
                <a:xfrm>
                  <a:off x="10895204" y="3086542"/>
                  <a:ext cx="220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1" name="Freihand 110">
                  <a:extLst>
                    <a:ext uri="{FF2B5EF4-FFF2-40B4-BE49-F238E27FC236}">
                      <a16:creationId xmlns:a16="http://schemas.microsoft.com/office/drawing/2014/main" id="{AC9DE522-617D-4ED6-B140-DB1A2C18F822}"/>
                    </a:ext>
                  </a:extLst>
                </p14:cNvPr>
                <p14:cNvContentPartPr/>
                <p14:nvPr/>
              </p14:nvContentPartPr>
              <p14:xfrm>
                <a:off x="11056844" y="3198142"/>
                <a:ext cx="106920" cy="73080"/>
              </p14:xfrm>
            </p:contentPart>
          </mc:Choice>
          <mc:Fallback xmlns="">
            <p:pic>
              <p:nvPicPr>
                <p:cNvPr id="111" name="Freihand 110">
                  <a:extLst>
                    <a:ext uri="{FF2B5EF4-FFF2-40B4-BE49-F238E27FC236}">
                      <a16:creationId xmlns:a16="http://schemas.microsoft.com/office/drawing/2014/main" id="{AC9DE522-617D-4ED6-B140-DB1A2C18F822}"/>
                    </a:ext>
                  </a:extLst>
                </p:cNvPr>
                <p:cNvPicPr/>
                <p:nvPr/>
              </p:nvPicPr>
              <p:blipFill>
                <a:blip r:embed="rId128"/>
                <a:stretch>
                  <a:fillRect/>
                </a:stretch>
              </p:blipFill>
              <p:spPr>
                <a:xfrm>
                  <a:off x="11047844" y="3189502"/>
                  <a:ext cx="124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2" name="Freihand 111">
                  <a:extLst>
                    <a:ext uri="{FF2B5EF4-FFF2-40B4-BE49-F238E27FC236}">
                      <a16:creationId xmlns:a16="http://schemas.microsoft.com/office/drawing/2014/main" id="{B729FC0F-2FB3-42B5-89EB-DE57A06430DB}"/>
                    </a:ext>
                  </a:extLst>
                </p14:cNvPr>
                <p14:cNvContentPartPr/>
                <p14:nvPr/>
              </p14:nvContentPartPr>
              <p14:xfrm>
                <a:off x="11220284" y="3029662"/>
                <a:ext cx="348120" cy="223200"/>
              </p14:xfrm>
            </p:contentPart>
          </mc:Choice>
          <mc:Fallback xmlns="">
            <p:pic>
              <p:nvPicPr>
                <p:cNvPr id="112" name="Freihand 111">
                  <a:extLst>
                    <a:ext uri="{FF2B5EF4-FFF2-40B4-BE49-F238E27FC236}">
                      <a16:creationId xmlns:a16="http://schemas.microsoft.com/office/drawing/2014/main" id="{B729FC0F-2FB3-42B5-89EB-DE57A06430DB}"/>
                    </a:ext>
                  </a:extLst>
                </p:cNvPr>
                <p:cNvPicPr/>
                <p:nvPr/>
              </p:nvPicPr>
              <p:blipFill>
                <a:blip r:embed="rId130"/>
                <a:stretch>
                  <a:fillRect/>
                </a:stretch>
              </p:blipFill>
              <p:spPr>
                <a:xfrm>
                  <a:off x="11211644" y="3021022"/>
                  <a:ext cx="3657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3" name="Freihand 112">
                  <a:extLst>
                    <a:ext uri="{FF2B5EF4-FFF2-40B4-BE49-F238E27FC236}">
                      <a16:creationId xmlns:a16="http://schemas.microsoft.com/office/drawing/2014/main" id="{4A66071B-30A3-4901-9BC9-AB4C3F1277BD}"/>
                    </a:ext>
                  </a:extLst>
                </p14:cNvPr>
                <p14:cNvContentPartPr/>
                <p14:nvPr/>
              </p14:nvContentPartPr>
              <p14:xfrm>
                <a:off x="11503604" y="2995822"/>
                <a:ext cx="133200" cy="236160"/>
              </p14:xfrm>
            </p:contentPart>
          </mc:Choice>
          <mc:Fallback xmlns="">
            <p:pic>
              <p:nvPicPr>
                <p:cNvPr id="113" name="Freihand 112">
                  <a:extLst>
                    <a:ext uri="{FF2B5EF4-FFF2-40B4-BE49-F238E27FC236}">
                      <a16:creationId xmlns:a16="http://schemas.microsoft.com/office/drawing/2014/main" id="{4A66071B-30A3-4901-9BC9-AB4C3F1277BD}"/>
                    </a:ext>
                  </a:extLst>
                </p:cNvPr>
                <p:cNvPicPr/>
                <p:nvPr/>
              </p:nvPicPr>
              <p:blipFill>
                <a:blip r:embed="rId132"/>
                <a:stretch>
                  <a:fillRect/>
                </a:stretch>
              </p:blipFill>
              <p:spPr>
                <a:xfrm>
                  <a:off x="11494604" y="2986822"/>
                  <a:ext cx="1508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 name="Freihand 113">
                  <a:extLst>
                    <a:ext uri="{FF2B5EF4-FFF2-40B4-BE49-F238E27FC236}">
                      <a16:creationId xmlns:a16="http://schemas.microsoft.com/office/drawing/2014/main" id="{D0162F39-42C2-43A0-A7CB-DE28AD841310}"/>
                    </a:ext>
                  </a:extLst>
                </p14:cNvPr>
                <p14:cNvContentPartPr/>
                <p14:nvPr/>
              </p14:nvContentPartPr>
              <p14:xfrm>
                <a:off x="8370884" y="3854062"/>
                <a:ext cx="266040" cy="164880"/>
              </p14:xfrm>
            </p:contentPart>
          </mc:Choice>
          <mc:Fallback xmlns="">
            <p:pic>
              <p:nvPicPr>
                <p:cNvPr id="114" name="Freihand 113">
                  <a:extLst>
                    <a:ext uri="{FF2B5EF4-FFF2-40B4-BE49-F238E27FC236}">
                      <a16:creationId xmlns:a16="http://schemas.microsoft.com/office/drawing/2014/main" id="{D0162F39-42C2-43A0-A7CB-DE28AD841310}"/>
                    </a:ext>
                  </a:extLst>
                </p:cNvPr>
                <p:cNvPicPr/>
                <p:nvPr/>
              </p:nvPicPr>
              <p:blipFill>
                <a:blip r:embed="rId134"/>
                <a:stretch>
                  <a:fillRect/>
                </a:stretch>
              </p:blipFill>
              <p:spPr>
                <a:xfrm>
                  <a:off x="8362244" y="3845062"/>
                  <a:ext cx="283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5" name="Freihand 114">
                  <a:extLst>
                    <a:ext uri="{FF2B5EF4-FFF2-40B4-BE49-F238E27FC236}">
                      <a16:creationId xmlns:a16="http://schemas.microsoft.com/office/drawing/2014/main" id="{946DAD6B-46F0-418C-AF84-40AC6BA45F20}"/>
                    </a:ext>
                  </a:extLst>
                </p14:cNvPr>
                <p14:cNvContentPartPr/>
                <p14:nvPr/>
              </p14:nvContentPartPr>
              <p14:xfrm>
                <a:off x="8541884" y="3868102"/>
                <a:ext cx="113760" cy="35280"/>
              </p14:xfrm>
            </p:contentPart>
          </mc:Choice>
          <mc:Fallback xmlns="">
            <p:pic>
              <p:nvPicPr>
                <p:cNvPr id="115" name="Freihand 114">
                  <a:extLst>
                    <a:ext uri="{FF2B5EF4-FFF2-40B4-BE49-F238E27FC236}">
                      <a16:creationId xmlns:a16="http://schemas.microsoft.com/office/drawing/2014/main" id="{946DAD6B-46F0-418C-AF84-40AC6BA45F20}"/>
                    </a:ext>
                  </a:extLst>
                </p:cNvPr>
                <p:cNvPicPr/>
                <p:nvPr/>
              </p:nvPicPr>
              <p:blipFill>
                <a:blip r:embed="rId136"/>
                <a:stretch>
                  <a:fillRect/>
                </a:stretch>
              </p:blipFill>
              <p:spPr>
                <a:xfrm>
                  <a:off x="8533244" y="3859462"/>
                  <a:ext cx="131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6" name="Freihand 115">
                  <a:extLst>
                    <a:ext uri="{FF2B5EF4-FFF2-40B4-BE49-F238E27FC236}">
                      <a16:creationId xmlns:a16="http://schemas.microsoft.com/office/drawing/2014/main" id="{E40327D0-8F07-482C-9F0C-907C63EA7738}"/>
                    </a:ext>
                  </a:extLst>
                </p14:cNvPr>
                <p14:cNvContentPartPr/>
                <p14:nvPr/>
              </p14:nvContentPartPr>
              <p14:xfrm>
                <a:off x="8695244" y="3775582"/>
                <a:ext cx="158760" cy="318960"/>
              </p14:xfrm>
            </p:contentPart>
          </mc:Choice>
          <mc:Fallback xmlns="">
            <p:pic>
              <p:nvPicPr>
                <p:cNvPr id="116" name="Freihand 115">
                  <a:extLst>
                    <a:ext uri="{FF2B5EF4-FFF2-40B4-BE49-F238E27FC236}">
                      <a16:creationId xmlns:a16="http://schemas.microsoft.com/office/drawing/2014/main" id="{E40327D0-8F07-482C-9F0C-907C63EA7738}"/>
                    </a:ext>
                  </a:extLst>
                </p:cNvPr>
                <p:cNvPicPr/>
                <p:nvPr/>
              </p:nvPicPr>
              <p:blipFill>
                <a:blip r:embed="rId138"/>
                <a:stretch>
                  <a:fillRect/>
                </a:stretch>
              </p:blipFill>
              <p:spPr>
                <a:xfrm>
                  <a:off x="8686244" y="3766582"/>
                  <a:ext cx="1764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7" name="Freihand 116">
                  <a:extLst>
                    <a:ext uri="{FF2B5EF4-FFF2-40B4-BE49-F238E27FC236}">
                      <a16:creationId xmlns:a16="http://schemas.microsoft.com/office/drawing/2014/main" id="{8AEDE14B-8299-4869-84B0-28275F8C938D}"/>
                    </a:ext>
                  </a:extLst>
                </p14:cNvPr>
                <p14:cNvContentPartPr/>
                <p14:nvPr/>
              </p14:nvContentPartPr>
              <p14:xfrm>
                <a:off x="8953004" y="3787102"/>
                <a:ext cx="108000" cy="165240"/>
              </p14:xfrm>
            </p:contentPart>
          </mc:Choice>
          <mc:Fallback xmlns="">
            <p:pic>
              <p:nvPicPr>
                <p:cNvPr id="117" name="Freihand 116">
                  <a:extLst>
                    <a:ext uri="{FF2B5EF4-FFF2-40B4-BE49-F238E27FC236}">
                      <a16:creationId xmlns:a16="http://schemas.microsoft.com/office/drawing/2014/main" id="{8AEDE14B-8299-4869-84B0-28275F8C938D}"/>
                    </a:ext>
                  </a:extLst>
                </p:cNvPr>
                <p:cNvPicPr/>
                <p:nvPr/>
              </p:nvPicPr>
              <p:blipFill>
                <a:blip r:embed="rId140"/>
                <a:stretch>
                  <a:fillRect/>
                </a:stretch>
              </p:blipFill>
              <p:spPr>
                <a:xfrm>
                  <a:off x="8944004" y="3778462"/>
                  <a:ext cx="125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8" name="Freihand 117">
                  <a:extLst>
                    <a:ext uri="{FF2B5EF4-FFF2-40B4-BE49-F238E27FC236}">
                      <a16:creationId xmlns:a16="http://schemas.microsoft.com/office/drawing/2014/main" id="{187B460D-D850-40DA-A6F4-D123432F6DAE}"/>
                    </a:ext>
                  </a:extLst>
                </p14:cNvPr>
                <p14:cNvContentPartPr/>
                <p14:nvPr/>
              </p14:nvContentPartPr>
              <p14:xfrm>
                <a:off x="9140924" y="3818782"/>
                <a:ext cx="215640" cy="95040"/>
              </p14:xfrm>
            </p:contentPart>
          </mc:Choice>
          <mc:Fallback xmlns="">
            <p:pic>
              <p:nvPicPr>
                <p:cNvPr id="118" name="Freihand 117">
                  <a:extLst>
                    <a:ext uri="{FF2B5EF4-FFF2-40B4-BE49-F238E27FC236}">
                      <a16:creationId xmlns:a16="http://schemas.microsoft.com/office/drawing/2014/main" id="{187B460D-D850-40DA-A6F4-D123432F6DAE}"/>
                    </a:ext>
                  </a:extLst>
                </p:cNvPr>
                <p:cNvPicPr/>
                <p:nvPr/>
              </p:nvPicPr>
              <p:blipFill>
                <a:blip r:embed="rId142"/>
                <a:stretch>
                  <a:fillRect/>
                </a:stretch>
              </p:blipFill>
              <p:spPr>
                <a:xfrm>
                  <a:off x="9132284" y="3809782"/>
                  <a:ext cx="233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9" name="Freihand 118">
                  <a:extLst>
                    <a:ext uri="{FF2B5EF4-FFF2-40B4-BE49-F238E27FC236}">
                      <a16:creationId xmlns:a16="http://schemas.microsoft.com/office/drawing/2014/main" id="{6155EB20-CC19-40B5-B2B3-AE9407A960D1}"/>
                    </a:ext>
                  </a:extLst>
                </p14:cNvPr>
                <p14:cNvContentPartPr/>
                <p14:nvPr/>
              </p14:nvContentPartPr>
              <p14:xfrm>
                <a:off x="9283844" y="3727702"/>
                <a:ext cx="5040" cy="1800"/>
              </p14:xfrm>
            </p:contentPart>
          </mc:Choice>
          <mc:Fallback xmlns="">
            <p:pic>
              <p:nvPicPr>
                <p:cNvPr id="119" name="Freihand 118">
                  <a:extLst>
                    <a:ext uri="{FF2B5EF4-FFF2-40B4-BE49-F238E27FC236}">
                      <a16:creationId xmlns:a16="http://schemas.microsoft.com/office/drawing/2014/main" id="{6155EB20-CC19-40B5-B2B3-AE9407A960D1}"/>
                    </a:ext>
                  </a:extLst>
                </p:cNvPr>
                <p:cNvPicPr/>
                <p:nvPr/>
              </p:nvPicPr>
              <p:blipFill>
                <a:blip r:embed="rId144"/>
                <a:stretch>
                  <a:fillRect/>
                </a:stretch>
              </p:blipFill>
              <p:spPr>
                <a:xfrm>
                  <a:off x="9275204" y="3719062"/>
                  <a:ext cx="22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F70EDE63-D60E-48A2-8BA6-24F82F3C82DA}"/>
                    </a:ext>
                  </a:extLst>
                </p14:cNvPr>
                <p14:cNvContentPartPr/>
                <p14:nvPr/>
              </p14:nvContentPartPr>
              <p14:xfrm>
                <a:off x="9509204" y="3720142"/>
                <a:ext cx="137880" cy="174960"/>
              </p14:xfrm>
            </p:contentPart>
          </mc:Choice>
          <mc:Fallback xmlns="">
            <p:pic>
              <p:nvPicPr>
                <p:cNvPr id="121" name="Freihand 120">
                  <a:extLst>
                    <a:ext uri="{FF2B5EF4-FFF2-40B4-BE49-F238E27FC236}">
                      <a16:creationId xmlns:a16="http://schemas.microsoft.com/office/drawing/2014/main" id="{F70EDE63-D60E-48A2-8BA6-24F82F3C82DA}"/>
                    </a:ext>
                  </a:extLst>
                </p:cNvPr>
                <p:cNvPicPr/>
                <p:nvPr/>
              </p:nvPicPr>
              <p:blipFill>
                <a:blip r:embed="rId146"/>
                <a:stretch>
                  <a:fillRect/>
                </a:stretch>
              </p:blipFill>
              <p:spPr>
                <a:xfrm>
                  <a:off x="9500204" y="3711142"/>
                  <a:ext cx="155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2" name="Freihand 121">
                  <a:extLst>
                    <a:ext uri="{FF2B5EF4-FFF2-40B4-BE49-F238E27FC236}">
                      <a16:creationId xmlns:a16="http://schemas.microsoft.com/office/drawing/2014/main" id="{CCB1424D-EF06-4476-82F9-49B7B6F96635}"/>
                    </a:ext>
                  </a:extLst>
                </p14:cNvPr>
                <p14:cNvContentPartPr/>
                <p14:nvPr/>
              </p14:nvContentPartPr>
              <p14:xfrm>
                <a:off x="9718724" y="3740302"/>
                <a:ext cx="268920" cy="94680"/>
              </p14:xfrm>
            </p:contentPart>
          </mc:Choice>
          <mc:Fallback xmlns="">
            <p:pic>
              <p:nvPicPr>
                <p:cNvPr id="122" name="Freihand 121">
                  <a:extLst>
                    <a:ext uri="{FF2B5EF4-FFF2-40B4-BE49-F238E27FC236}">
                      <a16:creationId xmlns:a16="http://schemas.microsoft.com/office/drawing/2014/main" id="{CCB1424D-EF06-4476-82F9-49B7B6F96635}"/>
                    </a:ext>
                  </a:extLst>
                </p:cNvPr>
                <p:cNvPicPr/>
                <p:nvPr/>
              </p:nvPicPr>
              <p:blipFill>
                <a:blip r:embed="rId148"/>
                <a:stretch>
                  <a:fillRect/>
                </a:stretch>
              </p:blipFill>
              <p:spPr>
                <a:xfrm>
                  <a:off x="9710084" y="3731302"/>
                  <a:ext cx="28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3" name="Freihand 122">
                  <a:extLst>
                    <a:ext uri="{FF2B5EF4-FFF2-40B4-BE49-F238E27FC236}">
                      <a16:creationId xmlns:a16="http://schemas.microsoft.com/office/drawing/2014/main" id="{F4CD3AE7-3A83-4FF2-A642-316B9637DA8B}"/>
                    </a:ext>
                  </a:extLst>
                </p14:cNvPr>
                <p14:cNvContentPartPr/>
                <p14:nvPr/>
              </p14:nvContentPartPr>
              <p14:xfrm>
                <a:off x="10200404" y="3602062"/>
                <a:ext cx="31320" cy="187560"/>
              </p14:xfrm>
            </p:contentPart>
          </mc:Choice>
          <mc:Fallback xmlns="">
            <p:pic>
              <p:nvPicPr>
                <p:cNvPr id="123" name="Freihand 122">
                  <a:extLst>
                    <a:ext uri="{FF2B5EF4-FFF2-40B4-BE49-F238E27FC236}">
                      <a16:creationId xmlns:a16="http://schemas.microsoft.com/office/drawing/2014/main" id="{F4CD3AE7-3A83-4FF2-A642-316B9637DA8B}"/>
                    </a:ext>
                  </a:extLst>
                </p:cNvPr>
                <p:cNvPicPr/>
                <p:nvPr/>
              </p:nvPicPr>
              <p:blipFill>
                <a:blip r:embed="rId150"/>
                <a:stretch>
                  <a:fillRect/>
                </a:stretch>
              </p:blipFill>
              <p:spPr>
                <a:xfrm>
                  <a:off x="10191404" y="3593062"/>
                  <a:ext cx="48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4" name="Freihand 123">
                  <a:extLst>
                    <a:ext uri="{FF2B5EF4-FFF2-40B4-BE49-F238E27FC236}">
                      <a16:creationId xmlns:a16="http://schemas.microsoft.com/office/drawing/2014/main" id="{EA5406F9-6F83-42E2-AA4B-62806002FC98}"/>
                    </a:ext>
                  </a:extLst>
                </p14:cNvPr>
                <p14:cNvContentPartPr/>
                <p14:nvPr/>
              </p14:nvContentPartPr>
              <p14:xfrm>
                <a:off x="10123004" y="3692782"/>
                <a:ext cx="207360" cy="92880"/>
              </p14:xfrm>
            </p:contentPart>
          </mc:Choice>
          <mc:Fallback xmlns="">
            <p:pic>
              <p:nvPicPr>
                <p:cNvPr id="124" name="Freihand 123">
                  <a:extLst>
                    <a:ext uri="{FF2B5EF4-FFF2-40B4-BE49-F238E27FC236}">
                      <a16:creationId xmlns:a16="http://schemas.microsoft.com/office/drawing/2014/main" id="{EA5406F9-6F83-42E2-AA4B-62806002FC98}"/>
                    </a:ext>
                  </a:extLst>
                </p:cNvPr>
                <p:cNvPicPr/>
                <p:nvPr/>
              </p:nvPicPr>
              <p:blipFill>
                <a:blip r:embed="rId152"/>
                <a:stretch>
                  <a:fillRect/>
                </a:stretch>
              </p:blipFill>
              <p:spPr>
                <a:xfrm>
                  <a:off x="10114004" y="3684142"/>
                  <a:ext cx="225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5" name="Freihand 124">
                  <a:extLst>
                    <a:ext uri="{FF2B5EF4-FFF2-40B4-BE49-F238E27FC236}">
                      <a16:creationId xmlns:a16="http://schemas.microsoft.com/office/drawing/2014/main" id="{95B3BC42-FF24-4F1F-B38C-BF2BA66A6270}"/>
                    </a:ext>
                  </a:extLst>
                </p14:cNvPr>
                <p14:cNvContentPartPr/>
                <p14:nvPr/>
              </p14:nvContentPartPr>
              <p14:xfrm>
                <a:off x="10107524" y="3559582"/>
                <a:ext cx="180000" cy="69840"/>
              </p14:xfrm>
            </p:contentPart>
          </mc:Choice>
          <mc:Fallback xmlns="">
            <p:pic>
              <p:nvPicPr>
                <p:cNvPr id="125" name="Freihand 124">
                  <a:extLst>
                    <a:ext uri="{FF2B5EF4-FFF2-40B4-BE49-F238E27FC236}">
                      <a16:creationId xmlns:a16="http://schemas.microsoft.com/office/drawing/2014/main" id="{95B3BC42-FF24-4F1F-B38C-BF2BA66A6270}"/>
                    </a:ext>
                  </a:extLst>
                </p:cNvPr>
                <p:cNvPicPr/>
                <p:nvPr/>
              </p:nvPicPr>
              <p:blipFill>
                <a:blip r:embed="rId154"/>
                <a:stretch>
                  <a:fillRect/>
                </a:stretch>
              </p:blipFill>
              <p:spPr>
                <a:xfrm>
                  <a:off x="10098524" y="3550942"/>
                  <a:ext cx="197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6" name="Freihand 125">
                  <a:extLst>
                    <a:ext uri="{FF2B5EF4-FFF2-40B4-BE49-F238E27FC236}">
                      <a16:creationId xmlns:a16="http://schemas.microsoft.com/office/drawing/2014/main" id="{E10AE4ED-C40D-43D7-93D2-5DD248FF0A3E}"/>
                    </a:ext>
                  </a:extLst>
                </p14:cNvPr>
                <p14:cNvContentPartPr/>
                <p14:nvPr/>
              </p14:nvContentPartPr>
              <p14:xfrm>
                <a:off x="10345844" y="3626182"/>
                <a:ext cx="147960" cy="73800"/>
              </p14:xfrm>
            </p:contentPart>
          </mc:Choice>
          <mc:Fallback xmlns="">
            <p:pic>
              <p:nvPicPr>
                <p:cNvPr id="126" name="Freihand 125">
                  <a:extLst>
                    <a:ext uri="{FF2B5EF4-FFF2-40B4-BE49-F238E27FC236}">
                      <a16:creationId xmlns:a16="http://schemas.microsoft.com/office/drawing/2014/main" id="{E10AE4ED-C40D-43D7-93D2-5DD248FF0A3E}"/>
                    </a:ext>
                  </a:extLst>
                </p:cNvPr>
                <p:cNvPicPr/>
                <p:nvPr/>
              </p:nvPicPr>
              <p:blipFill>
                <a:blip r:embed="rId156"/>
                <a:stretch>
                  <a:fillRect/>
                </a:stretch>
              </p:blipFill>
              <p:spPr>
                <a:xfrm>
                  <a:off x="10336844" y="3617542"/>
                  <a:ext cx="165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7" name="Freihand 126">
                  <a:extLst>
                    <a:ext uri="{FF2B5EF4-FFF2-40B4-BE49-F238E27FC236}">
                      <a16:creationId xmlns:a16="http://schemas.microsoft.com/office/drawing/2014/main" id="{FE2F03BA-81BF-4B9D-983E-5ED5175EE35C}"/>
                    </a:ext>
                  </a:extLst>
                </p14:cNvPr>
                <p14:cNvContentPartPr/>
                <p14:nvPr/>
              </p14:nvContentPartPr>
              <p14:xfrm>
                <a:off x="10546004" y="3483982"/>
                <a:ext cx="222840" cy="183240"/>
              </p14:xfrm>
            </p:contentPart>
          </mc:Choice>
          <mc:Fallback xmlns="">
            <p:pic>
              <p:nvPicPr>
                <p:cNvPr id="127" name="Freihand 126">
                  <a:extLst>
                    <a:ext uri="{FF2B5EF4-FFF2-40B4-BE49-F238E27FC236}">
                      <a16:creationId xmlns:a16="http://schemas.microsoft.com/office/drawing/2014/main" id="{FE2F03BA-81BF-4B9D-983E-5ED5175EE35C}"/>
                    </a:ext>
                  </a:extLst>
                </p:cNvPr>
                <p:cNvPicPr/>
                <p:nvPr/>
              </p:nvPicPr>
              <p:blipFill>
                <a:blip r:embed="rId158"/>
                <a:stretch>
                  <a:fillRect/>
                </a:stretch>
              </p:blipFill>
              <p:spPr>
                <a:xfrm>
                  <a:off x="10537004" y="3474982"/>
                  <a:ext cx="240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8" name="Freihand 127">
                  <a:extLst>
                    <a:ext uri="{FF2B5EF4-FFF2-40B4-BE49-F238E27FC236}">
                      <a16:creationId xmlns:a16="http://schemas.microsoft.com/office/drawing/2014/main" id="{D4268488-DE14-4D61-8BD0-DEBDD4CB1D99}"/>
                    </a:ext>
                  </a:extLst>
                </p14:cNvPr>
                <p14:cNvContentPartPr/>
                <p14:nvPr/>
              </p14:nvContentPartPr>
              <p14:xfrm>
                <a:off x="10816364" y="3481102"/>
                <a:ext cx="285840" cy="148320"/>
              </p14:xfrm>
            </p:contentPart>
          </mc:Choice>
          <mc:Fallback xmlns="">
            <p:pic>
              <p:nvPicPr>
                <p:cNvPr id="128" name="Freihand 127">
                  <a:extLst>
                    <a:ext uri="{FF2B5EF4-FFF2-40B4-BE49-F238E27FC236}">
                      <a16:creationId xmlns:a16="http://schemas.microsoft.com/office/drawing/2014/main" id="{D4268488-DE14-4D61-8BD0-DEBDD4CB1D99}"/>
                    </a:ext>
                  </a:extLst>
                </p:cNvPr>
                <p:cNvPicPr/>
                <p:nvPr/>
              </p:nvPicPr>
              <p:blipFill>
                <a:blip r:embed="rId160"/>
                <a:stretch>
                  <a:fillRect/>
                </a:stretch>
              </p:blipFill>
              <p:spPr>
                <a:xfrm>
                  <a:off x="10807724" y="3472462"/>
                  <a:ext cx="303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9" name="Freihand 128">
                  <a:extLst>
                    <a:ext uri="{FF2B5EF4-FFF2-40B4-BE49-F238E27FC236}">
                      <a16:creationId xmlns:a16="http://schemas.microsoft.com/office/drawing/2014/main" id="{FEFF6F90-0B6E-4BD1-AF52-254E62D63566}"/>
                    </a:ext>
                  </a:extLst>
                </p14:cNvPr>
                <p14:cNvContentPartPr/>
                <p14:nvPr/>
              </p14:nvContentPartPr>
              <p14:xfrm>
                <a:off x="11099324" y="3422782"/>
                <a:ext cx="28080" cy="28800"/>
              </p14:xfrm>
            </p:contentPart>
          </mc:Choice>
          <mc:Fallback xmlns="">
            <p:pic>
              <p:nvPicPr>
                <p:cNvPr id="129" name="Freihand 128">
                  <a:extLst>
                    <a:ext uri="{FF2B5EF4-FFF2-40B4-BE49-F238E27FC236}">
                      <a16:creationId xmlns:a16="http://schemas.microsoft.com/office/drawing/2014/main" id="{FEFF6F90-0B6E-4BD1-AF52-254E62D63566}"/>
                    </a:ext>
                  </a:extLst>
                </p:cNvPr>
                <p:cNvPicPr/>
                <p:nvPr/>
              </p:nvPicPr>
              <p:blipFill>
                <a:blip r:embed="rId162"/>
                <a:stretch>
                  <a:fillRect/>
                </a:stretch>
              </p:blipFill>
              <p:spPr>
                <a:xfrm>
                  <a:off x="11090324" y="3414142"/>
                  <a:ext cx="45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0" name="Freihand 129">
                  <a:extLst>
                    <a:ext uri="{FF2B5EF4-FFF2-40B4-BE49-F238E27FC236}">
                      <a16:creationId xmlns:a16="http://schemas.microsoft.com/office/drawing/2014/main" id="{82A46461-95E1-4A8E-A515-38C4147A3A3D}"/>
                    </a:ext>
                  </a:extLst>
                </p14:cNvPr>
                <p14:cNvContentPartPr/>
                <p14:nvPr/>
              </p14:nvContentPartPr>
              <p14:xfrm>
                <a:off x="11180324" y="3319462"/>
                <a:ext cx="240480" cy="194400"/>
              </p14:xfrm>
            </p:contentPart>
          </mc:Choice>
          <mc:Fallback xmlns="">
            <p:pic>
              <p:nvPicPr>
                <p:cNvPr id="130" name="Freihand 129">
                  <a:extLst>
                    <a:ext uri="{FF2B5EF4-FFF2-40B4-BE49-F238E27FC236}">
                      <a16:creationId xmlns:a16="http://schemas.microsoft.com/office/drawing/2014/main" id="{82A46461-95E1-4A8E-A515-38C4147A3A3D}"/>
                    </a:ext>
                  </a:extLst>
                </p:cNvPr>
                <p:cNvPicPr/>
                <p:nvPr/>
              </p:nvPicPr>
              <p:blipFill>
                <a:blip r:embed="rId164"/>
                <a:stretch>
                  <a:fillRect/>
                </a:stretch>
              </p:blipFill>
              <p:spPr>
                <a:xfrm>
                  <a:off x="11171684" y="3310822"/>
                  <a:ext cx="258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1" name="Freihand 130">
                  <a:extLst>
                    <a:ext uri="{FF2B5EF4-FFF2-40B4-BE49-F238E27FC236}">
                      <a16:creationId xmlns:a16="http://schemas.microsoft.com/office/drawing/2014/main" id="{6B2899B2-58E6-4F21-BD14-5CA88A4E2497}"/>
                    </a:ext>
                  </a:extLst>
                </p14:cNvPr>
                <p14:cNvContentPartPr/>
                <p14:nvPr/>
              </p14:nvContentPartPr>
              <p14:xfrm>
                <a:off x="11432324" y="3366262"/>
                <a:ext cx="34200" cy="139320"/>
              </p14:xfrm>
            </p:contentPart>
          </mc:Choice>
          <mc:Fallback xmlns="">
            <p:pic>
              <p:nvPicPr>
                <p:cNvPr id="131" name="Freihand 130">
                  <a:extLst>
                    <a:ext uri="{FF2B5EF4-FFF2-40B4-BE49-F238E27FC236}">
                      <a16:creationId xmlns:a16="http://schemas.microsoft.com/office/drawing/2014/main" id="{6B2899B2-58E6-4F21-BD14-5CA88A4E2497}"/>
                    </a:ext>
                  </a:extLst>
                </p:cNvPr>
                <p:cNvPicPr/>
                <p:nvPr/>
              </p:nvPicPr>
              <p:blipFill>
                <a:blip r:embed="rId166"/>
                <a:stretch>
                  <a:fillRect/>
                </a:stretch>
              </p:blipFill>
              <p:spPr>
                <a:xfrm>
                  <a:off x="11423684" y="3357622"/>
                  <a:ext cx="51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2" name="Freihand 131">
                  <a:extLst>
                    <a:ext uri="{FF2B5EF4-FFF2-40B4-BE49-F238E27FC236}">
                      <a16:creationId xmlns:a16="http://schemas.microsoft.com/office/drawing/2014/main" id="{E68298E5-2C6D-4C93-88DA-C8FE29837818}"/>
                    </a:ext>
                  </a:extLst>
                </p14:cNvPr>
                <p14:cNvContentPartPr/>
                <p14:nvPr/>
              </p14:nvContentPartPr>
              <p14:xfrm>
                <a:off x="11516204" y="3317302"/>
                <a:ext cx="267840" cy="134640"/>
              </p14:xfrm>
            </p:contentPart>
          </mc:Choice>
          <mc:Fallback xmlns="">
            <p:pic>
              <p:nvPicPr>
                <p:cNvPr id="132" name="Freihand 131">
                  <a:extLst>
                    <a:ext uri="{FF2B5EF4-FFF2-40B4-BE49-F238E27FC236}">
                      <a16:creationId xmlns:a16="http://schemas.microsoft.com/office/drawing/2014/main" id="{E68298E5-2C6D-4C93-88DA-C8FE29837818}"/>
                    </a:ext>
                  </a:extLst>
                </p:cNvPr>
                <p:cNvPicPr/>
                <p:nvPr/>
              </p:nvPicPr>
              <p:blipFill>
                <a:blip r:embed="rId168"/>
                <a:stretch>
                  <a:fillRect/>
                </a:stretch>
              </p:blipFill>
              <p:spPr>
                <a:xfrm>
                  <a:off x="11507564" y="3308302"/>
                  <a:ext cx="285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4" name="Freihand 133">
                  <a:extLst>
                    <a:ext uri="{FF2B5EF4-FFF2-40B4-BE49-F238E27FC236}">
                      <a16:creationId xmlns:a16="http://schemas.microsoft.com/office/drawing/2014/main" id="{16FAFBDE-56AC-49BC-8261-7DE936EA233B}"/>
                    </a:ext>
                  </a:extLst>
                </p14:cNvPr>
                <p14:cNvContentPartPr/>
                <p14:nvPr/>
              </p14:nvContentPartPr>
              <p14:xfrm>
                <a:off x="8042924" y="4157182"/>
                <a:ext cx="223200" cy="25560"/>
              </p14:xfrm>
            </p:contentPart>
          </mc:Choice>
          <mc:Fallback xmlns="">
            <p:pic>
              <p:nvPicPr>
                <p:cNvPr id="134" name="Freihand 133">
                  <a:extLst>
                    <a:ext uri="{FF2B5EF4-FFF2-40B4-BE49-F238E27FC236}">
                      <a16:creationId xmlns:a16="http://schemas.microsoft.com/office/drawing/2014/main" id="{16FAFBDE-56AC-49BC-8261-7DE936EA233B}"/>
                    </a:ext>
                  </a:extLst>
                </p:cNvPr>
                <p:cNvPicPr/>
                <p:nvPr/>
              </p:nvPicPr>
              <p:blipFill>
                <a:blip r:embed="rId170"/>
                <a:stretch>
                  <a:fillRect/>
                </a:stretch>
              </p:blipFill>
              <p:spPr>
                <a:xfrm>
                  <a:off x="8034284" y="4148182"/>
                  <a:ext cx="240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5" name="Freihand 134">
                  <a:extLst>
                    <a:ext uri="{FF2B5EF4-FFF2-40B4-BE49-F238E27FC236}">
                      <a16:creationId xmlns:a16="http://schemas.microsoft.com/office/drawing/2014/main" id="{C9BB1A84-4F39-47B5-8B1B-7A0694347A6D}"/>
                    </a:ext>
                  </a:extLst>
                </p14:cNvPr>
                <p14:cNvContentPartPr/>
                <p14:nvPr/>
              </p14:nvContentPartPr>
              <p14:xfrm>
                <a:off x="8039324" y="4204702"/>
                <a:ext cx="221040" cy="59760"/>
              </p14:xfrm>
            </p:contentPart>
          </mc:Choice>
          <mc:Fallback xmlns="">
            <p:pic>
              <p:nvPicPr>
                <p:cNvPr id="135" name="Freihand 134">
                  <a:extLst>
                    <a:ext uri="{FF2B5EF4-FFF2-40B4-BE49-F238E27FC236}">
                      <a16:creationId xmlns:a16="http://schemas.microsoft.com/office/drawing/2014/main" id="{C9BB1A84-4F39-47B5-8B1B-7A0694347A6D}"/>
                    </a:ext>
                  </a:extLst>
                </p:cNvPr>
                <p:cNvPicPr/>
                <p:nvPr/>
              </p:nvPicPr>
              <p:blipFill>
                <a:blip r:embed="rId172"/>
                <a:stretch>
                  <a:fillRect/>
                </a:stretch>
              </p:blipFill>
              <p:spPr>
                <a:xfrm>
                  <a:off x="8030684" y="4195702"/>
                  <a:ext cx="238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6" name="Freihand 135">
                  <a:extLst>
                    <a:ext uri="{FF2B5EF4-FFF2-40B4-BE49-F238E27FC236}">
                      <a16:creationId xmlns:a16="http://schemas.microsoft.com/office/drawing/2014/main" id="{319C2DF8-AA66-43BA-8C58-59AA71F5E231}"/>
                    </a:ext>
                  </a:extLst>
                </p14:cNvPr>
                <p14:cNvContentPartPr/>
                <p14:nvPr/>
              </p14:nvContentPartPr>
              <p14:xfrm>
                <a:off x="8257124" y="4096342"/>
                <a:ext cx="61200" cy="163080"/>
              </p14:xfrm>
            </p:contentPart>
          </mc:Choice>
          <mc:Fallback xmlns="">
            <p:pic>
              <p:nvPicPr>
                <p:cNvPr id="136" name="Freihand 135">
                  <a:extLst>
                    <a:ext uri="{FF2B5EF4-FFF2-40B4-BE49-F238E27FC236}">
                      <a16:creationId xmlns:a16="http://schemas.microsoft.com/office/drawing/2014/main" id="{319C2DF8-AA66-43BA-8C58-59AA71F5E231}"/>
                    </a:ext>
                  </a:extLst>
                </p:cNvPr>
                <p:cNvPicPr/>
                <p:nvPr/>
              </p:nvPicPr>
              <p:blipFill>
                <a:blip r:embed="rId174"/>
                <a:stretch>
                  <a:fillRect/>
                </a:stretch>
              </p:blipFill>
              <p:spPr>
                <a:xfrm>
                  <a:off x="8248124" y="4087702"/>
                  <a:ext cx="78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8" name="Freihand 137">
                  <a:extLst>
                    <a:ext uri="{FF2B5EF4-FFF2-40B4-BE49-F238E27FC236}">
                      <a16:creationId xmlns:a16="http://schemas.microsoft.com/office/drawing/2014/main" id="{CBF3A3E7-9456-49B6-ABF5-7A85C42D1011}"/>
                    </a:ext>
                  </a:extLst>
                </p14:cNvPr>
                <p14:cNvContentPartPr/>
                <p14:nvPr/>
              </p14:nvContentPartPr>
              <p14:xfrm>
                <a:off x="8417684" y="4093462"/>
                <a:ext cx="295560" cy="116640"/>
              </p14:xfrm>
            </p:contentPart>
          </mc:Choice>
          <mc:Fallback xmlns="">
            <p:pic>
              <p:nvPicPr>
                <p:cNvPr id="138" name="Freihand 137">
                  <a:extLst>
                    <a:ext uri="{FF2B5EF4-FFF2-40B4-BE49-F238E27FC236}">
                      <a16:creationId xmlns:a16="http://schemas.microsoft.com/office/drawing/2014/main" id="{CBF3A3E7-9456-49B6-ABF5-7A85C42D1011}"/>
                    </a:ext>
                  </a:extLst>
                </p:cNvPr>
                <p:cNvPicPr/>
                <p:nvPr/>
              </p:nvPicPr>
              <p:blipFill>
                <a:blip r:embed="rId176"/>
                <a:stretch>
                  <a:fillRect/>
                </a:stretch>
              </p:blipFill>
              <p:spPr>
                <a:xfrm>
                  <a:off x="8408684" y="4084462"/>
                  <a:ext cx="313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9" name="Freihand 138">
                  <a:extLst>
                    <a:ext uri="{FF2B5EF4-FFF2-40B4-BE49-F238E27FC236}">
                      <a16:creationId xmlns:a16="http://schemas.microsoft.com/office/drawing/2014/main" id="{16DD96D4-097E-48DE-83CF-3CB75F387220}"/>
                    </a:ext>
                  </a:extLst>
                </p14:cNvPr>
                <p14:cNvContentPartPr/>
                <p14:nvPr/>
              </p14:nvContentPartPr>
              <p14:xfrm>
                <a:off x="8755004" y="4033342"/>
                <a:ext cx="120960" cy="126360"/>
              </p14:xfrm>
            </p:contentPart>
          </mc:Choice>
          <mc:Fallback xmlns="">
            <p:pic>
              <p:nvPicPr>
                <p:cNvPr id="139" name="Freihand 138">
                  <a:extLst>
                    <a:ext uri="{FF2B5EF4-FFF2-40B4-BE49-F238E27FC236}">
                      <a16:creationId xmlns:a16="http://schemas.microsoft.com/office/drawing/2014/main" id="{16DD96D4-097E-48DE-83CF-3CB75F387220}"/>
                    </a:ext>
                  </a:extLst>
                </p:cNvPr>
                <p:cNvPicPr/>
                <p:nvPr/>
              </p:nvPicPr>
              <p:blipFill>
                <a:blip r:embed="rId178"/>
                <a:stretch>
                  <a:fillRect/>
                </a:stretch>
              </p:blipFill>
              <p:spPr>
                <a:xfrm>
                  <a:off x="8746364" y="4024342"/>
                  <a:ext cx="138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0" name="Freihand 139">
                  <a:extLst>
                    <a:ext uri="{FF2B5EF4-FFF2-40B4-BE49-F238E27FC236}">
                      <a16:creationId xmlns:a16="http://schemas.microsoft.com/office/drawing/2014/main" id="{69158659-94F2-4BAF-841C-C9E43904E7EE}"/>
                    </a:ext>
                  </a:extLst>
                </p14:cNvPr>
                <p14:cNvContentPartPr/>
                <p14:nvPr/>
              </p14:nvContentPartPr>
              <p14:xfrm>
                <a:off x="8896844" y="4016422"/>
                <a:ext cx="72360" cy="117360"/>
              </p14:xfrm>
            </p:contentPart>
          </mc:Choice>
          <mc:Fallback xmlns="">
            <p:pic>
              <p:nvPicPr>
                <p:cNvPr id="140" name="Freihand 139">
                  <a:extLst>
                    <a:ext uri="{FF2B5EF4-FFF2-40B4-BE49-F238E27FC236}">
                      <a16:creationId xmlns:a16="http://schemas.microsoft.com/office/drawing/2014/main" id="{69158659-94F2-4BAF-841C-C9E43904E7EE}"/>
                    </a:ext>
                  </a:extLst>
                </p:cNvPr>
                <p:cNvPicPr/>
                <p:nvPr/>
              </p:nvPicPr>
              <p:blipFill>
                <a:blip r:embed="rId180"/>
                <a:stretch>
                  <a:fillRect/>
                </a:stretch>
              </p:blipFill>
              <p:spPr>
                <a:xfrm>
                  <a:off x="8887844" y="4007782"/>
                  <a:ext cx="90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1" name="Freihand 140">
                  <a:extLst>
                    <a:ext uri="{FF2B5EF4-FFF2-40B4-BE49-F238E27FC236}">
                      <a16:creationId xmlns:a16="http://schemas.microsoft.com/office/drawing/2014/main" id="{FC07D366-CC1C-47B7-9B77-E9D1A3208CAD}"/>
                    </a:ext>
                  </a:extLst>
                </p14:cNvPr>
                <p14:cNvContentPartPr/>
                <p14:nvPr/>
              </p14:nvContentPartPr>
              <p14:xfrm>
                <a:off x="8991884" y="4000942"/>
                <a:ext cx="194040" cy="96480"/>
              </p14:xfrm>
            </p:contentPart>
          </mc:Choice>
          <mc:Fallback xmlns="">
            <p:pic>
              <p:nvPicPr>
                <p:cNvPr id="141" name="Freihand 140">
                  <a:extLst>
                    <a:ext uri="{FF2B5EF4-FFF2-40B4-BE49-F238E27FC236}">
                      <a16:creationId xmlns:a16="http://schemas.microsoft.com/office/drawing/2014/main" id="{FC07D366-CC1C-47B7-9B77-E9D1A3208CAD}"/>
                    </a:ext>
                  </a:extLst>
                </p:cNvPr>
                <p:cNvPicPr/>
                <p:nvPr/>
              </p:nvPicPr>
              <p:blipFill>
                <a:blip r:embed="rId182"/>
                <a:stretch>
                  <a:fillRect/>
                </a:stretch>
              </p:blipFill>
              <p:spPr>
                <a:xfrm>
                  <a:off x="8982884" y="3991942"/>
                  <a:ext cx="211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2" name="Freihand 141">
                  <a:extLst>
                    <a:ext uri="{FF2B5EF4-FFF2-40B4-BE49-F238E27FC236}">
                      <a16:creationId xmlns:a16="http://schemas.microsoft.com/office/drawing/2014/main" id="{AF815C5B-1B15-4CD3-B47D-BC8B7CD4267E}"/>
                    </a:ext>
                  </a:extLst>
                </p14:cNvPr>
                <p14:cNvContentPartPr/>
                <p14:nvPr/>
              </p14:nvContentPartPr>
              <p14:xfrm>
                <a:off x="8620364" y="3998422"/>
                <a:ext cx="96480" cy="59760"/>
              </p14:xfrm>
            </p:contentPart>
          </mc:Choice>
          <mc:Fallback xmlns="">
            <p:pic>
              <p:nvPicPr>
                <p:cNvPr id="142" name="Freihand 141">
                  <a:extLst>
                    <a:ext uri="{FF2B5EF4-FFF2-40B4-BE49-F238E27FC236}">
                      <a16:creationId xmlns:a16="http://schemas.microsoft.com/office/drawing/2014/main" id="{AF815C5B-1B15-4CD3-B47D-BC8B7CD4267E}"/>
                    </a:ext>
                  </a:extLst>
                </p:cNvPr>
                <p:cNvPicPr/>
                <p:nvPr/>
              </p:nvPicPr>
              <p:blipFill>
                <a:blip r:embed="rId184"/>
                <a:stretch>
                  <a:fillRect/>
                </a:stretch>
              </p:blipFill>
              <p:spPr>
                <a:xfrm>
                  <a:off x="8611724" y="3989422"/>
                  <a:ext cx="114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3" name="Freihand 142">
                  <a:extLst>
                    <a:ext uri="{FF2B5EF4-FFF2-40B4-BE49-F238E27FC236}">
                      <a16:creationId xmlns:a16="http://schemas.microsoft.com/office/drawing/2014/main" id="{C49CC591-78E3-4648-A88B-625301B298B3}"/>
                    </a:ext>
                  </a:extLst>
                </p14:cNvPr>
                <p14:cNvContentPartPr/>
                <p14:nvPr/>
              </p14:nvContentPartPr>
              <p14:xfrm>
                <a:off x="9365204" y="3951262"/>
                <a:ext cx="267840" cy="137160"/>
              </p14:xfrm>
            </p:contentPart>
          </mc:Choice>
          <mc:Fallback xmlns="">
            <p:pic>
              <p:nvPicPr>
                <p:cNvPr id="143" name="Freihand 142">
                  <a:extLst>
                    <a:ext uri="{FF2B5EF4-FFF2-40B4-BE49-F238E27FC236}">
                      <a16:creationId xmlns:a16="http://schemas.microsoft.com/office/drawing/2014/main" id="{C49CC591-78E3-4648-A88B-625301B298B3}"/>
                    </a:ext>
                  </a:extLst>
                </p:cNvPr>
                <p:cNvPicPr/>
                <p:nvPr/>
              </p:nvPicPr>
              <p:blipFill>
                <a:blip r:embed="rId186"/>
                <a:stretch>
                  <a:fillRect/>
                </a:stretch>
              </p:blipFill>
              <p:spPr>
                <a:xfrm>
                  <a:off x="9356564" y="3942262"/>
                  <a:ext cx="285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4" name="Freihand 143">
                  <a:extLst>
                    <a:ext uri="{FF2B5EF4-FFF2-40B4-BE49-F238E27FC236}">
                      <a16:creationId xmlns:a16="http://schemas.microsoft.com/office/drawing/2014/main" id="{0EAFAF4C-12CA-4B3C-842D-A5CA8A879D98}"/>
                    </a:ext>
                  </a:extLst>
                </p14:cNvPr>
                <p14:cNvContentPartPr/>
                <p14:nvPr/>
              </p14:nvContentPartPr>
              <p14:xfrm>
                <a:off x="9548084" y="3909502"/>
                <a:ext cx="13320" cy="16920"/>
              </p14:xfrm>
            </p:contentPart>
          </mc:Choice>
          <mc:Fallback xmlns="">
            <p:pic>
              <p:nvPicPr>
                <p:cNvPr id="144" name="Freihand 143">
                  <a:extLst>
                    <a:ext uri="{FF2B5EF4-FFF2-40B4-BE49-F238E27FC236}">
                      <a16:creationId xmlns:a16="http://schemas.microsoft.com/office/drawing/2014/main" id="{0EAFAF4C-12CA-4B3C-842D-A5CA8A879D98}"/>
                    </a:ext>
                  </a:extLst>
                </p:cNvPr>
                <p:cNvPicPr/>
                <p:nvPr/>
              </p:nvPicPr>
              <p:blipFill>
                <a:blip r:embed="rId188"/>
                <a:stretch>
                  <a:fillRect/>
                </a:stretch>
              </p:blipFill>
              <p:spPr>
                <a:xfrm>
                  <a:off x="9539444" y="3900502"/>
                  <a:ext cx="30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5" name="Freihand 144">
                  <a:extLst>
                    <a:ext uri="{FF2B5EF4-FFF2-40B4-BE49-F238E27FC236}">
                      <a16:creationId xmlns:a16="http://schemas.microsoft.com/office/drawing/2014/main" id="{BAF79382-677B-46AF-996A-717FD5FD2010}"/>
                    </a:ext>
                  </a:extLst>
                </p14:cNvPr>
                <p14:cNvContentPartPr/>
                <p14:nvPr/>
              </p14:nvContentPartPr>
              <p14:xfrm>
                <a:off x="9718364" y="3854422"/>
                <a:ext cx="285840" cy="182160"/>
              </p14:xfrm>
            </p:contentPart>
          </mc:Choice>
          <mc:Fallback xmlns="">
            <p:pic>
              <p:nvPicPr>
                <p:cNvPr id="145" name="Freihand 144">
                  <a:extLst>
                    <a:ext uri="{FF2B5EF4-FFF2-40B4-BE49-F238E27FC236}">
                      <a16:creationId xmlns:a16="http://schemas.microsoft.com/office/drawing/2014/main" id="{BAF79382-677B-46AF-996A-717FD5FD2010}"/>
                    </a:ext>
                  </a:extLst>
                </p:cNvPr>
                <p:cNvPicPr/>
                <p:nvPr/>
              </p:nvPicPr>
              <p:blipFill>
                <a:blip r:embed="rId190"/>
                <a:stretch>
                  <a:fillRect/>
                </a:stretch>
              </p:blipFill>
              <p:spPr>
                <a:xfrm>
                  <a:off x="9709724" y="3845422"/>
                  <a:ext cx="303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6" name="Freihand 145">
                  <a:extLst>
                    <a:ext uri="{FF2B5EF4-FFF2-40B4-BE49-F238E27FC236}">
                      <a16:creationId xmlns:a16="http://schemas.microsoft.com/office/drawing/2014/main" id="{52C63527-D590-40BA-90EB-85E937723F7C}"/>
                    </a:ext>
                  </a:extLst>
                </p14:cNvPr>
                <p14:cNvContentPartPr/>
                <p14:nvPr/>
              </p14:nvContentPartPr>
              <p14:xfrm>
                <a:off x="10005644" y="3803662"/>
                <a:ext cx="321840" cy="186480"/>
              </p14:xfrm>
            </p:contentPart>
          </mc:Choice>
          <mc:Fallback xmlns="">
            <p:pic>
              <p:nvPicPr>
                <p:cNvPr id="146" name="Freihand 145">
                  <a:extLst>
                    <a:ext uri="{FF2B5EF4-FFF2-40B4-BE49-F238E27FC236}">
                      <a16:creationId xmlns:a16="http://schemas.microsoft.com/office/drawing/2014/main" id="{52C63527-D590-40BA-90EB-85E937723F7C}"/>
                    </a:ext>
                  </a:extLst>
                </p:cNvPr>
                <p:cNvPicPr/>
                <p:nvPr/>
              </p:nvPicPr>
              <p:blipFill>
                <a:blip r:embed="rId192"/>
                <a:stretch>
                  <a:fillRect/>
                </a:stretch>
              </p:blipFill>
              <p:spPr>
                <a:xfrm>
                  <a:off x="9997004" y="3795022"/>
                  <a:ext cx="339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7" name="Freihand 146">
                  <a:extLst>
                    <a:ext uri="{FF2B5EF4-FFF2-40B4-BE49-F238E27FC236}">
                      <a16:creationId xmlns:a16="http://schemas.microsoft.com/office/drawing/2014/main" id="{3B92816C-E9C6-4B1D-AE8E-5C28453D29A6}"/>
                    </a:ext>
                  </a:extLst>
                </p14:cNvPr>
                <p14:cNvContentPartPr/>
                <p14:nvPr/>
              </p14:nvContentPartPr>
              <p14:xfrm>
                <a:off x="10367804" y="3805462"/>
                <a:ext cx="108720" cy="117000"/>
              </p14:xfrm>
            </p:contentPart>
          </mc:Choice>
          <mc:Fallback xmlns="">
            <p:pic>
              <p:nvPicPr>
                <p:cNvPr id="147" name="Freihand 146">
                  <a:extLst>
                    <a:ext uri="{FF2B5EF4-FFF2-40B4-BE49-F238E27FC236}">
                      <a16:creationId xmlns:a16="http://schemas.microsoft.com/office/drawing/2014/main" id="{3B92816C-E9C6-4B1D-AE8E-5C28453D29A6}"/>
                    </a:ext>
                  </a:extLst>
                </p:cNvPr>
                <p:cNvPicPr/>
                <p:nvPr/>
              </p:nvPicPr>
              <p:blipFill>
                <a:blip r:embed="rId194"/>
                <a:stretch>
                  <a:fillRect/>
                </a:stretch>
              </p:blipFill>
              <p:spPr>
                <a:xfrm>
                  <a:off x="10359164" y="3796462"/>
                  <a:ext cx="126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8" name="Freihand 147">
                  <a:extLst>
                    <a:ext uri="{FF2B5EF4-FFF2-40B4-BE49-F238E27FC236}">
                      <a16:creationId xmlns:a16="http://schemas.microsoft.com/office/drawing/2014/main" id="{F0048A8F-C363-4394-BAAD-17855BE96E8B}"/>
                    </a:ext>
                  </a:extLst>
                </p14:cNvPr>
                <p14:cNvContentPartPr/>
                <p14:nvPr/>
              </p14:nvContentPartPr>
              <p14:xfrm>
                <a:off x="10475084" y="3696382"/>
                <a:ext cx="387720" cy="208080"/>
              </p14:xfrm>
            </p:contentPart>
          </mc:Choice>
          <mc:Fallback xmlns="">
            <p:pic>
              <p:nvPicPr>
                <p:cNvPr id="148" name="Freihand 147">
                  <a:extLst>
                    <a:ext uri="{FF2B5EF4-FFF2-40B4-BE49-F238E27FC236}">
                      <a16:creationId xmlns:a16="http://schemas.microsoft.com/office/drawing/2014/main" id="{F0048A8F-C363-4394-BAAD-17855BE96E8B}"/>
                    </a:ext>
                  </a:extLst>
                </p:cNvPr>
                <p:cNvPicPr/>
                <p:nvPr/>
              </p:nvPicPr>
              <p:blipFill>
                <a:blip r:embed="rId196"/>
                <a:stretch>
                  <a:fillRect/>
                </a:stretch>
              </p:blipFill>
              <p:spPr>
                <a:xfrm>
                  <a:off x="10466084" y="3687742"/>
                  <a:ext cx="4053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0" name="Freihand 149">
                  <a:extLst>
                    <a:ext uri="{FF2B5EF4-FFF2-40B4-BE49-F238E27FC236}">
                      <a16:creationId xmlns:a16="http://schemas.microsoft.com/office/drawing/2014/main" id="{321A9EBB-4DC4-4E7D-811B-2A5827367133}"/>
                    </a:ext>
                  </a:extLst>
                </p14:cNvPr>
                <p14:cNvContentPartPr/>
                <p14:nvPr/>
              </p14:nvContentPartPr>
              <p14:xfrm>
                <a:off x="10903844" y="3705742"/>
                <a:ext cx="253440" cy="67680"/>
              </p14:xfrm>
            </p:contentPart>
          </mc:Choice>
          <mc:Fallback xmlns="">
            <p:pic>
              <p:nvPicPr>
                <p:cNvPr id="150" name="Freihand 149">
                  <a:extLst>
                    <a:ext uri="{FF2B5EF4-FFF2-40B4-BE49-F238E27FC236}">
                      <a16:creationId xmlns:a16="http://schemas.microsoft.com/office/drawing/2014/main" id="{321A9EBB-4DC4-4E7D-811B-2A5827367133}"/>
                    </a:ext>
                  </a:extLst>
                </p:cNvPr>
                <p:cNvPicPr/>
                <p:nvPr/>
              </p:nvPicPr>
              <p:blipFill>
                <a:blip r:embed="rId198"/>
                <a:stretch>
                  <a:fillRect/>
                </a:stretch>
              </p:blipFill>
              <p:spPr>
                <a:xfrm>
                  <a:off x="10895204" y="3697102"/>
                  <a:ext cx="271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1" name="Freihand 150">
                  <a:extLst>
                    <a:ext uri="{FF2B5EF4-FFF2-40B4-BE49-F238E27FC236}">
                      <a16:creationId xmlns:a16="http://schemas.microsoft.com/office/drawing/2014/main" id="{F0CA5856-BBE6-4E44-ACC9-F02CE4586E63}"/>
                    </a:ext>
                  </a:extLst>
                </p14:cNvPr>
                <p14:cNvContentPartPr/>
                <p14:nvPr/>
              </p14:nvContentPartPr>
              <p14:xfrm>
                <a:off x="10342964" y="3942622"/>
                <a:ext cx="138960" cy="175320"/>
              </p14:xfrm>
            </p:contentPart>
          </mc:Choice>
          <mc:Fallback xmlns="">
            <p:pic>
              <p:nvPicPr>
                <p:cNvPr id="151" name="Freihand 150">
                  <a:extLst>
                    <a:ext uri="{FF2B5EF4-FFF2-40B4-BE49-F238E27FC236}">
                      <a16:creationId xmlns:a16="http://schemas.microsoft.com/office/drawing/2014/main" id="{F0CA5856-BBE6-4E44-ACC9-F02CE4586E63}"/>
                    </a:ext>
                  </a:extLst>
                </p:cNvPr>
                <p:cNvPicPr/>
                <p:nvPr/>
              </p:nvPicPr>
              <p:blipFill>
                <a:blip r:embed="rId200"/>
                <a:stretch>
                  <a:fillRect/>
                </a:stretch>
              </p:blipFill>
              <p:spPr>
                <a:xfrm>
                  <a:off x="10334324" y="3933622"/>
                  <a:ext cx="156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2" name="Freihand 151">
                  <a:extLst>
                    <a:ext uri="{FF2B5EF4-FFF2-40B4-BE49-F238E27FC236}">
                      <a16:creationId xmlns:a16="http://schemas.microsoft.com/office/drawing/2014/main" id="{018C27E5-6C87-4AC2-8FB2-8AF8043D268E}"/>
                    </a:ext>
                  </a:extLst>
                </p14:cNvPr>
                <p14:cNvContentPartPr/>
                <p14:nvPr/>
              </p14:nvContentPartPr>
              <p14:xfrm>
                <a:off x="10493444" y="3980782"/>
                <a:ext cx="196200" cy="113040"/>
              </p14:xfrm>
            </p:contentPart>
          </mc:Choice>
          <mc:Fallback xmlns="">
            <p:pic>
              <p:nvPicPr>
                <p:cNvPr id="152" name="Freihand 151">
                  <a:extLst>
                    <a:ext uri="{FF2B5EF4-FFF2-40B4-BE49-F238E27FC236}">
                      <a16:creationId xmlns:a16="http://schemas.microsoft.com/office/drawing/2014/main" id="{018C27E5-6C87-4AC2-8FB2-8AF8043D268E}"/>
                    </a:ext>
                  </a:extLst>
                </p:cNvPr>
                <p:cNvPicPr/>
                <p:nvPr/>
              </p:nvPicPr>
              <p:blipFill>
                <a:blip r:embed="rId202"/>
                <a:stretch>
                  <a:fillRect/>
                </a:stretch>
              </p:blipFill>
              <p:spPr>
                <a:xfrm>
                  <a:off x="10484804" y="3971782"/>
                  <a:ext cx="213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3" name="Freihand 152">
                  <a:extLst>
                    <a:ext uri="{FF2B5EF4-FFF2-40B4-BE49-F238E27FC236}">
                      <a16:creationId xmlns:a16="http://schemas.microsoft.com/office/drawing/2014/main" id="{858407CF-2F4E-4214-ACF2-8BE2038C8CEF}"/>
                    </a:ext>
                  </a:extLst>
                </p14:cNvPr>
                <p14:cNvContentPartPr/>
                <p14:nvPr/>
              </p14:nvContentPartPr>
              <p14:xfrm>
                <a:off x="10712324" y="3937582"/>
                <a:ext cx="78480" cy="92880"/>
              </p14:xfrm>
            </p:contentPart>
          </mc:Choice>
          <mc:Fallback xmlns="">
            <p:pic>
              <p:nvPicPr>
                <p:cNvPr id="153" name="Freihand 152">
                  <a:extLst>
                    <a:ext uri="{FF2B5EF4-FFF2-40B4-BE49-F238E27FC236}">
                      <a16:creationId xmlns:a16="http://schemas.microsoft.com/office/drawing/2014/main" id="{858407CF-2F4E-4214-ACF2-8BE2038C8CEF}"/>
                    </a:ext>
                  </a:extLst>
                </p:cNvPr>
                <p:cNvPicPr/>
                <p:nvPr/>
              </p:nvPicPr>
              <p:blipFill>
                <a:blip r:embed="rId204"/>
                <a:stretch>
                  <a:fillRect/>
                </a:stretch>
              </p:blipFill>
              <p:spPr>
                <a:xfrm>
                  <a:off x="10703324" y="3928942"/>
                  <a:ext cx="96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4" name="Freihand 153">
                  <a:extLst>
                    <a:ext uri="{FF2B5EF4-FFF2-40B4-BE49-F238E27FC236}">
                      <a16:creationId xmlns:a16="http://schemas.microsoft.com/office/drawing/2014/main" id="{3237C79E-0BD9-41DA-9EBA-BB1ACC0A7CA7}"/>
                    </a:ext>
                  </a:extLst>
                </p14:cNvPr>
                <p14:cNvContentPartPr/>
                <p14:nvPr/>
              </p14:nvContentPartPr>
              <p14:xfrm>
                <a:off x="10826804" y="3874942"/>
                <a:ext cx="293400" cy="155160"/>
              </p14:xfrm>
            </p:contentPart>
          </mc:Choice>
          <mc:Fallback xmlns="">
            <p:pic>
              <p:nvPicPr>
                <p:cNvPr id="154" name="Freihand 153">
                  <a:extLst>
                    <a:ext uri="{FF2B5EF4-FFF2-40B4-BE49-F238E27FC236}">
                      <a16:creationId xmlns:a16="http://schemas.microsoft.com/office/drawing/2014/main" id="{3237C79E-0BD9-41DA-9EBA-BB1ACC0A7CA7}"/>
                    </a:ext>
                  </a:extLst>
                </p:cNvPr>
                <p:cNvPicPr/>
                <p:nvPr/>
              </p:nvPicPr>
              <p:blipFill>
                <a:blip r:embed="rId206"/>
                <a:stretch>
                  <a:fillRect/>
                </a:stretch>
              </p:blipFill>
              <p:spPr>
                <a:xfrm>
                  <a:off x="10817804" y="3865942"/>
                  <a:ext cx="311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5" name="Freihand 154">
                  <a:extLst>
                    <a:ext uri="{FF2B5EF4-FFF2-40B4-BE49-F238E27FC236}">
                      <a16:creationId xmlns:a16="http://schemas.microsoft.com/office/drawing/2014/main" id="{747212B9-3585-4E7A-92AB-4B72013AD4AB}"/>
                    </a:ext>
                  </a:extLst>
                </p14:cNvPr>
                <p14:cNvContentPartPr/>
                <p14:nvPr/>
              </p14:nvContentPartPr>
              <p14:xfrm>
                <a:off x="11152964" y="3745702"/>
                <a:ext cx="85320" cy="172440"/>
              </p14:xfrm>
            </p:contentPart>
          </mc:Choice>
          <mc:Fallback xmlns="">
            <p:pic>
              <p:nvPicPr>
                <p:cNvPr id="155" name="Freihand 154">
                  <a:extLst>
                    <a:ext uri="{FF2B5EF4-FFF2-40B4-BE49-F238E27FC236}">
                      <a16:creationId xmlns:a16="http://schemas.microsoft.com/office/drawing/2014/main" id="{747212B9-3585-4E7A-92AB-4B72013AD4AB}"/>
                    </a:ext>
                  </a:extLst>
                </p:cNvPr>
                <p:cNvPicPr/>
                <p:nvPr/>
              </p:nvPicPr>
              <p:blipFill>
                <a:blip r:embed="rId208"/>
                <a:stretch>
                  <a:fillRect/>
                </a:stretch>
              </p:blipFill>
              <p:spPr>
                <a:xfrm>
                  <a:off x="11143964" y="3736702"/>
                  <a:ext cx="102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6" name="Freihand 155">
                  <a:extLst>
                    <a:ext uri="{FF2B5EF4-FFF2-40B4-BE49-F238E27FC236}">
                      <a16:creationId xmlns:a16="http://schemas.microsoft.com/office/drawing/2014/main" id="{B0D70D34-5703-4A27-A142-B15FA8AF6BBD}"/>
                    </a:ext>
                  </a:extLst>
                </p14:cNvPr>
                <p14:cNvContentPartPr/>
                <p14:nvPr/>
              </p14:nvContentPartPr>
              <p14:xfrm>
                <a:off x="11258444" y="3762982"/>
                <a:ext cx="242280" cy="202320"/>
              </p14:xfrm>
            </p:contentPart>
          </mc:Choice>
          <mc:Fallback xmlns="">
            <p:pic>
              <p:nvPicPr>
                <p:cNvPr id="156" name="Freihand 155">
                  <a:extLst>
                    <a:ext uri="{FF2B5EF4-FFF2-40B4-BE49-F238E27FC236}">
                      <a16:creationId xmlns:a16="http://schemas.microsoft.com/office/drawing/2014/main" id="{B0D70D34-5703-4A27-A142-B15FA8AF6BBD}"/>
                    </a:ext>
                  </a:extLst>
                </p:cNvPr>
                <p:cNvPicPr/>
                <p:nvPr/>
              </p:nvPicPr>
              <p:blipFill>
                <a:blip r:embed="rId210"/>
                <a:stretch>
                  <a:fillRect/>
                </a:stretch>
              </p:blipFill>
              <p:spPr>
                <a:xfrm>
                  <a:off x="11249804" y="3754342"/>
                  <a:ext cx="259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7" name="Freihand 156">
                  <a:extLst>
                    <a:ext uri="{FF2B5EF4-FFF2-40B4-BE49-F238E27FC236}">
                      <a16:creationId xmlns:a16="http://schemas.microsoft.com/office/drawing/2014/main" id="{4B67D967-1E0A-421C-B90A-88D5DD84CE8C}"/>
                    </a:ext>
                  </a:extLst>
                </p14:cNvPr>
                <p14:cNvContentPartPr/>
                <p14:nvPr/>
              </p14:nvContentPartPr>
              <p14:xfrm>
                <a:off x="11506484" y="3721222"/>
                <a:ext cx="116280" cy="95040"/>
              </p14:xfrm>
            </p:contentPart>
          </mc:Choice>
          <mc:Fallback xmlns="">
            <p:pic>
              <p:nvPicPr>
                <p:cNvPr id="157" name="Freihand 156">
                  <a:extLst>
                    <a:ext uri="{FF2B5EF4-FFF2-40B4-BE49-F238E27FC236}">
                      <a16:creationId xmlns:a16="http://schemas.microsoft.com/office/drawing/2014/main" id="{4B67D967-1E0A-421C-B90A-88D5DD84CE8C}"/>
                    </a:ext>
                  </a:extLst>
                </p:cNvPr>
                <p:cNvPicPr/>
                <p:nvPr/>
              </p:nvPicPr>
              <p:blipFill>
                <a:blip r:embed="rId212"/>
                <a:stretch>
                  <a:fillRect/>
                </a:stretch>
              </p:blipFill>
              <p:spPr>
                <a:xfrm>
                  <a:off x="11497844" y="3712582"/>
                  <a:ext cx="133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8" name="Freihand 157">
                  <a:extLst>
                    <a:ext uri="{FF2B5EF4-FFF2-40B4-BE49-F238E27FC236}">
                      <a16:creationId xmlns:a16="http://schemas.microsoft.com/office/drawing/2014/main" id="{9BE8811A-7E00-4ED5-826C-226827601D2E}"/>
                    </a:ext>
                  </a:extLst>
                </p14:cNvPr>
                <p14:cNvContentPartPr/>
                <p14:nvPr/>
              </p14:nvContentPartPr>
              <p14:xfrm>
                <a:off x="11655884" y="3675862"/>
                <a:ext cx="139680" cy="146880"/>
              </p14:xfrm>
            </p:contentPart>
          </mc:Choice>
          <mc:Fallback xmlns="">
            <p:pic>
              <p:nvPicPr>
                <p:cNvPr id="158" name="Freihand 157">
                  <a:extLst>
                    <a:ext uri="{FF2B5EF4-FFF2-40B4-BE49-F238E27FC236}">
                      <a16:creationId xmlns:a16="http://schemas.microsoft.com/office/drawing/2014/main" id="{9BE8811A-7E00-4ED5-826C-226827601D2E}"/>
                    </a:ext>
                  </a:extLst>
                </p:cNvPr>
                <p:cNvPicPr/>
                <p:nvPr/>
              </p:nvPicPr>
              <p:blipFill>
                <a:blip r:embed="rId214"/>
                <a:stretch>
                  <a:fillRect/>
                </a:stretch>
              </p:blipFill>
              <p:spPr>
                <a:xfrm>
                  <a:off x="11646884" y="3667222"/>
                  <a:ext cx="157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9" name="Freihand 158">
                  <a:extLst>
                    <a:ext uri="{FF2B5EF4-FFF2-40B4-BE49-F238E27FC236}">
                      <a16:creationId xmlns:a16="http://schemas.microsoft.com/office/drawing/2014/main" id="{9FDF17B8-8C98-4E0A-B0BE-E7377D3BAC5A}"/>
                    </a:ext>
                  </a:extLst>
                </p14:cNvPr>
                <p14:cNvContentPartPr/>
                <p14:nvPr/>
              </p14:nvContentPartPr>
              <p14:xfrm>
                <a:off x="11839484" y="3474262"/>
                <a:ext cx="259560" cy="239040"/>
              </p14:xfrm>
            </p:contentPart>
          </mc:Choice>
          <mc:Fallback xmlns="">
            <p:pic>
              <p:nvPicPr>
                <p:cNvPr id="159" name="Freihand 158">
                  <a:extLst>
                    <a:ext uri="{FF2B5EF4-FFF2-40B4-BE49-F238E27FC236}">
                      <a16:creationId xmlns:a16="http://schemas.microsoft.com/office/drawing/2014/main" id="{9FDF17B8-8C98-4E0A-B0BE-E7377D3BAC5A}"/>
                    </a:ext>
                  </a:extLst>
                </p:cNvPr>
                <p:cNvPicPr/>
                <p:nvPr/>
              </p:nvPicPr>
              <p:blipFill>
                <a:blip r:embed="rId216"/>
                <a:stretch>
                  <a:fillRect/>
                </a:stretch>
              </p:blipFill>
              <p:spPr>
                <a:xfrm>
                  <a:off x="11830844" y="3465622"/>
                  <a:ext cx="2772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0" name="Freihand 159">
                  <a:extLst>
                    <a:ext uri="{FF2B5EF4-FFF2-40B4-BE49-F238E27FC236}">
                      <a16:creationId xmlns:a16="http://schemas.microsoft.com/office/drawing/2014/main" id="{0F8DA796-3F18-4A4B-8FCD-4E94812DD353}"/>
                    </a:ext>
                  </a:extLst>
                </p14:cNvPr>
                <p14:cNvContentPartPr/>
                <p14:nvPr/>
              </p14:nvContentPartPr>
              <p14:xfrm>
                <a:off x="11347004" y="3942982"/>
                <a:ext cx="80640" cy="184680"/>
              </p14:xfrm>
            </p:contentPart>
          </mc:Choice>
          <mc:Fallback xmlns="">
            <p:pic>
              <p:nvPicPr>
                <p:cNvPr id="160" name="Freihand 159">
                  <a:extLst>
                    <a:ext uri="{FF2B5EF4-FFF2-40B4-BE49-F238E27FC236}">
                      <a16:creationId xmlns:a16="http://schemas.microsoft.com/office/drawing/2014/main" id="{0F8DA796-3F18-4A4B-8FCD-4E94812DD353}"/>
                    </a:ext>
                  </a:extLst>
                </p:cNvPr>
                <p:cNvPicPr/>
                <p:nvPr/>
              </p:nvPicPr>
              <p:blipFill>
                <a:blip r:embed="rId218"/>
                <a:stretch>
                  <a:fillRect/>
                </a:stretch>
              </p:blipFill>
              <p:spPr>
                <a:xfrm>
                  <a:off x="11338004" y="3933982"/>
                  <a:ext cx="98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1" name="Freihand 160">
                  <a:extLst>
                    <a:ext uri="{FF2B5EF4-FFF2-40B4-BE49-F238E27FC236}">
                      <a16:creationId xmlns:a16="http://schemas.microsoft.com/office/drawing/2014/main" id="{02224D3A-4E29-4338-9C6A-B78D70C4F47A}"/>
                    </a:ext>
                  </a:extLst>
                </p14:cNvPr>
                <p14:cNvContentPartPr/>
                <p14:nvPr/>
              </p14:nvContentPartPr>
              <p14:xfrm>
                <a:off x="11413964" y="4054942"/>
                <a:ext cx="51840" cy="52560"/>
              </p14:xfrm>
            </p:contentPart>
          </mc:Choice>
          <mc:Fallback xmlns="">
            <p:pic>
              <p:nvPicPr>
                <p:cNvPr id="161" name="Freihand 160">
                  <a:extLst>
                    <a:ext uri="{FF2B5EF4-FFF2-40B4-BE49-F238E27FC236}">
                      <a16:creationId xmlns:a16="http://schemas.microsoft.com/office/drawing/2014/main" id="{02224D3A-4E29-4338-9C6A-B78D70C4F47A}"/>
                    </a:ext>
                  </a:extLst>
                </p:cNvPr>
                <p:cNvPicPr/>
                <p:nvPr/>
              </p:nvPicPr>
              <p:blipFill>
                <a:blip r:embed="rId220"/>
                <a:stretch>
                  <a:fillRect/>
                </a:stretch>
              </p:blipFill>
              <p:spPr>
                <a:xfrm>
                  <a:off x="11404964" y="4046302"/>
                  <a:ext cx="69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2" name="Freihand 161">
                  <a:extLst>
                    <a:ext uri="{FF2B5EF4-FFF2-40B4-BE49-F238E27FC236}">
                      <a16:creationId xmlns:a16="http://schemas.microsoft.com/office/drawing/2014/main" id="{145D29F4-7FB7-4641-9F29-B74242C538C3}"/>
                    </a:ext>
                  </a:extLst>
                </p14:cNvPr>
                <p14:cNvContentPartPr/>
                <p14:nvPr/>
              </p14:nvContentPartPr>
              <p14:xfrm>
                <a:off x="11482364" y="3951262"/>
                <a:ext cx="224280" cy="123120"/>
              </p14:xfrm>
            </p:contentPart>
          </mc:Choice>
          <mc:Fallback xmlns="">
            <p:pic>
              <p:nvPicPr>
                <p:cNvPr id="162" name="Freihand 161">
                  <a:extLst>
                    <a:ext uri="{FF2B5EF4-FFF2-40B4-BE49-F238E27FC236}">
                      <a16:creationId xmlns:a16="http://schemas.microsoft.com/office/drawing/2014/main" id="{145D29F4-7FB7-4641-9F29-B74242C538C3}"/>
                    </a:ext>
                  </a:extLst>
                </p:cNvPr>
                <p:cNvPicPr/>
                <p:nvPr/>
              </p:nvPicPr>
              <p:blipFill>
                <a:blip r:embed="rId222"/>
                <a:stretch>
                  <a:fillRect/>
                </a:stretch>
              </p:blipFill>
              <p:spPr>
                <a:xfrm>
                  <a:off x="11473724" y="3942622"/>
                  <a:ext cx="241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3" name="Freihand 162">
                  <a:extLst>
                    <a:ext uri="{FF2B5EF4-FFF2-40B4-BE49-F238E27FC236}">
                      <a16:creationId xmlns:a16="http://schemas.microsoft.com/office/drawing/2014/main" id="{D0518E5C-E8D4-4076-A1B5-56F640CC5FC7}"/>
                    </a:ext>
                  </a:extLst>
                </p14:cNvPr>
                <p14:cNvContentPartPr/>
                <p14:nvPr/>
              </p14:nvContentPartPr>
              <p14:xfrm>
                <a:off x="11708804" y="3829942"/>
                <a:ext cx="251280" cy="189360"/>
              </p14:xfrm>
            </p:contentPart>
          </mc:Choice>
          <mc:Fallback xmlns="">
            <p:pic>
              <p:nvPicPr>
                <p:cNvPr id="163" name="Freihand 162">
                  <a:extLst>
                    <a:ext uri="{FF2B5EF4-FFF2-40B4-BE49-F238E27FC236}">
                      <a16:creationId xmlns:a16="http://schemas.microsoft.com/office/drawing/2014/main" id="{D0518E5C-E8D4-4076-A1B5-56F640CC5FC7}"/>
                    </a:ext>
                  </a:extLst>
                </p:cNvPr>
                <p:cNvPicPr/>
                <p:nvPr/>
              </p:nvPicPr>
              <p:blipFill>
                <a:blip r:embed="rId224"/>
                <a:stretch>
                  <a:fillRect/>
                </a:stretch>
              </p:blipFill>
              <p:spPr>
                <a:xfrm>
                  <a:off x="11700164" y="3821302"/>
                  <a:ext cx="268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4" name="Freihand 163">
                  <a:extLst>
                    <a:ext uri="{FF2B5EF4-FFF2-40B4-BE49-F238E27FC236}">
                      <a16:creationId xmlns:a16="http://schemas.microsoft.com/office/drawing/2014/main" id="{1AE419F7-A852-4281-BAFC-45AD0FAF7852}"/>
                    </a:ext>
                  </a:extLst>
                </p14:cNvPr>
                <p14:cNvContentPartPr/>
                <p14:nvPr/>
              </p14:nvContentPartPr>
              <p14:xfrm>
                <a:off x="11330804" y="3989422"/>
                <a:ext cx="595800" cy="189360"/>
              </p14:xfrm>
            </p:contentPart>
          </mc:Choice>
          <mc:Fallback xmlns="">
            <p:pic>
              <p:nvPicPr>
                <p:cNvPr id="164" name="Freihand 163">
                  <a:extLst>
                    <a:ext uri="{FF2B5EF4-FFF2-40B4-BE49-F238E27FC236}">
                      <a16:creationId xmlns:a16="http://schemas.microsoft.com/office/drawing/2014/main" id="{1AE419F7-A852-4281-BAFC-45AD0FAF7852}"/>
                    </a:ext>
                  </a:extLst>
                </p:cNvPr>
                <p:cNvPicPr/>
                <p:nvPr/>
              </p:nvPicPr>
              <p:blipFill>
                <a:blip r:embed="rId226"/>
                <a:stretch>
                  <a:fillRect/>
                </a:stretch>
              </p:blipFill>
              <p:spPr>
                <a:xfrm>
                  <a:off x="11322164" y="3980422"/>
                  <a:ext cx="613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5" name="Freihand 164">
                  <a:extLst>
                    <a:ext uri="{FF2B5EF4-FFF2-40B4-BE49-F238E27FC236}">
                      <a16:creationId xmlns:a16="http://schemas.microsoft.com/office/drawing/2014/main" id="{6857D7DD-3F4C-4A04-8BB6-226D0D2EF3BB}"/>
                    </a:ext>
                  </a:extLst>
                </p14:cNvPr>
                <p14:cNvContentPartPr/>
                <p14:nvPr/>
              </p14:nvContentPartPr>
              <p14:xfrm>
                <a:off x="10755164" y="679582"/>
                <a:ext cx="1203840" cy="3258720"/>
              </p14:xfrm>
            </p:contentPart>
          </mc:Choice>
          <mc:Fallback xmlns="">
            <p:pic>
              <p:nvPicPr>
                <p:cNvPr id="165" name="Freihand 164">
                  <a:extLst>
                    <a:ext uri="{FF2B5EF4-FFF2-40B4-BE49-F238E27FC236}">
                      <a16:creationId xmlns:a16="http://schemas.microsoft.com/office/drawing/2014/main" id="{6857D7DD-3F4C-4A04-8BB6-226D0D2EF3BB}"/>
                    </a:ext>
                  </a:extLst>
                </p:cNvPr>
                <p:cNvPicPr/>
                <p:nvPr/>
              </p:nvPicPr>
              <p:blipFill>
                <a:blip r:embed="rId228"/>
                <a:stretch>
                  <a:fillRect/>
                </a:stretch>
              </p:blipFill>
              <p:spPr>
                <a:xfrm>
                  <a:off x="10746164" y="670582"/>
                  <a:ext cx="1221480" cy="3276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6" name="Freihand 165">
                  <a:extLst>
                    <a:ext uri="{FF2B5EF4-FFF2-40B4-BE49-F238E27FC236}">
                      <a16:creationId xmlns:a16="http://schemas.microsoft.com/office/drawing/2014/main" id="{DCCDCB3F-B72C-4BD6-BABF-477CEAFC7399}"/>
                    </a:ext>
                  </a:extLst>
                </p14:cNvPr>
                <p14:cNvContentPartPr/>
                <p14:nvPr/>
              </p14:nvContentPartPr>
              <p14:xfrm>
                <a:off x="10890164" y="520462"/>
                <a:ext cx="255600" cy="313920"/>
              </p14:xfrm>
            </p:contentPart>
          </mc:Choice>
          <mc:Fallback xmlns="">
            <p:pic>
              <p:nvPicPr>
                <p:cNvPr id="166" name="Freihand 165">
                  <a:extLst>
                    <a:ext uri="{FF2B5EF4-FFF2-40B4-BE49-F238E27FC236}">
                      <a16:creationId xmlns:a16="http://schemas.microsoft.com/office/drawing/2014/main" id="{DCCDCB3F-B72C-4BD6-BABF-477CEAFC7399}"/>
                    </a:ext>
                  </a:extLst>
                </p:cNvPr>
                <p:cNvPicPr/>
                <p:nvPr/>
              </p:nvPicPr>
              <p:blipFill>
                <a:blip r:embed="rId230"/>
                <a:stretch>
                  <a:fillRect/>
                </a:stretch>
              </p:blipFill>
              <p:spPr>
                <a:xfrm>
                  <a:off x="10881524" y="511462"/>
                  <a:ext cx="2732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7" name="Freihand 166">
                  <a:extLst>
                    <a:ext uri="{FF2B5EF4-FFF2-40B4-BE49-F238E27FC236}">
                      <a16:creationId xmlns:a16="http://schemas.microsoft.com/office/drawing/2014/main" id="{D7C0FB91-D00B-4D90-B642-E6CB05E39E80}"/>
                    </a:ext>
                  </a:extLst>
                </p14:cNvPr>
                <p14:cNvContentPartPr/>
                <p14:nvPr/>
              </p14:nvContentPartPr>
              <p14:xfrm>
                <a:off x="11154404" y="223102"/>
                <a:ext cx="243360" cy="236880"/>
              </p14:xfrm>
            </p:contentPart>
          </mc:Choice>
          <mc:Fallback xmlns="">
            <p:pic>
              <p:nvPicPr>
                <p:cNvPr id="167" name="Freihand 166">
                  <a:extLst>
                    <a:ext uri="{FF2B5EF4-FFF2-40B4-BE49-F238E27FC236}">
                      <a16:creationId xmlns:a16="http://schemas.microsoft.com/office/drawing/2014/main" id="{D7C0FB91-D00B-4D90-B642-E6CB05E39E80}"/>
                    </a:ext>
                  </a:extLst>
                </p:cNvPr>
                <p:cNvPicPr/>
                <p:nvPr/>
              </p:nvPicPr>
              <p:blipFill>
                <a:blip r:embed="rId232"/>
                <a:stretch>
                  <a:fillRect/>
                </a:stretch>
              </p:blipFill>
              <p:spPr>
                <a:xfrm>
                  <a:off x="11145404" y="214462"/>
                  <a:ext cx="2610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8" name="Freihand 167">
                  <a:extLst>
                    <a:ext uri="{FF2B5EF4-FFF2-40B4-BE49-F238E27FC236}">
                      <a16:creationId xmlns:a16="http://schemas.microsoft.com/office/drawing/2014/main" id="{758C778B-14FD-4E0E-9F76-67173395FA2F}"/>
                    </a:ext>
                  </a:extLst>
                </p14:cNvPr>
                <p14:cNvContentPartPr/>
                <p14:nvPr/>
              </p14:nvContentPartPr>
              <p14:xfrm>
                <a:off x="11369684" y="246142"/>
                <a:ext cx="131400" cy="168840"/>
              </p14:xfrm>
            </p:contentPart>
          </mc:Choice>
          <mc:Fallback xmlns="">
            <p:pic>
              <p:nvPicPr>
                <p:cNvPr id="168" name="Freihand 167">
                  <a:extLst>
                    <a:ext uri="{FF2B5EF4-FFF2-40B4-BE49-F238E27FC236}">
                      <a16:creationId xmlns:a16="http://schemas.microsoft.com/office/drawing/2014/main" id="{758C778B-14FD-4E0E-9F76-67173395FA2F}"/>
                    </a:ext>
                  </a:extLst>
                </p:cNvPr>
                <p:cNvPicPr/>
                <p:nvPr/>
              </p:nvPicPr>
              <p:blipFill>
                <a:blip r:embed="rId234"/>
                <a:stretch>
                  <a:fillRect/>
                </a:stretch>
              </p:blipFill>
              <p:spPr>
                <a:xfrm>
                  <a:off x="11361044" y="237502"/>
                  <a:ext cx="149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9" name="Freihand 168">
                  <a:extLst>
                    <a:ext uri="{FF2B5EF4-FFF2-40B4-BE49-F238E27FC236}">
                      <a16:creationId xmlns:a16="http://schemas.microsoft.com/office/drawing/2014/main" id="{E5DBD859-2507-4BAC-B33F-1E7A50029037}"/>
                    </a:ext>
                  </a:extLst>
                </p14:cNvPr>
                <p14:cNvContentPartPr/>
                <p14:nvPr/>
              </p14:nvContentPartPr>
              <p14:xfrm>
                <a:off x="11482004" y="357742"/>
                <a:ext cx="164520" cy="130320"/>
              </p14:xfrm>
            </p:contentPart>
          </mc:Choice>
          <mc:Fallback xmlns="">
            <p:pic>
              <p:nvPicPr>
                <p:cNvPr id="169" name="Freihand 168">
                  <a:extLst>
                    <a:ext uri="{FF2B5EF4-FFF2-40B4-BE49-F238E27FC236}">
                      <a16:creationId xmlns:a16="http://schemas.microsoft.com/office/drawing/2014/main" id="{E5DBD859-2507-4BAC-B33F-1E7A50029037}"/>
                    </a:ext>
                  </a:extLst>
                </p:cNvPr>
                <p:cNvPicPr/>
                <p:nvPr/>
              </p:nvPicPr>
              <p:blipFill>
                <a:blip r:embed="rId236"/>
                <a:stretch>
                  <a:fillRect/>
                </a:stretch>
              </p:blipFill>
              <p:spPr>
                <a:xfrm>
                  <a:off x="11473364" y="348742"/>
                  <a:ext cx="182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0" name="Freihand 169">
                  <a:extLst>
                    <a:ext uri="{FF2B5EF4-FFF2-40B4-BE49-F238E27FC236}">
                      <a16:creationId xmlns:a16="http://schemas.microsoft.com/office/drawing/2014/main" id="{91D2A014-0375-4643-8554-F7EAC89B150A}"/>
                    </a:ext>
                  </a:extLst>
                </p14:cNvPr>
                <p14:cNvContentPartPr/>
                <p14:nvPr/>
              </p14:nvContentPartPr>
              <p14:xfrm>
                <a:off x="11676044" y="261262"/>
                <a:ext cx="162720" cy="18000"/>
              </p14:xfrm>
            </p:contentPart>
          </mc:Choice>
          <mc:Fallback xmlns="">
            <p:pic>
              <p:nvPicPr>
                <p:cNvPr id="170" name="Freihand 169">
                  <a:extLst>
                    <a:ext uri="{FF2B5EF4-FFF2-40B4-BE49-F238E27FC236}">
                      <a16:creationId xmlns:a16="http://schemas.microsoft.com/office/drawing/2014/main" id="{91D2A014-0375-4643-8554-F7EAC89B150A}"/>
                    </a:ext>
                  </a:extLst>
                </p:cNvPr>
                <p:cNvPicPr/>
                <p:nvPr/>
              </p:nvPicPr>
              <p:blipFill>
                <a:blip r:embed="rId238"/>
                <a:stretch>
                  <a:fillRect/>
                </a:stretch>
              </p:blipFill>
              <p:spPr>
                <a:xfrm>
                  <a:off x="11667044" y="252262"/>
                  <a:ext cx="1803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2" name="Freihand 171">
                  <a:extLst>
                    <a:ext uri="{FF2B5EF4-FFF2-40B4-BE49-F238E27FC236}">
                      <a16:creationId xmlns:a16="http://schemas.microsoft.com/office/drawing/2014/main" id="{2FED8C5C-4EC3-43FE-BA0B-ADECCE1AA7C5}"/>
                    </a:ext>
                  </a:extLst>
                </p14:cNvPr>
                <p14:cNvContentPartPr/>
                <p14:nvPr/>
              </p14:nvContentPartPr>
              <p14:xfrm>
                <a:off x="11028404" y="762022"/>
                <a:ext cx="135360" cy="219600"/>
              </p14:xfrm>
            </p:contentPart>
          </mc:Choice>
          <mc:Fallback xmlns="">
            <p:pic>
              <p:nvPicPr>
                <p:cNvPr id="172" name="Freihand 171">
                  <a:extLst>
                    <a:ext uri="{FF2B5EF4-FFF2-40B4-BE49-F238E27FC236}">
                      <a16:creationId xmlns:a16="http://schemas.microsoft.com/office/drawing/2014/main" id="{2FED8C5C-4EC3-43FE-BA0B-ADECCE1AA7C5}"/>
                    </a:ext>
                  </a:extLst>
                </p:cNvPr>
                <p:cNvPicPr/>
                <p:nvPr/>
              </p:nvPicPr>
              <p:blipFill>
                <a:blip r:embed="rId240"/>
                <a:stretch>
                  <a:fillRect/>
                </a:stretch>
              </p:blipFill>
              <p:spPr>
                <a:xfrm>
                  <a:off x="11019404" y="753382"/>
                  <a:ext cx="1530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AC19150E-DBF3-448F-BF96-EC294F65E60F}"/>
                    </a:ext>
                  </a:extLst>
                </p14:cNvPr>
                <p14:cNvContentPartPr/>
                <p14:nvPr/>
              </p14:nvContentPartPr>
              <p14:xfrm>
                <a:off x="11010764" y="888022"/>
                <a:ext cx="116280" cy="22680"/>
              </p14:xfrm>
            </p:contentPart>
          </mc:Choice>
          <mc:Fallback xmlns="">
            <p:pic>
              <p:nvPicPr>
                <p:cNvPr id="173" name="Freihand 172">
                  <a:extLst>
                    <a:ext uri="{FF2B5EF4-FFF2-40B4-BE49-F238E27FC236}">
                      <a16:creationId xmlns:a16="http://schemas.microsoft.com/office/drawing/2014/main" id="{AC19150E-DBF3-448F-BF96-EC294F65E60F}"/>
                    </a:ext>
                  </a:extLst>
                </p:cNvPr>
                <p:cNvPicPr/>
                <p:nvPr/>
              </p:nvPicPr>
              <p:blipFill>
                <a:blip r:embed="rId242"/>
                <a:stretch>
                  <a:fillRect/>
                </a:stretch>
              </p:blipFill>
              <p:spPr>
                <a:xfrm>
                  <a:off x="11002124" y="879022"/>
                  <a:ext cx="133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F6C0FB20-0214-40D3-886C-1B7AE8005500}"/>
                    </a:ext>
                  </a:extLst>
                </p14:cNvPr>
                <p14:cNvContentPartPr/>
                <p14:nvPr/>
              </p14:nvContentPartPr>
              <p14:xfrm>
                <a:off x="11182844" y="711622"/>
                <a:ext cx="264240" cy="226440"/>
              </p14:xfrm>
            </p:contentPart>
          </mc:Choice>
          <mc:Fallback xmlns="">
            <p:pic>
              <p:nvPicPr>
                <p:cNvPr id="174" name="Freihand 173">
                  <a:extLst>
                    <a:ext uri="{FF2B5EF4-FFF2-40B4-BE49-F238E27FC236}">
                      <a16:creationId xmlns:a16="http://schemas.microsoft.com/office/drawing/2014/main" id="{F6C0FB20-0214-40D3-886C-1B7AE8005500}"/>
                    </a:ext>
                  </a:extLst>
                </p:cNvPr>
                <p:cNvPicPr/>
                <p:nvPr/>
              </p:nvPicPr>
              <p:blipFill>
                <a:blip r:embed="rId244"/>
                <a:stretch>
                  <a:fillRect/>
                </a:stretch>
              </p:blipFill>
              <p:spPr>
                <a:xfrm>
                  <a:off x="11173844" y="702622"/>
                  <a:ext cx="281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5" name="Freihand 174">
                  <a:extLst>
                    <a:ext uri="{FF2B5EF4-FFF2-40B4-BE49-F238E27FC236}">
                      <a16:creationId xmlns:a16="http://schemas.microsoft.com/office/drawing/2014/main" id="{A3207EC7-00B4-47BC-8C41-73977D6521A7}"/>
                    </a:ext>
                  </a:extLst>
                </p14:cNvPr>
                <p14:cNvContentPartPr/>
                <p14:nvPr/>
              </p14:nvContentPartPr>
              <p14:xfrm>
                <a:off x="11447084" y="682822"/>
                <a:ext cx="10080" cy="27360"/>
              </p14:xfrm>
            </p:contentPart>
          </mc:Choice>
          <mc:Fallback xmlns="">
            <p:pic>
              <p:nvPicPr>
                <p:cNvPr id="175" name="Freihand 174">
                  <a:extLst>
                    <a:ext uri="{FF2B5EF4-FFF2-40B4-BE49-F238E27FC236}">
                      <a16:creationId xmlns:a16="http://schemas.microsoft.com/office/drawing/2014/main" id="{A3207EC7-00B4-47BC-8C41-73977D6521A7}"/>
                    </a:ext>
                  </a:extLst>
                </p:cNvPr>
                <p:cNvPicPr/>
                <p:nvPr/>
              </p:nvPicPr>
              <p:blipFill>
                <a:blip r:embed="rId246"/>
                <a:stretch>
                  <a:fillRect/>
                </a:stretch>
              </p:blipFill>
              <p:spPr>
                <a:xfrm>
                  <a:off x="11438084" y="673822"/>
                  <a:ext cx="277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6" name="Freihand 175">
                  <a:extLst>
                    <a:ext uri="{FF2B5EF4-FFF2-40B4-BE49-F238E27FC236}">
                      <a16:creationId xmlns:a16="http://schemas.microsoft.com/office/drawing/2014/main" id="{D8BFC7BD-D1AF-4203-AB7C-176585DCBB4D}"/>
                    </a:ext>
                  </a:extLst>
                </p14:cNvPr>
                <p14:cNvContentPartPr/>
                <p14:nvPr/>
              </p14:nvContentPartPr>
              <p14:xfrm>
                <a:off x="11495684" y="663022"/>
                <a:ext cx="182520" cy="265320"/>
              </p14:xfrm>
            </p:contentPart>
          </mc:Choice>
          <mc:Fallback xmlns="">
            <p:pic>
              <p:nvPicPr>
                <p:cNvPr id="176" name="Freihand 175">
                  <a:extLst>
                    <a:ext uri="{FF2B5EF4-FFF2-40B4-BE49-F238E27FC236}">
                      <a16:creationId xmlns:a16="http://schemas.microsoft.com/office/drawing/2014/main" id="{D8BFC7BD-D1AF-4203-AB7C-176585DCBB4D}"/>
                    </a:ext>
                  </a:extLst>
                </p:cNvPr>
                <p:cNvPicPr/>
                <p:nvPr/>
              </p:nvPicPr>
              <p:blipFill>
                <a:blip r:embed="rId248"/>
                <a:stretch>
                  <a:fillRect/>
                </a:stretch>
              </p:blipFill>
              <p:spPr>
                <a:xfrm>
                  <a:off x="11486684" y="654382"/>
                  <a:ext cx="2001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7" name="Freihand 176">
                  <a:extLst>
                    <a:ext uri="{FF2B5EF4-FFF2-40B4-BE49-F238E27FC236}">
                      <a16:creationId xmlns:a16="http://schemas.microsoft.com/office/drawing/2014/main" id="{0977786E-ADCA-4BA9-B8F9-244D816A400A}"/>
                    </a:ext>
                  </a:extLst>
                </p14:cNvPr>
                <p14:cNvContentPartPr/>
                <p14:nvPr/>
              </p14:nvContentPartPr>
              <p14:xfrm>
                <a:off x="11694404" y="584542"/>
                <a:ext cx="153360" cy="215280"/>
              </p14:xfrm>
            </p:contentPart>
          </mc:Choice>
          <mc:Fallback xmlns="">
            <p:pic>
              <p:nvPicPr>
                <p:cNvPr id="177" name="Freihand 176">
                  <a:extLst>
                    <a:ext uri="{FF2B5EF4-FFF2-40B4-BE49-F238E27FC236}">
                      <a16:creationId xmlns:a16="http://schemas.microsoft.com/office/drawing/2014/main" id="{0977786E-ADCA-4BA9-B8F9-244D816A400A}"/>
                    </a:ext>
                  </a:extLst>
                </p:cNvPr>
                <p:cNvPicPr/>
                <p:nvPr/>
              </p:nvPicPr>
              <p:blipFill>
                <a:blip r:embed="rId250"/>
                <a:stretch>
                  <a:fillRect/>
                </a:stretch>
              </p:blipFill>
              <p:spPr>
                <a:xfrm>
                  <a:off x="11685404" y="575902"/>
                  <a:ext cx="1710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8" name="Freihand 177">
                  <a:extLst>
                    <a:ext uri="{FF2B5EF4-FFF2-40B4-BE49-F238E27FC236}">
                      <a16:creationId xmlns:a16="http://schemas.microsoft.com/office/drawing/2014/main" id="{D729F5CC-6B65-4A23-9406-D174356BBE97}"/>
                    </a:ext>
                  </a:extLst>
                </p14:cNvPr>
                <p14:cNvContentPartPr/>
                <p14:nvPr/>
              </p14:nvContentPartPr>
              <p14:xfrm>
                <a:off x="11834084" y="574822"/>
                <a:ext cx="253440" cy="207720"/>
              </p14:xfrm>
            </p:contentPart>
          </mc:Choice>
          <mc:Fallback xmlns="">
            <p:pic>
              <p:nvPicPr>
                <p:cNvPr id="178" name="Freihand 177">
                  <a:extLst>
                    <a:ext uri="{FF2B5EF4-FFF2-40B4-BE49-F238E27FC236}">
                      <a16:creationId xmlns:a16="http://schemas.microsoft.com/office/drawing/2014/main" id="{D729F5CC-6B65-4A23-9406-D174356BBE97}"/>
                    </a:ext>
                  </a:extLst>
                </p:cNvPr>
                <p:cNvPicPr/>
                <p:nvPr/>
              </p:nvPicPr>
              <p:blipFill>
                <a:blip r:embed="rId252"/>
                <a:stretch>
                  <a:fillRect/>
                </a:stretch>
              </p:blipFill>
              <p:spPr>
                <a:xfrm>
                  <a:off x="11825444" y="565822"/>
                  <a:ext cx="2710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9" name="Freihand 178">
                  <a:extLst>
                    <a:ext uri="{FF2B5EF4-FFF2-40B4-BE49-F238E27FC236}">
                      <a16:creationId xmlns:a16="http://schemas.microsoft.com/office/drawing/2014/main" id="{E7087366-4F1D-4B0F-BB15-A43D55E9414B}"/>
                    </a:ext>
                  </a:extLst>
                </p14:cNvPr>
                <p14:cNvContentPartPr/>
                <p14:nvPr/>
              </p14:nvContentPartPr>
              <p14:xfrm>
                <a:off x="11199044" y="857062"/>
                <a:ext cx="879120" cy="190440"/>
              </p14:xfrm>
            </p:contentPart>
          </mc:Choice>
          <mc:Fallback xmlns="">
            <p:pic>
              <p:nvPicPr>
                <p:cNvPr id="179" name="Freihand 178">
                  <a:extLst>
                    <a:ext uri="{FF2B5EF4-FFF2-40B4-BE49-F238E27FC236}">
                      <a16:creationId xmlns:a16="http://schemas.microsoft.com/office/drawing/2014/main" id="{E7087366-4F1D-4B0F-BB15-A43D55E9414B}"/>
                    </a:ext>
                  </a:extLst>
                </p:cNvPr>
                <p:cNvPicPr/>
                <p:nvPr/>
              </p:nvPicPr>
              <p:blipFill>
                <a:blip r:embed="rId254"/>
                <a:stretch>
                  <a:fillRect/>
                </a:stretch>
              </p:blipFill>
              <p:spPr>
                <a:xfrm>
                  <a:off x="11190404" y="848062"/>
                  <a:ext cx="896760" cy="208080"/>
                </a:xfrm>
                <a:prstGeom prst="rect">
                  <a:avLst/>
                </a:prstGeom>
              </p:spPr>
            </p:pic>
          </mc:Fallback>
        </mc:AlternateContent>
      </p:grpSp>
    </p:spTree>
    <p:extLst>
      <p:ext uri="{BB962C8B-B14F-4D97-AF65-F5344CB8AC3E}">
        <p14:creationId xmlns:p14="http://schemas.microsoft.com/office/powerpoint/2010/main" val="129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 grpId="0"/>
      <p:bldP spid="4"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6" name="Rechteck 15">
            <a:extLst>
              <a:ext uri="{FF2B5EF4-FFF2-40B4-BE49-F238E27FC236}">
                <a16:creationId xmlns:a16="http://schemas.microsoft.com/office/drawing/2014/main" id="{2582B266-127B-4F72-A085-C4A3268696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9F1FA33-DB95-4D29-BDAE-EB442525DC5F}"/>
                  </a:ext>
                </a:extLst>
              </p14:cNvPr>
              <p14:cNvContentPartPr/>
              <p14:nvPr/>
            </p14:nvContentPartPr>
            <p14:xfrm>
              <a:off x="961004" y="3373822"/>
              <a:ext cx="4555440" cy="815400"/>
            </p14:xfrm>
          </p:contentPart>
        </mc:Choice>
        <mc:Fallback xmlns="">
          <p:pic>
            <p:nvPicPr>
              <p:cNvPr id="2" name="Freihand 1">
                <a:extLst>
                  <a:ext uri="{FF2B5EF4-FFF2-40B4-BE49-F238E27FC236}">
                    <a16:creationId xmlns:a16="http://schemas.microsoft.com/office/drawing/2014/main" id="{D9F1FA33-DB95-4D29-BDAE-EB442525DC5F}"/>
                  </a:ext>
                </a:extLst>
              </p:cNvPr>
              <p:cNvPicPr/>
              <p:nvPr/>
            </p:nvPicPr>
            <p:blipFill>
              <a:blip r:embed="rId4"/>
              <a:stretch>
                <a:fillRect/>
              </a:stretch>
            </p:blipFill>
            <p:spPr>
              <a:xfrm>
                <a:off x="952364" y="3365182"/>
                <a:ext cx="4573080" cy="833040"/>
              </a:xfrm>
              <a:prstGeom prst="rect">
                <a:avLst/>
              </a:prstGeom>
            </p:spPr>
          </p:pic>
        </mc:Fallback>
      </mc:AlternateContent>
      <p:grpSp>
        <p:nvGrpSpPr>
          <p:cNvPr id="13" name="Gruppieren 12">
            <a:extLst>
              <a:ext uri="{FF2B5EF4-FFF2-40B4-BE49-F238E27FC236}">
                <a16:creationId xmlns:a16="http://schemas.microsoft.com/office/drawing/2014/main" id="{6AF10413-3134-47A2-8F62-016DFEA90968}"/>
              </a:ext>
            </a:extLst>
          </p:cNvPr>
          <p:cNvGrpSpPr/>
          <p:nvPr/>
        </p:nvGrpSpPr>
        <p:grpSpPr>
          <a:xfrm>
            <a:off x="957764" y="4119022"/>
            <a:ext cx="3323880" cy="652680"/>
            <a:chOff x="957764" y="4119022"/>
            <a:chExt cx="3323880" cy="652680"/>
          </a:xfrm>
        </p:grpSpPr>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8E958551-3DC6-405A-8F73-29DF889D259F}"/>
                    </a:ext>
                  </a:extLst>
                </p14:cNvPr>
                <p14:cNvContentPartPr/>
                <p14:nvPr/>
              </p14:nvContentPartPr>
              <p14:xfrm>
                <a:off x="957764" y="4148182"/>
                <a:ext cx="3323880" cy="623520"/>
              </p14:xfrm>
            </p:contentPart>
          </mc:Choice>
          <mc:Fallback xmlns="">
            <p:pic>
              <p:nvPicPr>
                <p:cNvPr id="8" name="Freihand 7">
                  <a:extLst>
                    <a:ext uri="{FF2B5EF4-FFF2-40B4-BE49-F238E27FC236}">
                      <a16:creationId xmlns:a16="http://schemas.microsoft.com/office/drawing/2014/main" id="{8E958551-3DC6-405A-8F73-29DF889D259F}"/>
                    </a:ext>
                  </a:extLst>
                </p:cNvPr>
                <p:cNvPicPr/>
                <p:nvPr/>
              </p:nvPicPr>
              <p:blipFill>
                <a:blip r:embed="rId6"/>
                <a:stretch>
                  <a:fillRect/>
                </a:stretch>
              </p:blipFill>
              <p:spPr>
                <a:xfrm>
                  <a:off x="949124" y="4139182"/>
                  <a:ext cx="334152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B0CD9D9E-3B83-4F46-8B15-5846CBFBB352}"/>
                    </a:ext>
                  </a:extLst>
                </p14:cNvPr>
                <p14:cNvContentPartPr/>
                <p14:nvPr/>
              </p14:nvContentPartPr>
              <p14:xfrm>
                <a:off x="3494684" y="4119022"/>
                <a:ext cx="608040" cy="30240"/>
              </p14:xfrm>
            </p:contentPart>
          </mc:Choice>
          <mc:Fallback xmlns="">
            <p:pic>
              <p:nvPicPr>
                <p:cNvPr id="9" name="Freihand 8">
                  <a:extLst>
                    <a:ext uri="{FF2B5EF4-FFF2-40B4-BE49-F238E27FC236}">
                      <a16:creationId xmlns:a16="http://schemas.microsoft.com/office/drawing/2014/main" id="{B0CD9D9E-3B83-4F46-8B15-5846CBFBB352}"/>
                    </a:ext>
                  </a:extLst>
                </p:cNvPr>
                <p:cNvPicPr/>
                <p:nvPr/>
              </p:nvPicPr>
              <p:blipFill>
                <a:blip r:embed="rId8"/>
                <a:stretch>
                  <a:fillRect/>
                </a:stretch>
              </p:blipFill>
              <p:spPr>
                <a:xfrm>
                  <a:off x="3485684" y="4110022"/>
                  <a:ext cx="625680" cy="47880"/>
                </a:xfrm>
                <a:prstGeom prst="rect">
                  <a:avLst/>
                </a:prstGeom>
              </p:spPr>
            </p:pic>
          </mc:Fallback>
        </mc:AlternateContent>
      </p:grpSp>
      <p:grpSp>
        <p:nvGrpSpPr>
          <p:cNvPr id="17" name="Gruppieren 16">
            <a:extLst>
              <a:ext uri="{FF2B5EF4-FFF2-40B4-BE49-F238E27FC236}">
                <a16:creationId xmlns:a16="http://schemas.microsoft.com/office/drawing/2014/main" id="{5AC20025-F0A0-4AE5-9986-786F6D68B709}"/>
              </a:ext>
            </a:extLst>
          </p:cNvPr>
          <p:cNvGrpSpPr/>
          <p:nvPr/>
        </p:nvGrpSpPr>
        <p:grpSpPr>
          <a:xfrm>
            <a:off x="878204" y="2050822"/>
            <a:ext cx="3989880" cy="768960"/>
            <a:chOff x="878204" y="2050822"/>
            <a:chExt cx="3989880" cy="768960"/>
          </a:xfrm>
        </p:grpSpPr>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CA0917D8-439E-4987-A5BF-7AB19C2BE9DB}"/>
                    </a:ext>
                  </a:extLst>
                </p14:cNvPr>
                <p14:cNvContentPartPr/>
                <p14:nvPr/>
              </p14:nvContentPartPr>
              <p14:xfrm>
                <a:off x="2136404" y="2088982"/>
                <a:ext cx="2074680" cy="119880"/>
              </p14:xfrm>
            </p:contentPart>
          </mc:Choice>
          <mc:Fallback xmlns="">
            <p:pic>
              <p:nvPicPr>
                <p:cNvPr id="14" name="Freihand 13">
                  <a:extLst>
                    <a:ext uri="{FF2B5EF4-FFF2-40B4-BE49-F238E27FC236}">
                      <a16:creationId xmlns:a16="http://schemas.microsoft.com/office/drawing/2014/main" id="{CA0917D8-439E-4987-A5BF-7AB19C2BE9DB}"/>
                    </a:ext>
                  </a:extLst>
                </p:cNvPr>
                <p:cNvPicPr/>
                <p:nvPr/>
              </p:nvPicPr>
              <p:blipFill>
                <a:blip r:embed="rId10"/>
                <a:stretch>
                  <a:fillRect/>
                </a:stretch>
              </p:blipFill>
              <p:spPr>
                <a:xfrm>
                  <a:off x="2127764" y="2079982"/>
                  <a:ext cx="2092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09DA8F86-BF74-47B3-8730-641F6AC17DAB}"/>
                    </a:ext>
                  </a:extLst>
                </p14:cNvPr>
                <p14:cNvContentPartPr/>
                <p14:nvPr/>
              </p14:nvContentPartPr>
              <p14:xfrm>
                <a:off x="878204" y="2050822"/>
                <a:ext cx="3989880" cy="768960"/>
              </p14:xfrm>
            </p:contentPart>
          </mc:Choice>
          <mc:Fallback xmlns="">
            <p:pic>
              <p:nvPicPr>
                <p:cNvPr id="15" name="Freihand 14">
                  <a:extLst>
                    <a:ext uri="{FF2B5EF4-FFF2-40B4-BE49-F238E27FC236}">
                      <a16:creationId xmlns:a16="http://schemas.microsoft.com/office/drawing/2014/main" id="{09DA8F86-BF74-47B3-8730-641F6AC17DAB}"/>
                    </a:ext>
                  </a:extLst>
                </p:cNvPr>
                <p:cNvPicPr/>
                <p:nvPr/>
              </p:nvPicPr>
              <p:blipFill>
                <a:blip r:embed="rId12"/>
                <a:stretch>
                  <a:fillRect/>
                </a:stretch>
              </p:blipFill>
              <p:spPr>
                <a:xfrm>
                  <a:off x="869204" y="2042182"/>
                  <a:ext cx="4007520" cy="786600"/>
                </a:xfrm>
                <a:prstGeom prst="rect">
                  <a:avLst/>
                </a:prstGeom>
              </p:spPr>
            </p:pic>
          </mc:Fallback>
        </mc:AlternateContent>
      </p:grpSp>
      <p:grpSp>
        <p:nvGrpSpPr>
          <p:cNvPr id="20" name="Gruppieren 19">
            <a:extLst>
              <a:ext uri="{FF2B5EF4-FFF2-40B4-BE49-F238E27FC236}">
                <a16:creationId xmlns:a16="http://schemas.microsoft.com/office/drawing/2014/main" id="{47B9EA58-C3DD-406A-9961-737A433014C7}"/>
              </a:ext>
            </a:extLst>
          </p:cNvPr>
          <p:cNvGrpSpPr/>
          <p:nvPr/>
        </p:nvGrpSpPr>
        <p:grpSpPr>
          <a:xfrm>
            <a:off x="1024724" y="2681542"/>
            <a:ext cx="4231800" cy="834840"/>
            <a:chOff x="1024724" y="2681542"/>
            <a:chExt cx="4231800" cy="834840"/>
          </a:xfrm>
        </p:grpSpPr>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D37218F9-E0A2-45BA-8844-F8E19C2B2151}"/>
                    </a:ext>
                  </a:extLst>
                </p14:cNvPr>
                <p14:cNvContentPartPr/>
                <p14:nvPr/>
              </p14:nvContentPartPr>
              <p14:xfrm>
                <a:off x="3749564" y="2798182"/>
                <a:ext cx="666000" cy="113040"/>
              </p14:xfrm>
            </p:contentPart>
          </mc:Choice>
          <mc:Fallback xmlns="">
            <p:pic>
              <p:nvPicPr>
                <p:cNvPr id="18" name="Freihand 17">
                  <a:extLst>
                    <a:ext uri="{FF2B5EF4-FFF2-40B4-BE49-F238E27FC236}">
                      <a16:creationId xmlns:a16="http://schemas.microsoft.com/office/drawing/2014/main" id="{D37218F9-E0A2-45BA-8844-F8E19C2B2151}"/>
                    </a:ext>
                  </a:extLst>
                </p:cNvPr>
                <p:cNvPicPr/>
                <p:nvPr/>
              </p:nvPicPr>
              <p:blipFill>
                <a:blip r:embed="rId14"/>
                <a:stretch>
                  <a:fillRect/>
                </a:stretch>
              </p:blipFill>
              <p:spPr>
                <a:xfrm>
                  <a:off x="3740564" y="2789182"/>
                  <a:ext cx="683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6149FB9E-8DF3-480F-AF15-943BFCB727A2}"/>
                    </a:ext>
                  </a:extLst>
                </p14:cNvPr>
                <p14:cNvContentPartPr/>
                <p14:nvPr/>
              </p14:nvContentPartPr>
              <p14:xfrm>
                <a:off x="1024724" y="2681542"/>
                <a:ext cx="4231800" cy="834840"/>
              </p14:xfrm>
            </p:contentPart>
          </mc:Choice>
          <mc:Fallback xmlns="">
            <p:pic>
              <p:nvPicPr>
                <p:cNvPr id="19" name="Freihand 18">
                  <a:extLst>
                    <a:ext uri="{FF2B5EF4-FFF2-40B4-BE49-F238E27FC236}">
                      <a16:creationId xmlns:a16="http://schemas.microsoft.com/office/drawing/2014/main" id="{6149FB9E-8DF3-480F-AF15-943BFCB727A2}"/>
                    </a:ext>
                  </a:extLst>
                </p:cNvPr>
                <p:cNvPicPr/>
                <p:nvPr/>
              </p:nvPicPr>
              <p:blipFill>
                <a:blip r:embed="rId16"/>
                <a:stretch>
                  <a:fillRect/>
                </a:stretch>
              </p:blipFill>
              <p:spPr>
                <a:xfrm>
                  <a:off x="1016084" y="2672542"/>
                  <a:ext cx="4249440" cy="85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25BA9C61-16CD-4B8C-A366-5F4D925EB752}"/>
                  </a:ext>
                </a:extLst>
              </p14:cNvPr>
              <p14:cNvContentPartPr/>
              <p14:nvPr/>
            </p14:nvContentPartPr>
            <p14:xfrm>
              <a:off x="2324" y="4882582"/>
              <a:ext cx="3261240" cy="1154520"/>
            </p14:xfrm>
          </p:contentPart>
        </mc:Choice>
        <mc:Fallback xmlns="">
          <p:pic>
            <p:nvPicPr>
              <p:cNvPr id="21" name="Freihand 20">
                <a:extLst>
                  <a:ext uri="{FF2B5EF4-FFF2-40B4-BE49-F238E27FC236}">
                    <a16:creationId xmlns:a16="http://schemas.microsoft.com/office/drawing/2014/main" id="{25BA9C61-16CD-4B8C-A366-5F4D925EB752}"/>
                  </a:ext>
                </a:extLst>
              </p:cNvPr>
              <p:cNvPicPr/>
              <p:nvPr/>
            </p:nvPicPr>
            <p:blipFill>
              <a:blip r:embed="rId18"/>
              <a:stretch>
                <a:fillRect/>
              </a:stretch>
            </p:blipFill>
            <p:spPr>
              <a:xfrm>
                <a:off x="-6676" y="4873582"/>
                <a:ext cx="3278880" cy="1172160"/>
              </a:xfrm>
              <a:prstGeom prst="rect">
                <a:avLst/>
              </a:prstGeom>
            </p:spPr>
          </p:pic>
        </mc:Fallback>
      </mc:AlternateContent>
    </p:spTree>
    <p:extLst>
      <p:ext uri="{BB962C8B-B14F-4D97-AF65-F5344CB8AC3E}">
        <p14:creationId xmlns:p14="http://schemas.microsoft.com/office/powerpoint/2010/main" val="40262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74976" y="855569"/>
            <a:ext cx="7837047" cy="5485701"/>
          </a:xfrm>
          <a:prstGeom prst="rect">
            <a:avLst/>
          </a:prstGeom>
        </p:spPr>
        <p:txBody>
          <a:bodyPr wrap="square">
            <a:noAutofit/>
          </a:bodyPr>
          <a:lstStyle/>
          <a:p>
            <a:r>
              <a:rPr lang="de-DE" sz="2000" dirty="0">
                <a:latin typeface="Times New Roman" panose="02020603050405020304" pitchFamily="18" charset="0"/>
                <a:cs typeface="Times New Roman" panose="02020603050405020304" pitchFamily="18" charset="0"/>
              </a:rPr>
              <a:t>Als eine </a:t>
            </a:r>
            <a:r>
              <a:rPr lang="de-DE" sz="2000" b="1" dirty="0">
                <a:latin typeface="Times New Roman" panose="02020603050405020304" pitchFamily="18" charset="0"/>
                <a:cs typeface="Times New Roman" panose="02020603050405020304" pitchFamily="18" charset="0"/>
              </a:rPr>
              <a:t>Externalität / externen Effekt </a:t>
            </a:r>
            <a:r>
              <a:rPr lang="de-DE" sz="2000" dirty="0">
                <a:latin typeface="Times New Roman" panose="02020603050405020304" pitchFamily="18" charset="0"/>
                <a:cs typeface="Times New Roman" panose="02020603050405020304" pitchFamily="18" charset="0"/>
              </a:rPr>
              <a:t>bezeichnet man die Auswirkungen ökonomischen Handels auf die Wohlfahrt unbeteiligter Dritter  – ohne dass der Verursacher dafür bezahlt oder einen Ausgleich erhält.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Die Bedingungen für den 1. Hauptsatz der Wohlfahrtstheorie sind </a:t>
            </a:r>
            <a:r>
              <a:rPr lang="de-DE" sz="2000" dirty="0" err="1">
                <a:latin typeface="Times New Roman" panose="02020603050405020304" pitchFamily="18" charset="0"/>
                <a:cs typeface="Times New Roman" panose="02020603050405020304" pitchFamily="18" charset="0"/>
              </a:rPr>
              <a:t>ver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letzt</a:t>
            </a:r>
            <a:r>
              <a:rPr lang="de-DE" sz="2000" dirty="0">
                <a:latin typeface="Times New Roman" panose="02020603050405020304" pitchFamily="18" charset="0"/>
                <a:cs typeface="Times New Roman" panose="02020603050405020304" pitchFamily="18" charset="0"/>
              </a:rPr>
              <a:t> und die Marktlösung führt nicht zu einer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Externalitäten können die Wohlfahrt Dritter begünstigen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positiver externer Effekt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oder schädigen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negativer externer Effekt</a:t>
            </a:r>
          </a:p>
        </p:txBody>
      </p:sp>
      <p:sp>
        <p:nvSpPr>
          <p:cNvPr id="10" name="Rechteck 9">
            <a:extLst>
              <a:ext uri="{FF2B5EF4-FFF2-40B4-BE49-F238E27FC236}">
                <a16:creationId xmlns:a16="http://schemas.microsoft.com/office/drawing/2014/main" id="{24DAA863-D1CC-46ED-9F92-AA49038DDB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2788548-8B6A-447A-9B38-2CD91E4653C2}"/>
                  </a:ext>
                </a:extLst>
              </p14:cNvPr>
              <p14:cNvContentPartPr/>
              <p14:nvPr/>
            </p14:nvContentPartPr>
            <p14:xfrm>
              <a:off x="4003364" y="669142"/>
              <a:ext cx="2721240" cy="140400"/>
            </p14:xfrm>
          </p:contentPart>
        </mc:Choice>
        <mc:Fallback xmlns="">
          <p:pic>
            <p:nvPicPr>
              <p:cNvPr id="2" name="Freihand 1">
                <a:extLst>
                  <a:ext uri="{FF2B5EF4-FFF2-40B4-BE49-F238E27FC236}">
                    <a16:creationId xmlns:a16="http://schemas.microsoft.com/office/drawing/2014/main" id="{A2788548-8B6A-447A-9B38-2CD91E4653C2}"/>
                  </a:ext>
                </a:extLst>
              </p:cNvPr>
              <p:cNvPicPr/>
              <p:nvPr/>
            </p:nvPicPr>
            <p:blipFill>
              <a:blip r:embed="rId4"/>
              <a:stretch>
                <a:fillRect/>
              </a:stretch>
            </p:blipFill>
            <p:spPr>
              <a:xfrm>
                <a:off x="3994364" y="660502"/>
                <a:ext cx="2738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AE87982-8580-45A0-A473-C1A5562482CF}"/>
                  </a:ext>
                </a:extLst>
              </p14:cNvPr>
              <p14:cNvContentPartPr/>
              <p14:nvPr/>
            </p14:nvContentPartPr>
            <p14:xfrm>
              <a:off x="385364" y="1498582"/>
              <a:ext cx="3576600" cy="136800"/>
            </p14:xfrm>
          </p:contentPart>
        </mc:Choice>
        <mc:Fallback xmlns="">
          <p:pic>
            <p:nvPicPr>
              <p:cNvPr id="4" name="Freihand 3">
                <a:extLst>
                  <a:ext uri="{FF2B5EF4-FFF2-40B4-BE49-F238E27FC236}">
                    <a16:creationId xmlns:a16="http://schemas.microsoft.com/office/drawing/2014/main" id="{EAE87982-8580-45A0-A473-C1A5562482CF}"/>
                  </a:ext>
                </a:extLst>
              </p:cNvPr>
              <p:cNvPicPr/>
              <p:nvPr/>
            </p:nvPicPr>
            <p:blipFill>
              <a:blip r:embed="rId6"/>
              <a:stretch>
                <a:fillRect/>
              </a:stretch>
            </p:blipFill>
            <p:spPr>
              <a:xfrm>
                <a:off x="376364" y="1489582"/>
                <a:ext cx="3594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8" name="Freihand 57">
                <a:extLst>
                  <a:ext uri="{FF2B5EF4-FFF2-40B4-BE49-F238E27FC236}">
                    <a16:creationId xmlns:a16="http://schemas.microsoft.com/office/drawing/2014/main" id="{339A8410-DD41-435F-B286-F79EF81AB3E1}"/>
                  </a:ext>
                </a:extLst>
              </p14:cNvPr>
              <p14:cNvContentPartPr/>
              <p14:nvPr/>
            </p14:nvContentPartPr>
            <p14:xfrm>
              <a:off x="10548884" y="2917342"/>
              <a:ext cx="1037520" cy="122760"/>
            </p14:xfrm>
          </p:contentPart>
        </mc:Choice>
        <mc:Fallback xmlns="">
          <p:pic>
            <p:nvPicPr>
              <p:cNvPr id="58" name="Freihand 57">
                <a:extLst>
                  <a:ext uri="{FF2B5EF4-FFF2-40B4-BE49-F238E27FC236}">
                    <a16:creationId xmlns:a16="http://schemas.microsoft.com/office/drawing/2014/main" id="{339A8410-DD41-435F-B286-F79EF81AB3E1}"/>
                  </a:ext>
                </a:extLst>
              </p:cNvPr>
              <p:cNvPicPr/>
              <p:nvPr/>
            </p:nvPicPr>
            <p:blipFill>
              <a:blip r:embed="rId8"/>
              <a:stretch>
                <a:fillRect/>
              </a:stretch>
            </p:blipFill>
            <p:spPr>
              <a:xfrm>
                <a:off x="10539884" y="2908702"/>
                <a:ext cx="1055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4" name="Freihand 63">
                <a:extLst>
                  <a:ext uri="{FF2B5EF4-FFF2-40B4-BE49-F238E27FC236}">
                    <a16:creationId xmlns:a16="http://schemas.microsoft.com/office/drawing/2014/main" id="{5EE69EA0-FA19-48D8-8A88-E3BD06224F99}"/>
                  </a:ext>
                </a:extLst>
              </p14:cNvPr>
              <p14:cNvContentPartPr/>
              <p14:nvPr/>
            </p14:nvContentPartPr>
            <p14:xfrm>
              <a:off x="7532804" y="713062"/>
              <a:ext cx="254880" cy="1196280"/>
            </p14:xfrm>
          </p:contentPart>
        </mc:Choice>
        <mc:Fallback xmlns="">
          <p:pic>
            <p:nvPicPr>
              <p:cNvPr id="64" name="Freihand 63">
                <a:extLst>
                  <a:ext uri="{FF2B5EF4-FFF2-40B4-BE49-F238E27FC236}">
                    <a16:creationId xmlns:a16="http://schemas.microsoft.com/office/drawing/2014/main" id="{5EE69EA0-FA19-48D8-8A88-E3BD06224F99}"/>
                  </a:ext>
                </a:extLst>
              </p:cNvPr>
              <p:cNvPicPr/>
              <p:nvPr/>
            </p:nvPicPr>
            <p:blipFill>
              <a:blip r:embed="rId10"/>
              <a:stretch>
                <a:fillRect/>
              </a:stretch>
            </p:blipFill>
            <p:spPr>
              <a:xfrm>
                <a:off x="7523804" y="704422"/>
                <a:ext cx="272520" cy="121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5" name="Freihand 64">
                <a:extLst>
                  <a:ext uri="{FF2B5EF4-FFF2-40B4-BE49-F238E27FC236}">
                    <a16:creationId xmlns:a16="http://schemas.microsoft.com/office/drawing/2014/main" id="{65DB0DB5-2B01-432D-A5D9-DE58C9AA01E8}"/>
                  </a:ext>
                </a:extLst>
              </p14:cNvPr>
              <p14:cNvContentPartPr/>
              <p14:nvPr/>
            </p14:nvContentPartPr>
            <p14:xfrm>
              <a:off x="7489244" y="2234782"/>
              <a:ext cx="32400" cy="92160"/>
            </p14:xfrm>
          </p:contentPart>
        </mc:Choice>
        <mc:Fallback xmlns="">
          <p:pic>
            <p:nvPicPr>
              <p:cNvPr id="65" name="Freihand 64">
                <a:extLst>
                  <a:ext uri="{FF2B5EF4-FFF2-40B4-BE49-F238E27FC236}">
                    <a16:creationId xmlns:a16="http://schemas.microsoft.com/office/drawing/2014/main" id="{65DB0DB5-2B01-432D-A5D9-DE58C9AA01E8}"/>
                  </a:ext>
                </a:extLst>
              </p:cNvPr>
              <p:cNvPicPr/>
              <p:nvPr/>
            </p:nvPicPr>
            <p:blipFill>
              <a:blip r:embed="rId12"/>
              <a:stretch>
                <a:fillRect/>
              </a:stretch>
            </p:blipFill>
            <p:spPr>
              <a:xfrm>
                <a:off x="7480604" y="2225782"/>
                <a:ext cx="50040" cy="109800"/>
              </a:xfrm>
              <a:prstGeom prst="rect">
                <a:avLst/>
              </a:prstGeom>
            </p:spPr>
          </p:pic>
        </mc:Fallback>
      </mc:AlternateContent>
      <p:grpSp>
        <p:nvGrpSpPr>
          <p:cNvPr id="71" name="Gruppieren 70">
            <a:extLst>
              <a:ext uri="{FF2B5EF4-FFF2-40B4-BE49-F238E27FC236}">
                <a16:creationId xmlns:a16="http://schemas.microsoft.com/office/drawing/2014/main" id="{787A6B17-4FEC-43E8-B211-535386A6FB32}"/>
              </a:ext>
            </a:extLst>
          </p:cNvPr>
          <p:cNvGrpSpPr/>
          <p:nvPr/>
        </p:nvGrpSpPr>
        <p:grpSpPr>
          <a:xfrm>
            <a:off x="223364" y="5580262"/>
            <a:ext cx="2907360" cy="675720"/>
            <a:chOff x="223364" y="5580262"/>
            <a:chExt cx="2907360" cy="675720"/>
          </a:xfrm>
        </p:grpSpPr>
        <mc:AlternateContent xmlns:mc="http://schemas.openxmlformats.org/markup-compatibility/2006" xmlns:p14="http://schemas.microsoft.com/office/powerpoint/2010/main">
          <mc:Choice Requires="p14">
            <p:contentPart p14:bwMode="auto" r:id="rId13">
              <p14:nvContentPartPr>
                <p14:cNvPr id="69" name="Freihand 68">
                  <a:extLst>
                    <a:ext uri="{FF2B5EF4-FFF2-40B4-BE49-F238E27FC236}">
                      <a16:creationId xmlns:a16="http://schemas.microsoft.com/office/drawing/2014/main" id="{E7A80787-4037-44A6-A188-E24712FEBE7A}"/>
                    </a:ext>
                  </a:extLst>
                </p14:cNvPr>
                <p14:cNvContentPartPr/>
                <p14:nvPr/>
              </p14:nvContentPartPr>
              <p14:xfrm>
                <a:off x="439004" y="5639662"/>
                <a:ext cx="2691720" cy="616320"/>
              </p14:xfrm>
            </p:contentPart>
          </mc:Choice>
          <mc:Fallback xmlns="">
            <p:pic>
              <p:nvPicPr>
                <p:cNvPr id="69" name="Freihand 68">
                  <a:extLst>
                    <a:ext uri="{FF2B5EF4-FFF2-40B4-BE49-F238E27FC236}">
                      <a16:creationId xmlns:a16="http://schemas.microsoft.com/office/drawing/2014/main" id="{E7A80787-4037-44A6-A188-E24712FEBE7A}"/>
                    </a:ext>
                  </a:extLst>
                </p:cNvPr>
                <p:cNvPicPr/>
                <p:nvPr/>
              </p:nvPicPr>
              <p:blipFill>
                <a:blip r:embed="rId14"/>
                <a:stretch>
                  <a:fillRect/>
                </a:stretch>
              </p:blipFill>
              <p:spPr>
                <a:xfrm>
                  <a:off x="430004" y="5630662"/>
                  <a:ext cx="270936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 name="Freihand 69">
                  <a:extLst>
                    <a:ext uri="{FF2B5EF4-FFF2-40B4-BE49-F238E27FC236}">
                      <a16:creationId xmlns:a16="http://schemas.microsoft.com/office/drawing/2014/main" id="{4E26443A-91F1-4DCA-A746-4AC9DF4C4E9A}"/>
                    </a:ext>
                  </a:extLst>
                </p14:cNvPr>
                <p14:cNvContentPartPr/>
                <p14:nvPr/>
              </p14:nvContentPartPr>
              <p14:xfrm>
                <a:off x="223364" y="5580262"/>
                <a:ext cx="1094040" cy="648000"/>
              </p14:xfrm>
            </p:contentPart>
          </mc:Choice>
          <mc:Fallback xmlns="">
            <p:pic>
              <p:nvPicPr>
                <p:cNvPr id="70" name="Freihand 69">
                  <a:extLst>
                    <a:ext uri="{FF2B5EF4-FFF2-40B4-BE49-F238E27FC236}">
                      <a16:creationId xmlns:a16="http://schemas.microsoft.com/office/drawing/2014/main" id="{4E26443A-91F1-4DCA-A746-4AC9DF4C4E9A}"/>
                    </a:ext>
                  </a:extLst>
                </p:cNvPr>
                <p:cNvPicPr/>
                <p:nvPr/>
              </p:nvPicPr>
              <p:blipFill>
                <a:blip r:embed="rId16"/>
                <a:stretch>
                  <a:fillRect/>
                </a:stretch>
              </p:blipFill>
              <p:spPr>
                <a:xfrm>
                  <a:off x="214724" y="5571262"/>
                  <a:ext cx="1111680" cy="66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72" name="Freihand 71">
                <a:extLst>
                  <a:ext uri="{FF2B5EF4-FFF2-40B4-BE49-F238E27FC236}">
                    <a16:creationId xmlns:a16="http://schemas.microsoft.com/office/drawing/2014/main" id="{4E4BEC30-BE6C-461D-B4A0-5C3BB482E1C8}"/>
                  </a:ext>
                </a:extLst>
              </p14:cNvPr>
              <p14:cNvContentPartPr/>
              <p14:nvPr/>
            </p14:nvContentPartPr>
            <p14:xfrm>
              <a:off x="88364" y="4358062"/>
              <a:ext cx="2964600" cy="787320"/>
            </p14:xfrm>
          </p:contentPart>
        </mc:Choice>
        <mc:Fallback xmlns="">
          <p:pic>
            <p:nvPicPr>
              <p:cNvPr id="72" name="Freihand 71">
                <a:extLst>
                  <a:ext uri="{FF2B5EF4-FFF2-40B4-BE49-F238E27FC236}">
                    <a16:creationId xmlns:a16="http://schemas.microsoft.com/office/drawing/2014/main" id="{4E4BEC30-BE6C-461D-B4A0-5C3BB482E1C8}"/>
                  </a:ext>
                </a:extLst>
              </p:cNvPr>
              <p:cNvPicPr/>
              <p:nvPr/>
            </p:nvPicPr>
            <p:blipFill>
              <a:blip r:embed="rId18"/>
              <a:stretch>
                <a:fillRect/>
              </a:stretch>
            </p:blipFill>
            <p:spPr>
              <a:xfrm>
                <a:off x="79724" y="4349422"/>
                <a:ext cx="2982240" cy="804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7" name="Freihand 76">
                <a:extLst>
                  <a:ext uri="{FF2B5EF4-FFF2-40B4-BE49-F238E27FC236}">
                    <a16:creationId xmlns:a16="http://schemas.microsoft.com/office/drawing/2014/main" id="{7CF5BB12-A335-426A-AB67-E33A5759B4FD}"/>
                  </a:ext>
                </a:extLst>
              </p14:cNvPr>
              <p14:cNvContentPartPr/>
              <p14:nvPr/>
            </p14:nvContentPartPr>
            <p14:xfrm>
              <a:off x="9359804" y="175582"/>
              <a:ext cx="1968840" cy="1890360"/>
            </p14:xfrm>
          </p:contentPart>
        </mc:Choice>
        <mc:Fallback xmlns="">
          <p:pic>
            <p:nvPicPr>
              <p:cNvPr id="77" name="Freihand 76">
                <a:extLst>
                  <a:ext uri="{FF2B5EF4-FFF2-40B4-BE49-F238E27FC236}">
                    <a16:creationId xmlns:a16="http://schemas.microsoft.com/office/drawing/2014/main" id="{7CF5BB12-A335-426A-AB67-E33A5759B4FD}"/>
                  </a:ext>
                </a:extLst>
              </p:cNvPr>
              <p:cNvPicPr/>
              <p:nvPr/>
            </p:nvPicPr>
            <p:blipFill>
              <a:blip r:embed="rId20"/>
              <a:stretch>
                <a:fillRect/>
              </a:stretch>
            </p:blipFill>
            <p:spPr>
              <a:xfrm>
                <a:off x="9351164" y="166942"/>
                <a:ext cx="1986480" cy="1908000"/>
              </a:xfrm>
              <a:prstGeom prst="rect">
                <a:avLst/>
              </a:prstGeom>
            </p:spPr>
          </p:pic>
        </mc:Fallback>
      </mc:AlternateContent>
      <p:grpSp>
        <p:nvGrpSpPr>
          <p:cNvPr id="80" name="Gruppieren 79">
            <a:extLst>
              <a:ext uri="{FF2B5EF4-FFF2-40B4-BE49-F238E27FC236}">
                <a16:creationId xmlns:a16="http://schemas.microsoft.com/office/drawing/2014/main" id="{712F6799-57AF-43BB-825E-D76189B5F21D}"/>
              </a:ext>
            </a:extLst>
          </p:cNvPr>
          <p:cNvGrpSpPr/>
          <p:nvPr/>
        </p:nvGrpSpPr>
        <p:grpSpPr>
          <a:xfrm>
            <a:off x="8754284" y="50662"/>
            <a:ext cx="3113640" cy="2903400"/>
            <a:chOff x="8754284" y="50662"/>
            <a:chExt cx="3113640" cy="2903400"/>
          </a:xfrm>
        </p:grpSpPr>
        <mc:AlternateContent xmlns:mc="http://schemas.openxmlformats.org/markup-compatibility/2006" xmlns:p14="http://schemas.microsoft.com/office/powerpoint/2010/main">
          <mc:Choice Requires="p14">
            <p:contentPart p14:bwMode="auto" r:id="rId21">
              <p14:nvContentPartPr>
                <p14:cNvPr id="5" name="Freihand 4">
                  <a:extLst>
                    <a:ext uri="{FF2B5EF4-FFF2-40B4-BE49-F238E27FC236}">
                      <a16:creationId xmlns:a16="http://schemas.microsoft.com/office/drawing/2014/main" id="{3642F163-E6B8-4AFE-893D-942EA999D3A3}"/>
                    </a:ext>
                  </a:extLst>
                </p14:cNvPr>
                <p14:cNvContentPartPr/>
                <p14:nvPr/>
              </p14:nvContentPartPr>
              <p14:xfrm>
                <a:off x="9418844" y="475102"/>
                <a:ext cx="28080" cy="1609560"/>
              </p14:xfrm>
            </p:contentPart>
          </mc:Choice>
          <mc:Fallback xmlns="">
            <p:pic>
              <p:nvPicPr>
                <p:cNvPr id="5" name="Freihand 4">
                  <a:extLst>
                    <a:ext uri="{FF2B5EF4-FFF2-40B4-BE49-F238E27FC236}">
                      <a16:creationId xmlns:a16="http://schemas.microsoft.com/office/drawing/2014/main" id="{3642F163-E6B8-4AFE-893D-942EA999D3A3}"/>
                    </a:ext>
                  </a:extLst>
                </p:cNvPr>
                <p:cNvPicPr/>
                <p:nvPr/>
              </p:nvPicPr>
              <p:blipFill>
                <a:blip r:embed="rId22"/>
                <a:stretch>
                  <a:fillRect/>
                </a:stretch>
              </p:blipFill>
              <p:spPr>
                <a:xfrm>
                  <a:off x="9409844" y="466462"/>
                  <a:ext cx="45720" cy="1627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 name="Freihand 6">
                  <a:extLst>
                    <a:ext uri="{FF2B5EF4-FFF2-40B4-BE49-F238E27FC236}">
                      <a16:creationId xmlns:a16="http://schemas.microsoft.com/office/drawing/2014/main" id="{A24F6AE0-31A7-400C-B886-497206F1C2E8}"/>
                    </a:ext>
                  </a:extLst>
                </p14:cNvPr>
                <p14:cNvContentPartPr/>
                <p14:nvPr/>
              </p14:nvContentPartPr>
              <p14:xfrm>
                <a:off x="9167924" y="1870462"/>
                <a:ext cx="2463840" cy="149400"/>
              </p14:xfrm>
            </p:contentPart>
          </mc:Choice>
          <mc:Fallback xmlns="">
            <p:pic>
              <p:nvPicPr>
                <p:cNvPr id="7" name="Freihand 6">
                  <a:extLst>
                    <a:ext uri="{FF2B5EF4-FFF2-40B4-BE49-F238E27FC236}">
                      <a16:creationId xmlns:a16="http://schemas.microsoft.com/office/drawing/2014/main" id="{A24F6AE0-31A7-400C-B886-497206F1C2E8}"/>
                    </a:ext>
                  </a:extLst>
                </p:cNvPr>
                <p:cNvPicPr/>
                <p:nvPr/>
              </p:nvPicPr>
              <p:blipFill>
                <a:blip r:embed="rId24"/>
                <a:stretch>
                  <a:fillRect/>
                </a:stretch>
              </p:blipFill>
              <p:spPr>
                <a:xfrm>
                  <a:off x="9158924" y="1861822"/>
                  <a:ext cx="2481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 name="Freihand 7">
                  <a:extLst>
                    <a:ext uri="{FF2B5EF4-FFF2-40B4-BE49-F238E27FC236}">
                      <a16:creationId xmlns:a16="http://schemas.microsoft.com/office/drawing/2014/main" id="{4D412330-B80B-416B-BDE0-2531224597A6}"/>
                    </a:ext>
                  </a:extLst>
                </p14:cNvPr>
                <p14:cNvContentPartPr/>
                <p14:nvPr/>
              </p14:nvContentPartPr>
              <p14:xfrm>
                <a:off x="11590724" y="1754542"/>
                <a:ext cx="182160" cy="169560"/>
              </p14:xfrm>
            </p:contentPart>
          </mc:Choice>
          <mc:Fallback xmlns="">
            <p:pic>
              <p:nvPicPr>
                <p:cNvPr id="8" name="Freihand 7">
                  <a:extLst>
                    <a:ext uri="{FF2B5EF4-FFF2-40B4-BE49-F238E27FC236}">
                      <a16:creationId xmlns:a16="http://schemas.microsoft.com/office/drawing/2014/main" id="{4D412330-B80B-416B-BDE0-2531224597A6}"/>
                    </a:ext>
                  </a:extLst>
                </p:cNvPr>
                <p:cNvPicPr/>
                <p:nvPr/>
              </p:nvPicPr>
              <p:blipFill>
                <a:blip r:embed="rId26"/>
                <a:stretch>
                  <a:fillRect/>
                </a:stretch>
              </p:blipFill>
              <p:spPr>
                <a:xfrm>
                  <a:off x="11582084" y="1745542"/>
                  <a:ext cx="199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Freihand 8">
                  <a:extLst>
                    <a:ext uri="{FF2B5EF4-FFF2-40B4-BE49-F238E27FC236}">
                      <a16:creationId xmlns:a16="http://schemas.microsoft.com/office/drawing/2014/main" id="{0B120BC5-8D69-406D-B77F-3A4BD4B63421}"/>
                    </a:ext>
                  </a:extLst>
                </p14:cNvPr>
                <p14:cNvContentPartPr/>
                <p14:nvPr/>
              </p14:nvContentPartPr>
              <p14:xfrm>
                <a:off x="9202844" y="272782"/>
                <a:ext cx="437040" cy="261720"/>
              </p14:xfrm>
            </p:contentPart>
          </mc:Choice>
          <mc:Fallback xmlns="">
            <p:pic>
              <p:nvPicPr>
                <p:cNvPr id="9" name="Freihand 8">
                  <a:extLst>
                    <a:ext uri="{FF2B5EF4-FFF2-40B4-BE49-F238E27FC236}">
                      <a16:creationId xmlns:a16="http://schemas.microsoft.com/office/drawing/2014/main" id="{0B120BC5-8D69-406D-B77F-3A4BD4B63421}"/>
                    </a:ext>
                  </a:extLst>
                </p:cNvPr>
                <p:cNvPicPr/>
                <p:nvPr/>
              </p:nvPicPr>
              <p:blipFill>
                <a:blip r:embed="rId28"/>
                <a:stretch>
                  <a:fillRect/>
                </a:stretch>
              </p:blipFill>
              <p:spPr>
                <a:xfrm>
                  <a:off x="9194204" y="263782"/>
                  <a:ext cx="4546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F729BCB2-9122-4857-B6F0-5D7CF6C2859C}"/>
                    </a:ext>
                  </a:extLst>
                </p14:cNvPr>
                <p14:cNvContentPartPr/>
                <p14:nvPr/>
              </p14:nvContentPartPr>
              <p14:xfrm>
                <a:off x="8939684" y="236062"/>
                <a:ext cx="117720" cy="297000"/>
              </p14:xfrm>
            </p:contentPart>
          </mc:Choice>
          <mc:Fallback xmlns="">
            <p:pic>
              <p:nvPicPr>
                <p:cNvPr id="12" name="Freihand 11">
                  <a:extLst>
                    <a:ext uri="{FF2B5EF4-FFF2-40B4-BE49-F238E27FC236}">
                      <a16:creationId xmlns:a16="http://schemas.microsoft.com/office/drawing/2014/main" id="{F729BCB2-9122-4857-B6F0-5D7CF6C2859C}"/>
                    </a:ext>
                  </a:extLst>
                </p:cNvPr>
                <p:cNvPicPr/>
                <p:nvPr/>
              </p:nvPicPr>
              <p:blipFill>
                <a:blip r:embed="rId30"/>
                <a:stretch>
                  <a:fillRect/>
                </a:stretch>
              </p:blipFill>
              <p:spPr>
                <a:xfrm>
                  <a:off x="8931044" y="227422"/>
                  <a:ext cx="1353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3387539F-881D-4380-9760-BB7583DFD77A}"/>
                    </a:ext>
                  </a:extLst>
                </p14:cNvPr>
                <p14:cNvContentPartPr/>
                <p14:nvPr/>
              </p14:nvContentPartPr>
              <p14:xfrm>
                <a:off x="11498564" y="1958662"/>
                <a:ext cx="277920" cy="342000"/>
              </p14:xfrm>
            </p:contentPart>
          </mc:Choice>
          <mc:Fallback xmlns="">
            <p:pic>
              <p:nvPicPr>
                <p:cNvPr id="13" name="Freihand 12">
                  <a:extLst>
                    <a:ext uri="{FF2B5EF4-FFF2-40B4-BE49-F238E27FC236}">
                      <a16:creationId xmlns:a16="http://schemas.microsoft.com/office/drawing/2014/main" id="{3387539F-881D-4380-9760-BB7583DFD77A}"/>
                    </a:ext>
                  </a:extLst>
                </p:cNvPr>
                <p:cNvPicPr/>
                <p:nvPr/>
              </p:nvPicPr>
              <p:blipFill>
                <a:blip r:embed="rId32"/>
                <a:stretch>
                  <a:fillRect/>
                </a:stretch>
              </p:blipFill>
              <p:spPr>
                <a:xfrm>
                  <a:off x="11489564" y="1949662"/>
                  <a:ext cx="2955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D569B51C-638B-4990-AEF9-8F6C5F610361}"/>
                    </a:ext>
                  </a:extLst>
                </p14:cNvPr>
                <p14:cNvContentPartPr/>
                <p14:nvPr/>
              </p14:nvContentPartPr>
              <p14:xfrm>
                <a:off x="11620964" y="2061262"/>
                <a:ext cx="186120" cy="127800"/>
              </p14:xfrm>
            </p:contentPart>
          </mc:Choice>
          <mc:Fallback xmlns="">
            <p:pic>
              <p:nvPicPr>
                <p:cNvPr id="14" name="Freihand 13">
                  <a:extLst>
                    <a:ext uri="{FF2B5EF4-FFF2-40B4-BE49-F238E27FC236}">
                      <a16:creationId xmlns:a16="http://schemas.microsoft.com/office/drawing/2014/main" id="{D569B51C-638B-4990-AEF9-8F6C5F610361}"/>
                    </a:ext>
                  </a:extLst>
                </p:cNvPr>
                <p:cNvPicPr/>
                <p:nvPr/>
              </p:nvPicPr>
              <p:blipFill>
                <a:blip r:embed="rId34"/>
                <a:stretch>
                  <a:fillRect/>
                </a:stretch>
              </p:blipFill>
              <p:spPr>
                <a:xfrm>
                  <a:off x="11611964" y="2052622"/>
                  <a:ext cx="203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4C9691E0-E45C-4FC3-861C-0B8A27E86670}"/>
                    </a:ext>
                  </a:extLst>
                </p14:cNvPr>
                <p14:cNvContentPartPr/>
                <p14:nvPr/>
              </p14:nvContentPartPr>
              <p14:xfrm>
                <a:off x="9804404" y="641782"/>
                <a:ext cx="1626840" cy="934920"/>
              </p14:xfrm>
            </p:contentPart>
          </mc:Choice>
          <mc:Fallback xmlns="">
            <p:pic>
              <p:nvPicPr>
                <p:cNvPr id="15" name="Freihand 14">
                  <a:extLst>
                    <a:ext uri="{FF2B5EF4-FFF2-40B4-BE49-F238E27FC236}">
                      <a16:creationId xmlns:a16="http://schemas.microsoft.com/office/drawing/2014/main" id="{4C9691E0-E45C-4FC3-861C-0B8A27E86670}"/>
                    </a:ext>
                  </a:extLst>
                </p:cNvPr>
                <p:cNvPicPr/>
                <p:nvPr/>
              </p:nvPicPr>
              <p:blipFill>
                <a:blip r:embed="rId36"/>
                <a:stretch>
                  <a:fillRect/>
                </a:stretch>
              </p:blipFill>
              <p:spPr>
                <a:xfrm>
                  <a:off x="9795764" y="633142"/>
                  <a:ext cx="1644480" cy="952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136B6A03-A70F-48DD-B118-93EDA1D1C1E7}"/>
                    </a:ext>
                  </a:extLst>
                </p14:cNvPr>
                <p14:cNvContentPartPr/>
                <p14:nvPr/>
              </p14:nvContentPartPr>
              <p14:xfrm>
                <a:off x="10065764" y="551782"/>
                <a:ext cx="1105920" cy="931680"/>
              </p14:xfrm>
            </p:contentPart>
          </mc:Choice>
          <mc:Fallback xmlns="">
            <p:pic>
              <p:nvPicPr>
                <p:cNvPr id="17" name="Freihand 16">
                  <a:extLst>
                    <a:ext uri="{FF2B5EF4-FFF2-40B4-BE49-F238E27FC236}">
                      <a16:creationId xmlns:a16="http://schemas.microsoft.com/office/drawing/2014/main" id="{136B6A03-A70F-48DD-B118-93EDA1D1C1E7}"/>
                    </a:ext>
                  </a:extLst>
                </p:cNvPr>
                <p:cNvPicPr/>
                <p:nvPr/>
              </p:nvPicPr>
              <p:blipFill>
                <a:blip r:embed="rId38"/>
                <a:stretch>
                  <a:fillRect/>
                </a:stretch>
              </p:blipFill>
              <p:spPr>
                <a:xfrm>
                  <a:off x="10056764" y="542782"/>
                  <a:ext cx="1123560" cy="94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7140503A-87E8-4EEC-825E-4E7F20D6FB20}"/>
                    </a:ext>
                  </a:extLst>
                </p14:cNvPr>
                <p14:cNvContentPartPr/>
                <p14:nvPr/>
              </p14:nvContentPartPr>
              <p14:xfrm>
                <a:off x="11120204" y="409582"/>
                <a:ext cx="249480" cy="126000"/>
              </p14:xfrm>
            </p:contentPart>
          </mc:Choice>
          <mc:Fallback xmlns="">
            <p:pic>
              <p:nvPicPr>
                <p:cNvPr id="19" name="Freihand 18">
                  <a:extLst>
                    <a:ext uri="{FF2B5EF4-FFF2-40B4-BE49-F238E27FC236}">
                      <a16:creationId xmlns:a16="http://schemas.microsoft.com/office/drawing/2014/main" id="{7140503A-87E8-4EEC-825E-4E7F20D6FB20}"/>
                    </a:ext>
                  </a:extLst>
                </p:cNvPr>
                <p:cNvPicPr/>
                <p:nvPr/>
              </p:nvPicPr>
              <p:blipFill>
                <a:blip r:embed="rId40"/>
                <a:stretch>
                  <a:fillRect/>
                </a:stretch>
              </p:blipFill>
              <p:spPr>
                <a:xfrm>
                  <a:off x="11111564" y="400582"/>
                  <a:ext cx="267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3132E921-1B7B-448F-95F3-6AD9FC83BBAA}"/>
                    </a:ext>
                  </a:extLst>
                </p14:cNvPr>
                <p14:cNvContentPartPr/>
                <p14:nvPr/>
              </p14:nvContentPartPr>
              <p14:xfrm>
                <a:off x="11447444" y="283222"/>
                <a:ext cx="159120" cy="231120"/>
              </p14:xfrm>
            </p:contentPart>
          </mc:Choice>
          <mc:Fallback xmlns="">
            <p:pic>
              <p:nvPicPr>
                <p:cNvPr id="21" name="Freihand 20">
                  <a:extLst>
                    <a:ext uri="{FF2B5EF4-FFF2-40B4-BE49-F238E27FC236}">
                      <a16:creationId xmlns:a16="http://schemas.microsoft.com/office/drawing/2014/main" id="{3132E921-1B7B-448F-95F3-6AD9FC83BBAA}"/>
                    </a:ext>
                  </a:extLst>
                </p:cNvPr>
                <p:cNvPicPr/>
                <p:nvPr/>
              </p:nvPicPr>
              <p:blipFill>
                <a:blip r:embed="rId42"/>
                <a:stretch>
                  <a:fillRect/>
                </a:stretch>
              </p:blipFill>
              <p:spPr>
                <a:xfrm>
                  <a:off x="11438444" y="274582"/>
                  <a:ext cx="176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Freihand 21">
                  <a:extLst>
                    <a:ext uri="{FF2B5EF4-FFF2-40B4-BE49-F238E27FC236}">
                      <a16:creationId xmlns:a16="http://schemas.microsoft.com/office/drawing/2014/main" id="{58E63F5E-5DC8-4238-8AD8-FCCE66F50043}"/>
                    </a:ext>
                  </a:extLst>
                </p14:cNvPr>
                <p14:cNvContentPartPr/>
                <p14:nvPr/>
              </p14:nvContentPartPr>
              <p14:xfrm>
                <a:off x="11590364" y="288982"/>
                <a:ext cx="72720" cy="236160"/>
              </p14:xfrm>
            </p:contentPart>
          </mc:Choice>
          <mc:Fallback xmlns="">
            <p:pic>
              <p:nvPicPr>
                <p:cNvPr id="22" name="Freihand 21">
                  <a:extLst>
                    <a:ext uri="{FF2B5EF4-FFF2-40B4-BE49-F238E27FC236}">
                      <a16:creationId xmlns:a16="http://schemas.microsoft.com/office/drawing/2014/main" id="{58E63F5E-5DC8-4238-8AD8-FCCE66F50043}"/>
                    </a:ext>
                  </a:extLst>
                </p:cNvPr>
                <p:cNvPicPr/>
                <p:nvPr/>
              </p:nvPicPr>
              <p:blipFill>
                <a:blip r:embed="rId44"/>
                <a:stretch>
                  <a:fillRect/>
                </a:stretch>
              </p:blipFill>
              <p:spPr>
                <a:xfrm>
                  <a:off x="11581724" y="280342"/>
                  <a:ext cx="903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Freihand 22">
                  <a:extLst>
                    <a:ext uri="{FF2B5EF4-FFF2-40B4-BE49-F238E27FC236}">
                      <a16:creationId xmlns:a16="http://schemas.microsoft.com/office/drawing/2014/main" id="{2E1F0474-8181-45A3-BDDA-A6044230D8CC}"/>
                    </a:ext>
                  </a:extLst>
                </p14:cNvPr>
                <p14:cNvContentPartPr/>
                <p14:nvPr/>
              </p14:nvContentPartPr>
              <p14:xfrm>
                <a:off x="11661644" y="1412902"/>
                <a:ext cx="11880" cy="174240"/>
              </p14:xfrm>
            </p:contentPart>
          </mc:Choice>
          <mc:Fallback xmlns="">
            <p:pic>
              <p:nvPicPr>
                <p:cNvPr id="23" name="Freihand 22">
                  <a:extLst>
                    <a:ext uri="{FF2B5EF4-FFF2-40B4-BE49-F238E27FC236}">
                      <a16:creationId xmlns:a16="http://schemas.microsoft.com/office/drawing/2014/main" id="{2E1F0474-8181-45A3-BDDA-A6044230D8CC}"/>
                    </a:ext>
                  </a:extLst>
                </p:cNvPr>
                <p:cNvPicPr/>
                <p:nvPr/>
              </p:nvPicPr>
              <p:blipFill>
                <a:blip r:embed="rId46"/>
                <a:stretch>
                  <a:fillRect/>
                </a:stretch>
              </p:blipFill>
              <p:spPr>
                <a:xfrm>
                  <a:off x="11652644" y="1403902"/>
                  <a:ext cx="29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Freihand 23">
                  <a:extLst>
                    <a:ext uri="{FF2B5EF4-FFF2-40B4-BE49-F238E27FC236}">
                      <a16:creationId xmlns:a16="http://schemas.microsoft.com/office/drawing/2014/main" id="{F99621A3-1193-49C9-BB88-D4D4DCEFB285}"/>
                    </a:ext>
                  </a:extLst>
                </p14:cNvPr>
                <p14:cNvContentPartPr/>
                <p14:nvPr/>
              </p14:nvContentPartPr>
              <p14:xfrm>
                <a:off x="11610164" y="1383742"/>
                <a:ext cx="203400" cy="251640"/>
              </p14:xfrm>
            </p:contentPart>
          </mc:Choice>
          <mc:Fallback xmlns="">
            <p:pic>
              <p:nvPicPr>
                <p:cNvPr id="24" name="Freihand 23">
                  <a:extLst>
                    <a:ext uri="{FF2B5EF4-FFF2-40B4-BE49-F238E27FC236}">
                      <a16:creationId xmlns:a16="http://schemas.microsoft.com/office/drawing/2014/main" id="{F99621A3-1193-49C9-BB88-D4D4DCEFB285}"/>
                    </a:ext>
                  </a:extLst>
                </p:cNvPr>
                <p:cNvPicPr/>
                <p:nvPr/>
              </p:nvPicPr>
              <p:blipFill>
                <a:blip r:embed="rId48"/>
                <a:stretch>
                  <a:fillRect/>
                </a:stretch>
              </p:blipFill>
              <p:spPr>
                <a:xfrm>
                  <a:off x="11601164" y="1375102"/>
                  <a:ext cx="2210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ED547858-848A-4B18-9A97-B33DD2760945}"/>
                    </a:ext>
                  </a:extLst>
                </p14:cNvPr>
                <p14:cNvContentPartPr/>
                <p14:nvPr/>
              </p14:nvContentPartPr>
              <p14:xfrm>
                <a:off x="10603964" y="1112302"/>
                <a:ext cx="29160" cy="107640"/>
              </p14:xfrm>
            </p:contentPart>
          </mc:Choice>
          <mc:Fallback xmlns="">
            <p:pic>
              <p:nvPicPr>
                <p:cNvPr id="26" name="Freihand 25">
                  <a:extLst>
                    <a:ext uri="{FF2B5EF4-FFF2-40B4-BE49-F238E27FC236}">
                      <a16:creationId xmlns:a16="http://schemas.microsoft.com/office/drawing/2014/main" id="{ED547858-848A-4B18-9A97-B33DD2760945}"/>
                    </a:ext>
                  </a:extLst>
                </p:cNvPr>
                <p:cNvPicPr/>
                <p:nvPr/>
              </p:nvPicPr>
              <p:blipFill>
                <a:blip r:embed="rId50"/>
                <a:stretch>
                  <a:fillRect/>
                </a:stretch>
              </p:blipFill>
              <p:spPr>
                <a:xfrm>
                  <a:off x="10594964" y="1103662"/>
                  <a:ext cx="46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0E8BFC70-2E42-4CCE-A737-DAE2415B0B5B}"/>
                    </a:ext>
                  </a:extLst>
                </p14:cNvPr>
                <p14:cNvContentPartPr/>
                <p14:nvPr/>
              </p14:nvContentPartPr>
              <p14:xfrm>
                <a:off x="10584884" y="1650502"/>
                <a:ext cx="43200" cy="254160"/>
              </p14:xfrm>
            </p:contentPart>
          </mc:Choice>
          <mc:Fallback xmlns="">
            <p:pic>
              <p:nvPicPr>
                <p:cNvPr id="27" name="Freihand 26">
                  <a:extLst>
                    <a:ext uri="{FF2B5EF4-FFF2-40B4-BE49-F238E27FC236}">
                      <a16:creationId xmlns:a16="http://schemas.microsoft.com/office/drawing/2014/main" id="{0E8BFC70-2E42-4CCE-A737-DAE2415B0B5B}"/>
                    </a:ext>
                  </a:extLst>
                </p:cNvPr>
                <p:cNvPicPr/>
                <p:nvPr/>
              </p:nvPicPr>
              <p:blipFill>
                <a:blip r:embed="rId52"/>
                <a:stretch>
                  <a:fillRect/>
                </a:stretch>
              </p:blipFill>
              <p:spPr>
                <a:xfrm>
                  <a:off x="10575884" y="1641862"/>
                  <a:ext cx="608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5D0C43D0-7D09-4660-BAD4-069582D9115E}"/>
                    </a:ext>
                  </a:extLst>
                </p14:cNvPr>
                <p14:cNvContentPartPr/>
                <p14:nvPr/>
              </p14:nvContentPartPr>
              <p14:xfrm>
                <a:off x="9438284" y="1001062"/>
                <a:ext cx="181080" cy="43200"/>
              </p14:xfrm>
            </p:contentPart>
          </mc:Choice>
          <mc:Fallback xmlns="">
            <p:pic>
              <p:nvPicPr>
                <p:cNvPr id="28" name="Freihand 27">
                  <a:extLst>
                    <a:ext uri="{FF2B5EF4-FFF2-40B4-BE49-F238E27FC236}">
                      <a16:creationId xmlns:a16="http://schemas.microsoft.com/office/drawing/2014/main" id="{5D0C43D0-7D09-4660-BAD4-069582D9115E}"/>
                    </a:ext>
                  </a:extLst>
                </p:cNvPr>
                <p:cNvPicPr/>
                <p:nvPr/>
              </p:nvPicPr>
              <p:blipFill>
                <a:blip r:embed="rId54"/>
                <a:stretch>
                  <a:fillRect/>
                </a:stretch>
              </p:blipFill>
              <p:spPr>
                <a:xfrm>
                  <a:off x="9429284" y="992062"/>
                  <a:ext cx="198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7CA09490-EB08-42CA-B87D-9D28F501782D}"/>
                    </a:ext>
                  </a:extLst>
                </p14:cNvPr>
                <p14:cNvContentPartPr/>
                <p14:nvPr/>
              </p14:nvContentPartPr>
              <p14:xfrm>
                <a:off x="10191404" y="944542"/>
                <a:ext cx="451440" cy="32400"/>
              </p14:xfrm>
            </p:contentPart>
          </mc:Choice>
          <mc:Fallback xmlns="">
            <p:pic>
              <p:nvPicPr>
                <p:cNvPr id="29" name="Freihand 28">
                  <a:extLst>
                    <a:ext uri="{FF2B5EF4-FFF2-40B4-BE49-F238E27FC236}">
                      <a16:creationId xmlns:a16="http://schemas.microsoft.com/office/drawing/2014/main" id="{7CA09490-EB08-42CA-B87D-9D28F501782D}"/>
                    </a:ext>
                  </a:extLst>
                </p:cNvPr>
                <p:cNvPicPr/>
                <p:nvPr/>
              </p:nvPicPr>
              <p:blipFill>
                <a:blip r:embed="rId56"/>
                <a:stretch>
                  <a:fillRect/>
                </a:stretch>
              </p:blipFill>
              <p:spPr>
                <a:xfrm>
                  <a:off x="10182764" y="935902"/>
                  <a:ext cx="469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Freihand 30">
                  <a:extLst>
                    <a:ext uri="{FF2B5EF4-FFF2-40B4-BE49-F238E27FC236}">
                      <a16:creationId xmlns:a16="http://schemas.microsoft.com/office/drawing/2014/main" id="{F9F4C838-F1C4-49AD-BBF8-3FF52F4F9B32}"/>
                    </a:ext>
                  </a:extLst>
                </p14:cNvPr>
                <p14:cNvContentPartPr/>
                <p14:nvPr/>
              </p14:nvContentPartPr>
              <p14:xfrm>
                <a:off x="9511364" y="683542"/>
                <a:ext cx="133560" cy="229680"/>
              </p14:xfrm>
            </p:contentPart>
          </mc:Choice>
          <mc:Fallback xmlns="">
            <p:pic>
              <p:nvPicPr>
                <p:cNvPr id="31" name="Freihand 30">
                  <a:extLst>
                    <a:ext uri="{FF2B5EF4-FFF2-40B4-BE49-F238E27FC236}">
                      <a16:creationId xmlns:a16="http://schemas.microsoft.com/office/drawing/2014/main" id="{F9F4C838-F1C4-49AD-BBF8-3FF52F4F9B32}"/>
                    </a:ext>
                  </a:extLst>
                </p:cNvPr>
                <p:cNvPicPr/>
                <p:nvPr/>
              </p:nvPicPr>
              <p:blipFill>
                <a:blip r:embed="rId58"/>
                <a:stretch>
                  <a:fillRect/>
                </a:stretch>
              </p:blipFill>
              <p:spPr>
                <a:xfrm>
                  <a:off x="9502724" y="674542"/>
                  <a:ext cx="151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F8285F11-9055-4833-A9FB-06DBD75E9B12}"/>
                    </a:ext>
                  </a:extLst>
                </p14:cNvPr>
                <p14:cNvContentPartPr/>
                <p14:nvPr/>
              </p14:nvContentPartPr>
              <p14:xfrm>
                <a:off x="9653564" y="639982"/>
                <a:ext cx="497160" cy="270360"/>
              </p14:xfrm>
            </p:contentPart>
          </mc:Choice>
          <mc:Fallback xmlns="">
            <p:pic>
              <p:nvPicPr>
                <p:cNvPr id="32" name="Freihand 31">
                  <a:extLst>
                    <a:ext uri="{FF2B5EF4-FFF2-40B4-BE49-F238E27FC236}">
                      <a16:creationId xmlns:a16="http://schemas.microsoft.com/office/drawing/2014/main" id="{F8285F11-9055-4833-A9FB-06DBD75E9B12}"/>
                    </a:ext>
                  </a:extLst>
                </p:cNvPr>
                <p:cNvPicPr/>
                <p:nvPr/>
              </p:nvPicPr>
              <p:blipFill>
                <a:blip r:embed="rId60"/>
                <a:stretch>
                  <a:fillRect/>
                </a:stretch>
              </p:blipFill>
              <p:spPr>
                <a:xfrm>
                  <a:off x="9644924" y="630982"/>
                  <a:ext cx="5148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0A2E3D35-C23D-426B-9F8D-65D8EC2868D6}"/>
                    </a:ext>
                  </a:extLst>
                </p14:cNvPr>
                <p14:cNvContentPartPr/>
                <p14:nvPr/>
              </p14:nvContentPartPr>
              <p14:xfrm>
                <a:off x="9486164" y="1153702"/>
                <a:ext cx="293040" cy="225720"/>
              </p14:xfrm>
            </p:contentPart>
          </mc:Choice>
          <mc:Fallback xmlns="">
            <p:pic>
              <p:nvPicPr>
                <p:cNvPr id="33" name="Freihand 32">
                  <a:extLst>
                    <a:ext uri="{FF2B5EF4-FFF2-40B4-BE49-F238E27FC236}">
                      <a16:creationId xmlns:a16="http://schemas.microsoft.com/office/drawing/2014/main" id="{0A2E3D35-C23D-426B-9F8D-65D8EC2868D6}"/>
                    </a:ext>
                  </a:extLst>
                </p:cNvPr>
                <p:cNvPicPr/>
                <p:nvPr/>
              </p:nvPicPr>
              <p:blipFill>
                <a:blip r:embed="rId62"/>
                <a:stretch>
                  <a:fillRect/>
                </a:stretch>
              </p:blipFill>
              <p:spPr>
                <a:xfrm>
                  <a:off x="9477164" y="1144702"/>
                  <a:ext cx="310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9BA24BD0-027F-4F46-AC8D-2FC610846F39}"/>
                    </a:ext>
                  </a:extLst>
                </p14:cNvPr>
                <p14:cNvContentPartPr/>
                <p14:nvPr/>
              </p14:nvContentPartPr>
              <p14:xfrm>
                <a:off x="9850124" y="1074142"/>
                <a:ext cx="403920" cy="149400"/>
              </p14:xfrm>
            </p:contentPart>
          </mc:Choice>
          <mc:Fallback xmlns="">
            <p:pic>
              <p:nvPicPr>
                <p:cNvPr id="34" name="Freihand 33">
                  <a:extLst>
                    <a:ext uri="{FF2B5EF4-FFF2-40B4-BE49-F238E27FC236}">
                      <a16:creationId xmlns:a16="http://schemas.microsoft.com/office/drawing/2014/main" id="{9BA24BD0-027F-4F46-AC8D-2FC610846F39}"/>
                    </a:ext>
                  </a:extLst>
                </p:cNvPr>
                <p:cNvPicPr/>
                <p:nvPr/>
              </p:nvPicPr>
              <p:blipFill>
                <a:blip r:embed="rId64"/>
                <a:stretch>
                  <a:fillRect/>
                </a:stretch>
              </p:blipFill>
              <p:spPr>
                <a:xfrm>
                  <a:off x="9841484" y="1065142"/>
                  <a:ext cx="421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D96DE401-D43B-406A-A54A-1EFD8253BAE2}"/>
                    </a:ext>
                  </a:extLst>
                </p14:cNvPr>
                <p14:cNvContentPartPr/>
                <p14:nvPr/>
              </p14:nvContentPartPr>
              <p14:xfrm>
                <a:off x="9926804" y="550702"/>
                <a:ext cx="246600" cy="194760"/>
              </p14:xfrm>
            </p:contentPart>
          </mc:Choice>
          <mc:Fallback xmlns="">
            <p:pic>
              <p:nvPicPr>
                <p:cNvPr id="36" name="Freihand 35">
                  <a:extLst>
                    <a:ext uri="{FF2B5EF4-FFF2-40B4-BE49-F238E27FC236}">
                      <a16:creationId xmlns:a16="http://schemas.microsoft.com/office/drawing/2014/main" id="{D96DE401-D43B-406A-A54A-1EFD8253BAE2}"/>
                    </a:ext>
                  </a:extLst>
                </p:cNvPr>
                <p:cNvPicPr/>
                <p:nvPr/>
              </p:nvPicPr>
              <p:blipFill>
                <a:blip r:embed="rId66"/>
                <a:stretch>
                  <a:fillRect/>
                </a:stretch>
              </p:blipFill>
              <p:spPr>
                <a:xfrm>
                  <a:off x="9918164" y="541702"/>
                  <a:ext cx="264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5064C833-1E42-477C-9AD4-22B709058895}"/>
                    </a:ext>
                  </a:extLst>
                </p14:cNvPr>
                <p14:cNvContentPartPr/>
                <p14:nvPr/>
              </p14:nvContentPartPr>
              <p14:xfrm>
                <a:off x="10274204" y="295102"/>
                <a:ext cx="125280" cy="229320"/>
              </p14:xfrm>
            </p:contentPart>
          </mc:Choice>
          <mc:Fallback xmlns="">
            <p:pic>
              <p:nvPicPr>
                <p:cNvPr id="37" name="Freihand 36">
                  <a:extLst>
                    <a:ext uri="{FF2B5EF4-FFF2-40B4-BE49-F238E27FC236}">
                      <a16:creationId xmlns:a16="http://schemas.microsoft.com/office/drawing/2014/main" id="{5064C833-1E42-477C-9AD4-22B709058895}"/>
                    </a:ext>
                  </a:extLst>
                </p:cNvPr>
                <p:cNvPicPr/>
                <p:nvPr/>
              </p:nvPicPr>
              <p:blipFill>
                <a:blip r:embed="rId68"/>
                <a:stretch>
                  <a:fillRect/>
                </a:stretch>
              </p:blipFill>
              <p:spPr>
                <a:xfrm>
                  <a:off x="10265204" y="286462"/>
                  <a:ext cx="1429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A53C4649-F04F-4C13-BB68-29E27CAD91F0}"/>
                    </a:ext>
                  </a:extLst>
                </p14:cNvPr>
                <p14:cNvContentPartPr/>
                <p14:nvPr/>
              </p14:nvContentPartPr>
              <p14:xfrm>
                <a:off x="10333604" y="307702"/>
                <a:ext cx="201240" cy="228240"/>
              </p14:xfrm>
            </p:contentPart>
          </mc:Choice>
          <mc:Fallback xmlns="">
            <p:pic>
              <p:nvPicPr>
                <p:cNvPr id="38" name="Freihand 37">
                  <a:extLst>
                    <a:ext uri="{FF2B5EF4-FFF2-40B4-BE49-F238E27FC236}">
                      <a16:creationId xmlns:a16="http://schemas.microsoft.com/office/drawing/2014/main" id="{A53C4649-F04F-4C13-BB68-29E27CAD91F0}"/>
                    </a:ext>
                  </a:extLst>
                </p:cNvPr>
                <p:cNvPicPr/>
                <p:nvPr/>
              </p:nvPicPr>
              <p:blipFill>
                <a:blip r:embed="rId70"/>
                <a:stretch>
                  <a:fillRect/>
                </a:stretch>
              </p:blipFill>
              <p:spPr>
                <a:xfrm>
                  <a:off x="10324604" y="298702"/>
                  <a:ext cx="2188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8EE163DB-BFB3-4739-BB0A-C27A2598A6C6}"/>
                    </a:ext>
                  </a:extLst>
                </p14:cNvPr>
                <p14:cNvContentPartPr/>
                <p14:nvPr/>
              </p14:nvContentPartPr>
              <p14:xfrm>
                <a:off x="10447364" y="260182"/>
                <a:ext cx="212400" cy="243000"/>
              </p14:xfrm>
            </p:contentPart>
          </mc:Choice>
          <mc:Fallback xmlns="">
            <p:pic>
              <p:nvPicPr>
                <p:cNvPr id="39" name="Freihand 38">
                  <a:extLst>
                    <a:ext uri="{FF2B5EF4-FFF2-40B4-BE49-F238E27FC236}">
                      <a16:creationId xmlns:a16="http://schemas.microsoft.com/office/drawing/2014/main" id="{8EE163DB-BFB3-4739-BB0A-C27A2598A6C6}"/>
                    </a:ext>
                  </a:extLst>
                </p:cNvPr>
                <p:cNvPicPr/>
                <p:nvPr/>
              </p:nvPicPr>
              <p:blipFill>
                <a:blip r:embed="rId72"/>
                <a:stretch>
                  <a:fillRect/>
                </a:stretch>
              </p:blipFill>
              <p:spPr>
                <a:xfrm>
                  <a:off x="10438724" y="251182"/>
                  <a:ext cx="230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67FA8A67-C05F-40A2-A602-FC60BF09F0AC}"/>
                    </a:ext>
                  </a:extLst>
                </p14:cNvPr>
                <p14:cNvContentPartPr/>
                <p14:nvPr/>
              </p14:nvContentPartPr>
              <p14:xfrm>
                <a:off x="9955604" y="1309942"/>
                <a:ext cx="90000" cy="830880"/>
              </p14:xfrm>
            </p:contentPart>
          </mc:Choice>
          <mc:Fallback xmlns="">
            <p:pic>
              <p:nvPicPr>
                <p:cNvPr id="40" name="Freihand 39">
                  <a:extLst>
                    <a:ext uri="{FF2B5EF4-FFF2-40B4-BE49-F238E27FC236}">
                      <a16:creationId xmlns:a16="http://schemas.microsoft.com/office/drawing/2014/main" id="{67FA8A67-C05F-40A2-A602-FC60BF09F0AC}"/>
                    </a:ext>
                  </a:extLst>
                </p:cNvPr>
                <p:cNvPicPr/>
                <p:nvPr/>
              </p:nvPicPr>
              <p:blipFill>
                <a:blip r:embed="rId74"/>
                <a:stretch>
                  <a:fillRect/>
                </a:stretch>
              </p:blipFill>
              <p:spPr>
                <a:xfrm>
                  <a:off x="9946964" y="1301302"/>
                  <a:ext cx="107640" cy="848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0CF140D3-E387-4BC7-B7BC-4A7AD9567DA6}"/>
                    </a:ext>
                  </a:extLst>
                </p14:cNvPr>
                <p14:cNvContentPartPr/>
                <p14:nvPr/>
              </p14:nvContentPartPr>
              <p14:xfrm>
                <a:off x="9825284" y="2288422"/>
                <a:ext cx="17280" cy="249120"/>
              </p14:xfrm>
            </p:contentPart>
          </mc:Choice>
          <mc:Fallback xmlns="">
            <p:pic>
              <p:nvPicPr>
                <p:cNvPr id="41" name="Freihand 40">
                  <a:extLst>
                    <a:ext uri="{FF2B5EF4-FFF2-40B4-BE49-F238E27FC236}">
                      <a16:creationId xmlns:a16="http://schemas.microsoft.com/office/drawing/2014/main" id="{0CF140D3-E387-4BC7-B7BC-4A7AD9567DA6}"/>
                    </a:ext>
                  </a:extLst>
                </p:cNvPr>
                <p:cNvPicPr/>
                <p:nvPr/>
              </p:nvPicPr>
              <p:blipFill>
                <a:blip r:embed="rId76"/>
                <a:stretch>
                  <a:fillRect/>
                </a:stretch>
              </p:blipFill>
              <p:spPr>
                <a:xfrm>
                  <a:off x="9816284" y="2279422"/>
                  <a:ext cx="349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8783BCFF-68BF-45BC-87C3-4333F9351A3B}"/>
                    </a:ext>
                  </a:extLst>
                </p14:cNvPr>
                <p14:cNvContentPartPr/>
                <p14:nvPr/>
              </p14:nvContentPartPr>
              <p14:xfrm>
                <a:off x="9743564" y="2199502"/>
                <a:ext cx="207000" cy="171000"/>
              </p14:xfrm>
            </p:contentPart>
          </mc:Choice>
          <mc:Fallback xmlns="">
            <p:pic>
              <p:nvPicPr>
                <p:cNvPr id="42" name="Freihand 41">
                  <a:extLst>
                    <a:ext uri="{FF2B5EF4-FFF2-40B4-BE49-F238E27FC236}">
                      <a16:creationId xmlns:a16="http://schemas.microsoft.com/office/drawing/2014/main" id="{8783BCFF-68BF-45BC-87C3-4333F9351A3B}"/>
                    </a:ext>
                  </a:extLst>
                </p:cNvPr>
                <p:cNvPicPr/>
                <p:nvPr/>
              </p:nvPicPr>
              <p:blipFill>
                <a:blip r:embed="rId78"/>
                <a:stretch>
                  <a:fillRect/>
                </a:stretch>
              </p:blipFill>
              <p:spPr>
                <a:xfrm>
                  <a:off x="9734924" y="2190502"/>
                  <a:ext cx="224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3CCB66C4-E900-4E15-A130-EA981BF37D11}"/>
                    </a:ext>
                  </a:extLst>
                </p14:cNvPr>
                <p14:cNvContentPartPr/>
                <p14:nvPr/>
              </p14:nvContentPartPr>
              <p14:xfrm>
                <a:off x="10004924" y="2176822"/>
                <a:ext cx="288360" cy="312480"/>
              </p14:xfrm>
            </p:contentPart>
          </mc:Choice>
          <mc:Fallback xmlns="">
            <p:pic>
              <p:nvPicPr>
                <p:cNvPr id="43" name="Freihand 42">
                  <a:extLst>
                    <a:ext uri="{FF2B5EF4-FFF2-40B4-BE49-F238E27FC236}">
                      <a16:creationId xmlns:a16="http://schemas.microsoft.com/office/drawing/2014/main" id="{3CCB66C4-E900-4E15-A130-EA981BF37D11}"/>
                    </a:ext>
                  </a:extLst>
                </p:cNvPr>
                <p:cNvPicPr/>
                <p:nvPr/>
              </p:nvPicPr>
              <p:blipFill>
                <a:blip r:embed="rId80"/>
                <a:stretch>
                  <a:fillRect/>
                </a:stretch>
              </p:blipFill>
              <p:spPr>
                <a:xfrm>
                  <a:off x="9996284" y="2168182"/>
                  <a:ext cx="3060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9D9CC31D-892C-4111-BFFC-88488CC7958D}"/>
                    </a:ext>
                  </a:extLst>
                </p14:cNvPr>
                <p14:cNvContentPartPr/>
                <p14:nvPr/>
              </p14:nvContentPartPr>
              <p14:xfrm>
                <a:off x="9410924" y="955342"/>
                <a:ext cx="1395720" cy="1138320"/>
              </p14:xfrm>
            </p:contentPart>
          </mc:Choice>
          <mc:Fallback xmlns="">
            <p:pic>
              <p:nvPicPr>
                <p:cNvPr id="45" name="Freihand 44">
                  <a:extLst>
                    <a:ext uri="{FF2B5EF4-FFF2-40B4-BE49-F238E27FC236}">
                      <a16:creationId xmlns:a16="http://schemas.microsoft.com/office/drawing/2014/main" id="{9D9CC31D-892C-4111-BFFC-88488CC7958D}"/>
                    </a:ext>
                  </a:extLst>
                </p:cNvPr>
                <p:cNvPicPr/>
                <p:nvPr/>
              </p:nvPicPr>
              <p:blipFill>
                <a:blip r:embed="rId82"/>
                <a:stretch>
                  <a:fillRect/>
                </a:stretch>
              </p:blipFill>
              <p:spPr>
                <a:xfrm>
                  <a:off x="9402284" y="946702"/>
                  <a:ext cx="1413360" cy="1155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3EC08867-6EF2-4627-967E-6CAD6BBB0E05}"/>
                    </a:ext>
                  </a:extLst>
                </p14:cNvPr>
                <p14:cNvContentPartPr/>
                <p14:nvPr/>
              </p14:nvContentPartPr>
              <p14:xfrm>
                <a:off x="9720164" y="2729062"/>
                <a:ext cx="353160" cy="209160"/>
              </p14:xfrm>
            </p:contentPart>
          </mc:Choice>
          <mc:Fallback xmlns="">
            <p:pic>
              <p:nvPicPr>
                <p:cNvPr id="46" name="Freihand 45">
                  <a:extLst>
                    <a:ext uri="{FF2B5EF4-FFF2-40B4-BE49-F238E27FC236}">
                      <a16:creationId xmlns:a16="http://schemas.microsoft.com/office/drawing/2014/main" id="{3EC08867-6EF2-4627-967E-6CAD6BBB0E05}"/>
                    </a:ext>
                  </a:extLst>
                </p:cNvPr>
                <p:cNvPicPr/>
                <p:nvPr/>
              </p:nvPicPr>
              <p:blipFill>
                <a:blip r:embed="rId84"/>
                <a:stretch>
                  <a:fillRect/>
                </a:stretch>
              </p:blipFill>
              <p:spPr>
                <a:xfrm>
                  <a:off x="9711524" y="2720062"/>
                  <a:ext cx="3708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357ECEA7-EA31-49D0-8787-ED3F045AFA4A}"/>
                    </a:ext>
                  </a:extLst>
                </p14:cNvPr>
                <p14:cNvContentPartPr/>
                <p14:nvPr/>
              </p14:nvContentPartPr>
              <p14:xfrm>
                <a:off x="10103564" y="2806822"/>
                <a:ext cx="165240" cy="75960"/>
              </p14:xfrm>
            </p:contentPart>
          </mc:Choice>
          <mc:Fallback xmlns="">
            <p:pic>
              <p:nvPicPr>
                <p:cNvPr id="47" name="Freihand 46">
                  <a:extLst>
                    <a:ext uri="{FF2B5EF4-FFF2-40B4-BE49-F238E27FC236}">
                      <a16:creationId xmlns:a16="http://schemas.microsoft.com/office/drawing/2014/main" id="{357ECEA7-EA31-49D0-8787-ED3F045AFA4A}"/>
                    </a:ext>
                  </a:extLst>
                </p:cNvPr>
                <p:cNvPicPr/>
                <p:nvPr/>
              </p:nvPicPr>
              <p:blipFill>
                <a:blip r:embed="rId86"/>
                <a:stretch>
                  <a:fillRect/>
                </a:stretch>
              </p:blipFill>
              <p:spPr>
                <a:xfrm>
                  <a:off x="10094924" y="2797822"/>
                  <a:ext cx="182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475DF188-89C6-435C-8449-20C610D8F5A0}"/>
                    </a:ext>
                  </a:extLst>
                </p14:cNvPr>
                <p14:cNvContentPartPr/>
                <p14:nvPr/>
              </p14:nvContentPartPr>
              <p14:xfrm>
                <a:off x="10297964" y="2800702"/>
                <a:ext cx="108360" cy="153360"/>
              </p14:xfrm>
            </p:contentPart>
          </mc:Choice>
          <mc:Fallback xmlns="">
            <p:pic>
              <p:nvPicPr>
                <p:cNvPr id="48" name="Freihand 47">
                  <a:extLst>
                    <a:ext uri="{FF2B5EF4-FFF2-40B4-BE49-F238E27FC236}">
                      <a16:creationId xmlns:a16="http://schemas.microsoft.com/office/drawing/2014/main" id="{475DF188-89C6-435C-8449-20C610D8F5A0}"/>
                    </a:ext>
                  </a:extLst>
                </p:cNvPr>
                <p:cNvPicPr/>
                <p:nvPr/>
              </p:nvPicPr>
              <p:blipFill>
                <a:blip r:embed="rId88"/>
                <a:stretch>
                  <a:fillRect/>
                </a:stretch>
              </p:blipFill>
              <p:spPr>
                <a:xfrm>
                  <a:off x="10288964" y="2791702"/>
                  <a:ext cx="126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0626C411-8719-498C-A057-F9FB4C38E164}"/>
                    </a:ext>
                  </a:extLst>
                </p14:cNvPr>
                <p14:cNvContentPartPr/>
                <p14:nvPr/>
              </p14:nvContentPartPr>
              <p14:xfrm>
                <a:off x="10624124" y="2602702"/>
                <a:ext cx="158400" cy="243000"/>
              </p14:xfrm>
            </p:contentPart>
          </mc:Choice>
          <mc:Fallback xmlns="">
            <p:pic>
              <p:nvPicPr>
                <p:cNvPr id="49" name="Freihand 48">
                  <a:extLst>
                    <a:ext uri="{FF2B5EF4-FFF2-40B4-BE49-F238E27FC236}">
                      <a16:creationId xmlns:a16="http://schemas.microsoft.com/office/drawing/2014/main" id="{0626C411-8719-498C-A057-F9FB4C38E164}"/>
                    </a:ext>
                  </a:extLst>
                </p:cNvPr>
                <p:cNvPicPr/>
                <p:nvPr/>
              </p:nvPicPr>
              <p:blipFill>
                <a:blip r:embed="rId90"/>
                <a:stretch>
                  <a:fillRect/>
                </a:stretch>
              </p:blipFill>
              <p:spPr>
                <a:xfrm>
                  <a:off x="10615484" y="2593702"/>
                  <a:ext cx="176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EAF779AE-33F1-47C2-9EA9-E5DCC88C5645}"/>
                    </a:ext>
                  </a:extLst>
                </p14:cNvPr>
                <p14:cNvContentPartPr/>
                <p14:nvPr/>
              </p14:nvContentPartPr>
              <p14:xfrm>
                <a:off x="10712684" y="2651662"/>
                <a:ext cx="197640" cy="195840"/>
              </p14:xfrm>
            </p:contentPart>
          </mc:Choice>
          <mc:Fallback xmlns="">
            <p:pic>
              <p:nvPicPr>
                <p:cNvPr id="50" name="Freihand 49">
                  <a:extLst>
                    <a:ext uri="{FF2B5EF4-FFF2-40B4-BE49-F238E27FC236}">
                      <a16:creationId xmlns:a16="http://schemas.microsoft.com/office/drawing/2014/main" id="{EAF779AE-33F1-47C2-9EA9-E5DCC88C5645}"/>
                    </a:ext>
                  </a:extLst>
                </p:cNvPr>
                <p:cNvPicPr/>
                <p:nvPr/>
              </p:nvPicPr>
              <p:blipFill>
                <a:blip r:embed="rId92"/>
                <a:stretch>
                  <a:fillRect/>
                </a:stretch>
              </p:blipFill>
              <p:spPr>
                <a:xfrm>
                  <a:off x="10703684" y="2642662"/>
                  <a:ext cx="2152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F12EFF0A-42A7-41AE-8986-F580C3777809}"/>
                    </a:ext>
                  </a:extLst>
                </p14:cNvPr>
                <p14:cNvContentPartPr/>
                <p14:nvPr/>
              </p14:nvContentPartPr>
              <p14:xfrm>
                <a:off x="10831484" y="2589382"/>
                <a:ext cx="187200" cy="222120"/>
              </p14:xfrm>
            </p:contentPart>
          </mc:Choice>
          <mc:Fallback xmlns="">
            <p:pic>
              <p:nvPicPr>
                <p:cNvPr id="51" name="Freihand 50">
                  <a:extLst>
                    <a:ext uri="{FF2B5EF4-FFF2-40B4-BE49-F238E27FC236}">
                      <a16:creationId xmlns:a16="http://schemas.microsoft.com/office/drawing/2014/main" id="{F12EFF0A-42A7-41AE-8986-F580C3777809}"/>
                    </a:ext>
                  </a:extLst>
                </p:cNvPr>
                <p:cNvPicPr/>
                <p:nvPr/>
              </p:nvPicPr>
              <p:blipFill>
                <a:blip r:embed="rId94"/>
                <a:stretch>
                  <a:fillRect/>
                </a:stretch>
              </p:blipFill>
              <p:spPr>
                <a:xfrm>
                  <a:off x="10822484" y="2580382"/>
                  <a:ext cx="204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C39A08D0-B4C5-4B15-8E5B-A17E022C29A6}"/>
                    </a:ext>
                  </a:extLst>
                </p14:cNvPr>
                <p14:cNvContentPartPr/>
                <p14:nvPr/>
              </p14:nvContentPartPr>
              <p14:xfrm>
                <a:off x="11082044" y="2698462"/>
                <a:ext cx="174240" cy="99000"/>
              </p14:xfrm>
            </p:contentPart>
          </mc:Choice>
          <mc:Fallback xmlns="">
            <p:pic>
              <p:nvPicPr>
                <p:cNvPr id="52" name="Freihand 51">
                  <a:extLst>
                    <a:ext uri="{FF2B5EF4-FFF2-40B4-BE49-F238E27FC236}">
                      <a16:creationId xmlns:a16="http://schemas.microsoft.com/office/drawing/2014/main" id="{C39A08D0-B4C5-4B15-8E5B-A17E022C29A6}"/>
                    </a:ext>
                  </a:extLst>
                </p:cNvPr>
                <p:cNvPicPr/>
                <p:nvPr/>
              </p:nvPicPr>
              <p:blipFill>
                <a:blip r:embed="rId96"/>
                <a:stretch>
                  <a:fillRect/>
                </a:stretch>
              </p:blipFill>
              <p:spPr>
                <a:xfrm>
                  <a:off x="11073404" y="2689822"/>
                  <a:ext cx="191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FF89EDB8-47C1-45EE-8E65-38BDB1E9AE1C}"/>
                    </a:ext>
                  </a:extLst>
                </p14:cNvPr>
                <p14:cNvContentPartPr/>
                <p14:nvPr/>
              </p14:nvContentPartPr>
              <p14:xfrm>
                <a:off x="11344844" y="2595862"/>
                <a:ext cx="46440" cy="209160"/>
              </p14:xfrm>
            </p:contentPart>
          </mc:Choice>
          <mc:Fallback xmlns="">
            <p:pic>
              <p:nvPicPr>
                <p:cNvPr id="53" name="Freihand 52">
                  <a:extLst>
                    <a:ext uri="{FF2B5EF4-FFF2-40B4-BE49-F238E27FC236}">
                      <a16:creationId xmlns:a16="http://schemas.microsoft.com/office/drawing/2014/main" id="{FF89EDB8-47C1-45EE-8E65-38BDB1E9AE1C}"/>
                    </a:ext>
                  </a:extLst>
                </p:cNvPr>
                <p:cNvPicPr/>
                <p:nvPr/>
              </p:nvPicPr>
              <p:blipFill>
                <a:blip r:embed="rId98"/>
                <a:stretch>
                  <a:fillRect/>
                </a:stretch>
              </p:blipFill>
              <p:spPr>
                <a:xfrm>
                  <a:off x="11335844" y="2586862"/>
                  <a:ext cx="640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77C3A7C3-37C4-4773-8624-AE382E4B207A}"/>
                    </a:ext>
                  </a:extLst>
                </p14:cNvPr>
                <p14:cNvContentPartPr/>
                <p14:nvPr/>
              </p14:nvContentPartPr>
              <p14:xfrm>
                <a:off x="11280404" y="2571742"/>
                <a:ext cx="182160" cy="105840"/>
              </p14:xfrm>
            </p:contentPart>
          </mc:Choice>
          <mc:Fallback xmlns="">
            <p:pic>
              <p:nvPicPr>
                <p:cNvPr id="54" name="Freihand 53">
                  <a:extLst>
                    <a:ext uri="{FF2B5EF4-FFF2-40B4-BE49-F238E27FC236}">
                      <a16:creationId xmlns:a16="http://schemas.microsoft.com/office/drawing/2014/main" id="{77C3A7C3-37C4-4773-8624-AE382E4B207A}"/>
                    </a:ext>
                  </a:extLst>
                </p:cNvPr>
                <p:cNvPicPr/>
                <p:nvPr/>
              </p:nvPicPr>
              <p:blipFill>
                <a:blip r:embed="rId100"/>
                <a:stretch>
                  <a:fillRect/>
                </a:stretch>
              </p:blipFill>
              <p:spPr>
                <a:xfrm>
                  <a:off x="11271404" y="2563102"/>
                  <a:ext cx="199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EBAE47E5-8C64-4F35-9A89-A2DD45CFFB55}"/>
                    </a:ext>
                  </a:extLst>
                </p14:cNvPr>
                <p14:cNvContentPartPr/>
                <p14:nvPr/>
              </p14:nvContentPartPr>
              <p14:xfrm>
                <a:off x="11452484" y="2530342"/>
                <a:ext cx="208800" cy="266760"/>
              </p14:xfrm>
            </p:contentPart>
          </mc:Choice>
          <mc:Fallback xmlns="">
            <p:pic>
              <p:nvPicPr>
                <p:cNvPr id="55" name="Freihand 54">
                  <a:extLst>
                    <a:ext uri="{FF2B5EF4-FFF2-40B4-BE49-F238E27FC236}">
                      <a16:creationId xmlns:a16="http://schemas.microsoft.com/office/drawing/2014/main" id="{EBAE47E5-8C64-4F35-9A89-A2DD45CFFB55}"/>
                    </a:ext>
                  </a:extLst>
                </p:cNvPr>
                <p:cNvPicPr/>
                <p:nvPr/>
              </p:nvPicPr>
              <p:blipFill>
                <a:blip r:embed="rId102"/>
                <a:stretch>
                  <a:fillRect/>
                </a:stretch>
              </p:blipFill>
              <p:spPr>
                <a:xfrm>
                  <a:off x="11443844" y="2521702"/>
                  <a:ext cx="2264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6" name="Freihand 55">
                  <a:extLst>
                    <a:ext uri="{FF2B5EF4-FFF2-40B4-BE49-F238E27FC236}">
                      <a16:creationId xmlns:a16="http://schemas.microsoft.com/office/drawing/2014/main" id="{57D90FE9-7E06-4965-A993-465E926DB51C}"/>
                    </a:ext>
                  </a:extLst>
                </p14:cNvPr>
                <p14:cNvContentPartPr/>
                <p14:nvPr/>
              </p14:nvContentPartPr>
              <p14:xfrm>
                <a:off x="11525204" y="2652742"/>
                <a:ext cx="139680" cy="160200"/>
              </p14:xfrm>
            </p:contentPart>
          </mc:Choice>
          <mc:Fallback xmlns="">
            <p:pic>
              <p:nvPicPr>
                <p:cNvPr id="56" name="Freihand 55">
                  <a:extLst>
                    <a:ext uri="{FF2B5EF4-FFF2-40B4-BE49-F238E27FC236}">
                      <a16:creationId xmlns:a16="http://schemas.microsoft.com/office/drawing/2014/main" id="{57D90FE9-7E06-4965-A993-465E926DB51C}"/>
                    </a:ext>
                  </a:extLst>
                </p:cNvPr>
                <p:cNvPicPr/>
                <p:nvPr/>
              </p:nvPicPr>
              <p:blipFill>
                <a:blip r:embed="rId104"/>
                <a:stretch>
                  <a:fillRect/>
                </a:stretch>
              </p:blipFill>
              <p:spPr>
                <a:xfrm>
                  <a:off x="11516564" y="2643742"/>
                  <a:ext cx="157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F3B6FA3A-5F05-405C-A1B2-E3A7E508940F}"/>
                    </a:ext>
                  </a:extLst>
                </p14:cNvPr>
                <p14:cNvContentPartPr/>
                <p14:nvPr/>
              </p14:nvContentPartPr>
              <p14:xfrm>
                <a:off x="11205524" y="295102"/>
                <a:ext cx="104040" cy="22680"/>
              </p14:xfrm>
            </p:contentPart>
          </mc:Choice>
          <mc:Fallback xmlns="">
            <p:pic>
              <p:nvPicPr>
                <p:cNvPr id="60" name="Freihand 59">
                  <a:extLst>
                    <a:ext uri="{FF2B5EF4-FFF2-40B4-BE49-F238E27FC236}">
                      <a16:creationId xmlns:a16="http://schemas.microsoft.com/office/drawing/2014/main" id="{F3B6FA3A-5F05-405C-A1B2-E3A7E508940F}"/>
                    </a:ext>
                  </a:extLst>
                </p:cNvPr>
                <p:cNvPicPr/>
                <p:nvPr/>
              </p:nvPicPr>
              <p:blipFill>
                <a:blip r:embed="rId106"/>
                <a:stretch>
                  <a:fillRect/>
                </a:stretch>
              </p:blipFill>
              <p:spPr>
                <a:xfrm>
                  <a:off x="11196524" y="286462"/>
                  <a:ext cx="1216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4C820E00-B504-4328-9C4F-97323BB849F1}"/>
                    </a:ext>
                  </a:extLst>
                </p14:cNvPr>
                <p14:cNvContentPartPr/>
                <p14:nvPr/>
              </p14:nvContentPartPr>
              <p14:xfrm>
                <a:off x="8936084" y="110062"/>
                <a:ext cx="2671200" cy="2315880"/>
              </p14:xfrm>
            </p:contentPart>
          </mc:Choice>
          <mc:Fallback xmlns="">
            <p:pic>
              <p:nvPicPr>
                <p:cNvPr id="61" name="Freihand 60">
                  <a:extLst>
                    <a:ext uri="{FF2B5EF4-FFF2-40B4-BE49-F238E27FC236}">
                      <a16:creationId xmlns:a16="http://schemas.microsoft.com/office/drawing/2014/main" id="{4C820E00-B504-4328-9C4F-97323BB849F1}"/>
                    </a:ext>
                  </a:extLst>
                </p:cNvPr>
                <p:cNvPicPr/>
                <p:nvPr/>
              </p:nvPicPr>
              <p:blipFill>
                <a:blip r:embed="rId108"/>
                <a:stretch>
                  <a:fillRect/>
                </a:stretch>
              </p:blipFill>
              <p:spPr>
                <a:xfrm>
                  <a:off x="8927444" y="101422"/>
                  <a:ext cx="2688840" cy="2333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3F31A3BB-CEE5-45DF-813E-D3FCE2A13E9D}"/>
                    </a:ext>
                  </a:extLst>
                </p14:cNvPr>
                <p14:cNvContentPartPr/>
                <p14:nvPr/>
              </p14:nvContentPartPr>
              <p14:xfrm>
                <a:off x="10194284" y="266662"/>
                <a:ext cx="1673640" cy="1060920"/>
              </p14:xfrm>
            </p:contentPart>
          </mc:Choice>
          <mc:Fallback xmlns="">
            <p:pic>
              <p:nvPicPr>
                <p:cNvPr id="62" name="Freihand 61">
                  <a:extLst>
                    <a:ext uri="{FF2B5EF4-FFF2-40B4-BE49-F238E27FC236}">
                      <a16:creationId xmlns:a16="http://schemas.microsoft.com/office/drawing/2014/main" id="{3F31A3BB-CEE5-45DF-813E-D3FCE2A13E9D}"/>
                    </a:ext>
                  </a:extLst>
                </p:cNvPr>
                <p:cNvPicPr/>
                <p:nvPr/>
              </p:nvPicPr>
              <p:blipFill>
                <a:blip r:embed="rId110"/>
                <a:stretch>
                  <a:fillRect/>
                </a:stretch>
              </p:blipFill>
              <p:spPr>
                <a:xfrm>
                  <a:off x="10185284" y="257662"/>
                  <a:ext cx="1691280" cy="1078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88A9B9CA-334F-487D-BBCF-F6378EF1F5E8}"/>
                    </a:ext>
                  </a:extLst>
                </p14:cNvPr>
                <p14:cNvContentPartPr/>
                <p14:nvPr/>
              </p14:nvContentPartPr>
              <p14:xfrm>
                <a:off x="9839684" y="665542"/>
                <a:ext cx="1712880" cy="943200"/>
              </p14:xfrm>
            </p:contentPart>
          </mc:Choice>
          <mc:Fallback xmlns="">
            <p:pic>
              <p:nvPicPr>
                <p:cNvPr id="66" name="Freihand 65">
                  <a:extLst>
                    <a:ext uri="{FF2B5EF4-FFF2-40B4-BE49-F238E27FC236}">
                      <a16:creationId xmlns:a16="http://schemas.microsoft.com/office/drawing/2014/main" id="{88A9B9CA-334F-487D-BBCF-F6378EF1F5E8}"/>
                    </a:ext>
                  </a:extLst>
                </p:cNvPr>
                <p:cNvPicPr/>
                <p:nvPr/>
              </p:nvPicPr>
              <p:blipFill>
                <a:blip r:embed="rId112"/>
                <a:stretch>
                  <a:fillRect/>
                </a:stretch>
              </p:blipFill>
              <p:spPr>
                <a:xfrm>
                  <a:off x="9830684" y="656542"/>
                  <a:ext cx="173052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DE0EA679-858B-4106-B5E8-9DC308A1BDD8}"/>
                    </a:ext>
                  </a:extLst>
                </p14:cNvPr>
                <p14:cNvContentPartPr/>
                <p14:nvPr/>
              </p14:nvContentPartPr>
              <p14:xfrm>
                <a:off x="10182404" y="514342"/>
                <a:ext cx="1046520" cy="956160"/>
              </p14:xfrm>
            </p:contentPart>
          </mc:Choice>
          <mc:Fallback xmlns="">
            <p:pic>
              <p:nvPicPr>
                <p:cNvPr id="67" name="Freihand 66">
                  <a:extLst>
                    <a:ext uri="{FF2B5EF4-FFF2-40B4-BE49-F238E27FC236}">
                      <a16:creationId xmlns:a16="http://schemas.microsoft.com/office/drawing/2014/main" id="{DE0EA679-858B-4106-B5E8-9DC308A1BDD8}"/>
                    </a:ext>
                  </a:extLst>
                </p:cNvPr>
                <p:cNvPicPr/>
                <p:nvPr/>
              </p:nvPicPr>
              <p:blipFill>
                <a:blip r:embed="rId114"/>
                <a:stretch>
                  <a:fillRect/>
                </a:stretch>
              </p:blipFill>
              <p:spPr>
                <a:xfrm>
                  <a:off x="10173404" y="505342"/>
                  <a:ext cx="1064160" cy="973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03F6F8AA-A592-452E-A082-3CA04D94A9E5}"/>
                    </a:ext>
                  </a:extLst>
                </p14:cNvPr>
                <p14:cNvContentPartPr/>
                <p14:nvPr/>
              </p14:nvContentPartPr>
              <p14:xfrm>
                <a:off x="10701164" y="397702"/>
                <a:ext cx="295560" cy="102600"/>
              </p14:xfrm>
            </p:contentPart>
          </mc:Choice>
          <mc:Fallback xmlns="">
            <p:pic>
              <p:nvPicPr>
                <p:cNvPr id="73" name="Freihand 72">
                  <a:extLst>
                    <a:ext uri="{FF2B5EF4-FFF2-40B4-BE49-F238E27FC236}">
                      <a16:creationId xmlns:a16="http://schemas.microsoft.com/office/drawing/2014/main" id="{03F6F8AA-A592-452E-A082-3CA04D94A9E5}"/>
                    </a:ext>
                  </a:extLst>
                </p:cNvPr>
                <p:cNvPicPr/>
                <p:nvPr/>
              </p:nvPicPr>
              <p:blipFill>
                <a:blip r:embed="rId116"/>
                <a:stretch>
                  <a:fillRect/>
                </a:stretch>
              </p:blipFill>
              <p:spPr>
                <a:xfrm>
                  <a:off x="10692524" y="389062"/>
                  <a:ext cx="313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28D51824-CD83-43BF-B209-F40F706BBB86}"/>
                    </a:ext>
                  </a:extLst>
                </p14:cNvPr>
                <p14:cNvContentPartPr/>
                <p14:nvPr/>
              </p14:nvContentPartPr>
              <p14:xfrm>
                <a:off x="9122204" y="405622"/>
                <a:ext cx="925200" cy="1419840"/>
              </p14:xfrm>
            </p:contentPart>
          </mc:Choice>
          <mc:Fallback xmlns="">
            <p:pic>
              <p:nvPicPr>
                <p:cNvPr id="74" name="Freihand 73">
                  <a:extLst>
                    <a:ext uri="{FF2B5EF4-FFF2-40B4-BE49-F238E27FC236}">
                      <a16:creationId xmlns:a16="http://schemas.microsoft.com/office/drawing/2014/main" id="{28D51824-CD83-43BF-B209-F40F706BBB86}"/>
                    </a:ext>
                  </a:extLst>
                </p:cNvPr>
                <p:cNvPicPr/>
                <p:nvPr/>
              </p:nvPicPr>
              <p:blipFill>
                <a:blip r:embed="rId118"/>
                <a:stretch>
                  <a:fillRect/>
                </a:stretch>
              </p:blipFill>
              <p:spPr>
                <a:xfrm>
                  <a:off x="9113564" y="396622"/>
                  <a:ext cx="942840" cy="1437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C131BDEB-E64B-4CAE-A241-42B869EA8251}"/>
                    </a:ext>
                  </a:extLst>
                </p14:cNvPr>
                <p14:cNvContentPartPr/>
                <p14:nvPr/>
              </p14:nvContentPartPr>
              <p14:xfrm>
                <a:off x="10984484" y="454582"/>
                <a:ext cx="373680" cy="1386360"/>
              </p14:xfrm>
            </p:contentPart>
          </mc:Choice>
          <mc:Fallback xmlns="">
            <p:pic>
              <p:nvPicPr>
                <p:cNvPr id="75" name="Freihand 74">
                  <a:extLst>
                    <a:ext uri="{FF2B5EF4-FFF2-40B4-BE49-F238E27FC236}">
                      <a16:creationId xmlns:a16="http://schemas.microsoft.com/office/drawing/2014/main" id="{C131BDEB-E64B-4CAE-A241-42B869EA8251}"/>
                    </a:ext>
                  </a:extLst>
                </p:cNvPr>
                <p:cNvPicPr/>
                <p:nvPr/>
              </p:nvPicPr>
              <p:blipFill>
                <a:blip r:embed="rId120"/>
                <a:stretch>
                  <a:fillRect/>
                </a:stretch>
              </p:blipFill>
              <p:spPr>
                <a:xfrm>
                  <a:off x="10975844" y="445942"/>
                  <a:ext cx="391320" cy="1404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779968EC-EA36-4F09-81DB-F98B1FC7CBE0}"/>
                    </a:ext>
                  </a:extLst>
                </p14:cNvPr>
                <p14:cNvContentPartPr/>
                <p14:nvPr/>
              </p14:nvContentPartPr>
              <p14:xfrm>
                <a:off x="8754284" y="50662"/>
                <a:ext cx="3041640" cy="2628720"/>
              </p14:xfrm>
            </p:contentPart>
          </mc:Choice>
          <mc:Fallback xmlns="">
            <p:pic>
              <p:nvPicPr>
                <p:cNvPr id="79" name="Freihand 78">
                  <a:extLst>
                    <a:ext uri="{FF2B5EF4-FFF2-40B4-BE49-F238E27FC236}">
                      <a16:creationId xmlns:a16="http://schemas.microsoft.com/office/drawing/2014/main" id="{779968EC-EA36-4F09-81DB-F98B1FC7CBE0}"/>
                    </a:ext>
                  </a:extLst>
                </p:cNvPr>
                <p:cNvPicPr/>
                <p:nvPr/>
              </p:nvPicPr>
              <p:blipFill>
                <a:blip r:embed="rId122"/>
                <a:stretch>
                  <a:fillRect/>
                </a:stretch>
              </p:blipFill>
              <p:spPr>
                <a:xfrm>
                  <a:off x="8745284" y="41662"/>
                  <a:ext cx="3059280" cy="2646360"/>
                </a:xfrm>
                <a:prstGeom prst="rect">
                  <a:avLst/>
                </a:prstGeom>
              </p:spPr>
            </p:pic>
          </mc:Fallback>
        </mc:AlternateContent>
      </p:grpSp>
      <p:grpSp>
        <p:nvGrpSpPr>
          <p:cNvPr id="25" name="Gruppieren 24">
            <a:extLst>
              <a:ext uri="{FF2B5EF4-FFF2-40B4-BE49-F238E27FC236}">
                <a16:creationId xmlns:a16="http://schemas.microsoft.com/office/drawing/2014/main" id="{6186C743-E724-4E47-A770-69C858027E32}"/>
              </a:ext>
            </a:extLst>
          </p:cNvPr>
          <p:cNvGrpSpPr/>
          <p:nvPr/>
        </p:nvGrpSpPr>
        <p:grpSpPr>
          <a:xfrm>
            <a:off x="104924" y="199342"/>
            <a:ext cx="7500240" cy="2269440"/>
            <a:chOff x="104924" y="199342"/>
            <a:chExt cx="7500240" cy="2269440"/>
          </a:xfrm>
        </p:grpSpPr>
        <mc:AlternateContent xmlns:mc="http://schemas.openxmlformats.org/markup-compatibility/2006" xmlns:p14="http://schemas.microsoft.com/office/powerpoint/2010/main">
          <mc:Choice Requires="p14">
            <p:contentPart p14:bwMode="auto" r:id="rId123">
              <p14:nvContentPartPr>
                <p14:cNvPr id="11" name="Freihand 10">
                  <a:extLst>
                    <a:ext uri="{FF2B5EF4-FFF2-40B4-BE49-F238E27FC236}">
                      <a16:creationId xmlns:a16="http://schemas.microsoft.com/office/drawing/2014/main" id="{EF0C702C-D1E2-4BD5-9248-EE6F77D39E8F}"/>
                    </a:ext>
                  </a:extLst>
                </p14:cNvPr>
                <p14:cNvContentPartPr/>
                <p14:nvPr/>
              </p14:nvContentPartPr>
              <p14:xfrm>
                <a:off x="7595444" y="1773982"/>
                <a:ext cx="9720" cy="17280"/>
              </p14:xfrm>
            </p:contentPart>
          </mc:Choice>
          <mc:Fallback xmlns="">
            <p:pic>
              <p:nvPicPr>
                <p:cNvPr id="11" name="Freihand 10">
                  <a:extLst>
                    <a:ext uri="{FF2B5EF4-FFF2-40B4-BE49-F238E27FC236}">
                      <a16:creationId xmlns:a16="http://schemas.microsoft.com/office/drawing/2014/main" id="{EF0C702C-D1E2-4BD5-9248-EE6F77D39E8F}"/>
                    </a:ext>
                  </a:extLst>
                </p:cNvPr>
                <p:cNvPicPr/>
                <p:nvPr/>
              </p:nvPicPr>
              <p:blipFill>
                <a:blip r:embed="rId124"/>
                <a:stretch>
                  <a:fillRect/>
                </a:stretch>
              </p:blipFill>
              <p:spPr>
                <a:xfrm>
                  <a:off x="7586804" y="1764982"/>
                  <a:ext cx="273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 name="Freihand 15">
                  <a:extLst>
                    <a:ext uri="{FF2B5EF4-FFF2-40B4-BE49-F238E27FC236}">
                      <a16:creationId xmlns:a16="http://schemas.microsoft.com/office/drawing/2014/main" id="{8B160CDC-4101-4519-BA6E-06A23069EA70}"/>
                    </a:ext>
                  </a:extLst>
                </p14:cNvPr>
                <p14:cNvContentPartPr/>
                <p14:nvPr/>
              </p14:nvContentPartPr>
              <p14:xfrm>
                <a:off x="6971204" y="605422"/>
                <a:ext cx="132840" cy="105120"/>
              </p14:xfrm>
            </p:contentPart>
          </mc:Choice>
          <mc:Fallback xmlns="">
            <p:pic>
              <p:nvPicPr>
                <p:cNvPr id="16" name="Freihand 15">
                  <a:extLst>
                    <a:ext uri="{FF2B5EF4-FFF2-40B4-BE49-F238E27FC236}">
                      <a16:creationId xmlns:a16="http://schemas.microsoft.com/office/drawing/2014/main" id="{8B160CDC-4101-4519-BA6E-06A23069EA70}"/>
                    </a:ext>
                  </a:extLst>
                </p:cNvPr>
                <p:cNvPicPr/>
                <p:nvPr/>
              </p:nvPicPr>
              <p:blipFill>
                <a:blip r:embed="rId126"/>
                <a:stretch>
                  <a:fillRect/>
                </a:stretch>
              </p:blipFill>
              <p:spPr>
                <a:xfrm>
                  <a:off x="6962564" y="596422"/>
                  <a:ext cx="150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8" name="Freihand 17">
                  <a:extLst>
                    <a:ext uri="{FF2B5EF4-FFF2-40B4-BE49-F238E27FC236}">
                      <a16:creationId xmlns:a16="http://schemas.microsoft.com/office/drawing/2014/main" id="{A8FD74F5-0F9A-4F29-8B0C-22B19A29383E}"/>
                    </a:ext>
                  </a:extLst>
                </p14:cNvPr>
                <p14:cNvContentPartPr/>
                <p14:nvPr/>
              </p14:nvContentPartPr>
              <p14:xfrm>
                <a:off x="2234684" y="199342"/>
                <a:ext cx="4547880" cy="234360"/>
              </p14:xfrm>
            </p:contentPart>
          </mc:Choice>
          <mc:Fallback xmlns="">
            <p:pic>
              <p:nvPicPr>
                <p:cNvPr id="18" name="Freihand 17">
                  <a:extLst>
                    <a:ext uri="{FF2B5EF4-FFF2-40B4-BE49-F238E27FC236}">
                      <a16:creationId xmlns:a16="http://schemas.microsoft.com/office/drawing/2014/main" id="{A8FD74F5-0F9A-4F29-8B0C-22B19A29383E}"/>
                    </a:ext>
                  </a:extLst>
                </p:cNvPr>
                <p:cNvPicPr/>
                <p:nvPr/>
              </p:nvPicPr>
              <p:blipFill>
                <a:blip r:embed="rId128"/>
                <a:stretch>
                  <a:fillRect/>
                </a:stretch>
              </p:blipFill>
              <p:spPr>
                <a:xfrm>
                  <a:off x="2225684" y="190702"/>
                  <a:ext cx="45655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0" name="Freihand 19">
                  <a:extLst>
                    <a:ext uri="{FF2B5EF4-FFF2-40B4-BE49-F238E27FC236}">
                      <a16:creationId xmlns:a16="http://schemas.microsoft.com/office/drawing/2014/main" id="{0A44042B-81C9-4155-A52F-9CEE8CB45A35}"/>
                    </a:ext>
                  </a:extLst>
                </p14:cNvPr>
                <p14:cNvContentPartPr/>
                <p14:nvPr/>
              </p14:nvContentPartPr>
              <p14:xfrm>
                <a:off x="104924" y="387622"/>
                <a:ext cx="7337520" cy="2081160"/>
              </p14:xfrm>
            </p:contentPart>
          </mc:Choice>
          <mc:Fallback xmlns="">
            <p:pic>
              <p:nvPicPr>
                <p:cNvPr id="20" name="Freihand 19">
                  <a:extLst>
                    <a:ext uri="{FF2B5EF4-FFF2-40B4-BE49-F238E27FC236}">
                      <a16:creationId xmlns:a16="http://schemas.microsoft.com/office/drawing/2014/main" id="{0A44042B-81C9-4155-A52F-9CEE8CB45A35}"/>
                    </a:ext>
                  </a:extLst>
                </p:cNvPr>
                <p:cNvPicPr/>
                <p:nvPr/>
              </p:nvPicPr>
              <p:blipFill>
                <a:blip r:embed="rId130"/>
                <a:stretch>
                  <a:fillRect/>
                </a:stretch>
              </p:blipFill>
              <p:spPr>
                <a:xfrm>
                  <a:off x="95924" y="378622"/>
                  <a:ext cx="7355160" cy="209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
            <p14:nvContentPartPr>
              <p14:cNvPr id="30" name="Freihand 29">
                <a:extLst>
                  <a:ext uri="{FF2B5EF4-FFF2-40B4-BE49-F238E27FC236}">
                    <a16:creationId xmlns:a16="http://schemas.microsoft.com/office/drawing/2014/main" id="{2B71F651-6DC9-4DF6-8734-471770D9D8D2}"/>
                  </a:ext>
                </a:extLst>
              </p14:cNvPr>
              <p14:cNvContentPartPr/>
              <p14:nvPr/>
            </p14:nvContentPartPr>
            <p14:xfrm>
              <a:off x="4440044" y="1471222"/>
              <a:ext cx="2938320" cy="97560"/>
            </p14:xfrm>
          </p:contentPart>
        </mc:Choice>
        <mc:Fallback xmlns="">
          <p:pic>
            <p:nvPicPr>
              <p:cNvPr id="30" name="Freihand 29">
                <a:extLst>
                  <a:ext uri="{FF2B5EF4-FFF2-40B4-BE49-F238E27FC236}">
                    <a16:creationId xmlns:a16="http://schemas.microsoft.com/office/drawing/2014/main" id="{2B71F651-6DC9-4DF6-8734-471770D9D8D2}"/>
                  </a:ext>
                </a:extLst>
              </p:cNvPr>
              <p:cNvPicPr/>
              <p:nvPr/>
            </p:nvPicPr>
            <p:blipFill>
              <a:blip r:embed="rId132"/>
              <a:stretch>
                <a:fillRect/>
              </a:stretch>
            </p:blipFill>
            <p:spPr>
              <a:xfrm>
                <a:off x="4431044" y="1462222"/>
                <a:ext cx="2955960" cy="115200"/>
              </a:xfrm>
              <a:prstGeom prst="rect">
                <a:avLst/>
              </a:prstGeom>
            </p:spPr>
          </p:pic>
        </mc:Fallback>
      </mc:AlternateContent>
    </p:spTree>
    <p:extLst>
      <p:ext uri="{BB962C8B-B14F-4D97-AF65-F5344CB8AC3E}">
        <p14:creationId xmlns:p14="http://schemas.microsoft.com/office/powerpoint/2010/main" val="2747050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8" name="Freihand 47">
                <a:extLst>
                  <a:ext uri="{FF2B5EF4-FFF2-40B4-BE49-F238E27FC236}">
                    <a16:creationId xmlns:a16="http://schemas.microsoft.com/office/drawing/2014/main" id="{E00FFEB3-797B-4434-AB49-8F4CF55CE7B1}"/>
                  </a:ext>
                </a:extLst>
              </p14:cNvPr>
              <p14:cNvContentPartPr/>
              <p14:nvPr/>
            </p14:nvContentPartPr>
            <p14:xfrm>
              <a:off x="9459164" y="1897822"/>
              <a:ext cx="383400" cy="407520"/>
            </p14:xfrm>
          </p:contentPart>
        </mc:Choice>
        <mc:Fallback xmlns="">
          <p:pic>
            <p:nvPicPr>
              <p:cNvPr id="48" name="Freihand 47">
                <a:extLst>
                  <a:ext uri="{FF2B5EF4-FFF2-40B4-BE49-F238E27FC236}">
                    <a16:creationId xmlns:a16="http://schemas.microsoft.com/office/drawing/2014/main" id="{E00FFEB3-797B-4434-AB49-8F4CF55CE7B1}"/>
                  </a:ext>
                </a:extLst>
              </p:cNvPr>
              <p:cNvPicPr/>
              <p:nvPr/>
            </p:nvPicPr>
            <p:blipFill>
              <a:blip r:embed="rId4"/>
              <a:stretch>
                <a:fillRect/>
              </a:stretch>
            </p:blipFill>
            <p:spPr>
              <a:xfrm>
                <a:off x="9450164" y="1888822"/>
                <a:ext cx="401040" cy="425160"/>
              </a:xfrm>
              <a:prstGeom prst="rect">
                <a:avLst/>
              </a:prstGeom>
            </p:spPr>
          </p:pic>
        </mc:Fallback>
      </mc:AlternateContent>
      <p:grpSp>
        <p:nvGrpSpPr>
          <p:cNvPr id="52" name="Gruppieren 51">
            <a:extLst>
              <a:ext uri="{FF2B5EF4-FFF2-40B4-BE49-F238E27FC236}">
                <a16:creationId xmlns:a16="http://schemas.microsoft.com/office/drawing/2014/main" id="{D77B9A7B-F547-49F0-9F59-B0C32FB01AE6}"/>
              </a:ext>
            </a:extLst>
          </p:cNvPr>
          <p:cNvGrpSpPr/>
          <p:nvPr/>
        </p:nvGrpSpPr>
        <p:grpSpPr>
          <a:xfrm>
            <a:off x="1629884" y="3111382"/>
            <a:ext cx="2414880" cy="845280"/>
            <a:chOff x="1629884" y="3111382"/>
            <a:chExt cx="2414880" cy="845280"/>
          </a:xfrm>
        </p:grpSpPr>
        <mc:AlternateContent xmlns:mc="http://schemas.openxmlformats.org/markup-compatibility/2006" xmlns:p14="http://schemas.microsoft.com/office/powerpoint/2010/main">
          <mc:Choice Requires="p14">
            <p:contentPart p14:bwMode="auto" r:id="rId5">
              <p14:nvContentPartPr>
                <p14:cNvPr id="50" name="Freihand 49">
                  <a:extLst>
                    <a:ext uri="{FF2B5EF4-FFF2-40B4-BE49-F238E27FC236}">
                      <a16:creationId xmlns:a16="http://schemas.microsoft.com/office/drawing/2014/main" id="{2AAFDAF6-1802-4A8D-9486-282B79D367B2}"/>
                    </a:ext>
                  </a:extLst>
                </p14:cNvPr>
                <p14:cNvContentPartPr/>
                <p14:nvPr/>
              </p14:nvContentPartPr>
              <p14:xfrm>
                <a:off x="1922564" y="3111382"/>
                <a:ext cx="2122200" cy="845280"/>
              </p14:xfrm>
            </p:contentPart>
          </mc:Choice>
          <mc:Fallback xmlns="">
            <p:pic>
              <p:nvPicPr>
                <p:cNvPr id="50" name="Freihand 49">
                  <a:extLst>
                    <a:ext uri="{FF2B5EF4-FFF2-40B4-BE49-F238E27FC236}">
                      <a16:creationId xmlns:a16="http://schemas.microsoft.com/office/drawing/2014/main" id="{2AAFDAF6-1802-4A8D-9486-282B79D367B2}"/>
                    </a:ext>
                  </a:extLst>
                </p:cNvPr>
                <p:cNvPicPr/>
                <p:nvPr/>
              </p:nvPicPr>
              <p:blipFill>
                <a:blip r:embed="rId6"/>
                <a:stretch>
                  <a:fillRect/>
                </a:stretch>
              </p:blipFill>
              <p:spPr>
                <a:xfrm>
                  <a:off x="1913924" y="3102382"/>
                  <a:ext cx="2139840" cy="86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 name="Freihand 50">
                  <a:extLst>
                    <a:ext uri="{FF2B5EF4-FFF2-40B4-BE49-F238E27FC236}">
                      <a16:creationId xmlns:a16="http://schemas.microsoft.com/office/drawing/2014/main" id="{8355E4D2-92A7-42A6-A40D-545D87491BD2}"/>
                    </a:ext>
                  </a:extLst>
                </p14:cNvPr>
                <p14:cNvContentPartPr/>
                <p14:nvPr/>
              </p14:nvContentPartPr>
              <p14:xfrm>
                <a:off x="1629884" y="3160702"/>
                <a:ext cx="868320" cy="119520"/>
              </p14:xfrm>
            </p:contentPart>
          </mc:Choice>
          <mc:Fallback xmlns="">
            <p:pic>
              <p:nvPicPr>
                <p:cNvPr id="51" name="Freihand 50">
                  <a:extLst>
                    <a:ext uri="{FF2B5EF4-FFF2-40B4-BE49-F238E27FC236}">
                      <a16:creationId xmlns:a16="http://schemas.microsoft.com/office/drawing/2014/main" id="{8355E4D2-92A7-42A6-A40D-545D87491BD2}"/>
                    </a:ext>
                  </a:extLst>
                </p:cNvPr>
                <p:cNvPicPr/>
                <p:nvPr/>
              </p:nvPicPr>
              <p:blipFill>
                <a:blip r:embed="rId8"/>
                <a:stretch>
                  <a:fillRect/>
                </a:stretch>
              </p:blipFill>
              <p:spPr>
                <a:xfrm>
                  <a:off x="1620884" y="3152062"/>
                  <a:ext cx="885960" cy="13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53" name="Freihand 52">
                <a:extLst>
                  <a:ext uri="{FF2B5EF4-FFF2-40B4-BE49-F238E27FC236}">
                    <a16:creationId xmlns:a16="http://schemas.microsoft.com/office/drawing/2014/main" id="{A855537E-7AB3-4B3E-8502-0D60F2965611}"/>
                  </a:ext>
                </a:extLst>
              </p14:cNvPr>
              <p14:cNvContentPartPr/>
              <p14:nvPr/>
            </p14:nvContentPartPr>
            <p14:xfrm>
              <a:off x="2105084" y="4310542"/>
              <a:ext cx="4395960" cy="135720"/>
            </p14:xfrm>
          </p:contentPart>
        </mc:Choice>
        <mc:Fallback xmlns="">
          <p:pic>
            <p:nvPicPr>
              <p:cNvPr id="53" name="Freihand 52">
                <a:extLst>
                  <a:ext uri="{FF2B5EF4-FFF2-40B4-BE49-F238E27FC236}">
                    <a16:creationId xmlns:a16="http://schemas.microsoft.com/office/drawing/2014/main" id="{A855537E-7AB3-4B3E-8502-0D60F2965611}"/>
                  </a:ext>
                </a:extLst>
              </p:cNvPr>
              <p:cNvPicPr/>
              <p:nvPr/>
            </p:nvPicPr>
            <p:blipFill>
              <a:blip r:embed="rId10"/>
              <a:stretch>
                <a:fillRect/>
              </a:stretch>
            </p:blipFill>
            <p:spPr>
              <a:xfrm>
                <a:off x="2096084" y="4301902"/>
                <a:ext cx="4413600" cy="153360"/>
              </a:xfrm>
              <a:prstGeom prst="rect">
                <a:avLst/>
              </a:prstGeom>
            </p:spPr>
          </p:pic>
        </mc:Fallback>
      </mc:AlternateContent>
      <p:grpSp>
        <p:nvGrpSpPr>
          <p:cNvPr id="56" name="Gruppieren 55">
            <a:extLst>
              <a:ext uri="{FF2B5EF4-FFF2-40B4-BE49-F238E27FC236}">
                <a16:creationId xmlns:a16="http://schemas.microsoft.com/office/drawing/2014/main" id="{B9AAE7E9-41A3-41E8-A799-962491A71577}"/>
              </a:ext>
            </a:extLst>
          </p:cNvPr>
          <p:cNvGrpSpPr/>
          <p:nvPr/>
        </p:nvGrpSpPr>
        <p:grpSpPr>
          <a:xfrm>
            <a:off x="2247284" y="4988422"/>
            <a:ext cx="2509200" cy="720000"/>
            <a:chOff x="2247284" y="4988422"/>
            <a:chExt cx="2509200" cy="720000"/>
          </a:xfrm>
        </p:grpSpPr>
        <mc:AlternateContent xmlns:mc="http://schemas.openxmlformats.org/markup-compatibility/2006" xmlns:p14="http://schemas.microsoft.com/office/powerpoint/2010/main">
          <mc:Choice Requires="p14">
            <p:contentPart p14:bwMode="auto" r:id="rId11">
              <p14:nvContentPartPr>
                <p14:cNvPr id="54" name="Freihand 53">
                  <a:extLst>
                    <a:ext uri="{FF2B5EF4-FFF2-40B4-BE49-F238E27FC236}">
                      <a16:creationId xmlns:a16="http://schemas.microsoft.com/office/drawing/2014/main" id="{C84426C2-CB56-467C-B4B4-AB3DD537145B}"/>
                    </a:ext>
                  </a:extLst>
                </p14:cNvPr>
                <p14:cNvContentPartPr/>
                <p14:nvPr/>
              </p14:nvContentPartPr>
              <p14:xfrm>
                <a:off x="2247284" y="5301622"/>
                <a:ext cx="2509200" cy="406800"/>
              </p14:xfrm>
            </p:contentPart>
          </mc:Choice>
          <mc:Fallback xmlns="">
            <p:pic>
              <p:nvPicPr>
                <p:cNvPr id="54" name="Freihand 53">
                  <a:extLst>
                    <a:ext uri="{FF2B5EF4-FFF2-40B4-BE49-F238E27FC236}">
                      <a16:creationId xmlns:a16="http://schemas.microsoft.com/office/drawing/2014/main" id="{C84426C2-CB56-467C-B4B4-AB3DD537145B}"/>
                    </a:ext>
                  </a:extLst>
                </p:cNvPr>
                <p:cNvPicPr/>
                <p:nvPr/>
              </p:nvPicPr>
              <p:blipFill>
                <a:blip r:embed="rId12"/>
                <a:stretch>
                  <a:fillRect/>
                </a:stretch>
              </p:blipFill>
              <p:spPr>
                <a:xfrm>
                  <a:off x="2238284" y="5292982"/>
                  <a:ext cx="252684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Freihand 54">
                  <a:extLst>
                    <a:ext uri="{FF2B5EF4-FFF2-40B4-BE49-F238E27FC236}">
                      <a16:creationId xmlns:a16="http://schemas.microsoft.com/office/drawing/2014/main" id="{68C17AE3-B3FC-472B-9322-ADB1E9036289}"/>
                    </a:ext>
                  </a:extLst>
                </p14:cNvPr>
                <p14:cNvContentPartPr/>
                <p14:nvPr/>
              </p14:nvContentPartPr>
              <p14:xfrm>
                <a:off x="2280404" y="4988422"/>
                <a:ext cx="2316240" cy="313920"/>
              </p14:xfrm>
            </p:contentPart>
          </mc:Choice>
          <mc:Fallback xmlns="">
            <p:pic>
              <p:nvPicPr>
                <p:cNvPr id="55" name="Freihand 54">
                  <a:extLst>
                    <a:ext uri="{FF2B5EF4-FFF2-40B4-BE49-F238E27FC236}">
                      <a16:creationId xmlns:a16="http://schemas.microsoft.com/office/drawing/2014/main" id="{68C17AE3-B3FC-472B-9322-ADB1E9036289}"/>
                    </a:ext>
                  </a:extLst>
                </p:cNvPr>
                <p:cNvPicPr/>
                <p:nvPr/>
              </p:nvPicPr>
              <p:blipFill>
                <a:blip r:embed="rId14"/>
                <a:stretch>
                  <a:fillRect/>
                </a:stretch>
              </p:blipFill>
              <p:spPr>
                <a:xfrm>
                  <a:off x="2271404" y="4979422"/>
                  <a:ext cx="2333880" cy="33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57" name="Freihand 56">
                <a:extLst>
                  <a:ext uri="{FF2B5EF4-FFF2-40B4-BE49-F238E27FC236}">
                    <a16:creationId xmlns:a16="http://schemas.microsoft.com/office/drawing/2014/main" id="{9387CEEB-ECC6-408D-88F8-D687332F50E5}"/>
                  </a:ext>
                </a:extLst>
              </p14:cNvPr>
              <p14:cNvContentPartPr/>
              <p14:nvPr/>
            </p14:nvContentPartPr>
            <p14:xfrm>
              <a:off x="2254124" y="5678542"/>
              <a:ext cx="2969280" cy="56880"/>
            </p14:xfrm>
          </p:contentPart>
        </mc:Choice>
        <mc:Fallback xmlns="">
          <p:pic>
            <p:nvPicPr>
              <p:cNvPr id="57" name="Freihand 56">
                <a:extLst>
                  <a:ext uri="{FF2B5EF4-FFF2-40B4-BE49-F238E27FC236}">
                    <a16:creationId xmlns:a16="http://schemas.microsoft.com/office/drawing/2014/main" id="{9387CEEB-ECC6-408D-88F8-D687332F50E5}"/>
                  </a:ext>
                </a:extLst>
              </p:cNvPr>
              <p:cNvPicPr/>
              <p:nvPr/>
            </p:nvPicPr>
            <p:blipFill>
              <a:blip r:embed="rId16"/>
              <a:stretch>
                <a:fillRect/>
              </a:stretch>
            </p:blipFill>
            <p:spPr>
              <a:xfrm>
                <a:off x="2245484" y="5669542"/>
                <a:ext cx="2986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Freihand 57">
                <a:extLst>
                  <a:ext uri="{FF2B5EF4-FFF2-40B4-BE49-F238E27FC236}">
                    <a16:creationId xmlns:a16="http://schemas.microsoft.com/office/drawing/2014/main" id="{5D593590-68ED-4558-A68A-D22BED6951F7}"/>
                  </a:ext>
                </a:extLst>
              </p14:cNvPr>
              <p14:cNvContentPartPr/>
              <p14:nvPr/>
            </p14:nvContentPartPr>
            <p14:xfrm>
              <a:off x="9595604" y="2129662"/>
              <a:ext cx="49320" cy="1395000"/>
            </p14:xfrm>
          </p:contentPart>
        </mc:Choice>
        <mc:Fallback xmlns="">
          <p:pic>
            <p:nvPicPr>
              <p:cNvPr id="58" name="Freihand 57">
                <a:extLst>
                  <a:ext uri="{FF2B5EF4-FFF2-40B4-BE49-F238E27FC236}">
                    <a16:creationId xmlns:a16="http://schemas.microsoft.com/office/drawing/2014/main" id="{5D593590-68ED-4558-A68A-D22BED6951F7}"/>
                  </a:ext>
                </a:extLst>
              </p:cNvPr>
              <p:cNvPicPr/>
              <p:nvPr/>
            </p:nvPicPr>
            <p:blipFill>
              <a:blip r:embed="rId18"/>
              <a:stretch>
                <a:fillRect/>
              </a:stretch>
            </p:blipFill>
            <p:spPr>
              <a:xfrm>
                <a:off x="9586964" y="2120662"/>
                <a:ext cx="66960" cy="1412640"/>
              </a:xfrm>
              <a:prstGeom prst="rect">
                <a:avLst/>
              </a:prstGeom>
            </p:spPr>
          </p:pic>
        </mc:Fallback>
      </mc:AlternateContent>
      <p:grpSp>
        <p:nvGrpSpPr>
          <p:cNvPr id="61" name="Gruppieren 60">
            <a:extLst>
              <a:ext uri="{FF2B5EF4-FFF2-40B4-BE49-F238E27FC236}">
                <a16:creationId xmlns:a16="http://schemas.microsoft.com/office/drawing/2014/main" id="{3DD4E563-1562-418E-B76B-60A9D57C9AAD}"/>
              </a:ext>
            </a:extLst>
          </p:cNvPr>
          <p:cNvGrpSpPr/>
          <p:nvPr/>
        </p:nvGrpSpPr>
        <p:grpSpPr>
          <a:xfrm>
            <a:off x="8291324" y="269902"/>
            <a:ext cx="3460680" cy="3388680"/>
            <a:chOff x="8291324" y="269902"/>
            <a:chExt cx="3460680" cy="3388680"/>
          </a:xfrm>
        </p:grpSpPr>
        <mc:AlternateContent xmlns:mc="http://schemas.openxmlformats.org/markup-compatibility/2006" xmlns:p14="http://schemas.microsoft.com/office/powerpoint/2010/main">
          <mc:Choice Requires="p14">
            <p:contentPart p14:bwMode="auto" r:id="rId19">
              <p14:nvContentPartPr>
                <p14:cNvPr id="2" name="Freihand 1">
                  <a:extLst>
                    <a:ext uri="{FF2B5EF4-FFF2-40B4-BE49-F238E27FC236}">
                      <a16:creationId xmlns:a16="http://schemas.microsoft.com/office/drawing/2014/main" id="{D9D9B9EA-7202-43C8-A053-15139516B21B}"/>
                    </a:ext>
                  </a:extLst>
                </p14:cNvPr>
                <p14:cNvContentPartPr/>
                <p14:nvPr/>
              </p14:nvContentPartPr>
              <p14:xfrm>
                <a:off x="8938244" y="1752742"/>
                <a:ext cx="29160" cy="1735560"/>
              </p14:xfrm>
            </p:contentPart>
          </mc:Choice>
          <mc:Fallback xmlns="">
            <p:pic>
              <p:nvPicPr>
                <p:cNvPr id="2" name="Freihand 1">
                  <a:extLst>
                    <a:ext uri="{FF2B5EF4-FFF2-40B4-BE49-F238E27FC236}">
                      <a16:creationId xmlns:a16="http://schemas.microsoft.com/office/drawing/2014/main" id="{D9D9B9EA-7202-43C8-A053-15139516B21B}"/>
                    </a:ext>
                  </a:extLst>
                </p:cNvPr>
                <p:cNvPicPr/>
                <p:nvPr/>
              </p:nvPicPr>
              <p:blipFill>
                <a:blip r:embed="rId20"/>
                <a:stretch>
                  <a:fillRect/>
                </a:stretch>
              </p:blipFill>
              <p:spPr>
                <a:xfrm>
                  <a:off x="8929244" y="1744102"/>
                  <a:ext cx="46800" cy="1753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 name="Freihand 3">
                  <a:extLst>
                    <a:ext uri="{FF2B5EF4-FFF2-40B4-BE49-F238E27FC236}">
                      <a16:creationId xmlns:a16="http://schemas.microsoft.com/office/drawing/2014/main" id="{5C78E7D5-3DBB-454C-8DED-9F3396180AFA}"/>
                    </a:ext>
                  </a:extLst>
                </p14:cNvPr>
                <p14:cNvContentPartPr/>
                <p14:nvPr/>
              </p14:nvContentPartPr>
              <p14:xfrm>
                <a:off x="8664644" y="3204262"/>
                <a:ext cx="2618640" cy="265680"/>
              </p14:xfrm>
            </p:contentPart>
          </mc:Choice>
          <mc:Fallback xmlns="">
            <p:pic>
              <p:nvPicPr>
                <p:cNvPr id="4" name="Freihand 3">
                  <a:extLst>
                    <a:ext uri="{FF2B5EF4-FFF2-40B4-BE49-F238E27FC236}">
                      <a16:creationId xmlns:a16="http://schemas.microsoft.com/office/drawing/2014/main" id="{5C78E7D5-3DBB-454C-8DED-9F3396180AFA}"/>
                    </a:ext>
                  </a:extLst>
                </p:cNvPr>
                <p:cNvPicPr/>
                <p:nvPr/>
              </p:nvPicPr>
              <p:blipFill>
                <a:blip r:embed="rId22"/>
                <a:stretch>
                  <a:fillRect/>
                </a:stretch>
              </p:blipFill>
              <p:spPr>
                <a:xfrm>
                  <a:off x="8656004" y="3195262"/>
                  <a:ext cx="26362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 name="Freihand 4">
                  <a:extLst>
                    <a:ext uri="{FF2B5EF4-FFF2-40B4-BE49-F238E27FC236}">
                      <a16:creationId xmlns:a16="http://schemas.microsoft.com/office/drawing/2014/main" id="{28A5F358-45D6-4E7B-B5A1-081173321BCF}"/>
                    </a:ext>
                  </a:extLst>
                </p14:cNvPr>
                <p14:cNvContentPartPr/>
                <p14:nvPr/>
              </p14:nvContentPartPr>
              <p14:xfrm>
                <a:off x="11286884" y="3060262"/>
                <a:ext cx="230400" cy="212040"/>
              </p14:xfrm>
            </p:contentPart>
          </mc:Choice>
          <mc:Fallback xmlns="">
            <p:pic>
              <p:nvPicPr>
                <p:cNvPr id="5" name="Freihand 4">
                  <a:extLst>
                    <a:ext uri="{FF2B5EF4-FFF2-40B4-BE49-F238E27FC236}">
                      <a16:creationId xmlns:a16="http://schemas.microsoft.com/office/drawing/2014/main" id="{28A5F358-45D6-4E7B-B5A1-081173321BCF}"/>
                    </a:ext>
                  </a:extLst>
                </p:cNvPr>
                <p:cNvPicPr/>
                <p:nvPr/>
              </p:nvPicPr>
              <p:blipFill>
                <a:blip r:embed="rId24"/>
                <a:stretch>
                  <a:fillRect/>
                </a:stretch>
              </p:blipFill>
              <p:spPr>
                <a:xfrm>
                  <a:off x="11278244" y="3051262"/>
                  <a:ext cx="248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 name="Freihand 6">
                  <a:extLst>
                    <a:ext uri="{FF2B5EF4-FFF2-40B4-BE49-F238E27FC236}">
                      <a16:creationId xmlns:a16="http://schemas.microsoft.com/office/drawing/2014/main" id="{DECCD013-1172-443E-917D-9FC229194251}"/>
                    </a:ext>
                  </a:extLst>
                </p14:cNvPr>
                <p14:cNvContentPartPr/>
                <p14:nvPr/>
              </p14:nvContentPartPr>
              <p14:xfrm>
                <a:off x="8720804" y="1424062"/>
                <a:ext cx="344160" cy="417960"/>
              </p14:xfrm>
            </p:contentPart>
          </mc:Choice>
          <mc:Fallback xmlns="">
            <p:pic>
              <p:nvPicPr>
                <p:cNvPr id="7" name="Freihand 6">
                  <a:extLst>
                    <a:ext uri="{FF2B5EF4-FFF2-40B4-BE49-F238E27FC236}">
                      <a16:creationId xmlns:a16="http://schemas.microsoft.com/office/drawing/2014/main" id="{DECCD013-1172-443E-917D-9FC229194251}"/>
                    </a:ext>
                  </a:extLst>
                </p:cNvPr>
                <p:cNvPicPr/>
                <p:nvPr/>
              </p:nvPicPr>
              <p:blipFill>
                <a:blip r:embed="rId26"/>
                <a:stretch>
                  <a:fillRect/>
                </a:stretch>
              </p:blipFill>
              <p:spPr>
                <a:xfrm>
                  <a:off x="8712164" y="1415422"/>
                  <a:ext cx="36180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 name="Freihand 9">
                  <a:extLst>
                    <a:ext uri="{FF2B5EF4-FFF2-40B4-BE49-F238E27FC236}">
                      <a16:creationId xmlns:a16="http://schemas.microsoft.com/office/drawing/2014/main" id="{2EC15C79-D227-463B-9C09-4334265797D3}"/>
                    </a:ext>
                  </a:extLst>
                </p14:cNvPr>
                <p14:cNvContentPartPr/>
                <p14:nvPr/>
              </p14:nvContentPartPr>
              <p14:xfrm>
                <a:off x="9136964" y="1796662"/>
                <a:ext cx="1662120" cy="1151640"/>
              </p14:xfrm>
            </p:contentPart>
          </mc:Choice>
          <mc:Fallback xmlns="">
            <p:pic>
              <p:nvPicPr>
                <p:cNvPr id="10" name="Freihand 9">
                  <a:extLst>
                    <a:ext uri="{FF2B5EF4-FFF2-40B4-BE49-F238E27FC236}">
                      <a16:creationId xmlns:a16="http://schemas.microsoft.com/office/drawing/2014/main" id="{2EC15C79-D227-463B-9C09-4334265797D3}"/>
                    </a:ext>
                  </a:extLst>
                </p:cNvPr>
                <p:cNvPicPr/>
                <p:nvPr/>
              </p:nvPicPr>
              <p:blipFill>
                <a:blip r:embed="rId28"/>
                <a:stretch>
                  <a:fillRect/>
                </a:stretch>
              </p:blipFill>
              <p:spPr>
                <a:xfrm>
                  <a:off x="9127964" y="1787662"/>
                  <a:ext cx="1679760" cy="1169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C58CF54F-074C-493F-A162-59A42728CF35}"/>
                    </a:ext>
                  </a:extLst>
                </p14:cNvPr>
                <p14:cNvContentPartPr/>
                <p14:nvPr/>
              </p14:nvContentPartPr>
              <p14:xfrm>
                <a:off x="11021924" y="1565182"/>
                <a:ext cx="140760" cy="201240"/>
              </p14:xfrm>
            </p:contentPart>
          </mc:Choice>
          <mc:Fallback xmlns="">
            <p:pic>
              <p:nvPicPr>
                <p:cNvPr id="12" name="Freihand 11">
                  <a:extLst>
                    <a:ext uri="{FF2B5EF4-FFF2-40B4-BE49-F238E27FC236}">
                      <a16:creationId xmlns:a16="http://schemas.microsoft.com/office/drawing/2014/main" id="{C58CF54F-074C-493F-A162-59A42728CF35}"/>
                    </a:ext>
                  </a:extLst>
                </p:cNvPr>
                <p:cNvPicPr/>
                <p:nvPr/>
              </p:nvPicPr>
              <p:blipFill>
                <a:blip r:embed="rId30"/>
                <a:stretch>
                  <a:fillRect/>
                </a:stretch>
              </p:blipFill>
              <p:spPr>
                <a:xfrm>
                  <a:off x="11012924" y="1556182"/>
                  <a:ext cx="1584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C39BB08C-A18C-40E0-A7A8-7345A06A3388}"/>
                    </a:ext>
                  </a:extLst>
                </p14:cNvPr>
                <p14:cNvContentPartPr/>
                <p14:nvPr/>
              </p14:nvContentPartPr>
              <p14:xfrm>
                <a:off x="11081684" y="1582462"/>
                <a:ext cx="104040" cy="194400"/>
              </p14:xfrm>
            </p:contentPart>
          </mc:Choice>
          <mc:Fallback xmlns="">
            <p:pic>
              <p:nvPicPr>
                <p:cNvPr id="13" name="Freihand 12">
                  <a:extLst>
                    <a:ext uri="{FF2B5EF4-FFF2-40B4-BE49-F238E27FC236}">
                      <a16:creationId xmlns:a16="http://schemas.microsoft.com/office/drawing/2014/main" id="{C39BB08C-A18C-40E0-A7A8-7345A06A3388}"/>
                    </a:ext>
                  </a:extLst>
                </p:cNvPr>
                <p:cNvPicPr/>
                <p:nvPr/>
              </p:nvPicPr>
              <p:blipFill>
                <a:blip r:embed="rId32"/>
                <a:stretch>
                  <a:fillRect/>
                </a:stretch>
              </p:blipFill>
              <p:spPr>
                <a:xfrm>
                  <a:off x="11072684" y="1573822"/>
                  <a:ext cx="121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D0CE041E-39B1-49CA-B3E1-3368FF29DF84}"/>
                    </a:ext>
                  </a:extLst>
                </p14:cNvPr>
                <p14:cNvContentPartPr/>
                <p14:nvPr/>
              </p14:nvContentPartPr>
              <p14:xfrm>
                <a:off x="11274644" y="1456462"/>
                <a:ext cx="77760" cy="201960"/>
              </p14:xfrm>
            </p:contentPart>
          </mc:Choice>
          <mc:Fallback xmlns="">
            <p:pic>
              <p:nvPicPr>
                <p:cNvPr id="14" name="Freihand 13">
                  <a:extLst>
                    <a:ext uri="{FF2B5EF4-FFF2-40B4-BE49-F238E27FC236}">
                      <a16:creationId xmlns:a16="http://schemas.microsoft.com/office/drawing/2014/main" id="{D0CE041E-39B1-49CA-B3E1-3368FF29DF84}"/>
                    </a:ext>
                  </a:extLst>
                </p:cNvPr>
                <p:cNvPicPr/>
                <p:nvPr/>
              </p:nvPicPr>
              <p:blipFill>
                <a:blip r:embed="rId34"/>
                <a:stretch>
                  <a:fillRect/>
                </a:stretch>
              </p:blipFill>
              <p:spPr>
                <a:xfrm>
                  <a:off x="11266004" y="1447462"/>
                  <a:ext cx="954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2A33A49C-02A3-43F5-BD6B-92C261B4850B}"/>
                    </a:ext>
                  </a:extLst>
                </p14:cNvPr>
                <p14:cNvContentPartPr/>
                <p14:nvPr/>
              </p14:nvContentPartPr>
              <p14:xfrm>
                <a:off x="11398124" y="1434502"/>
                <a:ext cx="252000" cy="66240"/>
              </p14:xfrm>
            </p:contentPart>
          </mc:Choice>
          <mc:Fallback xmlns="">
            <p:pic>
              <p:nvPicPr>
                <p:cNvPr id="15" name="Freihand 14">
                  <a:extLst>
                    <a:ext uri="{FF2B5EF4-FFF2-40B4-BE49-F238E27FC236}">
                      <a16:creationId xmlns:a16="http://schemas.microsoft.com/office/drawing/2014/main" id="{2A33A49C-02A3-43F5-BD6B-92C261B4850B}"/>
                    </a:ext>
                  </a:extLst>
                </p:cNvPr>
                <p:cNvPicPr/>
                <p:nvPr/>
              </p:nvPicPr>
              <p:blipFill>
                <a:blip r:embed="rId36"/>
                <a:stretch>
                  <a:fillRect/>
                </a:stretch>
              </p:blipFill>
              <p:spPr>
                <a:xfrm>
                  <a:off x="11389124" y="1425502"/>
                  <a:ext cx="269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2F456ACF-AC46-490D-AE27-C8DAD0600F28}"/>
                    </a:ext>
                  </a:extLst>
                </p14:cNvPr>
                <p14:cNvContentPartPr/>
                <p14:nvPr/>
              </p14:nvContentPartPr>
              <p14:xfrm>
                <a:off x="11606924" y="1386982"/>
                <a:ext cx="19440" cy="9000"/>
              </p14:xfrm>
            </p:contentPart>
          </mc:Choice>
          <mc:Fallback xmlns="">
            <p:pic>
              <p:nvPicPr>
                <p:cNvPr id="16" name="Freihand 15">
                  <a:extLst>
                    <a:ext uri="{FF2B5EF4-FFF2-40B4-BE49-F238E27FC236}">
                      <a16:creationId xmlns:a16="http://schemas.microsoft.com/office/drawing/2014/main" id="{2F456ACF-AC46-490D-AE27-C8DAD0600F28}"/>
                    </a:ext>
                  </a:extLst>
                </p:cNvPr>
                <p:cNvPicPr/>
                <p:nvPr/>
              </p:nvPicPr>
              <p:blipFill>
                <a:blip r:embed="rId38"/>
                <a:stretch>
                  <a:fillRect/>
                </a:stretch>
              </p:blipFill>
              <p:spPr>
                <a:xfrm>
                  <a:off x="11597924" y="1377982"/>
                  <a:ext cx="37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Freihand 16">
                  <a:extLst>
                    <a:ext uri="{FF2B5EF4-FFF2-40B4-BE49-F238E27FC236}">
                      <a16:creationId xmlns:a16="http://schemas.microsoft.com/office/drawing/2014/main" id="{CD053E2A-6DD3-4C5B-9C2B-FD663421A8BF}"/>
                    </a:ext>
                  </a:extLst>
                </p14:cNvPr>
                <p14:cNvContentPartPr/>
                <p14:nvPr/>
              </p14:nvContentPartPr>
              <p14:xfrm>
                <a:off x="11669564" y="1245142"/>
                <a:ext cx="82440" cy="283680"/>
              </p14:xfrm>
            </p:contentPart>
          </mc:Choice>
          <mc:Fallback xmlns="">
            <p:pic>
              <p:nvPicPr>
                <p:cNvPr id="17" name="Freihand 16">
                  <a:extLst>
                    <a:ext uri="{FF2B5EF4-FFF2-40B4-BE49-F238E27FC236}">
                      <a16:creationId xmlns:a16="http://schemas.microsoft.com/office/drawing/2014/main" id="{CD053E2A-6DD3-4C5B-9C2B-FD663421A8BF}"/>
                    </a:ext>
                  </a:extLst>
                </p:cNvPr>
                <p:cNvPicPr/>
                <p:nvPr/>
              </p:nvPicPr>
              <p:blipFill>
                <a:blip r:embed="rId40"/>
                <a:stretch>
                  <a:fillRect/>
                </a:stretch>
              </p:blipFill>
              <p:spPr>
                <a:xfrm>
                  <a:off x="11660924" y="1236142"/>
                  <a:ext cx="1000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F010A751-E795-41AC-991B-6531B5A269ED}"/>
                    </a:ext>
                  </a:extLst>
                </p14:cNvPr>
                <p14:cNvContentPartPr/>
                <p14:nvPr/>
              </p14:nvContentPartPr>
              <p14:xfrm>
                <a:off x="9070364" y="1491382"/>
                <a:ext cx="1413720" cy="1083600"/>
              </p14:xfrm>
            </p:contentPart>
          </mc:Choice>
          <mc:Fallback xmlns="">
            <p:pic>
              <p:nvPicPr>
                <p:cNvPr id="19" name="Freihand 18">
                  <a:extLst>
                    <a:ext uri="{FF2B5EF4-FFF2-40B4-BE49-F238E27FC236}">
                      <a16:creationId xmlns:a16="http://schemas.microsoft.com/office/drawing/2014/main" id="{F010A751-E795-41AC-991B-6531B5A269ED}"/>
                    </a:ext>
                  </a:extLst>
                </p:cNvPr>
                <p:cNvPicPr/>
                <p:nvPr/>
              </p:nvPicPr>
              <p:blipFill>
                <a:blip r:embed="rId42"/>
                <a:stretch>
                  <a:fillRect/>
                </a:stretch>
              </p:blipFill>
              <p:spPr>
                <a:xfrm>
                  <a:off x="9061364" y="1482742"/>
                  <a:ext cx="1431360" cy="1101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25AEBA0B-1327-4454-A93C-3C7AE06C10D8}"/>
                    </a:ext>
                  </a:extLst>
                </p14:cNvPr>
                <p14:cNvContentPartPr/>
                <p14:nvPr/>
              </p14:nvContentPartPr>
              <p14:xfrm>
                <a:off x="10719164" y="1140742"/>
                <a:ext cx="88920" cy="177480"/>
              </p14:xfrm>
            </p:contentPart>
          </mc:Choice>
          <mc:Fallback xmlns="">
            <p:pic>
              <p:nvPicPr>
                <p:cNvPr id="20" name="Freihand 19">
                  <a:extLst>
                    <a:ext uri="{FF2B5EF4-FFF2-40B4-BE49-F238E27FC236}">
                      <a16:creationId xmlns:a16="http://schemas.microsoft.com/office/drawing/2014/main" id="{25AEBA0B-1327-4454-A93C-3C7AE06C10D8}"/>
                    </a:ext>
                  </a:extLst>
                </p:cNvPr>
                <p:cNvPicPr/>
                <p:nvPr/>
              </p:nvPicPr>
              <p:blipFill>
                <a:blip r:embed="rId44"/>
                <a:stretch>
                  <a:fillRect/>
                </a:stretch>
              </p:blipFill>
              <p:spPr>
                <a:xfrm>
                  <a:off x="10710164" y="1131742"/>
                  <a:ext cx="106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49C9DF89-2211-4CD0-B4D9-AC0946386756}"/>
                    </a:ext>
                  </a:extLst>
                </p14:cNvPr>
                <p14:cNvContentPartPr/>
                <p14:nvPr/>
              </p14:nvContentPartPr>
              <p14:xfrm>
                <a:off x="10877924" y="987742"/>
                <a:ext cx="94680" cy="122400"/>
              </p14:xfrm>
            </p:contentPart>
          </mc:Choice>
          <mc:Fallback xmlns="">
            <p:pic>
              <p:nvPicPr>
                <p:cNvPr id="21" name="Freihand 20">
                  <a:extLst>
                    <a:ext uri="{FF2B5EF4-FFF2-40B4-BE49-F238E27FC236}">
                      <a16:creationId xmlns:a16="http://schemas.microsoft.com/office/drawing/2014/main" id="{49C9DF89-2211-4CD0-B4D9-AC0946386756}"/>
                    </a:ext>
                  </a:extLst>
                </p:cNvPr>
                <p:cNvPicPr/>
                <p:nvPr/>
              </p:nvPicPr>
              <p:blipFill>
                <a:blip r:embed="rId46"/>
                <a:stretch>
                  <a:fillRect/>
                </a:stretch>
              </p:blipFill>
              <p:spPr>
                <a:xfrm>
                  <a:off x="10868924" y="979102"/>
                  <a:ext cx="112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22D972CE-FC0C-4421-93A5-161357C95C17}"/>
                    </a:ext>
                  </a:extLst>
                </p14:cNvPr>
                <p14:cNvContentPartPr/>
                <p14:nvPr/>
              </p14:nvContentPartPr>
              <p14:xfrm>
                <a:off x="11011124" y="971182"/>
                <a:ext cx="65160" cy="74880"/>
              </p14:xfrm>
            </p:contentPart>
          </mc:Choice>
          <mc:Fallback xmlns="">
            <p:pic>
              <p:nvPicPr>
                <p:cNvPr id="22" name="Freihand 21">
                  <a:extLst>
                    <a:ext uri="{FF2B5EF4-FFF2-40B4-BE49-F238E27FC236}">
                      <a16:creationId xmlns:a16="http://schemas.microsoft.com/office/drawing/2014/main" id="{22D972CE-FC0C-4421-93A5-161357C95C17}"/>
                    </a:ext>
                  </a:extLst>
                </p:cNvPr>
                <p:cNvPicPr/>
                <p:nvPr/>
              </p:nvPicPr>
              <p:blipFill>
                <a:blip r:embed="rId48"/>
                <a:stretch>
                  <a:fillRect/>
                </a:stretch>
              </p:blipFill>
              <p:spPr>
                <a:xfrm>
                  <a:off x="11002124" y="962542"/>
                  <a:ext cx="82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479B6AF7-3A43-4370-9FE7-B09686FD773B}"/>
                    </a:ext>
                  </a:extLst>
                </p14:cNvPr>
                <p14:cNvContentPartPr/>
                <p14:nvPr/>
              </p14:nvContentPartPr>
              <p14:xfrm>
                <a:off x="11123804" y="930862"/>
                <a:ext cx="115560" cy="87840"/>
              </p14:xfrm>
            </p:contentPart>
          </mc:Choice>
          <mc:Fallback xmlns="">
            <p:pic>
              <p:nvPicPr>
                <p:cNvPr id="23" name="Freihand 22">
                  <a:extLst>
                    <a:ext uri="{FF2B5EF4-FFF2-40B4-BE49-F238E27FC236}">
                      <a16:creationId xmlns:a16="http://schemas.microsoft.com/office/drawing/2014/main" id="{479B6AF7-3A43-4370-9FE7-B09686FD773B}"/>
                    </a:ext>
                  </a:extLst>
                </p:cNvPr>
                <p:cNvPicPr/>
                <p:nvPr/>
              </p:nvPicPr>
              <p:blipFill>
                <a:blip r:embed="rId50"/>
                <a:stretch>
                  <a:fillRect/>
                </a:stretch>
              </p:blipFill>
              <p:spPr>
                <a:xfrm>
                  <a:off x="11115164" y="922222"/>
                  <a:ext cx="133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B63EB165-A8B8-4E5A-9DA8-05650E70D6C6}"/>
                    </a:ext>
                  </a:extLst>
                </p14:cNvPr>
                <p14:cNvContentPartPr/>
                <p14:nvPr/>
              </p14:nvContentPartPr>
              <p14:xfrm>
                <a:off x="9202484" y="1829062"/>
                <a:ext cx="1545840" cy="1131120"/>
              </p14:xfrm>
            </p:contentPart>
          </mc:Choice>
          <mc:Fallback xmlns="">
            <p:pic>
              <p:nvPicPr>
                <p:cNvPr id="24" name="Freihand 23">
                  <a:extLst>
                    <a:ext uri="{FF2B5EF4-FFF2-40B4-BE49-F238E27FC236}">
                      <a16:creationId xmlns:a16="http://schemas.microsoft.com/office/drawing/2014/main" id="{B63EB165-A8B8-4E5A-9DA8-05650E70D6C6}"/>
                    </a:ext>
                  </a:extLst>
                </p:cNvPr>
                <p:cNvPicPr/>
                <p:nvPr/>
              </p:nvPicPr>
              <p:blipFill>
                <a:blip r:embed="rId52"/>
                <a:stretch>
                  <a:fillRect/>
                </a:stretch>
              </p:blipFill>
              <p:spPr>
                <a:xfrm>
                  <a:off x="9193484" y="1820422"/>
                  <a:ext cx="1563480" cy="1148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14ABF6EE-B2B2-4A43-9FF4-A410A1F80EA0}"/>
                    </a:ext>
                  </a:extLst>
                </p14:cNvPr>
                <p14:cNvContentPartPr/>
                <p14:nvPr/>
              </p14:nvContentPartPr>
              <p14:xfrm>
                <a:off x="10961804" y="2783062"/>
                <a:ext cx="15480" cy="165960"/>
              </p14:xfrm>
            </p:contentPart>
          </mc:Choice>
          <mc:Fallback xmlns="">
            <p:pic>
              <p:nvPicPr>
                <p:cNvPr id="25" name="Freihand 24">
                  <a:extLst>
                    <a:ext uri="{FF2B5EF4-FFF2-40B4-BE49-F238E27FC236}">
                      <a16:creationId xmlns:a16="http://schemas.microsoft.com/office/drawing/2014/main" id="{14ABF6EE-B2B2-4A43-9FF4-A410A1F80EA0}"/>
                    </a:ext>
                  </a:extLst>
                </p:cNvPr>
                <p:cNvPicPr/>
                <p:nvPr/>
              </p:nvPicPr>
              <p:blipFill>
                <a:blip r:embed="rId54"/>
                <a:stretch>
                  <a:fillRect/>
                </a:stretch>
              </p:blipFill>
              <p:spPr>
                <a:xfrm>
                  <a:off x="10953164" y="2774422"/>
                  <a:ext cx="33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5E6B562E-C029-4C5F-B692-B6CC1236952F}"/>
                    </a:ext>
                  </a:extLst>
                </p14:cNvPr>
                <p14:cNvContentPartPr/>
                <p14:nvPr/>
              </p14:nvContentPartPr>
              <p14:xfrm>
                <a:off x="10954244" y="2712502"/>
                <a:ext cx="186120" cy="179280"/>
              </p14:xfrm>
            </p:contentPart>
          </mc:Choice>
          <mc:Fallback xmlns="">
            <p:pic>
              <p:nvPicPr>
                <p:cNvPr id="26" name="Freihand 25">
                  <a:extLst>
                    <a:ext uri="{FF2B5EF4-FFF2-40B4-BE49-F238E27FC236}">
                      <a16:creationId xmlns:a16="http://schemas.microsoft.com/office/drawing/2014/main" id="{5E6B562E-C029-4C5F-B692-B6CC1236952F}"/>
                    </a:ext>
                  </a:extLst>
                </p:cNvPr>
                <p:cNvPicPr/>
                <p:nvPr/>
              </p:nvPicPr>
              <p:blipFill>
                <a:blip r:embed="rId56"/>
                <a:stretch>
                  <a:fillRect/>
                </a:stretch>
              </p:blipFill>
              <p:spPr>
                <a:xfrm>
                  <a:off x="10945244" y="2703502"/>
                  <a:ext cx="2037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23C0592D-46BC-43D9-BA07-15FE27800D0A}"/>
                    </a:ext>
                  </a:extLst>
                </p14:cNvPr>
                <p14:cNvContentPartPr/>
                <p14:nvPr/>
              </p14:nvContentPartPr>
              <p14:xfrm>
                <a:off x="8291324" y="1431622"/>
                <a:ext cx="170640" cy="319680"/>
              </p14:xfrm>
            </p:contentPart>
          </mc:Choice>
          <mc:Fallback xmlns="">
            <p:pic>
              <p:nvPicPr>
                <p:cNvPr id="27" name="Freihand 26">
                  <a:extLst>
                    <a:ext uri="{FF2B5EF4-FFF2-40B4-BE49-F238E27FC236}">
                      <a16:creationId xmlns:a16="http://schemas.microsoft.com/office/drawing/2014/main" id="{23C0592D-46BC-43D9-BA07-15FE27800D0A}"/>
                    </a:ext>
                  </a:extLst>
                </p:cNvPr>
                <p:cNvPicPr/>
                <p:nvPr/>
              </p:nvPicPr>
              <p:blipFill>
                <a:blip r:embed="rId58"/>
                <a:stretch>
                  <a:fillRect/>
                </a:stretch>
              </p:blipFill>
              <p:spPr>
                <a:xfrm>
                  <a:off x="8282324" y="1422982"/>
                  <a:ext cx="18828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C8202763-CC19-4205-B52F-31B723F4EC08}"/>
                    </a:ext>
                  </a:extLst>
                </p14:cNvPr>
                <p14:cNvContentPartPr/>
                <p14:nvPr/>
              </p14:nvContentPartPr>
              <p14:xfrm>
                <a:off x="11226044" y="3415582"/>
                <a:ext cx="196560" cy="243000"/>
              </p14:xfrm>
            </p:contentPart>
          </mc:Choice>
          <mc:Fallback xmlns="">
            <p:pic>
              <p:nvPicPr>
                <p:cNvPr id="29" name="Freihand 28">
                  <a:extLst>
                    <a:ext uri="{FF2B5EF4-FFF2-40B4-BE49-F238E27FC236}">
                      <a16:creationId xmlns:a16="http://schemas.microsoft.com/office/drawing/2014/main" id="{C8202763-CC19-4205-B52F-31B723F4EC08}"/>
                    </a:ext>
                  </a:extLst>
                </p:cNvPr>
                <p:cNvPicPr/>
                <p:nvPr/>
              </p:nvPicPr>
              <p:blipFill>
                <a:blip r:embed="rId60"/>
                <a:stretch>
                  <a:fillRect/>
                </a:stretch>
              </p:blipFill>
              <p:spPr>
                <a:xfrm>
                  <a:off x="11217404" y="3406942"/>
                  <a:ext cx="214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91E56C11-87F3-41BF-9807-0F0D44D67CB6}"/>
                    </a:ext>
                  </a:extLst>
                </p14:cNvPr>
                <p14:cNvContentPartPr/>
                <p14:nvPr/>
              </p14:nvContentPartPr>
              <p14:xfrm>
                <a:off x="11251964" y="3460582"/>
                <a:ext cx="113400" cy="113760"/>
              </p14:xfrm>
            </p:contentPart>
          </mc:Choice>
          <mc:Fallback xmlns="">
            <p:pic>
              <p:nvPicPr>
                <p:cNvPr id="30" name="Freihand 29">
                  <a:extLst>
                    <a:ext uri="{FF2B5EF4-FFF2-40B4-BE49-F238E27FC236}">
                      <a16:creationId xmlns:a16="http://schemas.microsoft.com/office/drawing/2014/main" id="{91E56C11-87F3-41BF-9807-0F0D44D67CB6}"/>
                    </a:ext>
                  </a:extLst>
                </p:cNvPr>
                <p:cNvPicPr/>
                <p:nvPr/>
              </p:nvPicPr>
              <p:blipFill>
                <a:blip r:embed="rId62"/>
                <a:stretch>
                  <a:fillRect/>
                </a:stretch>
              </p:blipFill>
              <p:spPr>
                <a:xfrm>
                  <a:off x="11242964" y="3451942"/>
                  <a:ext cx="131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Freihand 31">
                  <a:extLst>
                    <a:ext uri="{FF2B5EF4-FFF2-40B4-BE49-F238E27FC236}">
                      <a16:creationId xmlns:a16="http://schemas.microsoft.com/office/drawing/2014/main" id="{1C56FA95-5491-4081-B4F6-9921139F217F}"/>
                    </a:ext>
                  </a:extLst>
                </p14:cNvPr>
                <p14:cNvContentPartPr/>
                <p14:nvPr/>
              </p14:nvContentPartPr>
              <p14:xfrm>
                <a:off x="9633764" y="2157382"/>
                <a:ext cx="15480" cy="299520"/>
              </p14:xfrm>
            </p:contentPart>
          </mc:Choice>
          <mc:Fallback xmlns="">
            <p:pic>
              <p:nvPicPr>
                <p:cNvPr id="32" name="Freihand 31">
                  <a:extLst>
                    <a:ext uri="{FF2B5EF4-FFF2-40B4-BE49-F238E27FC236}">
                      <a16:creationId xmlns:a16="http://schemas.microsoft.com/office/drawing/2014/main" id="{1C56FA95-5491-4081-B4F6-9921139F217F}"/>
                    </a:ext>
                  </a:extLst>
                </p:cNvPr>
                <p:cNvPicPr/>
                <p:nvPr/>
              </p:nvPicPr>
              <p:blipFill>
                <a:blip r:embed="rId64"/>
                <a:stretch>
                  <a:fillRect/>
                </a:stretch>
              </p:blipFill>
              <p:spPr>
                <a:xfrm>
                  <a:off x="9625124" y="2148382"/>
                  <a:ext cx="331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Freihand 32">
                  <a:extLst>
                    <a:ext uri="{FF2B5EF4-FFF2-40B4-BE49-F238E27FC236}">
                      <a16:creationId xmlns:a16="http://schemas.microsoft.com/office/drawing/2014/main" id="{34EA36DF-494F-4DD0-9E68-6E2FCCA37758}"/>
                    </a:ext>
                  </a:extLst>
                </p14:cNvPr>
                <p14:cNvContentPartPr/>
                <p14:nvPr/>
              </p14:nvContentPartPr>
              <p14:xfrm>
                <a:off x="9600644" y="2696302"/>
                <a:ext cx="27360" cy="327600"/>
              </p14:xfrm>
            </p:contentPart>
          </mc:Choice>
          <mc:Fallback xmlns="">
            <p:pic>
              <p:nvPicPr>
                <p:cNvPr id="33" name="Freihand 32">
                  <a:extLst>
                    <a:ext uri="{FF2B5EF4-FFF2-40B4-BE49-F238E27FC236}">
                      <a16:creationId xmlns:a16="http://schemas.microsoft.com/office/drawing/2014/main" id="{34EA36DF-494F-4DD0-9E68-6E2FCCA37758}"/>
                    </a:ext>
                  </a:extLst>
                </p:cNvPr>
                <p:cNvPicPr/>
                <p:nvPr/>
              </p:nvPicPr>
              <p:blipFill>
                <a:blip r:embed="rId66"/>
                <a:stretch>
                  <a:fillRect/>
                </a:stretch>
              </p:blipFill>
              <p:spPr>
                <a:xfrm>
                  <a:off x="9592004" y="2687662"/>
                  <a:ext cx="450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Freihand 33">
                  <a:extLst>
                    <a:ext uri="{FF2B5EF4-FFF2-40B4-BE49-F238E27FC236}">
                      <a16:creationId xmlns:a16="http://schemas.microsoft.com/office/drawing/2014/main" id="{88CB96F8-E118-4A3C-9702-EC841F67083D}"/>
                    </a:ext>
                  </a:extLst>
                </p14:cNvPr>
                <p14:cNvContentPartPr/>
                <p14:nvPr/>
              </p14:nvContentPartPr>
              <p14:xfrm>
                <a:off x="9584444" y="3175822"/>
                <a:ext cx="21600" cy="315720"/>
              </p14:xfrm>
            </p:contentPart>
          </mc:Choice>
          <mc:Fallback xmlns="">
            <p:pic>
              <p:nvPicPr>
                <p:cNvPr id="34" name="Freihand 33">
                  <a:extLst>
                    <a:ext uri="{FF2B5EF4-FFF2-40B4-BE49-F238E27FC236}">
                      <a16:creationId xmlns:a16="http://schemas.microsoft.com/office/drawing/2014/main" id="{88CB96F8-E118-4A3C-9702-EC841F67083D}"/>
                    </a:ext>
                  </a:extLst>
                </p:cNvPr>
                <p:cNvPicPr/>
                <p:nvPr/>
              </p:nvPicPr>
              <p:blipFill>
                <a:blip r:embed="rId68"/>
                <a:stretch>
                  <a:fillRect/>
                </a:stretch>
              </p:blipFill>
              <p:spPr>
                <a:xfrm>
                  <a:off x="9575804" y="3166822"/>
                  <a:ext cx="392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Freihand 34">
                  <a:extLst>
                    <a:ext uri="{FF2B5EF4-FFF2-40B4-BE49-F238E27FC236}">
                      <a16:creationId xmlns:a16="http://schemas.microsoft.com/office/drawing/2014/main" id="{795B59B1-A271-46C3-A673-E111D1C81857}"/>
                    </a:ext>
                  </a:extLst>
                </p14:cNvPr>
                <p14:cNvContentPartPr/>
                <p14:nvPr/>
              </p14:nvContentPartPr>
              <p14:xfrm>
                <a:off x="8916284" y="2135062"/>
                <a:ext cx="621360" cy="54360"/>
              </p14:xfrm>
            </p:contentPart>
          </mc:Choice>
          <mc:Fallback xmlns="">
            <p:pic>
              <p:nvPicPr>
                <p:cNvPr id="35" name="Freihand 34">
                  <a:extLst>
                    <a:ext uri="{FF2B5EF4-FFF2-40B4-BE49-F238E27FC236}">
                      <a16:creationId xmlns:a16="http://schemas.microsoft.com/office/drawing/2014/main" id="{795B59B1-A271-46C3-A673-E111D1C81857}"/>
                    </a:ext>
                  </a:extLst>
                </p:cNvPr>
                <p:cNvPicPr/>
                <p:nvPr/>
              </p:nvPicPr>
              <p:blipFill>
                <a:blip r:embed="rId70"/>
                <a:stretch>
                  <a:fillRect/>
                </a:stretch>
              </p:blipFill>
              <p:spPr>
                <a:xfrm>
                  <a:off x="8907284" y="2126422"/>
                  <a:ext cx="639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Freihand 35">
                  <a:extLst>
                    <a:ext uri="{FF2B5EF4-FFF2-40B4-BE49-F238E27FC236}">
                      <a16:creationId xmlns:a16="http://schemas.microsoft.com/office/drawing/2014/main" id="{3DB0DA3E-2401-4556-8A91-D142FBCA8A8E}"/>
                    </a:ext>
                  </a:extLst>
                </p14:cNvPr>
                <p14:cNvContentPartPr/>
                <p14:nvPr/>
              </p14:nvContentPartPr>
              <p14:xfrm>
                <a:off x="9645644" y="1472662"/>
                <a:ext cx="37080" cy="431280"/>
              </p14:xfrm>
            </p:contentPart>
          </mc:Choice>
          <mc:Fallback xmlns="">
            <p:pic>
              <p:nvPicPr>
                <p:cNvPr id="36" name="Freihand 35">
                  <a:extLst>
                    <a:ext uri="{FF2B5EF4-FFF2-40B4-BE49-F238E27FC236}">
                      <a16:creationId xmlns:a16="http://schemas.microsoft.com/office/drawing/2014/main" id="{3DB0DA3E-2401-4556-8A91-D142FBCA8A8E}"/>
                    </a:ext>
                  </a:extLst>
                </p:cNvPr>
                <p:cNvPicPr/>
                <p:nvPr/>
              </p:nvPicPr>
              <p:blipFill>
                <a:blip r:embed="rId72"/>
                <a:stretch>
                  <a:fillRect/>
                </a:stretch>
              </p:blipFill>
              <p:spPr>
                <a:xfrm>
                  <a:off x="9636644" y="1463662"/>
                  <a:ext cx="5472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 name="Freihand 36">
                  <a:extLst>
                    <a:ext uri="{FF2B5EF4-FFF2-40B4-BE49-F238E27FC236}">
                      <a16:creationId xmlns:a16="http://schemas.microsoft.com/office/drawing/2014/main" id="{1842E243-F740-4DF6-BED7-E705784899A4}"/>
                    </a:ext>
                  </a:extLst>
                </p14:cNvPr>
                <p14:cNvContentPartPr/>
                <p14:nvPr/>
              </p14:nvContentPartPr>
              <p14:xfrm>
                <a:off x="9609644" y="1747702"/>
                <a:ext cx="206640" cy="155520"/>
              </p14:xfrm>
            </p:contentPart>
          </mc:Choice>
          <mc:Fallback xmlns="">
            <p:pic>
              <p:nvPicPr>
                <p:cNvPr id="37" name="Freihand 36">
                  <a:extLst>
                    <a:ext uri="{FF2B5EF4-FFF2-40B4-BE49-F238E27FC236}">
                      <a16:creationId xmlns:a16="http://schemas.microsoft.com/office/drawing/2014/main" id="{1842E243-F740-4DF6-BED7-E705784899A4}"/>
                    </a:ext>
                  </a:extLst>
                </p:cNvPr>
                <p:cNvPicPr/>
                <p:nvPr/>
              </p:nvPicPr>
              <p:blipFill>
                <a:blip r:embed="rId74"/>
                <a:stretch>
                  <a:fillRect/>
                </a:stretch>
              </p:blipFill>
              <p:spPr>
                <a:xfrm>
                  <a:off x="9600644" y="1738702"/>
                  <a:ext cx="22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Freihand 37">
                  <a:extLst>
                    <a:ext uri="{FF2B5EF4-FFF2-40B4-BE49-F238E27FC236}">
                      <a16:creationId xmlns:a16="http://schemas.microsoft.com/office/drawing/2014/main" id="{01FBDB26-8ECA-4928-8B95-4CC925A5809E}"/>
                    </a:ext>
                  </a:extLst>
                </p14:cNvPr>
                <p14:cNvContentPartPr/>
                <p14:nvPr/>
              </p14:nvContentPartPr>
              <p14:xfrm>
                <a:off x="9450884" y="922582"/>
                <a:ext cx="168480" cy="153000"/>
              </p14:xfrm>
            </p:contentPart>
          </mc:Choice>
          <mc:Fallback xmlns="">
            <p:pic>
              <p:nvPicPr>
                <p:cNvPr id="38" name="Freihand 37">
                  <a:extLst>
                    <a:ext uri="{FF2B5EF4-FFF2-40B4-BE49-F238E27FC236}">
                      <a16:creationId xmlns:a16="http://schemas.microsoft.com/office/drawing/2014/main" id="{01FBDB26-8ECA-4928-8B95-4CC925A5809E}"/>
                    </a:ext>
                  </a:extLst>
                </p:cNvPr>
                <p:cNvPicPr/>
                <p:nvPr/>
              </p:nvPicPr>
              <p:blipFill>
                <a:blip r:embed="rId76"/>
                <a:stretch>
                  <a:fillRect/>
                </a:stretch>
              </p:blipFill>
              <p:spPr>
                <a:xfrm>
                  <a:off x="9441884" y="913942"/>
                  <a:ext cx="186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Freihand 38">
                  <a:extLst>
                    <a:ext uri="{FF2B5EF4-FFF2-40B4-BE49-F238E27FC236}">
                      <a16:creationId xmlns:a16="http://schemas.microsoft.com/office/drawing/2014/main" id="{8572F12B-86E6-457E-8998-7F2E4301CCB7}"/>
                    </a:ext>
                  </a:extLst>
                </p14:cNvPr>
                <p14:cNvContentPartPr/>
                <p14:nvPr/>
              </p14:nvContentPartPr>
              <p14:xfrm>
                <a:off x="9681284" y="828262"/>
                <a:ext cx="66600" cy="126360"/>
              </p14:xfrm>
            </p:contentPart>
          </mc:Choice>
          <mc:Fallback xmlns="">
            <p:pic>
              <p:nvPicPr>
                <p:cNvPr id="39" name="Freihand 38">
                  <a:extLst>
                    <a:ext uri="{FF2B5EF4-FFF2-40B4-BE49-F238E27FC236}">
                      <a16:creationId xmlns:a16="http://schemas.microsoft.com/office/drawing/2014/main" id="{8572F12B-86E6-457E-8998-7F2E4301CCB7}"/>
                    </a:ext>
                  </a:extLst>
                </p:cNvPr>
                <p:cNvPicPr/>
                <p:nvPr/>
              </p:nvPicPr>
              <p:blipFill>
                <a:blip r:embed="rId78"/>
                <a:stretch>
                  <a:fillRect/>
                </a:stretch>
              </p:blipFill>
              <p:spPr>
                <a:xfrm>
                  <a:off x="9672284" y="819262"/>
                  <a:ext cx="84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Freihand 39">
                  <a:extLst>
                    <a:ext uri="{FF2B5EF4-FFF2-40B4-BE49-F238E27FC236}">
                      <a16:creationId xmlns:a16="http://schemas.microsoft.com/office/drawing/2014/main" id="{CA0724C1-D900-48BB-99EC-F5F7430DC3C0}"/>
                    </a:ext>
                  </a:extLst>
                </p14:cNvPr>
                <p14:cNvContentPartPr/>
                <p14:nvPr/>
              </p14:nvContentPartPr>
              <p14:xfrm>
                <a:off x="9762644" y="744382"/>
                <a:ext cx="193320" cy="154080"/>
              </p14:xfrm>
            </p:contentPart>
          </mc:Choice>
          <mc:Fallback xmlns="">
            <p:pic>
              <p:nvPicPr>
                <p:cNvPr id="40" name="Freihand 39">
                  <a:extLst>
                    <a:ext uri="{FF2B5EF4-FFF2-40B4-BE49-F238E27FC236}">
                      <a16:creationId xmlns:a16="http://schemas.microsoft.com/office/drawing/2014/main" id="{CA0724C1-D900-48BB-99EC-F5F7430DC3C0}"/>
                    </a:ext>
                  </a:extLst>
                </p:cNvPr>
                <p:cNvPicPr/>
                <p:nvPr/>
              </p:nvPicPr>
              <p:blipFill>
                <a:blip r:embed="rId80"/>
                <a:stretch>
                  <a:fillRect/>
                </a:stretch>
              </p:blipFill>
              <p:spPr>
                <a:xfrm>
                  <a:off x="9754004" y="735742"/>
                  <a:ext cx="210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Freihand 40">
                  <a:extLst>
                    <a:ext uri="{FF2B5EF4-FFF2-40B4-BE49-F238E27FC236}">
                      <a16:creationId xmlns:a16="http://schemas.microsoft.com/office/drawing/2014/main" id="{0987547B-0173-4E69-AB2D-B72C2FB1C33F}"/>
                    </a:ext>
                  </a:extLst>
                </p14:cNvPr>
                <p14:cNvContentPartPr/>
                <p14:nvPr/>
              </p14:nvContentPartPr>
              <p14:xfrm>
                <a:off x="10050644" y="738982"/>
                <a:ext cx="8280" cy="4320"/>
              </p14:xfrm>
            </p:contentPart>
          </mc:Choice>
          <mc:Fallback xmlns="">
            <p:pic>
              <p:nvPicPr>
                <p:cNvPr id="41" name="Freihand 40">
                  <a:extLst>
                    <a:ext uri="{FF2B5EF4-FFF2-40B4-BE49-F238E27FC236}">
                      <a16:creationId xmlns:a16="http://schemas.microsoft.com/office/drawing/2014/main" id="{0987547B-0173-4E69-AB2D-B72C2FB1C33F}"/>
                    </a:ext>
                  </a:extLst>
                </p:cNvPr>
                <p:cNvPicPr/>
                <p:nvPr/>
              </p:nvPicPr>
              <p:blipFill>
                <a:blip r:embed="rId82"/>
                <a:stretch>
                  <a:fillRect/>
                </a:stretch>
              </p:blipFill>
              <p:spPr>
                <a:xfrm>
                  <a:off x="10042004" y="729982"/>
                  <a:ext cx="25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Freihand 41">
                  <a:extLst>
                    <a:ext uri="{FF2B5EF4-FFF2-40B4-BE49-F238E27FC236}">
                      <a16:creationId xmlns:a16="http://schemas.microsoft.com/office/drawing/2014/main" id="{0BCBE02F-07D5-4C5C-A177-A40C394B5B41}"/>
                    </a:ext>
                  </a:extLst>
                </p14:cNvPr>
                <p14:cNvContentPartPr/>
                <p14:nvPr/>
              </p14:nvContentPartPr>
              <p14:xfrm>
                <a:off x="10072604" y="549622"/>
                <a:ext cx="175320" cy="196560"/>
              </p14:xfrm>
            </p:contentPart>
          </mc:Choice>
          <mc:Fallback xmlns="">
            <p:pic>
              <p:nvPicPr>
                <p:cNvPr id="42" name="Freihand 41">
                  <a:extLst>
                    <a:ext uri="{FF2B5EF4-FFF2-40B4-BE49-F238E27FC236}">
                      <a16:creationId xmlns:a16="http://schemas.microsoft.com/office/drawing/2014/main" id="{0BCBE02F-07D5-4C5C-A177-A40C394B5B41}"/>
                    </a:ext>
                  </a:extLst>
                </p:cNvPr>
                <p:cNvPicPr/>
                <p:nvPr/>
              </p:nvPicPr>
              <p:blipFill>
                <a:blip r:embed="rId84"/>
                <a:stretch>
                  <a:fillRect/>
                </a:stretch>
              </p:blipFill>
              <p:spPr>
                <a:xfrm>
                  <a:off x="10063964" y="540982"/>
                  <a:ext cx="192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Freihand 42">
                  <a:extLst>
                    <a:ext uri="{FF2B5EF4-FFF2-40B4-BE49-F238E27FC236}">
                      <a16:creationId xmlns:a16="http://schemas.microsoft.com/office/drawing/2014/main" id="{A4AA23AF-F035-4AA7-AA06-C1A95D8034C8}"/>
                    </a:ext>
                  </a:extLst>
                </p14:cNvPr>
                <p14:cNvContentPartPr/>
                <p14:nvPr/>
              </p14:nvContentPartPr>
              <p14:xfrm>
                <a:off x="10283564" y="511822"/>
                <a:ext cx="71280" cy="242640"/>
              </p14:xfrm>
            </p:contentPart>
          </mc:Choice>
          <mc:Fallback xmlns="">
            <p:pic>
              <p:nvPicPr>
                <p:cNvPr id="43" name="Freihand 42">
                  <a:extLst>
                    <a:ext uri="{FF2B5EF4-FFF2-40B4-BE49-F238E27FC236}">
                      <a16:creationId xmlns:a16="http://schemas.microsoft.com/office/drawing/2014/main" id="{A4AA23AF-F035-4AA7-AA06-C1A95D8034C8}"/>
                    </a:ext>
                  </a:extLst>
                </p:cNvPr>
                <p:cNvPicPr/>
                <p:nvPr/>
              </p:nvPicPr>
              <p:blipFill>
                <a:blip r:embed="rId86"/>
                <a:stretch>
                  <a:fillRect/>
                </a:stretch>
              </p:blipFill>
              <p:spPr>
                <a:xfrm>
                  <a:off x="10274564" y="502822"/>
                  <a:ext cx="889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Freihand 43">
                  <a:extLst>
                    <a:ext uri="{FF2B5EF4-FFF2-40B4-BE49-F238E27FC236}">
                      <a16:creationId xmlns:a16="http://schemas.microsoft.com/office/drawing/2014/main" id="{92AC6B2F-252E-4514-9C57-B801FDE8AE1D}"/>
                    </a:ext>
                  </a:extLst>
                </p14:cNvPr>
                <p14:cNvContentPartPr/>
                <p14:nvPr/>
              </p14:nvContentPartPr>
              <p14:xfrm>
                <a:off x="10403084" y="403462"/>
                <a:ext cx="536040" cy="160560"/>
              </p14:xfrm>
            </p:contentPart>
          </mc:Choice>
          <mc:Fallback xmlns="">
            <p:pic>
              <p:nvPicPr>
                <p:cNvPr id="44" name="Freihand 43">
                  <a:extLst>
                    <a:ext uri="{FF2B5EF4-FFF2-40B4-BE49-F238E27FC236}">
                      <a16:creationId xmlns:a16="http://schemas.microsoft.com/office/drawing/2014/main" id="{92AC6B2F-252E-4514-9C57-B801FDE8AE1D}"/>
                    </a:ext>
                  </a:extLst>
                </p:cNvPr>
                <p:cNvPicPr/>
                <p:nvPr/>
              </p:nvPicPr>
              <p:blipFill>
                <a:blip r:embed="rId88"/>
                <a:stretch>
                  <a:fillRect/>
                </a:stretch>
              </p:blipFill>
              <p:spPr>
                <a:xfrm>
                  <a:off x="10394084" y="394822"/>
                  <a:ext cx="553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Freihand 44">
                  <a:extLst>
                    <a:ext uri="{FF2B5EF4-FFF2-40B4-BE49-F238E27FC236}">
                      <a16:creationId xmlns:a16="http://schemas.microsoft.com/office/drawing/2014/main" id="{9B49A02D-DEDB-4255-889A-00B1D362F8AD}"/>
                    </a:ext>
                  </a:extLst>
                </p14:cNvPr>
                <p14:cNvContentPartPr/>
                <p14:nvPr/>
              </p14:nvContentPartPr>
              <p14:xfrm>
                <a:off x="10882964" y="269902"/>
                <a:ext cx="7560" cy="15480"/>
              </p14:xfrm>
            </p:contentPart>
          </mc:Choice>
          <mc:Fallback xmlns="">
            <p:pic>
              <p:nvPicPr>
                <p:cNvPr id="45" name="Freihand 44">
                  <a:extLst>
                    <a:ext uri="{FF2B5EF4-FFF2-40B4-BE49-F238E27FC236}">
                      <a16:creationId xmlns:a16="http://schemas.microsoft.com/office/drawing/2014/main" id="{9B49A02D-DEDB-4255-889A-00B1D362F8AD}"/>
                    </a:ext>
                  </a:extLst>
                </p:cNvPr>
                <p:cNvPicPr/>
                <p:nvPr/>
              </p:nvPicPr>
              <p:blipFill>
                <a:blip r:embed="rId90"/>
                <a:stretch>
                  <a:fillRect/>
                </a:stretch>
              </p:blipFill>
              <p:spPr>
                <a:xfrm>
                  <a:off x="10873964" y="260902"/>
                  <a:ext cx="25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Freihand 45">
                  <a:extLst>
                    <a:ext uri="{FF2B5EF4-FFF2-40B4-BE49-F238E27FC236}">
                      <a16:creationId xmlns:a16="http://schemas.microsoft.com/office/drawing/2014/main" id="{CD7074BB-8C76-4FA4-9A43-6AC928FE438A}"/>
                    </a:ext>
                  </a:extLst>
                </p14:cNvPr>
                <p14:cNvContentPartPr/>
                <p14:nvPr/>
              </p14:nvContentPartPr>
              <p14:xfrm>
                <a:off x="9548804" y="532702"/>
                <a:ext cx="1563840" cy="695520"/>
              </p14:xfrm>
            </p:contentPart>
          </mc:Choice>
          <mc:Fallback xmlns="">
            <p:pic>
              <p:nvPicPr>
                <p:cNvPr id="46" name="Freihand 45">
                  <a:extLst>
                    <a:ext uri="{FF2B5EF4-FFF2-40B4-BE49-F238E27FC236}">
                      <a16:creationId xmlns:a16="http://schemas.microsoft.com/office/drawing/2014/main" id="{CD7074BB-8C76-4FA4-9A43-6AC928FE438A}"/>
                    </a:ext>
                  </a:extLst>
                </p:cNvPr>
                <p:cNvPicPr/>
                <p:nvPr/>
              </p:nvPicPr>
              <p:blipFill>
                <a:blip r:embed="rId92"/>
                <a:stretch>
                  <a:fillRect/>
                </a:stretch>
              </p:blipFill>
              <p:spPr>
                <a:xfrm>
                  <a:off x="9540164" y="524062"/>
                  <a:ext cx="158148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4E490DBF-2BC0-4B99-A138-3DC321EA224D}"/>
                    </a:ext>
                  </a:extLst>
                </p14:cNvPr>
                <p14:cNvContentPartPr/>
                <p14:nvPr/>
              </p14:nvContentPartPr>
              <p14:xfrm>
                <a:off x="9597404" y="3198142"/>
                <a:ext cx="34200" cy="310680"/>
              </p14:xfrm>
            </p:contentPart>
          </mc:Choice>
          <mc:Fallback xmlns="">
            <p:pic>
              <p:nvPicPr>
                <p:cNvPr id="60" name="Freihand 59">
                  <a:extLst>
                    <a:ext uri="{FF2B5EF4-FFF2-40B4-BE49-F238E27FC236}">
                      <a16:creationId xmlns:a16="http://schemas.microsoft.com/office/drawing/2014/main" id="{4E490DBF-2BC0-4B99-A138-3DC321EA224D}"/>
                    </a:ext>
                  </a:extLst>
                </p:cNvPr>
                <p:cNvPicPr/>
                <p:nvPr/>
              </p:nvPicPr>
              <p:blipFill>
                <a:blip r:embed="rId94"/>
                <a:stretch>
                  <a:fillRect/>
                </a:stretch>
              </p:blipFill>
              <p:spPr>
                <a:xfrm>
                  <a:off x="9588404" y="3189142"/>
                  <a:ext cx="51840" cy="328320"/>
                </a:xfrm>
                <a:prstGeom prst="rect">
                  <a:avLst/>
                </a:prstGeom>
              </p:spPr>
            </p:pic>
          </mc:Fallback>
        </mc:AlternateContent>
      </p:grpSp>
    </p:spTree>
    <p:extLst>
      <p:ext uri="{BB962C8B-B14F-4D97-AF65-F5344CB8AC3E}">
        <p14:creationId xmlns:p14="http://schemas.microsoft.com/office/powerpoint/2010/main" val="87805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6959" y="178776"/>
          <a:ext cx="12192000" cy="615256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322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pPr marL="342900" indent="-34290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pPr marL="342900" indent="-342900">
                        <a:buFont typeface="Arial" panose="020B0604020202020204" pitchFamily="34" charset="0"/>
                        <a:buChar char="•"/>
                      </a:pPr>
                      <a:r>
                        <a:rPr lang="de-DE" sz="2400" u="none" strike="noStrike" baseline="0" dirty="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Gebäude</a:t>
                      </a:r>
                    </a:p>
                    <a:p>
                      <a:pPr marL="0" indent="0">
                        <a:buFont typeface="Arial" panose="020B0604020202020204" pitchFamily="34" charset="0"/>
                        <a:buNone/>
                      </a:pPr>
                      <a:endParaRPr lang="de-DE" sz="2400" u="none" strike="noStrike" baseline="0" dirty="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a:t>
                      </a:r>
                    </a:p>
                    <a:p>
                      <a:pPr marL="0" indent="0">
                        <a:buFont typeface="Arial" panose="020B0604020202020204" pitchFamily="34" charset="0"/>
                        <a:buNone/>
                      </a:pPr>
                      <a:r>
                        <a:rPr lang="de-DE" sz="2400" u="none" strike="noStrike" baseline="0" dirty="0"/>
                        <a:t>    Bienenstöcken</a:t>
                      </a: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16" name="Rechteck 15">
            <a:extLst>
              <a:ext uri="{FF2B5EF4-FFF2-40B4-BE49-F238E27FC236}">
                <a16:creationId xmlns:a16="http://schemas.microsoft.com/office/drawing/2014/main" id="{23DCCAF5-E294-4494-8B9D-5AEE41AD429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B05A10E0-97F5-4029-A836-874971CD93C2}"/>
              </a:ext>
            </a:extLst>
          </p:cNvPr>
          <p:cNvGrpSpPr/>
          <p:nvPr/>
        </p:nvGrpSpPr>
        <p:grpSpPr>
          <a:xfrm>
            <a:off x="575804" y="1465462"/>
            <a:ext cx="2994120" cy="557640"/>
            <a:chOff x="575804" y="1465462"/>
            <a:chExt cx="2994120" cy="5576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12DB152-8FF9-4E42-A801-ED04510F7008}"/>
                    </a:ext>
                  </a:extLst>
                </p14:cNvPr>
                <p14:cNvContentPartPr/>
                <p14:nvPr/>
              </p14:nvContentPartPr>
              <p14:xfrm>
                <a:off x="626564" y="1465462"/>
                <a:ext cx="64440" cy="21960"/>
              </p14:xfrm>
            </p:contentPart>
          </mc:Choice>
          <mc:Fallback xmlns="">
            <p:pic>
              <p:nvPicPr>
                <p:cNvPr id="2" name="Freihand 1">
                  <a:extLst>
                    <a:ext uri="{FF2B5EF4-FFF2-40B4-BE49-F238E27FC236}">
                      <a16:creationId xmlns:a16="http://schemas.microsoft.com/office/drawing/2014/main" id="{712DB152-8FF9-4E42-A801-ED04510F7008}"/>
                    </a:ext>
                  </a:extLst>
                </p:cNvPr>
                <p:cNvPicPr/>
                <p:nvPr/>
              </p:nvPicPr>
              <p:blipFill>
                <a:blip r:embed="rId4"/>
                <a:stretch>
                  <a:fillRect/>
                </a:stretch>
              </p:blipFill>
              <p:spPr>
                <a:xfrm>
                  <a:off x="617924" y="1456462"/>
                  <a:ext cx="82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96009BA-9F81-486A-A9C4-F8A9073635D4}"/>
                    </a:ext>
                  </a:extLst>
                </p14:cNvPr>
                <p14:cNvContentPartPr/>
                <p14:nvPr/>
              </p14:nvContentPartPr>
              <p14:xfrm>
                <a:off x="743204" y="1476262"/>
                <a:ext cx="2826720" cy="83520"/>
              </p14:xfrm>
            </p:contentPart>
          </mc:Choice>
          <mc:Fallback xmlns="">
            <p:pic>
              <p:nvPicPr>
                <p:cNvPr id="3" name="Freihand 2">
                  <a:extLst>
                    <a:ext uri="{FF2B5EF4-FFF2-40B4-BE49-F238E27FC236}">
                      <a16:creationId xmlns:a16="http://schemas.microsoft.com/office/drawing/2014/main" id="{B96009BA-9F81-486A-A9C4-F8A9073635D4}"/>
                    </a:ext>
                  </a:extLst>
                </p:cNvPr>
                <p:cNvPicPr/>
                <p:nvPr/>
              </p:nvPicPr>
              <p:blipFill>
                <a:blip r:embed="rId6"/>
                <a:stretch>
                  <a:fillRect/>
                </a:stretch>
              </p:blipFill>
              <p:spPr>
                <a:xfrm>
                  <a:off x="734564" y="1467262"/>
                  <a:ext cx="2844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BCE8148-D7A2-4886-BAAE-9FBC063BAABB}"/>
                    </a:ext>
                  </a:extLst>
                </p14:cNvPr>
                <p14:cNvContentPartPr/>
                <p14:nvPr/>
              </p14:nvContentPartPr>
              <p14:xfrm>
                <a:off x="575804" y="1849942"/>
                <a:ext cx="2082240" cy="98280"/>
              </p14:xfrm>
            </p:contentPart>
          </mc:Choice>
          <mc:Fallback xmlns="">
            <p:pic>
              <p:nvPicPr>
                <p:cNvPr id="6" name="Freihand 5">
                  <a:extLst>
                    <a:ext uri="{FF2B5EF4-FFF2-40B4-BE49-F238E27FC236}">
                      <a16:creationId xmlns:a16="http://schemas.microsoft.com/office/drawing/2014/main" id="{2BCE8148-D7A2-4886-BAAE-9FBC063BAABB}"/>
                    </a:ext>
                  </a:extLst>
                </p:cNvPr>
                <p:cNvPicPr/>
                <p:nvPr/>
              </p:nvPicPr>
              <p:blipFill>
                <a:blip r:embed="rId8"/>
                <a:stretch>
                  <a:fillRect/>
                </a:stretch>
              </p:blipFill>
              <p:spPr>
                <a:xfrm>
                  <a:off x="566804" y="1841302"/>
                  <a:ext cx="2099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433F227-BAB3-41AF-A48E-487202703289}"/>
                    </a:ext>
                  </a:extLst>
                </p14:cNvPr>
                <p14:cNvContentPartPr/>
                <p14:nvPr/>
              </p14:nvContentPartPr>
              <p14:xfrm>
                <a:off x="706124" y="1514782"/>
                <a:ext cx="2077200" cy="508320"/>
              </p14:xfrm>
            </p:contentPart>
          </mc:Choice>
          <mc:Fallback xmlns="">
            <p:pic>
              <p:nvPicPr>
                <p:cNvPr id="7" name="Freihand 6">
                  <a:extLst>
                    <a:ext uri="{FF2B5EF4-FFF2-40B4-BE49-F238E27FC236}">
                      <a16:creationId xmlns:a16="http://schemas.microsoft.com/office/drawing/2014/main" id="{5433F227-BAB3-41AF-A48E-487202703289}"/>
                    </a:ext>
                  </a:extLst>
                </p:cNvPr>
                <p:cNvPicPr/>
                <p:nvPr/>
              </p:nvPicPr>
              <p:blipFill>
                <a:blip r:embed="rId10"/>
                <a:stretch>
                  <a:fillRect/>
                </a:stretch>
              </p:blipFill>
              <p:spPr>
                <a:xfrm>
                  <a:off x="697484" y="1505782"/>
                  <a:ext cx="2094840" cy="52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1F0718A-8312-44EA-9A99-407AE99F4B56}"/>
                  </a:ext>
                </a:extLst>
              </p14:cNvPr>
              <p14:cNvContentPartPr/>
              <p14:nvPr/>
            </p14:nvContentPartPr>
            <p14:xfrm>
              <a:off x="268004" y="2665702"/>
              <a:ext cx="2310120" cy="57240"/>
            </p14:xfrm>
          </p:contentPart>
        </mc:Choice>
        <mc:Fallback xmlns="">
          <p:pic>
            <p:nvPicPr>
              <p:cNvPr id="9" name="Freihand 8">
                <a:extLst>
                  <a:ext uri="{FF2B5EF4-FFF2-40B4-BE49-F238E27FC236}">
                    <a16:creationId xmlns:a16="http://schemas.microsoft.com/office/drawing/2014/main" id="{A1F0718A-8312-44EA-9A99-407AE99F4B56}"/>
                  </a:ext>
                </a:extLst>
              </p:cNvPr>
              <p:cNvPicPr/>
              <p:nvPr/>
            </p:nvPicPr>
            <p:blipFill>
              <a:blip r:embed="rId12"/>
              <a:stretch>
                <a:fillRect/>
              </a:stretch>
            </p:blipFill>
            <p:spPr>
              <a:xfrm>
                <a:off x="259004" y="2656702"/>
                <a:ext cx="2327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417A05E-E113-4B9D-908C-8908080C93F1}"/>
                  </a:ext>
                </a:extLst>
              </p14:cNvPr>
              <p14:cNvContentPartPr/>
              <p14:nvPr/>
            </p14:nvContentPartPr>
            <p14:xfrm>
              <a:off x="301124" y="3451582"/>
              <a:ext cx="932760" cy="70200"/>
            </p14:xfrm>
          </p:contentPart>
        </mc:Choice>
        <mc:Fallback xmlns="">
          <p:pic>
            <p:nvPicPr>
              <p:cNvPr id="10" name="Freihand 9">
                <a:extLst>
                  <a:ext uri="{FF2B5EF4-FFF2-40B4-BE49-F238E27FC236}">
                    <a16:creationId xmlns:a16="http://schemas.microsoft.com/office/drawing/2014/main" id="{7417A05E-E113-4B9D-908C-8908080C93F1}"/>
                  </a:ext>
                </a:extLst>
              </p:cNvPr>
              <p:cNvPicPr/>
              <p:nvPr/>
            </p:nvPicPr>
            <p:blipFill>
              <a:blip r:embed="rId14"/>
              <a:stretch>
                <a:fillRect/>
              </a:stretch>
            </p:blipFill>
            <p:spPr>
              <a:xfrm>
                <a:off x="292484" y="3442582"/>
                <a:ext cx="950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628D390-D89D-4368-A946-8A59DEB005B8}"/>
                  </a:ext>
                </a:extLst>
              </p14:cNvPr>
              <p14:cNvContentPartPr/>
              <p14:nvPr/>
            </p14:nvContentPartPr>
            <p14:xfrm>
              <a:off x="293924" y="4139902"/>
              <a:ext cx="2343960" cy="74880"/>
            </p14:xfrm>
          </p:contentPart>
        </mc:Choice>
        <mc:Fallback xmlns="">
          <p:pic>
            <p:nvPicPr>
              <p:cNvPr id="11" name="Freihand 10">
                <a:extLst>
                  <a:ext uri="{FF2B5EF4-FFF2-40B4-BE49-F238E27FC236}">
                    <a16:creationId xmlns:a16="http://schemas.microsoft.com/office/drawing/2014/main" id="{7628D390-D89D-4368-A946-8A59DEB005B8}"/>
                  </a:ext>
                </a:extLst>
              </p:cNvPr>
              <p:cNvPicPr/>
              <p:nvPr/>
            </p:nvPicPr>
            <p:blipFill>
              <a:blip r:embed="rId16"/>
              <a:stretch>
                <a:fillRect/>
              </a:stretch>
            </p:blipFill>
            <p:spPr>
              <a:xfrm>
                <a:off x="284924" y="4131262"/>
                <a:ext cx="2361600" cy="92520"/>
              </a:xfrm>
              <a:prstGeom prst="rect">
                <a:avLst/>
              </a:prstGeom>
            </p:spPr>
          </p:pic>
        </mc:Fallback>
      </mc:AlternateContent>
      <p:grpSp>
        <p:nvGrpSpPr>
          <p:cNvPr id="18" name="Gruppieren 17">
            <a:extLst>
              <a:ext uri="{FF2B5EF4-FFF2-40B4-BE49-F238E27FC236}">
                <a16:creationId xmlns:a16="http://schemas.microsoft.com/office/drawing/2014/main" id="{E8CE27CB-A339-4D89-9C2C-E70DB5885308}"/>
              </a:ext>
            </a:extLst>
          </p:cNvPr>
          <p:cNvGrpSpPr/>
          <p:nvPr/>
        </p:nvGrpSpPr>
        <p:grpSpPr>
          <a:xfrm>
            <a:off x="6232124" y="638542"/>
            <a:ext cx="1966680" cy="732240"/>
            <a:chOff x="6232124" y="638542"/>
            <a:chExt cx="1966680" cy="732240"/>
          </a:xfrm>
        </p:grpSpPr>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81CB45E-86CE-47D7-88F9-42436A175B2A}"/>
                    </a:ext>
                  </a:extLst>
                </p14:cNvPr>
                <p14:cNvContentPartPr/>
                <p14:nvPr/>
              </p14:nvContentPartPr>
              <p14:xfrm>
                <a:off x="7092524" y="660502"/>
                <a:ext cx="533880" cy="33120"/>
              </p14:xfrm>
            </p:contentPart>
          </mc:Choice>
          <mc:Fallback xmlns="">
            <p:pic>
              <p:nvPicPr>
                <p:cNvPr id="12" name="Freihand 11">
                  <a:extLst>
                    <a:ext uri="{FF2B5EF4-FFF2-40B4-BE49-F238E27FC236}">
                      <a16:creationId xmlns:a16="http://schemas.microsoft.com/office/drawing/2014/main" id="{A81CB45E-86CE-47D7-88F9-42436A175B2A}"/>
                    </a:ext>
                  </a:extLst>
                </p:cNvPr>
                <p:cNvPicPr/>
                <p:nvPr/>
              </p:nvPicPr>
              <p:blipFill>
                <a:blip r:embed="rId18"/>
                <a:stretch>
                  <a:fillRect/>
                </a:stretch>
              </p:blipFill>
              <p:spPr>
                <a:xfrm>
                  <a:off x="7083884" y="651502"/>
                  <a:ext cx="551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A61C6FF7-781D-4554-990E-8CCAAB4E9B4E}"/>
                    </a:ext>
                  </a:extLst>
                </p14:cNvPr>
                <p14:cNvContentPartPr/>
                <p14:nvPr/>
              </p14:nvContentPartPr>
              <p14:xfrm>
                <a:off x="6286484" y="665542"/>
                <a:ext cx="1912320" cy="705240"/>
              </p14:xfrm>
            </p:contentPart>
          </mc:Choice>
          <mc:Fallback xmlns="">
            <p:pic>
              <p:nvPicPr>
                <p:cNvPr id="13" name="Freihand 12">
                  <a:extLst>
                    <a:ext uri="{FF2B5EF4-FFF2-40B4-BE49-F238E27FC236}">
                      <a16:creationId xmlns:a16="http://schemas.microsoft.com/office/drawing/2014/main" id="{A61C6FF7-781D-4554-990E-8CCAAB4E9B4E}"/>
                    </a:ext>
                  </a:extLst>
                </p:cNvPr>
                <p:cNvPicPr/>
                <p:nvPr/>
              </p:nvPicPr>
              <p:blipFill>
                <a:blip r:embed="rId20"/>
                <a:stretch>
                  <a:fillRect/>
                </a:stretch>
              </p:blipFill>
              <p:spPr>
                <a:xfrm>
                  <a:off x="6277484" y="656902"/>
                  <a:ext cx="1929960"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0AC5ECA9-F949-4040-9327-E1B553B2AA91}"/>
                    </a:ext>
                  </a:extLst>
                </p14:cNvPr>
                <p14:cNvContentPartPr/>
                <p14:nvPr/>
              </p14:nvContentPartPr>
              <p14:xfrm>
                <a:off x="6232124" y="638542"/>
                <a:ext cx="716400" cy="578880"/>
              </p14:xfrm>
            </p:contentPart>
          </mc:Choice>
          <mc:Fallback xmlns="">
            <p:pic>
              <p:nvPicPr>
                <p:cNvPr id="15" name="Freihand 14">
                  <a:extLst>
                    <a:ext uri="{FF2B5EF4-FFF2-40B4-BE49-F238E27FC236}">
                      <a16:creationId xmlns:a16="http://schemas.microsoft.com/office/drawing/2014/main" id="{0AC5ECA9-F949-4040-9327-E1B553B2AA91}"/>
                    </a:ext>
                  </a:extLst>
                </p:cNvPr>
                <p:cNvPicPr/>
                <p:nvPr/>
              </p:nvPicPr>
              <p:blipFill>
                <a:blip r:embed="rId22"/>
                <a:stretch>
                  <a:fillRect/>
                </a:stretch>
              </p:blipFill>
              <p:spPr>
                <a:xfrm>
                  <a:off x="6223484" y="629542"/>
                  <a:ext cx="73404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1773184-65DB-4654-8DDB-DDB83F7E8FAE}"/>
                    </a:ext>
                  </a:extLst>
                </p14:cNvPr>
                <p14:cNvContentPartPr/>
                <p14:nvPr/>
              </p14:nvContentPartPr>
              <p14:xfrm>
                <a:off x="7220324" y="828262"/>
                <a:ext cx="836280" cy="538920"/>
              </p14:xfrm>
            </p:contentPart>
          </mc:Choice>
          <mc:Fallback xmlns="">
            <p:pic>
              <p:nvPicPr>
                <p:cNvPr id="17" name="Freihand 16">
                  <a:extLst>
                    <a:ext uri="{FF2B5EF4-FFF2-40B4-BE49-F238E27FC236}">
                      <a16:creationId xmlns:a16="http://schemas.microsoft.com/office/drawing/2014/main" id="{51773184-65DB-4654-8DDB-DDB83F7E8FAE}"/>
                    </a:ext>
                  </a:extLst>
                </p:cNvPr>
                <p:cNvPicPr/>
                <p:nvPr/>
              </p:nvPicPr>
              <p:blipFill>
                <a:blip r:embed="rId24"/>
                <a:stretch>
                  <a:fillRect/>
                </a:stretch>
              </p:blipFill>
              <p:spPr>
                <a:xfrm>
                  <a:off x="7211684" y="819262"/>
                  <a:ext cx="853920" cy="55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64D6CBCE-8B68-4000-801B-D8514A7D41E9}"/>
                  </a:ext>
                </a:extLst>
              </p14:cNvPr>
              <p14:cNvContentPartPr/>
              <p14:nvPr/>
            </p14:nvContentPartPr>
            <p14:xfrm>
              <a:off x="6265604" y="2340982"/>
              <a:ext cx="1951200" cy="40320"/>
            </p14:xfrm>
          </p:contentPart>
        </mc:Choice>
        <mc:Fallback xmlns="">
          <p:pic>
            <p:nvPicPr>
              <p:cNvPr id="19" name="Freihand 18">
                <a:extLst>
                  <a:ext uri="{FF2B5EF4-FFF2-40B4-BE49-F238E27FC236}">
                    <a16:creationId xmlns:a16="http://schemas.microsoft.com/office/drawing/2014/main" id="{64D6CBCE-8B68-4000-801B-D8514A7D41E9}"/>
                  </a:ext>
                </a:extLst>
              </p:cNvPr>
              <p:cNvPicPr/>
              <p:nvPr/>
            </p:nvPicPr>
            <p:blipFill>
              <a:blip r:embed="rId26"/>
              <a:stretch>
                <a:fillRect/>
              </a:stretch>
            </p:blipFill>
            <p:spPr>
              <a:xfrm>
                <a:off x="6256604" y="2332342"/>
                <a:ext cx="1968840" cy="57960"/>
              </a:xfrm>
              <a:prstGeom prst="rect">
                <a:avLst/>
              </a:prstGeom>
            </p:spPr>
          </p:pic>
        </mc:Fallback>
      </mc:AlternateContent>
      <p:grpSp>
        <p:nvGrpSpPr>
          <p:cNvPr id="22" name="Gruppieren 21">
            <a:extLst>
              <a:ext uri="{FF2B5EF4-FFF2-40B4-BE49-F238E27FC236}">
                <a16:creationId xmlns:a16="http://schemas.microsoft.com/office/drawing/2014/main" id="{1D749948-84EB-4AC8-A5DD-0B3F16E5D22A}"/>
              </a:ext>
            </a:extLst>
          </p:cNvPr>
          <p:cNvGrpSpPr/>
          <p:nvPr/>
        </p:nvGrpSpPr>
        <p:grpSpPr>
          <a:xfrm>
            <a:off x="6185684" y="1764262"/>
            <a:ext cx="2014920" cy="645480"/>
            <a:chOff x="6185684" y="1764262"/>
            <a:chExt cx="2014920" cy="645480"/>
          </a:xfrm>
        </p:grpSpPr>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3468D0F-C645-4FED-ACAC-FA481B4F804F}"/>
                    </a:ext>
                  </a:extLst>
                </p14:cNvPr>
                <p14:cNvContentPartPr/>
                <p14:nvPr/>
              </p14:nvContentPartPr>
              <p14:xfrm>
                <a:off x="6751964" y="1764262"/>
                <a:ext cx="253080" cy="10080"/>
              </p14:xfrm>
            </p:contentPart>
          </mc:Choice>
          <mc:Fallback xmlns="">
            <p:pic>
              <p:nvPicPr>
                <p:cNvPr id="20" name="Freihand 19">
                  <a:extLst>
                    <a:ext uri="{FF2B5EF4-FFF2-40B4-BE49-F238E27FC236}">
                      <a16:creationId xmlns:a16="http://schemas.microsoft.com/office/drawing/2014/main" id="{B3468D0F-C645-4FED-ACAC-FA481B4F804F}"/>
                    </a:ext>
                  </a:extLst>
                </p:cNvPr>
                <p:cNvPicPr/>
                <p:nvPr/>
              </p:nvPicPr>
              <p:blipFill>
                <a:blip r:embed="rId28"/>
                <a:stretch>
                  <a:fillRect/>
                </a:stretch>
              </p:blipFill>
              <p:spPr>
                <a:xfrm>
                  <a:off x="6743324" y="1755262"/>
                  <a:ext cx="270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562835E8-2B91-435D-B04B-68709205CC52}"/>
                    </a:ext>
                  </a:extLst>
                </p14:cNvPr>
                <p14:cNvContentPartPr/>
                <p14:nvPr/>
              </p14:nvContentPartPr>
              <p14:xfrm>
                <a:off x="6185684" y="1843462"/>
                <a:ext cx="2014920" cy="566280"/>
              </p14:xfrm>
            </p:contentPart>
          </mc:Choice>
          <mc:Fallback xmlns="">
            <p:pic>
              <p:nvPicPr>
                <p:cNvPr id="21" name="Freihand 20">
                  <a:extLst>
                    <a:ext uri="{FF2B5EF4-FFF2-40B4-BE49-F238E27FC236}">
                      <a16:creationId xmlns:a16="http://schemas.microsoft.com/office/drawing/2014/main" id="{562835E8-2B91-435D-B04B-68709205CC52}"/>
                    </a:ext>
                  </a:extLst>
                </p:cNvPr>
                <p:cNvPicPr/>
                <p:nvPr/>
              </p:nvPicPr>
              <p:blipFill>
                <a:blip r:embed="rId30"/>
                <a:stretch>
                  <a:fillRect/>
                </a:stretch>
              </p:blipFill>
              <p:spPr>
                <a:xfrm>
                  <a:off x="6176684" y="1834822"/>
                  <a:ext cx="2032560" cy="58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168FCE37-D0DE-40A8-A179-4428402BEA27}"/>
                  </a:ext>
                </a:extLst>
              </p14:cNvPr>
              <p14:cNvContentPartPr/>
              <p14:nvPr/>
            </p14:nvContentPartPr>
            <p14:xfrm>
              <a:off x="6642524" y="2994022"/>
              <a:ext cx="4552920" cy="78480"/>
            </p14:xfrm>
          </p:contentPart>
        </mc:Choice>
        <mc:Fallback xmlns="">
          <p:pic>
            <p:nvPicPr>
              <p:cNvPr id="23" name="Freihand 22">
                <a:extLst>
                  <a:ext uri="{FF2B5EF4-FFF2-40B4-BE49-F238E27FC236}">
                    <a16:creationId xmlns:a16="http://schemas.microsoft.com/office/drawing/2014/main" id="{168FCE37-D0DE-40A8-A179-4428402BEA27}"/>
                  </a:ext>
                </a:extLst>
              </p:cNvPr>
              <p:cNvPicPr/>
              <p:nvPr/>
            </p:nvPicPr>
            <p:blipFill>
              <a:blip r:embed="rId32"/>
              <a:stretch>
                <a:fillRect/>
              </a:stretch>
            </p:blipFill>
            <p:spPr>
              <a:xfrm>
                <a:off x="6633884" y="2985382"/>
                <a:ext cx="4570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C5B81EF7-976F-4113-9841-C431A01F704D}"/>
                  </a:ext>
                </a:extLst>
              </p14:cNvPr>
              <p14:cNvContentPartPr/>
              <p14:nvPr/>
            </p14:nvContentPartPr>
            <p14:xfrm>
              <a:off x="6269564" y="4151782"/>
              <a:ext cx="1378800" cy="41760"/>
            </p14:xfrm>
          </p:contentPart>
        </mc:Choice>
        <mc:Fallback xmlns="">
          <p:pic>
            <p:nvPicPr>
              <p:cNvPr id="24" name="Freihand 23">
                <a:extLst>
                  <a:ext uri="{FF2B5EF4-FFF2-40B4-BE49-F238E27FC236}">
                    <a16:creationId xmlns:a16="http://schemas.microsoft.com/office/drawing/2014/main" id="{C5B81EF7-976F-4113-9841-C431A01F704D}"/>
                  </a:ext>
                </a:extLst>
              </p:cNvPr>
              <p:cNvPicPr/>
              <p:nvPr/>
            </p:nvPicPr>
            <p:blipFill>
              <a:blip r:embed="rId34"/>
              <a:stretch>
                <a:fillRect/>
              </a:stretch>
            </p:blipFill>
            <p:spPr>
              <a:xfrm>
                <a:off x="6260924" y="4143142"/>
                <a:ext cx="1396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21329F96-9C48-4CC7-88CF-3E3F58C05D61}"/>
                  </a:ext>
                </a:extLst>
              </p14:cNvPr>
              <p14:cNvContentPartPr/>
              <p14:nvPr/>
            </p14:nvContentPartPr>
            <p14:xfrm>
              <a:off x="6344444" y="5237542"/>
              <a:ext cx="2123640" cy="83520"/>
            </p14:xfrm>
          </p:contentPart>
        </mc:Choice>
        <mc:Fallback xmlns="">
          <p:pic>
            <p:nvPicPr>
              <p:cNvPr id="25" name="Freihand 24">
                <a:extLst>
                  <a:ext uri="{FF2B5EF4-FFF2-40B4-BE49-F238E27FC236}">
                    <a16:creationId xmlns:a16="http://schemas.microsoft.com/office/drawing/2014/main" id="{21329F96-9C48-4CC7-88CF-3E3F58C05D61}"/>
                  </a:ext>
                </a:extLst>
              </p:cNvPr>
              <p:cNvPicPr/>
              <p:nvPr/>
            </p:nvPicPr>
            <p:blipFill>
              <a:blip r:embed="rId36"/>
              <a:stretch>
                <a:fillRect/>
              </a:stretch>
            </p:blipFill>
            <p:spPr>
              <a:xfrm>
                <a:off x="6335444" y="5228902"/>
                <a:ext cx="2141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AB8D22E0-368D-4955-B307-949428297ADB}"/>
                  </a:ext>
                </a:extLst>
              </p14:cNvPr>
              <p14:cNvContentPartPr/>
              <p14:nvPr/>
            </p14:nvContentPartPr>
            <p14:xfrm>
              <a:off x="6427604" y="5180662"/>
              <a:ext cx="1841760" cy="169200"/>
            </p14:xfrm>
          </p:contentPart>
        </mc:Choice>
        <mc:Fallback xmlns="">
          <p:pic>
            <p:nvPicPr>
              <p:cNvPr id="26" name="Freihand 25">
                <a:extLst>
                  <a:ext uri="{FF2B5EF4-FFF2-40B4-BE49-F238E27FC236}">
                    <a16:creationId xmlns:a16="http://schemas.microsoft.com/office/drawing/2014/main" id="{AB8D22E0-368D-4955-B307-949428297ADB}"/>
                  </a:ext>
                </a:extLst>
              </p:cNvPr>
              <p:cNvPicPr/>
              <p:nvPr/>
            </p:nvPicPr>
            <p:blipFill>
              <a:blip r:embed="rId38"/>
              <a:stretch>
                <a:fillRect/>
              </a:stretch>
            </p:blipFill>
            <p:spPr>
              <a:xfrm>
                <a:off x="6418964" y="5172022"/>
                <a:ext cx="1859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 name="Freihand 4">
                <a:extLst>
                  <a:ext uri="{FF2B5EF4-FFF2-40B4-BE49-F238E27FC236}">
                    <a16:creationId xmlns:a16="http://schemas.microsoft.com/office/drawing/2014/main" id="{2513BE2E-7BA4-4E33-9DF9-6B805D28F713}"/>
                  </a:ext>
                </a:extLst>
              </p14:cNvPr>
              <p14:cNvContentPartPr/>
              <p14:nvPr/>
            </p14:nvContentPartPr>
            <p14:xfrm>
              <a:off x="5796164" y="4336462"/>
              <a:ext cx="2749320" cy="1372320"/>
            </p14:xfrm>
          </p:contentPart>
        </mc:Choice>
        <mc:Fallback xmlns="">
          <p:pic>
            <p:nvPicPr>
              <p:cNvPr id="5" name="Freihand 4">
                <a:extLst>
                  <a:ext uri="{FF2B5EF4-FFF2-40B4-BE49-F238E27FC236}">
                    <a16:creationId xmlns:a16="http://schemas.microsoft.com/office/drawing/2014/main" id="{2513BE2E-7BA4-4E33-9DF9-6B805D28F713}"/>
                  </a:ext>
                </a:extLst>
              </p:cNvPr>
              <p:cNvPicPr/>
              <p:nvPr/>
            </p:nvPicPr>
            <p:blipFill>
              <a:blip r:embed="rId40"/>
              <a:stretch>
                <a:fillRect/>
              </a:stretch>
            </p:blipFill>
            <p:spPr>
              <a:xfrm>
                <a:off x="5787164" y="4327462"/>
                <a:ext cx="2766960" cy="138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 name="Freihand 13">
                <a:extLst>
                  <a:ext uri="{FF2B5EF4-FFF2-40B4-BE49-F238E27FC236}">
                    <a16:creationId xmlns:a16="http://schemas.microsoft.com/office/drawing/2014/main" id="{6B491605-64EC-48E7-AB4E-09D914221EBE}"/>
                  </a:ext>
                </a:extLst>
              </p14:cNvPr>
              <p14:cNvContentPartPr/>
              <p14:nvPr/>
            </p14:nvContentPartPr>
            <p14:xfrm>
              <a:off x="5944484" y="3560302"/>
              <a:ext cx="1848600" cy="822960"/>
            </p14:xfrm>
          </p:contentPart>
        </mc:Choice>
        <mc:Fallback xmlns="">
          <p:pic>
            <p:nvPicPr>
              <p:cNvPr id="14" name="Freihand 13">
                <a:extLst>
                  <a:ext uri="{FF2B5EF4-FFF2-40B4-BE49-F238E27FC236}">
                    <a16:creationId xmlns:a16="http://schemas.microsoft.com/office/drawing/2014/main" id="{6B491605-64EC-48E7-AB4E-09D914221EBE}"/>
                  </a:ext>
                </a:extLst>
              </p:cNvPr>
              <p:cNvPicPr/>
              <p:nvPr/>
            </p:nvPicPr>
            <p:blipFill>
              <a:blip r:embed="rId42"/>
              <a:stretch>
                <a:fillRect/>
              </a:stretch>
            </p:blipFill>
            <p:spPr>
              <a:xfrm>
                <a:off x="5935844" y="3551302"/>
                <a:ext cx="1866240" cy="840600"/>
              </a:xfrm>
              <a:prstGeom prst="rect">
                <a:avLst/>
              </a:prstGeom>
            </p:spPr>
          </p:pic>
        </mc:Fallback>
      </mc:AlternateContent>
      <p:grpSp>
        <p:nvGrpSpPr>
          <p:cNvPr id="34" name="Gruppieren 33">
            <a:extLst>
              <a:ext uri="{FF2B5EF4-FFF2-40B4-BE49-F238E27FC236}">
                <a16:creationId xmlns:a16="http://schemas.microsoft.com/office/drawing/2014/main" id="{4C851CF0-A968-4721-8AB3-93F3A77E78EB}"/>
              </a:ext>
            </a:extLst>
          </p:cNvPr>
          <p:cNvGrpSpPr/>
          <p:nvPr/>
        </p:nvGrpSpPr>
        <p:grpSpPr>
          <a:xfrm>
            <a:off x="-97396" y="674902"/>
            <a:ext cx="3692880" cy="2154600"/>
            <a:chOff x="-97396" y="674902"/>
            <a:chExt cx="3692880" cy="2154600"/>
          </a:xfrm>
        </p:grpSpPr>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2133BD83-7D6C-4E53-AFCF-BB2F65A6A3A1}"/>
                    </a:ext>
                  </a:extLst>
                </p14:cNvPr>
                <p14:cNvContentPartPr/>
                <p14:nvPr/>
              </p14:nvContentPartPr>
              <p14:xfrm>
                <a:off x="-55276" y="2153782"/>
                <a:ext cx="2171880" cy="675720"/>
              </p14:xfrm>
            </p:contentPart>
          </mc:Choice>
          <mc:Fallback xmlns="">
            <p:pic>
              <p:nvPicPr>
                <p:cNvPr id="27" name="Freihand 26">
                  <a:extLst>
                    <a:ext uri="{FF2B5EF4-FFF2-40B4-BE49-F238E27FC236}">
                      <a16:creationId xmlns:a16="http://schemas.microsoft.com/office/drawing/2014/main" id="{2133BD83-7D6C-4E53-AFCF-BB2F65A6A3A1}"/>
                    </a:ext>
                  </a:extLst>
                </p:cNvPr>
                <p:cNvPicPr/>
                <p:nvPr/>
              </p:nvPicPr>
              <p:blipFill>
                <a:blip r:embed="rId44"/>
                <a:stretch>
                  <a:fillRect/>
                </a:stretch>
              </p:blipFill>
              <p:spPr>
                <a:xfrm>
                  <a:off x="-63916" y="2144782"/>
                  <a:ext cx="218952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1D6082E3-2639-4827-8048-043CB8BCEC9D}"/>
                    </a:ext>
                  </a:extLst>
                </p14:cNvPr>
                <p14:cNvContentPartPr/>
                <p14:nvPr/>
              </p14:nvContentPartPr>
              <p14:xfrm>
                <a:off x="2764964" y="2374462"/>
                <a:ext cx="273960" cy="439920"/>
              </p14:xfrm>
            </p:contentPart>
          </mc:Choice>
          <mc:Fallback xmlns="">
            <p:pic>
              <p:nvPicPr>
                <p:cNvPr id="28" name="Freihand 27">
                  <a:extLst>
                    <a:ext uri="{FF2B5EF4-FFF2-40B4-BE49-F238E27FC236}">
                      <a16:creationId xmlns:a16="http://schemas.microsoft.com/office/drawing/2014/main" id="{1D6082E3-2639-4827-8048-043CB8BCEC9D}"/>
                    </a:ext>
                  </a:extLst>
                </p:cNvPr>
                <p:cNvPicPr/>
                <p:nvPr/>
              </p:nvPicPr>
              <p:blipFill>
                <a:blip r:embed="rId46"/>
                <a:stretch>
                  <a:fillRect/>
                </a:stretch>
              </p:blipFill>
              <p:spPr>
                <a:xfrm>
                  <a:off x="2756324" y="2365822"/>
                  <a:ext cx="29160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AE50237C-2D03-47FB-B32A-C6A8DC32D4F8}"/>
                    </a:ext>
                  </a:extLst>
                </p14:cNvPr>
                <p14:cNvContentPartPr/>
                <p14:nvPr/>
              </p14:nvContentPartPr>
              <p14:xfrm>
                <a:off x="1831484" y="2176462"/>
                <a:ext cx="848520" cy="94680"/>
              </p14:xfrm>
            </p:contentPart>
          </mc:Choice>
          <mc:Fallback xmlns="">
            <p:pic>
              <p:nvPicPr>
                <p:cNvPr id="29" name="Freihand 28">
                  <a:extLst>
                    <a:ext uri="{FF2B5EF4-FFF2-40B4-BE49-F238E27FC236}">
                      <a16:creationId xmlns:a16="http://schemas.microsoft.com/office/drawing/2014/main" id="{AE50237C-2D03-47FB-B32A-C6A8DC32D4F8}"/>
                    </a:ext>
                  </a:extLst>
                </p:cNvPr>
                <p:cNvPicPr/>
                <p:nvPr/>
              </p:nvPicPr>
              <p:blipFill>
                <a:blip r:embed="rId48"/>
                <a:stretch>
                  <a:fillRect/>
                </a:stretch>
              </p:blipFill>
              <p:spPr>
                <a:xfrm>
                  <a:off x="1822844" y="2167462"/>
                  <a:ext cx="866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D69C08C-4748-4121-BA31-C8D465BCBB21}"/>
                    </a:ext>
                  </a:extLst>
                </p14:cNvPr>
                <p14:cNvContentPartPr/>
                <p14:nvPr/>
              </p14:nvContentPartPr>
              <p14:xfrm>
                <a:off x="2278244" y="745102"/>
                <a:ext cx="188280" cy="19440"/>
              </p14:xfrm>
            </p:contentPart>
          </mc:Choice>
          <mc:Fallback xmlns="">
            <p:pic>
              <p:nvPicPr>
                <p:cNvPr id="31" name="Freihand 30">
                  <a:extLst>
                    <a:ext uri="{FF2B5EF4-FFF2-40B4-BE49-F238E27FC236}">
                      <a16:creationId xmlns:a16="http://schemas.microsoft.com/office/drawing/2014/main" id="{1D69C08C-4748-4121-BA31-C8D465BCBB21}"/>
                    </a:ext>
                  </a:extLst>
                </p:cNvPr>
                <p:cNvPicPr/>
                <p:nvPr/>
              </p:nvPicPr>
              <p:blipFill>
                <a:blip r:embed="rId50"/>
                <a:stretch>
                  <a:fillRect/>
                </a:stretch>
              </p:blipFill>
              <p:spPr>
                <a:xfrm>
                  <a:off x="2269604" y="736102"/>
                  <a:ext cx="205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D0E2A863-A8E9-48F3-805E-9E7626A385ED}"/>
                    </a:ext>
                  </a:extLst>
                </p14:cNvPr>
                <p14:cNvContentPartPr/>
                <p14:nvPr/>
              </p14:nvContentPartPr>
              <p14:xfrm>
                <a:off x="-97396" y="674902"/>
                <a:ext cx="2090880" cy="1198800"/>
              </p14:xfrm>
            </p:contentPart>
          </mc:Choice>
          <mc:Fallback xmlns="">
            <p:pic>
              <p:nvPicPr>
                <p:cNvPr id="32" name="Freihand 31">
                  <a:extLst>
                    <a:ext uri="{FF2B5EF4-FFF2-40B4-BE49-F238E27FC236}">
                      <a16:creationId xmlns:a16="http://schemas.microsoft.com/office/drawing/2014/main" id="{D0E2A863-A8E9-48F3-805E-9E7626A385ED}"/>
                    </a:ext>
                  </a:extLst>
                </p:cNvPr>
                <p:cNvPicPr/>
                <p:nvPr/>
              </p:nvPicPr>
              <p:blipFill>
                <a:blip r:embed="rId52"/>
                <a:stretch>
                  <a:fillRect/>
                </a:stretch>
              </p:blipFill>
              <p:spPr>
                <a:xfrm>
                  <a:off x="-106396" y="666262"/>
                  <a:ext cx="2108520" cy="1216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43F4DCF8-2AD2-4CFC-AAE3-CBB6F97A347B}"/>
                    </a:ext>
                  </a:extLst>
                </p14:cNvPr>
                <p14:cNvContentPartPr/>
                <p14:nvPr/>
              </p14:nvContentPartPr>
              <p14:xfrm>
                <a:off x="2015804" y="684982"/>
                <a:ext cx="1579680" cy="1197000"/>
              </p14:xfrm>
            </p:contentPart>
          </mc:Choice>
          <mc:Fallback xmlns="">
            <p:pic>
              <p:nvPicPr>
                <p:cNvPr id="33" name="Freihand 32">
                  <a:extLst>
                    <a:ext uri="{FF2B5EF4-FFF2-40B4-BE49-F238E27FC236}">
                      <a16:creationId xmlns:a16="http://schemas.microsoft.com/office/drawing/2014/main" id="{43F4DCF8-2AD2-4CFC-AAE3-CBB6F97A347B}"/>
                    </a:ext>
                  </a:extLst>
                </p:cNvPr>
                <p:cNvPicPr/>
                <p:nvPr/>
              </p:nvPicPr>
              <p:blipFill>
                <a:blip r:embed="rId54"/>
                <a:stretch>
                  <a:fillRect/>
                </a:stretch>
              </p:blipFill>
              <p:spPr>
                <a:xfrm>
                  <a:off x="2006804" y="676342"/>
                  <a:ext cx="1597320" cy="1214640"/>
                </a:xfrm>
                <a:prstGeom prst="rect">
                  <a:avLst/>
                </a:prstGeom>
              </p:spPr>
            </p:pic>
          </mc:Fallback>
        </mc:AlternateContent>
      </p:grpSp>
    </p:spTree>
    <p:extLst>
      <p:ext uri="{BB962C8B-B14F-4D97-AF65-F5344CB8AC3E}">
        <p14:creationId xmlns:p14="http://schemas.microsoft.com/office/powerpoint/2010/main" val="221292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8" name="Diagramm1">
            <a:extLst>
              <a:ext uri="{FF2B5EF4-FFF2-40B4-BE49-F238E27FC236}">
                <a16:creationId xmlns:a16="http://schemas.microsoft.com/office/drawing/2014/main" id="{00000000-0008-0000-0100-000002000000}"/>
              </a:ext>
            </a:extLst>
          </p:cNvPr>
          <p:cNvGraphicFramePr>
            <a:graphicFrameLocks/>
          </p:cNvGraphicFramePr>
          <p:nvPr/>
        </p:nvGraphicFramePr>
        <p:xfrm>
          <a:off x="711384" y="1249573"/>
          <a:ext cx="7459233" cy="4663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
            <a:extLst>
              <a:ext uri="{FF2B5EF4-FFF2-40B4-BE49-F238E27FC236}">
                <a16:creationId xmlns:a16="http://schemas.microsoft.com/office/drawing/2014/main" id="{00000000-0008-0000-0100-000003000000}"/>
              </a:ext>
            </a:extLst>
          </p:cNvPr>
          <p:cNvSpPr txBox="1"/>
          <p:nvPr/>
        </p:nvSpPr>
        <p:spPr>
          <a:xfrm>
            <a:off x="5339814" y="5218455"/>
            <a:ext cx="2676362" cy="240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Met Office Hadley Centre, Climate Reseach Unit; Modell HadCRUT.4.5.0.0; Median der 100 berechneten Zeitreihen</a:t>
            </a:fld>
            <a:endParaRPr lang="de-DE" sz="600">
              <a:solidFill>
                <a:srgbClr val="080808"/>
              </a:solidFill>
              <a:latin typeface="Meta Serif Offc" pitchFamily="2" charset="0"/>
              <a:cs typeface="Meta Serif Offc" pitchFamily="2" charset="0"/>
            </a:endParaRPr>
          </a:p>
        </p:txBody>
      </p:sp>
      <p:sp>
        <p:nvSpPr>
          <p:cNvPr id="10" name="Textfeld 3">
            <a:extLst>
              <a:ext uri="{FF2B5EF4-FFF2-40B4-BE49-F238E27FC236}">
                <a16:creationId xmlns:a16="http://schemas.microsoft.com/office/drawing/2014/main" id="{00000000-0008-0000-0100-000004000000}"/>
              </a:ext>
            </a:extLst>
          </p:cNvPr>
          <p:cNvSpPr txBox="1"/>
          <p:nvPr/>
        </p:nvSpPr>
        <p:spPr>
          <a:xfrm>
            <a:off x="1113297" y="5221114"/>
            <a:ext cx="3860222" cy="304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AB478684-8DCB-42F7-B791-A0BB0DC64C34}" type="TxLink">
              <a:rPr lang="de-DE" sz="600" b="0" i="0" u="none" strike="noStrike">
                <a:solidFill>
                  <a:srgbClr val="080808"/>
                </a:solidFill>
                <a:latin typeface="Meta Offc" pitchFamily="34" charset="0"/>
                <a:cs typeface="Meta Offc" pitchFamily="34" charset="0"/>
              </a:rPr>
              <a:pPr algn="l"/>
              <a:t>* Die Nulllinie entspricht dem globalen Temperaturdurchschnitt der Jahre 1961 bis 1990. Dieser liegt bei 14,0 °C. Der globale Temperaturdurchschnitt im Jahr 2017 lag also bei rund 14,5 °C.</a:t>
            </a:fld>
            <a:endParaRPr lang="de-DE" sz="600">
              <a:solidFill>
                <a:srgbClr val="080808"/>
              </a:solidFill>
              <a:latin typeface="Meta Offc" pitchFamily="34" charset="0"/>
              <a:cs typeface="Meta Offc" pitchFamily="34" charset="0"/>
            </a:endParaRPr>
          </a:p>
        </p:txBody>
      </p:sp>
      <p:sp>
        <p:nvSpPr>
          <p:cNvPr id="11" name="Textfeld 4">
            <a:extLst>
              <a:ext uri="{FF2B5EF4-FFF2-40B4-BE49-F238E27FC236}">
                <a16:creationId xmlns:a16="http://schemas.microsoft.com/office/drawing/2014/main" id="{00000000-0008-0000-0100-000005000000}"/>
              </a:ext>
            </a:extLst>
          </p:cNvPr>
          <p:cNvSpPr txBox="1"/>
          <p:nvPr/>
        </p:nvSpPr>
        <p:spPr>
          <a:xfrm>
            <a:off x="2080161" y="909173"/>
            <a:ext cx="7007596" cy="280621"/>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Abweichung der globalen Lufttemperatur vom Durchschnitt 1961 bis 1990 (Referenzperiode)*</a:t>
            </a:fld>
            <a:endParaRPr lang="de-DE" sz="1200" b="1">
              <a:solidFill>
                <a:srgbClr val="080808"/>
              </a:solidFill>
              <a:latin typeface="Meta Offc" pitchFamily="34" charset="0"/>
              <a:cs typeface="Meta Offc" pitchFamily="34" charset="0"/>
            </a:endParaRPr>
          </a:p>
        </p:txBody>
      </p:sp>
      <p:cxnSp>
        <p:nvCxnSpPr>
          <p:cNvPr id="13" name="Gerade Verbindung 7">
            <a:extLst>
              <a:ext uri="{FF2B5EF4-FFF2-40B4-BE49-F238E27FC236}">
                <a16:creationId xmlns:a16="http://schemas.microsoft.com/office/drawing/2014/main" id="{00000000-0008-0000-0100-000008000000}"/>
              </a:ext>
            </a:extLst>
          </p:cNvPr>
          <p:cNvCxnSpPr/>
          <p:nvPr/>
        </p:nvCxnSpPr>
        <p:spPr>
          <a:xfrm>
            <a:off x="2184522" y="903131"/>
            <a:ext cx="691842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14" name="Gerade Verbindung 8">
            <a:extLst>
              <a:ext uri="{FF2B5EF4-FFF2-40B4-BE49-F238E27FC236}">
                <a16:creationId xmlns:a16="http://schemas.microsoft.com/office/drawing/2014/main" id="{00000000-0008-0000-0100-000009000000}"/>
              </a:ext>
            </a:extLst>
          </p:cNvPr>
          <p:cNvCxnSpPr/>
          <p:nvPr/>
        </p:nvCxnSpPr>
        <p:spPr>
          <a:xfrm>
            <a:off x="1105859" y="5209311"/>
            <a:ext cx="6918780"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4" name="Gerade Verbindung 8">
            <a:extLst>
              <a:ext uri="{FF2B5EF4-FFF2-40B4-BE49-F238E27FC236}">
                <a16:creationId xmlns:a16="http://schemas.microsoft.com/office/drawing/2014/main" id="{00000000-0008-0000-0100-000014000000}"/>
              </a:ext>
            </a:extLst>
          </p:cNvPr>
          <p:cNvCxnSpPr/>
          <p:nvPr/>
        </p:nvCxnSpPr>
        <p:spPr>
          <a:xfrm>
            <a:off x="1276150" y="3532317"/>
            <a:ext cx="6426667" cy="0"/>
          </a:xfrm>
          <a:prstGeom prst="line">
            <a:avLst/>
          </a:prstGeom>
          <a:ln w="22225">
            <a:solidFill>
              <a:schemeClr val="accent1"/>
            </a:solidFill>
            <a:prstDash val="solid"/>
          </a:ln>
        </p:spPr>
        <p:style>
          <a:lnRef idx="1">
            <a:schemeClr val="dk1"/>
          </a:lnRef>
          <a:fillRef idx="0">
            <a:schemeClr val="dk1"/>
          </a:fillRef>
          <a:effectRef idx="0">
            <a:schemeClr val="dk1"/>
          </a:effectRef>
          <a:fontRef idx="minor">
            <a:schemeClr val="tx1"/>
          </a:fontRef>
        </p:style>
      </p:cxnSp>
      <p:sp>
        <p:nvSpPr>
          <p:cNvPr id="25" name="Textfeld 21">
            <a:extLst>
              <a:ext uri="{FF2B5EF4-FFF2-40B4-BE49-F238E27FC236}">
                <a16:creationId xmlns:a16="http://schemas.microsoft.com/office/drawing/2014/main" id="{00000000-0008-0000-0100-000016000000}"/>
              </a:ext>
            </a:extLst>
          </p:cNvPr>
          <p:cNvSpPr txBox="1"/>
          <p:nvPr/>
        </p:nvSpPr>
        <p:spPr>
          <a:xfrm>
            <a:off x="2081265" y="1130418"/>
            <a:ext cx="7007596" cy="27695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8A9C453-B451-4351-A2A9-C4EA79528659}" type="TxLink">
              <a:rPr lang="en-US" sz="1000" b="1" i="0" u="none" strike="noStrike">
                <a:solidFill>
                  <a:srgbClr val="080808"/>
                </a:solidFill>
                <a:latin typeface="Meta Offc" panose="020B0604030101020102" pitchFamily="34" charset="0"/>
                <a:cs typeface="Meta Offc" panose="020B0604030101020102" pitchFamily="34" charset="0"/>
              </a:rPr>
              <a:pPr/>
              <a:t> </a:t>
            </a:fld>
            <a:endParaRPr lang="de-DE" sz="1200" b="1">
              <a:solidFill>
                <a:srgbClr val="080808"/>
              </a:solidFill>
              <a:latin typeface="Meta Offc" pitchFamily="34" charset="0"/>
              <a:cs typeface="Meta Offc" pitchFamily="34" charset="0"/>
            </a:endParaRPr>
          </a:p>
        </p:txBody>
      </p:sp>
      <p:sp>
        <p:nvSpPr>
          <p:cNvPr id="26" name="Textfeld 20">
            <a:extLst>
              <a:ext uri="{FF2B5EF4-FFF2-40B4-BE49-F238E27FC236}">
                <a16:creationId xmlns:a16="http://schemas.microsoft.com/office/drawing/2014/main" id="{00000000-0008-0000-0100-000015000000}"/>
              </a:ext>
            </a:extLst>
          </p:cNvPr>
          <p:cNvSpPr txBox="1"/>
          <p:nvPr/>
        </p:nvSpPr>
        <p:spPr>
          <a:xfrm>
            <a:off x="2512666" y="1318382"/>
            <a:ext cx="1556117" cy="210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CB852E2E-DA0C-46D0-9BE9-6D813238E4EF}" type="TxLink">
              <a:rPr lang="en-US" sz="900" b="1" i="0" u="none" strike="noStrike">
                <a:solidFill>
                  <a:srgbClr val="080808"/>
                </a:solidFill>
                <a:latin typeface="Meta Offc" panose="020B0604030101020102" pitchFamily="34" charset="0"/>
                <a:cs typeface="Meta Offc" panose="020B0604030101020102" pitchFamily="34" charset="0"/>
              </a:rPr>
              <a:pPr algn="l"/>
              <a:t>Abweichung in Grad Celsius</a:t>
            </a:fld>
            <a:endParaRPr lang="de-DE" sz="500" b="1">
              <a:solidFill>
                <a:srgbClr val="080808"/>
              </a:solidFill>
              <a:latin typeface="Meta Offc" pitchFamily="34" charset="0"/>
              <a:cs typeface="Meta Offc" pitchFamily="34" charset="0"/>
            </a:endParaRPr>
          </a:p>
        </p:txBody>
      </p:sp>
      <p:sp>
        <p:nvSpPr>
          <p:cNvPr id="28" name="Rechteck 27">
            <a:extLst>
              <a:ext uri="{FF2B5EF4-FFF2-40B4-BE49-F238E27FC236}">
                <a16:creationId xmlns:a16="http://schemas.microsoft.com/office/drawing/2014/main" id="{99092EE8-C815-42B1-92A3-E60D8C638741}"/>
              </a:ext>
            </a:extLst>
          </p:cNvPr>
          <p:cNvSpPr/>
          <p:nvPr/>
        </p:nvSpPr>
        <p:spPr>
          <a:xfrm>
            <a:off x="1025554" y="59870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16" name="Rechteck 15">
            <a:extLst>
              <a:ext uri="{FF2B5EF4-FFF2-40B4-BE49-F238E27FC236}">
                <a16:creationId xmlns:a16="http://schemas.microsoft.com/office/drawing/2014/main" id="{C62505F7-0BBE-488C-A2E0-3BB409671A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DCDABC29-5050-4EC6-8792-0875C94E5E5D}"/>
              </a:ext>
            </a:extLst>
          </p:cNvPr>
          <p:cNvGrpSpPr/>
          <p:nvPr/>
        </p:nvGrpSpPr>
        <p:grpSpPr>
          <a:xfrm>
            <a:off x="5403044" y="2102662"/>
            <a:ext cx="2629080" cy="1818720"/>
            <a:chOff x="5403044" y="2102662"/>
            <a:chExt cx="2629080" cy="181872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463095E-13DF-4EB9-B92A-FD49B6BD6F26}"/>
                    </a:ext>
                  </a:extLst>
                </p14:cNvPr>
                <p14:cNvContentPartPr/>
                <p14:nvPr/>
              </p14:nvContentPartPr>
              <p14:xfrm>
                <a:off x="5403044" y="2279062"/>
                <a:ext cx="2242800" cy="1642320"/>
              </p14:xfrm>
            </p:contentPart>
          </mc:Choice>
          <mc:Fallback xmlns="">
            <p:pic>
              <p:nvPicPr>
                <p:cNvPr id="2" name="Freihand 1">
                  <a:extLst>
                    <a:ext uri="{FF2B5EF4-FFF2-40B4-BE49-F238E27FC236}">
                      <a16:creationId xmlns:a16="http://schemas.microsoft.com/office/drawing/2014/main" id="{5463095E-13DF-4EB9-B92A-FD49B6BD6F26}"/>
                    </a:ext>
                  </a:extLst>
                </p:cNvPr>
                <p:cNvPicPr/>
                <p:nvPr/>
              </p:nvPicPr>
              <p:blipFill>
                <a:blip r:embed="rId5"/>
                <a:stretch>
                  <a:fillRect/>
                </a:stretch>
              </p:blipFill>
              <p:spPr>
                <a:xfrm>
                  <a:off x="5394404" y="2270062"/>
                  <a:ext cx="2260440" cy="165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9ADF0DC-742A-4009-99A7-39C5C60522AB}"/>
                    </a:ext>
                  </a:extLst>
                </p14:cNvPr>
                <p14:cNvContentPartPr/>
                <p14:nvPr/>
              </p14:nvContentPartPr>
              <p14:xfrm>
                <a:off x="7817924" y="2113462"/>
                <a:ext cx="12240" cy="3960"/>
              </p14:xfrm>
            </p:contentPart>
          </mc:Choice>
          <mc:Fallback xmlns="">
            <p:pic>
              <p:nvPicPr>
                <p:cNvPr id="3" name="Freihand 2">
                  <a:extLst>
                    <a:ext uri="{FF2B5EF4-FFF2-40B4-BE49-F238E27FC236}">
                      <a16:creationId xmlns:a16="http://schemas.microsoft.com/office/drawing/2014/main" id="{79ADF0DC-742A-4009-99A7-39C5C60522AB}"/>
                    </a:ext>
                  </a:extLst>
                </p:cNvPr>
                <p:cNvPicPr/>
                <p:nvPr/>
              </p:nvPicPr>
              <p:blipFill>
                <a:blip r:embed="rId7"/>
                <a:stretch>
                  <a:fillRect/>
                </a:stretch>
              </p:blipFill>
              <p:spPr>
                <a:xfrm>
                  <a:off x="7809284" y="2104462"/>
                  <a:ext cx="2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708D9A0C-8E14-422D-A2B0-65D45B8ABD5F}"/>
                    </a:ext>
                  </a:extLst>
                </p14:cNvPr>
                <p14:cNvContentPartPr/>
                <p14:nvPr/>
              </p14:nvContentPartPr>
              <p14:xfrm>
                <a:off x="7228964" y="2102662"/>
                <a:ext cx="803160" cy="522360"/>
              </p14:xfrm>
            </p:contentPart>
          </mc:Choice>
          <mc:Fallback xmlns="">
            <p:pic>
              <p:nvPicPr>
                <p:cNvPr id="4" name="Freihand 3">
                  <a:extLst>
                    <a:ext uri="{FF2B5EF4-FFF2-40B4-BE49-F238E27FC236}">
                      <a16:creationId xmlns:a16="http://schemas.microsoft.com/office/drawing/2014/main" id="{708D9A0C-8E14-422D-A2B0-65D45B8ABD5F}"/>
                    </a:ext>
                  </a:extLst>
                </p:cNvPr>
                <p:cNvPicPr/>
                <p:nvPr/>
              </p:nvPicPr>
              <p:blipFill>
                <a:blip r:embed="rId9"/>
                <a:stretch>
                  <a:fillRect/>
                </a:stretch>
              </p:blipFill>
              <p:spPr>
                <a:xfrm>
                  <a:off x="7220324" y="2094022"/>
                  <a:ext cx="820800" cy="540000"/>
                </a:xfrm>
                <a:prstGeom prst="rect">
                  <a:avLst/>
                </a:prstGeom>
              </p:spPr>
            </p:pic>
          </mc:Fallback>
        </mc:AlternateContent>
      </p:grpSp>
    </p:spTree>
    <p:extLst>
      <p:ext uri="{BB962C8B-B14F-4D97-AF65-F5344CB8AC3E}">
        <p14:creationId xmlns:p14="http://schemas.microsoft.com/office/powerpoint/2010/main" val="108028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208" y="159285"/>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2" name="Tabelle 1">
            <a:extLst>
              <a:ext uri="{FF2B5EF4-FFF2-40B4-BE49-F238E27FC236}">
                <a16:creationId xmlns:a16="http://schemas.microsoft.com/office/drawing/2014/main" id="{FE29B833-5118-4AAF-81CD-7F0BFFBC0AB8}"/>
              </a:ext>
            </a:extLst>
          </p:cNvPr>
          <p:cNvGraphicFramePr>
            <a:graphicFrameLocks noGrp="1"/>
          </p:cNvGraphicFramePr>
          <p:nvPr/>
        </p:nvGraphicFramePr>
        <p:xfrm>
          <a:off x="367809" y="991146"/>
          <a:ext cx="7358081" cy="4397897"/>
        </p:xfrm>
        <a:graphic>
          <a:graphicData uri="http://schemas.openxmlformats.org/drawingml/2006/table">
            <a:tbl>
              <a:tblPr>
                <a:tableStyleId>{5C22544A-7EE6-4342-B048-85BDC9FD1C3A}</a:tableStyleId>
              </a:tblPr>
              <a:tblGrid>
                <a:gridCol w="115471">
                  <a:extLst>
                    <a:ext uri="{9D8B030D-6E8A-4147-A177-3AD203B41FA5}">
                      <a16:colId xmlns:a16="http://schemas.microsoft.com/office/drawing/2014/main" val="2970620543"/>
                    </a:ext>
                  </a:extLst>
                </a:gridCol>
                <a:gridCol w="198867">
                  <a:extLst>
                    <a:ext uri="{9D8B030D-6E8A-4147-A177-3AD203B41FA5}">
                      <a16:colId xmlns:a16="http://schemas.microsoft.com/office/drawing/2014/main" val="33684323"/>
                    </a:ext>
                  </a:extLst>
                </a:gridCol>
                <a:gridCol w="147546">
                  <a:extLst>
                    <a:ext uri="{9D8B030D-6E8A-4147-A177-3AD203B41FA5}">
                      <a16:colId xmlns:a16="http://schemas.microsoft.com/office/drawing/2014/main" val="1948023629"/>
                    </a:ext>
                  </a:extLst>
                </a:gridCol>
                <a:gridCol w="57736">
                  <a:extLst>
                    <a:ext uri="{9D8B030D-6E8A-4147-A177-3AD203B41FA5}">
                      <a16:colId xmlns:a16="http://schemas.microsoft.com/office/drawing/2014/main" val="3361845042"/>
                    </a:ext>
                  </a:extLst>
                </a:gridCol>
                <a:gridCol w="487545">
                  <a:extLst>
                    <a:ext uri="{9D8B030D-6E8A-4147-A177-3AD203B41FA5}">
                      <a16:colId xmlns:a16="http://schemas.microsoft.com/office/drawing/2014/main" val="2477220298"/>
                    </a:ext>
                  </a:extLst>
                </a:gridCol>
                <a:gridCol w="57736">
                  <a:extLst>
                    <a:ext uri="{9D8B030D-6E8A-4147-A177-3AD203B41FA5}">
                      <a16:colId xmlns:a16="http://schemas.microsoft.com/office/drawing/2014/main" val="238777477"/>
                    </a:ext>
                  </a:extLst>
                </a:gridCol>
                <a:gridCol w="487545">
                  <a:extLst>
                    <a:ext uri="{9D8B030D-6E8A-4147-A177-3AD203B41FA5}">
                      <a16:colId xmlns:a16="http://schemas.microsoft.com/office/drawing/2014/main" val="730597690"/>
                    </a:ext>
                  </a:extLst>
                </a:gridCol>
                <a:gridCol w="57736">
                  <a:extLst>
                    <a:ext uri="{9D8B030D-6E8A-4147-A177-3AD203B41FA5}">
                      <a16:colId xmlns:a16="http://schemas.microsoft.com/office/drawing/2014/main" val="414597258"/>
                    </a:ext>
                  </a:extLst>
                </a:gridCol>
                <a:gridCol w="487545">
                  <a:extLst>
                    <a:ext uri="{9D8B030D-6E8A-4147-A177-3AD203B41FA5}">
                      <a16:colId xmlns:a16="http://schemas.microsoft.com/office/drawing/2014/main" val="3017475078"/>
                    </a:ext>
                  </a:extLst>
                </a:gridCol>
                <a:gridCol w="57736">
                  <a:extLst>
                    <a:ext uri="{9D8B030D-6E8A-4147-A177-3AD203B41FA5}">
                      <a16:colId xmlns:a16="http://schemas.microsoft.com/office/drawing/2014/main" val="1292914345"/>
                    </a:ext>
                  </a:extLst>
                </a:gridCol>
                <a:gridCol w="968675">
                  <a:extLst>
                    <a:ext uri="{9D8B030D-6E8A-4147-A177-3AD203B41FA5}">
                      <a16:colId xmlns:a16="http://schemas.microsoft.com/office/drawing/2014/main" val="3727251070"/>
                    </a:ext>
                  </a:extLst>
                </a:gridCol>
                <a:gridCol w="57736">
                  <a:extLst>
                    <a:ext uri="{9D8B030D-6E8A-4147-A177-3AD203B41FA5}">
                      <a16:colId xmlns:a16="http://schemas.microsoft.com/office/drawing/2014/main" val="2398948553"/>
                    </a:ext>
                  </a:extLst>
                </a:gridCol>
                <a:gridCol w="487545">
                  <a:extLst>
                    <a:ext uri="{9D8B030D-6E8A-4147-A177-3AD203B41FA5}">
                      <a16:colId xmlns:a16="http://schemas.microsoft.com/office/drawing/2014/main" val="3081819237"/>
                    </a:ext>
                  </a:extLst>
                </a:gridCol>
                <a:gridCol w="109056">
                  <a:extLst>
                    <a:ext uri="{9D8B030D-6E8A-4147-A177-3AD203B41FA5}">
                      <a16:colId xmlns:a16="http://schemas.microsoft.com/office/drawing/2014/main" val="3080267892"/>
                    </a:ext>
                  </a:extLst>
                </a:gridCol>
                <a:gridCol w="51321">
                  <a:extLst>
                    <a:ext uri="{9D8B030D-6E8A-4147-A177-3AD203B41FA5}">
                      <a16:colId xmlns:a16="http://schemas.microsoft.com/office/drawing/2014/main" val="3660981126"/>
                    </a:ext>
                  </a:extLst>
                </a:gridCol>
                <a:gridCol w="526035">
                  <a:extLst>
                    <a:ext uri="{9D8B030D-6E8A-4147-A177-3AD203B41FA5}">
                      <a16:colId xmlns:a16="http://schemas.microsoft.com/office/drawing/2014/main" val="739104337"/>
                    </a:ext>
                  </a:extLst>
                </a:gridCol>
                <a:gridCol w="89811">
                  <a:extLst>
                    <a:ext uri="{9D8B030D-6E8A-4147-A177-3AD203B41FA5}">
                      <a16:colId xmlns:a16="http://schemas.microsoft.com/office/drawing/2014/main" val="1777179654"/>
                    </a:ext>
                  </a:extLst>
                </a:gridCol>
                <a:gridCol w="404149">
                  <a:extLst>
                    <a:ext uri="{9D8B030D-6E8A-4147-A177-3AD203B41FA5}">
                      <a16:colId xmlns:a16="http://schemas.microsoft.com/office/drawing/2014/main" val="1942986709"/>
                    </a:ext>
                  </a:extLst>
                </a:gridCol>
                <a:gridCol w="404149">
                  <a:extLst>
                    <a:ext uri="{9D8B030D-6E8A-4147-A177-3AD203B41FA5}">
                      <a16:colId xmlns:a16="http://schemas.microsoft.com/office/drawing/2014/main" val="1707433344"/>
                    </a:ext>
                  </a:extLst>
                </a:gridCol>
                <a:gridCol w="404149">
                  <a:extLst>
                    <a:ext uri="{9D8B030D-6E8A-4147-A177-3AD203B41FA5}">
                      <a16:colId xmlns:a16="http://schemas.microsoft.com/office/drawing/2014/main" val="1433566037"/>
                    </a:ext>
                  </a:extLst>
                </a:gridCol>
                <a:gridCol w="141131">
                  <a:extLst>
                    <a:ext uri="{9D8B030D-6E8A-4147-A177-3AD203B41FA5}">
                      <a16:colId xmlns:a16="http://schemas.microsoft.com/office/drawing/2014/main" val="3364202480"/>
                    </a:ext>
                  </a:extLst>
                </a:gridCol>
                <a:gridCol w="404149">
                  <a:extLst>
                    <a:ext uri="{9D8B030D-6E8A-4147-A177-3AD203B41FA5}">
                      <a16:colId xmlns:a16="http://schemas.microsoft.com/office/drawing/2014/main" val="2666742247"/>
                    </a:ext>
                  </a:extLst>
                </a:gridCol>
                <a:gridCol w="404149">
                  <a:extLst>
                    <a:ext uri="{9D8B030D-6E8A-4147-A177-3AD203B41FA5}">
                      <a16:colId xmlns:a16="http://schemas.microsoft.com/office/drawing/2014/main" val="3178054514"/>
                    </a:ext>
                  </a:extLst>
                </a:gridCol>
                <a:gridCol w="660752">
                  <a:extLst>
                    <a:ext uri="{9D8B030D-6E8A-4147-A177-3AD203B41FA5}">
                      <a16:colId xmlns:a16="http://schemas.microsoft.com/office/drawing/2014/main" val="1814568921"/>
                    </a:ext>
                  </a:extLst>
                </a:gridCol>
                <a:gridCol w="89811">
                  <a:extLst>
                    <a:ext uri="{9D8B030D-6E8A-4147-A177-3AD203B41FA5}">
                      <a16:colId xmlns:a16="http://schemas.microsoft.com/office/drawing/2014/main" val="905996067"/>
                    </a:ext>
                  </a:extLst>
                </a:gridCol>
              </a:tblGrid>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65877567"/>
                  </a:ext>
                </a:extLst>
              </a:tr>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gridSpan="9">
                  <a:txBody>
                    <a:bodyPr/>
                    <a:lstStyle/>
                    <a:p>
                      <a:pPr algn="ctr" fontAlgn="ctr"/>
                      <a:r>
                        <a:rPr lang="de-DE" sz="500" u="none" strike="noStrike">
                          <a:effectLst/>
                        </a:rPr>
                        <a:t>Zusätzliche Grafikelemente</a:t>
                      </a:r>
                      <a:endParaRPr lang="de-DE" sz="500" b="1" i="0" u="none" strike="noStrike">
                        <a:solidFill>
                          <a:srgbClr val="FFFFFF"/>
                        </a:solidFill>
                        <a:effectLst/>
                        <a:latin typeface="Cambria" panose="02040503050406030204" pitchFamily="18" charset="0"/>
                      </a:endParaRPr>
                    </a:p>
                  </a:txBody>
                  <a:tcPr marL="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46136674"/>
                  </a:ext>
                </a:extLst>
              </a:tr>
              <a:tr h="120282">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10001891"/>
                  </a:ext>
                </a:extLst>
              </a:tr>
              <a:tr h="53886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a-DK" sz="500" u="none" strike="noStrike">
                          <a:effectLst/>
                        </a:rPr>
                        <a:t>False False False False False False False False False False False False False False  </a:t>
                      </a:r>
                      <a:endParaRPr lang="da-DK"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0087961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326766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008463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12525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90148037"/>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41148583"/>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45547264"/>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0551982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17565772"/>
                  </a:ext>
                </a:extLst>
              </a:tr>
              <a:tr h="110660">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0537029"/>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134427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54447626"/>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566126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15442685"/>
                  </a:ext>
                </a:extLst>
              </a:tr>
              <a:tr h="14433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83566785"/>
                  </a:ext>
                </a:extLst>
              </a:tr>
              <a:tr h="55811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7690474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5795619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05293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3829797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49459518"/>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5112646"/>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47808207"/>
                  </a:ext>
                </a:extLst>
              </a:tr>
              <a:tr h="76981">
                <a:tc>
                  <a:txBody>
                    <a:bodyPr/>
                    <a:lstStyle/>
                    <a:p>
                      <a:pPr algn="l" fontAlgn="b"/>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46810852"/>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6094635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477792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84316941"/>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3220597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39376626"/>
                  </a:ext>
                </a:extLst>
              </a:tr>
              <a:tr h="11547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4013432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90839598"/>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1022208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06429977"/>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14383307"/>
                  </a:ext>
                </a:extLst>
              </a:tr>
            </a:tbl>
          </a:graphicData>
        </a:graphic>
      </p:graphicFrame>
      <p:graphicFrame>
        <p:nvGraphicFramePr>
          <p:cNvPr id="15" name="Diagramm1">
            <a:extLst>
              <a:ext uri="{FF2B5EF4-FFF2-40B4-BE49-F238E27FC236}">
                <a16:creationId xmlns:a16="http://schemas.microsoft.com/office/drawing/2014/main" id="{00000000-0008-0000-0300-000002000000}"/>
              </a:ext>
            </a:extLst>
          </p:cNvPr>
          <p:cNvGraphicFramePr>
            <a:graphicFrameLocks/>
          </p:cNvGraphicFramePr>
          <p:nvPr/>
        </p:nvGraphicFramePr>
        <p:xfrm>
          <a:off x="396384" y="1568996"/>
          <a:ext cx="7435851" cy="48323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2">
            <a:extLst>
              <a:ext uri="{FF2B5EF4-FFF2-40B4-BE49-F238E27FC236}">
                <a16:creationId xmlns:a16="http://schemas.microsoft.com/office/drawing/2014/main" id="{00000000-0008-0000-0300-000003000000}"/>
              </a:ext>
            </a:extLst>
          </p:cNvPr>
          <p:cNvSpPr txBox="1"/>
          <p:nvPr/>
        </p:nvSpPr>
        <p:spPr>
          <a:xfrm>
            <a:off x="2914160" y="6147346"/>
            <a:ext cx="4521200" cy="242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Deutscher Wetterdienst (DWD), Mitteilung vom 07.05.2018</a:t>
            </a:fld>
            <a:endParaRPr lang="de-DE" sz="600">
              <a:solidFill>
                <a:srgbClr val="080808"/>
              </a:solidFill>
              <a:latin typeface="Meta Serif Offc" pitchFamily="2" charset="0"/>
              <a:cs typeface="Meta Serif Offc" pitchFamily="2" charset="0"/>
            </a:endParaRPr>
          </a:p>
        </p:txBody>
      </p:sp>
      <p:sp>
        <p:nvSpPr>
          <p:cNvPr id="18" name="Textfeld 4">
            <a:extLst>
              <a:ext uri="{FF2B5EF4-FFF2-40B4-BE49-F238E27FC236}">
                <a16:creationId xmlns:a16="http://schemas.microsoft.com/office/drawing/2014/main" id="{00000000-0008-0000-0300-000005000000}"/>
              </a:ext>
            </a:extLst>
          </p:cNvPr>
          <p:cNvSpPr txBox="1"/>
          <p:nvPr/>
        </p:nvSpPr>
        <p:spPr>
          <a:xfrm>
            <a:off x="396384" y="1017653"/>
            <a:ext cx="5922963" cy="2857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Jährliche mittlere Tagesmitteltemperatur in Deutschland 1881 bis 2017</a:t>
            </a:fld>
            <a:endParaRPr lang="de-DE" sz="1200" b="1" dirty="0">
              <a:solidFill>
                <a:srgbClr val="080808"/>
              </a:solidFill>
              <a:latin typeface="Meta Offc" pitchFamily="34" charset="0"/>
              <a:cs typeface="Meta Offc" pitchFamily="34" charset="0"/>
            </a:endParaRPr>
          </a:p>
        </p:txBody>
      </p:sp>
      <p:cxnSp>
        <p:nvCxnSpPr>
          <p:cNvPr id="20" name="Gerade Verbindung 7">
            <a:extLst>
              <a:ext uri="{FF2B5EF4-FFF2-40B4-BE49-F238E27FC236}">
                <a16:creationId xmlns:a16="http://schemas.microsoft.com/office/drawing/2014/main" id="{00000000-0008-0000-0300-000008000000}"/>
              </a:ext>
            </a:extLst>
          </p:cNvPr>
          <p:cNvCxnSpPr/>
          <p:nvPr/>
        </p:nvCxnSpPr>
        <p:spPr>
          <a:xfrm>
            <a:off x="604347" y="1246734"/>
            <a:ext cx="5846763"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1" name="Gerade Verbindung 8">
            <a:extLst>
              <a:ext uri="{FF2B5EF4-FFF2-40B4-BE49-F238E27FC236}">
                <a16:creationId xmlns:a16="http://schemas.microsoft.com/office/drawing/2014/main" id="{00000000-0008-0000-0300-000009000000}"/>
              </a:ext>
            </a:extLst>
          </p:cNvPr>
          <p:cNvCxnSpPr/>
          <p:nvPr/>
        </p:nvCxnSpPr>
        <p:spPr>
          <a:xfrm>
            <a:off x="604347" y="6137821"/>
            <a:ext cx="675798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2" name="Gerade Verbindung 9">
            <a:extLst>
              <a:ext uri="{FF2B5EF4-FFF2-40B4-BE49-F238E27FC236}">
                <a16:creationId xmlns:a16="http://schemas.microsoft.com/office/drawing/2014/main" id="{00000000-0008-0000-0300-00000A000000}"/>
              </a:ext>
            </a:extLst>
          </p:cNvPr>
          <p:cNvCxnSpPr/>
          <p:nvPr/>
        </p:nvCxnSpPr>
        <p:spPr>
          <a:xfrm>
            <a:off x="604347" y="5625059"/>
            <a:ext cx="6757988" cy="0"/>
          </a:xfrm>
          <a:prstGeom prst="line">
            <a:avLst/>
          </a:prstGeom>
          <a:ln w="6350">
            <a:solidFill>
              <a:srgbClr val="080808"/>
            </a:solidFill>
          </a:ln>
        </p:spPr>
        <p:style>
          <a:lnRef idx="1">
            <a:schemeClr val="dk1"/>
          </a:lnRef>
          <a:fillRef idx="0">
            <a:schemeClr val="dk1"/>
          </a:fillRef>
          <a:effectRef idx="0">
            <a:schemeClr val="dk1"/>
          </a:effectRef>
          <a:fontRef idx="minor">
            <a:schemeClr val="tx1"/>
          </a:fontRef>
        </p:style>
      </p:cxnSp>
      <p:sp>
        <p:nvSpPr>
          <p:cNvPr id="11" name="Rechteck 10">
            <a:extLst>
              <a:ext uri="{FF2B5EF4-FFF2-40B4-BE49-F238E27FC236}">
                <a16:creationId xmlns:a16="http://schemas.microsoft.com/office/drawing/2014/main" id="{3705BF8C-CF8A-4FFE-820F-86EEBBAD88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A2C20879-397B-41F5-88BA-0B2A336AB4AD}"/>
                  </a:ext>
                </a:extLst>
              </p14:cNvPr>
              <p14:cNvContentPartPr/>
              <p14:nvPr/>
            </p14:nvContentPartPr>
            <p14:xfrm>
              <a:off x="7544324" y="2794582"/>
              <a:ext cx="14760" cy="793800"/>
            </p14:xfrm>
          </p:contentPart>
        </mc:Choice>
        <mc:Fallback xmlns="">
          <p:pic>
            <p:nvPicPr>
              <p:cNvPr id="3" name="Freihand 2">
                <a:extLst>
                  <a:ext uri="{FF2B5EF4-FFF2-40B4-BE49-F238E27FC236}">
                    <a16:creationId xmlns:a16="http://schemas.microsoft.com/office/drawing/2014/main" id="{A2C20879-397B-41F5-88BA-0B2A336AB4AD}"/>
                  </a:ext>
                </a:extLst>
              </p:cNvPr>
              <p:cNvPicPr/>
              <p:nvPr/>
            </p:nvPicPr>
            <p:blipFill>
              <a:blip r:embed="rId5"/>
              <a:stretch>
                <a:fillRect/>
              </a:stretch>
            </p:blipFill>
            <p:spPr>
              <a:xfrm>
                <a:off x="7535324" y="2785582"/>
                <a:ext cx="32400" cy="811440"/>
              </a:xfrm>
              <a:prstGeom prst="rect">
                <a:avLst/>
              </a:prstGeom>
            </p:spPr>
          </p:pic>
        </mc:Fallback>
      </mc:AlternateContent>
      <p:grpSp>
        <p:nvGrpSpPr>
          <p:cNvPr id="19" name="Gruppieren 18">
            <a:extLst>
              <a:ext uri="{FF2B5EF4-FFF2-40B4-BE49-F238E27FC236}">
                <a16:creationId xmlns:a16="http://schemas.microsoft.com/office/drawing/2014/main" id="{57F4891E-03A7-4149-B80B-A544AB31C59B}"/>
              </a:ext>
            </a:extLst>
          </p:cNvPr>
          <p:cNvGrpSpPr/>
          <p:nvPr/>
        </p:nvGrpSpPr>
        <p:grpSpPr>
          <a:xfrm>
            <a:off x="7645844" y="2489302"/>
            <a:ext cx="926280" cy="781560"/>
            <a:chOff x="7645844" y="2489302"/>
            <a:chExt cx="926280" cy="78156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0890A56-CA52-4BD4-8469-9C1D2D9418EA}"/>
                    </a:ext>
                  </a:extLst>
                </p14:cNvPr>
                <p14:cNvContentPartPr/>
                <p14:nvPr/>
              </p14:nvContentPartPr>
              <p14:xfrm>
                <a:off x="7738724" y="3000502"/>
                <a:ext cx="28800" cy="270360"/>
              </p14:xfrm>
            </p:contentPart>
          </mc:Choice>
          <mc:Fallback xmlns="">
            <p:pic>
              <p:nvPicPr>
                <p:cNvPr id="4" name="Freihand 3">
                  <a:extLst>
                    <a:ext uri="{FF2B5EF4-FFF2-40B4-BE49-F238E27FC236}">
                      <a16:creationId xmlns:a16="http://schemas.microsoft.com/office/drawing/2014/main" id="{70890A56-CA52-4BD4-8469-9C1D2D9418EA}"/>
                    </a:ext>
                  </a:extLst>
                </p:cNvPr>
                <p:cNvPicPr/>
                <p:nvPr/>
              </p:nvPicPr>
              <p:blipFill>
                <a:blip r:embed="rId7"/>
                <a:stretch>
                  <a:fillRect/>
                </a:stretch>
              </p:blipFill>
              <p:spPr>
                <a:xfrm>
                  <a:off x="7729724" y="2991502"/>
                  <a:ext cx="464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CE7A6617-62ED-4A9C-BF40-52D3E54CD0CD}"/>
                    </a:ext>
                  </a:extLst>
                </p14:cNvPr>
                <p14:cNvContentPartPr/>
                <p14:nvPr/>
              </p14:nvContentPartPr>
              <p14:xfrm>
                <a:off x="7645844" y="3087982"/>
                <a:ext cx="139320" cy="30240"/>
              </p14:xfrm>
            </p:contentPart>
          </mc:Choice>
          <mc:Fallback xmlns="">
            <p:pic>
              <p:nvPicPr>
                <p:cNvPr id="5" name="Freihand 4">
                  <a:extLst>
                    <a:ext uri="{FF2B5EF4-FFF2-40B4-BE49-F238E27FC236}">
                      <a16:creationId xmlns:a16="http://schemas.microsoft.com/office/drawing/2014/main" id="{CE7A6617-62ED-4A9C-BF40-52D3E54CD0CD}"/>
                    </a:ext>
                  </a:extLst>
                </p:cNvPr>
                <p:cNvPicPr/>
                <p:nvPr/>
              </p:nvPicPr>
              <p:blipFill>
                <a:blip r:embed="rId9"/>
                <a:stretch>
                  <a:fillRect/>
                </a:stretch>
              </p:blipFill>
              <p:spPr>
                <a:xfrm>
                  <a:off x="7636844" y="3079342"/>
                  <a:ext cx="156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37E3EE53-747C-45B4-AEE5-BC2F978E9762}"/>
                    </a:ext>
                  </a:extLst>
                </p14:cNvPr>
                <p14:cNvContentPartPr/>
                <p14:nvPr/>
              </p14:nvContentPartPr>
              <p14:xfrm>
                <a:off x="7871204" y="2995102"/>
                <a:ext cx="110520" cy="175680"/>
              </p14:xfrm>
            </p:contentPart>
          </mc:Choice>
          <mc:Fallback xmlns="">
            <p:pic>
              <p:nvPicPr>
                <p:cNvPr id="7" name="Freihand 6">
                  <a:extLst>
                    <a:ext uri="{FF2B5EF4-FFF2-40B4-BE49-F238E27FC236}">
                      <a16:creationId xmlns:a16="http://schemas.microsoft.com/office/drawing/2014/main" id="{37E3EE53-747C-45B4-AEE5-BC2F978E9762}"/>
                    </a:ext>
                  </a:extLst>
                </p:cNvPr>
                <p:cNvPicPr/>
                <p:nvPr/>
              </p:nvPicPr>
              <p:blipFill>
                <a:blip r:embed="rId11"/>
                <a:stretch>
                  <a:fillRect/>
                </a:stretch>
              </p:blipFill>
              <p:spPr>
                <a:xfrm>
                  <a:off x="7862204" y="2986462"/>
                  <a:ext cx="128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56B8F73D-F6F0-4157-B349-F717FD650E21}"/>
                    </a:ext>
                  </a:extLst>
                </p14:cNvPr>
                <p14:cNvContentPartPr/>
                <p14:nvPr/>
              </p14:nvContentPartPr>
              <p14:xfrm>
                <a:off x="8028524" y="3103102"/>
                <a:ext cx="4320" cy="153000"/>
              </p14:xfrm>
            </p:contentPart>
          </mc:Choice>
          <mc:Fallback xmlns="">
            <p:pic>
              <p:nvPicPr>
                <p:cNvPr id="8" name="Freihand 7">
                  <a:extLst>
                    <a:ext uri="{FF2B5EF4-FFF2-40B4-BE49-F238E27FC236}">
                      <a16:creationId xmlns:a16="http://schemas.microsoft.com/office/drawing/2014/main" id="{56B8F73D-F6F0-4157-B349-F717FD650E21}"/>
                    </a:ext>
                  </a:extLst>
                </p:cNvPr>
                <p:cNvPicPr/>
                <p:nvPr/>
              </p:nvPicPr>
              <p:blipFill>
                <a:blip r:embed="rId13"/>
                <a:stretch>
                  <a:fillRect/>
                </a:stretch>
              </p:blipFill>
              <p:spPr>
                <a:xfrm>
                  <a:off x="8019884" y="3094102"/>
                  <a:ext cx="21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59E007FA-756F-4877-A2C5-C6BD2957EAEA}"/>
                    </a:ext>
                  </a:extLst>
                </p14:cNvPr>
                <p14:cNvContentPartPr/>
                <p14:nvPr/>
              </p14:nvContentPartPr>
              <p14:xfrm>
                <a:off x="8124644" y="2982142"/>
                <a:ext cx="107640" cy="167400"/>
              </p14:xfrm>
            </p:contentPart>
          </mc:Choice>
          <mc:Fallback xmlns="">
            <p:pic>
              <p:nvPicPr>
                <p:cNvPr id="9" name="Freihand 8">
                  <a:extLst>
                    <a:ext uri="{FF2B5EF4-FFF2-40B4-BE49-F238E27FC236}">
                      <a16:creationId xmlns:a16="http://schemas.microsoft.com/office/drawing/2014/main" id="{59E007FA-756F-4877-A2C5-C6BD2957EAEA}"/>
                    </a:ext>
                  </a:extLst>
                </p:cNvPr>
                <p:cNvPicPr/>
                <p:nvPr/>
              </p:nvPicPr>
              <p:blipFill>
                <a:blip r:embed="rId15"/>
                <a:stretch>
                  <a:fillRect/>
                </a:stretch>
              </p:blipFill>
              <p:spPr>
                <a:xfrm>
                  <a:off x="8115644" y="2973502"/>
                  <a:ext cx="125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27A2733D-5161-4705-B5FD-F741136CCAE4}"/>
                    </a:ext>
                  </a:extLst>
                </p14:cNvPr>
                <p14:cNvContentPartPr/>
                <p14:nvPr/>
              </p14:nvContentPartPr>
              <p14:xfrm>
                <a:off x="8145164" y="2918422"/>
                <a:ext cx="54000" cy="15480"/>
              </p14:xfrm>
            </p:contentPart>
          </mc:Choice>
          <mc:Fallback xmlns="">
            <p:pic>
              <p:nvPicPr>
                <p:cNvPr id="10" name="Freihand 9">
                  <a:extLst>
                    <a:ext uri="{FF2B5EF4-FFF2-40B4-BE49-F238E27FC236}">
                      <a16:creationId xmlns:a16="http://schemas.microsoft.com/office/drawing/2014/main" id="{27A2733D-5161-4705-B5FD-F741136CCAE4}"/>
                    </a:ext>
                  </a:extLst>
                </p:cNvPr>
                <p:cNvPicPr/>
                <p:nvPr/>
              </p:nvPicPr>
              <p:blipFill>
                <a:blip r:embed="rId17"/>
                <a:stretch>
                  <a:fillRect/>
                </a:stretch>
              </p:blipFill>
              <p:spPr>
                <a:xfrm>
                  <a:off x="8136164" y="2909422"/>
                  <a:ext cx="71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AC83E367-421D-432C-ACD0-0B7CD730B3F2}"/>
                    </a:ext>
                  </a:extLst>
                </p14:cNvPr>
                <p14:cNvContentPartPr/>
                <p14:nvPr/>
              </p14:nvContentPartPr>
              <p14:xfrm>
                <a:off x="7842764" y="2489302"/>
                <a:ext cx="181080" cy="259200"/>
              </p14:xfrm>
            </p:contentPart>
          </mc:Choice>
          <mc:Fallback xmlns="">
            <p:pic>
              <p:nvPicPr>
                <p:cNvPr id="12" name="Freihand 11">
                  <a:extLst>
                    <a:ext uri="{FF2B5EF4-FFF2-40B4-BE49-F238E27FC236}">
                      <a16:creationId xmlns:a16="http://schemas.microsoft.com/office/drawing/2014/main" id="{AC83E367-421D-432C-ACD0-0B7CD730B3F2}"/>
                    </a:ext>
                  </a:extLst>
                </p:cNvPr>
                <p:cNvPicPr/>
                <p:nvPr/>
              </p:nvPicPr>
              <p:blipFill>
                <a:blip r:embed="rId19"/>
                <a:stretch>
                  <a:fillRect/>
                </a:stretch>
              </p:blipFill>
              <p:spPr>
                <a:xfrm>
                  <a:off x="7834124" y="2480302"/>
                  <a:ext cx="1987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AB1073F2-AF41-494F-9AD5-01F4BD23D4D3}"/>
                    </a:ext>
                  </a:extLst>
                </p14:cNvPr>
                <p14:cNvContentPartPr/>
                <p14:nvPr/>
              </p14:nvContentPartPr>
              <p14:xfrm>
                <a:off x="7847804" y="2850742"/>
                <a:ext cx="176400" cy="28800"/>
              </p14:xfrm>
            </p:contentPart>
          </mc:Choice>
          <mc:Fallback xmlns="">
            <p:pic>
              <p:nvPicPr>
                <p:cNvPr id="13" name="Freihand 12">
                  <a:extLst>
                    <a:ext uri="{FF2B5EF4-FFF2-40B4-BE49-F238E27FC236}">
                      <a16:creationId xmlns:a16="http://schemas.microsoft.com/office/drawing/2014/main" id="{AB1073F2-AF41-494F-9AD5-01F4BD23D4D3}"/>
                    </a:ext>
                  </a:extLst>
                </p:cNvPr>
                <p:cNvPicPr/>
                <p:nvPr/>
              </p:nvPicPr>
              <p:blipFill>
                <a:blip r:embed="rId21"/>
                <a:stretch>
                  <a:fillRect/>
                </a:stretch>
              </p:blipFill>
              <p:spPr>
                <a:xfrm>
                  <a:off x="7839164" y="2841742"/>
                  <a:ext cx="194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D71CEDC0-3AE5-4AC3-8E11-422007E89909}"/>
                    </a:ext>
                  </a:extLst>
                </p14:cNvPr>
                <p14:cNvContentPartPr/>
                <p14:nvPr/>
              </p14:nvContentPartPr>
              <p14:xfrm>
                <a:off x="8468804" y="2846782"/>
                <a:ext cx="103320" cy="192600"/>
              </p14:xfrm>
            </p:contentPart>
          </mc:Choice>
          <mc:Fallback xmlns="">
            <p:pic>
              <p:nvPicPr>
                <p:cNvPr id="14" name="Freihand 13">
                  <a:extLst>
                    <a:ext uri="{FF2B5EF4-FFF2-40B4-BE49-F238E27FC236}">
                      <a16:creationId xmlns:a16="http://schemas.microsoft.com/office/drawing/2014/main" id="{D71CEDC0-3AE5-4AC3-8E11-422007E89909}"/>
                    </a:ext>
                  </a:extLst>
                </p:cNvPr>
                <p:cNvPicPr/>
                <p:nvPr/>
              </p:nvPicPr>
              <p:blipFill>
                <a:blip r:embed="rId23"/>
                <a:stretch>
                  <a:fillRect/>
                </a:stretch>
              </p:blipFill>
              <p:spPr>
                <a:xfrm>
                  <a:off x="8460164" y="2837782"/>
                  <a:ext cx="120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5F024C41-FF6B-4E30-A502-6E792F8B1B18}"/>
                    </a:ext>
                  </a:extLst>
                </p14:cNvPr>
                <p14:cNvContentPartPr/>
                <p14:nvPr/>
              </p14:nvContentPartPr>
              <p14:xfrm>
                <a:off x="8381324" y="2765782"/>
                <a:ext cx="95040" cy="96120"/>
              </p14:xfrm>
            </p:contentPart>
          </mc:Choice>
          <mc:Fallback xmlns="">
            <p:pic>
              <p:nvPicPr>
                <p:cNvPr id="17" name="Freihand 16">
                  <a:extLst>
                    <a:ext uri="{FF2B5EF4-FFF2-40B4-BE49-F238E27FC236}">
                      <a16:creationId xmlns:a16="http://schemas.microsoft.com/office/drawing/2014/main" id="{5F024C41-FF6B-4E30-A502-6E792F8B1B18}"/>
                    </a:ext>
                  </a:extLst>
                </p:cNvPr>
                <p:cNvPicPr/>
                <p:nvPr/>
              </p:nvPicPr>
              <p:blipFill>
                <a:blip r:embed="rId25"/>
                <a:stretch>
                  <a:fillRect/>
                </a:stretch>
              </p:blipFill>
              <p:spPr>
                <a:xfrm>
                  <a:off x="8372684" y="2756782"/>
                  <a:ext cx="112680" cy="113760"/>
                </a:xfrm>
                <a:prstGeom prst="rect">
                  <a:avLst/>
                </a:prstGeom>
              </p:spPr>
            </p:pic>
          </mc:Fallback>
        </mc:AlternateContent>
      </p:grpSp>
    </p:spTree>
    <p:extLst>
      <p:ext uri="{BB962C8B-B14F-4D97-AF65-F5344CB8AC3E}">
        <p14:creationId xmlns:p14="http://schemas.microsoft.com/office/powerpoint/2010/main" val="9217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1B2822-C49D-486B-832B-4DDD93D9158B}"/>
              </a:ext>
            </a:extLst>
          </p:cNvPr>
          <p:cNvPicPr>
            <a:picLocks noChangeAspect="1"/>
          </p:cNvPicPr>
          <p:nvPr/>
        </p:nvPicPr>
        <p:blipFill>
          <a:blip r:embed="rId3"/>
          <a:stretch>
            <a:fillRect/>
          </a:stretch>
        </p:blipFill>
        <p:spPr>
          <a:xfrm>
            <a:off x="184040" y="501650"/>
            <a:ext cx="9541067" cy="4155581"/>
          </a:xfrm>
          <a:prstGeom prst="rect">
            <a:avLst/>
          </a:prstGeom>
        </p:spPr>
      </p:pic>
      <p:sp>
        <p:nvSpPr>
          <p:cNvPr id="13" name="Rechteck 12">
            <a:extLst>
              <a:ext uri="{FF2B5EF4-FFF2-40B4-BE49-F238E27FC236}">
                <a16:creationId xmlns:a16="http://schemas.microsoft.com/office/drawing/2014/main" id="{1D68F924-40FB-4689-BCA3-93CFA431430D}"/>
              </a:ext>
            </a:extLst>
          </p:cNvPr>
          <p:cNvSpPr/>
          <p:nvPr/>
        </p:nvSpPr>
        <p:spPr>
          <a:xfrm>
            <a:off x="1025554" y="5987018"/>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sp>
        <p:nvSpPr>
          <p:cNvPr id="14" name="Rechteck 13">
            <a:extLst>
              <a:ext uri="{FF2B5EF4-FFF2-40B4-BE49-F238E27FC236}">
                <a16:creationId xmlns:a16="http://schemas.microsoft.com/office/drawing/2014/main" id="{2074FAE7-C69B-401B-8C3F-BABDEA330A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Shape 2"/>
          <p:cNvSpPr txBox="1"/>
          <p:nvPr/>
        </p:nvSpPr>
        <p:spPr>
          <a:xfrm>
            <a:off x="302178" y="0"/>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Treibhausgasemissionen</a:t>
            </a:r>
            <a:endParaRPr sz="2903" dirty="0"/>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8B0E0ED-D50D-46D3-8C57-935E9F9A20A6}"/>
                  </a:ext>
                </a:extLst>
              </p14:cNvPr>
              <p14:cNvContentPartPr/>
              <p14:nvPr/>
            </p14:nvContentPartPr>
            <p14:xfrm>
              <a:off x="596324" y="2700262"/>
              <a:ext cx="367200" cy="1507320"/>
            </p14:xfrm>
          </p:contentPart>
        </mc:Choice>
        <mc:Fallback xmlns="">
          <p:pic>
            <p:nvPicPr>
              <p:cNvPr id="2" name="Freihand 1">
                <a:extLst>
                  <a:ext uri="{FF2B5EF4-FFF2-40B4-BE49-F238E27FC236}">
                    <a16:creationId xmlns:a16="http://schemas.microsoft.com/office/drawing/2014/main" id="{A8B0E0ED-D50D-46D3-8C57-935E9F9A20A6}"/>
                  </a:ext>
                </a:extLst>
              </p:cNvPr>
              <p:cNvPicPr/>
              <p:nvPr/>
            </p:nvPicPr>
            <p:blipFill>
              <a:blip r:embed="rId5"/>
              <a:stretch>
                <a:fillRect/>
              </a:stretch>
            </p:blipFill>
            <p:spPr>
              <a:xfrm>
                <a:off x="587324" y="2691262"/>
                <a:ext cx="384840" cy="1524960"/>
              </a:xfrm>
              <a:prstGeom prst="rect">
                <a:avLst/>
              </a:prstGeom>
            </p:spPr>
          </p:pic>
        </mc:Fallback>
      </mc:AlternateContent>
      <p:grpSp>
        <p:nvGrpSpPr>
          <p:cNvPr id="39" name="Gruppieren 38">
            <a:extLst>
              <a:ext uri="{FF2B5EF4-FFF2-40B4-BE49-F238E27FC236}">
                <a16:creationId xmlns:a16="http://schemas.microsoft.com/office/drawing/2014/main" id="{D05DBB0F-95D1-49D4-9D05-EF94E4CFAEBC}"/>
              </a:ext>
            </a:extLst>
          </p:cNvPr>
          <p:cNvGrpSpPr/>
          <p:nvPr/>
        </p:nvGrpSpPr>
        <p:grpSpPr>
          <a:xfrm>
            <a:off x="734924" y="1355662"/>
            <a:ext cx="9204480" cy="4135680"/>
            <a:chOff x="734924" y="1355662"/>
            <a:chExt cx="9204480" cy="4135680"/>
          </a:xfrm>
        </p:grpSpPr>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C00BE4BD-EC16-40D9-A0D3-69B0731804C3}"/>
                    </a:ext>
                  </a:extLst>
                </p14:cNvPr>
                <p14:cNvContentPartPr/>
                <p14:nvPr/>
              </p14:nvContentPartPr>
              <p14:xfrm>
                <a:off x="7907924" y="1368982"/>
                <a:ext cx="1302120" cy="3093480"/>
              </p14:xfrm>
            </p:contentPart>
          </mc:Choice>
          <mc:Fallback xmlns="">
            <p:pic>
              <p:nvPicPr>
                <p:cNvPr id="8" name="Freihand 7">
                  <a:extLst>
                    <a:ext uri="{FF2B5EF4-FFF2-40B4-BE49-F238E27FC236}">
                      <a16:creationId xmlns:a16="http://schemas.microsoft.com/office/drawing/2014/main" id="{C00BE4BD-EC16-40D9-A0D3-69B0731804C3}"/>
                    </a:ext>
                  </a:extLst>
                </p:cNvPr>
                <p:cNvPicPr/>
                <p:nvPr/>
              </p:nvPicPr>
              <p:blipFill>
                <a:blip r:embed="rId7"/>
                <a:stretch>
                  <a:fillRect/>
                </a:stretch>
              </p:blipFill>
              <p:spPr>
                <a:xfrm>
                  <a:off x="7898924" y="1360342"/>
                  <a:ext cx="1319760" cy="311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63C3090A-D085-4225-910F-F7FE796D0D80}"/>
                    </a:ext>
                  </a:extLst>
                </p14:cNvPr>
                <p14:cNvContentPartPr/>
                <p14:nvPr/>
              </p14:nvContentPartPr>
              <p14:xfrm>
                <a:off x="8869124" y="1355662"/>
                <a:ext cx="1002600" cy="2905920"/>
              </p14:xfrm>
            </p:contentPart>
          </mc:Choice>
          <mc:Fallback xmlns="">
            <p:pic>
              <p:nvPicPr>
                <p:cNvPr id="9" name="Freihand 8">
                  <a:extLst>
                    <a:ext uri="{FF2B5EF4-FFF2-40B4-BE49-F238E27FC236}">
                      <a16:creationId xmlns:a16="http://schemas.microsoft.com/office/drawing/2014/main" id="{63C3090A-D085-4225-910F-F7FE796D0D80}"/>
                    </a:ext>
                  </a:extLst>
                </p:cNvPr>
                <p:cNvPicPr/>
                <p:nvPr/>
              </p:nvPicPr>
              <p:blipFill>
                <a:blip r:embed="rId9"/>
                <a:stretch>
                  <a:fillRect/>
                </a:stretch>
              </p:blipFill>
              <p:spPr>
                <a:xfrm>
                  <a:off x="8860124" y="1346662"/>
                  <a:ext cx="1020240" cy="292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9BC4EFE6-7A4C-4615-857A-68DC1F18234F}"/>
                    </a:ext>
                  </a:extLst>
                </p14:cNvPr>
                <p14:cNvContentPartPr/>
                <p14:nvPr/>
              </p14:nvContentPartPr>
              <p14:xfrm>
                <a:off x="7846004" y="3622942"/>
                <a:ext cx="2093400" cy="756000"/>
              </p14:xfrm>
            </p:contentPart>
          </mc:Choice>
          <mc:Fallback xmlns="">
            <p:pic>
              <p:nvPicPr>
                <p:cNvPr id="11" name="Freihand 10">
                  <a:extLst>
                    <a:ext uri="{FF2B5EF4-FFF2-40B4-BE49-F238E27FC236}">
                      <a16:creationId xmlns:a16="http://schemas.microsoft.com/office/drawing/2014/main" id="{9BC4EFE6-7A4C-4615-857A-68DC1F18234F}"/>
                    </a:ext>
                  </a:extLst>
                </p:cNvPr>
                <p:cNvPicPr/>
                <p:nvPr/>
              </p:nvPicPr>
              <p:blipFill>
                <a:blip r:embed="rId11"/>
                <a:stretch>
                  <a:fillRect/>
                </a:stretch>
              </p:blipFill>
              <p:spPr>
                <a:xfrm>
                  <a:off x="7837364" y="3613942"/>
                  <a:ext cx="2111040" cy="77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2A836A26-F212-4F14-940C-94D306CFB4D3}"/>
                    </a:ext>
                  </a:extLst>
                </p14:cNvPr>
                <p14:cNvContentPartPr/>
                <p14:nvPr/>
              </p14:nvContentPartPr>
              <p14:xfrm>
                <a:off x="734924" y="3344662"/>
                <a:ext cx="61920" cy="962280"/>
              </p14:xfrm>
            </p:contentPart>
          </mc:Choice>
          <mc:Fallback xmlns="">
            <p:pic>
              <p:nvPicPr>
                <p:cNvPr id="15" name="Freihand 14">
                  <a:extLst>
                    <a:ext uri="{FF2B5EF4-FFF2-40B4-BE49-F238E27FC236}">
                      <a16:creationId xmlns:a16="http://schemas.microsoft.com/office/drawing/2014/main" id="{2A836A26-F212-4F14-940C-94D306CFB4D3}"/>
                    </a:ext>
                  </a:extLst>
                </p:cNvPr>
                <p:cNvPicPr/>
                <p:nvPr/>
              </p:nvPicPr>
              <p:blipFill>
                <a:blip r:embed="rId13"/>
                <a:stretch>
                  <a:fillRect/>
                </a:stretch>
              </p:blipFill>
              <p:spPr>
                <a:xfrm>
                  <a:off x="726284" y="3335662"/>
                  <a:ext cx="79560" cy="97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Freihand 2">
                  <a:extLst>
                    <a:ext uri="{FF2B5EF4-FFF2-40B4-BE49-F238E27FC236}">
                      <a16:creationId xmlns:a16="http://schemas.microsoft.com/office/drawing/2014/main" id="{E6F2E271-65F2-40E7-8AF7-47AE724B7913}"/>
                    </a:ext>
                  </a:extLst>
                </p14:cNvPr>
                <p14:cNvContentPartPr/>
                <p14:nvPr/>
              </p14:nvContentPartPr>
              <p14:xfrm>
                <a:off x="6186764" y="1746622"/>
                <a:ext cx="501840" cy="2489760"/>
              </p14:xfrm>
            </p:contentPart>
          </mc:Choice>
          <mc:Fallback xmlns="">
            <p:pic>
              <p:nvPicPr>
                <p:cNvPr id="3" name="Freihand 2">
                  <a:extLst>
                    <a:ext uri="{FF2B5EF4-FFF2-40B4-BE49-F238E27FC236}">
                      <a16:creationId xmlns:a16="http://schemas.microsoft.com/office/drawing/2014/main" id="{E6F2E271-65F2-40E7-8AF7-47AE724B7913}"/>
                    </a:ext>
                  </a:extLst>
                </p:cNvPr>
                <p:cNvPicPr/>
                <p:nvPr/>
              </p:nvPicPr>
              <p:blipFill>
                <a:blip r:embed="rId15"/>
                <a:stretch>
                  <a:fillRect/>
                </a:stretch>
              </p:blipFill>
              <p:spPr>
                <a:xfrm>
                  <a:off x="6177764" y="1737622"/>
                  <a:ext cx="519480" cy="250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Freihand 4">
                  <a:extLst>
                    <a:ext uri="{FF2B5EF4-FFF2-40B4-BE49-F238E27FC236}">
                      <a16:creationId xmlns:a16="http://schemas.microsoft.com/office/drawing/2014/main" id="{254432DA-BD30-4C03-9AF5-D93D2ECDC806}"/>
                    </a:ext>
                  </a:extLst>
                </p14:cNvPr>
                <p14:cNvContentPartPr/>
                <p14:nvPr/>
              </p14:nvContentPartPr>
              <p14:xfrm>
                <a:off x="6629204" y="2127862"/>
                <a:ext cx="86400" cy="1068480"/>
              </p14:xfrm>
            </p:contentPart>
          </mc:Choice>
          <mc:Fallback xmlns="">
            <p:pic>
              <p:nvPicPr>
                <p:cNvPr id="5" name="Freihand 4">
                  <a:extLst>
                    <a:ext uri="{FF2B5EF4-FFF2-40B4-BE49-F238E27FC236}">
                      <a16:creationId xmlns:a16="http://schemas.microsoft.com/office/drawing/2014/main" id="{254432DA-BD30-4C03-9AF5-D93D2ECDC806}"/>
                    </a:ext>
                  </a:extLst>
                </p:cNvPr>
                <p:cNvPicPr/>
                <p:nvPr/>
              </p:nvPicPr>
              <p:blipFill>
                <a:blip r:embed="rId17"/>
                <a:stretch>
                  <a:fillRect/>
                </a:stretch>
              </p:blipFill>
              <p:spPr>
                <a:xfrm>
                  <a:off x="6620204" y="2119222"/>
                  <a:ext cx="104040" cy="1086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2A672CD3-3CC9-436F-BED7-85CC84775287}"/>
                    </a:ext>
                  </a:extLst>
                </p14:cNvPr>
                <p14:cNvContentPartPr/>
                <p14:nvPr/>
              </p14:nvContentPartPr>
              <p14:xfrm>
                <a:off x="6369284" y="2792782"/>
                <a:ext cx="61200" cy="1497960"/>
              </p14:xfrm>
            </p:contentPart>
          </mc:Choice>
          <mc:Fallback xmlns="">
            <p:pic>
              <p:nvPicPr>
                <p:cNvPr id="16" name="Freihand 15">
                  <a:extLst>
                    <a:ext uri="{FF2B5EF4-FFF2-40B4-BE49-F238E27FC236}">
                      <a16:creationId xmlns:a16="http://schemas.microsoft.com/office/drawing/2014/main" id="{2A672CD3-3CC9-436F-BED7-85CC84775287}"/>
                    </a:ext>
                  </a:extLst>
                </p:cNvPr>
                <p:cNvPicPr/>
                <p:nvPr/>
              </p:nvPicPr>
              <p:blipFill>
                <a:blip r:embed="rId19"/>
                <a:stretch>
                  <a:fillRect/>
                </a:stretch>
              </p:blipFill>
              <p:spPr>
                <a:xfrm>
                  <a:off x="6360284" y="2784142"/>
                  <a:ext cx="78840" cy="151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BBAB042A-ECCF-4F68-8C7A-F44352CD6976}"/>
                    </a:ext>
                  </a:extLst>
                </p14:cNvPr>
                <p14:cNvContentPartPr/>
                <p14:nvPr/>
              </p14:nvContentPartPr>
              <p14:xfrm>
                <a:off x="753284" y="3247462"/>
                <a:ext cx="5592960" cy="186120"/>
              </p14:xfrm>
            </p:contentPart>
          </mc:Choice>
          <mc:Fallback xmlns="">
            <p:pic>
              <p:nvPicPr>
                <p:cNvPr id="18" name="Freihand 17">
                  <a:extLst>
                    <a:ext uri="{FF2B5EF4-FFF2-40B4-BE49-F238E27FC236}">
                      <a16:creationId xmlns:a16="http://schemas.microsoft.com/office/drawing/2014/main" id="{BBAB042A-ECCF-4F68-8C7A-F44352CD6976}"/>
                    </a:ext>
                  </a:extLst>
                </p:cNvPr>
                <p:cNvPicPr/>
                <p:nvPr/>
              </p:nvPicPr>
              <p:blipFill>
                <a:blip r:embed="rId21"/>
                <a:stretch>
                  <a:fillRect/>
                </a:stretch>
              </p:blipFill>
              <p:spPr>
                <a:xfrm>
                  <a:off x="744284" y="3238822"/>
                  <a:ext cx="5610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DC2BCF0A-94A1-4423-8876-AAF4B0CCEF48}"/>
                    </a:ext>
                  </a:extLst>
                </p14:cNvPr>
                <p14:cNvContentPartPr/>
                <p14:nvPr/>
              </p14:nvContentPartPr>
              <p14:xfrm>
                <a:off x="5351564" y="3052702"/>
                <a:ext cx="1171440" cy="1637640"/>
              </p14:xfrm>
            </p:contentPart>
          </mc:Choice>
          <mc:Fallback xmlns="">
            <p:pic>
              <p:nvPicPr>
                <p:cNvPr id="20" name="Freihand 19">
                  <a:extLst>
                    <a:ext uri="{FF2B5EF4-FFF2-40B4-BE49-F238E27FC236}">
                      <a16:creationId xmlns:a16="http://schemas.microsoft.com/office/drawing/2014/main" id="{DC2BCF0A-94A1-4423-8876-AAF4B0CCEF48}"/>
                    </a:ext>
                  </a:extLst>
                </p:cNvPr>
                <p:cNvPicPr/>
                <p:nvPr/>
              </p:nvPicPr>
              <p:blipFill>
                <a:blip r:embed="rId23"/>
                <a:stretch>
                  <a:fillRect/>
                </a:stretch>
              </p:blipFill>
              <p:spPr>
                <a:xfrm>
                  <a:off x="5342924" y="3044062"/>
                  <a:ext cx="1189080" cy="1655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D00A931D-BA0D-420B-A76C-E13160C798AA}"/>
                    </a:ext>
                  </a:extLst>
                </p14:cNvPr>
                <p14:cNvContentPartPr/>
                <p14:nvPr/>
              </p14:nvContentPartPr>
              <p14:xfrm>
                <a:off x="5031884" y="4981942"/>
                <a:ext cx="59040" cy="235080"/>
              </p14:xfrm>
            </p:contentPart>
          </mc:Choice>
          <mc:Fallback xmlns="">
            <p:pic>
              <p:nvPicPr>
                <p:cNvPr id="21" name="Freihand 20">
                  <a:extLst>
                    <a:ext uri="{FF2B5EF4-FFF2-40B4-BE49-F238E27FC236}">
                      <a16:creationId xmlns:a16="http://schemas.microsoft.com/office/drawing/2014/main" id="{D00A931D-BA0D-420B-A76C-E13160C798AA}"/>
                    </a:ext>
                  </a:extLst>
                </p:cNvPr>
                <p:cNvPicPr/>
                <p:nvPr/>
              </p:nvPicPr>
              <p:blipFill>
                <a:blip r:embed="rId25"/>
                <a:stretch>
                  <a:fillRect/>
                </a:stretch>
              </p:blipFill>
              <p:spPr>
                <a:xfrm>
                  <a:off x="5022884" y="4972942"/>
                  <a:ext cx="766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559C1AF4-319A-4469-8776-83655D2F9232}"/>
                    </a:ext>
                  </a:extLst>
                </p14:cNvPr>
                <p14:cNvContentPartPr/>
                <p14:nvPr/>
              </p14:nvContentPartPr>
              <p14:xfrm>
                <a:off x="4958444" y="5073022"/>
                <a:ext cx="181080" cy="17280"/>
              </p14:xfrm>
            </p:contentPart>
          </mc:Choice>
          <mc:Fallback xmlns="">
            <p:pic>
              <p:nvPicPr>
                <p:cNvPr id="22" name="Freihand 21">
                  <a:extLst>
                    <a:ext uri="{FF2B5EF4-FFF2-40B4-BE49-F238E27FC236}">
                      <a16:creationId xmlns:a16="http://schemas.microsoft.com/office/drawing/2014/main" id="{559C1AF4-319A-4469-8776-83655D2F9232}"/>
                    </a:ext>
                  </a:extLst>
                </p:cNvPr>
                <p:cNvPicPr/>
                <p:nvPr/>
              </p:nvPicPr>
              <p:blipFill>
                <a:blip r:embed="rId27"/>
                <a:stretch>
                  <a:fillRect/>
                </a:stretch>
              </p:blipFill>
              <p:spPr>
                <a:xfrm>
                  <a:off x="4949444" y="5064022"/>
                  <a:ext cx="198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9997EADE-2E4B-46BC-AD54-756E5DE53D4E}"/>
                    </a:ext>
                  </a:extLst>
                </p14:cNvPr>
                <p14:cNvContentPartPr/>
                <p14:nvPr/>
              </p14:nvContentPartPr>
              <p14:xfrm>
                <a:off x="5321324" y="4866742"/>
                <a:ext cx="185400" cy="222120"/>
              </p14:xfrm>
            </p:contentPart>
          </mc:Choice>
          <mc:Fallback xmlns="">
            <p:pic>
              <p:nvPicPr>
                <p:cNvPr id="24" name="Freihand 23">
                  <a:extLst>
                    <a:ext uri="{FF2B5EF4-FFF2-40B4-BE49-F238E27FC236}">
                      <a16:creationId xmlns:a16="http://schemas.microsoft.com/office/drawing/2014/main" id="{9997EADE-2E4B-46BC-AD54-756E5DE53D4E}"/>
                    </a:ext>
                  </a:extLst>
                </p:cNvPr>
                <p:cNvPicPr/>
                <p:nvPr/>
              </p:nvPicPr>
              <p:blipFill>
                <a:blip r:embed="rId29"/>
                <a:stretch>
                  <a:fillRect/>
                </a:stretch>
              </p:blipFill>
              <p:spPr>
                <a:xfrm>
                  <a:off x="5312684" y="4857742"/>
                  <a:ext cx="203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29CDE5DE-E199-47EC-99A1-45F4E98655E4}"/>
                    </a:ext>
                  </a:extLst>
                </p14:cNvPr>
                <p14:cNvContentPartPr/>
                <p14:nvPr/>
              </p14:nvContentPartPr>
              <p14:xfrm>
                <a:off x="5306564" y="5112622"/>
                <a:ext cx="204120" cy="69120"/>
              </p14:xfrm>
            </p:contentPart>
          </mc:Choice>
          <mc:Fallback xmlns="">
            <p:pic>
              <p:nvPicPr>
                <p:cNvPr id="25" name="Freihand 24">
                  <a:extLst>
                    <a:ext uri="{FF2B5EF4-FFF2-40B4-BE49-F238E27FC236}">
                      <a16:creationId xmlns:a16="http://schemas.microsoft.com/office/drawing/2014/main" id="{29CDE5DE-E199-47EC-99A1-45F4E98655E4}"/>
                    </a:ext>
                  </a:extLst>
                </p:cNvPr>
                <p:cNvPicPr/>
                <p:nvPr/>
              </p:nvPicPr>
              <p:blipFill>
                <a:blip r:embed="rId31"/>
                <a:stretch>
                  <a:fillRect/>
                </a:stretch>
              </p:blipFill>
              <p:spPr>
                <a:xfrm>
                  <a:off x="5297924" y="5103982"/>
                  <a:ext cx="221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23423B02-F0D0-4490-ADB4-2ADF463F5B1C}"/>
                    </a:ext>
                  </a:extLst>
                </p14:cNvPr>
                <p14:cNvContentPartPr/>
                <p14:nvPr/>
              </p14:nvContentPartPr>
              <p14:xfrm>
                <a:off x="5331044" y="5256262"/>
                <a:ext cx="154800" cy="229320"/>
              </p14:xfrm>
            </p:contentPart>
          </mc:Choice>
          <mc:Fallback xmlns="">
            <p:pic>
              <p:nvPicPr>
                <p:cNvPr id="26" name="Freihand 25">
                  <a:extLst>
                    <a:ext uri="{FF2B5EF4-FFF2-40B4-BE49-F238E27FC236}">
                      <a16:creationId xmlns:a16="http://schemas.microsoft.com/office/drawing/2014/main" id="{23423B02-F0D0-4490-ADB4-2ADF463F5B1C}"/>
                    </a:ext>
                  </a:extLst>
                </p:cNvPr>
                <p:cNvPicPr/>
                <p:nvPr/>
              </p:nvPicPr>
              <p:blipFill>
                <a:blip r:embed="rId33"/>
                <a:stretch>
                  <a:fillRect/>
                </a:stretch>
              </p:blipFill>
              <p:spPr>
                <a:xfrm>
                  <a:off x="5322044" y="5247262"/>
                  <a:ext cx="1724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DF0A0C8E-5AF1-407F-98A2-5A370C9352EA}"/>
                    </a:ext>
                  </a:extLst>
                </p14:cNvPr>
                <p14:cNvContentPartPr/>
                <p14:nvPr/>
              </p14:nvContentPartPr>
              <p14:xfrm>
                <a:off x="5770244" y="5022622"/>
                <a:ext cx="181800" cy="238320"/>
              </p14:xfrm>
            </p:contentPart>
          </mc:Choice>
          <mc:Fallback xmlns="">
            <p:pic>
              <p:nvPicPr>
                <p:cNvPr id="28" name="Freihand 27">
                  <a:extLst>
                    <a:ext uri="{FF2B5EF4-FFF2-40B4-BE49-F238E27FC236}">
                      <a16:creationId xmlns:a16="http://schemas.microsoft.com/office/drawing/2014/main" id="{DF0A0C8E-5AF1-407F-98A2-5A370C9352EA}"/>
                    </a:ext>
                  </a:extLst>
                </p:cNvPr>
                <p:cNvPicPr/>
                <p:nvPr/>
              </p:nvPicPr>
              <p:blipFill>
                <a:blip r:embed="rId35"/>
                <a:stretch>
                  <a:fillRect/>
                </a:stretch>
              </p:blipFill>
              <p:spPr>
                <a:xfrm>
                  <a:off x="5761244" y="5013622"/>
                  <a:ext cx="1994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1073FA29-A48D-460C-944D-F351EBF8D819}"/>
                    </a:ext>
                  </a:extLst>
                </p14:cNvPr>
                <p14:cNvContentPartPr/>
                <p14:nvPr/>
              </p14:nvContentPartPr>
              <p14:xfrm>
                <a:off x="5994524" y="5031622"/>
                <a:ext cx="185400" cy="167760"/>
              </p14:xfrm>
            </p:contentPart>
          </mc:Choice>
          <mc:Fallback xmlns="">
            <p:pic>
              <p:nvPicPr>
                <p:cNvPr id="29" name="Freihand 28">
                  <a:extLst>
                    <a:ext uri="{FF2B5EF4-FFF2-40B4-BE49-F238E27FC236}">
                      <a16:creationId xmlns:a16="http://schemas.microsoft.com/office/drawing/2014/main" id="{1073FA29-A48D-460C-944D-F351EBF8D819}"/>
                    </a:ext>
                  </a:extLst>
                </p:cNvPr>
                <p:cNvPicPr/>
                <p:nvPr/>
              </p:nvPicPr>
              <p:blipFill>
                <a:blip r:embed="rId37"/>
                <a:stretch>
                  <a:fillRect/>
                </a:stretch>
              </p:blipFill>
              <p:spPr>
                <a:xfrm>
                  <a:off x="5985524" y="5022622"/>
                  <a:ext cx="203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AB7ECEFB-D359-483C-8734-E903DD5A0BCF}"/>
                    </a:ext>
                  </a:extLst>
                </p14:cNvPr>
                <p14:cNvContentPartPr/>
                <p14:nvPr/>
              </p14:nvContentPartPr>
              <p14:xfrm>
                <a:off x="6191084" y="5212342"/>
                <a:ext cx="93960" cy="169200"/>
              </p14:xfrm>
            </p:contentPart>
          </mc:Choice>
          <mc:Fallback xmlns="">
            <p:pic>
              <p:nvPicPr>
                <p:cNvPr id="30" name="Freihand 29">
                  <a:extLst>
                    <a:ext uri="{FF2B5EF4-FFF2-40B4-BE49-F238E27FC236}">
                      <a16:creationId xmlns:a16="http://schemas.microsoft.com/office/drawing/2014/main" id="{AB7ECEFB-D359-483C-8734-E903DD5A0BCF}"/>
                    </a:ext>
                  </a:extLst>
                </p:cNvPr>
                <p:cNvPicPr/>
                <p:nvPr/>
              </p:nvPicPr>
              <p:blipFill>
                <a:blip r:embed="rId39"/>
                <a:stretch>
                  <a:fillRect/>
                </a:stretch>
              </p:blipFill>
              <p:spPr>
                <a:xfrm>
                  <a:off x="6182444" y="5203702"/>
                  <a:ext cx="111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AEEA0C15-1628-47E7-838E-9C9D3AAA3CBF}"/>
                    </a:ext>
                  </a:extLst>
                </p14:cNvPr>
                <p14:cNvContentPartPr/>
                <p14:nvPr/>
              </p14:nvContentPartPr>
              <p14:xfrm>
                <a:off x="6459284" y="5192182"/>
                <a:ext cx="145440" cy="20880"/>
              </p14:xfrm>
            </p:contentPart>
          </mc:Choice>
          <mc:Fallback xmlns="">
            <p:pic>
              <p:nvPicPr>
                <p:cNvPr id="31" name="Freihand 30">
                  <a:extLst>
                    <a:ext uri="{FF2B5EF4-FFF2-40B4-BE49-F238E27FC236}">
                      <a16:creationId xmlns:a16="http://schemas.microsoft.com/office/drawing/2014/main" id="{AEEA0C15-1628-47E7-838E-9C9D3AAA3CBF}"/>
                    </a:ext>
                  </a:extLst>
                </p:cNvPr>
                <p:cNvPicPr/>
                <p:nvPr/>
              </p:nvPicPr>
              <p:blipFill>
                <a:blip r:embed="rId41"/>
                <a:stretch>
                  <a:fillRect/>
                </a:stretch>
              </p:blipFill>
              <p:spPr>
                <a:xfrm>
                  <a:off x="6450644" y="5183182"/>
                  <a:ext cx="163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D328C094-E5AA-4408-B1D0-F9FEEB1119FF}"/>
                    </a:ext>
                  </a:extLst>
                </p14:cNvPr>
                <p14:cNvContentPartPr/>
                <p14:nvPr/>
              </p14:nvContentPartPr>
              <p14:xfrm>
                <a:off x="6727124" y="5040622"/>
                <a:ext cx="148320" cy="213120"/>
              </p14:xfrm>
            </p:contentPart>
          </mc:Choice>
          <mc:Fallback xmlns="">
            <p:pic>
              <p:nvPicPr>
                <p:cNvPr id="32" name="Freihand 31">
                  <a:extLst>
                    <a:ext uri="{FF2B5EF4-FFF2-40B4-BE49-F238E27FC236}">
                      <a16:creationId xmlns:a16="http://schemas.microsoft.com/office/drawing/2014/main" id="{D328C094-E5AA-4408-B1D0-F9FEEB1119FF}"/>
                    </a:ext>
                  </a:extLst>
                </p:cNvPr>
                <p:cNvPicPr/>
                <p:nvPr/>
              </p:nvPicPr>
              <p:blipFill>
                <a:blip r:embed="rId43"/>
                <a:stretch>
                  <a:fillRect/>
                </a:stretch>
              </p:blipFill>
              <p:spPr>
                <a:xfrm>
                  <a:off x="6718484" y="5031622"/>
                  <a:ext cx="1659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48B090A9-FAA5-44AE-A6C3-E698EBC49D1F}"/>
                    </a:ext>
                  </a:extLst>
                </p14:cNvPr>
                <p14:cNvContentPartPr/>
                <p14:nvPr/>
              </p14:nvContentPartPr>
              <p14:xfrm>
                <a:off x="6820004" y="5061502"/>
                <a:ext cx="217800" cy="209880"/>
              </p14:xfrm>
            </p:contentPart>
          </mc:Choice>
          <mc:Fallback xmlns="">
            <p:pic>
              <p:nvPicPr>
                <p:cNvPr id="33" name="Freihand 32">
                  <a:extLst>
                    <a:ext uri="{FF2B5EF4-FFF2-40B4-BE49-F238E27FC236}">
                      <a16:creationId xmlns:a16="http://schemas.microsoft.com/office/drawing/2014/main" id="{48B090A9-FAA5-44AE-A6C3-E698EBC49D1F}"/>
                    </a:ext>
                  </a:extLst>
                </p:cNvPr>
                <p:cNvPicPr/>
                <p:nvPr/>
              </p:nvPicPr>
              <p:blipFill>
                <a:blip r:embed="rId45"/>
                <a:stretch>
                  <a:fillRect/>
                </a:stretch>
              </p:blipFill>
              <p:spPr>
                <a:xfrm>
                  <a:off x="6811004" y="5052862"/>
                  <a:ext cx="2354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DC0303B2-968C-4DEA-9C6B-F68EEC9DE758}"/>
                    </a:ext>
                  </a:extLst>
                </p14:cNvPr>
                <p14:cNvContentPartPr/>
                <p14:nvPr/>
              </p14:nvContentPartPr>
              <p14:xfrm>
                <a:off x="7108724" y="5108662"/>
                <a:ext cx="115200" cy="139320"/>
              </p14:xfrm>
            </p:contentPart>
          </mc:Choice>
          <mc:Fallback xmlns="">
            <p:pic>
              <p:nvPicPr>
                <p:cNvPr id="34" name="Freihand 33">
                  <a:extLst>
                    <a:ext uri="{FF2B5EF4-FFF2-40B4-BE49-F238E27FC236}">
                      <a16:creationId xmlns:a16="http://schemas.microsoft.com/office/drawing/2014/main" id="{DC0303B2-968C-4DEA-9C6B-F68EEC9DE758}"/>
                    </a:ext>
                  </a:extLst>
                </p:cNvPr>
                <p:cNvPicPr/>
                <p:nvPr/>
              </p:nvPicPr>
              <p:blipFill>
                <a:blip r:embed="rId47"/>
                <a:stretch>
                  <a:fillRect/>
                </a:stretch>
              </p:blipFill>
              <p:spPr>
                <a:xfrm>
                  <a:off x="7099724" y="5099662"/>
                  <a:ext cx="132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BAB0D9DB-9E61-479C-907E-2CAB2303AE66}"/>
                    </a:ext>
                  </a:extLst>
                </p14:cNvPr>
                <p14:cNvContentPartPr/>
                <p14:nvPr/>
              </p14:nvContentPartPr>
              <p14:xfrm>
                <a:off x="7241924" y="5113702"/>
                <a:ext cx="127080" cy="167400"/>
              </p14:xfrm>
            </p:contentPart>
          </mc:Choice>
          <mc:Fallback xmlns="">
            <p:pic>
              <p:nvPicPr>
                <p:cNvPr id="35" name="Freihand 34">
                  <a:extLst>
                    <a:ext uri="{FF2B5EF4-FFF2-40B4-BE49-F238E27FC236}">
                      <a16:creationId xmlns:a16="http://schemas.microsoft.com/office/drawing/2014/main" id="{BAB0D9DB-9E61-479C-907E-2CAB2303AE66}"/>
                    </a:ext>
                  </a:extLst>
                </p:cNvPr>
                <p:cNvPicPr/>
                <p:nvPr/>
              </p:nvPicPr>
              <p:blipFill>
                <a:blip r:embed="rId49"/>
                <a:stretch>
                  <a:fillRect/>
                </a:stretch>
              </p:blipFill>
              <p:spPr>
                <a:xfrm>
                  <a:off x="7232924" y="5105062"/>
                  <a:ext cx="144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F8B4534E-5E10-441D-AD0D-B9BCF61EBBF0}"/>
                    </a:ext>
                  </a:extLst>
                </p14:cNvPr>
                <p14:cNvContentPartPr/>
                <p14:nvPr/>
              </p14:nvContentPartPr>
              <p14:xfrm>
                <a:off x="7389884" y="5013622"/>
                <a:ext cx="196920" cy="238680"/>
              </p14:xfrm>
            </p:contentPart>
          </mc:Choice>
          <mc:Fallback xmlns="">
            <p:pic>
              <p:nvPicPr>
                <p:cNvPr id="36" name="Freihand 35">
                  <a:extLst>
                    <a:ext uri="{FF2B5EF4-FFF2-40B4-BE49-F238E27FC236}">
                      <a16:creationId xmlns:a16="http://schemas.microsoft.com/office/drawing/2014/main" id="{F8B4534E-5E10-441D-AD0D-B9BCF61EBBF0}"/>
                    </a:ext>
                  </a:extLst>
                </p:cNvPr>
                <p:cNvPicPr/>
                <p:nvPr/>
              </p:nvPicPr>
              <p:blipFill>
                <a:blip r:embed="rId51"/>
                <a:stretch>
                  <a:fillRect/>
                </a:stretch>
              </p:blipFill>
              <p:spPr>
                <a:xfrm>
                  <a:off x="7381244" y="5004982"/>
                  <a:ext cx="2145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02E4A1F0-FE09-41C1-849B-6B4C06717B87}"/>
                    </a:ext>
                  </a:extLst>
                </p14:cNvPr>
                <p14:cNvContentPartPr/>
                <p14:nvPr/>
              </p14:nvContentPartPr>
              <p14:xfrm>
                <a:off x="7638284" y="5000662"/>
                <a:ext cx="235440" cy="331560"/>
              </p14:xfrm>
            </p:contentPart>
          </mc:Choice>
          <mc:Fallback xmlns="">
            <p:pic>
              <p:nvPicPr>
                <p:cNvPr id="37" name="Freihand 36">
                  <a:extLst>
                    <a:ext uri="{FF2B5EF4-FFF2-40B4-BE49-F238E27FC236}">
                      <a16:creationId xmlns:a16="http://schemas.microsoft.com/office/drawing/2014/main" id="{02E4A1F0-FE09-41C1-849B-6B4C06717B87}"/>
                    </a:ext>
                  </a:extLst>
                </p:cNvPr>
                <p:cNvPicPr/>
                <p:nvPr/>
              </p:nvPicPr>
              <p:blipFill>
                <a:blip r:embed="rId53"/>
                <a:stretch>
                  <a:fillRect/>
                </a:stretch>
              </p:blipFill>
              <p:spPr>
                <a:xfrm>
                  <a:off x="7629284" y="4992022"/>
                  <a:ext cx="2530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46D27A06-E3DB-4152-8EB7-F1E4B6F12E30}"/>
                    </a:ext>
                  </a:extLst>
                </p14:cNvPr>
                <p14:cNvContentPartPr/>
                <p14:nvPr/>
              </p14:nvContentPartPr>
              <p14:xfrm>
                <a:off x="6612284" y="5400622"/>
                <a:ext cx="1404000" cy="90720"/>
              </p14:xfrm>
            </p:contentPart>
          </mc:Choice>
          <mc:Fallback xmlns="">
            <p:pic>
              <p:nvPicPr>
                <p:cNvPr id="38" name="Freihand 37">
                  <a:extLst>
                    <a:ext uri="{FF2B5EF4-FFF2-40B4-BE49-F238E27FC236}">
                      <a16:creationId xmlns:a16="http://schemas.microsoft.com/office/drawing/2014/main" id="{46D27A06-E3DB-4152-8EB7-F1E4B6F12E30}"/>
                    </a:ext>
                  </a:extLst>
                </p:cNvPr>
                <p:cNvPicPr/>
                <p:nvPr/>
              </p:nvPicPr>
              <p:blipFill>
                <a:blip r:embed="rId55"/>
                <a:stretch>
                  <a:fillRect/>
                </a:stretch>
              </p:blipFill>
              <p:spPr>
                <a:xfrm>
                  <a:off x="6603644" y="5391622"/>
                  <a:ext cx="1421640" cy="108360"/>
                </a:xfrm>
                <a:prstGeom prst="rect">
                  <a:avLst/>
                </a:prstGeom>
              </p:spPr>
            </p:pic>
          </mc:Fallback>
        </mc:AlternateContent>
      </p:grpSp>
    </p:spTree>
    <p:extLst>
      <p:ext uri="{BB962C8B-B14F-4D97-AF65-F5344CB8AC3E}">
        <p14:creationId xmlns:p14="http://schemas.microsoft.com/office/powerpoint/2010/main" val="328431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85799" y="159285"/>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Arial"/>
              </a:rPr>
              <a:t>Anpassungpfade</a:t>
            </a:r>
            <a:r>
              <a:rPr lang="de-DE" sz="2903" b="1" dirty="0">
                <a:solidFill>
                  <a:srgbClr val="000000"/>
                </a:solidFill>
                <a:latin typeface="Arial"/>
              </a:rPr>
              <a:t> 1,5-Grad-Ziel</a:t>
            </a:r>
            <a:endParaRPr sz="2903" dirty="0"/>
          </a:p>
        </p:txBody>
      </p:sp>
      <p:sp>
        <p:nvSpPr>
          <p:cNvPr id="13" name="Rechteck 12">
            <a:extLst>
              <a:ext uri="{FF2B5EF4-FFF2-40B4-BE49-F238E27FC236}">
                <a16:creationId xmlns:a16="http://schemas.microsoft.com/office/drawing/2014/main" id="{1D68F924-40FB-4689-BCA3-93CFA431430D}"/>
              </a:ext>
            </a:extLst>
          </p:cNvPr>
          <p:cNvSpPr/>
          <p:nvPr/>
        </p:nvSpPr>
        <p:spPr>
          <a:xfrm>
            <a:off x="86216" y="74746"/>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pic>
        <p:nvPicPr>
          <p:cNvPr id="3" name="Grafik 2">
            <a:extLst>
              <a:ext uri="{FF2B5EF4-FFF2-40B4-BE49-F238E27FC236}">
                <a16:creationId xmlns:a16="http://schemas.microsoft.com/office/drawing/2014/main" id="{AC3C61E4-6BB3-4EC0-A330-68427F848499}"/>
              </a:ext>
            </a:extLst>
          </p:cNvPr>
          <p:cNvPicPr>
            <a:picLocks noChangeAspect="1"/>
          </p:cNvPicPr>
          <p:nvPr/>
        </p:nvPicPr>
        <p:blipFill>
          <a:blip r:embed="rId3"/>
          <a:stretch>
            <a:fillRect/>
          </a:stretch>
        </p:blipFill>
        <p:spPr>
          <a:xfrm>
            <a:off x="688097" y="789182"/>
            <a:ext cx="7194498" cy="5916528"/>
          </a:xfrm>
          <a:prstGeom prst="rect">
            <a:avLst/>
          </a:prstGeom>
        </p:spPr>
      </p:pic>
      <p:sp>
        <p:nvSpPr>
          <p:cNvPr id="7" name="Rechteck 6">
            <a:extLst>
              <a:ext uri="{FF2B5EF4-FFF2-40B4-BE49-F238E27FC236}">
                <a16:creationId xmlns:a16="http://schemas.microsoft.com/office/drawing/2014/main" id="{D49960B7-964D-43F9-8E15-DCFD7F17BDB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61DA16D-6DFB-469F-A709-086DFB438214}"/>
                  </a:ext>
                </a:extLst>
              </p14:cNvPr>
              <p14:cNvContentPartPr/>
              <p14:nvPr/>
            </p14:nvContentPartPr>
            <p14:xfrm>
              <a:off x="2501084" y="2034622"/>
              <a:ext cx="2223360" cy="655560"/>
            </p14:xfrm>
          </p:contentPart>
        </mc:Choice>
        <mc:Fallback xmlns="">
          <p:pic>
            <p:nvPicPr>
              <p:cNvPr id="2" name="Freihand 1">
                <a:extLst>
                  <a:ext uri="{FF2B5EF4-FFF2-40B4-BE49-F238E27FC236}">
                    <a16:creationId xmlns:a16="http://schemas.microsoft.com/office/drawing/2014/main" id="{361DA16D-6DFB-469F-A709-086DFB438214}"/>
                  </a:ext>
                </a:extLst>
              </p:cNvPr>
              <p:cNvPicPr/>
              <p:nvPr/>
            </p:nvPicPr>
            <p:blipFill>
              <a:blip r:embed="rId5"/>
              <a:stretch>
                <a:fillRect/>
              </a:stretch>
            </p:blipFill>
            <p:spPr>
              <a:xfrm>
                <a:off x="2492444" y="2025622"/>
                <a:ext cx="2241000" cy="67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545F9CDD-9DD8-4DA0-BF70-94DBA1041F89}"/>
                  </a:ext>
                </a:extLst>
              </p14:cNvPr>
              <p14:cNvContentPartPr/>
              <p14:nvPr/>
            </p14:nvContentPartPr>
            <p14:xfrm>
              <a:off x="2040644" y="2522422"/>
              <a:ext cx="2390760" cy="1820520"/>
            </p14:xfrm>
          </p:contentPart>
        </mc:Choice>
        <mc:Fallback xmlns="">
          <p:pic>
            <p:nvPicPr>
              <p:cNvPr id="4" name="Freihand 3">
                <a:extLst>
                  <a:ext uri="{FF2B5EF4-FFF2-40B4-BE49-F238E27FC236}">
                    <a16:creationId xmlns:a16="http://schemas.microsoft.com/office/drawing/2014/main" id="{545F9CDD-9DD8-4DA0-BF70-94DBA1041F89}"/>
                  </a:ext>
                </a:extLst>
              </p:cNvPr>
              <p:cNvPicPr/>
              <p:nvPr/>
            </p:nvPicPr>
            <p:blipFill>
              <a:blip r:embed="rId7"/>
              <a:stretch>
                <a:fillRect/>
              </a:stretch>
            </p:blipFill>
            <p:spPr>
              <a:xfrm>
                <a:off x="2031644" y="2513782"/>
                <a:ext cx="2408400" cy="183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1EB6EAF7-2C5F-4D8F-B7F7-56BC6E4F6FA0}"/>
                  </a:ext>
                </a:extLst>
              </p14:cNvPr>
              <p14:cNvContentPartPr/>
              <p14:nvPr/>
            </p14:nvContentPartPr>
            <p14:xfrm>
              <a:off x="1715564" y="2217142"/>
              <a:ext cx="327600" cy="462960"/>
            </p14:xfrm>
          </p:contentPart>
        </mc:Choice>
        <mc:Fallback xmlns="">
          <p:pic>
            <p:nvPicPr>
              <p:cNvPr id="5" name="Freihand 4">
                <a:extLst>
                  <a:ext uri="{FF2B5EF4-FFF2-40B4-BE49-F238E27FC236}">
                    <a16:creationId xmlns:a16="http://schemas.microsoft.com/office/drawing/2014/main" id="{1EB6EAF7-2C5F-4D8F-B7F7-56BC6E4F6FA0}"/>
                  </a:ext>
                </a:extLst>
              </p:cNvPr>
              <p:cNvPicPr/>
              <p:nvPr/>
            </p:nvPicPr>
            <p:blipFill>
              <a:blip r:embed="rId9"/>
              <a:stretch>
                <a:fillRect/>
              </a:stretch>
            </p:blipFill>
            <p:spPr>
              <a:xfrm>
                <a:off x="1706924" y="2208502"/>
                <a:ext cx="34524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339A5C5-DE61-4C71-8955-E7892D7AE049}"/>
                  </a:ext>
                </a:extLst>
              </p14:cNvPr>
              <p14:cNvContentPartPr/>
              <p14:nvPr/>
            </p14:nvContentPartPr>
            <p14:xfrm>
              <a:off x="4110284" y="4015702"/>
              <a:ext cx="355320" cy="204480"/>
            </p14:xfrm>
          </p:contentPart>
        </mc:Choice>
        <mc:Fallback xmlns="">
          <p:pic>
            <p:nvPicPr>
              <p:cNvPr id="8" name="Freihand 7">
                <a:extLst>
                  <a:ext uri="{FF2B5EF4-FFF2-40B4-BE49-F238E27FC236}">
                    <a16:creationId xmlns:a16="http://schemas.microsoft.com/office/drawing/2014/main" id="{0339A5C5-DE61-4C71-8955-E7892D7AE049}"/>
                  </a:ext>
                </a:extLst>
              </p:cNvPr>
              <p:cNvPicPr/>
              <p:nvPr/>
            </p:nvPicPr>
            <p:blipFill>
              <a:blip r:embed="rId11"/>
              <a:stretch>
                <a:fillRect/>
              </a:stretch>
            </p:blipFill>
            <p:spPr>
              <a:xfrm>
                <a:off x="4101284" y="4006702"/>
                <a:ext cx="372960" cy="222120"/>
              </a:xfrm>
              <a:prstGeom prst="rect">
                <a:avLst/>
              </a:prstGeom>
            </p:spPr>
          </p:pic>
        </mc:Fallback>
      </mc:AlternateContent>
    </p:spTree>
    <p:extLst>
      <p:ext uri="{BB962C8B-B14F-4D97-AF65-F5344CB8AC3E}">
        <p14:creationId xmlns:p14="http://schemas.microsoft.com/office/powerpoint/2010/main" val="178859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93452" y="555655"/>
            <a:ext cx="8159151" cy="4589522"/>
          </a:xfrm>
          <a:prstGeom prst="rect">
            <a:avLst/>
          </a:prstGeom>
        </p:spPr>
      </p:pic>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Ewigkeitsaufgabe – Grubenwasser </a:t>
            </a:r>
            <a:endParaRPr sz="2903" dirty="0"/>
          </a:p>
        </p:txBody>
      </p:sp>
      <p:sp>
        <p:nvSpPr>
          <p:cNvPr id="19" name="Rechteck 18">
            <a:extLst>
              <a:ext uri="{FF2B5EF4-FFF2-40B4-BE49-F238E27FC236}">
                <a16:creationId xmlns:a16="http://schemas.microsoft.com/office/drawing/2014/main" id="{99092EE8-C815-42B1-92A3-E60D8C638741}"/>
              </a:ext>
            </a:extLst>
          </p:cNvPr>
          <p:cNvSpPr/>
          <p:nvPr/>
        </p:nvSpPr>
        <p:spPr>
          <a:xfrm>
            <a:off x="841524" y="38791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23" name="Textfeld 22"/>
          <p:cNvSpPr txBox="1"/>
          <p:nvPr/>
        </p:nvSpPr>
        <p:spPr>
          <a:xfrm>
            <a:off x="110704" y="5212424"/>
            <a:ext cx="1241174" cy="343620"/>
          </a:xfrm>
          <a:prstGeom prst="rect">
            <a:avLst/>
          </a:prstGeom>
          <a:noFill/>
        </p:spPr>
        <p:txBody>
          <a:bodyPr wrap="none" rtlCol="0">
            <a:spAutoFit/>
          </a:bodyPr>
          <a:lstStyle/>
          <a:p>
            <a:r>
              <a:rPr lang="de-DE" sz="1633" dirty="0"/>
              <a:t>Quelle: WAZ</a:t>
            </a:r>
          </a:p>
        </p:txBody>
      </p:sp>
      <p:sp>
        <p:nvSpPr>
          <p:cNvPr id="24" name="Rechteck 23"/>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34C3DDA8-5884-4EEC-A1AB-4CE8C9AB0F42}"/>
                  </a:ext>
                </a:extLst>
              </p14:cNvPr>
              <p14:cNvContentPartPr/>
              <p14:nvPr/>
            </p14:nvContentPartPr>
            <p14:xfrm>
              <a:off x="950564" y="36262"/>
              <a:ext cx="3897720" cy="960840"/>
            </p14:xfrm>
          </p:contentPart>
        </mc:Choice>
        <mc:Fallback xmlns="">
          <p:pic>
            <p:nvPicPr>
              <p:cNvPr id="6" name="Freihand 5">
                <a:extLst>
                  <a:ext uri="{FF2B5EF4-FFF2-40B4-BE49-F238E27FC236}">
                    <a16:creationId xmlns:a16="http://schemas.microsoft.com/office/drawing/2014/main" id="{34C3DDA8-5884-4EEC-A1AB-4CE8C9AB0F42}"/>
                  </a:ext>
                </a:extLst>
              </p:cNvPr>
              <p:cNvPicPr/>
              <p:nvPr/>
            </p:nvPicPr>
            <p:blipFill>
              <a:blip r:embed="rId5"/>
              <a:stretch>
                <a:fillRect/>
              </a:stretch>
            </p:blipFill>
            <p:spPr>
              <a:xfrm>
                <a:off x="941924" y="27262"/>
                <a:ext cx="3915360" cy="97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A38862AE-1E91-4BF4-85CB-FA7DA6DB585F}"/>
                  </a:ext>
                </a:extLst>
              </p14:cNvPr>
              <p14:cNvContentPartPr/>
              <p14:nvPr/>
            </p14:nvContentPartPr>
            <p14:xfrm>
              <a:off x="908804" y="1375822"/>
              <a:ext cx="6951240" cy="3717720"/>
            </p14:xfrm>
          </p:contentPart>
        </mc:Choice>
        <mc:Fallback xmlns="">
          <p:pic>
            <p:nvPicPr>
              <p:cNvPr id="7" name="Freihand 6">
                <a:extLst>
                  <a:ext uri="{FF2B5EF4-FFF2-40B4-BE49-F238E27FC236}">
                    <a16:creationId xmlns:a16="http://schemas.microsoft.com/office/drawing/2014/main" id="{A38862AE-1E91-4BF4-85CB-FA7DA6DB585F}"/>
                  </a:ext>
                </a:extLst>
              </p:cNvPr>
              <p:cNvPicPr/>
              <p:nvPr/>
            </p:nvPicPr>
            <p:blipFill>
              <a:blip r:embed="rId7"/>
              <a:stretch>
                <a:fillRect/>
              </a:stretch>
            </p:blipFill>
            <p:spPr>
              <a:xfrm>
                <a:off x="900164" y="1366822"/>
                <a:ext cx="6968880" cy="373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BF1E0953-2601-4836-B7A8-6BDEB69BCB5C}"/>
                  </a:ext>
                </a:extLst>
              </p14:cNvPr>
              <p14:cNvContentPartPr/>
              <p14:nvPr/>
            </p14:nvContentPartPr>
            <p14:xfrm>
              <a:off x="850124" y="1344142"/>
              <a:ext cx="6557400" cy="3558240"/>
            </p14:xfrm>
          </p:contentPart>
        </mc:Choice>
        <mc:Fallback xmlns="">
          <p:pic>
            <p:nvPicPr>
              <p:cNvPr id="10" name="Freihand 9">
                <a:extLst>
                  <a:ext uri="{FF2B5EF4-FFF2-40B4-BE49-F238E27FC236}">
                    <a16:creationId xmlns:a16="http://schemas.microsoft.com/office/drawing/2014/main" id="{BF1E0953-2601-4836-B7A8-6BDEB69BCB5C}"/>
                  </a:ext>
                </a:extLst>
              </p:cNvPr>
              <p:cNvPicPr/>
              <p:nvPr/>
            </p:nvPicPr>
            <p:blipFill>
              <a:blip r:embed="rId9"/>
              <a:stretch>
                <a:fillRect/>
              </a:stretch>
            </p:blipFill>
            <p:spPr>
              <a:xfrm>
                <a:off x="841484" y="1335142"/>
                <a:ext cx="6575040" cy="3575880"/>
              </a:xfrm>
              <a:prstGeom prst="rect">
                <a:avLst/>
              </a:prstGeom>
            </p:spPr>
          </p:pic>
        </mc:Fallback>
      </mc:AlternateContent>
      <p:grpSp>
        <p:nvGrpSpPr>
          <p:cNvPr id="44" name="Gruppieren 43">
            <a:extLst>
              <a:ext uri="{FF2B5EF4-FFF2-40B4-BE49-F238E27FC236}">
                <a16:creationId xmlns:a16="http://schemas.microsoft.com/office/drawing/2014/main" id="{6541D1EE-A661-481D-BDB7-77E84F556546}"/>
              </a:ext>
            </a:extLst>
          </p:cNvPr>
          <p:cNvGrpSpPr/>
          <p:nvPr/>
        </p:nvGrpSpPr>
        <p:grpSpPr>
          <a:xfrm>
            <a:off x="300764" y="14302"/>
            <a:ext cx="10636560" cy="5645520"/>
            <a:chOff x="300764" y="14302"/>
            <a:chExt cx="10636560" cy="5645520"/>
          </a:xfrm>
        </p:grpSpPr>
        <mc:AlternateContent xmlns:mc="http://schemas.openxmlformats.org/markup-compatibility/2006" xmlns:p14="http://schemas.microsoft.com/office/powerpoint/2010/main">
          <mc:Choice Requires="p14">
            <p:contentPart p14:bwMode="auto" r:id="rId10">
              <p14:nvContentPartPr>
                <p14:cNvPr id="2" name="Freihand 1">
                  <a:extLst>
                    <a:ext uri="{FF2B5EF4-FFF2-40B4-BE49-F238E27FC236}">
                      <a16:creationId xmlns:a16="http://schemas.microsoft.com/office/drawing/2014/main" id="{64A20116-ACFB-43F6-BB13-154C9D281838}"/>
                    </a:ext>
                  </a:extLst>
                </p14:cNvPr>
                <p14:cNvContentPartPr/>
                <p14:nvPr/>
              </p14:nvContentPartPr>
              <p14:xfrm>
                <a:off x="1271684" y="2915182"/>
                <a:ext cx="468000" cy="130320"/>
              </p14:xfrm>
            </p:contentPart>
          </mc:Choice>
          <mc:Fallback xmlns="">
            <p:pic>
              <p:nvPicPr>
                <p:cNvPr id="2" name="Freihand 1">
                  <a:extLst>
                    <a:ext uri="{FF2B5EF4-FFF2-40B4-BE49-F238E27FC236}">
                      <a16:creationId xmlns:a16="http://schemas.microsoft.com/office/drawing/2014/main" id="{64A20116-ACFB-43F6-BB13-154C9D281838}"/>
                    </a:ext>
                  </a:extLst>
                </p:cNvPr>
                <p:cNvPicPr/>
                <p:nvPr/>
              </p:nvPicPr>
              <p:blipFill>
                <a:blip r:embed="rId11"/>
                <a:stretch>
                  <a:fillRect/>
                </a:stretch>
              </p:blipFill>
              <p:spPr>
                <a:xfrm>
                  <a:off x="1262684" y="2906542"/>
                  <a:ext cx="485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Freihand 2">
                  <a:extLst>
                    <a:ext uri="{FF2B5EF4-FFF2-40B4-BE49-F238E27FC236}">
                      <a16:creationId xmlns:a16="http://schemas.microsoft.com/office/drawing/2014/main" id="{CD53FC61-9CBB-4E05-B700-A864F96439E7}"/>
                    </a:ext>
                  </a:extLst>
                </p14:cNvPr>
                <p14:cNvContentPartPr/>
                <p14:nvPr/>
              </p14:nvContentPartPr>
              <p14:xfrm>
                <a:off x="1274564" y="2964142"/>
                <a:ext cx="641520" cy="162360"/>
              </p14:xfrm>
            </p:contentPart>
          </mc:Choice>
          <mc:Fallback xmlns="">
            <p:pic>
              <p:nvPicPr>
                <p:cNvPr id="3" name="Freihand 2">
                  <a:extLst>
                    <a:ext uri="{FF2B5EF4-FFF2-40B4-BE49-F238E27FC236}">
                      <a16:creationId xmlns:a16="http://schemas.microsoft.com/office/drawing/2014/main" id="{CD53FC61-9CBB-4E05-B700-A864F96439E7}"/>
                    </a:ext>
                  </a:extLst>
                </p:cNvPr>
                <p:cNvPicPr/>
                <p:nvPr/>
              </p:nvPicPr>
              <p:blipFill>
                <a:blip r:embed="rId13"/>
                <a:stretch>
                  <a:fillRect/>
                </a:stretch>
              </p:blipFill>
              <p:spPr>
                <a:xfrm>
                  <a:off x="1265564" y="2955502"/>
                  <a:ext cx="659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Freihand 3">
                  <a:extLst>
                    <a:ext uri="{FF2B5EF4-FFF2-40B4-BE49-F238E27FC236}">
                      <a16:creationId xmlns:a16="http://schemas.microsoft.com/office/drawing/2014/main" id="{103751E2-6C2B-4308-BF00-F547E9243427}"/>
                    </a:ext>
                  </a:extLst>
                </p14:cNvPr>
                <p14:cNvContentPartPr/>
                <p14:nvPr/>
              </p14:nvContentPartPr>
              <p14:xfrm>
                <a:off x="1340804" y="2880622"/>
                <a:ext cx="1002240" cy="227880"/>
              </p14:xfrm>
            </p:contentPart>
          </mc:Choice>
          <mc:Fallback xmlns="">
            <p:pic>
              <p:nvPicPr>
                <p:cNvPr id="4" name="Freihand 3">
                  <a:extLst>
                    <a:ext uri="{FF2B5EF4-FFF2-40B4-BE49-F238E27FC236}">
                      <a16:creationId xmlns:a16="http://schemas.microsoft.com/office/drawing/2014/main" id="{103751E2-6C2B-4308-BF00-F547E9243427}"/>
                    </a:ext>
                  </a:extLst>
                </p:cNvPr>
                <p:cNvPicPr/>
                <p:nvPr/>
              </p:nvPicPr>
              <p:blipFill>
                <a:blip r:embed="rId15"/>
                <a:stretch>
                  <a:fillRect/>
                </a:stretch>
              </p:blipFill>
              <p:spPr>
                <a:xfrm>
                  <a:off x="1332164" y="2871982"/>
                  <a:ext cx="10198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5B8BA746-4067-4526-991D-2EECE4B4770D}"/>
                    </a:ext>
                  </a:extLst>
                </p14:cNvPr>
                <p14:cNvContentPartPr/>
                <p14:nvPr/>
              </p14:nvContentPartPr>
              <p14:xfrm>
                <a:off x="1225964" y="14302"/>
                <a:ext cx="914400" cy="757800"/>
              </p14:xfrm>
            </p:contentPart>
          </mc:Choice>
          <mc:Fallback xmlns="">
            <p:pic>
              <p:nvPicPr>
                <p:cNvPr id="12" name="Freihand 11">
                  <a:extLst>
                    <a:ext uri="{FF2B5EF4-FFF2-40B4-BE49-F238E27FC236}">
                      <a16:creationId xmlns:a16="http://schemas.microsoft.com/office/drawing/2014/main" id="{5B8BA746-4067-4526-991D-2EECE4B4770D}"/>
                    </a:ext>
                  </a:extLst>
                </p:cNvPr>
                <p:cNvPicPr/>
                <p:nvPr/>
              </p:nvPicPr>
              <p:blipFill>
                <a:blip r:embed="rId17"/>
                <a:stretch>
                  <a:fillRect/>
                </a:stretch>
              </p:blipFill>
              <p:spPr>
                <a:xfrm>
                  <a:off x="1216964" y="5662"/>
                  <a:ext cx="932040" cy="775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E9286A93-5807-4D1B-AA00-B9BD67A5F7FD}"/>
                    </a:ext>
                  </a:extLst>
                </p14:cNvPr>
                <p14:cNvContentPartPr/>
                <p14:nvPr/>
              </p14:nvContentPartPr>
              <p14:xfrm>
                <a:off x="4684484" y="1008622"/>
                <a:ext cx="4196520" cy="1308240"/>
              </p14:xfrm>
            </p:contentPart>
          </mc:Choice>
          <mc:Fallback xmlns="">
            <p:pic>
              <p:nvPicPr>
                <p:cNvPr id="16" name="Freihand 15">
                  <a:extLst>
                    <a:ext uri="{FF2B5EF4-FFF2-40B4-BE49-F238E27FC236}">
                      <a16:creationId xmlns:a16="http://schemas.microsoft.com/office/drawing/2014/main" id="{E9286A93-5807-4D1B-AA00-B9BD67A5F7FD}"/>
                    </a:ext>
                  </a:extLst>
                </p:cNvPr>
                <p:cNvPicPr/>
                <p:nvPr/>
              </p:nvPicPr>
              <p:blipFill>
                <a:blip r:embed="rId19"/>
                <a:stretch>
                  <a:fillRect/>
                </a:stretch>
              </p:blipFill>
              <p:spPr>
                <a:xfrm>
                  <a:off x="4675484" y="999982"/>
                  <a:ext cx="4214160" cy="1325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Freihand 19">
                  <a:extLst>
                    <a:ext uri="{FF2B5EF4-FFF2-40B4-BE49-F238E27FC236}">
                      <a16:creationId xmlns:a16="http://schemas.microsoft.com/office/drawing/2014/main" id="{029DE91C-0A69-4FC1-B949-96BDA482D49B}"/>
                    </a:ext>
                  </a:extLst>
                </p14:cNvPr>
                <p14:cNvContentPartPr/>
                <p14:nvPr/>
              </p14:nvContentPartPr>
              <p14:xfrm>
                <a:off x="4549124" y="736462"/>
                <a:ext cx="509040" cy="470880"/>
              </p14:xfrm>
            </p:contentPart>
          </mc:Choice>
          <mc:Fallback xmlns="">
            <p:pic>
              <p:nvPicPr>
                <p:cNvPr id="20" name="Freihand 19">
                  <a:extLst>
                    <a:ext uri="{FF2B5EF4-FFF2-40B4-BE49-F238E27FC236}">
                      <a16:creationId xmlns:a16="http://schemas.microsoft.com/office/drawing/2014/main" id="{029DE91C-0A69-4FC1-B949-96BDA482D49B}"/>
                    </a:ext>
                  </a:extLst>
                </p:cNvPr>
                <p:cNvPicPr/>
                <p:nvPr/>
              </p:nvPicPr>
              <p:blipFill>
                <a:blip r:embed="rId21"/>
                <a:stretch>
                  <a:fillRect/>
                </a:stretch>
              </p:blipFill>
              <p:spPr>
                <a:xfrm>
                  <a:off x="4540484" y="727462"/>
                  <a:ext cx="52668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Freihand 21">
                  <a:extLst>
                    <a:ext uri="{FF2B5EF4-FFF2-40B4-BE49-F238E27FC236}">
                      <a16:creationId xmlns:a16="http://schemas.microsoft.com/office/drawing/2014/main" id="{FA7E00BB-C41E-40FC-B6F7-3AF7BFAAD4EB}"/>
                    </a:ext>
                  </a:extLst>
                </p14:cNvPr>
                <p14:cNvContentPartPr/>
                <p14:nvPr/>
              </p14:nvContentPartPr>
              <p14:xfrm>
                <a:off x="9102044" y="2145862"/>
                <a:ext cx="186840" cy="230760"/>
              </p14:xfrm>
            </p:contentPart>
          </mc:Choice>
          <mc:Fallback xmlns="">
            <p:pic>
              <p:nvPicPr>
                <p:cNvPr id="22" name="Freihand 21">
                  <a:extLst>
                    <a:ext uri="{FF2B5EF4-FFF2-40B4-BE49-F238E27FC236}">
                      <a16:creationId xmlns:a16="http://schemas.microsoft.com/office/drawing/2014/main" id="{FA7E00BB-C41E-40FC-B6F7-3AF7BFAAD4EB}"/>
                    </a:ext>
                  </a:extLst>
                </p:cNvPr>
                <p:cNvPicPr/>
                <p:nvPr/>
              </p:nvPicPr>
              <p:blipFill>
                <a:blip r:embed="rId23"/>
                <a:stretch>
                  <a:fillRect/>
                </a:stretch>
              </p:blipFill>
              <p:spPr>
                <a:xfrm>
                  <a:off x="9093044" y="2136862"/>
                  <a:ext cx="2044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Freihand 24">
                  <a:extLst>
                    <a:ext uri="{FF2B5EF4-FFF2-40B4-BE49-F238E27FC236}">
                      <a16:creationId xmlns:a16="http://schemas.microsoft.com/office/drawing/2014/main" id="{27B73D50-0ABE-4D89-9835-F29EA79F08F7}"/>
                    </a:ext>
                  </a:extLst>
                </p14:cNvPr>
                <p14:cNvContentPartPr/>
                <p14:nvPr/>
              </p14:nvContentPartPr>
              <p14:xfrm>
                <a:off x="9317324" y="2119582"/>
                <a:ext cx="138600" cy="217080"/>
              </p14:xfrm>
            </p:contentPart>
          </mc:Choice>
          <mc:Fallback xmlns="">
            <p:pic>
              <p:nvPicPr>
                <p:cNvPr id="25" name="Freihand 24">
                  <a:extLst>
                    <a:ext uri="{FF2B5EF4-FFF2-40B4-BE49-F238E27FC236}">
                      <a16:creationId xmlns:a16="http://schemas.microsoft.com/office/drawing/2014/main" id="{27B73D50-0ABE-4D89-9835-F29EA79F08F7}"/>
                    </a:ext>
                  </a:extLst>
                </p:cNvPr>
                <p:cNvPicPr/>
                <p:nvPr/>
              </p:nvPicPr>
              <p:blipFill>
                <a:blip r:embed="rId25"/>
                <a:stretch>
                  <a:fillRect/>
                </a:stretch>
              </p:blipFill>
              <p:spPr>
                <a:xfrm>
                  <a:off x="9308684" y="2110942"/>
                  <a:ext cx="1562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Freihand 25">
                  <a:extLst>
                    <a:ext uri="{FF2B5EF4-FFF2-40B4-BE49-F238E27FC236}">
                      <a16:creationId xmlns:a16="http://schemas.microsoft.com/office/drawing/2014/main" id="{D5CA3B7F-885E-46A8-874A-3934B7295D22}"/>
                    </a:ext>
                  </a:extLst>
                </p14:cNvPr>
                <p14:cNvContentPartPr/>
                <p14:nvPr/>
              </p14:nvContentPartPr>
              <p14:xfrm>
                <a:off x="9312284" y="2155582"/>
                <a:ext cx="160200" cy="151560"/>
              </p14:xfrm>
            </p:contentPart>
          </mc:Choice>
          <mc:Fallback xmlns="">
            <p:pic>
              <p:nvPicPr>
                <p:cNvPr id="26" name="Freihand 25">
                  <a:extLst>
                    <a:ext uri="{FF2B5EF4-FFF2-40B4-BE49-F238E27FC236}">
                      <a16:creationId xmlns:a16="http://schemas.microsoft.com/office/drawing/2014/main" id="{D5CA3B7F-885E-46A8-874A-3934B7295D22}"/>
                    </a:ext>
                  </a:extLst>
                </p:cNvPr>
                <p:cNvPicPr/>
                <p:nvPr/>
              </p:nvPicPr>
              <p:blipFill>
                <a:blip r:embed="rId27"/>
                <a:stretch>
                  <a:fillRect/>
                </a:stretch>
              </p:blipFill>
              <p:spPr>
                <a:xfrm>
                  <a:off x="9303644" y="2146942"/>
                  <a:ext cx="177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2586EF5F-1418-4864-B6B8-8725BABF87AB}"/>
                    </a:ext>
                  </a:extLst>
                </p14:cNvPr>
                <p14:cNvContentPartPr/>
                <p14:nvPr/>
              </p14:nvContentPartPr>
              <p14:xfrm>
                <a:off x="9568604" y="1949302"/>
                <a:ext cx="608760" cy="337320"/>
              </p14:xfrm>
            </p:contentPart>
          </mc:Choice>
          <mc:Fallback xmlns="">
            <p:pic>
              <p:nvPicPr>
                <p:cNvPr id="27" name="Freihand 26">
                  <a:extLst>
                    <a:ext uri="{FF2B5EF4-FFF2-40B4-BE49-F238E27FC236}">
                      <a16:creationId xmlns:a16="http://schemas.microsoft.com/office/drawing/2014/main" id="{2586EF5F-1418-4864-B6B8-8725BABF87AB}"/>
                    </a:ext>
                  </a:extLst>
                </p:cNvPr>
                <p:cNvPicPr/>
                <p:nvPr/>
              </p:nvPicPr>
              <p:blipFill>
                <a:blip r:embed="rId29"/>
                <a:stretch>
                  <a:fillRect/>
                </a:stretch>
              </p:blipFill>
              <p:spPr>
                <a:xfrm>
                  <a:off x="9559964" y="1940662"/>
                  <a:ext cx="6264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Freihand 27">
                  <a:extLst>
                    <a:ext uri="{FF2B5EF4-FFF2-40B4-BE49-F238E27FC236}">
                      <a16:creationId xmlns:a16="http://schemas.microsoft.com/office/drawing/2014/main" id="{4EF55182-D13F-46B0-937A-5DEB73FF4891}"/>
                    </a:ext>
                  </a:extLst>
                </p14:cNvPr>
                <p14:cNvContentPartPr/>
                <p14:nvPr/>
              </p14:nvContentPartPr>
              <p14:xfrm>
                <a:off x="10297244" y="1913662"/>
                <a:ext cx="330840" cy="183240"/>
              </p14:xfrm>
            </p:contentPart>
          </mc:Choice>
          <mc:Fallback xmlns="">
            <p:pic>
              <p:nvPicPr>
                <p:cNvPr id="28" name="Freihand 27">
                  <a:extLst>
                    <a:ext uri="{FF2B5EF4-FFF2-40B4-BE49-F238E27FC236}">
                      <a16:creationId xmlns:a16="http://schemas.microsoft.com/office/drawing/2014/main" id="{4EF55182-D13F-46B0-937A-5DEB73FF4891}"/>
                    </a:ext>
                  </a:extLst>
                </p:cNvPr>
                <p:cNvPicPr/>
                <p:nvPr/>
              </p:nvPicPr>
              <p:blipFill>
                <a:blip r:embed="rId31"/>
                <a:stretch>
                  <a:fillRect/>
                </a:stretch>
              </p:blipFill>
              <p:spPr>
                <a:xfrm>
                  <a:off x="10288244" y="1904662"/>
                  <a:ext cx="348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898C696F-0691-4146-B3A3-B83660375EA9}"/>
                    </a:ext>
                  </a:extLst>
                </p14:cNvPr>
                <p14:cNvContentPartPr/>
                <p14:nvPr/>
              </p14:nvContentPartPr>
              <p14:xfrm>
                <a:off x="9718004" y="2585422"/>
                <a:ext cx="32400" cy="213840"/>
              </p14:xfrm>
            </p:contentPart>
          </mc:Choice>
          <mc:Fallback xmlns="">
            <p:pic>
              <p:nvPicPr>
                <p:cNvPr id="29" name="Freihand 28">
                  <a:extLst>
                    <a:ext uri="{FF2B5EF4-FFF2-40B4-BE49-F238E27FC236}">
                      <a16:creationId xmlns:a16="http://schemas.microsoft.com/office/drawing/2014/main" id="{898C696F-0691-4146-B3A3-B83660375EA9}"/>
                    </a:ext>
                  </a:extLst>
                </p:cNvPr>
                <p:cNvPicPr/>
                <p:nvPr/>
              </p:nvPicPr>
              <p:blipFill>
                <a:blip r:embed="rId33"/>
                <a:stretch>
                  <a:fillRect/>
                </a:stretch>
              </p:blipFill>
              <p:spPr>
                <a:xfrm>
                  <a:off x="9709004" y="2576782"/>
                  <a:ext cx="500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0AE5E6ED-5085-4B7B-BAAB-892C00D01ACA}"/>
                    </a:ext>
                  </a:extLst>
                </p14:cNvPr>
                <p14:cNvContentPartPr/>
                <p14:nvPr/>
              </p14:nvContentPartPr>
              <p14:xfrm>
                <a:off x="9700364" y="2487502"/>
                <a:ext cx="262080" cy="151560"/>
              </p14:xfrm>
            </p:contentPart>
          </mc:Choice>
          <mc:Fallback xmlns="">
            <p:pic>
              <p:nvPicPr>
                <p:cNvPr id="30" name="Freihand 29">
                  <a:extLst>
                    <a:ext uri="{FF2B5EF4-FFF2-40B4-BE49-F238E27FC236}">
                      <a16:creationId xmlns:a16="http://schemas.microsoft.com/office/drawing/2014/main" id="{0AE5E6ED-5085-4B7B-BAAB-892C00D01ACA}"/>
                    </a:ext>
                  </a:extLst>
                </p:cNvPr>
                <p:cNvPicPr/>
                <p:nvPr/>
              </p:nvPicPr>
              <p:blipFill>
                <a:blip r:embed="rId35"/>
                <a:stretch>
                  <a:fillRect/>
                </a:stretch>
              </p:blipFill>
              <p:spPr>
                <a:xfrm>
                  <a:off x="9691364" y="2478862"/>
                  <a:ext cx="279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01AF5FFC-1E2A-4F5F-8EB6-08A743C59289}"/>
                    </a:ext>
                  </a:extLst>
                </p14:cNvPr>
                <p14:cNvContentPartPr/>
                <p14:nvPr/>
              </p14:nvContentPartPr>
              <p14:xfrm>
                <a:off x="9733484" y="2747422"/>
                <a:ext cx="244080" cy="75600"/>
              </p14:xfrm>
            </p:contentPart>
          </mc:Choice>
          <mc:Fallback xmlns="">
            <p:pic>
              <p:nvPicPr>
                <p:cNvPr id="31" name="Freihand 30">
                  <a:extLst>
                    <a:ext uri="{FF2B5EF4-FFF2-40B4-BE49-F238E27FC236}">
                      <a16:creationId xmlns:a16="http://schemas.microsoft.com/office/drawing/2014/main" id="{01AF5FFC-1E2A-4F5F-8EB6-08A743C59289}"/>
                    </a:ext>
                  </a:extLst>
                </p:cNvPr>
                <p:cNvPicPr/>
                <p:nvPr/>
              </p:nvPicPr>
              <p:blipFill>
                <a:blip r:embed="rId37"/>
                <a:stretch>
                  <a:fillRect/>
                </a:stretch>
              </p:blipFill>
              <p:spPr>
                <a:xfrm>
                  <a:off x="9724484" y="2738782"/>
                  <a:ext cx="261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Freihand 31">
                  <a:extLst>
                    <a:ext uri="{FF2B5EF4-FFF2-40B4-BE49-F238E27FC236}">
                      <a16:creationId xmlns:a16="http://schemas.microsoft.com/office/drawing/2014/main" id="{5BAE0D5E-A1D9-4F07-9713-3C1AAE18EA25}"/>
                    </a:ext>
                  </a:extLst>
                </p14:cNvPr>
                <p14:cNvContentPartPr/>
                <p14:nvPr/>
              </p14:nvContentPartPr>
              <p14:xfrm>
                <a:off x="10125524" y="2451502"/>
                <a:ext cx="193680" cy="318240"/>
              </p14:xfrm>
            </p:contentPart>
          </mc:Choice>
          <mc:Fallback xmlns="">
            <p:pic>
              <p:nvPicPr>
                <p:cNvPr id="32" name="Freihand 31">
                  <a:extLst>
                    <a:ext uri="{FF2B5EF4-FFF2-40B4-BE49-F238E27FC236}">
                      <a16:creationId xmlns:a16="http://schemas.microsoft.com/office/drawing/2014/main" id="{5BAE0D5E-A1D9-4F07-9713-3C1AAE18EA25}"/>
                    </a:ext>
                  </a:extLst>
                </p:cNvPr>
                <p:cNvPicPr/>
                <p:nvPr/>
              </p:nvPicPr>
              <p:blipFill>
                <a:blip r:embed="rId39"/>
                <a:stretch>
                  <a:fillRect/>
                </a:stretch>
              </p:blipFill>
              <p:spPr>
                <a:xfrm>
                  <a:off x="10116524" y="2442862"/>
                  <a:ext cx="2113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Freihand 32">
                  <a:extLst>
                    <a:ext uri="{FF2B5EF4-FFF2-40B4-BE49-F238E27FC236}">
                      <a16:creationId xmlns:a16="http://schemas.microsoft.com/office/drawing/2014/main" id="{F1DB8D15-FB0C-46DF-9869-7FBE82CBCED8}"/>
                    </a:ext>
                  </a:extLst>
                </p14:cNvPr>
                <p14:cNvContentPartPr/>
                <p14:nvPr/>
              </p14:nvContentPartPr>
              <p14:xfrm>
                <a:off x="10307324" y="2428102"/>
                <a:ext cx="286560" cy="326880"/>
              </p14:xfrm>
            </p:contentPart>
          </mc:Choice>
          <mc:Fallback xmlns="">
            <p:pic>
              <p:nvPicPr>
                <p:cNvPr id="33" name="Freihand 32">
                  <a:extLst>
                    <a:ext uri="{FF2B5EF4-FFF2-40B4-BE49-F238E27FC236}">
                      <a16:creationId xmlns:a16="http://schemas.microsoft.com/office/drawing/2014/main" id="{F1DB8D15-FB0C-46DF-9869-7FBE82CBCED8}"/>
                    </a:ext>
                  </a:extLst>
                </p:cNvPr>
                <p:cNvPicPr/>
                <p:nvPr/>
              </p:nvPicPr>
              <p:blipFill>
                <a:blip r:embed="rId41"/>
                <a:stretch>
                  <a:fillRect/>
                </a:stretch>
              </p:blipFill>
              <p:spPr>
                <a:xfrm>
                  <a:off x="10298684" y="2419462"/>
                  <a:ext cx="3042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Freihand 33">
                  <a:extLst>
                    <a:ext uri="{FF2B5EF4-FFF2-40B4-BE49-F238E27FC236}">
                      <a16:creationId xmlns:a16="http://schemas.microsoft.com/office/drawing/2014/main" id="{4EE271D0-124B-46B7-B2A6-1B77EE89BF48}"/>
                    </a:ext>
                  </a:extLst>
                </p14:cNvPr>
                <p14:cNvContentPartPr/>
                <p14:nvPr/>
              </p14:nvContentPartPr>
              <p14:xfrm>
                <a:off x="10595324" y="2368702"/>
                <a:ext cx="221400" cy="208080"/>
              </p14:xfrm>
            </p:contentPart>
          </mc:Choice>
          <mc:Fallback xmlns="">
            <p:pic>
              <p:nvPicPr>
                <p:cNvPr id="34" name="Freihand 33">
                  <a:extLst>
                    <a:ext uri="{FF2B5EF4-FFF2-40B4-BE49-F238E27FC236}">
                      <a16:creationId xmlns:a16="http://schemas.microsoft.com/office/drawing/2014/main" id="{4EE271D0-124B-46B7-B2A6-1B77EE89BF48}"/>
                    </a:ext>
                  </a:extLst>
                </p:cNvPr>
                <p:cNvPicPr/>
                <p:nvPr/>
              </p:nvPicPr>
              <p:blipFill>
                <a:blip r:embed="rId43"/>
                <a:stretch>
                  <a:fillRect/>
                </a:stretch>
              </p:blipFill>
              <p:spPr>
                <a:xfrm>
                  <a:off x="10586684" y="2360062"/>
                  <a:ext cx="2390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FB985DFC-BC1D-42B4-85E2-1601D1F6A671}"/>
                    </a:ext>
                  </a:extLst>
                </p14:cNvPr>
                <p14:cNvContentPartPr/>
                <p14:nvPr/>
              </p14:nvContentPartPr>
              <p14:xfrm>
                <a:off x="10765604" y="2352862"/>
                <a:ext cx="171720" cy="169200"/>
              </p14:xfrm>
            </p:contentPart>
          </mc:Choice>
          <mc:Fallback xmlns="">
            <p:pic>
              <p:nvPicPr>
                <p:cNvPr id="35" name="Freihand 34">
                  <a:extLst>
                    <a:ext uri="{FF2B5EF4-FFF2-40B4-BE49-F238E27FC236}">
                      <a16:creationId xmlns:a16="http://schemas.microsoft.com/office/drawing/2014/main" id="{FB985DFC-BC1D-42B4-85E2-1601D1F6A671}"/>
                    </a:ext>
                  </a:extLst>
                </p:cNvPr>
                <p:cNvPicPr/>
                <p:nvPr/>
              </p:nvPicPr>
              <p:blipFill>
                <a:blip r:embed="rId45"/>
                <a:stretch>
                  <a:fillRect/>
                </a:stretch>
              </p:blipFill>
              <p:spPr>
                <a:xfrm>
                  <a:off x="10756964" y="2343862"/>
                  <a:ext cx="189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Freihand 36">
                  <a:extLst>
                    <a:ext uri="{FF2B5EF4-FFF2-40B4-BE49-F238E27FC236}">
                      <a16:creationId xmlns:a16="http://schemas.microsoft.com/office/drawing/2014/main" id="{7250BDB6-DDA7-4B29-B76C-5CA01B821240}"/>
                    </a:ext>
                  </a:extLst>
                </p14:cNvPr>
                <p14:cNvContentPartPr/>
                <p14:nvPr/>
              </p14:nvContentPartPr>
              <p14:xfrm>
                <a:off x="1258004" y="242542"/>
                <a:ext cx="804600" cy="524520"/>
              </p14:xfrm>
            </p:contentPart>
          </mc:Choice>
          <mc:Fallback xmlns="">
            <p:pic>
              <p:nvPicPr>
                <p:cNvPr id="37" name="Freihand 36">
                  <a:extLst>
                    <a:ext uri="{FF2B5EF4-FFF2-40B4-BE49-F238E27FC236}">
                      <a16:creationId xmlns:a16="http://schemas.microsoft.com/office/drawing/2014/main" id="{7250BDB6-DDA7-4B29-B76C-5CA01B821240}"/>
                    </a:ext>
                  </a:extLst>
                </p:cNvPr>
                <p:cNvPicPr/>
                <p:nvPr/>
              </p:nvPicPr>
              <p:blipFill>
                <a:blip r:embed="rId47"/>
                <a:stretch>
                  <a:fillRect/>
                </a:stretch>
              </p:blipFill>
              <p:spPr>
                <a:xfrm>
                  <a:off x="1249364" y="233902"/>
                  <a:ext cx="82224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 name="Freihand 12">
                  <a:extLst>
                    <a:ext uri="{FF2B5EF4-FFF2-40B4-BE49-F238E27FC236}">
                      <a16:creationId xmlns:a16="http://schemas.microsoft.com/office/drawing/2014/main" id="{B94C0C13-0A0F-4936-A211-04E1BF4CCE71}"/>
                    </a:ext>
                  </a:extLst>
                </p14:cNvPr>
                <p14:cNvContentPartPr/>
                <p14:nvPr/>
              </p14:nvContentPartPr>
              <p14:xfrm>
                <a:off x="3667844" y="137782"/>
                <a:ext cx="1454400" cy="630360"/>
              </p14:xfrm>
            </p:contentPart>
          </mc:Choice>
          <mc:Fallback xmlns="">
            <p:pic>
              <p:nvPicPr>
                <p:cNvPr id="13" name="Freihand 12">
                  <a:extLst>
                    <a:ext uri="{FF2B5EF4-FFF2-40B4-BE49-F238E27FC236}">
                      <a16:creationId xmlns:a16="http://schemas.microsoft.com/office/drawing/2014/main" id="{B94C0C13-0A0F-4936-A211-04E1BF4CCE71}"/>
                    </a:ext>
                  </a:extLst>
                </p:cNvPr>
                <p:cNvPicPr/>
                <p:nvPr/>
              </p:nvPicPr>
              <p:blipFill>
                <a:blip r:embed="rId49"/>
                <a:stretch>
                  <a:fillRect/>
                </a:stretch>
              </p:blipFill>
              <p:spPr>
                <a:xfrm>
                  <a:off x="3659204" y="129142"/>
                  <a:ext cx="147204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 name="Freihand 13">
                  <a:extLst>
                    <a:ext uri="{FF2B5EF4-FFF2-40B4-BE49-F238E27FC236}">
                      <a16:creationId xmlns:a16="http://schemas.microsoft.com/office/drawing/2014/main" id="{ED3E58E3-CEEF-4C0B-A0E8-BB3D0E85E9F5}"/>
                    </a:ext>
                  </a:extLst>
                </p14:cNvPr>
                <p14:cNvContentPartPr/>
                <p14:nvPr/>
              </p14:nvContentPartPr>
              <p14:xfrm>
                <a:off x="3486764" y="57862"/>
                <a:ext cx="774000" cy="75600"/>
              </p14:xfrm>
            </p:contentPart>
          </mc:Choice>
          <mc:Fallback xmlns="">
            <p:pic>
              <p:nvPicPr>
                <p:cNvPr id="14" name="Freihand 13">
                  <a:extLst>
                    <a:ext uri="{FF2B5EF4-FFF2-40B4-BE49-F238E27FC236}">
                      <a16:creationId xmlns:a16="http://schemas.microsoft.com/office/drawing/2014/main" id="{ED3E58E3-CEEF-4C0B-A0E8-BB3D0E85E9F5}"/>
                    </a:ext>
                  </a:extLst>
                </p:cNvPr>
                <p:cNvPicPr/>
                <p:nvPr/>
              </p:nvPicPr>
              <p:blipFill>
                <a:blip r:embed="rId51"/>
                <a:stretch>
                  <a:fillRect/>
                </a:stretch>
              </p:blipFill>
              <p:spPr>
                <a:xfrm>
                  <a:off x="3478124" y="48862"/>
                  <a:ext cx="791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3FC36786-926F-4784-B52E-0206F2926C19}"/>
                    </a:ext>
                  </a:extLst>
                </p14:cNvPr>
                <p14:cNvContentPartPr/>
                <p14:nvPr/>
              </p14:nvContentPartPr>
              <p14:xfrm>
                <a:off x="3874484" y="564022"/>
                <a:ext cx="512640" cy="161280"/>
              </p14:xfrm>
            </p:contentPart>
          </mc:Choice>
          <mc:Fallback xmlns="">
            <p:pic>
              <p:nvPicPr>
                <p:cNvPr id="38" name="Freihand 37">
                  <a:extLst>
                    <a:ext uri="{FF2B5EF4-FFF2-40B4-BE49-F238E27FC236}">
                      <a16:creationId xmlns:a16="http://schemas.microsoft.com/office/drawing/2014/main" id="{3FC36786-926F-4784-B52E-0206F2926C19}"/>
                    </a:ext>
                  </a:extLst>
                </p:cNvPr>
                <p:cNvPicPr/>
                <p:nvPr/>
              </p:nvPicPr>
              <p:blipFill>
                <a:blip r:embed="rId53"/>
                <a:stretch>
                  <a:fillRect/>
                </a:stretch>
              </p:blipFill>
              <p:spPr>
                <a:xfrm>
                  <a:off x="3865484" y="555022"/>
                  <a:ext cx="530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A1C4BA08-30AC-4092-8C71-DE1A21345199}"/>
                    </a:ext>
                  </a:extLst>
                </p14:cNvPr>
                <p14:cNvContentPartPr/>
                <p14:nvPr/>
              </p14:nvContentPartPr>
              <p14:xfrm>
                <a:off x="4146644" y="224902"/>
                <a:ext cx="575640" cy="33840"/>
              </p14:xfrm>
            </p:contentPart>
          </mc:Choice>
          <mc:Fallback xmlns="">
            <p:pic>
              <p:nvPicPr>
                <p:cNvPr id="39" name="Freihand 38">
                  <a:extLst>
                    <a:ext uri="{FF2B5EF4-FFF2-40B4-BE49-F238E27FC236}">
                      <a16:creationId xmlns:a16="http://schemas.microsoft.com/office/drawing/2014/main" id="{A1C4BA08-30AC-4092-8C71-DE1A21345199}"/>
                    </a:ext>
                  </a:extLst>
                </p:cNvPr>
                <p:cNvPicPr/>
                <p:nvPr/>
              </p:nvPicPr>
              <p:blipFill>
                <a:blip r:embed="rId55"/>
                <a:stretch>
                  <a:fillRect/>
                </a:stretch>
              </p:blipFill>
              <p:spPr>
                <a:xfrm>
                  <a:off x="4138004" y="216262"/>
                  <a:ext cx="593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36518E77-260F-4D5A-A38F-B857AC80FA65}"/>
                    </a:ext>
                  </a:extLst>
                </p14:cNvPr>
                <p14:cNvContentPartPr/>
                <p14:nvPr/>
              </p14:nvContentPartPr>
              <p14:xfrm>
                <a:off x="2393084" y="891982"/>
                <a:ext cx="1285560" cy="54000"/>
              </p14:xfrm>
            </p:contentPart>
          </mc:Choice>
          <mc:Fallback xmlns="">
            <p:pic>
              <p:nvPicPr>
                <p:cNvPr id="41" name="Freihand 40">
                  <a:extLst>
                    <a:ext uri="{FF2B5EF4-FFF2-40B4-BE49-F238E27FC236}">
                      <a16:creationId xmlns:a16="http://schemas.microsoft.com/office/drawing/2014/main" id="{36518E77-260F-4D5A-A38F-B857AC80FA65}"/>
                    </a:ext>
                  </a:extLst>
                </p:cNvPr>
                <p:cNvPicPr/>
                <p:nvPr/>
              </p:nvPicPr>
              <p:blipFill>
                <a:blip r:embed="rId57"/>
                <a:stretch>
                  <a:fillRect/>
                </a:stretch>
              </p:blipFill>
              <p:spPr>
                <a:xfrm>
                  <a:off x="2384084" y="883342"/>
                  <a:ext cx="1303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D68A5B46-613E-4463-81A8-020235DD3192}"/>
                    </a:ext>
                  </a:extLst>
                </p14:cNvPr>
                <p14:cNvContentPartPr/>
                <p14:nvPr/>
              </p14:nvContentPartPr>
              <p14:xfrm>
                <a:off x="300764" y="1108702"/>
                <a:ext cx="1454760" cy="3809160"/>
              </p14:xfrm>
            </p:contentPart>
          </mc:Choice>
          <mc:Fallback xmlns="">
            <p:pic>
              <p:nvPicPr>
                <p:cNvPr id="42" name="Freihand 41">
                  <a:extLst>
                    <a:ext uri="{FF2B5EF4-FFF2-40B4-BE49-F238E27FC236}">
                      <a16:creationId xmlns:a16="http://schemas.microsoft.com/office/drawing/2014/main" id="{D68A5B46-613E-4463-81A8-020235DD3192}"/>
                    </a:ext>
                  </a:extLst>
                </p:cNvPr>
                <p:cNvPicPr/>
                <p:nvPr/>
              </p:nvPicPr>
              <p:blipFill>
                <a:blip r:embed="rId59"/>
                <a:stretch>
                  <a:fillRect/>
                </a:stretch>
              </p:blipFill>
              <p:spPr>
                <a:xfrm>
                  <a:off x="292124" y="1100062"/>
                  <a:ext cx="1472400" cy="3826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7AFFB224-4ACF-4414-8A32-90D0FA87BF8C}"/>
                    </a:ext>
                  </a:extLst>
                </p14:cNvPr>
                <p14:cNvContentPartPr/>
                <p14:nvPr/>
              </p14:nvContentPartPr>
              <p14:xfrm>
                <a:off x="2591444" y="955702"/>
                <a:ext cx="4965840" cy="4704120"/>
              </p14:xfrm>
            </p:contentPart>
          </mc:Choice>
          <mc:Fallback xmlns="">
            <p:pic>
              <p:nvPicPr>
                <p:cNvPr id="43" name="Freihand 42">
                  <a:extLst>
                    <a:ext uri="{FF2B5EF4-FFF2-40B4-BE49-F238E27FC236}">
                      <a16:creationId xmlns:a16="http://schemas.microsoft.com/office/drawing/2014/main" id="{7AFFB224-4ACF-4414-8A32-90D0FA87BF8C}"/>
                    </a:ext>
                  </a:extLst>
                </p:cNvPr>
                <p:cNvPicPr/>
                <p:nvPr/>
              </p:nvPicPr>
              <p:blipFill>
                <a:blip r:embed="rId61"/>
                <a:stretch>
                  <a:fillRect/>
                </a:stretch>
              </p:blipFill>
              <p:spPr>
                <a:xfrm>
                  <a:off x="2582804" y="946702"/>
                  <a:ext cx="4983480" cy="4721760"/>
                </a:xfrm>
                <a:prstGeom prst="rect">
                  <a:avLst/>
                </a:prstGeom>
              </p:spPr>
            </p:pic>
          </mc:Fallback>
        </mc:AlternateContent>
      </p:grpSp>
    </p:spTree>
    <p:extLst>
      <p:ext uri="{BB962C8B-B14F-4D97-AF65-F5344CB8AC3E}">
        <p14:creationId xmlns:p14="http://schemas.microsoft.com/office/powerpoint/2010/main" val="88680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3" name="Textfeld 22"/>
          <p:cNvSpPr txBox="1"/>
          <p:nvPr/>
        </p:nvSpPr>
        <p:spPr>
          <a:xfrm>
            <a:off x="881330" y="5908288"/>
            <a:ext cx="3775649" cy="343620"/>
          </a:xfrm>
          <a:prstGeom prst="rect">
            <a:avLst/>
          </a:prstGeom>
          <a:noFill/>
        </p:spPr>
        <p:txBody>
          <a:bodyPr wrap="none" rtlCol="0">
            <a:spAutoFit/>
          </a:bodyPr>
          <a:lstStyle/>
          <a:p>
            <a:r>
              <a:rPr lang="de-DE" sz="1633" dirty="0"/>
              <a:t>Quelle: </a:t>
            </a:r>
            <a:r>
              <a:rPr lang="de-DE" sz="1633" dirty="0">
                <a:hlinkClick r:id="rId3"/>
              </a:rPr>
              <a:t>https://coastal.climatecentral.org/</a:t>
            </a:r>
            <a:endParaRPr lang="de-DE" sz="1633" dirty="0"/>
          </a:p>
        </p:txBody>
      </p:sp>
      <p:pic>
        <p:nvPicPr>
          <p:cNvPr id="9" name="Grafik 8"/>
          <p:cNvPicPr>
            <a:picLocks noChangeAspect="1"/>
          </p:cNvPicPr>
          <p:nvPr/>
        </p:nvPicPr>
        <p:blipFill>
          <a:blip r:embed="rId4"/>
          <a:stretch>
            <a:fillRect/>
          </a:stretch>
        </p:blipFill>
        <p:spPr>
          <a:xfrm>
            <a:off x="110703" y="626404"/>
            <a:ext cx="7624701" cy="5159045"/>
          </a:xfrm>
          <a:prstGeom prst="rect">
            <a:avLst/>
          </a:prstGeom>
        </p:spPr>
      </p:pic>
      <p:sp>
        <p:nvSpPr>
          <p:cNvPr id="7" name="Rechteck 6"/>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56473F76-C6B6-409B-84CE-4174DB65E282}"/>
                  </a:ext>
                </a:extLst>
              </p14:cNvPr>
              <p14:cNvContentPartPr/>
              <p14:nvPr/>
            </p14:nvContentPartPr>
            <p14:xfrm>
              <a:off x="2121644" y="2117422"/>
              <a:ext cx="353520" cy="411840"/>
            </p14:xfrm>
          </p:contentPart>
        </mc:Choice>
        <mc:Fallback xmlns="">
          <p:pic>
            <p:nvPicPr>
              <p:cNvPr id="2" name="Freihand 1">
                <a:extLst>
                  <a:ext uri="{FF2B5EF4-FFF2-40B4-BE49-F238E27FC236}">
                    <a16:creationId xmlns:a16="http://schemas.microsoft.com/office/drawing/2014/main" id="{56473F76-C6B6-409B-84CE-4174DB65E282}"/>
                  </a:ext>
                </a:extLst>
              </p:cNvPr>
              <p:cNvPicPr/>
              <p:nvPr/>
            </p:nvPicPr>
            <p:blipFill>
              <a:blip r:embed="rId6"/>
              <a:stretch>
                <a:fillRect/>
              </a:stretch>
            </p:blipFill>
            <p:spPr>
              <a:xfrm>
                <a:off x="2112644" y="2108782"/>
                <a:ext cx="371160" cy="429480"/>
              </a:xfrm>
              <a:prstGeom prst="rect">
                <a:avLst/>
              </a:prstGeom>
            </p:spPr>
          </p:pic>
        </mc:Fallback>
      </mc:AlternateContent>
    </p:spTree>
    <p:extLst>
      <p:ext uri="{BB962C8B-B14F-4D97-AF65-F5344CB8AC3E}">
        <p14:creationId xmlns:p14="http://schemas.microsoft.com/office/powerpoint/2010/main" val="419392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Breitbild</PresentationFormat>
  <Paragraphs>643</Paragraphs>
  <Slides>20</Slides>
  <Notes>20</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20</vt:i4>
      </vt:variant>
    </vt:vector>
  </HeadingPairs>
  <TitlesOfParts>
    <vt:vector size="33" baseType="lpstr">
      <vt:lpstr>Arial</vt:lpstr>
      <vt:lpstr>Calibri</vt:lpstr>
      <vt:lpstr>Calibri Light</vt:lpstr>
      <vt:lpstr>Cambria</vt:lpstr>
      <vt:lpstr>Meta Offc</vt:lpstr>
      <vt:lpstr>Meta Serif Offc</vt:lpstr>
      <vt:lpstr>Meta Serif Offc Book</vt:lpstr>
      <vt:lpstr>MetaCompPro-Normal</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433</cp:revision>
  <dcterms:created xsi:type="dcterms:W3CDTF">2019-02-11T10:45:01Z</dcterms:created>
  <dcterms:modified xsi:type="dcterms:W3CDTF">2022-04-11T15:22:00Z</dcterms:modified>
</cp:coreProperties>
</file>