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2.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notesSlides/notesSlide5.xml" ContentType="application/vnd.openxmlformats-officedocument.presentationml.notesSlide+xml"/>
  <Override PartName="/ppt/ink/ink31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15.xml" ContentType="application/inkml+xml"/>
  <Override PartName="/ppt/ink/ink316.xml" ContentType="application/inkml+xml"/>
  <Override PartName="/ppt/notesSlides/notesSlide8.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9.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notesSlides/notesSlide10.xml" ContentType="application/vnd.openxmlformats-officedocument.presentationml.notesSlide+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notesSlides/notesSlide11.xml" ContentType="application/vnd.openxmlformats-officedocument.presentationml.notesSlide+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notesSlides/notesSlide12.xml" ContentType="application/vnd.openxmlformats-officedocument.presentationml.notesSlide+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notesSlides/notesSlide13.xml" ContentType="application/vnd.openxmlformats-officedocument.presentationml.notesSlide+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notesSlides/notesSlide14.xml" ContentType="application/vnd.openxmlformats-officedocument.presentationml.notesSlide+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notesSlides/notesSlide15.xml" ContentType="application/vnd.openxmlformats-officedocument.presentationml.notesSlide+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notesSlides/notesSlide16.xml" ContentType="application/vnd.openxmlformats-officedocument.presentationml.notesSlide+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1063" r:id="rId3"/>
    <p:sldId id="1064" r:id="rId4"/>
    <p:sldId id="1065" r:id="rId5"/>
    <p:sldId id="1066" r:id="rId6"/>
    <p:sldId id="1067" r:id="rId7"/>
    <p:sldId id="1068" r:id="rId8"/>
    <p:sldId id="1069" r:id="rId9"/>
    <p:sldId id="1070" r:id="rId10"/>
    <p:sldId id="1071" r:id="rId11"/>
    <p:sldId id="1158" r:id="rId12"/>
    <p:sldId id="1159" r:id="rId13"/>
    <p:sldId id="1074" r:id="rId14"/>
    <p:sldId id="1075" r:id="rId15"/>
    <p:sldId id="857" r:id="rId16"/>
    <p:sldId id="858" r:id="rId17"/>
    <p:sldId id="859" r:id="rId18"/>
    <p:sldId id="860" r:id="rId19"/>
    <p:sldId id="922" r:id="rId20"/>
    <p:sldId id="923" r:id="rId21"/>
    <p:sldId id="1201" r:id="rId22"/>
    <p:sldId id="1228" r:id="rId23"/>
    <p:sldId id="1227" r:id="rId24"/>
    <p:sldId id="861" r:id="rId25"/>
    <p:sldId id="862" r:id="rId26"/>
    <p:sldId id="863" r:id="rId27"/>
    <p:sldId id="864" r:id="rId28"/>
    <p:sldId id="865" r:id="rId29"/>
    <p:sldId id="866" r:id="rId30"/>
    <p:sldId id="867" r:id="rId31"/>
    <p:sldId id="868" r:id="rId32"/>
    <p:sldId id="869" r:id="rId33"/>
    <p:sldId id="870"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667.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66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4.052"/>
    </inkml:context>
    <inkml:brush xml:id="br0">
      <inkml:brushProperty name="width" value="0.05" units="cm"/>
      <inkml:brushProperty name="height" value="0.05" units="cm"/>
    </inkml:brush>
  </inkml:definitions>
  <inkml:trace contextRef="#ctx0" brushRef="#br0">1 15 18180,'10'10'1264,"-1"-4"-1432,-2-1-416,0-6 360,17-8 96,6-1-160,10-5-160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5.680"/>
    </inkml:context>
    <inkml:brush xml:id="br0">
      <inkml:brushProperty name="width" value="0.05" units="cm"/>
      <inkml:brushProperty name="height" value="0.05" units="cm"/>
    </inkml:brush>
  </inkml:definitions>
  <inkml:trace contextRef="#ctx0" brushRef="#br0">153 11 14395,'-1'-1'69,"1"0"0,-1 1-1,1-1 1,-1 0 0,1 1 0,-1-1 0,0 0-1,1 1 1,-1-1 0,0 1 0,1-1-1,-1 1 1,0-1 0,0 1 0,0 0-1,1-1 1,-1 1 0,0 0 0,0 0 0,0 0-1,0-1 1,0 1 0,1 0 0,-1 0-1,0 0 1,-1 1 0,0-1-25,0 1-1,1 0 1,-1 0-1,1 0 1,-1-1-1,1 2 1,-1-1-1,1 0 1,-1 0 0,1 0-1,0 1 1,-2 1-1,-3 6-56,0 0 1,1 0-1,-7 14 0,11-20 76,-14 30-98,2 1 1,1 0-1,1 1 0,2 0 0,2 1 0,-6 70 0,13-100 12,0 1 1,0-1-1,1 0 0,-1 0 0,3 7 0,-3-12 18,0 0 0,1 1 0,-1-1 0,1 0 0,-1 0 0,0 0 0,1 0 0,0 0 0,-1 0 0,1 0 0,0 0 0,-1-1 0,1 1 0,0 0 0,0 0 0,0 0 0,0-1 0,0 1 1,-1 0-1,1-1 0,1 1 0,-1-1 0,0 0 0,0 1 0,0-1 0,0 0 0,0 1 0,0-1 0,0 0 0,0 0 0,1 0 0,-1 0 0,0 0 0,0 0 0,0 0 0,2-1 0,1 0-6,1-1-1,-1 1 1,1-1 0,-1-1 0,0 1 0,0 0 0,0-1 0,0 0-1,0 0 1,-1 0 0,5-5 0,33-43-53,-39 49 62,17-24 41,0-2 0,-2 1 0,-1-2 0,-2 0 1,-1-1-1,-1 0 0,11-42 0,-21 59-58,-3 16-4,-5 20-24,5-21 42,-5 49-377,6-47 357,0 0-1,0 0 0,0 0 0,1-1 0,-1 1 0,1 0 0,0 0 0,0 0 0,1 0 0,2 6 0,8 6-12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2.652"/>
    </inkml:context>
    <inkml:brush xml:id="br0">
      <inkml:brushProperty name="width" value="0.05" units="cm"/>
      <inkml:brushProperty name="height" value="0.05" units="cm"/>
    </inkml:brush>
  </inkml:definitions>
  <inkml:trace contextRef="#ctx0" brushRef="#br0">204 147 17524,'0'-2'70,"0"1"0,0 0 0,0-1 1,0 1-1,0-1 0,0 1 0,-1 0 0,1-1 1,0 1-1,-1 0 0,1 0 0,-1-1 1,1 1-1,-1 0 0,0 0 0,0 0 0,1 0 1,-1-1-1,0 1 0,0 0 0,0 1 0,0-1 1,-2-2-1,1 2 1,0 1 0,0-1 0,0 1 0,-1-1 0,1 1 0,0 0 0,0-1 0,0 1 0,0 0 0,0 0 0,0 1 0,-1-1 0,-3 1 0,-1 1 32,-1 1 0,1 0 0,0 0 1,0 0-1,0 1 0,0 0 0,-10 8 0,9-5-123,0 0 0,1 1-1,0 0 1,0 0 0,0 1-1,1 0 1,1 0-1,-1 0 1,2 1 0,-1 0-1,1 0 1,1 0-1,0 0 1,0 1 0,1-1-1,-1 14 1,3-22 15,-1 0 1,1 0-1,0 0 0,0 0 1,1-1-1,-1 1 1,0 0-1,1 0 0,-1 0 1,1 0-1,-1 0 0,1-1 1,0 1-1,0 0 1,0 0-1,0-1 0,0 1 1,0-1-1,0 1 1,1-1-1,-1 1 0,0-1 1,1 0-1,-1 0 1,1 0-1,0 0 0,-1 0 1,1 0-1,0 0 1,-1 0-1,1-1 0,0 1 1,0-1-1,0 1 0,0-1 1,0 0-1,0 1 1,-1-1-1,1 0 0,3-1 1,4 1 2,0-2 0,0 1 0,-1-1 0,1-1 0,-1 1 1,1-2-1,10-4 0,7-7 31,0-1 0,-1-1 0,-1-1 0,-1-1 0,-1-1 1,0-1-1,-2-1 0,0-1 0,-1-1 0,-2 0 0,0-2 0,15-31 0,-22 28-65,-9 18-13,-2 10 47,1 1 0,0 0 1,0 0-1,0 0 0,0 0 0,0 0 1,-1 0-1,1-1 0,0 1 0,0 0 1,0 0-1,0 0 0,-1 0 0,1 0 1,0 0-1,0 0 0,0 0 0,-1 0 1,1 0-1,0 0 0,0 0 0,0 0 1,0 0-1,-1 0 0,1 0 0,0 0 1,0 0-1,0 0 0,-1 0 0,1 0 1,0 1-1,0-1 0,0 0 0,0 0 0,0 0 1,-1 0-1,1 0 0,0 0 0,0 0 1,0 1-1,0-1 0,0 0 0,0 0 1,0 0-1,-1 0 0,1 1 0,-4 3-22,0 0 0,1 0 0,-1 1 1,1 0-1,0-1 0,0 1 0,1 0 0,-1 1 0,-1 5 0,-16 54-202,18-56 194,-2 6 5,0 0 0,1 0 0,1 0-1,1 0 1,0 23 0,2-34 24,-1 0-1,1 0 0,-1 0 1,1 0-1,0 0 1,1-1-1,-1 1 0,1 0 1,-1-1-1,1 1 0,4 4 1,-4-6-4,0 0-1,0 0 1,0 0 0,0-1-1,0 1 1,0 0 0,1-1-1,-1 0 1,1 0 0,-1 1-1,1-1 1,-1-1 0,1 1-1,0 0 1,-1-1 0,1 1-1,0-1 1,4 0 0,-2 0-66,1 0 1,0-1 0,-1 0 0,1 0 0,-1 0 0,1-1-1,-1 1 1,1-2 0,-1 1 0,0 0 0,8-6 0,2-2-347,1-2 1,14-14 0,-29 24 379,9-5 93,-1 0-1,1 1 1,17-8-1,11-8 223,-28 15-197,3-1 116,0-1 1,-1 0-1,0-1 0,-1 0 1,0-1-1,12-14 1,-23 24-170,1 1 1,-1-1-1,1 0 0,-1 1 1,1-1-1,-1 0 0,0 0 1,1 1-1,-1-1 1,0 0-1,0 0 0,1 0 1,-1 1-1,0-1 0,0 0 1,0 0-1,0 0 0,0-1 1,0 2-12,-1-1-1,1 1 1,0 0-1,0 0 1,-1-1 0,1 1-1,0 0 1,-1 0 0,1-1-1,-1 1 1,1 0 0,0 0-1,-1 0 1,1 0 0,0 0-1,-1 0 1,1-1 0,-1 1-1,1 0 1,0 0 0,-1 0-1,1 0 1,-1 0 0,1 1-1,-1-1 1,-3 1 48,0-1 0,0 2 0,0-1 0,0 0 0,-7 4 0,4 0-49,-1 0 0,1 1-1,-1 0 1,1 0 0,1 1-1,-1 0 1,-8 13 0,12-17-47,0 0 0,1 1 1,0 0-1,0-1 0,0 1 1,0 0-1,1 0 0,-1 0 0,1 0 1,0 0-1,0 1 0,1-1 0,-1 0 1,1 0-1,0 1 0,0-1 0,0 0 1,2 8-1,-1-9-5,0-1 0,1 0 0,-1 1 0,0-1 1,1 0-1,0 0 0,-1 0 0,1 0 0,0 0 0,0 0 0,0-1 0,0 1 0,1 0 0,-1-1 1,0 0-1,1 0 0,-1 0 0,0 0 0,1 0 0,0 0 0,-1 0 0,1-1 0,3 1 0,22 2-187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3.076"/>
    </inkml:context>
    <inkml:brush xml:id="br0">
      <inkml:brushProperty name="width" value="0.05" units="cm"/>
      <inkml:brushProperty name="height" value="0.05" units="cm"/>
    </inkml:brush>
  </inkml:definitions>
  <inkml:trace contextRef="#ctx0" brushRef="#br0">264 3 16275,'-13'-1'68,"1"0"-1,-1 0 0,1 2 1,0 0-1,-1 0 0,1 1 0,-1 0 1,1 1-1,0 1 0,1-1 1,-1 2-1,0 0 0,1 0 0,0 1 1,1 1-1,-1 0 0,1 0 1,0 1-1,-14 15 0,22-21-79,0-1 1,1 1-1,-1 0 0,1 0 1,0 0-1,-1 0 0,1 1 1,0-1-1,0 0 1,0 0-1,1 1 0,-1-1 1,0 0-1,1 1 0,0-1 1,-1 1-1,1-1 0,0 4 1,1-3-11,0-1 1,-1 1 0,1-1 0,0 0 0,1 0 0,-1 1 0,0-1 0,1 0-1,-1 0 1,1 0 0,-1 0 0,1-1 0,0 1 0,0 0 0,2 1 0,9 5-119,-1-1 0,1 0 0,1-1 0,27 8 1,-28-9 54,33 9-166,-19-6 37,34 15 0,-55-21 196,0 1-1,1 1 1,-2-1-1,1 1 1,0 0 0,-1 0-1,0 1 1,0-1-1,0 1 1,7 9 0,-11-11 17,1 0 1,-1 0 0,0 0-1,0 0 1,0 0 0,0 0 0,0 0-1,-1 0 1,1 1 0,-1-1-1,0 0 1,0 0 0,0 0 0,-1 1-1,1-1 1,-1 0 0,1 0-1,-1 0 1,0 0 0,0 0 0,-1 0-1,1 0 1,-1 0 0,1 0-1,-1 0 1,0-1 0,-4 5 0,-4 5 15,0-1 1,-1 0 0,0-1 0,-18 13-1,14-11-13,-2-1 0,0-1 0,0 0 0,-1-1 0,0-1 0,-34 10 0,39-16-4,9-4-18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3.501"/>
    </inkml:context>
    <inkml:brush xml:id="br0">
      <inkml:brushProperty name="width" value="0.05" units="cm"/>
      <inkml:brushProperty name="height" value="0.05" units="cm"/>
    </inkml:brush>
  </inkml:definitions>
  <inkml:trace contextRef="#ctx0" brushRef="#br0">141 0 16748,'0'0'34,"0"0"0,1 0 1,-1 0-1,1 0 1,-1 0-1,1 1 0,-1-1 1,0 0-1,1 0 1,-1 0-1,0 0 0,1 0 1,-1 1-1,0-1 1,1 0-1,-1 0 0,0 1 1,1-1-1,-1 0 1,0 1-1,1-1 0,-1 0 1,0 0-1,0 1 1,0-1-1,1 1 0,-1-1 1,0 0-1,0 1 0,0-1 1,0 0-1,0 1 1,0-1-1,0 1 0,1-1 1,-1 0-1,0 1 1,0-1-1,-1 1 0,1-1 1,0 1-1,0-1 1,0 0-1,0 1 0,0-1 1,0 0-1,0 1 1,-1-1-1,1 1 0,0-1 1,0 0-1,-1 1 1,1-1-1,-17 30 242,9-18 200,-15 35-431,2 0 0,2 1 0,3 1 0,-18 81 0,31-121-47,1 1 0,0 0 0,1 0 1,0 0-1,1 1 0,0-1 0,0 0 1,1 0-1,4 19 0,-5-28 2,0 0-1,1 1 0,-1-1 1,1 0-1,0 1 1,-1-1-1,1 0 0,0 0 1,0 1-1,0-1 1,-1 0-1,1 0 1,1 0-1,-1 0 0,0 0 1,0-1-1,0 1 1,0 0-1,1 0 0,-1-1 1,2 2-1,0-2 3,-1 0 1,0 1-1,0-1 0,1 0 0,-1 0 0,0 0 1,0-1-1,1 1 0,-1-1 0,0 1 0,0-1 1,4-1-1,4-3 11,0 0 1,0-1-1,-1-1 0,13-9 1,14-13-133,0-2 0,-2-1 1,-2-2-1,51-67 0,-83 101 107,1-1 0,-1 1 0,0-1 0,1 1 0,-1-1 0,1 1 0,-1-1 0,0 1 0,0-1 0,1 1 0,-1-1 0,0 1 0,0-1 0,0 0 0,0 1 0,1-1 0,-1 1 0,0-1 0,0 0 0,0 1 0,0-1 0,-1-1 0,-6 2-193</inkml:trace>
  <inkml:trace contextRef="#ctx0" brushRef="#br0" timeOffset="1">231 539 9330,'7'10'1056,"5"0"-656,2-1-168,9-5 713,1-4-313,6-1-352,2-4-112,1-3-112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3.941"/>
    </inkml:context>
    <inkml:brush xml:id="br0">
      <inkml:brushProperty name="width" value="0.05" units="cm"/>
      <inkml:brushProperty name="height" value="0.05" units="cm"/>
    </inkml:brush>
  </inkml:definitions>
  <inkml:trace contextRef="#ctx0" brushRef="#br0">176 67 15715,'1'0'77,"-1"-1"0,1 1 0,-1-1 0,1 1-1,-1-1 1,1 1 0,-1-1 0,0 0 0,1 1 0,-1-1-1,0 0 1,0 0 0,1 1 0,-1-1 0,0 0 0,0 1-1,0-1 1,0 0 0,0 0 0,0 1 0,0-1-1,0 0 1,0 0 0,0 1 0,0-1 0,-1 0 0,1 1-1,0-1 1,0 0 0,-1 1 0,1-1 0,0 0 0,-1 1-1,1-1 1,-1 0 0,1 1 0,-1-1 0,1 1-1,-1-1 1,0 1 0,1-1 0,-1 1 0,1 0 0,-1-1-1,0 1 1,1 0 0,-1-1 0,0 1 0,0 0 0,-2-1 80,-1 1 0,1-1 0,0 1 0,0 0 1,0 0-1,0 0 0,0 0 0,0 0 0,-1 1 1,-4 1-1,-1 2-123,0 0 1,1 0-1,0 1 1,0 0-1,0 1 0,0-1 1,1 2-1,-7 6 1,8-8-61,1 1 0,0 0 0,1 0 0,-1 0 0,1 0 1,0 1-1,1-1 0,0 1 0,0 0 0,-3 11 0,5-17 18,1-1-1,0 1 0,0 0 1,-1-1-1,1 1 0,0 0 1,0-1-1,0 1 0,0 0 1,0-1-1,0 1 0,0 0 1,0-1-1,0 1 0,1 0 1,-1-1-1,0 1 0,0 0 1,1-1-1,-1 1 0,0 0 1,1-1-1,-1 1 0,0-1 1,1 1-1,-1-1 0,1 1 1,-1-1-1,1 1 0,-1-1 1,1 1-1,-1-1 0,1 0 1,0 1-1,-1-1 0,1 0 1,-1 1-1,1-1 0,0 0 1,-1 0-1,1 0 1,0 0-1,-1 1 0,1-1 1,0 0-1,1-1 0,2 1-75,0 0 0,0-1-1,0 0 1,0 0 0,0 0-1,-1 0 1,5-2 0,21-12-472,-1-2 0,0-1 1,-2 0-1,34-32 0,17-11-850,-64 55 1107,-13 15 155,-18 25 75,13-24 37,-9 17 26,0 2 1,3-1 0,-11 35-1,22-60 11,-1 0 1,1-1-1,-1 1 0,1 0 0,0-1 0,0 1 0,0 0 0,0-1 1,1 5-1,-1-6 28,1 0 1,-1 0-1,0-1 1,1 1-1,-1 0 1,1 0-1,-1-1 0,1 1 1,-1 0-1,1-1 1,0 1-1,-1 0 1,1-1-1,0 1 1,0-1-1,-1 1 1,1-1-1,0 1 1,0-1-1,0 0 1,-1 1-1,1-1 1,0 0-1,0 0 1,0 0-1,0 1 1,0-1-1,0 0 0,0 0 1,0 0-1,-1-1 1,1 1-1,1 0 1,4-1 21,-1 0-1,1-1 1,-1 1 0,1-1 0,-1 0 0,0-1-1,0 1 1,0-1 0,0 0 0,6-5 0,29-29 253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4.325"/>
    </inkml:context>
    <inkml:brush xml:id="br0">
      <inkml:brushProperty name="width" value="0.05" units="cm"/>
      <inkml:brushProperty name="height" value="0.05" units="cm"/>
    </inkml:brush>
  </inkml:definitions>
  <inkml:trace contextRef="#ctx0" brushRef="#br0">28 1 16027,'-8'8'1065,"3"8"-913,-1 3-64,2 8 272,1 7-200,3 11-72,-1 3 0,1 7-32,1 1-16,-1 4-64,0-1-56,0-3-128,0-5-184,-1-11 16,1-7 248,3-11-88,4-6-64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4.760"/>
    </inkml:context>
    <inkml:brush xml:id="br0">
      <inkml:brushProperty name="width" value="0.05" units="cm"/>
      <inkml:brushProperty name="height" value="0.05" units="cm"/>
    </inkml:brush>
  </inkml:definitions>
  <inkml:trace contextRef="#ctx0" brushRef="#br0">0 63 12907,'15'16'992,"-14"-13"-961,1-1 0,0 1 0,0-1 0,0 0 0,1 1 0,-1-1 0,1 0 0,-1-1 0,1 1 0,-1 0 0,1-1 0,4 2 0,-2-1-14,0-1-1,0 0 1,0-1 0,0 1 0,0-1 0,1 0-1,-1 0 1,0-1 0,0 0 0,0 1 0,0-2-1,0 1 1,0 0 0,0-1 0,6-3-1,-9 4-2,0 0-1,0 0 1,0 0-1,0-1 0,0 1 1,0 0-1,0-1 0,0 1 1,-1-1-1,1 0 0,0 1 1,-1-1-1,0 0 0,1 0 1,-1 0-1,0 0 1,0 0-1,0 0 0,0-1 1,0 1-1,-1 0 0,1 0 1,-1-1-1,1 1 0,-1 0 1,0-1-1,0 1 0,0 0 1,0-1-1,-1 1 0,1 0 1,0-1-1,-1 1 1,0 0-1,-1-4 0,2 5-1,-1-1 0,0 1-1,0-1 1,0 1 0,1-1-1,-1 1 1,-1-1 0,1 1-1,0 0 1,0 0 0,0 0-1,-1 0 1,1 0 0,-1 0-1,1 0 1,-1 0 0,1 0-1,-1 0 1,1 1 0,-1-1-1,1 1 1,-1-1 0,0 1-1,1 0 1,-1 0 0,0 0-1,0 0 1,1 0 0,-1 0-1,0 0 1,1 0 0,-1 0-1,0 1 1,1-1 0,-4 2-1,1 0 28,-1-1 0,1 1 0,0 1 0,0-1 0,0 0 0,1 1-1,-1 0 1,0 0 0,1 0 0,0 0 0,0 0 0,-5 7 0,5-5 33,0 1 1,0 0 0,0 1 0,0-1-1,1 0 1,0 1 0,1-1 0,-1 1-1,0 11 1,2-16-46,0 0 1,0 1-1,0-1 1,0 0-1,0 1 1,1-1-1,-1 0 1,1 0-1,0 1 0,-1-1 1,1 0-1,0 0 1,0 0-1,0 0 1,1 0-1,-1 0 1,0 0-1,1 0 1,-1-1-1,1 1 0,0 0 1,0-1-1,-1 0 1,1 1-1,0-1 1,0 0-1,0 0 1,0 0-1,0 0 1,1 0-1,2 1 0,5-1-65,-1 1 0,0-1 0,1 0 0,0-1 0,-1 0 0,1-1 0,15-2 0,70-21-840,-55 13 471,-15 4 122,-11 3-13,0 0 1,1 1-1,-1 0 1,18 0-1,-31 3 284,0 0 0,0 0 0,0 0 0,0 0 0,0 0-1,0 0 1,0 0 0,0 1 0,0-1 0,0 0 0,0 1-1,-1-1 1,1 0 0,0 1 0,0-1 0,0 1 0,0 0-1,-1-1 1,1 1 0,0 0 0,0-1 0,-1 1 0,1 0 0,-1 0-1,1 0 1,-1-1 0,1 1 0,-1 0 0,1 0 0,-1 0-1,0 0 1,1 0 0,-1 0 0,0 0 0,0 0 0,0 0-1,0 0 1,0 0 0,0 0 0,0 0 0,0 2 0,-1 4 136,0 0 1,-1 0-1,0 0 1,-4 10 0,4-11-43,-1 2 76,-9 27 556,12-34-687,0-1 1,0 1-1,0 0 0,0-1 0,0 1 1,-1-1-1,1 1 0,0-1 1,0 1-1,0 0 0,1-1 1,-1 1-1,0-1 0,0 1 1,0-1-1,0 1 0,1 0 1,-1-1-1,0 1 0,0-1 1,1 1-1,-1-1 0,0 1 1,1-1-1,-1 0 0,0 1 1,1-1-1,-1 1 0,1-1 0,-1 0 1,1 1-1,-1-1 0,1 0 1,-1 0-1,1 1 0,-1-1 1,1 0-1,-1 0 0,1 0 1,0 0-1,-1 0 0,1 0 1,-1 1-1,1-1 0,-1 0 1,1-1-1,0 1 0,-1 0 1,1 0-1,-1 0 0,2-1 1,6-1 3,0-1 1,0 0 0,0 0 0,-1-1 0,12-7 0,-8 4-1,16-8 23</inkml:trace>
  <inkml:trace contextRef="#ctx0" brushRef="#br0" timeOffset="1">624 272 6505,'-3'13'272,"3"-3"-184,0-7-112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5.179"/>
    </inkml:context>
    <inkml:brush xml:id="br0">
      <inkml:brushProperty name="width" value="0.05" units="cm"/>
      <inkml:brushProperty name="height" value="0.05" units="cm"/>
    </inkml:brush>
  </inkml:definitions>
  <inkml:trace contextRef="#ctx0" brushRef="#br0">0 49 18252,'3'-8'1344,"7"8"-1112,4 0-96,11 0 472,3 0-264,14-2-576,5-2-472,5-5 624,-3 1-104,-6-10-72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5.746"/>
    </inkml:context>
    <inkml:brush xml:id="br0">
      <inkml:brushProperty name="width" value="0.05" units="cm"/>
      <inkml:brushProperty name="height" value="0.05" units="cm"/>
    </inkml:brush>
  </inkml:definitions>
  <inkml:trace contextRef="#ctx0" brushRef="#br0">25 258 11418,'-14'22'1319,"3"-1"3265,38-43-4355,0-1 0,-2-1 1,-1-1-1,-1-2 0,-1 0 0,21-34 0,-40 57-211,-1 0 0,1 0 0,-1 0-1,0-1 1,0 1 0,0-1-1,0 1 1,-1-1 0,1 0 0,-2 0-1,1 1 1,0-1 0,-1-8-1,0 12-10,0 0 0,0 0-1,0 1 1,-1-1-1,1 0 1,0 1-1,0-1 1,-1 0 0,1 1-1,-1-1 1,1 1-1,0-1 1,-1 1-1,1-1 1,-1 1 0,1-1-1,-1 1 1,0-1-1,1 1 1,-1-1-1,1 1 1,-1 0 0,0-1-1,1 1 1,-1 0-1,0 0 1,-1-1-1,0 1 7,0 0-1,-1 0 1,1 0-1,0 1 0,0-1 1,-1 0-1,1 1 1,0 0-1,-3 0 0,-2 2 22,-1 1-1,1 0 0,0 0 1,-8 6-1,1 1-3,1 0 1,-13 14-1,23-21-37,-1 0-1,1 0 1,0 0 0,0 1 0,0-1 0,1 1-1,-1 0 1,1 0 0,0 0 0,1 0-1,-2 6 1,3-10 2,-1 1 0,1 0 0,1 0-1,-1-1 1,0 1 0,0 0 0,1-1 0,-1 1 0,1 0-1,-1-1 1,1 1 0,0-1 0,-1 1 0,1-1-1,0 1 1,0-1 0,0 1 0,0-1 0,1 0 0,-1 1-1,0-1 1,1 0 0,-1 0 0,0 0 0,1 0-1,-1 0 1,1-1 0,-1 1 0,4 1 0,5 2-11,1-1 0,-1 0 1,19 3-1,-14-4 2,31 7-20,73 18-13,-107-23 22,-1-1 0,0 2 0,0 0 0,-1 0 0,0 1 0,0 0 0,18 15 0,-28-21 37,1 1 1,-1-1-1,0 0 1,0 0-1,0 0 1,0 0-1,0 1 1,1-1-1,-1 0 1,0 0-1,0 0 1,0 0-1,1 0 1,-1 0-1,0 0 1,0 1-1,0-1 1,1 0-1,-1 0 1,0 0-1,0 0 1,0 0-1,1 0 1,-1 0-1,0 0 1,0 0-1,0 0 1,1 0-1,-1 0 1,0 0-1,0 0 1,0-1-1,1 1 1,-1 0 0,0 0-1,0 0 1,0 0-1,1 0 1,-1 0-1,0 0 1,0-1-1,0 1 1,0 0-1,1 0 1,-1 0-1,0 0 1,0-1-1,0 1 1,0 0-1,0 0 1,0 0-1,0-1 1,0 1-1,0 0 1,0 0-1,1-1 1,1-21 471,-5-30 144,3 51-608,-33-189 186,30 178-374,3 12 141,0-1 1,0 1-1,0-1 0,0 1 1,0-1-1,0 1 0,0-1 1,0 1-1,0-1 1,0 1-1,0 0 0,0-1 1,0 1-1,0-1 0,0 1 1,0-1-1,1 1 1,-1-1-1,0 1 0,0 0 1,0-1-1,1 1 1,-1 0-1,0-1 0,1 1 1,-1 0-1,0-1 0,1 1 1,-1 0-1,0-1 1,1 1-1,-1 0 0,1 0 1,-1-1-1,0 1 0,1 0 1,-1 0-1,1 0 1,-1 0-1,1 0 0,-1 0 1,1 0-1,-1 0 0,1 0 1,-1 0-1,1 0 1,-1 0-1,0 0 0,1 0 1,-1 0-1,1 0 0,-1 0 1,1 1-1,37 11-896,-18-5 479,60 8-321,-38-11 357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6.569"/>
    </inkml:context>
    <inkml:brush xml:id="br0">
      <inkml:brushProperty name="width" value="0.05" units="cm"/>
      <inkml:brushProperty name="height" value="0.05" units="cm"/>
    </inkml:brush>
  </inkml:definitions>
  <inkml:trace contextRef="#ctx0" brushRef="#br0">60 0 14403,'4'6'148,"-1"0"0,-1 0 1,1 0-1,-1 0 0,0 0 0,0 1 1,-1-1-1,0 1 0,0-1 0,0 1 0,-1 11 1,-2 8-5,-8 42 0,6-46-113,-22 110 38,14-82-6,2 0-1,2 1 1,-1 83 0,8-132-60,1-1 0,0 0 0,0 1 0,0-1 0,0 0 1,1 1-1,-1-1 0,0 0 0,1 0 0,-1 1 0,1-1 0,-1 0 0,1 0 0,-1 0 0,1 1 1,0-1-1,-1 0 0,1 0 0,0 0 0,2 1 0,-2-1 4,0-1 0,0 0 0,0 1-1,0-1 1,0 0 0,0 0 0,0 0 0,0 0 0,0 0 0,0 0-1,0 0 1,0 0 0,0 0 0,0 0 0,0-1 0,0 1 0,0 0-1,0-1 1,2 0 0,4-4 36,1 1-1,-1-1 1,0 0-1,12-13 1,60-62 188,25-24-760,-102 102 453,0 1-1,-1-1 0,1 1 1,0 0-1,0-1 1,0 1-1,0 0 1,1 0-1,3-1 0,-6 2 52,0 0 0,1 0 0,-1 0 0,0 0 0,1 0 0,-1 0 0,0 0 0,0 0 0,1 0 0,-1 0 0,0 0 0,1 0 0,-1 0 0,0 0 0,0 1 0,1-1 0,-1 0 0,0 0 0,0 0 0,1 0 0,-1 1 0,0-1 0,0 0 0,0 0 0,1 0 0,-1 1 0,0-1 0,1 15-501,-7 7 142,4-20 413,1 0 0,0 1 0,1-1 0,-1 1-1,0-1 1,1 0 0,-1 1 0,1-1 0,0 6 0,0-8-12,0 0 0,0 1 1,1-1-1,-1 0 0,0 1 0,1-1 0,-1 0 0,0 1 1,1-1-1,-1 0 0,0 1 0,1-1 0,-1 0 0,0 0 0,1 0 1,-1 1-1,1-1 0,-1 0 0,0 0 0,1 0 0,-1 0 1,1 0-1,-1 0 0,1 0 0,-1 0 0,0 0 0,1 0 0,-1 0 1,1 0-1,-1 0 0,1 0 0,-1 0 0,0 0 0,1-1 0,19-4 187,-18 5-141,179-41 390,-154 36-605,-27 5 148,0 0-1,1 0 0,-1 0 1,0 0-1,1 0 0,-1 0 1,1 0-1,-1 0 0,0 0 0,1 0 1,-1 0-1,0 0 0,1 0 1,-1 0-1,0 0 0,0-1 0,1 1 1,-1 0-1,0 0 0,1 0 1,-1 0-1,0-1 0,0 1 1,1 0-1,-1 0 0,0-1 0,0 1 1,1 0-1,-1-1 0,0 1 1,0 0-1,0 0 0,0-1 1,0 1-1,1 0 0,-1-1 0,0 1 1,0 0-1,0-1 0,0 1 1,0 0-1,0-1 0,0 1 1,0 0-1,0-1 0,0 1 0,0 0 1,-1-1-1,1 1 0,0 0 1,0-1-1,0 1 0,0 0 1,0-1-1,-1 1 0,1 0 0,0-1 1,-1 1-1,-7-8-102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6.970"/>
    </inkml:context>
    <inkml:brush xml:id="br0">
      <inkml:brushProperty name="width" value="0.05" units="cm"/>
      <inkml:brushProperty name="height" value="0.05" units="cm"/>
    </inkml:brush>
  </inkml:definitions>
  <inkml:trace contextRef="#ctx0" brushRef="#br0">0 6 13083,'32'-5'1176,"9"4"-856,8 1-136,8 3 168,6 4-24,3 3-56,-4-1-48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6.086"/>
    </inkml:context>
    <inkml:brush xml:id="br0">
      <inkml:brushProperty name="width" value="0.05" units="cm"/>
      <inkml:brushProperty name="height" value="0.05" units="cm"/>
    </inkml:brush>
  </inkml:definitions>
  <inkml:trace contextRef="#ctx0" brushRef="#br0">208 1 12339,'-8'1'83,"0"0"1,0 1 0,0 0 0,0 1-1,1-1 1,-1 1 0,1 1 0,-1 0-1,1 0 1,0 0 0,1 1 0,-12 9-1,5-2-54,0 1 0,1 0-1,1 0 1,-18 28 0,25-36-25,1 0 0,1 0-1,-1 0 1,1 1 0,0-1 0,0 1 0,-1 7 0,3-12-5,-1 0 0,1 1 0,0-1 0,0 1 0,0-1 0,0 0 0,0 1 0,1-1 0,-1 1 0,0-1 1,1 0-1,-1 1 0,1-1 0,-1 0 0,1 1 0,0-1 0,-1 0 0,1 0 0,0 0 0,0 0 1,0 0-1,0 1 0,0-2 0,0 1 0,0 0 0,0 0 0,0 0 0,1 0 0,-1-1 0,0 1 1,0-1-1,1 1 0,1 0 0,66 17-40,-44-13 34,34 12-1,-51-14 1,-1 0 1,0 1-1,0 0 0,0 0 1,0 0-1,0 1 0,-1 0 1,10 10-1,-15-13-15,1 0 1,-1 0-1,0 0 1,0 1-1,0-1 0,0 0 1,-1 0-1,1 1 1,-1-1-1,1 0 1,-1 1-1,0-1 0,0 0 1,0 1-1,0-1 1,0 0-1,-1 1 0,1-1 1,-1 0-1,1 1 1,-1-1-1,0 0 1,0 0-1,0 1 0,0-1 1,0 0-1,-3 3 1,1 1 67,-1-1 0,0 1 0,-1-1 1,1 1-1,-1-1 0,0-1 0,0 1 1,-9 5-1,8-7 42,0 0 0,0-1 0,0 1 0,-1-1-1,1-1 1,-1 1 0,1-1 0,-1-1 0,0 1 0,-8-1 0,3 0-9,0-1-1,0-1 1,0 0-1,-20-6 1,14 2-63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7.777"/>
    </inkml:context>
    <inkml:brush xml:id="br0">
      <inkml:brushProperty name="width" value="0.05" units="cm"/>
      <inkml:brushProperty name="height" value="0.05" units="cm"/>
    </inkml:brush>
  </inkml:definitions>
  <inkml:trace contextRef="#ctx0" brushRef="#br0">193 91 18028,'0'-1'114,"0"0"1,-1 0-1,0 0 1,1 0-1,-1 0 1,1 0-1,-1 0 1,0 0-1,0 0 1,1 0-1,-1 1 0,0-1 1,0 0-1,0 0 1,0 1-1,0-1 1,0 1-1,0-1 1,0 1-1,0-1 1,-2 1-1,-1-1 124,1 0 0,-1 1 0,1 0 0,-1 0 0,0 0 0,-6 1 0,-1 0-25,1 2 0,0-1 1,0 1-1,-11 5 0,13-4-233,-1 0-1,1 1 0,0 0 1,0 1-1,-6 5 0,12-9 3,0 0 0,0-1 0,0 1 0,0 0 0,1 0 0,-1 0 0,1 0 0,-1 0 0,1 0 0,0 0 0,0 1 0,0-1 0,0 0-1,0 1 1,0-1 0,1 0 0,-1 1 0,1-1 0,0 1 0,0-1 0,0 1 0,0-1 0,1 5 0,-1-5-20,2 1-1,-1-1 1,0 0 0,0 0 0,1-1-1,-1 1 1,1 0 0,-1 0 0,1-1 0,0 1-1,-1-1 1,1 1 0,0-1 0,0 0-1,0 0 1,0 0 0,0 0 0,1 0-1,-1 0 1,0 0 0,0-1 0,1 1-1,-1-1 1,0 0 0,1 0 0,-1 0 0,0 0-1,3 0 1,5 0-152,0-1 1,-1 0-1,1 0 0,-1-1 0,16-5 1,-4-2 36,-2 0 1,1-1-1,-1-1 1,0 0 0,-1-2-1,-1 0 1,0-1-1,-1-1 1,19-22-1,-43 50 253,-1 0 0,2 1-1,0 0 1,0 1 0,2-1 0,-1 1-1,-4 28 1,9-42-94,1 0 0,0 1 0,-1-1 1,1 1-1,0-1 0,0 1 0,0-1 0,0 0 1,0 1-1,1-1 0,-1 1 0,0-1 0,1 0 0,-1 1 1,1-1-1,-1 0 0,2 3 0,-1-4-6,-1 1 0,1 0 0,0-1-1,-1 1 1,1-1 0,0 1 0,0-1 0,0 0-1,0 1 1,-1-1 0,1 0 0,0 1 0,0-1-1,0 0 1,0 0 0,0 0 0,0 0 0,0 0-1,0 0 1,1 0 0,3-1-68,0 0 0,1 0 0,-1-1 0,0 0 0,0 0 0,0 0 0,9-5-1,19-16-1324,0-1-1,-1-1 1,-2-2-1,41-46 0,-71 74 1380,0-1-1,0 0 0,0 0 1,1 0-1,-1 0 0,0 0 1,0 0-1,0 1 0,0-1 1,0 0-1,0 0 0,0 0 1,0 0-1,0 0 1,0 0-1,1 0 0,-1 0 1,0 0-1,0 1 0,0-1 1,0 0-1,0 0 0,0 0 1,0 0-1,1 0 0,-1 0 1,0 0-1,0 0 0,0 0 1,0 0-1,0 0 0,1 0 1,-1 0-1,0 0 1,0 0-1,0 0 0,0 0 1,0 0-1,0 0 0,1 0 1,-1 0-1,0 0 0,0-1 1,0 1-1,0 0 0,0 0 1,0 0-1,0 0 0,1 0 1,-1 0-1,0 0 0,-4 13 172,-10 20 1298,-18 57 0,28-74-1243,1 0-1,0 0 1,1 0 0,1 0-1,0 0 1,3 22-1,19 88 19,1 13-140,-21-123-70,0 1 1,-1 0-1,-1 0 1,0-1-1,-2 1 1,-4 19-1,5-31 124,1 0-1,-2-1 1,1 1-1,0 0 1,-1-1-1,0 1 1,0-1-1,0 0 1,-7 6-1,10-10-70,-1 1-1,0 0 0,1-1 1,-1 1-1,0 0 0,0-1 0,0 1 1,0-1-1,0 0 0,1 1 1,-1-1-1,0 0 0,0 1 1,0-1-1,0 0 0,0 0 1,0 0-1,0 0 0,0 0 1,0 0-1,-2 0 0,2-1-2,0 0 0,0 0 0,0 1 0,0-1-1,0 0 1,0 0 0,0 0 0,0 0 0,0-1 0,0 1 0,0 0-1,1 0 1,-1 0 0,0-1 0,1 1 0,-1 0 0,1-1 0,0 1-1,-1 0 1,1-2 0,-2-7-15,1 1 0,0 0 0,0-1 0,1 1 0,1-1-1,-1 1 1,2 0 0,-1-1 0,1 1 0,5-15 0,3-2-350,0 0 0,19-33 0,-4 20 107,1 1-1,2 1 1,50-50 0,14-20 511,-86 99-291,0 0-1,0-1 1,-1 0-1,0 0 0,-1-1 1,0 1-1,0-1 1,-1 0-1,3-12 1,-6 18-57,1 0 0,-1 0 1,1 0-1,-1 0 1,0 0-1,-1 0 0,1 0 1,-1 0-1,1 0 1,-1 0-1,0 0 0,-1 0 1,1 0-1,-1 0 1,0 1-1,0-1 0,0 1 1,0-1-1,0 1 1,-1 0-1,0 0 0,1 0 1,-1 0-1,0 0 1,-7-3-1,9 4-1,-1 1 0,1 0 1,-1 0-1,1 0 0,-1 0 0,0 0 1,0 0-1,0 1 0,1-1 0,-1 1 1,0-1-1,0 1 0,0-1 0,0 1 1,0 0-1,0 0 0,0 0 0,0 0 1,0 1-1,0-1 0,0 0 0,1 1 1,-1-1-1,0 1 0,0 0 0,0 0 1,1-1-1,-1 1 0,0 0 0,1 1 0,-1-1 1,1 0-1,-1 0 0,1 1 0,-1-1 1,1 1-1,0-1 0,0 1 0,0-1 1,-2 4-1,0 0 0,1 1 1,-1 0-1,1-1 0,0 1 1,1 0-1,-1 0 0,1 0 1,0 0-1,1 0 0,-1 1 1,1-1-1,1 6 0,-1-7 6,1-1-1,0 0 1,0 1-1,0-1 1,1 0-1,-1 0 1,1 0 0,0 0-1,0 0 1,0 0-1,1-1 1,-1 1-1,1-1 1,0 1-1,0-1 1,0 0-1,1 0 1,-1-1-1,0 1 1,1 0-1,0-1 1,6 3-1,-4-3-68,1 0 0,-1 0 0,1 0 0,-1-1 0,1 0-1,-1-1 1,1 1 0,0-1 0,0 0 0,-1-1 0,1 0-1,-1 0 1,1 0 0,9-4 0,10-5-292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8.205"/>
    </inkml:context>
    <inkml:brush xml:id="br0">
      <inkml:brushProperty name="width" value="0.05" units="cm"/>
      <inkml:brushProperty name="height" value="0.05" units="cm"/>
    </inkml:brush>
  </inkml:definitions>
  <inkml:trace contextRef="#ctx0" brushRef="#br0">3 54 17540,'-2'7'1624,"2"-5"-1288,5-5-200,5-3 472,16-8-352,1-4-88,6-3-128</inkml:trace>
  <inkml:trace contextRef="#ctx0" brushRef="#br0" timeOffset="1">281 126 16836,'-2'11'1608,"-1"-7"-1640,3-14-88,3-7 1240,1-9-768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1.616"/>
    </inkml:context>
    <inkml:brush xml:id="br0">
      <inkml:brushProperty name="width" value="0.05" units="cm"/>
      <inkml:brushProperty name="height" value="0.05" units="cm"/>
    </inkml:brush>
  </inkml:definitions>
  <inkml:trace contextRef="#ctx0" brushRef="#br0">14 235 12611,'-1'0'56,"-11"19"568,12-19-621,0 1 0,0-1-1,0 1 1,0-1-1,0 1 1,0-1-1,0 1 1,0-1 0,0 0-1,0 1 1,0-1-1,0 1 1,0-1-1,1 1 1,-1-1 0,0 1-1,0-1 1,0 0-1,1 1 1,-1-1-1,0 1 1,0-1 0,1 0-1,-1 1 1,0-1-1,1 0 1,-1 1-1,0-1 1,1 0 0,-1 0-1,1 1 1,-1-1-1,0 0 1,1 0-1,-1 0 1,1 0 0,-1 1-1,1-1 1,-1 0-1,1 0 1,-1 0 0,1 0-1,-1 0 1,0 0-1,1 0 1,-1 0-1,1 0 1,0-1 0,27 1 30,0-2 1,0-1-1,0-2 1,41-11-1,-13 3-7,668-123 302,37 60 95,4 60-95,708 47-358,-1467-30-30,-13 0 40,6-1 14,-22 1-53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2.312"/>
    </inkml:context>
    <inkml:brush xml:id="br0">
      <inkml:brushProperty name="width" value="0.05" units="cm"/>
      <inkml:brushProperty name="height" value="0.05" units="cm"/>
    </inkml:brush>
  </inkml:definitions>
  <inkml:trace contextRef="#ctx0" brushRef="#br0">760 49 13091,'45'-48'2602,"-76"69"-1427,-111 99-1046,-289 221 23,424-336-182,-74 46-492,72-46 472,1-1 0,-1 0 1,0 0-1,0-1 0,-1 0 1,1-1-1,-14 2 0,-3-7-146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2.758"/>
    </inkml:context>
    <inkml:brush xml:id="br0">
      <inkml:brushProperty name="width" value="0.05" units="cm"/>
      <inkml:brushProperty name="height" value="0.05" units="cm"/>
    </inkml:brush>
  </inkml:definitions>
  <inkml:trace contextRef="#ctx0" brushRef="#br0">291 1 14899,'-1'3'86,"0"-1"0,0 1-1,0 0 1,0 0 0,0-1 0,-1 1 0,1-1-1,-1 1 1,-4 4 0,-3 6-38,-232 405 180,237-412-221,0 1-3,1-1 0,0 0 0,0 1 1,-2 8-1,4-14-4,1 0 1,0 0-1,0 0 0,-1-1 1,1 1-1,0 0 0,0 0 1,0 0-1,0 0 0,0 0 1,0-1-1,0 1 1,1 0-1,-1 0 0,0 0 1,0-1-1,1 1 0,-1 0 1,0 0-1,1 0 0,-1-1 1,1 1-1,-1 0 1,1-1-1,-1 1 0,1 0 1,-1-1-1,1 1 0,0-1 1,-1 1-1,1-1 0,0 1 1,0-1-1,-1 0 1,1 1-1,0-1 0,0 0 1,0 1-1,-1-1 0,1 0 1,0 0-1,0 0 0,1 0 1,20 1 8,0 0 0,-1-2 0,24-3-1,24-1 15,35 4 23,129 15 0,-179-8-46,-6-7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3.628"/>
    </inkml:context>
    <inkml:brush xml:id="br0">
      <inkml:brushProperty name="width" value="0.05" units="cm"/>
      <inkml:brushProperty name="height" value="0.05" units="cm"/>
    </inkml:brush>
  </inkml:definitions>
  <inkml:trace contextRef="#ctx0" brushRef="#br0">18 0 11506,'1'3'144,"-1"1"0,1-1 0,-1 0 0,0 0 0,0 1 0,0-1 0,0 0 0,-1 0 0,1 1-1,-1-1 1,0 0 0,0 0 0,-2 5 0,-1 6 594,1 0-704,1-1-1,0 1 1,1 0 0,0 0 0,1 0-1,1 0 1,0 0 0,1 0-1,0 0 1,7 20 0,-9-32-31,1-1-1,-1 0 1,1 0 0,-1 0-1,1 0 1,0 0 0,-1 0-1,1 0 1,0 0 0,0 0 0,0 0-1,0 0 1,0 0 0,0 0-1,0-1 1,0 1 0,0 0 0,0-1-1,0 1 1,0-1 0,0 1-1,0-1 1,1 1 0,-1-1 0,0 0-1,0 0 1,1 0 0,-1 1-1,0-1 1,0-1 0,1 1 0,-1 0-1,0 0 1,0 0 0,1-1-1,-1 1 1,0 0 0,0-1-1,0 1 1,1-1 0,-1 0 0,1 0-1,6-4 37,0 0-1,0 0 1,0-1-1,9-9 1,-14 12-23,144-131 1054,-146 133-1057,1 0 1,-1 0-1,0 0 1,0 0-1,1 0 1,-1 0-1,1 0 0,-1 0 1,1 0-1,-1 1 1,1-1-1,0 1 1,-1-1-1,1 1 1,0 0-1,-1 0 1,4-1-1,-4 2-8,1 0 1,-1-1-1,0 1 0,0-1 1,0 1-1,0 0 0,0 0 0,0 0 1,0 0-1,-1 0 0,1 0 1,0 0-1,0 0 0,-1 0 1,1 0-1,-1 0 0,1 0 0,-1 0 1,1 0-1,-1 1 0,0-1 1,1 0-1,-1 2 0,5 20-5,-5-17 4,1 0 1,1 0-1,-1 0 1,1 0-1,0 0 1,0 0-1,0-1 1,1 1-1,0-1 1,0 1-1,6 7 1,-7-12-1,-1 0 1,0-1 0,0 1 0,1 0 0,-1-1 0,0 1 0,1-1 0,-1 1 0,0-1 0,1 1 0,-1-1 0,1 0-1,-1 0 1,1 0 0,-1 0 0,0 0 0,1 0 0,-1 0 0,1-1 0,-1 1 0,0 0 0,1-1 0,-1 1-1,1-1 1,-1 1 0,2-2 0,4-2 14,0 0 0,0-1 0,9-8 0,-9 7-2,21-18 29,-15 13-40,0 0 1,0 1-1,26-15 1,-38 25-12,0-1-1,0 1 1,0-1 0,0 1 0,0 0-1,0-1 1,0 1 0,0 0-1,0 0 1,0-1 0,0 1 0,0 0-1,0 0 1,0 0 0,0 1 0,0-1-1,0 0 1,1 0 0,-1 0 0,0 1-1,0-1 1,-1 0 0,1 1-1,1 0 1,0 0-1,-1 0 0,0 1 0,0-1 0,0 0 0,0 1-1,-1-1 1,1 0 0,0 1 0,-1-1 0,1 1 0,-1-1 0,1 1 0,-1 0-1,1 1 1,0 8-23,-1 1 0,1-1-1,-3 19 1,1-21 9,-3 30-50,2-12 62,0 47 0,2-73 11,0 0 0,0-1 1,0 1-1,0 0 0,0-1 0,0 1 0,0 0 0,0-1 0,0 1 1,0 0-1,1 0 0,-1-1 0,0 1 0,0-1 0,1 1 0,-1 0 1,1-1-1,-1 1 0,0-1 0,1 1 0,-1 0 0,1-1 0,-1 1 1,1-1-1,0 1 0,0-1-2,0 0 0,0 0 1,-1 0-1,1 0 0,0-1 0,0 1 0,-1 0 1,1-1-1,0 1 0,0 0 0,-1-1 0,1 1 1,-1-1-1,1 1 0,0-1 0,-1 1 0,1-1 1,0 0-1,4-5-2,-1 0 0,1 0 0,5-11 1,6-21 17,-1-5-6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4.617"/>
    </inkml:context>
    <inkml:brush xml:id="br0">
      <inkml:brushProperty name="width" value="0.05" units="cm"/>
      <inkml:brushProperty name="height" value="0.05" units="cm"/>
    </inkml:brush>
  </inkml:definitions>
  <inkml:trace contextRef="#ctx0" brushRef="#br0">66 1 13587,'0'0'26,"0"0"0,0 0-1,0 0 1,-1 0 0,1 0 0,0 0 0,0 0 0,0 0-1,-1-1 1,1 1 0,0 0 0,0 0 0,0 0 0,-1 0-1,1 0 1,0 0 0,0 0 0,0 0 0,-1 0 0,1 0-1,0 0 1,0 1 0,0-1 0,-1 0 0,1 0 0,0 0 0,0 0-1,0 0 1,-1 0 0,1 0 0,0 0 0,0 1 0,0-1-1,0 0 1,-1 0 0,1 0 0,0 0 0,0 1 0,0-1-1,0 0 1,0 0 0,0 0 0,0 1 0,0-1 0,-1 0-1,1 0 1,0 0 0,0 1 0,0-1 0,0 0 0,0 0-1,0 0 1,0 1 0,0-1 0,0 0 0,0 0 0,1 1-1,-7 17 216,6-17-152,-20 102 653,-9 147 1,27-230-727,1 0 0,1 0 0,3 28 0,-4-47-11,1-1 1,0 0 0,0 1-1,0-1 1,0 1 0,0-1-1,0 0 1,0 1 0,0-1-1,0 1 1,0-1 0,0 0-1,0 1 1,1-1 0,-1 1 0,0-1-1,0 0 1,0 1 0,0-1-1,1 0 1,-1 1 0,0-1-1,0 0 1,1 1 0,-1-1-1,0 0 1,1 0 0,-1 1-1,0-1 1,1 0 0,-1 0-1,0 1 1,1-1 0,-1 0-1,0 0 1,1 0 0,-1 0 0,0 0-1,1 0 1,-1 0 0,1 0-1,-1 1 1,1-1 0,-1-1-1,0 1 1,1 0 0,-1 0-1,1 0 1,-1 0 0,0 0-1,1 0 1,-1 0 0,0 0-1,1-1 1,-1 1 0,0 0-1,1 0 1,-1-1 0,0 1 0,1-1-1,21-23 474,-15 15-265,25-20-152,1 2 1,50-31 0,-14 11-75,-41 25-169,-26 20-19,-12 10 26,9-6 160,-12 9-37,0 1 0,2 1 0,-1 0-1,2 1 1,0 0 0,-11 20 0,20-32 49,0-1 1,1 0 0,-1 0 0,0 0 0,1 1-1,-1-1 1,1 0 0,-1 1 0,1-1 0,0 1-1,0-1 1,-1 0 0,1 1 0,0-1 0,0 1-1,0-1 1,1 0 0,-1 1 0,1 2-1,-1-4 1,1 1-1,0 0 1,-1 0-1,1 0 0,0-1 1,0 1-1,0 0 1,-1-1-1,1 1 0,0-1 1,0 1-1,0-1 1,0 0-1,0 1 0,0-1 1,0 0-1,0 1 1,0-1-1,0 0 1,1 0-1,7 0-7,0 0 0,0 0-1,1-1 1,13-4 0,-20 5 9,16-5-21,0 2 0,0 0 0,0 2-1,1 0 1,-1 1 0,23 3 0,-36-2 15,0 0-1,0 0 0,0 1 1,0 0-1,-1 0 0,1 1 1,0-1-1,-1 1 1,0 0-1,1 1 0,-1-1 1,-1 1-1,1 0 0,0 1 1,-1-1-1,0 1 0,0-1 1,0 1-1,-1 1 0,0-1 1,0 0-1,0 1 1,2 7-1,4 3 21,-2-12 139,-5-6-128,0 1-1,0 0 1,-1-1-1,1 1 1,-1-1 0,1 0-1,-1 1 1,0-1-1,1 0 1,0-3-1,1 1-28,33-51 245,-20 28-187,2 1 0,28-33 0,-45 58-64,0 0 1,0 0-1,0 1 0,0-1 1,1 0-1,-1 0 1,0 1-1,0-1 0,0 1 1,1-1-1,-1 1 0,0-1 1,1 1-1,-1 0 0,1 0 1,-1 0-1,0-1 0,1 1 1,-1 1-1,0-1 0,3 0 1,29 12-146,-12-4 79,-7-5 79,-10-2-23,0-1 1,0 1 0,-1 0-1,1 1 1,6 2-1,-9-3 8,0-1 0,0 1 0,0 0 0,-1-1 0,1 1 0,0 0-1,0-1 1,-1 1 0,1 0 0,-1 0 0,1 0 0,-1 0 0,1 0 0,-1 0-1,1 0 1,-1 0 0,0 0 0,0 0 0,1 0 0,-1 0 0,0 0 0,0 0-1,0 0 1,0 0 0,0 0 0,-1 2 0,1-3 11,0 0-1,0 0 1,0 1 0,0-1 0,0 0 0,0 1-1,0-1 1,0 0 0,0 0 0,0 1 0,0-1-1,0 0 1,0 0 0,0 1 0,0-1-1,0 0 1,1 0 0,-1 1 0,0-1 0,0 0-1,0 0 1,0 1 0,0-1 0,1 0 0,-1 0-1,0 0 1,0 1 0,0-1 0,1 0-1,-1 0 1,0 0 0,0 0 0,1 1 0,-1-1-1,0 0 1,0 0 0,1 0 0,13-3-56,17-13-26,-27 14 80,47-23-87,-47 23 77,0 1 0,1 0 0,-1 0 0,1 0 0,-1 0-1,1 0 1,-1 1 0,1 0 0,-1 0 0,6 1 0,-9-1 1,1 0 0,-1 1 1,1-1-1,-1 1 0,0 0 0,1-1 0,-1 1 0,0 0 1,1 0-1,-1 0 0,0 0 0,0 0 0,0 0 0,0 0 1,0 0-1,0 0 0,0 0 0,0 1 0,-1-1 0,1 0 1,0 1-1,-1-1 0,2 3 0,0 3-40,-1 0 0,0 0 0,1 14 1,0-2-5,-2-19 58,0 0-1,0 1 1,0-1-1,0 0 1,0 0-1,0 1 1,0-1-1,0 0 1,1 0-1,-1 0 1,0 1-1,0-1 1,0 0-1,0 0 1,0 0-1,0 1 0,1-1 1,-1 0-1,0 0 1,0 0-1,0 1 1,1-1-1,-1 0 1,0 0-1,0 0 1,0 0-1,1 0 1,-1 0-1,0 0 1,0 0-1,1 1 1,-1-1-1,0 0 1,0 0-1,1 0 1,10-5-10,13-16-41,-19 17 63,12-10-21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5.063"/>
    </inkml:context>
    <inkml:brush xml:id="br0">
      <inkml:brushProperty name="width" value="0.05" units="cm"/>
      <inkml:brushProperty name="height" value="0.05" units="cm"/>
    </inkml:brush>
  </inkml:definitions>
  <inkml:trace contextRef="#ctx0" brushRef="#br0">1 108 12379,'63'-29'981,"-24"11"-358,55-34 1,-94 52-587,0 0 1,0 0-1,0 0 0,1 0 0,-1 0 0,0 0 1,0 0-1,0 0 0,1 0 0,-1 0 1,0 0-1,0-1 0,0 1 0,0 0 0,0 0 1,1 0-1,-1 0 0,0 0 0,0 0 0,0 0 1,0-1-1,0 1 0,0 0 0,0 0 1,1 0-1,-1 0 0,0 0 0,0-1 0,0 1 1,0 0-1,0 0 0,0 0 0,0 0 1,0-1-1,0 1 0,0 0 0,0 0 0,0 0 1,0 0-1,0-1 0,0 1 0,0 0 0,0 0 1,0 0-1,0 0 0,0-1 0,0 1 1,0 0-1,0 0 0,-1 0 0,1 0 0,0-1 1,-13-1 996,-17 5-132,26-2-909,-1 0 0,1 1 0,0 0 0,0-1 0,0 1 0,0 1 0,0-1 0,0 1 0,0-1 0,1 1 0,-1 0 0,1 0 0,0 1 0,0-1 0,0 1 0,1-1 0,-1 1 0,1 0 0,0 0 0,0 0 0,0 0 0,0 1 0,1-1 0,0 0 0,0 1 0,0-1 0,0 0 0,1 1 0,0 0 0,0-1 0,0 1 0,0-1 0,1 1 0,-1-1 0,1 0 0,0 1 0,1-1 0,-1 0 0,1 1 0,0-1 0,0 0 0,0 0 0,0 0 0,1-1 0,0 1 0,-1-1 0,1 1 0,1-1 0,-1 0 0,8 6 0,-8-7-29,0-1 1,0 1 0,0 0 0,1-1 0,-1 0 0,0 0 0,1 0 0,-1 0 0,1 0 0,0-1 0,-1 0 0,1 1 0,-1-1 0,1-1-1,0 1 1,-1 0 0,1-1 0,-1 0 0,7-2 0,16-9-162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5.477"/>
    </inkml:context>
    <inkml:brush xml:id="br0">
      <inkml:brushProperty name="width" value="0.05" units="cm"/>
      <inkml:brushProperty name="height" value="0.05" units="cm"/>
    </inkml:brush>
  </inkml:definitions>
  <inkml:trace contextRef="#ctx0" brushRef="#br0">4 21 15723,'-1'3'110,"0"-1"-1,1 1 1,-1-1-1,1 1 0,-1-1 1,1 1-1,0-1 1,0 1-1,0-1 1,0 1-1,1-1 0,-1 1 1,1-1-1,-1 1 1,1-1-1,0 0 0,0 1 1,2 3-1,-1-3-108,-1 0 0,1-1-1,0 1 1,0 0-1,-1-1 1,2 0 0,-1 1-1,0-1 1,0 0 0,1 0-1,-1 0 1,1-1 0,-1 1-1,6 2 1,-1-3 12,-1 0-1,1 0 1,-1 0 0,1-1 0,0 0 0,-1 0-1,1-1 1,-1 0 0,1 0 0,-1 0 0,1-1-1,11-4 1,8-5 94,42-24 0,-50 25-11,54-32 365,-71 41-454,-1 1 0,0 0 0,1 0 0,-1 0 0,0 0 0,1 0-1,-1 0 1,0 0 0,1 0 0,-1 0 0,0 0 0,1 0 0,-1 0-1,0 0 1,1 0 0,-1 0 0,0 0 0,0 1 0,1-1 0,-1 0-1,0 0 1,1 0 0,-1 0 0,0 1 0,0-1 0,1 0 0,-1 0 0,0 1-1,0-1 1,1 0 0,-1 0 0,0 1 0,0-1 0,0 0 0,0 0-1,0 1 1,1-1 0,-1 0 0,0 1 0,0-1 0,0 0 0,0 1-1,0-1 1,0 1 0,3 22 67,-1-5-107,-2-16 39,1-1 1,1 1 0,-1 0-1,0 0 1,0-1 0,0 1-1,1-1 1,-1 1-1,1-1 1,0 0 0,-1 0-1,1 1 1,0-1 0,-1 0-1,1 0 1,0-1 0,0 1-1,0 0 1,0-1-1,0 1 1,0-1 0,0 1-1,0-1 1,0 0 0,0 0-1,0 0 1,2 0 0,8-1 93,-1-1 1,0 0-1,20-6 1,-20 5-121,23-7 117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5.970"/>
    </inkml:context>
    <inkml:brush xml:id="br0">
      <inkml:brushProperty name="width" value="0.05" units="cm"/>
      <inkml:brushProperty name="height" value="0.05" units="cm"/>
    </inkml:brush>
  </inkml:definitions>
  <inkml:trace contextRef="#ctx0" brushRef="#br0">27 3 14915,'-13'-3'1088,"6"5"-856,2-1-112,3 1 225,2 2-81,9 0-48,8 3-40,14 3-88,11 5-16,17 2-16,1 3 8,7 3-56,2 1-112,-3 1-352,-6-4 632,-11-1-216,-7-3-56,-15-7-56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6.502"/>
    </inkml:context>
    <inkml:brush xml:id="br0">
      <inkml:brushProperty name="width" value="0.05" units="cm"/>
      <inkml:brushProperty name="height" value="0.05" units="cm"/>
    </inkml:brush>
  </inkml:definitions>
  <inkml:trace contextRef="#ctx0" brushRef="#br0">212 6 13747,'-10'-6'1008,"-5"6"-832,-7 3-112,-2 7 400,-2 4-184,-1 7-224,1 1-64,3 6-72,4-1-48,5-1-176,8-6-8,9-4 232,6-6-56,11-6-48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6.387"/>
    </inkml:context>
    <inkml:brush xml:id="br0">
      <inkml:brushProperty name="width" value="0.05" units="cm"/>
      <inkml:brushProperty name="height" value="0.05" units="cm"/>
    </inkml:brush>
  </inkml:definitions>
  <inkml:trace contextRef="#ctx0" brushRef="#br0">154 5 14491,'0'0'27,"0"0"0,0 0-1,0-1 1,0 1 0,1 0 0,-1 0 0,0-1-1,0 1 1,0 0 0,0 0 0,0 0-1,0-1 1,1 1 0,-1 0 0,0 0 0,0 0-1,0 0 1,0 0 0,1-1 0,-1 1 0,0 0-1,0 0 1,0 0 0,1 0 0,-1 0-1,0 0 1,0 0 0,0 0 0,1 0 0,-1-1-1,0 1 1,0 0 0,1 0 0,-1 0-1,0 0 1,0 1 0,1-1 0,-1 0 0,0 0-1,0 0 1,1 0 0,13 7 371,13 16-441,-26-22 57,1 1-22,0-1 0,-1 0 1,1 1-1,-1 0 0,1-1 1,-1 1-1,0 0 1,0-1-1,1 1 0,-1 0 1,0 0-1,-1 0 0,1 0 1,0 0-1,0 0 0,-1 0 1,0 0-1,1 0 0,-1 0 1,0 1-1,0-1 0,0 0 1,0 0-1,0 0 0,0 0 1,-1 0-1,1 0 1,-1 0-1,0 0 0,1 0 1,-1 0-1,0 0 0,0 0 1,0 0-1,-1 0 0,1 0 1,-2 1-1,-19 25 16,-43 42-1,8-10 111,-9 18 851,64-76-819,11-8 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6.849"/>
    </inkml:context>
    <inkml:brush xml:id="br0">
      <inkml:brushProperty name="width" value="0.05" units="cm"/>
      <inkml:brushProperty name="height" value="0.05" units="cm"/>
    </inkml:brush>
  </inkml:definitions>
  <inkml:trace contextRef="#ctx0" brushRef="#br0">1 174 9394,'12'4'237,"0"-2"1,0 1-1,0-2 1,0 1-1,1-2 0,-1 0 1,0 0-1,1-1 1,14-3-1,-6 0 45,1-2 1,-1 0-1,0-1 1,24-13-1,-37 17-53,-1-1 0,0-1 0,1 1 0,-2-1-1,1-1 1,11-11 0,-16 16-141,-1 0-1,0-1 1,1 1 0,-1-1-1,0 1 1,0-1 0,0 0-1,0 1 1,-1-1 0,1 0-1,0 0 1,-1 0 0,1 1-1,-1-1 1,0 0 0,1 0-1,-1 0 1,0 0-1,0 0 1,0 0 0,-1 0-1,1 1 1,0-1 0,-1 0-1,1 0 1,-1 0 0,1 0-1,-1 1 1,0-1 0,0 0-1,0 1 1,0-1 0,0 0-1,0 1 1,0-1 0,-2 0-1,1-1-19,0 1 0,-1-1 0,1 1 0,0 0 0,-1 0 0,0 0 0,1 0 0,-1 1 0,0-1 0,0 1 0,0-1 0,0 1 0,0 0 0,0 0 0,-1 1 0,1-1 0,0 0 0,0 1 0,0 0 0,-1 0 0,1 0 0,0 0 0,-1 1 0,1-1 0,0 1 0,0 0 0,0 0 0,0 0 0,0 0 0,0 0 0,0 1 0,0-1 0,0 1 0,0 0 0,-3 3 0,-1 1-78,1 0 0,0 0 0,0 1-1,0 0 1,1 0 0,0 0 0,0 1 0,1-1-1,0 1 1,0 0 0,1 1 0,-3 8-1,4-9-8,1 0 0,-1 0 0,1 0 1,1 0-1,0 0 0,0 0 0,0 0 0,1 0 0,0 0 0,1 0 0,0 0 0,0-1 0,0 1 0,5 7 0,-5-11 48,0 0 0,0-1 1,0 1-1,1-1 0,-1 0 0,1 1 0,0-1 0,0 0 1,0-1-1,0 1 0,1 0 0,-1-1 0,1 0 0,0 0 0,-1 0 1,1 0-1,0-1 0,0 1 0,0-1 0,0 0 0,0 0 1,1-1-1,-1 1 0,0-1 0,0 0 0,0 0 0,1 0 1,3-1-1,33-7 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7.282"/>
    </inkml:context>
    <inkml:brush xml:id="br0">
      <inkml:brushProperty name="width" value="0.05" units="cm"/>
      <inkml:brushProperty name="height" value="0.05" units="cm"/>
    </inkml:brush>
  </inkml:definitions>
  <inkml:trace contextRef="#ctx0" brushRef="#br0">409 1 12267,'-10'10'928,"-13"13"-832,-13 11-48,-5 5 304,-5 11-304,-4 2 0,0-1 16,2 0 0,11-11 0,7-6-8,9-14 16,8-14-56,10-22 8,4-11 0</inkml:trace>
  <inkml:trace contextRef="#ctx0" brushRef="#br0" timeOffset="1">180 65 10586,'10'0'1112,"-4"6"-799,-3 6-153,1 1 1216,4 4-1240,4 1-64,4 1 16,2 1 8,7 2-48,-1-1 640,8 2-608,-2-4 64,-2-8 40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7.687"/>
    </inkml:context>
    <inkml:brush xml:id="br0">
      <inkml:brushProperty name="width" value="0.05" units="cm"/>
      <inkml:brushProperty name="height" value="0.05" units="cm"/>
    </inkml:brush>
  </inkml:definitions>
  <inkml:trace contextRef="#ctx0" brushRef="#br0">90 0 11891,'-2'2'174,"1"0"1,-1 0-1,0 0 1,0 0-1,1 0 1,-1 1 0,1-1-1,0 0 1,0 1-1,0-1 1,0 1 0,-1 3-1,-6 36 1039,5-25-1039,-55 344-43,57-331-89,5-22 384,-3-8-369,-1 0 0,1 0 0,0 0-1,-1 0 1,1 0 0,-1 0 0,1 0 0,-1-1 0,1 1-1,-1 0 1,1 0 0,-1-1 0,1 1 0,-1 0 0,1-1 0,-1 1-1,1 0 1,-1-1 0,1 1 0,0-2 756,1-2-2850,7 0 297,-1 2 960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8.491"/>
    </inkml:context>
    <inkml:brush xml:id="br0">
      <inkml:brushProperty name="width" value="0.05" units="cm"/>
      <inkml:brushProperty name="height" value="0.05" units="cm"/>
    </inkml:brush>
  </inkml:definitions>
  <inkml:trace contextRef="#ctx0" brushRef="#br0">1 95 9594,'0'2'62,"0"0"-1,0 0 1,0 0-1,0 1 1,0-1 0,0 0-1,1 0 1,-1 0-1,1 0 1,0 0 0,-1 0-1,1 0 1,0 0-1,0 0 1,0 0 0,0 0-1,1 0 1,-1-1 0,0 1-1,1 0 1,-1-1-1,1 1 1,0-1 0,-1 0-1,1 0 1,0 1-1,0-1 1,0 0 0,0 0-1,0-1 1,0 1-1,0 0 1,0-1 0,0 1-1,0-1 1,0 0-1,0 0 1,1 1 0,-1-1-1,2-1 1,2 1 157,0-1-1,-1 0 1,1 0 0,-1-1 0,1 1 0,-1-1-1,0 0 1,0-1 0,0 1 0,0-1 0,0 0 0,0-1-1,-1 1 1,7-7 0,-7 5 68,0 0 1,0 0-1,-1-1 1,0 0-1,0 1 0,-1-1 1,1 0-1,1-7 1,-3 10-170,-1 0 0,1 0 1,-1 1-1,0-1 0,1 0 1,-1 0-1,-1 0 0,1 1 1,-1-5-1,1 5-77,-1 1 0,1 0 0,-1 0-1,1 0 1,-1-1 0,0 1 0,1 0 0,-1 0 0,0 0-1,0 0 1,0 0 0,0 0 0,0 0 0,0 0 0,0 1-1,0-1 1,0 0 0,0 0 0,0 1 0,-2-1 0,0 0-33,1 1 1,-1-1-1,1 1 1,-1 0-1,1 0 1,-1 0-1,0 0 1,1 0-1,-1 1 1,1-1-1,0 1 1,-1-1-1,1 1 1,-1 0-1,1 0 1,0 0-1,0 1 1,-1-1-1,1 0 1,0 1-1,0-1 1,0 1-1,1 0 1,-3 2-1,-3 3-32,2 0 0,-1 0-1,1 0 1,0 0 0,-7 13-1,12-18 23,-1-1 0,0 0 0,0 0 0,1 1 0,-1-1 0,1 1 0,-1-1 0,1 0 0,0 1 0,0-1 0,-1 1 0,1-1 0,0 1-1,0-1 1,0 1 0,1-1 0,-1 1 0,0-1 0,0 1 0,1-1 0,-1 0 0,1 1 0,0-1 0,0 2 0,0-2-1,1 1 0,0-1 0,-1 0 0,1 1 0,0-1 0,-1 0 0,1 0 0,0 0 0,0-1 0,0 1 0,0 0 0,0-1 0,0 1 0,4 0 0,7 0-5,1-1 1,-1 0 0,27-4 0,90-19-172,-128 22 164,-1 1-1,0 0 0,0-1 0,0 1 1,0 0-1,1 0 0,-1 0 0,0 0 1,0 0-1,0 0 0,0 0 0,1 1 1,-1-1-1,0 0 0,0 1 1,0-1-1,0 0 0,0 1 0,0 0 1,0-1-1,0 1 0,0 0 0,0-1 1,0 1-1,0 0 0,0 0 1,0 0-1,-1-1 0,1 1 0,0 0 1,-1 0-1,1 0 0,-1 1 0,1-1 1,-1 0-1,1 0 0,-1 0 0,0 0 1,1 0-1,-1 0 0,0 1 1,0 1-1,1 0-13,0 0 0,0 0 0,0 0 0,0 0 0,0 0 0,1 0 0,3 5 0,-3-6 33,0 0 0,0 0 1,0 0-1,1-1 0,-1 1 0,1-1 0,-1 1 0,1-1 1,-1 0-1,1 0 0,0 0 0,0 0 0,-1 0 1,1-1-1,0 1 0,0-1 0,0 0 0,0 0 0,0 0 1,0 0-1,-1-1 0,1 1 0,0-1 0,3 0 1,9-3 38,0-1-1,-1 0 1,19-10 0,-24 10-16,19-8 25,-14 5-130,1 1-1,28-9 0,-42 16 62,0 0 0,0-1 1,0 1-1,0 0 0,0 0 0,0 0 1,1 0-1,-1 0 0,0 0 1,0 0-1,0 0 0,0 1 1,0-1-1,0 0 0,0 1 0,0-1 1,0 1-1,0-1 0,0 1 1,0-1-1,1 2 0,14 19-387,-14-18 384,-1-1 0,0 1 0,1-1 0,0 0 0,-1 1 1,1-1-1,0 0 0,0 0 0,0 0 0,1-1 0,-1 1 0,0 0 0,5 1 0,0-1 25,-1 0 1,1-1-1,0 0 0,0 0 1,0-1-1,1 1 1,-1-2-1,0 1 0,13-3 1,7-4-2,31-10 0,-27 7-65,-13 4-18,-7 2-55,0 1 1,0 0-1,1 0 1,16-1-1,-25 4 86,-1 0 0,0 0 1,0 0-1,1 0 0,-1 0 0,0 1 0,0-1 0,1 1 0,-1-1 0,0 1 0,0 0 0,0 0 0,0 0 0,0 0 0,0 0 0,0 0 0,-1 1 0,1-1 0,0 1 0,-1-1 0,1 1 0,-1 0 0,1-1 0,-1 1 0,0 0 0,0 0 0,1 0 0,0 4 0,2 6-209,7 13 20,-6-20 191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8.888"/>
    </inkml:context>
    <inkml:brush xml:id="br0">
      <inkml:brushProperty name="width" value="0.05" units="cm"/>
      <inkml:brushProperty name="height" value="0.05" units="cm"/>
    </inkml:brush>
  </inkml:definitions>
  <inkml:trace contextRef="#ctx0" brushRef="#br0">31 0 13427,'-21'2'1504,"14"-2"-944,4 0-264,9 0 1705,4-2-1473,12 2-296,9 0-48,15 8 136,10 3-280,19 2 24,13 0 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22.018"/>
    </inkml:context>
    <inkml:brush xml:id="br0">
      <inkml:brushProperty name="width" value="0.05" units="cm"/>
      <inkml:brushProperty name="height" value="0.05" units="cm"/>
    </inkml:brush>
  </inkml:definitions>
  <inkml:trace contextRef="#ctx0" brushRef="#br0">2783 233 10010,'-2'-6'80,"0"1"-1,-1 0 1,1 0-1,-1 0 1,0 1 0,0-1-1,-1 1 1,1-1-1,-1 1 1,0 0-1,0 1 1,-1-1-1,1 1 1,-1-1 0,1 1-1,-1 1 1,0-1-1,-10-3 1,-8-2 106,0 0 0,-1 2 1,-24-3-1,38 7-88,-118-16 147,-176-2 0,73 8-168,-60-16-7,-237-13-32,445 40-36,1 4 0,-1 3 0,1 4 0,-109 27-1,158-28 1,1 1-1,0 1 1,1 2-1,0 1 1,1 1-1,1 2 1,0 1-1,1 1 0,1 2 1,1 0-1,-29 32 1,32-27-14,1 1 0,1 1-1,1 1 1,2 1 0,-28 61 0,38-70 4,1-1-1,1 2 1,1-1-1,0 1 1,2 0 0,1 0-1,0 0 1,2 0-1,0 0 1,5 32-1,-1-35 2,0 0-1,1 0 1,1 0-1,1-1 1,0 1-1,1-2 1,2 1 0,-1-1-1,2-1 1,0 1-1,14 13 1,-5-8 6,1-2 0,0 0 0,2-2 1,0 0-1,1-2 0,49 26 1,0-8 26,1-3 1,98 27-1,163 24 29,-175-50-50,1-7 0,1-7 0,1-7-1,0-7 1,0-8 0,296-43 0,-299 17 1,-2-7 0,-1-6 1,207-87-1,-313 107-3,0-2 1,49-33-1,-81 45 2,0 0 0,-1-1 0,-1-1 0,-1-1 0,0-1 0,-1 0 0,23-33-1,-34 43-7,0 0-1,0 0 0,0-1 1,-1 0-1,0 0 1,0 0-1,-1 0 0,0 0 1,-1 0-1,1-15 0,-2 17-2,0 0-1,-1-1 0,0 1 1,0 0-1,-1 0 0,1 0 1,-2 0-1,1 0 0,0 0 1,-1 0-1,0 1 0,-1-1 1,1 1-1,-6-6 0,-2-1-5,0 0-1,0 1 0,-1 1 0,-1 0 0,0 0 0,0 2 0,0-1 0,-17-6 0,-11-2-33,-73-22-1,-222-37-215,-11 26-169,267 40 412,-155-21-60,-9-3-27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29.541"/>
    </inkml:context>
    <inkml:brush xml:id="br0">
      <inkml:brushProperty name="width" value="0.05" units="cm"/>
      <inkml:brushProperty name="height" value="0.05" units="cm"/>
    </inkml:brush>
  </inkml:definitions>
  <inkml:trace contextRef="#ctx0" brushRef="#br0">0 246 10722,'0'0'51,"0"1"0,0-1 0,1 1-1,-1-1 1,0 0 0,0 1 0,0-1-1,0 1 1,1-1 0,-1 0 0,0 1-1,0-1 1,1 1 0,-1-1 0,0 0 0,1 1-1,-1-1 1,0 0 0,1 0 0,-1 1-1,0-1 1,1 0 0,-1 0 0,1 1-1,-1-1 1,0 0 0,1 0 0,-1 0-1,1 0 1,-1 0 0,1 0 0,-1 0 0,1 0-1,-1 0 1,0 0 0,1 0 0,-1 0-1,1 0 1,-1 0 0,1 0 0,26-6 686,-15 3-852,260-40 92,-22 4 119,366-39-5,-434 59-79,1169-47-147,-729 93 126,-190-4 33,620 35-83,-679-34 48,-30-3 16,1006 42 46,-710-62-30,424 8-40,-329 3 73,-1-41-1367,-359-3-1208,193-13-664,3 29 2728,-101 6 674,-399 7 5445,-44 22-4716,-19-12-1040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36.327"/>
    </inkml:context>
    <inkml:brush xml:id="br0">
      <inkml:brushProperty name="width" value="0.05" units="cm"/>
      <inkml:brushProperty name="height" value="0.05" units="cm"/>
    </inkml:brush>
  </inkml:definitions>
  <inkml:trace contextRef="#ctx0" brushRef="#br0">35 49 11322,'-3'-2'172,"0"0"-1,0 0 0,1 0 1,-1-1-1,0 1 0,1-1 0,0 0 1,0 1-1,0-1 0,0 0 0,0-1 1,0 1-1,-1-4 0,3 6-115,1 1-57,1-1-1,0 1 0,-1-1 1,1 1-1,0 0 1,0 0-1,-1 0 0,1 0 1,0 0-1,-1 0 1,3 0-1,5 1-8,118-7-46,1 6 0,250 33 0,121 44-21,4-27-15,241-32-25,1-28 38,-236 1-43,1355 21 15,-1847-11 104,41 0-2,-1 3 1,70 14-1,-125-17 5,-1-1 1,0 0-1,1 0 1,-1 1-1,0-1 0,1 1 1,-1-1-1,0 1 1,0 0-1,0-1 0,0 1 1,0 0-1,1 0 1,-1 0-1,-1 0 0,1 0 1,0 0-1,0 0 1,0 0-1,0 0 0,-1 0 1,1 0-1,0 1 1,-1-1-1,1 0 0,-1 2 1,1 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41.988"/>
    </inkml:context>
    <inkml:brush xml:id="br0">
      <inkml:brushProperty name="width" value="0.05" units="cm"/>
      <inkml:brushProperty name="height" value="0.05" units="cm"/>
    </inkml:brush>
  </inkml:definitions>
  <inkml:trace contextRef="#ctx0" brushRef="#br0">1464 222 2937,'-38'10'743,"0"-2"0,-1-1 0,-46 2 1,-117-5 918,147-4-1726,-62 6-9,-183 32 0,247-30 488,0 3 0,0 1 1,-78 32-1,111-36-292,0 1-1,1 1 0,0 1 0,1 1 0,1 0 0,-1 2 0,2 0 0,0 0 1,1 2-1,0 0 0,-23 33 0,28-33-91,1 0 0,0 1 0,1 1 0,0-1 0,-8 33 0,13-37-32,1 0 1,0 0 0,1 1-1,0-1 1,1 1 0,1-1 0,0 0-1,1 1 1,3 13 0,16 46-16,2-1 1,5-1-1,2-1 1,61 102-1,-71-140 5,1-2 0,2 0 0,1-2 0,1 0 0,51 42 0,160 102-135,-147-112 101,-26-19-15,1-3-1,2-2 1,2-4 0,0-2 0,3-4 0,90 22-1,453 74-147,-495-107 152,1-5-1,0-5 1,0-6-1,0-5 0,0-5 1,-1-5-1,-1-6 1,146-45-1,-75 3-562,-4-7 0,-3-9 1,176-105-1,-312 159 541,-2-3 1,0-1 0,-2-3-1,70-69 1,-96 84 32,-1-1 0,-1 0 0,0-1 0,-1 0 0,14-33 0,-21 38-13,0 0-1,-1-1 0,-1 0 0,0 0 0,-1 0 0,-1-1 0,0 1 0,-2-31 0,-2 28-39,-1-1-1,-1 1 1,0 0 0,-2 0 0,0 0 0,-1 1 0,-1 0-1,-1 1 1,-1-1 0,0 2 0,-1-1 0,-22-24-1,2 6-2,-2 1 0,-2 2 0,0 2 0,-48-31 0,29 26 209,-2 3-1,-1 2 0,-88-32 1,-194-49 869,165 57-550,58 17-269,-461-137 70,447 142 39,-1 6-1,-202-13 0,202 34 228,-1 5-1,-254 35 1,332-25-628,0 2 0,0 3 0,1 2 0,1 2 0,1 2 1,1 3-1,-82 52 0,-25 34-377,77-54 192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6.906"/>
    </inkml:context>
    <inkml:brush xml:id="br0">
      <inkml:brushProperty name="width" value="0.05" units="cm"/>
      <inkml:brushProperty name="height" value="0.05" units="cm"/>
    </inkml:brush>
  </inkml:definitions>
  <inkml:trace contextRef="#ctx0" brushRef="#br0">165 327 8114,'-22'9'1320,"1"0"-744,-4-5-256,0 0 1161,2-2-841,3-2-1192,2-3 552,7 1-136</inkml:trace>
  <inkml:trace contextRef="#ctx0" brushRef="#br0" timeOffset="1">433 1 12147,'-4'13'912,"-5"4"-832,2 7-32,-2 3 136,5 5-96,-2 1-40,2 1-8,0-1 0,2-6-32,-1 1 8,-2-10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36.827"/>
    </inkml:context>
    <inkml:brush xml:id="br0">
      <inkml:brushProperty name="width" value="0.05" units="cm"/>
      <inkml:brushProperty name="height" value="0.05" units="cm"/>
    </inkml:brush>
  </inkml:definitions>
  <inkml:trace contextRef="#ctx0" brushRef="#br0">2239 211 2216,'-32'-16'531,"0"1"-1,-1 1 1,0 2-1,-1 1 1,-68-11-1,-182-6 3815,48 8-2733,109 2-1369,-37-7-248,-229-5 0,338 30-171,-1 2 0,1 3-1,-64 13 1,96-12 17,0 0 1,0 2-1,1 0 0,0 1 0,0 2 1,1 0-1,0 1 0,1 1 0,-36 31 1,34-22 45,1 0 0,0 1 1,2 1-1,0 1 0,2 0 1,1 2-1,1 0 0,1 0 1,2 1-1,1 1 0,1 0 1,1 1-1,2 0 0,0 0 1,3 1-1,0-1 0,2 1 1,1 0-1,2 0 0,1-1 1,1 1-1,14 59 0,0-35 74,1-1 0,3 0 0,2-1 0,3-2 0,49 76 0,-47-87 13,2-2-1,1-1 0,1-2 0,3-1 1,0-1-1,2-2 0,42 26 0,-15-17-68,2-4-1,1-2 0,2-4 1,1-2-1,1-4 1,117 25-1,640 117-310,-703-141 341,157 11-1,-188-31 32,1-5-1,127-14 1,-121 1 21,0-5 0,168-52 0,-206 48 19,-2-2 0,0-4 0,-2-2 1,-1-2-1,68-51 0,-62 33-126,-2-3-1,-3-2 0,-2-3 0,84-111 0,-83 87 12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50.282"/>
    </inkml:context>
    <inkml:brush xml:id="br0">
      <inkml:brushProperty name="width" value="0.05" units="cm"/>
      <inkml:brushProperty name="height" value="0.05" units="cm"/>
    </inkml:brush>
  </inkml:definitions>
  <inkml:trace contextRef="#ctx0" brushRef="#br0">304 136 6121,'-12'1'391,"-1"0"1,1 0-1,0 1 0,-1 1 0,1 0 0,0 1 0,1 0 0,-1 1 0,1 0 1,0 1-1,0 1 0,0-1 0,1 1 0,-10 10 0,9-8-378,1 1-1,0 0 1,1 1-1,0 0 1,1 0-1,0 1 1,0 0-1,2 0 1,-1 1-1,2 0 1,0 0-1,-5 17 1,5-1-5,1 0 1,1 0 0,1 0-1,1 0 1,2 0-1,1 1 1,2-1 0,0 0-1,2-1 1,17 49 0,8 7-72,5 0 1,53 90 0,-75-149 47,66 115-277,-68-122 103,0 0 0,2-1 0,0-1 0,1 0 0,19 16 0,-29-28 114,0 0 0,0-1 0,0 1-1,0-1 1,1-1 0,-1 1 0,1-1-1,0 0 1,-1 0 0,1 0 0,0-1-1,0 0 1,0 0 0,0-1 0,1 1-1,-1-2 1,0 1 0,0 0 0,0-1 0,0 0-1,0-1 1,0 1 0,-1-1 0,1 0-1,0-1 1,-1 1 0,1-1 0,-1 0-1,5-4 1,9-7-43,-1-1 0,-1 0 1,0-1-1,-1-1 0,-1-1 0,16-24 0,5-10 131,-4-1 0,-1-1-1,-3-1 1,-2-2 0,-3-1 0,-3-1-1,-2 0 1,-2-1 0,-4-1 0,10-120-1,-13 0 40,-10 144 85,-1 0-1,-12-67 1,13 98-5,0-1 0,-1 1 0,0 0 0,0 0 0,-1 0 1,0 0-1,0 1 0,0-1 0,-1 1 0,0 0 0,0-1 0,0 2 1,0-1-1,-6-5 0,3 6 60,1 0 0,-1 0 0,0 0 0,0 1 0,0 0 0,-1 0 0,1 1 0,0 0 0,-1 0 0,0 1 0,-9-1 0,-37-1 356,0 2 0,0 2 0,0 3 0,-92 18 1,135-20-565,-1 1 0,0 0 0,1 1 1,-1 0-1,1 1 0,0 0 0,1 1 1,-1 0-1,-17 14 0,-3 14-76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05.673"/>
    </inkml:context>
    <inkml:brush xml:id="br0">
      <inkml:brushProperty name="width" value="0.05" units="cm"/>
      <inkml:brushProperty name="height" value="0.05" units="cm"/>
    </inkml:brush>
  </inkml:definitions>
  <inkml:trace contextRef="#ctx0" brushRef="#br0">0 183 13899,'44'3'-617,"-8"-1"458,59-3 0,462-80 140,-362 49 21,404-36 17,-479 63-22,1 5-1,-1 6 1,121 21-1,-114-6-18,369 66-9,-475-83 24,1-2 1,-1 0-1,1-1 1,-1-1 0,37-5-1,-7-4 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06.412"/>
    </inkml:context>
    <inkml:brush xml:id="br0">
      <inkml:brushProperty name="width" value="0.05" units="cm"/>
      <inkml:brushProperty name="height" value="0.05" units="cm"/>
    </inkml:brush>
  </inkml:definitions>
  <inkml:trace contextRef="#ctx0" brushRef="#br0">1 0 11514,'1'2'28,"-1"0"1,1 0-1,0 0 0,0-1 0,0 1 0,0 0 0,0-1 0,1 1 0,-1-1 0,0 0 0,1 1 0,-1-1 0,1 0 0,-1 0 0,1 0 0,0 0 0,-1 0 0,1 0 0,0 0 0,3 1 0,6 1 109,0 0 1,19 2-1,-10-2-87,440 52-535,6-43-90,322-35 93,219 4 377,-710 39 93,-98-4 18,-96-13-12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15.045"/>
    </inkml:context>
    <inkml:brush xml:id="br0">
      <inkml:brushProperty name="width" value="0.05" units="cm"/>
      <inkml:brushProperty name="height" value="0.05" units="cm"/>
    </inkml:brush>
  </inkml:definitions>
  <inkml:trace contextRef="#ctx0" brushRef="#br0">256 23 8714,'-4'-2'319,"0"0"0,0 0 0,0 0 0,1 0 0,-2 0 0,1 1 0,0-1 1,0 1-1,0 0 0,-1 1 0,1-1 0,-7 1 0,-17-5 637,26 5-936,-1 0 0,1 0 0,0 0 1,-1 1-1,1-1 0,0 0 1,-1 1-1,1-1 0,0 1 0,-1 0 1,1 0-1,0 0 0,0 0 0,0 0 1,0 0-1,0 1 0,0-1 0,0 1 1,1-1-1,-1 1 0,-2 3 1,-6 6-43,1 0 0,-11 17 0,14-18 64,-4 6-43,0 0 0,2 0-1,0 1 1,1 0-1,0 0 1,2 0-1,0 1 1,1 0 0,0 0-1,2 0 1,0 1-1,1-1 1,1 0-1,3 25 1,5 36-16,4 0 0,3 0 0,32 99 0,-46-175-6,0 0 0,0 0 0,0 0 0,1 0 0,-1 0 0,1-1 0,-1 1 0,1-1 0,0 1 0,0-1 0,0 1 0,0-1 0,1 0 0,-1 0 0,0 0 0,5 2 0,-5-3 8,0 0 0,0-1 0,1 1 0,-1-1 1,0 0-1,0 1 0,1-1 0,-1 0 0,0 0 0,0-1 0,1 1 0,-1 0 1,0-1-1,0 1 0,0-1 0,0 0 0,1 0 0,-1 0 0,0 0 0,0 0 0,-1 0 1,1 0-1,3-4 0,11-8 18,-1 0-1,0-1 1,-2-1 0,1-1-1,11-18 1,-2-1 13,27-54 0,-38 62-37,0 1 0,-2-2 0,-1 1-1,-1-1 1,7-54 0,-13 61 2,0 0-1,-2-1 1,0 1 0,-2 0-1,0 0 1,-1 0-1,-1 0 1,-13-35-1,17 53-34,-1 1 0,0-1 0,0 1 0,0 0-1,0 0 1,0 0 0,0-1 0,-1 1-1,1 0 1,-1 0 0,1 1 0,-1-1-1,0 0 1,0 1 0,0-1 0,0 1 0,0-1-1,0 1 1,-4-2 0,3 3-14,1-1 0,-1 1 1,0 0-1,0 0 0,1 1 0,-1-1 0,0 0 1,1 1-1,-1 0 0,0-1 0,1 1 1,-1 0-1,1 1 0,-1-1 0,1 0 1,0 1-1,-4 2 0,-17 12-327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6.093"/>
    </inkml:context>
    <inkml:brush xml:id="br0">
      <inkml:brushProperty name="width" value="0.05" units="cm"/>
      <inkml:brushProperty name="height" value="0.05" units="cm"/>
    </inkml:brush>
  </inkml:definitions>
  <inkml:trace contextRef="#ctx0" brushRef="#br0">0 1 13011,'0'0'680,"2"13"-736,-2 2 32,3 11-48,1 4-8,2 15-16,1 3 40,0 4 48,2 1 16,-2-1-8,-2-2-24,0-4 16,-4-5-16,-2-11 24,-2-5-16,-3-11 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6.524"/>
    </inkml:context>
    <inkml:brush xml:id="br0">
      <inkml:brushProperty name="width" value="0.05" units="cm"/>
      <inkml:brushProperty name="height" value="0.05" units="cm"/>
    </inkml:brush>
  </inkml:definitions>
  <inkml:trace contextRef="#ctx0" brushRef="#br0">4 186 16059,'-1'-3'55,"1"1"0,-1-1 0,0 0-1,1 1 1,0-1 0,0 0 0,0 0-1,0 1 1,0-1 0,0 0 0,1 1-1,-1-1 1,1 0 0,0 1 0,0-1-1,0 1 1,0-1 0,2-4 0,1 2-25,0 1 0,-1-1 0,1 1 0,1 0 0,-1 0 0,1 0 0,-1 0 0,8-3 0,7-3-27,0 0 0,0 2 0,39-12 0,-17 8-72,0 2-1,71-7 0,-98 15 29,1 1 1,0 1-1,0 1 0,0 0 1,0 1-1,0 0 0,-1 1 1,1 1-1,-1 0 0,0 1 1,15 8-1,-25-12 23,-1 1 0,0 0 0,0 0 0,-1 0 1,1 0-1,0 1 0,-1-1 0,1 1 0,-1 0 0,0-1 0,0 1 1,0 0-1,0 0 0,0 1 0,-1-1 0,1 0 0,0 4 0,-1-3-3,0 1 1,-1-1-1,0 1 0,0-1 0,0 0 0,0 1 0,0-1 1,-1 1-1,0-1 0,0 0 0,0 1 0,-1-1 0,-2 5 0,-1 2 5,-1 0-1,-1 0 0,1 0 0,-2-1 1,0 0-1,0-1 0,-1 0 0,0 0 0,-19 14 1,11-11-26,-1-1 0,0-1-1,0 0 1,-1-1 0,-22 7 0,40-16 41,1 0-1,0 0 0,0 0 0,0 0 1,0 0-1,0 0 0,0 0 0,-1 0 1,1 0-1,0 0 0,0 0 0,0 0 1,0 0-1,0 0 0,0 0 0,-1 0 1,1 0-1,0 0 0,0 0 0,0 0 1,0 0-1,0 0 0,0 0 0,-1 0 1,1 0-1,0 0 0,0 0 0,0 0 1,0 1-1,0-1 0,0 0 0,0 0 1,0 0-1,0 0 0,0 0 0,-1 0 1,1 0-1,0 1 0,0-1 0,0 0 1,0 0-1,0 0 0,0 0 0,0 0 1,0 0-1,0 1 0,0-1 0,0 0 1,0 0-1,0 0 0,0 0 0,0 0 1,0 0-1,0 1 0,0-1 0,0 0 1,1 0-1,-1 0 0,0 0 0,0 0 1,0 0-1,0 0 0,0 1 0,8 2-70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7.081"/>
    </inkml:context>
    <inkml:brush xml:id="br0">
      <inkml:brushProperty name="width" value="0.05" units="cm"/>
      <inkml:brushProperty name="height" value="0.05" units="cm"/>
    </inkml:brush>
  </inkml:definitions>
  <inkml:trace contextRef="#ctx0" brushRef="#br0">21 96 12467,'0'2'126,"0"1"1,0-1 0,0 0 0,0 0 0,0 0 0,0 0-1,0 0 1,-1 0 0,1 0 0,-1 2 0,-5 19 9,2 0 0,0 0 1,2 1-1,0-1 0,2 1 1,0-1-1,5 30 1,-5-51-137,0-1 0,1 0 0,-1 0 0,0 0-1,0 0 1,0 0 0,1 0 0,-1 0 0,0 0 0,1 0 0,-1 0 0,1 0 0,-1 0 0,1 0 0,0 0 0,-1 0 0,1-1 0,0 1 0,0 0 0,-1 0 0,1-1 0,0 1 0,0-1 0,0 1 0,0 0 0,0-1 0,0 0 0,0 1 0,2 0 0,-2-2 2,1 1 0,-1-1 0,1 1 0,-1-1 0,0 1 0,1-1 0,-1 0 0,0 0 0,0 0 0,1 0 0,-1 0 0,0 0 0,0 0 0,0 0 0,0 0 0,0 0 0,-1-1 0,1 1 1,0 0-1,-1 0 0,2-3 0,7-17 68,-1 1 0,0-2 1,-2 1-1,6-36 0,-6 20 430,0-73-1,-3 111-457,0 1 0,-1-1-1,1 1 1,-1 0 0,1-1-1,-1 1 1,0 1-1,4 3 1,22 17-136,-12-12 74,2 0 0,0-1 0,0-1 1,0-1-1,21 5 0,-29-9 40,1-1 1,0-1-1,-1 0 0,1-1 0,0 0 0,0 0 0,0-1 0,0-1 0,0 0 0,21-4 0,-27 3 14,0 1-1,-1-1 1,1-1-1,0 1 0,-1-1 1,1 0-1,-1 0 1,0 0-1,0 0 1,0-1-1,0 1 1,-1-1-1,1 0 1,-1 0-1,0-1 0,0 1 1,2-7-1,-2 5 69,0-1 0,-1 1 0,1-1 0,-2 0 0,1 0 0,-1 0 1,0 0-1,0 0 0,-1 0 0,0-1 0,0 1 0,-2-9 0,2 16-99,0 0 0,0 1 0,0-1 0,0 0 0,0 0 0,0 0 0,0 0 1,0 0-1,-1 0 0,1 0 0,0 0 0,0 0 0,0 0 0,0 0 0,0 0 0,0 0 1,0 0-1,0 0 0,0 0 0,0 0 0,0 0 0,0 0 0,-1 0 0,1 0 0,0 0 0,0 0 1,0 0-1,0 0 0,0 0 0,0 0 0,0 0 0,0 0 0,0 0 0,0 0 0,0 0 1,-1 0-1,1 0 0,0 0 0,0 0 0,0 0 0,0 0 0,0 0 0,0 0 0,0 0 1,0 0-1,0 0 0,0 0 0,0-1 0,0 1 0,0 0 0,0 0 0,0 0 0,0 0 1,0 0-1,0 0 0,0 0 0,0 0 0,0 0 0,0 0 0,0 0 0,0-1 0,-6 13 70,-2 15-102,8-17-17,0 1 1,0-1-1,1 0 1,0 0-1,1 0 1,0 0-1,1 0 1,4 11-1,-5-16 33,0-1 0,0 0-1,1 0 1,-1 0-1,1 0 1,0 0 0,0-1-1,0 1 1,4 3-1,-5-6 9,0 1 0,0-1 0,0 1 1,0-1-1,1 0 0,-1 0 0,1 0 0,-1 0 0,0-1 0,1 1 0,0 0 0,-1-1 0,1 0 0,-1 0 0,1 1 0,0-2 1,2 1-1,-1-1 9,-1 1 0,0-1 0,1 0 0,-1 0 0,0-1 0,1 1 0,-1-1 0,0 0 0,0 1 0,0-1 0,-1-1 0,5-2 0,28-36 88,-5 5-180,-30 36 80,1-1 0,-1 1 1,0 0-1,1-1 1,-1 1-1,1 0 1,-1-1-1,1 1 1,-1 0-1,1-1 1,-1 1-1,1 0 1,-1 0-1,1-1 0,-1 1 1,1 0-1,-1 0 1,1 0-1,-1 0 1,1 0-1,-1 0 1,1 0-1,-1 0 1,1 0-1,-1 0 1,1 0-1,0 0 0,-1 0 1,1 0-1,-1 1 1,1-1-1,-1 0 1,1 0-1,-1 1 1,1-1-1,-1 0 1,0 1-1,1-1 0,-1 0 1,1 1-1,-1-1 1,0 1-1,1-1 1,-1 0-1,0 1 1,1-1-1,-1 1 1,0-1-1,0 1 1,0-1-1,1 1 0,-1 0 1,10 37-200,-8-25 128,2 0-5,0 0-1,8 17 1,-11-26 64,1 0-1,0 0 1,1-1 0,-1 1-1,1 0 1,-1-1 0,1 0-1,0 0 1,0 0-1,0 0 1,6 3 0,-8-5 5,0-1 1,0 1 0,0-1 0,0 1-1,0-1 1,0 1 0,0-1 0,1 0-1,-1 0 1,0 0 0,0 1-1,0-1 1,0 0 0,1-1 0,-1 1-1,0 0 1,0 0 0,0 0 0,0-1-1,1 1 1,-1-1 0,0 1 0,0-1-1,0 1 1,0-1 0,0 1-1,0-1 1,1-1 0,0 0-3,1-1 1,0 0 0,-1 0-1,0 0 1,1 0-1,-1 0 1,2-5-1,10-25-153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7.452"/>
    </inkml:context>
    <inkml:brush xml:id="br0">
      <inkml:brushProperty name="width" value="0.05" units="cm"/>
      <inkml:brushProperty name="height" value="0.05" units="cm"/>
    </inkml:brush>
  </inkml:definitions>
  <inkml:trace contextRef="#ctx0" brushRef="#br0">6 0 11610,'-5'36'777,"5"-4"-697,2-7-8,16 1 224,6-1-128,19-1-120,6-3 8,14-8 24</inkml:trace>
  <inkml:trace contextRef="#ctx0" brushRef="#br0" timeOffset="1">509 179 10482,'-21'6'1000,"1"6"-743,-2 0-145,-2 1 872,1-1-864,2-2-16,8-2-24,1 0 32,12-7-72,0 2-8,13-2 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7.823"/>
    </inkml:context>
    <inkml:brush xml:id="br0">
      <inkml:brushProperty name="width" value="0.05" units="cm"/>
      <inkml:brushProperty name="height" value="0.05" units="cm"/>
    </inkml:brush>
  </inkml:definitions>
  <inkml:trace contextRef="#ctx0" brushRef="#br0">217 260 10146,'-33'17'1392,"-1"-1"-831,-4-3-281,2 0 1408,5-5-1184,2-1-240,13-11-104,18-6-48,21-10-96</inkml:trace>
  <inkml:trace contextRef="#ctx0" brushRef="#br0" timeOffset="1">767 42 8810,'23'-7'800,"2"-2"-616,-1 2-104,2 1 664,4 2-616,1 1-48,1 0-24,2 2-72,2-1 40,-3 4-8,-9-1 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7.322"/>
    </inkml:context>
    <inkml:brush xml:id="br0">
      <inkml:brushProperty name="width" value="0.05" units="cm"/>
      <inkml:brushProperty name="height" value="0.05" units="cm"/>
    </inkml:brush>
  </inkml:definitions>
  <inkml:trace contextRef="#ctx0" brushRef="#br0">132 1 12619,'-20'43'232,"1"1"0,2 1 0,-18 78 1,31-105-161,-6 15-38,2 0-1,1 1 1,2 0 0,-1 51-1,6-84-31,0-1-1,0 1 0,0 0 1,0 0-1,0 0 0,0 0 1,0 0-1,0-1 0,1 1 1,-1 0-1,0 0 0,1 0 1,-1 0-1,0-1 0,1 1 1,-1 0-1,1 0 0,0 0 1,0-1-1,-1 1 0,0-1 1,1 0-1,-1 0 0,1 0 1,-1 0-1,1 0 0,-1 0 1,1 0-1,-1-1 0,0 1 0,1 0 1,-1 0-1,1 0 0,-1 0 1,0 0-1,1-1 0,-1 1 0,0 0 1,1 0-1,-1-1 0,1 1 1,-1 0-1,0-1 0,1 1 1,22-31 75,-21 28-64,9-14 39,101-140 479,-93 133-427,1 1 0,2 1 0,0 1 0,31-23 0,-32 31-63,-7 4-8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8.269"/>
    </inkml:context>
    <inkml:brush xml:id="br0">
      <inkml:brushProperty name="width" value="0.05" units="cm"/>
      <inkml:brushProperty name="height" value="0.05" units="cm"/>
    </inkml:brush>
  </inkml:definitions>
  <inkml:trace contextRef="#ctx0" brushRef="#br0">0 75 11707,'22'-3'872,"8"-4"-768,14-5-80,8-1 128,11-1-8,9 1-72,1 0-24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8.796"/>
    </inkml:context>
    <inkml:brush xml:id="br0">
      <inkml:brushProperty name="width" value="0.05" units="cm"/>
      <inkml:brushProperty name="height" value="0.05" units="cm"/>
    </inkml:brush>
  </inkml:definitions>
  <inkml:trace contextRef="#ctx0" brushRef="#br0">564 37 15419,'-2'-3'36,"0"0"0,-1 0 0,1 0 0,-1 1 0,1-1 0,-1 1 0,0 0 0,0 0-1,0 0 1,-1 0 0,1 0 0,0 1 0,-1-1 0,1 1 0,-1 0 0,1 0 0,-1 1 0,1-1-1,-1 1 1,0-1 0,1 1 0,-1 0 0,0 0 0,1 1 0,-6 0 0,-3 2-57,0 0 0,1 0 0,-1 1 0,1 1 0,0 0 0,-15 8 0,-7 8-18,0 2-1,1 1 1,1 1-1,2 2 1,0 1-1,2 1 1,1 1 0,2 2-1,1 0 1,1 2-1,-32 66 1,51-93 35,0 0 0,1 1 0,-1-1 0,1 0 0,1 1 0,0 0 0,0-1 0,0 1 0,1 0 0,1 13 0,-1-17 4,1-1 1,0 1-1,0-1 1,0 0-1,1 1 1,-1-1-1,1 0 1,0 0-1,0 0 1,0 0 0,0 0-1,0 0 1,0-1-1,1 1 1,0-1-1,-1 1 1,1-1-1,0 0 1,0 0-1,0 0 1,0-1-1,1 1 1,-1-1-1,6 2 1,4 0 23,0 0 1,0-1-1,0 0 1,0-1-1,0-1 1,0 0-1,0-1 0,0 0 1,1-1-1,-2 0 1,1-1-1,0-1 1,0 0-1,-1-1 0,16-8 1,-26 13-2,0-1 1,-1 0-1,1-1 0,0 1 1,0 0-1,-1 0 1,1-1-1,-1 1 1,1-1-1,-1 0 0,0 1 1,0-1-1,1 0 1,-1 0-1,0 1 0,-1-1 1,1 0-1,0 0 1,0 0-1,-1 0 1,1 0-1,-1-3 0,0 3 16,0 0-1,-1 0 1,0-1-1,1 1 0,-1 0 1,0 0-1,0 0 1,0 0-1,0 0 1,0 0-1,0 0 1,-1 0-1,1 1 0,-1-1 1,1 0-1,-1 1 1,0 0-1,1-1 1,-1 1-1,-3-2 0,1 0-3,-1 0 0,1 0-1,-1 1 1,1 0 0,-1 0-1,-9-3 1,46 4-201,1-2 1,-1-1-1,41-11 0,93-33 148,-165 48 14,-1 0 0,0 0 0,0-1 0,1 1 0,-1 0-1,0 0 1,1 0 0,-1 0 0,0 0 0,1-1 0,-1 1 0,1 0 0,-1 0 0,0 0 0,1 0 0,-1 0 0,0 0 0,1 0 0,-1 0 0,0 1 0,1-1 0,-1 0 0,0 0 0,1 0 0,-1 0 0,0 0 0,1 1 0,-1-1 0,0 0 0,1 0 0,-1 0 0,0 1 0,0-1 0,1 0 0,-1 0 0,0 1 0,0-1 0,0 0 0,1 1 0,-1-1 0,0 0 0,0 1 0,0-1 0,0 0-1,0 1 1,0-1 0,0 0 0,1 1 0,-1-1 0,0 0 0,0 1 0,0-1 0,0 0 0,-1 1 0,1-1 0,0 0 0,0 1 0,0-1 0,0 0 0,0 1 0,0-1 0,0 0 0,-1 1 0,-12 31-128,7-19 58,2-1 13,0-5 30,2 1 0,-1-1 0,1 1 0,0 0 0,1 0 0,-1 0 0,2 0 0,-1 14-1,1-21 28,0 0-1,1 0 0,-1 0 1,0 0-1,0 0 0,1 0 0,-1 0 1,1 0-1,-1 0 0,1 0 1,-1 0-1,1-1 0,-1 1 0,1 0 1,0 0-1,0 0 0,-1-1 1,1 1-1,0 0 0,0-1 0,0 1 1,0-1-1,0 1 0,0-1 0,0 1 1,0-1-1,0 0 0,0 1 1,0-1-1,0 0 0,0 0 0,0 0 1,0 0-1,0 0 0,0 0 1,0 0-1,0 0 0,0 0 0,2-1 1,4 0-25,0-1-1,0 0 1,-1 0 0,12-5 0,18-13-23,4-14 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9.447"/>
    </inkml:context>
    <inkml:brush xml:id="br0">
      <inkml:brushProperty name="width" value="0.05" units="cm"/>
      <inkml:brushProperty name="height" value="0.05" units="cm"/>
    </inkml:brush>
  </inkml:definitions>
  <inkml:trace contextRef="#ctx0" brushRef="#br0">23 171 5721,'-2'6'180,"-4"15"335,-6 30-1,11-47-332,0 1-1,1 0 0,0 0 1,-1 0-1,2-1 1,-1 1-1,0 0 1,1 0-1,0 0 0,0-1 1,0 1-1,4 7 1,-5-11-145,0-1 0,0 0 0,0 1 1,1-1-1,-1 1 0,0-1 1,0 0-1,0 1 0,0-1 0,1 0 1,-1 1-1,0-1 0,0 0 0,1 1 1,-1-1-1,0 0 0,1 0 0,-1 1 1,0-1-1,1 0 0,-1 0 1,0 0-1,1 0 0,-1 1 0,0-1 1,1 0-1,-1 0 0,1 0 0,-1 0 1,0 0-1,1 0 0,-1 0 1,1 0-1,-1 0 0,0 0 0,1 0 1,-1 0-1,1 0 0,-1 0 0,0 0 1,1-1-1,-1 1 0,0 0 0,1 0 1,-1 0-1,0 0 0,1-1 1,-1 1-1,0 0 0,1-1 0,-1 1 1,0 0-1,0 0 0,1-1 0,-1 1 1,0 0-1,0-1 0,0 1 0,1-1 1,-1 1-1,0 0 0,0-1 1,10-26 956,-9 26-977,6-33 779,-1 0 0,2-59 0,-5 54-514,-4 14-237,1 20-65,0 0 0,-1 1 0,2-1 1,-1 0-1,1 0 0,1-8 1,-2 12 15,1 1 1,-1 0-1,0 0 1,0-1-1,0 1 0,1 0 1,-1 0-1,0 0 1,0-1-1,1 1 1,-1 0-1,0 0 1,0 0-1,1 0 1,-1 0-1,0-1 1,1 1-1,-1 0 1,0 0-1,1 0 1,-1 0-1,0 0 1,1 0-1,-1 0 1,0 0-1,1 0 1,-1 0-1,0 0 1,0 0-1,1 1 1,-1-1-1,0 0 1,1 0-1,-1 0 1,0 0-1,0 0 1,1 1-1,-1-1 0,0 0 1,0 0-1,1 1 1,19 12-77,-1 0 24,-6-7 50,1 0 0,1-1 1,-1-1-1,1 0 1,-1-1-1,1-1 1,0 0-1,30-1 0,-32-1-3,0-1 0,0-1 0,0 0 0,0-1 0,0 0 0,-1 0 0,1-2 0,-1 0 0,0 0 0,17-10 0,-28 13 4,1 1 1,0 0-1,-1 0 0,1-1 1,-1 1-1,0-1 0,1 1 0,-1-1 1,0 0-1,0 1 0,0-1 0,0 0 1,0 0-1,1-3 0,-2 5 3,0 0 1,0-1-1,0 1 0,0 0 0,0-1 0,0 1 0,0 0 0,0-1 1,0 1-1,0-1 0,0 1 0,0 0 0,0-1 0,-1 1 1,1 0-1,0-1 0,0 1 0,0 0 0,0 0 0,-1-1 0,1 1 1,0 0-1,0-1 0,-1 1 0,1 0 0,0 0 0,0-1 1,-1 1-1,0-1 0,-1 1 0,1 0 1,0 0-1,0-1 0,-1 1 1,1 0-1,0 0 0,0 0 1,-1 0-1,1 1 0,0-1 0,0 0 1,-2 1-1,-6 2-2,1 0 0,-1 0 0,1 1 0,0 1 0,0-1 0,0 1 0,1 0 0,0 1 0,-12 11 0,13-11-4,1-1 1,0 1 0,0 0 0,1 0-1,0 0 1,0 1 0,0-1 0,1 1-1,0 0 1,0 0 0,0 1 0,-1 7-1,4-13 8,0 0 0,0 0-1,-1 0 1,2 0-1,-1 0 1,0-1-1,0 1 1,0 0-1,1 0 1,-1 0 0,1 0-1,0 0 1,-1 0-1,1-1 1,0 1-1,0 0 1,0-1-1,0 1 1,1-1 0,-1 1-1,0-1 1,1 1-1,-1-1 1,1 0-1,-1 0 1,1 1 0,-1-1-1,1 0 1,0-1-1,0 1 1,-1 0-1,4 0 1,4 2 7,0-1 1,0 0-1,0 0 1,1-1 0,14 0-1,1-2 8,1-1 0,-1-1 0,0-1 0,-1-2-1,40-13 1,-26 6-52,0-3 1,61-35-1,-46 15-190,-53 36 224,0 0 0,0 0 0,0 0 1,0 1-1,0-1 0,0 0 0,0 0 0,0 0 0,0 0 0,0 0 0,0 0 0,0 0 1,0 0-1,0 0 0,0 0 0,0 0 0,0 0 0,0 1 0,0-1 0,0 0 0,0 0 1,0 0-1,0 0 0,0 0 0,0 0 0,0 0 0,0 0 0,0 0 0,0 0 1,0 0-1,0 0 0,0 0 0,0 0 0,1 0 0,-1 1 0,0-1 0,0 0 0,0 0 1,0 0-1,0 0 0,0 0 0,0 0 0,0 0 0,0 0 0,0 0 0,0 0 0,0 0 1,0 0-1,1 0 0,-1 0 0,0 0 0,0 0 0,0 0 0,0 0 0,0 0 1,0 0-1,0 0 0,-5 14-92,-16 28 25,9-16 29,8-19 47,0 1-1,1 0 1,1 0 0,-3 13 0,5-20-2,0-1 0,-1 1 0,1-1 0,1 1 0,-1-1 0,0 1 0,0-1 0,0 0 0,0 1 0,0-1 0,0 1 0,0-1 0,1 1 0,-1-1-1,0 0 1,0 1 0,1-1 0,-1 1 0,0-1 0,1 0 0,-1 1 0,0-1 0,1 0 0,-1 0 0,0 1 0,1-1 0,-1 0 0,1 0 0,-1 1 0,0-1 0,1 0 0,-1 0 0,1 0 0,-1 0 0,1 0 0,-1 0 0,1 0 0,-1 0 0,0 0 0,1 0 0,-1 0 0,1 0 0,-1 0-1,1 0 1,-1 0 0,1 0 0,-1 0 0,0-1 0,1 1 0,26-8 146,-23 7-111,7-3 18,1 0 0,0 1 1,0 1-1,22-2 0,-32 4-50,1 0 0,0 0-1,-1-1 1,1 1-1,-1-1 1,0 0-1,1 0 1,-1 0-1,3-1 1,12-11 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9.880"/>
    </inkml:context>
    <inkml:brush xml:id="br0">
      <inkml:brushProperty name="width" value="0.05" units="cm"/>
      <inkml:brushProperty name="height" value="0.05" units="cm"/>
    </inkml:brush>
  </inkml:definitions>
  <inkml:trace contextRef="#ctx0" brushRef="#br0">24 7 10226,'2'-1'61,"0"1"-1,-1-1 0,1 0 1,0 0-1,0 1 0,-1-1 1,1 1-1,0 0 0,0-1 1,0 1-1,-1 0 0,1 0 1,0 0-1,0 0 0,0 0 1,0 1-1,-1-1 0,1 1 1,0-1-1,0 1 1,-1-1-1,1 1 0,0 0 1,-1 0-1,1 0 0,-1 0 1,1 0-1,-1 0 0,1 0 1,-1 1-1,0-1 0,1 0 1,-1 1-1,0-1 0,0 1 1,0-1-1,0 1 1,-1 0-1,1-1 0,0 1 1,0 3-1,1 0-45,-1 1 1,1 0 0,-1 0-1,0-1 1,-1 1-1,0 0 1,0 0-1,0 0 1,0 0-1,-1 0 1,0 0-1,-2 7 1,-3 0 41,0 0-1,0-1 1,-11 16 0,8-14 39,-13 30 1,17-32-82,1-1 1,0 1-1,1 0 1,0 0-1,1 1 1,1-1-1,-1 20 1,2-28-9,1 0 0,-1 0 1,1 0-1,-1 0 1,1 0-1,0-1 0,0 1 1,1 0-1,-1-1 1,1 1-1,0-1 1,0 1-1,0-1 0,0 0 1,1 0-1,-1 0 1,1 0-1,0 0 0,0-1 1,0 1-1,0-1 1,0 0-1,0 0 1,1 0-1,-1 0 0,1 0 1,-1-1-1,6 2 1,-4-2 9,1 1 1,-1-1 0,1-1-1,-1 1 1,1-1 0,11-1 0,4-3 35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10.298"/>
    </inkml:context>
    <inkml:brush xml:id="br0">
      <inkml:brushProperty name="width" value="0.05" units="cm"/>
      <inkml:brushProperty name="height" value="0.05" units="cm"/>
    </inkml:brush>
  </inkml:definitions>
  <inkml:trace contextRef="#ctx0" brushRef="#br0">0 584 8258,'25'8'920,"6"-8"-552,2 0-120,15-3 928,5-1-880,7-9-80,0-7 41,-7-17-97</inkml:trace>
  <inkml:trace contextRef="#ctx0" brushRef="#br0" timeOffset="1">524 0 10402,'-9'221'84,"1"29"-320,7-246 259,1 1 0,0-1-1,1 0 1,-1 1 0,1-1 0,0 0-1,0 0 1,0 0 0,0 0 0,1 0 0,0 0-1,0 0 1,0 0 0,3 3 0,-3-5 32,0 0 0,0-1 0,1 1 1,-1-1-1,1 1 0,-1-1 1,1 0-1,0 0 0,-1 0 0,1-1 1,0 1-1,0 0 0,0-1 1,-1 0-1,1 0 0,0 0 0,0 0 1,0 0-1,0 0 0,-1-1 1,6-1-1,4-1 207,0 0 1,0-1-1,0-1 1,0 0-1,-1 0 1,0-1-1,19-14 0,-9 5 41,-1-2 0,32-33-1,-32 29-694,32-44 0,-39 44 196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10.720"/>
    </inkml:context>
    <inkml:brush xml:id="br0">
      <inkml:brushProperty name="width" value="0.05" units="cm"/>
      <inkml:brushProperty name="height" value="0.05" units="cm"/>
    </inkml:brush>
  </inkml:definitions>
  <inkml:trace contextRef="#ctx0" brushRef="#br0">0 81 6441,'7'11'272,"4"3"-336,3 5 72,6 4 112,3 1-72,5 2-32,3-3 8,4-6 112,3-4 25</inkml:trace>
  <inkml:trace contextRef="#ctx0" brushRef="#br0" timeOffset="1">310 204 8570,'24'-2'1192,"5"-5"-552,0-3-176,-2-4 1265,-1-2-529,-6-4-432,-3-1-96,-11-4-152,-6 1-280,-10 1-128,-5 4-128,-2 5-320,-3 5-136,1 9-384,2 3-768,9 9 1160,8-1-24,10 2-113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11.136"/>
    </inkml:context>
    <inkml:brush xml:id="br0">
      <inkml:brushProperty name="width" value="0.05" units="cm"/>
      <inkml:brushProperty name="height" value="0.05" units="cm"/>
    </inkml:brush>
  </inkml:definitions>
  <inkml:trace contextRef="#ctx0" brushRef="#br0">64 69 12747,'1'-2'159,"1"0"1,-1 0 0,0 0-1,0 0 1,0-1 0,0 1-1,-1 0 1,1 0 0,0 0-1,-1-1 1,0 1-1,0 0 1,1-1 0,-1 1-1,0 0 1,-1-1 0,1 1-1,0 0 1,-1-1 0,-1-3-1,1 5-90,0-1 0,0 1 0,0 0-1,0 0 1,0 0 0,0 0 0,-1-1-1,1 1 1,-1 1 0,1-1 0,0 0 0,-1 0-1,1 1 1,-1-1 0,0 0 0,1 1-1,-1 0 1,0-1 0,1 1 0,-1 0 0,1 0-1,-1 0 1,0 0 0,0 0 0,1 0-1,-1 0 1,1 1 0,-1-1 0,-3 2 0,4-2-83,0 0 0,0 0 0,1 0 1,-1 0-1,0 0 0,0 0 0,0 1 1,0-1-1,0 0 0,0 1 0,0-1 1,0 1-1,0-1 0,1 1 0,-1-1 1,0 1-1,0-1 0,1 1 0,-1 0 1,0 0-1,1-1 0,-1 1 0,0 0 1,1 0-1,-1 0 0,1-1 0,0 1 1,-1 0-1,1 0 0,0 0 0,-1 0 1,1 0-1,0 0 0,0 0 0,0 0 1,0 0-1,0 0 0,0 0 0,0 0 1,0 0-1,0 0 0,1 0 0,-1 1 1,2 1-87,-1 0 1,1 0-1,0 0 1,0 0 0,0 0-1,0-1 1,0 1-1,1-1 1,-1 1 0,1-1-1,4 3 1,21 12-622,0-2-1,1-2 1,37 13 0,29 13-1149,-94-39 1860,0 1-1,-1-1 0,1 0 1,0 1-1,0-1 0,0 1 1,-1-1-1,1 1 0,0-1 0,-1 1 1,1-1-1,0 1 0,-1-1 1,1 1-1,-1 0 0,1 0 0,-1-1 1,1 1-1,-1 0 0,1 0 1,-1-1-1,1 3 0,-1-3 20,-1 1 0,1 0 0,0-1 0,-1 1 0,1 0-1,0-1 1,-1 1 0,1 0 0,0-1 0,-1 1 0,1-1 0,-1 1-1,1-1 1,-1 1 0,0-1 0,1 1 0,-1-1 0,1 0 0,-1 1-1,-1 0 1,-6 2 188,-1 1-1,1-1 1,-12 2-1,16-4-119,-147 42 3000,151-43-3097,0 0-1,-1 0 1,1 0-1,0 0 1,0 0-1,0 0 1,0 0-1,0 0 1,0 0 0,0 0-1,0-1 1,0 1-1,0 0 1,0 0-1,0 0 1,0 0-1,0 0 1,0 0 0,0 0-1,0 0 1,0 0-1,0 0 1,0 0-1,0 0 1,0 0-1,-1 0 1,1 0 0,0 0-1,0 0 1,0 0-1,0 0 1,0 0-1,0 0 1,0 0-1,0 0 1,0 0 0,10-9-84,5-2-12,14-18-123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11.777"/>
    </inkml:context>
    <inkml:brush xml:id="br0">
      <inkml:brushProperty name="width" value="0.05" units="cm"/>
      <inkml:brushProperty name="height" value="0.05" units="cm"/>
    </inkml:brush>
  </inkml:definitions>
  <inkml:trace contextRef="#ctx0" brushRef="#br0">118 1 15811,'1'0'1229,"-5"7"-601,-17 38-351,-1 11-338,3 1-1,2 1 1,-16 105 0,33-162 63,-1 11-12,0 1 1,2 22-1,-1-33 14,0 1 1,1 0-1,-1-1 0,1 1 1,0-1-1,0 1 1,0-1-1,2 5 0,-2-7 3,-1 1 0,1 0 0,0 0 0,-1-1 0,1 1 0,0-1-1,-1 1 1,1-1 0,0 1 0,-1-1 0,1 1 0,0-1-1,0 1 1,0-1 0,0 0 0,-1 0 0,1 1 0,0-1 0,0 0-1,0 0 1,0 0 0,0 0 0,0 0 0,0 0 0,1 0-1,1-1 26,0 0 0,0-1 0,0 1 0,0-1 0,0 1 0,0-1 0,0 0 0,-1 0 0,1 0 0,-1 0 0,1-1 0,-1 1 0,0-1 0,0 1 0,0-1 0,0 0 0,2-4 0,5-10 179,12-32 1,-16 38-132,28-90 383,-25 73-499,-8 28 32,0 0-1,1-1 1,-1 1-1,0 0 1,0 0-1,0 0 1,0-1-1,0 1 1,0 0-1,1 0 1,-1 0-1,0 0 0,0 0 1,0-1-1,1 1 1,-1 0-1,0 0 1,0 0-1,0 0 1,1 0-1,-1 0 1,0 0-1,0 0 1,0 0-1,1 0 1,-1 0-1,0 0 1,0 0-1,0 0 1,1 0-1,-1 0 1,0 0-1,0 0 1,0 0-1,1 0 1,-1 0-1,0 0 1,0 0-1,0 0 1,1 1-1,-1-1 1,0 0-1,0 0 1,0 0-1,1 0 1,-1 0-1,0 1 1,0-1-1,0 0 1,0 0-1,0 0 1,0 0-1,0 1 1,1-1-1,-1 0 0,0 0 1,0 0-1,0 1 1,12 15-74,-9-12 30,0 1 25,1 0 1,0-1-1,1 0 0,-1 0 0,1 0 1,0 0-1,0-1 0,0 0 0,0 0 1,1 0-1,-1 0 0,1-1 1,0 0-1,-1 0 0,1-1 0,0 0 1,0 0-1,0 0 0,7 0 0,-8-2 10,1 1-1,-1-1 1,1 0-1,-1 0 0,0-1 1,0 0-1,1 0 1,-1 0-1,-1 0 1,1-1-1,0 0 0,-1 0 1,1 0-1,-1-1 1,0 1-1,0-1 0,0 0 1,0 0-1,-1 0 1,0-1-1,4-6 1,4-14-110,-10 14 20,-1 11 100,0-1 0,-1 1 0,1 0 0,0 0 0,0 0 0,0 0 0,-1 0 0,1 0 0,0 0 0,0-1 0,0 1 0,-1 0 0,1 0 0,0 0 0,0 0 1,0 0-1,-1 0 0,1 0 0,0 0 0,0 0 0,0 0 0,-1 0 0,1 0 0,0 0 0,0 0 0,0 1 0,-1-1 0,1 0 0,0 0 0,0 0 0,0 0 0,-1 0 0,1 0 0,0 0 0,0 1 0,0-1 0,0 0 0,-1 0 0,1 0 0,0 0 0,0 1 0,0-1 0,0 0 0,-3 2-9,1 1 0,-1-1-1,1 1 1,0-1 0,0 1-1,0 0 1,0 0 0,0 0-1,0 0 1,1 0-1,0 0 1,0 0 0,-1 1-1,2-1 1,-1 0 0,0 1-1,1-1 1,0 0-1,-1 1 1,1-1 0,1 1-1,-1-1 1,0 1 0,1-1-1,0 0 1,0 1-1,0-1 1,0 0 0,0 0-1,0 0 1,1 0 0,0 0-1,0 0 1,0 0-1,0 0 1,0 0 0,0-1-1,1 0 1,-1 1 0,1-1-1,0 0 1,5 3-1,5 0-97,0 0 0,1-1 0,0-1 0,-1 0-1,1-1 1,1 0 0,26-1 0,-3-3-338,66-11 0,-72 8 166,-1-1 0,0-2 0,0-1 0,55-25 0,-87 34 296,1 1-1,-1-1 1,1 0 0,-1 1 0,1-1-1,0 0 1,-1 1 0,1-1-1,-1 1 1,1-1 0,0 1 0,-1-1-1,1 1 1,0 0 0,0-1 0,-1 1-1,1-1 1,0 1 0,0-1-1,0 1 1,0 0 0,0-1 0,0 1-1,0-1 1,0 1 0,0 0-1,0-1 1,0 1 0,0 0 0,0-1-1,0 1 1,1-1 0,-1 1-1,0-1 1,0 1 0,1-1 0,-1 1-1,0-1 1,1 1 0,-1-1-1,1 1 1,-1-1 0,1 1 0,-1-1-1,0 0 1,1 1 0,-1-1-1,1 0 1,0 1 0,-1-1 0,1 0-1,-1 0 1,1 1 0,-1-1-1,1 0 1,0 0 0,-1 0 0,1 0-1,-1 0 1,1 0 0,0 0 0,0 0-1,18 1-102,0-1 1,1-1-1,-1 0 0,23-6 0,-18 3-169,-1 1 0,31 0 1,-53 3 239,0 0 0,0 0 0,0 0 0,0 0 0,0 0 0,0 0 0,0 0 0,0 1 0,0-1 0,0 0 0,0 0 0,0 1 0,-1-1 0,1 1 0,0-1 0,0 1 0,0-1 0,0 1 0,-1-1 0,1 1 0,0 0 0,-1-1 0,1 1 0,0 0 0,-1 0 0,1 0 0,-1-1 1,1 1-1,-1 0 0,1 2 0,-1 0-15,1 1 0,-1-1 0,0 1 0,0-1 0,-1 1 0,1-1 0,-2 5 0,-1 18-19,4-20 36,0 0 0,0 0 0,1 1 0,0-1 0,0 0-1,0 0 1,5 9 0,11 9 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40.876"/>
    </inkml:context>
    <inkml:brush xml:id="br0">
      <inkml:brushProperty name="width" value="0.05" units="cm"/>
      <inkml:brushProperty name="height" value="0.05" units="cm"/>
    </inkml:brush>
  </inkml:definitions>
  <inkml:trace contextRef="#ctx0" brushRef="#br0">352 1 9402,'-11'2'251,"1"1"0,-1 0-1,1 0 1,0 1 0,0 1 0,0 0-1,-13 9 1,10-5-99,1 0 1,0 1-1,0 0 0,-17 21 0,19-19-122,1 1 0,1 0 0,0 1 0,1 0 0,-9 26 0,-18 80 3,28-97-23,-51 241-7,46-191-59,-2 123 0,13-183 42,0 0 1,1 0 0,1-1-1,0 1 1,1-1 0,0 1-1,0-1 1,7 12 0,-7-17 6,1 1 0,0-2 0,1 1 0,0 0 0,0-1 0,0 0 1,1 0-1,-1-1 0,2 1 0,-1-1 0,0-1 0,1 1 0,11 5 1,3 0-9,0-2 0,0 0 1,0-1-1,1-1 0,0-1 1,1-1-1,-1-1 0,1-1 1,-1 0-1,34-4 0,-49 1-29,-1 0-1,1-1 1,0 0-1,-1 0 1,1 0-1,-1-1 1,1 0-1,-1 0 1,0-1-1,-1 1 1,9-8-1,-5 3-14,-1 0 0,0-1-1,-1 0 1,0 0 0,0 0 0,6-14-1,3-11-6,-1 0 0,-2 0-1,10-46 1,-20 72 79,18-83 326,-3 0 0,-4-2 1,3-128-1,-17 214-366,0 0 0,0-1 0,-1 1 0,0 0 0,0 0 1,-1 0-1,0 0 0,0 0 0,-1 0 0,0 1 0,-4-8 0,0 2-155,-1 1 0,0 0 0,-1 1 0,-20-18 0,19 18 154,-2-1 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41.787"/>
    </inkml:context>
    <inkml:brush xml:id="br0">
      <inkml:brushProperty name="width" value="0.05" units="cm"/>
      <inkml:brushProperty name="height" value="0.05" units="cm"/>
    </inkml:brush>
  </inkml:definitions>
  <inkml:trace contextRef="#ctx0" brushRef="#br0">341 2 10418,'-9'-1'-363,"-1"1"-1,0 0 0,0 0 1,1 1-1,-1 0 1,0 1-1,1 0 0,-1 0 1,1 1-1,0 1 1,0-1-1,0 1 0,0 1 1,1 0-1,-11 7 1,1 1 242,1 0 0,1 1-1,0 1 1,1 0 0,-26 34 0,33-36 376,1 0-1,-1 1 1,2 0 0,0 0-1,1 0 1,0 1 0,1 0-1,1 0 1,0 0 0,1 0-1,0 30 1,4 8-47,2 0 1,10 54-1,-8-74-209,0 1-1,2-2 1,2 1-1,1-2 1,29 62 0,-32-79-60,1 0 0,0 0 0,1-1 0,0 0 0,1 0 0,1-1 0,0-1 0,0 0 0,1-1 0,1 0 0,0-1 0,0 0 0,0-1 0,19 6 0,-23-9 34,1-1-1,1 0 1,-1-1 0,0-1 0,1 0-1,0 0 1,-1-1 0,1 0-1,0-1 1,-1-1 0,1 0 0,0 0-1,-1-1 1,1-1 0,-1 0-1,0 0 1,0-1 0,0-1-1,0 1 1,-1-2 0,0 0 0,0 0-1,0 0 1,-1-2 0,0 1-1,0-1 1,-1 0 0,0-1 0,8-10-1,2-7 88,0-1-1,-2 0 1,-1-1 0,-1-1-1,-1-1 1,12-45 0,-14 35 63,-2 0 0,-2 0-1,-1-1 1,0-67 0,-6 83-23,-1 0 0,-2 1 0,0-1-1,-1 1 1,-2 0 0,-1 0-1,-11-27 1,14 41-14,-1 0 0,0 0 1,-1 0-1,0 1 0,0 0 0,-1 0 0,0 0 1,-1 1-1,0 0 0,0 1 0,-1 0 0,0 0 1,0 1-1,-1 0 0,1 0 0,-1 1 0,0 1 0,-13-5 1,11 6 17,0 0 0,0 1 1,-1 0-1,0 1 0,1 1 1,-1 0-1,1 0 0,-1 1 1,-21 5-1,-4 3 341,-64 27 0,74-26-309,7-4-29,9-10 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7.689"/>
    </inkml:context>
    <inkml:brush xml:id="br0">
      <inkml:brushProperty name="width" value="0.05" units="cm"/>
      <inkml:brushProperty name="height" value="0.05" units="cm"/>
    </inkml:brush>
  </inkml:definitions>
  <inkml:trace contextRef="#ctx0" brushRef="#br0">1 0 14931,'10'11'2601,"-10"-6"-2553,-6-7 1424,4-6 248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42.225"/>
    </inkml:context>
    <inkml:brush xml:id="br0">
      <inkml:brushProperty name="width" value="0.05" units="cm"/>
      <inkml:brushProperty name="height" value="0.05" units="cm"/>
    </inkml:brush>
  </inkml:definitions>
  <inkml:trace contextRef="#ctx0" brushRef="#br0">1 502 10290,'4'-3'704,"5"-1"-712,8-5 8,5-4 224,8-3-264,4-4-16,9-5 24,3-4 32,10-4 40,0-4 8,5-5 8,4-4 16,-4-4-8,1 1 0,-9 5-384,-4 2 328,-13 17-32,-15 10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42.649"/>
    </inkml:context>
    <inkml:brush xml:id="br0">
      <inkml:brushProperty name="width" value="0.05" units="cm"/>
      <inkml:brushProperty name="height" value="0.05" units="cm"/>
    </inkml:brush>
  </inkml:definitions>
  <inkml:trace contextRef="#ctx0" brushRef="#br0">533 0 5849,'-18'44'396,"-18"66"0,2-6-84,18-65 148,-2 0 0,-40 63 0,-58 64 915,26-41-830,75-102-501,-28 40-82,-35 69 0,68-101-136,9-31 167,1 0 0,0 1 0,0-1 0,0 1 0,0-1 0,0 1-1,0-1 1,0 0 0,0 1 0,1-1 0,-1 1 0,0-1 0,0 1 0,0-1 0,0 0 0,0 1 0,1-1 0,-1 1 0,0-1 0,0 0 0,1 1 0,-1-1-1,0 0 1,1 1 0,-1-1 0,0 0 0,1 0 0,-1 1 0,1-1 0,-1 0 0,0 0 0,1 0 0,-1 1 0,1-1 0,-1 0 0,0 0 0,1 0 0,-1 0-1,1 0 1,-1 0 0,1 0 0,-1 0 0,1 0 0,-1 0 0,0 0 0,1 0 0,-1 0 0,1 0 0,-1-1 0,1 1 0,-1 0 0,0 0 0,1 0 0,-1-1-1,1 1 1,90-33-539,-18 5 371,-41 17 109,0 1-1,1 2 1,0 1 0,0 1 0,44-1-1,-25 8 81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2.368"/>
    </inkml:context>
    <inkml:brush xml:id="br0">
      <inkml:brushProperty name="width" value="0.05" units="cm"/>
      <inkml:brushProperty name="height" value="0.05" units="cm"/>
    </inkml:brush>
  </inkml:definitions>
  <inkml:trace contextRef="#ctx0" brushRef="#br0">198 252 12595,'-1'-1'31,"1"1"-1,-1 0 1,0-1 0,1 1 0,-1 0 0,0 0-1,0 0 1,1-1 0,-1 1 0,0 0 0,0 0-1,0 0 1,1 0 0,-1 0 0,0 0 0,0 1 0,1-1-1,-1 0 1,0 0 0,0 0 0,1 1 0,-1-1-1,0 0 1,0 1 0,-1 1-14,0-1 0,1 0 0,-1 1 0,0 0 0,1-1 0,-1 1 0,1 0 0,-2 3 0,-2 3-13,1 1-1,0 0 1,-2 10-1,-4 13 32,2 0-1,-5 54 1,1 70-52,9-93 17,-32 902 39,35-947-40,0 1 1,0 0 1,1 0-1,6 29 1,-6-42-5,1-1 0,0 1 0,0 0 0,0-1-1,1 1 1,0-1 0,0 0 0,0 0 0,1 0 0,0 0 0,0 0 0,0-1 0,0 0 0,1 0 0,6 5 0,10 4-7,0-1 1,1-1-1,44 16 1,74 15-26,-115-35 35,47 9 5,1-3 1,0-4-1,0-3 1,88-3 0,6 11-1,-129-9-19,0 0 0,0-3 0,0-1 0,0-2 0,41-6 0,-25-4 3,11-2 21,0 2 0,115-3 0,-124 17 10,-28-2-22,0 0-1,32-4 1,-51 2-1,0-1 0,0 1 0,-1-2 0,1 1 0,0-1 0,-1-1 0,0 1 0,0-2 0,0 1 0,14-11 0,-10 4-6,1-1-1,-2 0 1,1-1 0,-2 0-1,15-24 1,38-80-22,-37 66 26,98-169-2,-88 164 4,78-92 0,-95 126 7,229-276-23,-214 251 27,-1-2 0,-3-1 0,-2-2 0,33-87 0,-58 131 18,0 0 1,0-1 0,-1 0-1,-1 1 1,1-1 0,-1 0 0,-1 0-1,0 0 1,-1-15 0,0 19-3,0 0 0,-1 1 0,1-1 0,-1 1 0,0 0 0,0 0 0,0 0 0,-1-1 0,1 2 0,-1-1 1,0 0-1,0 1 0,-1-1 0,1 1 0,-1 0 0,1 0 0,-1 0 0,0 1 0,-8-5 0,-18-6 110,-1 1 1,0 1-1,-60-12 0,48 14 52,-57-22 0,-30-22 560,28 10-75,-111-31 1,-295-27-1695,-8 56 253,377 43 782,-1 7 1,-216 34 0,339-36-12,-32 5 45,-1-1 0,1-3 1,-91-3-1,135-2 10,-1 0-1,0 0 1,0 0 0,-10-4-1,14 4-44,0 0 0,0 0-1,0 0 1,1 0-1,-1-1 1,0 1 0,1 0-1,-1-1 1,1 1 0,-1-1-1,1 0 1,0 1 0,-1-1-1,1 0 1,0 0-1,0 0 1,-1-2 0,-2-17 76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05.244"/>
    </inkml:context>
    <inkml:brush xml:id="br0">
      <inkml:brushProperty name="width" value="0.05" units="cm"/>
      <inkml:brushProperty name="height" value="0.05" units="cm"/>
    </inkml:brush>
  </inkml:definitions>
  <inkml:trace contextRef="#ctx0" brushRef="#br0">1 645 10810,'14'-8'98,"1"0"0,0 1 1,1 1-1,0 0 0,0 1 0,0 1 0,23-3 0,-1-1-8,718-174 92,-7-41-88,-672 197-84,342-109 59,-407 132-74,4-2-39,-1 2 0,1-1 0,18 0-1,-30 4 31,0 0 0,0 0 0,0 0-1,0 0 1,0 1 0,0 0 0,0 0 0,0 0-1,0 0 1,0 1 0,0-1 0,0 1 0,-1 0-1,1 0 1,-1 1 0,1-1 0,2 3-1,24 22-194,-15-18 82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30.615"/>
    </inkml:context>
    <inkml:brush xml:id="br0">
      <inkml:brushProperty name="width" value="0.05" units="cm"/>
      <inkml:brushProperty name="height" value="0.05" units="cm"/>
    </inkml:brush>
  </inkml:definitions>
  <inkml:trace contextRef="#ctx0" brushRef="#br0">1724 111 9898,'-25'-1'246,"0"-1"-1,0-1 1,1-1-1,-1-1 1,1-1 0,-27-11-1,-65-14 174,-24 11 103,0 6 1,-202 6-1,291 11-792,1 2-1,-1 2 1,-76 21-1,-144 60-1176,127-38 2160,126-45-579,9-3 48,0 1 0,1 0 1,-13 5-1,20-7-156,-1 0 0,0 0 1,0 1-1,1-1 0,-1 0 0,1 0 0,-1 1 1,1-1-1,-1 1 0,1-1 0,0 1 0,0 0 1,0-1-1,0 1 0,0 0 0,0 0 0,0 0 1,0 0-1,1 0 0,-1 3 0,0 23-596,1 1 0,1 0 0,1-1 0,2 1 0,14 53-1,-8-46-38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31.324"/>
    </inkml:context>
    <inkml:brush xml:id="br0">
      <inkml:brushProperty name="width" value="0.05" units="cm"/>
      <inkml:brushProperty name="height" value="0.05" units="cm"/>
    </inkml:brush>
  </inkml:definitions>
  <inkml:trace contextRef="#ctx0" brushRef="#br0">883 106 8794,'-69'-11'1064,"3"-1"-688,0 1-112,3 0 1089,6-1-913,1 2-8,0 1-128,2 2-24,-1-1-64,1 2-72,2 2-232,0 1-632,5 1-969,0 2 1441,2 5-264,1 2-192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33.133"/>
    </inkml:context>
    <inkml:brush xml:id="br0">
      <inkml:brushProperty name="width" value="0.05" units="cm"/>
      <inkml:brushProperty name="height" value="0.05" units="cm"/>
    </inkml:brush>
  </inkml:definitions>
  <inkml:trace contextRef="#ctx0" brushRef="#br0">1 184 12243,'2'0'31,"142"1"428,225-29-1,-128-12-358,390-53-831,-473 77-616,1 8-1,159 12 1,-63 19-315,190 5 1253,-336-32 416,66 2 83,-149 4-69,-11 4 15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33.647"/>
    </inkml:context>
    <inkml:brush xml:id="br0">
      <inkml:brushProperty name="width" value="0.05" units="cm"/>
      <inkml:brushProperty name="height" value="0.05" units="cm"/>
    </inkml:brush>
  </inkml:definitions>
  <inkml:trace contextRef="#ctx0" brushRef="#br0">10 1 9450,'-10'57'544,"10"8"-552,3 3 0,4 7 0,5 2-16,0 4-8,0-5 16,-1-5 0,2-2 16,-1-6-8,-1-1 8,-1-5 0,0-3-8,3-3-256,0-3-312,3-6 496,1-5-80,3-10-32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34.677"/>
    </inkml:context>
    <inkml:brush xml:id="br0">
      <inkml:brushProperty name="width" value="0.05" units="cm"/>
      <inkml:brushProperty name="height" value="0.05" units="cm"/>
    </inkml:brush>
  </inkml:definitions>
  <inkml:trace contextRef="#ctx0" brushRef="#br0">284 46 9482,'-4'3'108,"-98"97"1467,86-82-1626,0 2-1,1 0 1,-21 37 0,17-20-183,2 1 0,-16 46 0,27-63 92,0-1 0,2 1 1,0 0-1,1 1 0,1-1 1,2 24-1,0-38 67,1-1 0,1 1 0,-1-1 0,1 1 0,0-1 0,1 0 0,-1 0 0,1 1 0,1-2 0,-1 1 0,1 0 0,0-1 0,0 0 0,0 0-1,1 0 1,0 0 0,6 4 0,-5-4 27,0 0 0,1-1 1,-1 0-1,1 0 0,0-1 0,0 0 0,0 0 0,1-1 0,-1 1 0,1-2 0,-1 1 0,1-1 0,0 0 0,13 0 0,-14-2 51,-1-1 0,0 1 0,1-1 1,-1 0-1,0-1 0,0 1 0,0-1 0,-1 0 0,1-1 0,-1 1 0,0-1 0,7-6 0,5-6 61,-1 0 0,16-21 0,11-17 361,57-94 0,-81 116-232,-2-1-1,-2-1 1,0 0-1,15-61 1,-28 86-96,0 0 1,-1 1 0,0-1-1,0 0 1,-1 0 0,0 0-1,-1 0 1,0 0 0,0 0-1,-1 1 1,0-1 0,-1 1-1,-3-10 1,4 13-18,-1 1 1,0-1-1,1 0 1,-2 1 0,1 0-1,0 0 1,-1 0-1,0 0 1,0 0-1,0 1 1,-1-1-1,1 1 1,-1 0-1,1 1 1,-1-1-1,0 1 1,0 0-1,0 0 1,-1 0-1,1 1 1,0 0-1,-8-1 1,4 2-54,-1 0 0,0 0 0,0 1-1,1 0 1,-1 1 0,1 0 0,-1 1 0,1 0 0,0 0-1,0 1 1,0 0 0,0 0 0,1 1 0,0 0 0,0 1 0,-9 7-1,0 1 15,1 2 0,1-1 0,0 2 0,1 0 0,0 0 0,-12 23 0,16-21-43,0 1-1,1 0 1,1 0 0,1 1 0,1 0 0,1 0 0,1 0-1,0 1 1,2 0 0,0 35 0,8 91-182,-4-129 33,1 0-1,1 0 1,0-1 0,2 1-1,12 29 1,-17-46 107,0 0 0,0 0 0,0 0 0,0 0 0,0 0 0,0 0 0,0-1 0,1 1 0,-1 0 0,1-1 0,-1 1 0,1-1 0,-1 1 0,1-1 0,0 0 0,0 0 0,0 0 0,0 0 0,0 0 0,0 0 0,0-1 0,0 1 0,0 0 0,0-1 0,0 0 1,0 1-1,0-1 0,1 0 0,3-1 0,17-8-298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3.735"/>
    </inkml:context>
    <inkml:brush xml:id="br0">
      <inkml:brushProperty name="width" value="0.05" units="cm"/>
      <inkml:brushProperty name="height" value="0.05" units="cm"/>
    </inkml:brush>
  </inkml:definitions>
  <inkml:trace contextRef="#ctx0" brushRef="#br0">1541 230 7546,'-31'-23'651,"-1"2"1,0 0 0,-59-25 0,22 11 329,41 20-679,0 2-1,0 1 0,-1 2 0,-55-14 1,63 21-264,0 0 0,0 1 0,0 1 0,0 1 0,0 1 0,0 1 0,-40 8 0,26 0-8,1 2-1,0 1 0,1 1 0,1 2 0,0 1 0,1 2 0,-49 39 0,12-1-9,-118 129 1,146-140-21,2 2-1,2 1 1,-49 90 0,65-99-8,1 0 0,2 2 0,2 0 0,2 1 1,-14 75-1,25-99-22,0 0 0,0-1 0,2 1 0,1 0 0,3 23 0,-3-32 10,1-1 1,1 0-1,0 0 1,0 0-1,0 0 1,1 0-1,1-1 1,0 0-1,0 0 1,0 0-1,1-1 1,9 10-1,2-2-24,0-1 1,1 0-1,0-2 0,1 0 0,0-1 0,1-1 0,0-1 0,1-1 0,0 0 0,0-2 0,1 0 0,36 4 0,-12-5-9,0-2-1,1-2 0,-1-2 0,0-2 1,52-10-1,192-57-80,-5-22-533,-259 84 534,92-33-839,-2-5-1,156-85 1,-215 98 713,-1-3-1,-2-2 1,-1-3 0,-2-1 0,-2-3 0,55-66 0,-70 71 737,43-69 0,-69 96-223,-1 0 0,0 0 0,-1 0 0,-1-1 0,0 0 0,-1 0 0,0 0 0,-1 0 0,-1-1 0,2-22-1,-5 29-57,1 1 0,-1-1-1,0 1 1,0 0 0,-1 0-1,0 0 1,-1 0 0,0 0-1,0 0 1,0 1-1,-5-9 1,1 6-3,1 1 1,-1 0-1,0 1 1,-1-1-1,0 1 1,0 1-1,-10-7 1,-12-4 116,0 1 1,-1 2-1,-58-19 0,76 29-294,7 2-6,-138-41-489,142 42 453,0 1 0,0 0 0,1 0 0,-1-1 0,0 1 0,0 0 1,0 0-1,0 1 0,0-1 0,1 0 0,-4 1 0,3 3-179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8.894"/>
    </inkml:context>
    <inkml:brush xml:id="br0">
      <inkml:brushProperty name="width" value="0.05" units="cm"/>
      <inkml:brushProperty name="height" value="0.05" units="cm"/>
    </inkml:brush>
  </inkml:definitions>
  <inkml:trace contextRef="#ctx0" brushRef="#br0">6 0 14987,'-4'2'1160,"3"-1"-311,1 1-569,1 0-136,3 6-72,3 7-88,5 1-56,4 7 0,2 0 8,5 1 8,2 2 16,2 0 2000,-1-5-1800,-9-21 184,-1-5 144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4.197"/>
    </inkml:context>
    <inkml:brush xml:id="br0">
      <inkml:brushProperty name="width" value="0.05" units="cm"/>
      <inkml:brushProperty name="height" value="0.05" units="cm"/>
    </inkml:brush>
  </inkml:definitions>
  <inkml:trace contextRef="#ctx0" brushRef="#br0">0 352 12371,'4'-2'116,"0"1"1,0 0 0,0 0-1,1 0 1,-1 0 0,0 1-1,7-1 1,9 0-55,1497-260-81,-1198 187-21,-312 72-6,30-3-145,-37 4 190,1 1-1,-1 0 0,1 0 1,-1 0-1,0 0 1,1 0-1,-1 0 1,1 0-1,-1 0 0,0 0 1,1 0-1,-1 0 1,0 1-1,1-1 1,-1 0-1,1 0 0,-1 0 1,0 0-1,1 1 1,-1-1-1,0 0 1,1 0-1,-1 0 0,0 1 1,0-1-1,1 0 1,-1 1-1,0-1 1,0 0-1,1 1 1,-1-1-1,0 0 0,0 1 1,0-1-1,1 0 1,-1 1-1,0-1 1,0 1-1,0-1 0,0 0 1,0 1-1,0-1 1,0 1-1,0-1 1,0 0-1,0 1 0,0-1 1,0 1-1,0-1 1,-1 0-1,1 1 1,0-1-1,0 0 0,0 1 1,0-1-1,-1 0 1,1 1-1,0-1 1,0 0-1,-1 1 0,1-1 1,0 0-1,-1 0 1,1 1-1,-17 20-59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4.678"/>
    </inkml:context>
    <inkml:brush xml:id="br0">
      <inkml:brushProperty name="width" value="0.05" units="cm"/>
      <inkml:brushProperty name="height" value="0.05" units="cm"/>
    </inkml:brush>
  </inkml:definitions>
  <inkml:trace contextRef="#ctx0" brushRef="#br0">688 1 10594,'-2'1'88,"-1"1"-1,1-1 1,-1 1-1,1 0 1,0-1-1,0 1 1,0 0-1,0 0 1,0 1-1,0-1 0,0 0 1,-2 5-1,-3 3 50,-51 61 75,-3-2 0,-3-4-1,-2-2 1,-4-3 0,-121 81 0,145-117-179,34-19-16,1 1 0,1 0 0,-1 0 0,-18 15 1,27-19-22,0 0 0,0 0 0,1 0 1,-1 0-1,1 0 0,-1 0 1,1 0-1,0 0 0,-1 1 1,1-1-1,0 0 0,1 1 1,-1-1-1,0 1 0,1-1 0,-1 1 1,1 0-1,0-1 0,0 1 1,0-1-1,0 1 0,0-1 1,1 1-1,-1 0 0,1-1 1,0 1-1,1 2 0,-1-2-14,1 1 1,0 0-1,1-1 0,-1 0 0,0 1 1,1-1-1,0 0 0,0 0 0,0-1 0,0 1 1,0 0-1,1-1 0,-1 0 0,1 0 1,-1 0-1,8 3 0,8 0-20,0 0 0,1-1 0,-1-1 0,1-1 0,28 0 0,99-10-13,-87 2 48,30-3 208,171 4 0,-181 14-142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5.838"/>
    </inkml:context>
    <inkml:brush xml:id="br0">
      <inkml:brushProperty name="width" value="0.05" units="cm"/>
      <inkml:brushProperty name="height" value="0.05" units="cm"/>
    </inkml:brush>
  </inkml:definitions>
  <inkml:trace contextRef="#ctx0" brushRef="#br0">0 1 13075,'9'17'896,"-3"3"-840,-8 12-32,-2 9 128,2 9-152,1 3 24,1-1-8,3 0 32,3-8 8,1-2-16,-3-7-136,2-2 1392,-6-4-1168,-2-3 72,-5-9 112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6.233"/>
    </inkml:context>
    <inkml:brush xml:id="br0">
      <inkml:brushProperty name="width" value="0.05" units="cm"/>
      <inkml:brushProperty name="height" value="0.05" units="cm"/>
    </inkml:brush>
  </inkml:definitions>
  <inkml:trace contextRef="#ctx0" brushRef="#br0">0 177 13907,'5'-8'57,"0"1"0,0-1 0,1 1 0,0 0 0,0 1 0,0 0 0,1 0 0,0 0 0,0 1 0,1 0 0,8-5-1,14-5 76,48-19 0,-53 24-158,0 2 1,0 0-1,1 2 1,0 1-1,0 1 1,53-1-1,-70 5 14,1 1-1,0 0 1,-1 1-1,1 0 1,-1 0-1,0 1 1,1 0-1,-1 1 1,14 7-1,-17-7 9,0 0 0,-1 1-1,1 0 1,-1-1 0,0 2 0,0-1 0,-1 1-1,1-1 1,-1 1 0,-1 0 0,1 1 0,-1-1-1,0 0 1,3 12 0,-4-14 0,-1-1 0,0 1 0,0-1 0,-1 1 0,1 0 0,-1-1-1,0 1 1,0 0 0,0-1 0,0 1 0,0 0 0,-1-1 0,0 1 0,0 0 0,0-1 0,-2 5 0,0-3 4,1-1 0,-1 0 0,-1 0 1,1 0-1,-1 0 0,1-1 0,-1 1 0,0-1 1,0 0-1,-1 0 0,-5 2 0,-54 28-14,38-21-57,-34 22 0,41-19 62,16-2-19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7.073"/>
    </inkml:context>
    <inkml:brush xml:id="br0">
      <inkml:brushProperty name="width" value="0.05" units="cm"/>
      <inkml:brushProperty name="height" value="0.05" units="cm"/>
    </inkml:brush>
  </inkml:definitions>
  <inkml:trace contextRef="#ctx0" brushRef="#br0">55 0 13539,'1'1'57,"-1"0"0,0-1 0,0 1 0,1-1 1,-1 1-1,0 0 0,0-1 0,0 1 0,0-1 0,0 1 1,0 0-1,0-1 0,0 1 0,0 0 0,0-1 0,0 1 0,0 0 1,0-1-1,0 1 0,-1-1 0,1 1 0,0 0 0,-1 0 0,-8 28 120,5-16 165,-5 24-262,1 0 0,2 0 0,2 1 0,1 0 0,2 45 0,7-55-27,-3-24 77,-3-16 9,-1 0-47,-1-23 346,-14-63 1,16 100-519,8 33-294,-8-34 375,1 0-1,-1-1 0,0 1 1,0 0-1,1 0 1,-1-1-1,0 1 0,1 0 1,-1-1-1,1 1 1,-1 0-1,1-1 0,-1 1 1,1-1-1,-1 1 1,1-1-1,0 1 0,-1-1 1,1 1-1,0-1 0,-1 0 1,1 1-1,0-1 1,0 0-1,-1 0 0,1 1 1,0-1-1,0 0 1,-1 0-1,1 0 0,0 0 1,0 0-1,0 0 1,-1 0-1,1 0 0,0 0 1,0-1-1,-1 1 0,1 0 1,0 0-1,0-1 1,-1 1-1,1 0 0,0-1 1,-1 1-1,1-1 1,0 0-1,0 0 4,0 0 1,0 0-1,0 1 0,1-1 0,-1 0 1,0 1-1,0-1 0,0 0 1,0 1-1,1 0 0,-1-1 1,0 1-1,1 0 0,-1-1 0,0 1 1,1 0-1,-1 0 0,0 0 1,1 0-1,-1 0 0,0 1 1,0-1-1,1 0 0,-1 1 1,0-1-1,0 1 0,1-1 0,-1 1 1,0-1-1,2 2 0,10 4-42,-2-2 26,-1 0 0,1-1 0,0 0 1,0-1-1,1 0 0,-1-1 1,0 0-1,1-1 0,-1 0 1,22-4-1,-19 1 20,-1 0 0,0-1 1,0-1-1,0 0 0,-1-1 0,0 0 0,0-1 1,19-14-1,-16 10 14,0-2 1,0 0-1,16-19 0,-27 27-72,0 1 0,-1-1-1,1 0 1,-1 0 0,0 0-1,0 0 1,-1-1 0,0 1-1,0-1 1,0 1 0,0-1-1,-1 0 1,0 0 0,0-11-1,-1 15 15,0 1-1,0 0 0,0 0 1,0 0-1,-1-1 0,1 1 0,-1 0 1,1 0-1,0 0 0,-1 0 0,0 0 1,1 0-1,-1 0 0,0 0 0,1 0 1,-1 0-1,0 0 0,0 0 0,0 0 1,0 0-1,0 1 0,0-1 1,0 0-1,0 1 0,0-1 0,0 1 1,0-1-1,-1 1 0,1 0 0,0-1 1,0 1-1,0 0 0,-1 0 0,1 0 1,-2 0-1,0 0-8,1 0 0,-1 0 0,1 1 1,-1-1-1,1 0 0,-1 1 0,1 0 0,-1 0 1,1 0-1,0 0 0,-1 0 0,1 0 0,0 0 0,0 1 1,0-1-1,-2 3 0,-4 5 32,2 1 0,-1 0-1,1 1 1,1 0 0,0-1-1,0 2 1,1-1 0,1 0 0,-1 1-1,2 0 1,0-1 0,0 1 0,1 0-1,1 0 1,2 24 0,-2-34 16,0 0 0,0 1 0,0-1-1,1 0 1,-1 1 0,1-1 0,0 0 0,-1 0 0,1 0 0,0 1 0,1-1 0,-1 0-1,0 0 1,0 0 0,1-1 0,-1 1 0,1 0 0,0 0 0,-1-1 0,1 1-1,0-1 1,0 0 0,0 1 0,0-1 0,0 0 0,0 0 0,1 0 0,-1-1-1,0 1 1,0 0 0,1-1 0,-1 1 0,0-1 0,1 0 0,-1 0 0,0 0-1,1 0 1,-1 0 0,0-1 0,5 0 0,5-2 19,0 0 0,0-1 0,0 0 0,-1-1 0,1 0 0,15-10 0,-11 6 58,0-1-1,0-1 0,-1 0 1,0-2-1,-1 1 1,-1-2-1,0 1 1,0-2-1,18-29 1,-23 34 92,-3 14-38,-3 26 26,-1-12-130,1-5-41,1 0-1,1 0 1,0-1 0,1 1 0,0-1-1,1 0 1,0 0 0,14 19-1,-17-26 31,1 0-1,0-1 0,0 1 0,1-1 0,-1 0 1,1 0-1,0 0 0,0-1 0,0 1 0,0-1 1,1-1-1,-1 1 0,1-1 0,-1 0 0,1 0 1,0 0-1,0-1 0,0 0 0,0 0 0,0-1 1,8 1-1,-11-2 101,1 1-1,-1-1 1,0 1 0,0-1 0,0 0 0,0 0 0,0 0-1,0-1 1,0 1 0,0-1 0,0 1 0,0-1 0,-1 0-1,1 0 1,3-4 0,-2 2-66,-1-1 0,1 1-1,-1-1 1,0 0 0,-1 0 0,1 0 0,-1 0-1,2-7 1,10-35 438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7.472"/>
    </inkml:context>
    <inkml:brush xml:id="br0">
      <inkml:brushProperty name="width" value="0.05" units="cm"/>
      <inkml:brushProperty name="height" value="0.05" units="cm"/>
    </inkml:brush>
  </inkml:definitions>
  <inkml:trace contextRef="#ctx0" brushRef="#br0">12 0 11562,'-8'0'841,"5"0"-721,3 2-64,6 2 384,4 0-320,10 1-88,6-2-384,7-2 320,4 0-56,4-1 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7.856"/>
    </inkml:context>
    <inkml:brush xml:id="br0">
      <inkml:brushProperty name="width" value="0.05" units="cm"/>
      <inkml:brushProperty name="height" value="0.05" units="cm"/>
    </inkml:brush>
  </inkml:definitions>
  <inkml:trace contextRef="#ctx0" brushRef="#br0">50 1 11106,'-7'5'257,"1"1"-1,0-1 1,0 2 0,-9 12-1,14-17-258,0-1 1,0 0-1,1 1 1,-1-1-1,0 1 0,1-1 1,-1 1-1,1-1 1,0 1-1,-1-1 0,1 1 1,0 0-1,0-1 1,0 1-1,0-1 0,0 1 1,0 0-1,0-1 1,1 1-1,-1-1 0,1 1 1,-1-1-1,1 1 0,-1-1 1,1 1-1,0-1 1,0 1-1,0-1 0,0 0 1,0 0-1,0 1 1,2 0-1,10 9-34,1-1-1,0 0 1,1-1 0,0-1 0,30 12-1,29 16 197,-66-32-141,-1 1-1,1 1 1,-1-1-1,0 1 1,-1 0-1,12 14 1,-18-19-12,1-1-1,0 1 1,0 0 0,-1 0 0,1 0 0,-1 0-1,1 0 1,-1 0 0,1 1 0,-1-1-1,0 0 1,0 0 0,1 0 0,-1 0-1,0 0 1,0 0 0,0 1 0,0-1-1,0 0 1,0 0 0,-1 0 0,1 2-1,-1-1 8,0-1 0,0 1-1,0-1 1,0 1 0,0-1-1,-1 1 1,1-1 0,0 0 0,-1 1-1,1-1 1,-1 0 0,-2 2-1,-7 2 76,1 0-1,-1-1 0,-20 6 0,17-6 2,-7 4 33,4-2-22,-36 9 1,49-14-98,0 0 0,0-1 0,0 1 0,0-1 1,0 0-1,0 0 0,0 0 0,0-1 0,0 1 0,0-1 1,0 0-1,0-1 0,0 1 0,-5-3 0,-11-14 19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9.551"/>
    </inkml:context>
    <inkml:brush xml:id="br0">
      <inkml:brushProperty name="width" value="0.05" units="cm"/>
      <inkml:brushProperty name="height" value="0.05" units="cm"/>
    </inkml:brush>
  </inkml:definitions>
  <inkml:trace contextRef="#ctx0" brushRef="#br0">185 296 13675,'1'-1'97,"-1"1"1,1-1-1,-1 1 0,1-1 1,-1 1-1,1-1 0,-1 0 1,0 1-1,1-1 0,-1 1 1,0-1-1,0 0 0,1 1 1,-1-1-1,0 0 0,0 0 1,0 1-1,0-1 0,0 0 1,0 1-1,0-1 0,0 0 1,0 0-1,0 1 1,0-1-1,0 0 0,0 1 1,-1-1-1,1 0 0,-1 0 1,0 0 40,0 0 1,0 0 0,0 0-1,0 1 1,0-1 0,-1 0 0,1 0-1,0 1 1,-1-1 0,1 1-1,0 0 1,-1-1 0,-2 1 0,-3-1 91,0 0 0,0 0 0,0 1 0,0 1 0,-7 0 0,6 1-217,1 0 0,-1 1 0,1 0 1,0 0-1,0 1 0,0 0 0,0 0 0,1 0 0,-10 9 0,12-10-61,1 0 0,0 0 0,0 0-1,0 0 1,0 1 0,0 0 0,1-1-1,0 1 1,0 0 0,0 0 0,0 0-1,0 0 1,1 0 0,0 1-1,0-1 1,0 0 0,0 1 0,1 4-1,0-8 23,0 0-1,0 0 1,0 0-1,0 0 1,0 0-1,0 0 1,1 0-1,-1-1 1,0 1-1,1 0 0,-1 0 1,0 0-1,1-1 1,-1 1-1,1 0 1,0 0-1,-1-1 1,1 1-1,0 0 1,-1-1-1,1 1 0,0-1 1,-1 1-1,3 0 1,-1 0-14,0-1 1,0 1 0,0-1-1,0 1 1,1-1-1,-1 0 1,0 0-1,0 0 1,0 0-1,3-1 1,4 0-63,0-1 1,-1-1-1,1 0 0,9-4 1,-1-2 65,0 0-1,-1 0 1,-1-2 0,0 0 0,0-1 0,14-14-1,-29 26 28,1 0 0,-1 0 0,0 0 0,0 0-1,1 1 1,-1-1 0,0 0 0,1 0 0,-1 1-1,0-1 1,0 0 0,0 1 0,1-1-1,-1 0 1,0 0 0,0 1 0,0-1 0,0 0-1,0 1 1,0-1 0,1 0 0,-1 1 0,0-1-1,0 0 1,0 1 0,0-1 0,0 0 0,0 1-1,0-1 1,-1 1 0,2 15-101,0-1 0,1 1 0,1-1 0,0 0 1,1 0-1,6 17 0,-8-28 98,0 1-1,0-1 1,1 0 0,-1 0 0,1 0-1,0 0 1,0 0 0,0 0 0,0-1 0,1 1-1,-1-1 1,1 0 0,0 0 0,0-1-1,0 1 1,0-1 0,1 0 0,-1 0-1,1 0 1,-1-1 0,1 1 0,-1-1 0,1 0-1,6 0 1,-2-1 31,-1 0 0,0-1 0,0 0 0,1-1 0,-1 0 0,0 0 0,0-1 0,-1 0 0,1 0 0,-1 0 0,1-1 0,-1-1 0,0 1 0,-1-1 0,11-9 0,-12 9 97,0 1 0,0-1 0,-1 1 0,1-1 0,-1-1 0,-1 1-1,1 0 1,-1-1 0,0 0 0,0 0 0,0 0 0,-1 0 0,0 0 0,0-1 0,-1 1 0,0 0-1,0-1 1,0 1 0,-1-1 0,0-9 0,-6 0 460,6 15-562,0 1 0,0 0 1,0-1-1,0 1 0,0-1 0,-1 1 0,1-1 1,0 1-1,0 0 0,0-1 0,-1 1 0,1-1 1,0 1-1,-1 0 0,1-1 0,0 1 0,0 0 0,-1 0 1,1-1-1,-1 1 0,1 0 0,0 0 0,-1-1 1,1 1-1,-1 0 0,1 0 0,0 0 0,-1 0 1,1 0-1,-1 0 0,1-1 0,-1 1 0,0 1-20,1-1-1,0 0 1,0 1-1,0-1 1,0 0-1,0 0 1,0 1 0,-1-1-1,1 0 1,0 1-1,0-1 1,0 0-1,0 1 1,0-1-1,0 0 1,0 0-1,0 1 1,0-1-1,0 0 1,1 1-1,-1-1 1,0 0 0,0 1-1,0-1 1,0 0-1,0 0 1,1 1-1,-1-1 1,0 0-1,0 0 1,0 1-1,1-1 1,-1 0-1,0 0 1,0 0-1,1 1 1,-1-1 0,0 0-1,0 0 1,1 0-1,12 9-216,-8-8 181,1 0 1,0 0-1,-1-1 0,1 1 0,-1-1 0,1 0 1,0-1-1,-1 0 0,1 1 0,-1-2 0,1 1 1,8-4-1,6-3 10,0-2 0,18-11 0,6-3-37,-43 23 46,1 1-1,-1-1 1,1 1-1,-1-1 1,1 1-1,-1 0 1,1 0-1,0-1 1,-1 1-1,1 0 1,-1 1-1,1-1 1,-1 0 0,1 0-1,-1 1 1,1-1-1,-1 1 1,1-1-1,-1 1 1,1-1-1,-1 1 1,0 0-1,1 0 1,-1 0 0,0 0-1,0 0 1,0 0-1,1 0 1,-1 0-1,1 3 1,1-2-12,-1 0 0,0 1 0,1-1 0,0 0 0,-1 0 0,1-1 0,6 4 0,-3-4 39,0 0 0,1 0-1,-1 0 1,0 0 0,1-1-1,-1 0 1,0-1 0,1 1-1,-1-1 1,0 0 0,1-1 0,-1 1-1,0-1 1,0-1 0,0 1-1,0-1 1,-1 0 0,1 0-1,-1-1 1,8-6 0,-1 0 39,0 0 1,-1-1-1,0 0 1,0-1-1,-2 0 1,1 0-1,9-19 1,-8 10 51,11-25 1,-20 40-92,0 0-1,0 0 0,0 0 1,-1 0-1,0-1 1,0 1-1,-1 0 0,1 0 1,-2-11-1,1 17-5,0 0 1,0 0 0,0 0-1,0 0 1,0-1-1,0 1 1,0 0 0,0 0-1,0 0 1,0 0-1,0 0 1,0 0 0,0 0-1,0-1 1,0 1-1,0 0 1,0 0 0,0 0-1,0 0 1,0 0-1,0 0 1,0 0 0,0 0-1,0 0 1,0-1-1,0 1 1,0 0 0,-1 0-1,1 0 1,0 0-1,0 0 1,0 0-1,0 0 1,0 0 0,0 0-1,0 0 1,0 0-1,0 0 1,0 0 0,-1 0-1,1 0 1,0 0-1,0 0 1,0 0 0,0 0-1,0 0 1,0 0-1,0 0 1,-1 0 0,1 0-1,0 0 1,0 0-1,0 0 1,-5 6-52,-2 10-27,4-1 57,1 0 1,1 1 0,0-1-1,1 0 1,0 1-1,1-1 1,1 1 0,1-1-1,0 0 1,1 0 0,10 25-1,4 17 25,-2 1 0,-3 0-1,-2 1 1,-3 0-1,0 64 1,-8-118 12,0 20-25,0-25 26,0 1 0,0 0-1,0-1 1,0 1-1,0 0 1,0-1 0,0 1-1,0 0 1,-1-1-1,1 1 1,0 0-1,-1-1 1,1 1 0,0-1-1,-1 1 1,1 0-1,0-1 1,-1 1-1,1-1 1,-1 1 0,1-1-1,-1 1 1,1-1-1,-1 0 1,-1 1 0,1-1 3,0 0 1,0-1 0,0 1 0,0 0-1,0-1 1,0 1 0,0-1-1,1 1 1,-1-1 0,0 0 0,0 1-1,0-1 1,1 0 0,-1 0 0,0 1-1,1-1 1,-1 0 0,0 0 0,1 0-1,-1 0 1,1 0 0,0 0 0,-1 0-1,1 0 1,-1-1 0,-1-3 63,-23-45 117,2-1-1,-27-91 1,50 139-213,-7-34-287,6 36 276,1 0 1,0 0 0,0-1-1,0 1 1,1 0 0,-1 0-1,0-1 1,0 1-1,1 0 1,-1 0 0,1 0-1,-1 0 1,1-1 0,-1 1-1,1 0 1,0 0 0,-1 0-1,1 0 1,0 0-1,0 1 1,0-1 0,0 0-1,0 0 1,0 0 0,0 1-1,0-1 1,2-1 0,3 1-101,1 0 0,-1 0 0,1 1 1,-1-1-1,1 1 0,-1 1 0,1-1 1,-1 1-1,12 3 0,3-1-242,17 2-158,1-2 1,52-3 0,-30-4 136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49.974"/>
    </inkml:context>
    <inkml:brush xml:id="br0">
      <inkml:brushProperty name="width" value="0.05" units="cm"/>
      <inkml:brushProperty name="height" value="0.05" units="cm"/>
    </inkml:brush>
  </inkml:definitions>
  <inkml:trace contextRef="#ctx0" brushRef="#br0">232 39 12499,'0'-2'147,"-1"0"-1,0 0 1,0 0 0,0 0 0,0 0 0,0 0 0,0 0 0,-1 0-1,1 0 1,-1 1 0,1-1 0,-1 1 0,0-1 0,1 1 0,-1 0-1,0-1 1,0 1 0,-4-2 0,2 2 59,0 0-1,0 0 1,0 1-1,0-1 1,0 1-1,0 0 1,0 0-1,0 0 1,-7 1-1,-2 2-50,0 0-1,0 1 1,0 1-1,1 0 0,-17 9 1,16-8-196,8-4-2,1 0 0,0-1 0,1 1 0,-1 0 0,0 1 0,0-1-1,1 1 1,-1 0 0,1 0 0,0 0 0,-4 5 0,7-8 28,0 0 0,0 1-1,1-1 1,-1 0 0,0 1 0,0-1 0,0 0-1,1 1 1,-1-1 0,0 0 0,0 1-1,1-1 1,-1 0 0,0 0 0,1 0 0,-1 1-1,0-1 1,1 0 0,-1 0 0,0 0-1,1 0 1,-1 1 0,0-1 0,1 0 0,-1 0-1,1 0 1,-1 0 0,0 0 0,1 0-1,-1 0 1,1 0 0,-1 0 0,0 0 0,1-1-1,20 2-203,-18-1 152,10 0-73,16-1-32,1 1 0,-1 2 1,1 1-1,47 12 0,-75-15 158,-1 0-1,0 0 0,1 1 0,-1-1 1,0 0-1,0 1 0,0 0 0,1-1 1,-1 1-1,0 0 0,0-1 0,0 1 1,0 0-1,0 0 0,0 0 0,0 0 1,0 0-1,-1 0 0,1 0 0,0 0 1,0 2-1,-1-2 1,0 0 0,0 0-1,-1 0 1,1 0 0,0 0 0,-1 0 0,1 0-1,-1 0 1,1 0 0,-1 0 0,0 0 0,1 0-1,-1 0 1,0 0 0,0-1 0,0 1 0,1 0-1,-1-1 1,0 1 0,0 0 0,0-1 0,0 1 0,0-1-1,0 1 1,-2-1 0,-12 8-37,-1-2 1,0 0-1,0-1 0,-27 5 1,19-8 56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0.375"/>
    </inkml:context>
    <inkml:brush xml:id="br0">
      <inkml:brushProperty name="width" value="0.05" units="cm"/>
      <inkml:brushProperty name="height" value="0.05" units="cm"/>
    </inkml:brush>
  </inkml:definitions>
  <inkml:trace contextRef="#ctx0" brushRef="#br0">114 236 14755,'-4'1'89,"1"0"0,-1 1 0,0-1 0,1 1 0,0 0 0,-1-1 0,1 1 0,0 1 0,0-1 0,0 0 0,0 1 0,1 0 0,-5 4 0,-2 4-25,1 0 1,-10 16 0,12-16-82,1 0-1,-8 18 0,12-26 7,0 0 0,0 0 0,0 0 1,0 0-1,1 1 0,0-1 0,-1 0 0,1 0 0,0 0 1,0 1-1,1-1 0,-1 0 0,1 0 0,1 6 0,-1-8 12,-1 0 1,1 0-1,0 0 0,0 0 0,0 0 0,0 0 0,0-1 0,0 1 0,0 0 0,0 0 0,0-1 0,0 1 0,0-1 0,0 1 0,0-1 0,1 1 1,-1-1-1,0 0 0,0 0 0,0 0 0,1 1 0,-1-1 0,0 0 0,0 0 0,1-1 0,-1 1 0,0 0 0,0 0 0,1-1 0,-1 1 0,0 0 1,0-1-1,0 1 0,0-1 0,2-1 0,4-1 19,0-1 1,0 0 0,0 0-1,9-8 1,-1-2 39,0 0 0,0-2 0,-1 1 0,-2-1 0,1-1 0,-2-1 0,13-24 0,-17 28-68,0-1 1,-2 1-1,0-1 1,-1 0-1,0 0 1,-1 0-1,-1-1 1,0 1-1,-1-1 1,-1-22-1,-1 34 0,1 0 1,-1 0-1,0 0 0,0 0 0,-1 0 0,1 0 0,-1 0 1,0 1-1,0-1 0,0 1 0,0-1 0,-4-3 0,5 6 6,1 1 0,-1-1 0,0 0 0,0 0 0,0 1 0,0-1 0,0 0 0,0 1 0,0-1 0,0 1 0,0 0 0,0-1 0,0 1 0,0 0 0,0-1 0,0 1 0,0 0 0,0 0 0,-2 0 0,2 0 10,-1 1 0,1-1 0,-1 1 0,1 0 0,-1-1 0,1 1 0,0 0 0,-1 0 0,1 0 0,0 0 0,0 0 0,-1 0 0,1 0 0,0 0 0,0 0 0,0 1 0,-1 1 0,-1 1-11,1-1 0,-1 1 1,1 0-1,0 0 1,0 0-1,0 0 1,1 1-1,-1-1 1,1 0-1,0 1 1,0-1-1,0 1 1,1-1-1,0 1 1,0 0-1,0-1 1,0 1-1,1-1 1,0 1-1,-1-1 1,2 1-1,-1-1 0,0 0 1,1 0-1,0 1 1,0-1-1,3 4 1,26 44-412,42 93 1,-72-141 361,-1-2 42,1-1 1,-1 0 0,1 1-1,-1-1 1,1 0 0,-1 0-1,1 1 1,0-1-1,-1 0 1,1 0 0,0 0-1,0 0 1,0 0-1,0 0 1,0 0 0,0 0-1,0-1 1,0 1-1,0 0 1,2 0 0,5 0-57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9.928"/>
    </inkml:context>
    <inkml:brush xml:id="br0">
      <inkml:brushProperty name="width" value="0.05" units="cm"/>
      <inkml:brushProperty name="height" value="0.05" units="cm"/>
    </inkml:brush>
  </inkml:definitions>
  <inkml:trace contextRef="#ctx0" brushRef="#br0">1 12 12323,'1'-5'848,"8"4"-752,2 1-64,14-1 264,0-1-176,13 1-88,2-1-8,7 2-16,2 3 16,0 1 16,-1 2-40,-6 1 24,-3 3 0,-11 0-8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0.869"/>
    </inkml:context>
    <inkml:brush xml:id="br0">
      <inkml:brushProperty name="width" value="0.05" units="cm"/>
      <inkml:brushProperty name="height" value="0.05" units="cm"/>
    </inkml:brush>
  </inkml:definitions>
  <inkml:trace contextRef="#ctx0" brushRef="#br0">46 1 13667,'-4'3'93,"0"1"1,1 0-1,-1 0 1,1 0-1,0 0 1,0 1-1,0-1 1,1 1-1,-1 0 1,1 0-1,0 0 1,1 0-1,-1 0 1,1 0-1,0 0 1,-1 7-1,1 5-61,0-1-1,1 1 0,0-1 0,4 17 1,-2-21-30,0 0 0,2 0 0,-1 0 0,1 0 1,1-1-1,0 0 0,12 19 0,-14-25-75,1 1 0,0 0 0,0-1 0,1 0-1,-1 0 1,1 0 0,0-1 0,1 0-1,-1 0 1,1 0 0,-1 0 0,1-1 0,0 0-1,1 0 1,8 2 0,-11-4 0,-1-1 1,1 0-1,-1 1 0,0-1 1,1 0-1,-1-1 0,1 1 1,-1-1-1,0 1 0,1-1 0,-1 0 1,0-1-1,0 1 0,0 0 1,0-1-1,0 0 0,0 1 1,0-1-1,0 0 0,-1-1 1,1 1-1,-1 0 0,1-1 1,-1 1-1,0-1 0,0 0 1,0 0-1,0 0 0,1-4 0,1-1 249,0 0-1,-1 0 0,0 0 0,0 0 0,-1 0 1,0-1-1,-1 1 0,0-1 0,0 1 0,-1-15 1,0 22-118,0 0 1,0 0 0,0 0-1,0 0 1,0 1 0,0-1-1,0 0 1,0 0 0,-1 0-1,1 0 1,0 0 0,0 0-1,-1 1 1,1-1 0,-1 0-1,1 0 1,-1 1 0,1-1-1,-1 0 1,1 0 0,-1 1 0,0-1-1,1 1 1,-1-1 0,0 1-1,0-1 1,1 1 0,-2-1-1,1 1 39,-1 0 1,1 0-1,-1 0 0,1 0 0,0 1 0,-1-1 0,1 0 0,0 1 1,0-1-1,-1 1 0,1-1 0,0 1 0,0 0 0,0 0 0,-1-1 0,0 2 1,-4 3 53,1 0 1,-1 1 0,1 0 0,0 0-1,-6 9 1,10-14-170,0 0 0,0 0 0,1 1 0,-1-1 0,0 0 0,1 1 0,-1-1 0,1 0 0,0 1 0,-1-1 0,1 1 0,0-1 0,0 0 0,0 1 0,0 2 0,0-4-4,1 1 0,-1-1 0,0 1 0,0-1 0,1 1 0,-1-1 0,1 1 0,-1-1 0,0 0 0,1 1 0,-1-1 0,1 1 0,-1-1 0,1 0 0,-1 0 0,1 1 0,-1-1 0,1 0 0,-1 0 0,1 1 0,-1-1 0,1 0 0,-1 0 0,1 0 0,1 0 0,1 0-82,1 0-1,0 0 1,0-1 0,-1 1 0,1-1 0,0 0 0,-1 0 0,1 0 0,-1-1 0,5-1-1,5-4-199,-1 0-1,1-1 0,-1 0 0,-1 0 0,1-2 1,-2 1-1,1-1 0,13-18 0,-28 36 314,0 0-1,0 0 1,0 0-1,1 0 1,0 1-1,1-1 1,0 1-1,1 0 1,-2 13-1,3-19 1,0-1 0,0 1 0,0 0 0,0-1 0,0 1 0,1-1 0,-1 1 0,1 0 0,-1-1 0,1 1 0,0-1 0,0 1 0,0-1 0,1 0 0,-1 0 0,1 1 0,-1-1 0,1 0 0,0 0 0,-1 0 0,1 0 0,0-1 0,0 1 0,0 0 0,1-1 0,-1 0 0,0 1 0,1-1 0,-1 0-1,0 0 1,1 0 0,-1-1 0,1 1 0,0 0 0,4-1 0,5 1 40,0-2-1,0 1 1,-1-2-1,1 1 1,-1-2-1,1 0 0,-1 0 1,12-5-1,19-10 71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1.296"/>
    </inkml:context>
    <inkml:brush xml:id="br0">
      <inkml:brushProperty name="width" value="0.05" units="cm"/>
      <inkml:brushProperty name="height" value="0.05" units="cm"/>
    </inkml:brush>
  </inkml:definitions>
  <inkml:trace contextRef="#ctx0" brushRef="#br0">142 0 10298,'-4'2'385,"1"1"1,-1-1-1,1 1 0,0-1 0,-6 6 0,9-7-317,-1 0 0,0-1-1,0 1 1,1 0 0,-1-1-1,1 1 1,-1 0 0,1 0-1,-1 0 1,1 0-1,-1-1 1,1 1 0,0 0-1,-1 0 1,1 0 0,0 0-1,0 0 1,0 0 0,-1 0-1,1 0 1,0 0-1,0 0 1,1 0 0,-1 0-1,0 0 1,0 0 0,0-1-1,1 1 1,-1 0 0,0 0-1,1 1 1,16 19-34,-1 1-1,-2 1 1,0 0 0,-1 1-1,-2 0 1,13 37 0,-17-40-34,-2 0 0,0-1 1,-2 2-1,0-1 0,-1 0 1,-1 1-1,-1-1 0,-5 35 1,4-49 2,0-1 0,0 0 0,-1 0 0,0 0 0,-1 0 0,1 0 0,-1-1 0,0 1 0,-1-1 0,1 0 0,-1 0 0,0 0 0,0 0 1,-1 0-1,1-1 0,-1 0 0,0 0 0,-8 5 0,9-7-30,-1 0 1,1 0-1,-1 0 1,0 0-1,1-1 1,-1 0-1,0 0 1,0 0-1,0 0 1,0-1 0,0 0-1,0 0 1,0 0-1,0-1 1,0 1-1,0-1 1,1 0-1,-1-1 1,0 1-1,0-1 1,1 0-1,-1 0 1,-7-5-1,9 5-14,-1-1 1,1 1-1,0-1 1,0 1-1,0-1 1,0 0-1,0 0 0,0 0 1,1-1-1,-1 1 1,1-1-1,0 1 0,0-1 1,1 0-1,-1 1 1,1-1-1,-1 0 0,1 0 1,1 0-1,-1 0 1,0-1-1,1 1 0,0-4 1,1 1 43,0 0-1,0 0 1,1 0 0,0 0-1,0 0 1,1 0 0,0 0 0,0 1-1,0 0 1,1-1 0,0 1-1,7-8 1,19-19 265,1 2 0,42-34 0,-36 34-157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1.726"/>
    </inkml:context>
    <inkml:brush xml:id="br0">
      <inkml:brushProperty name="width" value="0.05" units="cm"/>
      <inkml:brushProperty name="height" value="0.05" units="cm"/>
    </inkml:brush>
  </inkml:definitions>
  <inkml:trace contextRef="#ctx0" brushRef="#br0">0 1 13107,'13'25'2256,"-10"6"-2264,-7 7-88,-2 5 560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2.873"/>
    </inkml:context>
    <inkml:brush xml:id="br0">
      <inkml:brushProperty name="width" value="0.05" units="cm"/>
      <inkml:brushProperty name="height" value="0.05" units="cm"/>
    </inkml:brush>
  </inkml:definitions>
  <inkml:trace contextRef="#ctx0" brushRef="#br0">0 120 11146,'20'-12'370,"0"1"0,0 1 0,1 1 0,0 0 0,0 2 0,32-7 0,-50 14-345,0-1-1,0 0 0,1 1 1,-1-1-1,0 1 1,0 0-1,1 0 0,-1 0 1,0 1-1,0-1 1,5 2-1,-7-2-24,1 1-1,-1 0 1,0-1 0,0 1-1,0 0 1,0 0 0,0-1 0,-1 1-1,1 0 1,0 0 0,0 0-1,-1 0 1,1 0 0,0 0-1,-1 1 1,1-1 0,-1 0 0,1 0-1,-1 0 1,0 0 0,1 1-1,-1-1 1,0 0 0,0 0-1,0 1 1,0-1 0,0 0 0,0 0-1,0 1 1,0-1 0,-1 0-1,0 2 1,-15 45-21,14-43 28,-1 1-1,1 0 1,0-1-1,0 1 1,0 0 0,1 0-1,0 0 1,0 0-1,0 0 1,1 1-1,0-1 1,0 0-1,2 9 1,-1-13-4,0 0 1,0 1 0,1-1 0,-1 0 0,1 0-1,0 0 1,-1 0 0,1 0 0,0 0-1,0 0 1,0-1 0,0 1 0,0-1 0,1 1-1,-1-1 1,0 0 0,1 0 0,-1 0-1,1 0 1,-1 0 0,1-1 0,0 1 0,-1-1-1,4 0 1,5 2 9,0-2 1,0 0-1,-1 0 1,18-3-1,-14 0 151,0 0 0,0-1-1,0-1 1,-1 0 0,0-1 0,0 0 0,0-1-1,-1-1 1,0 0 0,-1 0 0,1-1-1,-2-1 1,1 1 0,-1-2 0,10-13 0,-14 17 742,-7 10-377,-4 15-176,5-13-366,0 0 0,0-1 1,1 1-1,-1 0 0,1-1 0,0 1 0,1-1 0,-1 1 1,1-1-1,0 1 0,0-1 0,0 0 0,0 0 1,1 0-1,0 0 0,5 5 0,-6-7 12,0 0 0,0 0-1,1 0 1,-1 0 0,1-1-1,0 1 1,-1-1 0,1 1-1,0-1 1,0 0 0,0 0-1,0 0 1,0-1 0,0 1-1,0-1 1,0 0 0,0 1-1,0-1 1,0-1 0,0 1 0,0 0-1,0-1 1,0 1 0,0-1-1,0 0 1,5-2 0,-6 1 55,1 1 1,-1 0-1,1-1 1,-1 0-1,1 1 0,-1-1 1,0 0-1,0 0 1,0-1-1,0 1 1,0 0-1,-1-1 1,1 1-1,-1-1 1,1 1-1,-1-1 1,0 0-1,0 1 1,0-4-1,1 0 214,-1 0 0,0 0 0,-1 0 0,1 0 0,-1 0 0,0 0 1,-2-11-1,33 18-710,-16-2 398,1 0 0,-1-1 0,0-1 0,-1-1 0,1 0 0,-1 0 0,1-2 0,-1 0 0,-1 0 0,1-1 0,-1-1 0,17-13 0,-28 19 51,1-1-1,0 0 1,-1 0-1,1 0 1,-1-1 0,0 1-1,2-5 1,-3 7 1,-1-1 0,1 0 0,0 1 0,-1-1 1,0 0-1,1 1 0,-1-1 0,0 0 0,0 0 0,0 1 1,0-1-1,0 0 0,0 0 0,0 1 0,-1-1 1,1 0-1,0 1 0,-2-3 0,-2 3-52,0 7-6,-1 7-49,3-7 46,1 1-1,0 0 1,0 0 0,1 0 0,0-1 0,0 1 0,2 13 0,-1-19 47,-1 1 1,0-1 0,0 0-1,1 1 1,-1-1-1,1 0 1,-1 1 0,1-1-1,0 0 1,-1 0 0,1 1-1,0-1 1,0 0 0,0 0-1,0 0 1,0 0-1,0 0 1,0 0 0,0-1-1,0 1 1,1 0 0,-1 0-1,0-1 1,0 1-1,1-1 1,-1 1 0,0-1-1,1 0 1,-1 1 0,1-1-1,-1 0 1,0 0-1,1 0 1,-1 0 0,1 0-1,-1 0 1,0 0 0,1-1-1,-1 1 1,0 0-1,1-1 1,-1 1 0,0-1-1,2 0 1,5-3 18,1 0 0,-1-1 0,0 0 1,-1 0-1,1 0 0,-1-1 0,0 0 0,-1-1 0,1 0 0,-1 0 1,-1 0-1,1 0 0,6-14 0,-12 21-17,0 0 0,0 0 0,1 0 1,-1 0-1,0 0 0,0 0 0,0 0 0,1-1 0,-1 1 0,0 0 0,0 0 1,1 0-1,-1 0 0,0 0 0,0 0 0,0 0 0,1 0 0,-1 0 1,0 0-1,0 0 0,1 0 0,-1 0 0,0 0 0,0 0 0,0 1 0,1-1 1,-1 0-1,0 0 0,0 0 0,0 0 0,1 0 0,-1 0 0,0 0 0,0 1 1,0-1-1,0 0 0,0 0 0,1 0 0,-1 1 0,0-1 0,0 0 1,0 0-1,0 0 0,0 1 0,0-1 0,0 0 0,0 0 0,12 17-112,-4-6 30,-2-5 60,0 0 0,1 0 1,0 0-1,0-1 0,0 0 0,0-1 0,1 0 1,0 0-1,0 0 0,0-1 0,10 3 1,-11-5-50,0 0 1,-1 0 0,1 0 0,0-1-1,0 0 1,0 0 0,0-1 0,0 0-1,0 0 1,0 0 0,-1-1 0,1 0-1,0-1 1,8-4 0,-3 0-430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3.316"/>
    </inkml:context>
    <inkml:brush xml:id="br0">
      <inkml:brushProperty name="width" value="0.05" units="cm"/>
      <inkml:brushProperty name="height" value="0.05" units="cm"/>
    </inkml:brush>
  </inkml:definitions>
  <inkml:trace contextRef="#ctx0" brushRef="#br0">26 9 15555,'-13'-6'1585,"4"3"-1065,6 3 1072,2 2-912,1-1-1024,7 5 504,3-5-256,3 2-80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3.817"/>
    </inkml:context>
    <inkml:brush xml:id="br0">
      <inkml:brushProperty name="width" value="0.05" units="cm"/>
      <inkml:brushProperty name="height" value="0.05" units="cm"/>
    </inkml:brush>
  </inkml:definitions>
  <inkml:trace contextRef="#ctx0" brushRef="#br0">9 5 16556,'7'-5'1936,"-9"14"-1304,2 7 0,-3 12-368,0 8-112,1 11-256,-2 5 32,4 8-120,0 3-120,0-3-256,-1-2-96,2-14-104,2-7 528,1-12-216,5-8-153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4.839"/>
    </inkml:context>
    <inkml:brush xml:id="br0">
      <inkml:brushProperty name="width" value="0.05" units="cm"/>
      <inkml:brushProperty name="height" value="0.05" units="cm"/>
    </inkml:brush>
  </inkml:definitions>
  <inkml:trace contextRef="#ctx0" brushRef="#br0">0 0 12139,'2'53'1038,"-3"-40"-1002,1 1-1,1-1 1,0 1 0,1-1-1,1 0 1,5 20 0,-7-32-32,-1 0 0,1 0 0,-1 0 0,1 0 0,-1 0 0,1 0 1,0 0-1,-1 0 0,1 0 0,0 0 0,0 0 0,0-1 0,0 1 0,-1 0 0,1 0 0,0-1 1,0 1-1,1-1 0,-1 1 0,0-1 0,0 1 0,2 0 0,-1-1 5,0 0 0,0 0-1,0 0 1,0 0 0,0-1-1,0 1 1,0-1 0,0 1-1,0-1 1,0 1 0,4-3-1,4-3 61,0 0 0,0-1-1,15-13 1,-18 13 6,51-46 549,-58 53-617,1-1 0,-1 1-1,1 0 1,-1 0 0,1 0-1,-1-1 1,1 1 0,-1 0 0,1 0-1,0 0 1,-1 0 0,1 0-1,-1 0 1,1 0 0,-1 0 0,1 0-1,0 0 1,-1 0 0,1 1 0,-1-1-1,1 0 1,-1 0 0,1 0-1,-1 1 1,1-1 0,-1 0 0,1 1-1,0 0 1,17 15-23,-3-3-19,-11-11 41,1-1 0,-1 1 0,0-1 0,1-1 0,-1 1 0,1 0 0,-1-1 1,1 0-1,-1 0 0,1-1 0,-1 1 0,1-1 0,-1 0 0,1 0 0,-1 0 0,8-4 0,7-4 44,0 0-1,23-16 1,-31 18-28,7-4 9,-13 7-32,1 0-1,-1 0 1,1 1-1,0-1 1,0 1 0,0 1-1,0-1 1,0 1-1,11-2 1,-16 4-3,-1 0-1,1 1 1,0-1 0,-1 0 0,1 1 0,-1-1-1,1 0 1,0 1 0,-1-1 0,1 0 0,-1 1-1,1-1 1,-1 1 0,0-1 0,1 1-1,-1-1 1,1 1 0,-1 0 0,0-1 0,1 1-1,-1-1 1,0 1 0,0 0 0,0-1 0,1 1-1,-1 0 1,0-1 0,0 1 0,0 0 0,0 1-1,1 25-69,-1-21 52,-1 2 0,1-5 23,0 1 1,0 0-1,0-1 1,0 1-1,0-1 0,1 1 1,-1 0-1,1-1 1,0 1-1,0-1 0,0 0 1,4 6-1,-5-8 49,1-1-1,-1 0 0,1 1 1,-1-1-1,1 0 0,0 1 1,-1-1-1,1 0 1,0 0-1,-1 0 0,1 1 1,0-1-1,-1 0 0,1 0 1,0 0-1,-1 0 1,1 0-1,0 0 0,-1-1 1,1 1-1,0 0 1,-1 0-1,1 0 0,-1-1 1,1 1-1,0 0 0,-1-1 1,1 1-1,-1 0 1,1-1-1,-1 1 0,1-1 1,-1 1-1,1-1 0,-1 1 1,1-1-1,-1 1 1,0-1-1,1 1 0,-1-1 1,1 0-1,16-25 483,-4 0-65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5.413"/>
    </inkml:context>
    <inkml:brush xml:id="br0">
      <inkml:brushProperty name="width" value="0.05" units="cm"/>
      <inkml:brushProperty name="height" value="0.05" units="cm"/>
    </inkml:brush>
  </inkml:definitions>
  <inkml:trace contextRef="#ctx0" brushRef="#br0">93 36 15915,'-2'2'180,"0"0"0,0 0 0,0-1-1,0 1 1,0 0 0,0-1 0,-1 0 0,1 1-1,0-1 1,-1 0 0,1 0 0,-5 0-1,-10 7 410,13-6-579,1 1 0,-1-1-1,1 1 1,0 0-1,0 0 1,0 1-1,0-1 1,0 1 0,1-1-1,-1 1 1,1 0-1,-2 4 1,4-7-27,-1 0 0,1 1 1,0-1-1,-1 0 0,1 1 0,0-1 1,0 0-1,0 1 0,0-1 0,0 1 1,0-1-1,0 0 0,0 1 0,0-1 0,1 1 1,-1-1-1,1 0 0,-1 0 0,1 1 1,-1-1-1,1 0 0,0 0 0,0 1 1,-1-1-1,1 0 0,0 0 0,0 0 1,0 0-1,0 0 0,0 0 0,1-1 0,-1 1 1,0 0-1,0-1 0,0 1 0,1 0 1,-1-1-1,0 1 0,1-1 0,0 0 1,4 2-19,0-1 1,0 0 0,0-1-1,0 1 1,0-1 0,0 0-1,0-1 1,0 0 0,0 0 0,0 0-1,0 0 1,0-1 0,0 0-1,-1 0 1,8-4 0,-7 3 63,1-1 0,-1 0 1,0 0-1,0 0 0,0 0 1,0-1-1,-1 0 0,0 0 0,0-1 1,0 1-1,-1-1 0,5-8 1,-10 18-15,-1 0 1,1 0 0,0 0-1,0 0 1,1 0-1,-1 0 1,1 0 0,0 1-1,0-1 1,0 0 0,2 6-1,-2-9-21,0 0 0,1 1 0,-1-1-1,1 1 1,-1-1 0,1 0 0,-1 1-1,1-1 1,0 0 0,0 0 0,0 1-1,0-1 1,0 0 0,0 0-1,0 0 1,0 0 0,0 0 0,0 0-1,0-1 1,1 1 0,-1 0 0,0-1-1,1 1 1,-1 0 0,1-1 0,-1 0-1,0 1 1,1-1 0,-1 0 0,1 0-1,-1 0 1,1 0 0,-1 0 0,1 0-1,-1 0 1,1 0 0,-1-1-1,0 1 1,1 0 0,-1-1 0,1 1-1,1-2 1,10-3-10,0-1 0,0 0 0,24-16 0,-26 15-144,1 0-1,0 0 1,1 1 0,17-6 0,-29 12 136,0 0-1,0-1 1,0 1 0,-1 0 0,1 0 0,0 0 0,0 0 0,0 0 0,0 0 0,-1 0-1,1 0 1,0 0 0,0 0 0,0 1 0,0-1 0,-1 0 0,1 0 0,0 1 0,0-1-1,-1 1 1,1-1 0,0 0 0,-1 1 0,1 0 0,0-1 0,-1 1 0,1-1 0,-1 1 0,1 0-1,-1-1 1,1 1 0,-1 0 0,1-1 0,-1 1 0,0 0 0,1 0 0,-1 0 0,0-1-1,0 1 1,1 0 0,-1 0 0,0 0 0,0 0 0,0 1 0,0-1 19,0 0 1,0-1-1,0 1 0,0 0 1,0 0-1,0 0 1,0-1-1,0 1 1,1 0-1,-1 0 0,0 0 1,1-1-1,-1 1 1,0 0-1,1-1 1,-1 1-1,1 0 0,-1-1 1,1 1-1,-1 0 1,1-1-1,0 1 0,-1-1 1,1 1-1,0-1 1,-1 0-1,1 1 1,0-1-1,0 0 0,-1 1 1,1-1-1,0 0 1,0 0-1,0 0 1,-1 1-1,1-1 0,0 0 1,0 0-1,0 0 1,-1 0-1,1-1 0,0 1 1,0 0-1,1-1 1,5-2 37,0 0 1,-1 0 0,1-1 0,-1 0-1,0-1 1,0 1 0,6-7-1,11-7 56,-20 15-75,14-9 75,27-14 0,-40 24-100,0 0-1,1 0 0,-1 0 0,1 0 0,-1 1 1,1 0-1,-1 0 0,1 0 0,0 0 1,0 1-1,-1 0 0,9 1 0,-12-1-1,1 0-1,-1 1 1,1-1-1,0 1 1,-1-1-1,1 1 1,-1 0-1,0-1 1,1 1-1,-1 0 1,0 0-1,1 0 1,-1 0-1,0 0 1,0 1-1,0-1 1,0 0-1,0 0 1,0 1-1,0-1 1,0 1-1,-1-1 1,1 1-1,0 2 1,1 2-42,-1 1 0,0-1 0,-1 1 0,1 12 0,-2-13 15,1-1 1,1 0-1,-1 1 1,2 8 0,-2-14 35,0 1 0,0-1 0,0 0 0,0 0 0,0 0 0,0 0 0,0 0 0,0 0 0,1 1 1,-1-1-1,0 0 0,0 0 0,0 0 0,0 0 0,0 0 0,0 0 0,0 1 0,0-1 0,0 0 1,0 0-1,0 0 0,0 0 0,1 0 0,-1 0 0,0 0 0,0 0 0,0 1 0,0-1 0,0 0 0,0 0 1,0 0-1,1 0 0,-1 0 0,0 0 0,0 0 0,0 0 0,0 0 0,0 0 0,1 0 0,-1 0 1,0 0-1,0 0 0,0 0 0,0 0 0,1 0 0,3-7-43,1-11 30,-2-6-29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6.510"/>
    </inkml:context>
    <inkml:brush xml:id="br0">
      <inkml:brushProperty name="width" value="0.05" units="cm"/>
      <inkml:brushProperty name="height" value="0.05" units="cm"/>
    </inkml:brush>
  </inkml:definitions>
  <inkml:trace contextRef="#ctx0" brushRef="#br0">1 0 12947,'0'42'883,"1"64"-449,0-94-431,1-1-1,0 0 1,0 1 0,1-1 0,1 0-1,8 19 1,-12-28-1,1-1 1,0 1-1,0 0 0,1 0 1,-1-1-1,0 1 0,0-1 1,1 1-1,-1-1 0,1 0 1,-1 1-1,1-1 0,0 0 0,-1 0 1,1 0-1,0 0 0,0 0 1,0-1-1,0 1 0,0-1 1,0 1-1,0-1 0,0 1 1,0-1-1,0 0 0,0 0 1,0 0-1,0 0 0,0-1 1,0 1-1,0 0 0,0-1 1,-1 1-1,4-2 0,6-3 15,-1 1-1,0-2 1,-1 1-1,18-14 1,-20 14-6,70-54 121,-77 58-133,1 1 1,-1 0 0,0 0 0,0-1-1,1 1 1,-1 0 0,0 0-1,1 0 1,-1 0 0,1 0-1,-1 0 1,0 0 0,1 0-1,-1-1 1,0 1 0,1 0 0,-1 0-1,0 1 1,1-1 0,-1 0-1,0 0 1,1 0 0,-1 0-1,1 0 1,-1 0 0,0 0-1,1 1 1,-1-1 0,0 0-1,0 0 1,1 0 0,-1 1 0,0-1-1,1 0 1,-1 0 0,0 1-1,0-1 1,0 0 0,1 1-1,6 15-21,-4-9 13,-3-6 23,1 0 0,0 0 0,0 0 0,0 0 0,0-1 0,0 1 0,0 0 0,0 0 0,1-1 0,-1 1 0,0-1 0,0 1 0,0-1 0,1 1 0,-1-1 0,0 0 0,1 0 0,-1 0 0,0 0 0,1 1 0,-1-2 0,0 1 0,0 0 0,1 0 0,-1 0 0,0-1 0,1 1 0,-1 0 0,0-1 0,0 1 0,0-1 0,0 0 0,1 1 0,1-2 0,5-3 254,0-1 0,0 1-1,10-10 1,-15 12-169,18-18 607,-16 16-520,-1 0 0,1 1-1,0-1 1,0 1 0,0 0 0,0 0 0,1 0 0,0 1 0,8-4 0,-12 7-184,1 0 0,-1 0 0,1 1 0,-1-1 0,1 0 0,-1 1 1,1 0-1,-1 0 0,1 0 0,-1 0 0,0 0 0,1 0 0,-1 0 1,0 1-1,0-1 0,0 1 0,0 0 0,0-1 0,-1 1 0,4 4 0,-3-4-28,1 1 0,0-1 0,-1 1 0,1-1 0,0 0-1,0 0 1,1 0 0,3 1 0,-6-2 19,1-1 0,-1 0-1,0 0 1,1 0 0,-1 0 0,0 0 0,1 0-1,-1-1 1,0 1 0,1 0 0,-1-1 0,0 1 0,1-1-1,-1 1 1,0-1 0,0 1 0,0-1 0,0 0-1,0 0 1,0 0 0,0 0 0,0 0 0,0 0-1,0 0 1,0 0 0,0 0 0,1-2 0,8-11-40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6.954"/>
    </inkml:context>
    <inkml:brush xml:id="br0">
      <inkml:brushProperty name="width" value="0.05" units="cm"/>
      <inkml:brushProperty name="height" value="0.05" units="cm"/>
    </inkml:brush>
  </inkml:definitions>
  <inkml:trace contextRef="#ctx0" brushRef="#br0">0 1 15403,'0'1'1233,"0"4"-1409,0 0-945,3 1 2274,1-2-1185,1-7-433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0.333"/>
    </inkml:context>
    <inkml:brush xml:id="br0">
      <inkml:brushProperty name="width" value="0.05" units="cm"/>
      <inkml:brushProperty name="height" value="0.05" units="cm"/>
    </inkml:brush>
  </inkml:definitions>
  <inkml:trace contextRef="#ctx0" brushRef="#br0">1 0 13155,'4'3'77,"0"0"0,1-1 0,-1 0 0,1 0 1,-1 0-1,1 0 0,0-1 0,-1 0 0,1 0 0,0 0 0,0 0 1,0-1-1,5 0 0,18 3 48,3 3-141,-1 2 0,49 19-1,-65-22 5,0 2 0,0 0 0,-1 1-1,0 0 1,0 1 0,-1 0 0,15 15 0,-23-20 1,-1-1 1,0 0-1,-1 1 1,1-1-1,-1 1 1,0 0-1,1 0 1,-2 0-1,1 0 1,0 0-1,-1 0 1,0 1-1,0-1 1,0 0-1,0 1 1,-1-1-1,0 1 1,0-1-1,-1 9 1,-1-5-3,0 0 1,0 0 0,-1 0-1,0-1 1,-1 1 0,0-1-1,0 0 1,0 0 0,-11 13-1,-11 9 31,-39 33 0,37-35 68,-39 45-1,59-63-93,1 1 0,0 0 1,1 0-1,0 1 0,1 0 0,0 0 0,1 0 0,0 0 0,-3 15 0,4 1-5,5-9-3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8.078"/>
    </inkml:context>
    <inkml:brush xml:id="br0">
      <inkml:brushProperty name="width" value="0.05" units="cm"/>
      <inkml:brushProperty name="height" value="0.05" units="cm"/>
    </inkml:brush>
  </inkml:definitions>
  <inkml:trace contextRef="#ctx0" brushRef="#br0">115 249 13203,'3'-8'1158,"-1"1"1,0-1-1,0-1 0,0-10 1,-2 17-862,0 0 0,0-1 0,0 1 0,-1-1 0,1 1 0,0 0 0,-1-1 0,-1-4 0,1 7-240,1-1-1,-1 0 1,1 0 0,-1 1-1,1-1 1,-1 0 0,1 0 0,-1 1-1,0-1 1,1 1 0,-1-1-1,0 1 1,0-1 0,0 1 0,1-1-1,-1 1 1,0-1 0,0 1-1,0 0 1,0 0 0,0-1-1,1 1 1,-3 0 0,1 0-101,-1 1 0,1-1 0,0 1-1,0-1 1,-1 1 0,1 0 0,0 0 0,0 0 0,0 0 0,0 0 0,0 0 0,0 1 0,0-1-1,0 1 1,1-1 0,-1 1 0,1 0 0,-1 0 0,1-1 0,-1 1 0,-1 4 0,-2 2-379,1 0 0,-1 1 0,-5 16 0,1 12-961,9-35 1320,0-1 1,0 1 0,0 0-1,0-1 1,0 1-1,0-1 1,0 1 0,1-1-1,-1 1 1,1-1-1,-1 1 1,1-1-1,-1 1 1,1-1 0,0 1-1,0-1 1,0 0-1,0 1 1,0-1 0,0 0-1,1 2 1,10 7-28,-1 1 1,0 1 0,-1-1-1,0 2 1,-1 0-1,0 0 1,-1 0 0,-1 1-1,0 0 1,7 23-1,-6-12 13,0 0 0,-2 1 0,-1 0 0,-1 1 0,1 36 0,-5-50 76,-1-1 1,0 1 0,-1-1-1,0 1 1,-1-1-1,0 0 1,-1 0 0,-1 0-1,1-1 1,-2 1-1,0-1 1,0 0 0,-1-1-1,0 1 1,-1-1-1,0-1 1,-1 0 0,-13 12-1,19-19 35,1 0 1,0 0-1,-1-1 1,1 1-1,-1-1 0,0 1 1,0-1-1,1 0 0,-1 0 1,0-1-1,0 1 0,0 0 1,0-1-1,0 0 0,0 1 1,-4-2-1,6 1-15,-1-1 0,1 1 0,-1-1 0,1 1 1,-1-1-1,1 0 0,0 0 0,0 0 0,-1 0 0,1 0 0,0 0 0,0 0 0,0 0 0,0-1 1,0 1-1,0 0 0,0-1 0,1 1 0,-1 0 0,0-1 0,1 1 0,-1-1 0,1 1 0,0-1 1,-1 1-1,1-1 0,0 0 0,0 1 0,0-1 0,0 1 0,0-1 0,1-2 0,-1-6 12,2-1 0,-1 1-1,1-1 1,1 1 0,0 0 0,1 0-1,-1 0 1,11-16 0,48-73-39,-59 95 5,146-176 143,-35 47 89,-109 128-222,7-11 59,18-28 0,-28 40-66,0 0 1,0 1-1,0-2 1,0 1-1,-1 0 1,1 0-1,-1 0 1,0-1-1,-1 1 1,1 0 0,-1-1-1,0 1 1,0-8-1,-1 9-10,1 1 0,-1 0-1,0 0 1,0 0 0,1 0 0,-1 0 0,-1 0-1,1 1 1,0-1 0,0 0 0,-1 0-1,1 1 1,-1-1 0,1 1 0,-1-1-1,0 1 1,0 0 0,1 0 0,-1 0-1,0 0 1,0 0 0,0 0 0,0 0 0,0 1-1,-1-1 1,1 1 0,0-1 0,0 1-1,0 0 1,0 0 0,-1 0 0,1 0-1,0 0 1,0 0 0,-3 1 0,-1 0-43,-1 0 0,1 1-1,0 0 1,0 0 0,0 0 0,0 0 0,0 1 0,0 0 0,1 0 0,0 1 0,-6 4 0,8-6 26,0 1 0,1 0 0,-1 0 0,1 0 0,0 1 0,-1-1-1,2 0 1,-1 1 0,0-1 0,1 1 0,-1 0 0,1 0 0,0-1 0,0 1 0,1 0 0,-1 4 0,1-5 17,0-1 0,0 0 0,0 1-1,1-1 1,-1 1 0,1-1 0,-1 0-1,1 1 1,0-1 0,0 0-1,0 0 1,0 1 0,1-1 0,-1 0-1,1 0 1,-1 0 0,1-1 0,-1 1-1,1 0 1,0-1 0,0 1 0,0-1-1,0 1 1,0-1 0,0 0 0,3 1-1,4 2 15,1-1 0,-1-1-1,1 1 1,-1-2-1,1 1 1,0-1-1,0-1 1,0 0-1,-1 0 1,1-1-1,0 0 1,-1-1-1,1 0 1,0-1 0,-1 0-1,0 0 1,15-7-1,-4-1 31,0 0 1,0-1-1,-1-1 0,-1 0 1,0-2-1,23-23 0,-13 4-77,-39 51-101,2 1 0,0 1 0,-8 22-1,14-33 131,0 0 0,1 0-1,0 0 1,0 1-1,1-1 1,0 1 0,1-1-1,0 1 1,0-1-1,1 1 1,1 8 0,-1-15 15,-1-1 0,1 1 1,0 0-1,0 0 0,-1 0 1,1-1-1,1 1 0,-1-1 1,0 1-1,0-1 1,0 1-1,1-1 0,-1 0 1,1 1-1,-1-1 0,1 0 1,0 0-1,-1 0 0,1 0 1,0 0-1,0-1 0,-1 1 1,1 0-1,0-1 0,0 0 1,0 1-1,0-1 0,0 0 1,0 0-1,0 0 1,0 0-1,0 0 0,0 0 1,-1-1-1,5 0 0,3-1 18,-1-1 0,1 1 0,-1-1 0,0-1 0,0 0 0,11-7 0,-4 1 14,-1 0 1,0-2-1,0 0 0,-1 0 0,-1-1 0,0-1 0,-1 0 0,-1-1 0,0 0 0,0 0 0,-2-1 1,0 0-1,11-33 0,-20 50-117,-2 9-5,0 0 1,1 0-1,-2 21 0,4-28 93,0 1 0,0-1 0,0 1 0,0-1 0,1 1 0,-1-1-1,1 0 1,3 7 0,-4-8 4,1-1 0,0 1 0,0-1 0,0 0 0,0 1 0,0-1 0,0 0 0,0 0 0,1 1 0,-1-1 0,0 0 0,1 0 0,-1-1 0,1 1 0,-1 0 0,1 0 0,-1-1 0,1 1 0,-1-1 0,3 1 0,3 0 18,-1 0 0,0-1-1,0 0 1,1 0 0,-1-1 0,0 0 0,0 0-1,1 0 1,-1-1 0,0 0 0,0 0 0,-1 0-1,1-1 1,0 0 0,-1 0 0,7-4-1,-3 0 112,-1 0 0,1 0-1,-1-1 1,0 0-1,-1 0 1,0-1 0,0 0-1,6-11 1,-12 19-126,-1 1 0,0 0 0,0-1 0,0 1 1,0 0-1,1 0 0,-1-1 0,0 1 0,0 0 0,1 0 0,-1-1 1,0 1-1,0 0 0,1 0 0,-1-1 0,0 1 0,1 0 0,-1 0 1,0 0-1,1 0 0,-1 0 0,0 0 0,1 0 0,-1-1 0,0 1 1,1 0-1,-1 0 0,0 0 0,1 0 0,-1 1 0,0-1 1,1 0-1,-1 0 0,1 0 0,-1 0 0,1 0 0,11 10-116,-1-2 23,-6-7 74,1 1 0,-1-1 0,1 0 0,0 0 0,-1-1 0,1 0-1,0 0 1,0 0 0,-1 0 0,1-1 0,0 0 0,-1 0 0,1-1 0,-1 0-1,1 1 1,-1-2 0,0 1 0,6-4 0,3-2-59,0-1 1,-1 0-1,-1-1 1,1-1-1,13-14 1,-20 18 21,1 0 0,-1 0 1,0-1-1,-1 0 0,0 0 1,0 0-1,0-1 1,4-14-1,-9 23 46,0 0 1,0 0-1,0 0 1,0 0-1,0 1 0,0-1 1,0 0-1,0 0 1,0 0-1,-1 0 0,1 0 1,0 0-1,0 0 1,0 0-1,0 0 0,0 0 1,0 0-1,0 0 0,0 0 1,0 0-1,0 0 1,0 0-1,0 0 0,0 0 1,-1 0-1,1 0 1,0 0-1,0 0 0,0 0 1,0 0-1,0-1 1,0 1-1,0 0 0,0 0 1,0 0-1,0 0 1,0 0-1,0 0 0,0 0 1,0 0-1,0 0 1,0 0-1,0 0 0,-1 0 1,1 0-1,0 0 1,0 0-1,0 0 0,0-1 1,0 1-1,0 0 1,0 0-1,0 0 0,0 0 1,0 0-1,0 0 1,0 0-1,0 0 0,0 0 1,0 0-1,0 0 1,0 0-1,1-1 0,-7 6 30,-2 9-17,0 0 1,2 0-1,-1 1 1,2 0 0,0 0-1,0 0 1,2 1-1,0-1 1,-1 23 0,3-35 16,1 0 1,0 0-1,0 0 1,0 0-1,1 0 1,-1-1-1,1 1 1,-1 0-1,1 0 1,0-1-1,0 1 0,0 0 1,1-1-1,-1 1 1,0-1-1,1 1 1,2 1-1,-4-3-2,1 0 0,0-1 0,0 1 0,0 0 0,0-1 0,0 1-1,0-1 1,0 1 0,0-1 0,0 1 0,0-1 0,0 0 0,0 0-1,0 1 1,0-1 0,0 0 0,0 0 0,2 0 0,-1-1 15,0 1 0,0-1 0,0 1 0,0-1 0,0 0 0,0 0 0,0 0 0,0 0 0,-1 0 0,1 0 0,0-1 0,2-1 0,-1 0 43,0-1 0,0 1 0,0 0 0,0-1 0,0 0 0,-1 0 0,0 0-1,0 0 1,3-8 0,6-31 354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8.488"/>
    </inkml:context>
    <inkml:brush xml:id="br0">
      <inkml:brushProperty name="width" value="0.05" units="cm"/>
      <inkml:brushProperty name="height" value="0.05" units="cm"/>
    </inkml:brush>
  </inkml:definitions>
  <inkml:trace contextRef="#ctx0" brushRef="#br0">5 1 10602,'-5'21'936,"5"-5"-824,15-6-7,5 0 679,14-6-776,6 5 16,13-8-32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8.912"/>
    </inkml:context>
    <inkml:brush xml:id="br0">
      <inkml:brushProperty name="width" value="0.05" units="cm"/>
      <inkml:brushProperty name="height" value="0.05" units="cm"/>
    </inkml:brush>
  </inkml:definitions>
  <inkml:trace contextRef="#ctx0" brushRef="#br0">199 0 13475,'-33'9'974,"1"1"0,0 2 0,-57 31 0,88-43-973,0 0-2,0 1-1,1-1 1,-1 0 0,0 0 0,1 1 0,-1-1 0,1 0 0,-1 1-1,1-1 1,-1 1 0,0-1 0,1 1 0,-1-1 0,1 1 0,0-1-1,-1 1 1,1 0 0,-1-1 0,1 2 0,0-1-2,0-1 1,0 0 0,0 1-1,0-1 1,1 1 0,-1-1-1,0 0 1,0 1 0,1-1-1,-1 0 1,0 1 0,0-1-1,1 0 1,-1 1 0,0-1-1,1 0 1,-1 0 0,1 1-1,-1-1 1,0 0 0,1 0-1,-1 0 1,1 1-1,39 8-136,-24-6 92,2 2 12,0 1-1,0 1 0,31 17 1,-41-19 12,0 0 0,-1 0 0,1 1-1,-1 0 1,-1 0 0,1 0 0,-1 1 0,0 0 0,0 0 0,5 9 0,-11-15 26,1 0 0,-1-1-1,1 1 1,-1 0-1,1 0 1,-1 0 0,0 0-1,1-1 1,-1 1 0,0 0-1,0 0 1,0 0-1,0 0 1,0 0 0,0 0-1,0 0 1,0 0 0,0 0-1,0 0 1,0-1-1,0 1 1,-1 0 0,1 0-1,0 0 1,-1 0 0,1 0-1,-2 1 1,1-1 28,0 0 0,-1 0 0,1 0 0,-1 0 1,1 0-1,-1 0 0,0-1 0,1 1 0,-1 0 0,0-1 1,0 1-1,1-1 0,-4 0 0,-4 1 139,-1-1 0,0 0 0,0 0-1,-12-3 1,22 3-182,-41-10 231,38 10-131,1-1-1,0 0 1,0 0-1,-1 0 1,1 0-1,0 0 1,0-1-1,0 1 0,0 0 1,1-1-1,-1 0 1,0 1-1,1-1 1,-4-4-1,5 6-82,0-1 0,0 0 0,-1 1 0,1-1 0,0 1 1,0-1-1,0 0 0,0 1 0,0-1 0,0 1 0,0-1 0,0 0 0,0 1 0,0-1 0,0 1 0,0-1 0,1 0 0,-1 0 0,8-9 83</inkml:trace>
  <inkml:trace contextRef="#ctx0" brushRef="#br0" timeOffset="1">524 26 16564,'-1'-1'93,"1"0"0,-1 0 1,0 0-1,0 0 0,0 0 1,0 0-1,0 0 0,0 1 1,0-1-1,0 0 0,0 1 1,0-1-1,0 0 0,-1 1 1,1 0-1,0-1 0,0 1 1,-1 0-1,1-1 0,0 1 1,0 0-1,-1 0 0,-1 0 1,-32 5 494,31-5-294,-11 3-121,0 1 1,-24 8 0,35-10-225,0-1 1,1 1-1,-1 0 1,0 0-1,1 1 1,-1-1-1,1 1 1,0 0-1,0 0 1,0 0-1,0 0 1,0 0-1,0 1 1,-2 4-1,5-7 13,-1 0-1,1 1 1,-1-1-1,1 1 1,0-1-1,0 0 0,0 1 1,0-1-1,0 1 1,0-1-1,0 1 0,0-1 1,0 0-1,1 1 1,-1-1-1,0 0 1,1 1-1,-1-1 0,1 0 1,0 1-1,-1-1 1,1 0-1,0 0 0,0 0 1,0 0-1,0 0 1,0 0-1,0 0 1,0 0-1,0 0 0,2 1 1,5 4-73,1-1 0,0 0 0,13 6 1,-9-5-8,5 4 1,-7-5 56,0 0 1,0 1-1,-1 1 1,0 0-1,0 0 1,9 10-1,-18-16 46,0 0-1,-1 0 1,1 0-1,0 0 1,-1 0-1,1 0 1,0 1 0,-1-1-1,0 0 1,1 0-1,-1 1 1,0-1-1,1 0 1,-1 0 0,0 1-1,0-1 1,0 0-1,0 1 1,-1-1-1,1 3 1,-1-1-1,0 0-1,-1 0 1,1-1-1,0 1 1,-1 0 0,0 0-1,1-1 1,-5 5-1,2-3 42,-1 1 0,1-1-1,-1 1 1,0-1-1,-1-1 1,1 1-1,-1-1 1,-7 4-1,11-7-34,0 1-1,0 0 1,1-1-1,-1 1 1,0-1-1,0 0 1,0 1-1,0-1 1,1 0 0,-1 0-1,0 0 1,0 0-1,0-1 1,0 1-1,0 0 1,1-1-1,-1 0 1,0 1-1,0-1 1,1 0-1,-1 0 1,0 0-1,1 0 1,-1 0 0,1 0-1,-2-2 1,-2-5-30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9.496"/>
    </inkml:context>
    <inkml:brush xml:id="br0">
      <inkml:brushProperty name="width" value="0.05" units="cm"/>
      <inkml:brushProperty name="height" value="0.05" units="cm"/>
    </inkml:brush>
  </inkml:definitions>
  <inkml:trace contextRef="#ctx0" brushRef="#br0">1 141 9546,'7'-3'361,"0"0"0,-1-1 0,1 0-1,-1 0 1,0-1 0,0 1 0,0-1 0,-1-1 0,1 1-1,-1-1 1,0 0 0,-1 0 0,0 0 0,0-1 0,0 1-1,-1-1 1,1 0 0,-2 0 0,1 0 0,1-10 0,-3 16-342,-1 1 1,0-1 0,0 1-1,0-1 1,0 1-1,0 0 1,1-1 0,-1 1-1,0-1 1,0 1 0,0-1-1,0 1 1,0-1-1,0 1 1,-1 0 0,1-1-1,0 1 1,0-1 0,0 1-1,0-1 1,0 1-1,-1 0 1,1-1 0,0 1-1,0-1 1,-1 1 0,1 0-1,0-1 1,0 1 0,-1 0-1,1-1 1,0 1-1,-1 0 1,1 0 0,-1-1-1,1 1 1,0 0 0,-1 0-1,1 0 1,-1 0-1,1-1 1,-1 1 0,1 0-1,0 0 1,-1 0 0,1 0-1,-1 0 1,1 0-1,-1 0 1,1 0 0,-1 0-1,1 0 1,-1 1 0,1-1-1,0 0 1,-1 0-1,1 0 1,-1 0 0,1 1-1,-1-1 1,-2 2 16,1-1-1,-1 0 1,1 1-1,0 0 1,0-1-1,-1 1 0,1 0 1,0 0-1,-2 3 1,1 0-64,0 0-1,0 0 1,0 0 0,0 1-1,1 0 1,0-1-1,0 1 1,1 0 0,-2 8-1,3-12 27,0-1-1,0 1 1,0 0-1,0-1 1,0 1 0,0 0-1,1 0 1,-1-1-1,1 1 1,-1 0-1,1-1 1,0 1-1,-1-1 1,1 1-1,0-1 1,0 1-1,0-1 1,0 0 0,0 1-1,1-1 1,-1 0-1,0 0 1,1 0-1,-1 0 1,1 0-1,-1 0 1,1 0-1,-1 0 1,1-1-1,-1 1 1,1-1 0,0 1-1,-1-1 1,1 1-1,0-1 1,3 0-1,9 2 0,0-2 1,1 1-1,-1-2 0,0 0 0,19-3 0,72-20-246,-80 17 126,-10 2-2,-11 3 53,-1 1 0,1 0 0,-1-1 0,1 2 0,-1-1 0,1 0 0,0 1 0,0-1-1,6 1 1,-10 0 58,1 0 0,-1 0 0,1 1 0,-1-1 0,1 0 0,-1 0 1,0 0-1,1 0 0,-1 1 0,1-1 0,-1 0 0,0 0 0,1 1 0,-1-1 0,0 0 0,1 1 0,-1-1 0,0 0 0,1 1 0,-1-1 0,0 1 0,0-1 0,0 0 0,1 1 0,-1-1 0,0 1 0,0-1 0,0 0 0,0 2 0,-1 14-260,0 4 212,1-19 73,1-1 0,-1 1 0,0-1 0,1 1 0,-1-1 0,1 1 1,0-1-1,-1 1 0,1-1 0,-1 1 0,1-1 0,0 0 0,-1 1 1,1-1-1,0 0 0,-1 1 0,1-1 0,0 0 0,0 0 0,-1 0 1,1 0-1,0 0 0,0 0 0,-1 0 0,1 0 0,0 0 0,-1 0 1,1 0-1,1-1 0,11-1 88,-1-1 0,1-1 0,-1 0 1,1-1-1,19-10 0,19-8-331,-41 20 148,3-2-153,1 0-1,-1 1 0,1 1 1,20-3-1,-31 6 163,0 0 1,0 0-1,0 0 0,0 0 0,0 0 1,0 1-1,0-1 0,0 1 1,0 0-1,-1 0 0,1 0 1,0 0-1,0 1 0,-1-1 0,1 1 1,0-1-1,-1 1 0,0 0 1,1 0-1,-1 0 0,0 0 0,0 1 1,0-1-1,0 0 0,-1 1 1,3 3-1,4 12-48,-5-11 138,1 0-1,0-1 1,0 1-1,6 8 1,-8-13 9,0 0 0,0 0 0,1 0 0,-1 0-1,0 0 1,1-1 0,-1 1 0,1-1 0,0 0 0,-1 0 0,1 1 0,0-2 0,0 1 0,0 0 0,4 0 0,2-1 31,1 0 0,0-1 0,-1 0 0,1 0 0,-1-1 0,0 0 0,1-1 0,-1 0 0,0 0 0,14-9 0,-12 7-86,1 0-1,0 0 0,0 1 1,0 1-1,14-2 0,-25 5 21,0 0 0,-1 0-1,1 0 1,0 0 0,-1 0-1,1 0 1,0 0 0,-1 1-1,1-1 1,0 0 0,-1 0 0,1 1-1,-1-1 1,1 0 0,-1 1-1,1-1 1,-1 1 0,1-1 0,-1 1-1,1-1 1,-1 1 0,1-1-1,-1 1 1,0-1 0,1 1 0,-1 0-1,0-1 1,1 1 0,-1 1-1,6 24-144,-2-10 86,4 1 15,2-3 19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3:59.970"/>
    </inkml:context>
    <inkml:brush xml:id="br0">
      <inkml:brushProperty name="width" value="0.05" units="cm"/>
      <inkml:brushProperty name="height" value="0.05" units="cm"/>
    </inkml:brush>
  </inkml:definitions>
  <inkml:trace contextRef="#ctx0" brushRef="#br0">58 0 12531,'0'3'832,"0"16"-696,-3 7-80,0 10 368,0 5-160,-1 11-216,1 2-40,-1 5 16,1-2 64,0-11-16,2-4 0,-4-11 400,0-2-400,-5-15 24,0-4 56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0.390"/>
    </inkml:context>
    <inkml:brush xml:id="br0">
      <inkml:brushProperty name="width" value="0.05" units="cm"/>
      <inkml:brushProperty name="height" value="0.05" units="cm"/>
    </inkml:brush>
  </inkml:definitions>
  <inkml:trace contextRef="#ctx0" brushRef="#br0">0 106 13259,'28'-17'648,"1"1"0,0 1 1,1 2-1,53-16 0,-65 25-510,1 0 0,0 1 0,0 1 0,0 0 0,0 2 0,0 0 0,0 1 0,0 1 0,26 6 0,-28-4-178,0 1 0,0 1-1,30 15 1,-42-18 14,0-1 1,0 1-1,0 0 0,0 1 0,-1-1 0,1 1 0,-1 0 0,0 0 0,0 1 0,0-1 0,-1 1 1,1 0-1,-1 0 0,0 0 0,3 8 0,-6-10 11,1 0-1,-1 0 1,0 0 0,0 0-1,0 0 1,0 0-1,0 1 1,-1-1 0,1 0-1,-1 0 1,0 0 0,0 0-1,0 0 1,0-1 0,-1 1-1,-1 3 1,-4 6-8,-1-1 1,-12 15-1,11-16 28,-38 44 71,-17 23 54,57-68-141,1 1-1,-1 0 1,2 1 0,0-1 0,0 1 0,-4 13 0,9-22-12,-1-1 0,1 1-1,0 0 1,-1 0 0,1 0 0,0 0 0,0 0-1,0 0 1,0 0 0,1 0 0,-1 0-1,0 0 1,1-1 0,-1 1 0,1 0 0,0 0-1,0 0 1,-1-1 0,1 1 0,0 0 0,1-1-1,-1 1 1,0-1 0,0 1 0,1-1 0,-1 1-1,1-1 1,-1 0 0,1 0 0,-1 0-1,1 0 1,0 0 0,0 0 0,-1 0 0,1-1-1,2 1 1,8 3-158,0-1 1,0 0-1,0-1 0,19 1 0,-26-3 84,139 3-1437,-95-6 1206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0.822"/>
    </inkml:context>
    <inkml:brush xml:id="br0">
      <inkml:brushProperty name="width" value="0.05" units="cm"/>
      <inkml:brushProperty name="height" value="0.05" units="cm"/>
    </inkml:brush>
  </inkml:definitions>
  <inkml:trace contextRef="#ctx0" brushRef="#br0">162 32 14979,'-1'-2'89,"1"0"1,-1 1-1,1-1 0,-1 1 0,0-1 0,0 1 1,1-1-1,-1 1 0,0-1 0,0 1 0,0 0 1,-1-1-1,1 1 0,0 0 0,0 0 0,-1 0 0,1 0 1,0 0-1,-1 0 0,-2-1 0,1 1 3,0 1 0,1-1-1,-1 1 1,0 0-1,1-1 1,-1 1 0,0 1-1,1-1 1,-1 0-1,0 0 1,1 1 0,-4 1-1,0-1-42,0 2 0,1-1-1,-1 1 1,1-1 0,-1 2 0,1-1-1,0 0 1,0 1 0,0 0 0,1 0-1,-6 6 1,6-3-94,0-1 1,0 0-1,1 1 1,0 0-1,0 0 1,1 0-1,-1 0 1,2 0-1,-1 0 0,1 1 1,0-1-1,0 0 1,1 11-1,0-14 25,0 0 0,1 0-1,-1-1 1,1 1 0,0 0-1,0-1 1,0 1 0,1-1-1,-1 1 1,1-1-1,-1 0 1,1 1 0,0-1-1,1 0 1,-1 0 0,0-1-1,1 1 1,0 0 0,-1-1-1,1 1 1,0-1 0,0 0-1,1 0 1,-1 0 0,0-1-1,1 1 1,-1-1 0,4 2-1,1-2 23,0 0 0,0 0 0,0-1 0,0 0 0,0 0 0,0-1-1,0 0 1,0 0 0,-1-1 0,1 0 0,0-1 0,-1 1 0,1-1-1,-1-1 1,0 1 0,7-6 0,-6 4 31,0 0-1,0-1 1,0 1-1,-1-2 1,0 1-1,0-1 1,-1 0-1,0-1 1,0 1 0,-1-1-1,0 0 1,8-17-1,-14 21-85,-5 8-27,-7 11-78,11-10 130,0 0 0,0 0-1,1 1 1,-1-1-1,1 1 1,0-1 0,1 1-1,0-1 1,-1 1-1,2 0 1,0 9 0,0-12 9,-1-1 0,1 1 0,0-1 0,0 1 0,0-1 0,0 0 0,1 1 0,-1-1 0,0 0 0,1 0 0,0 0 0,-1 0 0,1 0 0,0 0 0,0-1 0,0 1 0,0-1 0,0 1 0,1-1 0,-1 0 0,0 1 0,1-1 0,-1-1 0,0 1 0,1 0 0,-1 0 0,4-1 0,2 2-29,0-2 0,0 1 0,0-1 0,1-1 0,-1 1 0,0-2-1,0 1 1,0-1 0,0 0 0,0 0 0,-1-1 0,15-7 0,27-20-150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1.267"/>
    </inkml:context>
    <inkml:brush xml:id="br0">
      <inkml:brushProperty name="width" value="0.05" units="cm"/>
      <inkml:brushProperty name="height" value="0.05" units="cm"/>
    </inkml:brush>
  </inkml:definitions>
  <inkml:trace contextRef="#ctx0" brushRef="#br0">72 22 16436,'0'-1'78,"0"0"1,0-1 0,0 1 0,0 0 0,0 0-1,0 0 1,-1 0 0,1 0 0,0 0 0,-1 0 0,1 0-1,0 0 1,-1 0 0,1 1 0,-1-1 0,0 0 0,1 0-1,-1 0 1,0 0 0,0 0 0,0 1-21,1 1 0,-1-1-1,0 1 1,1-1 0,-1 0 0,1 1 0,-1 0-1,1-1 1,-1 1 0,1-1 0,-1 1 0,1-1-1,-1 1 1,1 0 0,0 0 0,0-1 0,-1 1 0,1 0-1,0 1 1,-14 48 610,13-49-693,-12 63-27,2 1 0,-4 125 1,15-184 36,0 0 1,0 0-1,1 0 1,-1 0-1,2 0 1,-1-1-1,3 10 1,-3-14 9,0 0 0,-1 0 0,1 1 1,0-1-1,0 0 0,0 0 0,0 0 0,-1 0 1,2 0-1,-1-1 0,0 1 0,0 0 1,0 0-1,0-1 0,0 1 0,1 0 1,-1-1-1,0 1 0,0-1 0,1 0 0,-1 1 1,0-1-1,1 0 0,-1 0 0,0 0 1,1 0-1,-1 0 0,0 0 0,1 0 1,-1-1-1,0 1 0,1 0 0,-1-1 1,0 1-1,1-1 0,-1 1 0,2-2 0,40-24-17,-37 22 18,0-1 1,0 1-1,1 0 1,-1 1-1,1 0 1,0 0-1,12-3 1,-18 6-12,1 0-1,-1 0 1,0 0 0,1 0 0,-1 0 0,0 1-1,0-1 1,1 0 0,-1 1 0,0-1-1,0 1 1,1-1 0,-1 1 0,0 0 0,0 0-1,0-1 1,1 3 0,21 20-161,-20-19 153,0 0 0,0 0 0,1-1 1,0 1-1,4 3 0,0-4 21,-1 0-1,1 0 1,0 0 0,0-1-1,0 0 1,0-1 0,0 0 0,0 0-1,0-1 1,15 0 0,-5-2-87,1 0 0,-1-2 1,30-8-1,-5-4-614,65-34 0,-37 15-1418,-70 35 2090,-1 1 0,0-1 0,0 0 0,0 0 1,0 1-1,1-1 0,-1 0 0,0 1 0,0-1 1,0 0-1,0 1 0,0-1 0,0 1 0,0-1 1,0 0-1,0 1 0,0-1 0,0 0 1,0 1-1,0-1 0,0 0 0,0 1 0,-1-1 1,1 0-1,0 1 0,0-1 0,0 0 0,0 1 1,-1-1-1,1 0 0,0 0 0,0 1 0,-1-1 1,-6 16-169,4-11 147,-1 3 60,0-1 0,0 0 0,1 1 0,0 0 0,0 0 0,1-1 0,0 2 0,-2 8 0,4-16 3,0 0 0,1 0 0,-1 0 0,0 0 0,0 0 0,0-1 0,1 1 0,-1 0 0,0 0 0,1 0 0,-1 0 0,1-1 0,-1 1 0,1 0 0,-1 0 0,1-1 0,-1 1 0,1 0 0,0-1 0,-1 1 0,1 0 0,0-1 0,0 1 0,-1-1 0,1 0 0,0 1 0,0-1 0,0 0 0,0 1 0,0-1 0,-1 0 0,1 0 0,0 0 0,0 0 0,0 1 0,0-1 0,0-1 0,0 1 0,0 0 0,1 0 0,4-1 40,1 0 0,0 0 0,-1-1 0,9-2-1,22-11-662,0-2 1,38-23-1,-46 23 480,-3 3-294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1.701"/>
    </inkml:context>
    <inkml:brush xml:id="br0">
      <inkml:brushProperty name="width" value="0.05" units="cm"/>
      <inkml:brushProperty name="height" value="0.05" units="cm"/>
    </inkml:brush>
  </inkml:definitions>
  <inkml:trace contextRef="#ctx0" brushRef="#br0">0 56 8882,'2'2'103,"-1"-1"0,0 0 0,0 0 1,1 1-1,-1-1 0,0 0 0,1-1 0,-1 1 0,1 0 1,0 0-1,-1 0 0,1-1 0,0 1 0,-1-1 1,1 0-1,0 1 0,-1-1 0,1 0 0,0 0 0,0 0 1,-1 0-1,1 0 0,0 0 0,0-1 0,-1 1 0,3-1 1,6-2 317,0 0 1,0-1 0,13-7 0,-4 3-25,3-1-162,-8 2-192,1 2 1,-1 0-1,1 0 1,23-3-1,-36 8-54,0 0-1,-1 0 0,1 0 0,0 0 1,0 0-1,-1 0 0,1 1 1,0-1-1,-1 1 0,1-1 0,0 1 1,-1-1-1,1 1 0,-1 0 1,1 0-1,-1 0 0,1 0 0,-1 0 1,0 0-1,1 0 0,-1 1 0,0-1 1,0 0-1,0 1 0,0-1 1,0 1-1,0-1 0,0 1 0,-1-1 1,1 1-1,0 2 0,2 6-21,0 1 0,-2-1-1,1 1 1,0 14 0,2 13 65,-4-36-15,1 1-1,-1-1 1,1 0 0,0 1-1,-1-1 1,1 0 0,1 1 0,-1-1-1,0 0 1,0 0 0,1 0-1,-1 0 1,1 0 0,0-1-1,-1 1 1,1 0 0,0-1-1,0 1 1,0-1 0,0 1 0,0-1-1,1 0 1,-1 0 0,0 0-1,5 1 1,-3-2 7,0 0-1,0 0 1,-1 0-1,1 0 1,0-1-1,0 1 1,0-1-1,0 0 1,-1 0-1,1-1 0,0 1 1,-1-1-1,1 1 1,-1-1-1,0 0 1,4-3-1,1-1 5,-1-1 0,0 0 0,0 1 0,-1-2 0,0 1 0,7-12 0,11-22 67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2.145"/>
    </inkml:context>
    <inkml:brush xml:id="br0">
      <inkml:brushProperty name="width" value="0.05" units="cm"/>
      <inkml:brushProperty name="height" value="0.05" units="cm"/>
    </inkml:brush>
  </inkml:definitions>
  <inkml:trace contextRef="#ctx0" brushRef="#br0">23 0 7978,'6'2'6476,"15"7"-5764,-4-1-865,-12-7 309,0 1 1,0-1 0,0 0 0,0 0 0,0 0-1,6-1 1,-9-1 1153,-5-2-557,-7-2 130,7 5-808,-1 0 0,1 0-1,0 0 1,-1 0 0,1 1-1,-1-1 1,1 1 0,0 0-1,-1 0 1,1 0 0,0 0 0,0 1-1,0 0 1,0-1 0,0 1-1,0 0 1,0 0 0,1 0 0,-1 1-1,1-1 1,-1 0 0,-3 7-1,3-6-107,1 1-1,-1 0 0,1 1 1,0-1-1,0 0 0,0 1 1,0-1-1,1 1 0,0-1 0,0 1 1,0 0-1,1-1 0,-1 1 1,1 0-1,0 0 0,1 5 1,-1-8 13,1 0 0,-1-1 1,1 1-1,-1-1 0,1 1 0,0-1 1,-1 1-1,1-1 0,0 1 1,0-1-1,0 0 0,0 1 0,0-1 1,0 0-1,1 0 0,-1 0 1,0 0-1,1 0 0,1 1 1,0-1-39,1 1 0,0-1 1,-1 1-1,1-1 1,0 0-1,0-1 0,7 2 1,3-2-169,1 0 0,-1-1 1,20-4-1,-19 3 44,9-2-177,-1 0 0,1-2-1,26-9 1,-49 14 351,0 1 0,-1 0 0,1 0 0,-1 0 0,1-1 0,0 1 0,-1 0 0,1 0 0,0 0 0,-1 0 0,1 0 0,0 0 0,-1 1 0,1-1 1,0 0-1,-1 0 0,1 0 0,-1 1 0,1-1 0,0 0 0,-1 0 0,1 1 0,-1-1 0,1 1 0,-1-1 0,1 0 0,-1 1 0,1-1 0,-1 1 0,0-1 0,1 1 0,-1-1 0,0 1 0,1 0 0,-1-1 0,0 1 0,1-1 0,-1 1 0,0 0 1,0-1-1,0 1 0,0 0 0,0-1 0,0 2 0,1-1 2,-1 0 0,1 1 0,-1-1 0,1 0 0,-1 1 0,1-1 0,0 0 0,-1 0 0,1 0 0,0 0 0,0 0 0,0 0 0,1 1 1,1 0-10,1-1-1,-1 0 1,1 0 0,-1 0 0,1 0 0,-1 0 0,1-1 0,0 1 0,-1-1 0,6-1 0,39-4-902,-34 3 495,78-13-254,-43 6 324</inkml:trace>
  <inkml:trace contextRef="#ctx0" brushRef="#br0" timeOffset="1">701 192 8866,'-4'20'760,"1"-1"-536,3 0-160,0-4 400,3-3-104,1-14-312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0.759"/>
    </inkml:context>
    <inkml:brush xml:id="br0">
      <inkml:brushProperty name="width" value="0.05" units="cm"/>
      <inkml:brushProperty name="height" value="0.05" units="cm"/>
    </inkml:brush>
  </inkml:definitions>
  <inkml:trace contextRef="#ctx0" brushRef="#br0">202 1 12939,'-3'3'72,"1"0"0,0 0 1,0 0-1,1 0 1,-1 1-1,1-1 0,-1 0 1,1 1-1,0 0 0,0-1 1,1 1-1,-1-1 0,1 7 1,-3 4 119,-25 95-49,-5 0-1,-54 120 0,82-218-136,-17 50 22,21-58-32,0 1 0,0-1 0,0 1 0,1-1 0,-1 1 0,1 0 0,0-1 0,0 1 0,0-1 0,1 1 0,-1-1 0,1 1-1,0-1 1,2 6 0,-1-7 0,-1 0-1,1 0 1,0-1-1,0 1 1,0-1-1,0 1 1,0-1-1,0 0 0,0 1 1,1-1-1,-1-1 1,0 1-1,1 0 1,-1 0-1,0-1 1,1 1-1,-1-1 0,1 0 1,-1 0-1,1 0 1,-1 0-1,1 0 1,3-1-1,10-1-10,0-1 0,20-6 0,-34 8 12,86-26 10,-50 12 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2.767"/>
    </inkml:context>
    <inkml:brush xml:id="br0">
      <inkml:brushProperty name="width" value="0.05" units="cm"/>
      <inkml:brushProperty name="height" value="0.05" units="cm"/>
    </inkml:brush>
  </inkml:definitions>
  <inkml:trace contextRef="#ctx0" brushRef="#br0">1 9 15035,'0'-9'1136,"1"16"-1008,1 9-96,1 16 377,-2 11-129,1 14-144,2 7-112,2 4-112,1 1-40,0-6 8,-1-9-96,1-14-249,-1-10 505,-4-15-144,0-14-64,-4-12-72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3.211"/>
    </inkml:context>
    <inkml:brush xml:id="br0">
      <inkml:brushProperty name="width" value="0.05" units="cm"/>
      <inkml:brushProperty name="height" value="0.05" units="cm"/>
    </inkml:brush>
  </inkml:definitions>
  <inkml:trace contextRef="#ctx0" brushRef="#br0">1 162 14139,'7'-12'264,"1"0"0,1 0 0,0 0 0,1 1 0,0 1 0,0 0 0,1 0 1,0 1-1,1 0 0,0 1 0,0 0 0,20-8 0,-23 12-242,1 0 0,-1 0 0,1 2 0,0-1 0,0 1 1,0 0-1,0 1 0,0 0 0,0 1 0,1 0 0,-1 1 0,0 0 0,0 0 0,0 1 0,0 1 1,0-1-1,-1 2 0,14 5 0,-20-8-44,-1 0 0,0 0 0,1 0 0,-1 1 0,0-1 0,0 1-1,0-1 1,0 1 0,0-1 0,0 1 0,-1 0 0,1 0 0,-1 0 0,1 0 0,-1 0 0,0 1 0,1-1 0,-1 0 0,0 1 0,-1-1 0,1 0 0,0 1 0,-1-1 0,1 1 0,-1-1-1,0 1 1,0-1 0,0 1 0,0-1 0,0 1 0,0-1 0,-1 1 0,1-1 0,-1 1 0,0-1 0,0 1 0,0-1 0,0 0 0,0 0 0,0 1 0,-1-1 0,-2 3 0,-13 17-63,-1-1 1,-34 32-1,30-32-270,-32 38-1,45-44 219,8-6-66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3.785"/>
    </inkml:context>
    <inkml:brush xml:id="br0">
      <inkml:brushProperty name="width" value="0.05" units="cm"/>
      <inkml:brushProperty name="height" value="0.05" units="cm"/>
    </inkml:brush>
  </inkml:definitions>
  <inkml:trace contextRef="#ctx0" brushRef="#br0">15 35 12067,'-11'52'3095,"10"-47"-3025,-2 39 35,3-42-104,0 0-1,0 0 1,0 0 0,1 0 0,-1 0-1,0 0 1,1 0 0,-1 0 0,1 0-1,0-1 1,-1 1 0,1 0-1,0 0 1,0 0 0,0-1 0,0 1-1,3 2 1,-3-3 11,1-1-1,-1 1 1,1-1-1,-1 1 1,1-1 0,-1 0-1,1 0 1,-1 0 0,1 0-1,-1 0 1,1 0 0,-1 0-1,1 0 1,-1-1-1,1 1 1,-1-1 0,1 1-1,-1-1 1,0 1 0,1-1-1,-1 0 1,0 0 0,1 0-1,-1 1 1,0-1-1,0 0 1,0-1 0,0 1-1,0 0 1,1-2 0,4-3 123,0 0 0,-1-1 0,8-14 0,-6 9 94,-1-1 0,7-20 0,-11 29-240,-1 0 0,0 0-1,0 0 1,-1 0 0,1 0-1,-1 0 1,1 0 0,-1 0-1,-1 0 1,1 0 0,0 0-1,-1 1 1,-1-7 0,0 14-761,2 6 549,2-4 184,0-1 1,1 1-1,-1-1 0,1 1 1,0-1-1,0 0 1,1 0-1,-1-1 1,1 1-1,0-1 0,0 1 1,1-1-1,0-1 1,-1 1-1,1-1 0,0 1 1,0-2-1,1 1 1,-1 0-1,1-1 1,-1 0-1,12 2 0,-5-1 53,0-1 0,1 0 0,-1-1 0,1 0 0,0-1 0,-1-1 0,1 0 0,0 0 0,22-7 0,-15 2 35,0-1 0,27-13 0,-41 18 15,-1-1 0,0 0 0,0 0 0,0-1 0,0 1 0,0-1 0,0 0 0,-1 0 0,0-1 1,0 1-1,0-1 0,-1 0 0,4-6 0,-4 0 307,-9 13-38,-10 17-46,13-12-306,0 0 0,1 0 0,-1 0 1,2 0-1,-1 0 0,1 0 0,0 1 1,0-1-1,1 15 0,1-19 20,-1-1 1,0 0-1,1 1 1,-1-1-1,1 0 0,-1 1 1,1-1-1,0 0 1,0 0-1,0 0 0,0 1 1,1-1-1,-1 0 1,1-1-1,-1 1 0,1 0 1,-1 0-1,1-1 1,0 1-1,0-1 0,0 1 1,0-1-1,0 0 1,0 0-1,0 0 0,0 0 1,1 0-1,-1 0 1,0 0-1,1-1 0,-1 0 1,0 1-1,5-1 1,2 0 36,0 0 1,0-1 0,0 0 0,0 0 0,0-1-1,-1 0 1,1-1 0,-1 0 0,1 0 0,-1 0-1,9-7 1,-13 9 21,-1-1 0,0 0-1,0 0 1,0-1 0,0 1-1,-1-1 1,1 1-1,-1-1 1,1 0 0,-1 0-1,0 0 1,0 0 0,0 0-1,0 0 1,-1-1 0,0 1-1,1-1 1,-1 1 0,0-1-1,-1 1 1,1-1 0,0 0-1,-1 1 1,0-1 0,0 0-1,0 0 1,-1 1-1,1-1 1,-2-4 0,0-5 314,-1 1-358,0 22-814,1 5 573,1-1-1,1 1 1,0-1 0,1 0 0,4 23 0,-5-36 255,1-1 0,-1 1 0,0-1 0,0 1 0,0 0 0,0 0 0,1-1 0,-1 1 0,0 0 1,0-1-1,0 1 0,-1 0 0,1-1 0,0 1 0,0 0 0,0-1 0,0 1 0,-1 0 0,1-1 0,0 1 0,-1-1 1,1 1-1,0 0 0,-1-1 0,1 1 0,-1 0 0,-4-2 622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4.229"/>
    </inkml:context>
    <inkml:brush xml:id="br0">
      <inkml:brushProperty name="width" value="0.05" units="cm"/>
      <inkml:brushProperty name="height" value="0.05" units="cm"/>
    </inkml:brush>
  </inkml:definitions>
  <inkml:trace contextRef="#ctx0" brushRef="#br0">176 60 13899,'-2'-23'1572,"3"20"-1336,-1 0-1,0 1 1,0-1-1,-1 0 1,1 0-1,-1 0 1,1 0-1,-1 1 1,-1-4-1,2 5-197,-1 1 0,1 0 0,0-1 1,-1 1-1,1-1 0,0 1 0,-1 0 0,1-1 0,-1 1 0,1 0 0,-1 0 0,1-1 0,0 1 0,-1 0 0,1 0 0,-1 0 0,1 0 0,-1-1 0,1 1 0,-1 0 0,0 0 0,-20 6 382,10 0-664,1 1 1,-1 0-1,1 0 1,1 1-1,-1 0 0,1 1 1,-11 13-1,20-22 222,0 1-1,0-1 1,0 0-1,-1 0 0,1 1 1,0-1-1,0 0 1,0 0-1,0 1 0,0-1 1,0 0-1,0 1 1,0-1-1,-1 0 1,1 1-1,0-1 0,0 0 1,0 0-1,0 1 1,0-1-1,1 0 0,-1 1 1,0-1-1,0 0 1,0 0-1,0 1 1,0-1-1,0 0 0,0 1 1,1-1-1,-1 0 1,0 0-1,0 0 0,0 1 1,1-1-1,-1 0 1,0 0-1,0 1 1,0-1-1,1 0 0,-1 0 1,0 0-1,0 0 1,1 0-1,-1 0 1,0 1-1,1-1 0,-1 0 1,0 0-1,1 0 1,-1 0-1,0 0 0,0 0 1,1 0-1,-1 0 1,0 0-1,1 0 1,-1 0-1,1-1 0,25 2-383,-19-2 263,9 2 60,-1 0 0,0 0 0,24 7 0,-33-7 71,0 1-1,0 0 1,0 0 0,0 1-1,0-1 1,0 1 0,0 1-1,-1-1 1,0 1 0,1 0-1,4 5 1,-10-8 16,0-1 1,1 0-1,-1 1 1,0-1-1,0 1 1,0-1-1,1 1 1,-1-1-1,0 1 1,0-1-1,0 1 0,0-1 1,0 1-1,0-1 1,0 1-1,0-1 1,0 1-1,0-1 1,0 1-1,-1-1 1,1 1-1,0-1 1,0 1-1,0-1 1,-1 0-1,1 1 1,0-1-1,0 1 0,-1-1 1,1 1-1,0-1 1,-1 0-1,1 1 1,0-1-1,-1 0 1,1 0-1,-1 1 1,1-1-1,-1 0 1,1 0-1,-1 1 1,-26 13 269,20-11-212,-8 5 23,0-1-1,0-1 1,-1 0-1,1-1 1,-1-1 0,0 0-1,-1-1 1,-23 1-1,-3-5-44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4.660"/>
    </inkml:context>
    <inkml:brush xml:id="br0">
      <inkml:brushProperty name="width" value="0.05" units="cm"/>
      <inkml:brushProperty name="height" value="0.05" units="cm"/>
    </inkml:brush>
  </inkml:definitions>
  <inkml:trace contextRef="#ctx0" brushRef="#br0">9 28 17764,'13'0'1256,"-9"1"-1872,-8-2 608,-6-12 392,-1-1-152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5.058"/>
    </inkml:context>
    <inkml:brush xml:id="br0">
      <inkml:brushProperty name="width" value="0.05" units="cm"/>
      <inkml:brushProperty name="height" value="0.05" units="cm"/>
    </inkml:brush>
  </inkml:definitions>
  <inkml:trace contextRef="#ctx0" brushRef="#br0">311 87 17020,'-5'-23'1680,"0"1"-1064,2 7-280,-3 2 856,2 3-687,-8 7-321,-1 3-208,-7 7-489,-1 3-111,-2 3-40,-2 0 16,1 0-128,0 0 88,5 0-176,2-2 95,8-4 577,2 0-48,3-2-128</inkml:trace>
  <inkml:trace contextRef="#ctx0" brushRef="#br0" timeOffset="1">180 267 8634,'-13'18'840,"2"0"-304,-4 1-120,3-5 945,-4-4-321,1-5-152,-3-4-32,1-7-408,-2-1-144,3-1 32,0 0-8,5-2-344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5.493"/>
    </inkml:context>
    <inkml:brush xml:id="br0">
      <inkml:brushProperty name="width" value="0.05" units="cm"/>
      <inkml:brushProperty name="height" value="0.05" units="cm"/>
    </inkml:brush>
  </inkml:definitions>
  <inkml:trace contextRef="#ctx0" brushRef="#br0">16 134 11490,'29'-17'813,"-1"0"-1,0-2 1,-2-1-1,42-40 1,-72 63-996,0 0 1,0-1 0,0 1-1,0-1 1,-9 4 0,-14 8-65,13-3 236,0 0-1,1 1 0,0 0 0,1 0 0,-13 20 0,19-25 9,1 1 0,1 0-1,-1-1 1,1 2-1,1-1 1,-1 0 0,1 1-1,1-1 1,0 1 0,0 0-1,1 0 1,-1 10 0,2-17-1,0 1 0,0-1 1,0 1-1,0-1 0,1 0 1,-1 1-1,1-1 1,0 1-1,-1-1 0,1 0 1,0 0-1,1 1 0,-1-1 1,0 0-1,1 0 0,-1 0 1,1 0-1,3 3 1,-3-3-1,1 0 1,0-1 0,0 1 0,0-1 0,0 1 0,0-1-1,1 0 1,-1 0 0,0 0 0,1-1 0,-1 1 0,5-1-1,2 0-2,1 0-1,0-1 1,-1-1-1,1 1 1,-1-2-1,1 1 1,18-9-1,15-12 11,-5-6 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6.046"/>
    </inkml:context>
    <inkml:brush xml:id="br0">
      <inkml:brushProperty name="width" value="0.05" units="cm"/>
      <inkml:brushProperty name="height" value="0.05" units="cm"/>
    </inkml:brush>
  </inkml:definitions>
  <inkml:trace contextRef="#ctx0" brushRef="#br0">104 1 15091,'1'0'33,"-1"0"-1,0 0 0,1 0 1,-1 1-1,0-1 0,0 0 1,1 0-1,-1 1 1,0-1-1,0 0 0,1 0 1,-1 1-1,0-1 0,0 0 1,0 1-1,0-1 0,0 0 1,1 1-1,-1-1 1,0 0-1,0 1 0,0-1 1,0 0-1,0 1 0,0-1 1,0 1-1,0-1 0,0 0 1,0 1-1,0-1 1,-1 1-1,-3 14-37,3-12 86,-8 24 166,-22 61-189,-26 125 0,55-205-50,1 1 0,0-1 0,0 1 0,1 0 1,1 17-1,-1-24-3,1 0 1,-1 0 0,1 0 0,-1 0 0,1 0-1,0-1 1,0 1 0,0 0 0,0 0 0,0-1-1,0 1 1,0 0 0,1-1 0,-1 1 0,0-1-1,1 1 1,-1-1 0,1 0 0,0 0 0,-1 0-1,1 0 1,0 0 0,0 0 0,0 0-1,0-1 1,0 1 0,0-1 0,-1 1 0,1-1-1,4 1 1,5-1 26,-1 0-1,1 0 1,0-1 0,-1 0-1,1 0 1,13-5-1,63-25-41,-4 3-602,-80 27 541,0 0-1,0 0 1,0 1 0,0-1 0,0 1-1,-1 0 1,1 0 0,0 0 0,0 0-1,6 1 1,-8 0 39,0-1 0,-1 1 0,1-1 0,0 1 0,0 0 0,-1-1 0,1 1 0,0 0 0,-1 0 0,1-1 0,0 1 0,-1 0 0,1 0 0,-1 0 0,0 0 0,1 0 0,-1 0 0,0-1 0,1 1 0,-1 0 0,0 0 0,0 0 0,0 0 0,0 0 0,0 0 0,0 0 0,0 0 0,0 0 0,0 0 0,-1 0-1,1 0 1,0 0 0,-1 2 0,-25 84-861,26-86 902,0 0 1,0 0-1,-1-1 1,1 1-1,0 0 0,0 0 1,0-1-1,-1 1 1,1 0-1,0 0 0,0-1 1,0 1-1,0 0 1,1 0-1,-1-1 0,0 1 1,0 0-1,0 0 1,1-1-1,-1 1 1,0 0-1,1-1 0,-1 1 1,0 0-1,2 0 1,-1 0 3,0-1 0,-1 0 1,1 1-1,0-1 1,0 0-1,0 0 1,0 0-1,0 0 1,0 0-1,0 0 1,0 0-1,0 0 1,0-1-1,0 1 1,0 0-1,-1 0 0,3-1 1,6-4 104,1 1 1,16-12-1,-21 12-81,35-21 184,-16 9-161,0 0-1,2 2 1,0 1-1,37-14 1,-50 25-84,-1 0 1,0 0-1,1 2 1,-1-1-1,1 2 1,20 2-1,20 1 37,-29-6 62,-17 2-36,1-1 0,0 1 0,13 1 0,-19-1-33,0 1 0,0-1 0,0 1 1,-1-1-1,1 1 0,0 0 0,0-1 0,-1 1 0,1 0 1,0 0-1,-1 0 0,1 1 0,-1-1 0,1 0 0,-1 0 1,0 1-1,0-1 0,1 1 0,1 2 0,7 20-17,-1 0 0,-1 0 0,-1 1 1,7 48-1,-11-56-10,-2-1 1,0 1-1,-1-1 1,0 1-1,-1-1 1,-1 1-1,-1-1 1,-6 21-1,5-24 28,0 0 0,-1-1-1,-1 1 1,0-1 0,-1 0 0,0-1-1,0 0 1,-2 0 0,1-1-1,-16 15 1,21-22-1,-1 0 0,0 0 0,1-1 0,-1 1 0,0-1 0,0 0-1,0 0 1,-1-1 0,1 1 0,0-1 0,-1 0 0,1 0 0,-1 0 0,1-1 0,-7 1 0,9-2-13,0 1-1,1 0 1,-1 0 0,0-1 0,0 1 0,1-1-1,-1 1 1,1-1 0,-1 0 0,1 0 0,-1 0-1,1 0 1,-1 0 0,1 0 0,0 0 0,-1 0-1,0-2 1,0 1-10,1-1-1,0 1 0,0 0 1,0 0-1,0-1 0,0 1 1,1-1-1,-1 1 0,1-1 1,-1 1-1,1-1 0,0 1 0,0-1 1,0 1-1,1-4 0,1-6-38,1-1-1,0 1 0,1 0 0,0 0 0,1 0 1,0 1-1,1 0 0,12-19 0,1 4 3,0 1-1,31-31 1,-12 20 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6.476"/>
    </inkml:context>
    <inkml:brush xml:id="br0">
      <inkml:brushProperty name="width" value="0.05" units="cm"/>
      <inkml:brushProperty name="height" value="0.05" units="cm"/>
    </inkml:brush>
  </inkml:definitions>
  <inkml:trace contextRef="#ctx0" brushRef="#br0">110 0 12603,'-8'1'59,"1"1"0,0-1 0,0 1 1,0 1-1,0-1 0,0 1 0,1 0 0,-1 0 1,1 1-1,-1 0 0,1 0 0,1 1 0,-1 0 1,-7 7-1,13-11-68,-1-1-1,1 1 1,0-1 0,-1 0 0,1 1-1,0-1 1,0 1 0,-1-1 0,1 1-1,0-1 1,0 0 0,0 1 0,0-1-1,0 1 1,0-1 0,0 1 0,-1-1-1,1 1 1,0-1 0,1 1-1,-1-1 1,0 1 0,0-1 0,0 1-1,0-1 1,0 1 0,0-1 0,1 2-1,13 8-130,28 2 33,-35-10 69,24 4 1,-19-4 30,-1 1 0,0 0 1,0 0-1,0 1 0,12 6 0,-22-9-1,0-1-1,0 1 1,0 0 0,-1 0 0,1 0-1,0 0 1,0-1 0,0 1 0,-1 0 0,1 1-1,0-1 1,-1 0 0,1 0 0,-1 0-1,0 0 1,1 0 0,-1 0 0,0 1 0,1-1-1,-1 0 1,0 0 0,0 1 0,0-1-1,0 0 1,0 0 0,-1 0 0,1 1 0,0-1-1,0 0 1,-1 0 0,1 0 0,-1 1 0,0 0-1,-1 2-10,0 0 0,0 0 0,0-1 0,-1 1-1,1-1 1,-1 0 0,0 0 0,-4 5 0,2-5-6,1 1 0,-1-1 0,0 0 0,0 0 0,-1-1 0,1 0 1,0 0-1,-1 0 0,1 0 0,-1-1 0,0 0 0,0 0 0,-10 0 1,4-4 24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7.819"/>
    </inkml:context>
    <inkml:brush xml:id="br0">
      <inkml:brushProperty name="width" value="0.05" units="cm"/>
      <inkml:brushProperty name="height" value="0.05" units="cm"/>
    </inkml:brush>
  </inkml:definitions>
  <inkml:trace contextRef="#ctx0" brushRef="#br0">1 43 13051,'3'23'3667,"8"44"-3968,-11-66 305,1 0 0,-1 1 0,1-1 0,0 0 0,0 0 0,-1 1 0,1-1 0,0 0 0,0 0 0,0 0 0,0 0 0,0 0 0,0 0 0,1-1 0,-1 1 0,0 0 0,0-1 0,1 1 0,-1 0 0,0-1 0,0 0 0,1 1 0,-1-1 0,1 0 0,-1 1 0,0-1 0,1 0 0,-1 0 0,1 0 0,-1 0 1,0-1-1,1 1 0,2-1 0,5-1 16,0 0 0,0-1 1,16-8-1,-20 9-14,124-64-143,-129 66 122,0 0 1,0 0 0,1 0-1,-1 0 1,0 0 0,1 1 0,-1-1-1,0 0 1,0 0 0,1 0-1,-1 1 1,0-1 0,0 0 0,1 0-1,-1 0 1,0 1 0,0-1-1,0 0 1,1 0 0,-1 1-1,0-1 1,0 0 0,0 1 0,0-1-1,0 0 1,0 0 0,0 1-1,0-1 1,0 0 0,0 1 0,0-1-1,0 0 1,0 1 0,0-1-1,0 0 1,0 1 0,0-1 0,0 1-1,0 17-150,0-15 79,0-2 84,0 0 0,-1 0 0,1 0 0,0 0 0,0 0 1,0 1-1,0-1 0,0 0 0,1 0 0,-1 0 0,0 0 0,0 0 0,1 0 0,-1 0 0,1 0 0,-1 0 0,1 0 0,-1 0 0,1 0 0,-1 0 0,1 0 0,0 0 0,0 0 0,0 0 0,-1-1 0,1 1 0,0 0 0,0-1 0,0 1 0,0-1 0,0 1 0,0-1 0,0 1 0,0-1 0,0 1 0,0-1 0,1 0 0,-1 0 0,0 0 0,0 0 0,0 0 0,0 0 0,0 0 0,0 0 0,1 0 0,-1 0 0,2-1 1,6-2 53,0 0 1,0-1-1,0 0 1,14-8-1,-11 5-40,8-5 58,-16 9-73,0 0 1,0 0 0,1 1-1,-1-1 1,1 1-1,-1 0 1,1 0-1,0 1 1,-1 0-1,1 0 1,0 0-1,8-1 1,-12 3-13,0-1 1,0 0-1,-1 0 1,1 1 0,0-1-1,0 1 1,0-1-1,0 1 1,0-1-1,0 1 1,-1 0 0,1-1-1,0 1 1,-1 0-1,1 0 1,0-1 0,-1 1-1,1 0 1,-1 0-1,1 1 1,10 23-175,-3-7 49,-8-17 143,1 0 0,0 1 0,0-1 0,0 0 0,1 0 0,-1 0 0,0 0 0,0 0 0,1 0 0,-1 0 0,0 0 0,1-1 0,-1 1 0,1 0 0,-1-1 0,1 1 0,-1-1 0,1 0 1,-1 1-1,1-1 0,0 0 0,-1 0 0,1 0 0,-1 0 0,1 0 0,-1 0 0,4-1 0,4-2 33,-1 1-1,0-1 1,1-1 0,7-4-1,3-1 6,10-3 18,32-13 34,-54 23-155,-1 0-1,0 1 0,1-1 1,-1 2-1,1-1 1,-1 0-1,10 2 1,-14-1 27,-1 0 1,0 1 0,0-1-1,1 1 1,-1-1 0,0 1-1,0 0 1,0-1 0,0 1 0,1 0-1,-1 0 1,0 0 0,-1 0-1,1 0 1,0 0 0,0 0-1,0 0 1,0 0 0,-1 0-1,1 2 1,0-2 10,0 0-1,-1 1 0,1-1 1,0 0-1,-1 0 1,1 0-1,0 0 0,0 0 1,0 0-1,0 0 1,0 0-1,0-1 1,0 1-1,0 0 0,0-1 1,0 1-1,1 0 1,-1-1-1,0 1 0,0-1 1,1 0-1,-1 1 1,0-1-1,0 0 0,1 0 1,0 0-1,7-2-47,-1 0 0,-1-1-1,1 0 1,0 0 0,-1-1-1,1 0 1,-1 0 0,8-7-1,-1 2-33,7-3 33,-15 9 240,1-1-1,0 0 0,-1 0 0,0 0 0,0-1 0,6-7 1,-30 12 3556,11 2-3614,-1 1-1,0 1 0,1-1 1,0 1-1,0 1 0,0-1 1,0 1-1,1 0 0,-1 1 1,1 0-1,1 0 0,-1 0 1,1 0-1,0 1 1,-4 8-1,8-14-126,1-1 1,0 1-1,-1 0 0,1 0 1,-1 0-1,1 0 0,0 0 1,0 0-1,0 0 0,-1 0 1,1 0-1,0 0 1,0 0-1,0 0 0,1 0 1,-1 0-1,0 0 0,0 0 1,0 0-1,1 0 0,-1 0 1,1 0-1,-1 0 1,1 0-1,-1 0 0,1 1 1,1-1-13,-1 0 0,1 0 0,0 0 0,-1 1 0,1-2 0,0 1 0,0 0 0,0 0 0,0 0 0,0-1 1,0 1-1,2-1 0,7 2-277,0-1 1,0-1-1,19-2 1,-26 2 60,-1 0-9,0 0 0,0 0 0,0-1 0,0 1 0,0-1 0,0 1 0,0-1 0,0 0 0,0 0 0,0-1 0,3-1 0,-2 10-89,0-3 357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5.963"/>
    </inkml:context>
    <inkml:brush xml:id="br0">
      <inkml:brushProperty name="width" value="0.05" units="cm"/>
      <inkml:brushProperty name="height" value="0.05" units="cm"/>
    </inkml:brush>
  </inkml:definitions>
  <inkml:trace contextRef="#ctx0" brushRef="#br0">47 1 12683,'-1'-1'42,"0"1"0,1 0 0,-1 0 0,0 0 0,1 0 0,-1 0 0,0 0 0,1 1 0,-1-1 0,0 0 0,0 0 0,1 0 0,-1 1 0,1-1 1,-1 0-1,0 1 0,1-1 0,-1 0 0,1 1 0,-1-1 0,1 1 0,-1-1 0,1 1 0,-1-1 0,1 1 0,-1 0 0,1-1 0,0 1 0,-1-1 0,1 1 0,0 0 0,0-1 0,-1 1 1,1 0-1,0-1 0,0 1 0,0 0 0,0-1 0,0 1 0,0 0 0,0 1 0,2 40-122,0-24 130,-3 57-71,-3 1 0,-15 75 0,16-124-376,0 0 0,2 38-1,1-64 373,0 0 0,0 0-1,0 0 1,0 0 0,0 0 0,0 0 0,0 0-1,1 0 1,-1 0 0,0 0 0,1 0-1,-1 0 1,1 0 0,-1 0 0,1 0 0,-1 0-1,1 0 1,-1 0 0,1-1 0,0 1-1,0 0 1,1 0 0,11 4-332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1.226"/>
    </inkml:context>
    <inkml:brush xml:id="br0">
      <inkml:brushProperty name="width" value="0.05" units="cm"/>
      <inkml:brushProperty name="height" value="0.05" units="cm"/>
    </inkml:brush>
  </inkml:definitions>
  <inkml:trace contextRef="#ctx0" brushRef="#br0">211 22 14027,'-3'-2'69,"-1"-1"0,1 1 0,-1 0 0,0 0 0,0 0 0,0 0 0,0 1 0,0-1 0,0 1 0,0 0 0,0 0 0,0 1 0,0-1 0,-1 1 0,1 0 0,0 0 0,-5 1 0,3 0-54,1 1 1,0-1-1,-1 1 1,1 1-1,0-1 0,1 0 1,-1 1-1,0 0 0,1 0 1,-1 1-1,-7 7 0,5-3-57,0-1-1,1 2 0,0-1 1,0 1-1,1 0 1,0 0-1,0 1 0,1-1 1,0 1-1,1 0 0,0 0 1,1 0-1,-2 16 1,3-24 19,1 0 0,0 0 0,0 0 0,0 0 0,1 0 1,-1 0-1,0 0 0,1 0 0,-1 0 0,1 0 0,0 0 1,0 0-1,0 0 0,0 0 0,1 1 0,-1-2 6,0 0 0,0 0 0,0 0 0,0 0-1,0-1 1,0 1 0,1 0 0,-1-1 0,0 1 0,0-1-1,1 1 1,-1-1 0,0 0 0,1 1 0,-1-1-1,0 0 1,1 0 0,-1 0 0,0 0 0,1 0 0,-1 0-1,0-1 1,3 0 0,5-2-34,-1 0 0,1-1 0,-1 0-1,0 0 1,0-1 0,0 0 0,0 0 0,-1-1 0,0 0 0,9-10 0,5-3 52,-19 19-11,-1 0 0,1 0 1,-1 0-1,1 0 0,-1 1 1,1-1-1,-1 1 0,1-1 1,-1 1-1,0 0 1,1-1-1,-1 1 0,0 0 1,1 0-1,-1 0 0,0 0 1,0 0-1,2 2 0,13 7-30,-11-9 40,1 0 0,-1 0 0,0 0 0,1-1 0,-1 0 1,1 0-1,-1-1 0,1 0 0,-1 0 0,0 0 1,1 0-1,-1-1 0,10-4 0,6-4 42,37-24 0,-47 27-38,36-26 38,-36 24-45,1 0-1,1 0 1,-1 1 0,1 1-1,1 0 1,19-7 0,-31 14-4,0-1-1,0 1 1,0 0 0,0 0 0,-1 0 0,1 0 0,0 0-1,0 0 1,0 0 0,0 0 0,-1 1 0,1-1-1,0 1 1,0 0 0,-1-1 0,1 1 0,0 0 0,-1 0-1,1 0 1,-1 0 0,1 0 0,-1 0 0,1 1-1,-1-1 1,0 0 0,0 1 0,2 1 0,-2-1 9,1 0 1,-1 0 0,1-1-1,0 1 1,0-1 0,-1 1-1,1-1 1,0 0 0,0 1-1,0-1 1,1 0 0,-1 0-1,0 0 1,0-1 0,0 1-1,1-1 1,-1 1 0,4-1-1,12 0 69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8.530"/>
    </inkml:context>
    <inkml:brush xml:id="br0">
      <inkml:brushProperty name="width" value="0.05" units="cm"/>
      <inkml:brushProperty name="height" value="0.05" units="cm"/>
    </inkml:brush>
  </inkml:definitions>
  <inkml:trace contextRef="#ctx0" brushRef="#br0">10 9 13187,'-3'-6'1408,"2"4"-816,-1 1-280,1 4 769,1 4-553,-2 7-288,2 5-64,-1 4-176,1 4-88,0 2-48,0 0 16,1-4 160,1-3 8,2-8-192,3-7-88,3-5 192,3-5-16,-3-9-56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9.196"/>
    </inkml:context>
    <inkml:brush xml:id="br0">
      <inkml:brushProperty name="width" value="0.05" units="cm"/>
      <inkml:brushProperty name="height" value="0.05" units="cm"/>
    </inkml:brush>
  </inkml:definitions>
  <inkml:trace contextRef="#ctx0" brushRef="#br0">205 292 14507,'2'-2'320,"0"-1"0,0 0 0,-1 0-1,1 0 1,-1 1 0,3-7 0,-4 9-285,0-1-1,0 1 1,0-1-1,0 1 1,0-1-1,0 1 1,0-1-1,0 1 1,0-1-1,0 1 1,0-1-1,0 1 1,0-1-1,0 1 1,0-1-1,-1 1 1,1-1-1,0 1 1,0-1 0,-1 1-1,1 0 1,0-1-1,-1 1 1,1-1-1,0 1 1,-1 0-1,1-1 1,0 1-1,-1 0 1,1-1-1,-1 1 1,1 0-1,-1 0 1,1-1-1,-1 1 1,1 0-1,-1 0 1,1 0-1,-1 0 1,1 0 0,-1 0-1,1 0 1,-1 0-1,1 0 1,-1 0-1,1 0 1,-1 0-1,1 0 1,-1 0-1,1 0 1,-1 1-1,-7 0-31,1 0-1,0 1 0,0 0 1,0 0-1,0 1 0,0 0 1,1 0-1,-1 0 0,1 1 1,0 0-1,0 0 0,-8 8 1,0 1-205,0 1 0,1 0 0,-17 23 0,24-28 145,0 0-1,1 0 1,0 0 0,-5 16-1,9-22 53,0 0-1,0-1 1,1 1-1,-1 0 0,1-1 1,0 1-1,0 0 0,0-1 1,0 1-1,1 3 0,-1-5 7,0 0 0,1 0-1,-1 0 1,1 0 0,-1 0 0,1 0-1,-1 0 1,1 0 0,0 0-1,0 0 1,-1 0 0,1 0 0,0 0-1,0-1 1,0 1 0,0 0-1,0-1 1,0 1 0,0-1-1,0 1 1,0-1 0,0 1 0,0-1-1,1 1 1,6 0 16,0 0 0,0 0-1,-1-1 1,1 0 0,0-1 0,0 1 0,-1-1-1,1-1 1,-1 0 0,1 0 0,-1 0-1,12-6 1,5-3 112,0-1 0,28-20 1,-34 21 10,-1-2 1,-1 0 0,0-1-1,-1-1 1,-1 0 0,0-1 0,16-25-1,-22 30-60,-1-1-1,0-1 0,-1 0 0,-1 1 1,0-2-1,-1 1 0,0-1 1,-1 1-1,0-1 0,-1 0 0,-1 0 1,0-15-1,-1 24-89,0 1 1,-1-1-1,1 0 1,-1 0-1,0 1 1,-1-1-1,1 1 1,-1-1-1,0 1 1,0 0-1,0 0 0,-1 0 1,1 0-1,-5-5 1,4 6-23,1 1 0,-1 0-1,1 0 1,-1 0 0,0 1 0,1-1 0,-1 0 0,0 1-1,0 0 1,0 0 0,-1 0 0,1 0 0,0 0 0,0 1-1,0-1 1,-1 1 0,1 0 0,0 0 0,-1 0-1,1 0 1,-5 2 0,1-1-36,1 1 1,0 0-1,0 1 0,0 0 1,0 0-1,0 0 0,0 0 1,1 1-1,-10 8 0,12-10 34,1 0 0,-1 0 0,1 1 1,0-1-1,0 1 0,0-1 0,0 1 0,1 0 0,-1-1 0,0 1 0,1 0 0,0 0 0,0 0 0,0 0 1,0 0-1,0 1 0,1-1 0,0 0 0,-1 0 0,1 0 0,1 6 0,-1-6-1,1-1 0,0 0 0,0 1 0,1-1-1,-1 0 1,0 0 0,1 0 0,-1 0 0,1 0 0,0 0 0,0-1-1,-1 1 1,1 0 0,3 1 0,37 21-332,-18-11 189,-3 1 105,-1 1 0,-1 0 0,0 2 0,-2 0 0,0 2 0,29 39 0,-28-34 36,-9-13-187,0 0 1,-2 1-1,11 20 0,-17-31 329,-1 0 1,1 0-1,-1-1 1,1 1-1,-1 0 0,1 0 1,-1 0-1,1-1 1,0 1-1,-1 0 1,1-1-1,0 1 0,0-1 1,0 1-1,-1-1 1,1 1-1,0-1 1,0 1-1,1-1 0,6 1 305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09.658"/>
    </inkml:context>
    <inkml:brush xml:id="br0">
      <inkml:brushProperty name="width" value="0.05" units="cm"/>
      <inkml:brushProperty name="height" value="0.05" units="cm"/>
    </inkml:brush>
  </inkml:definitions>
  <inkml:trace contextRef="#ctx0" brushRef="#br0">217 0 12403,'0'1'39,"0"-1"0,1 1 0,-1-1 1,1 1-1,-1-1 0,0 1 0,1-1 1,-1 1-1,0-1 0,1 1 0,-1-1 0,0 1 1,0 0-1,0-1 0,1 1 0,-1-1 1,0 1-1,0 0 0,0-1 0,0 1 1,0 0-1,0-1 0,0 1 0,-1 0 0,1 23-33,-1-22 37,-3 57 7,3 0 0,2 1 0,2-1-1,3 0 1,27 110 0,-33-169-56,0 0-1,0 1 1,0-1 0,0 0-1,1 0 1,-1 1 0,0-1-1,0 0 1,0 0 0,0 1-1,0-1 1,0 0 0,0 0-1,0 1 1,0-1 0,0 0-1,0 0 1,0 1 0,0-1-1,0 0 1,0 0 0,0 1-1,0-1 1,0 0 0,0 1-1,0-1 1,0 0 0,0 0-1,0 0 1,-1 1-1,1-1 1,0 0 0,0 0-1,0 1 1,0-1 0,-1 0-1,1 0 1,0 0 0,0 0-1,0 1 1,-1-1 0,1 0-1,0 0 1,-1 0 0,-12-6-108,-17-19 42,30 25 70,-27-26-77</inkml:trace>
  <inkml:trace contextRef="#ctx0" brushRef="#br0" timeOffset="1">4 261 15267,'-4'-7'992,"8"6"-880,6 1-79,9 0 335,5 3-136,14 1-232,5-3-16,14 2 1200,6-4-1072,4-12 104,-1-9 104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10.237"/>
    </inkml:context>
    <inkml:brush xml:id="br0">
      <inkml:brushProperty name="width" value="0.05" units="cm"/>
      <inkml:brushProperty name="height" value="0.05" units="cm"/>
    </inkml:brush>
  </inkml:definitions>
  <inkml:trace contextRef="#ctx0" brushRef="#br0">21 0 14539,'1'0'43,"-1"0"1,0 1-1,1-1 0,-1 0 0,1 0 1,-1 0-1,0 0 0,1 0 0,-1 0 1,0 1-1,1-1 0,-1 0 0,0 0 1,1 1-1,-1-1 0,0 0 0,1 0 1,-1 1-1,0-1 0,0 0 0,1 1 1,-1-1-1,0 0 0,0 1 0,0-1 1,0 0-1,1 1 0,-1-1 0,0 1 1,0-1-1,0 0 0,0 1 0,0-1 1,0 1-1,0-1 0,0 0 0,0 1 1,0-1-1,0 1 0,-1 0 0,0 25 169,0-15-35,-5 73-219,-14 280-25,20-362 70,0-1 1,0 0 0,0 1 0,0-1 0,0 1-1,0-1 1,0 0 0,0 1 0,1-1 0,-1 0 0,1 1-1,-1-1 1,1 0 0,-1 1 0,1-1 0,0 0-1,-1 0 1,1 0 0,0 0 0,0 0 0,0 0-1,0 0 1,2 2 0,-2-3 3,1 1 1,0-1-1,-1 1 1,1-1-1,0 0 0,-1 0 1,1 0-1,0 0 0,0 0 1,-1 0-1,1-1 0,0 1 1,-1 0-1,1-1 0,-1 1 1,1-1-1,0 0 1,-1 1-1,3-3 0,20-12 66,-2-1-1,1-1 0,-2-1 0,-1-1 0,23-26 1,11-18-67,-54 63-10,0 0 1,0 0-1,0-1 0,0 1 0,0 0 0,0 0 0,1 0 0,-1-1 0,0 1 0,0 0 0,0 0 0,0 0 1,0 0-1,0-1 0,1 1 0,-1 0 0,0 0 0,0 0 0,0 0 0,1 0 0,-1 0 0,0-1 0,0 1 1,0 0-1,1 0 0,-1 0 0,0 0 0,0 0 0,0 0 0,1 0 0,-1 0 0,0 0 0,0 0 0,0 0 1,1 0-1,-1 0 0,0 0 0,0 0 0,1 0 0,-1 0 0,0 1 0,0-1 0,0 0 0,0 0 0,1 0 1,-1 0-1,0 0 0,0 0 0,0 1 0,0-1 0,1 0 0,-1 0 0,0 0 0,0 0 0,0 1 1,0-1-1,0 0 0,0 0 0,0 0 0,1 1 0,-1-1 0,0 0 0,0 0 0,2 13-80,-3 1-41,1 0 27,0 0-1,4 24 1,-4-35 93,0-1 0,0 0 0,1 0 1,-1 0-1,1 1 0,-1-1 0,1 0 0,0 0 1,0 0-1,0 0 0,0 0 0,1 0 0,-1-1 1,0 1-1,1 0 0,-1-1 0,1 1 0,0 0 0,-1-1 1,1 0-1,0 1 0,0-1 0,0 0 0,3 1 1,11 0-21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10.990"/>
    </inkml:context>
    <inkml:brush xml:id="br0">
      <inkml:brushProperty name="width" value="0.05" units="cm"/>
      <inkml:brushProperty name="height" value="0.05" units="cm"/>
    </inkml:brush>
  </inkml:definitions>
  <inkml:trace contextRef="#ctx0" brushRef="#br0">168 331 13827,'-9'0'129,"1"2"-1,-1-1 1,1 1-1,0 0 1,0 0-1,0 1 1,0 1-1,1-1 1,-1 1-1,1 0 1,0 1 0,0-1-1,0 2 1,1-1-1,0 1 1,0 0-1,0 0 1,0 0-1,1 1 1,1 0-1,-1 0 1,-5 12 0,9-17-121,0-1 1,1 1-1,-1 0 0,1-1 1,-1 1-1,1 0 1,0 0-1,-1-1 1,1 1-1,0 0 1,0 0-1,1-1 1,-1 1-1,0 0 1,0-1-1,2 4 1,-2-4-3,1 0 0,0-1 0,-1 1 0,1 0 0,0 0 0,0 0 0,-1-1 0,1 1 0,0 0 1,0-1-1,0 1 0,0-1 0,0 1 0,0-1 0,0 1 0,0-1 0,0 0 0,0 1 0,2-1 0,2 1 12,0-1 0,0 0-1,0-1 1,0 1 0,0-1-1,0 0 1,0 0 0,0 0-1,0-1 1,4-2 0,12-6-47,-1-1 1,-1 0-1,0-2 1,0-1-1,-2 0 0,1-1 1,-2 0-1,0-2 1,24-31-1,-43 58-131,0 0 0,2 0 0,-1 1-1,1-1 1,0 13 0,1-15 140,0-1 0,0 1 0,0-1 1,1 1-1,0-1 0,1 1 0,2 7 1,-3-13 24,-1 0 0,1 0 0,0-1 0,0 1 1,1-1-1,-1 1 0,0-1 0,0 1 0,1-1 1,-1 0-1,1 1 0,-1-1 0,1 0 0,-1 0 1,1 0-1,0 0 0,0-1 0,-1 1 0,1 0 1,0-1-1,0 1 0,0-1 0,0 0 0,0 1 1,0-1-1,0 0 0,-1 0 0,1 0 0,0 0 1,0-1-1,0 1 0,0-1 0,2 0 0,7-2 26,-1 0-1,-1-1 0,1 0 1,-1 0-1,1-1 0,-1 0 1,0-1-1,-1 0 0,14-12 1,-3-1 64,0 0 0,25-34 1,-24 27 78,-2-1 0,-1-1 0,-1-1 0,-2 0 0,-1-1 1,-1 0-1,-1-1 0,10-51 0,-22 69 290,-6 20-181,-7 20-157,8-7-160,1 0 0,0 0 0,2 0-1,0 0 1,2 1 0,0-1 0,1 1-1,3 23 1,6 17-340,22 81-1,-31-142 369,1 0 0,-1 1 0,0-1 0,0 0 0,0 0 1,0 1-1,0-1 0,0 0 0,0 0 0,0 1 0,0-1 0,0 0 0,0 0 0,0 1 1,0-1-1,0 0 0,0 0 0,0 1 0,0-1 0,0 0 0,0 0 0,0 0 0,0 1 1,0-1-1,-1 0 0,1 0 0,0 1 0,0-1 0,0 0 0,0 0 0,0 0 0,-1 1 1,-7-4-26,-9-10 68,-1-5 222,0-1-1,1 0 1,1-1 0,1-1-1,1-1 1,0 0 0,2-1 0,-10-25-1,22 48-245,-1-1 0,1 0-1,0 0 1,-1 1-1,1-1 1,0 0 0,0 1-1,0-1 1,-1 0-1,1 0 1,0 0 0,0 1-1,0-1 1,0 0-1,1 0 1,-1 1 0,0-1-1,0 0 1,0 0-1,1 1 1,-1-1 0,0 0-1,0 1 1,1-1-1,-1 0 1,1 1 0,-1-1-1,1 0 1,-1 1-1,1-1 1,-1 1 0,1-1-1,-1 1 1,1-1-1,0 1 1,-1 0 0,1-1-1,0 1 1,0 0-1,-1-1 1,1 1 0,1 0-1,4-1-9,-1 0-1,1 0 1,0 1 0,11 1-1,0-1 2,26-3-57,-1-1 0,70-17 0,-23-1 25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08.142"/>
    </inkml:context>
    <inkml:brush xml:id="br0">
      <inkml:brushProperty name="width" value="0.05" units="cm"/>
      <inkml:brushProperty name="height" value="0.05" units="cm"/>
    </inkml:brush>
  </inkml:definitions>
  <inkml:trace contextRef="#ctx0" brushRef="#br0">1 1 11594,'-1'23'128,"2"-1"0,1 1 0,1 0 0,11 40 0,-2-7-95,42 334-165,-22 4-324,-10-108 175,118 752-107,-87-700-430,-37-227 584,37 224-820,22-5 556,-65-294 442,1 0 1,2-1 0,2 0-1,22 36 1,-29-58 5,0 1 0,1-2 0,1 0 0,0 0-1,1 0 1,0-2 0,1 1 0,0-1 0,0-1 0,1 0 0,1-1 0,22 11 0,-3-7 5,0-1 1,1-1-1,45 6 1,108 6 97,-143-18-28,662 42 278,-127-11-238,-368-17-46,678 37-56,-21-67-1093,-279-1-443,0 25 231,-463-5 1197,397 14-81,-388-22 249,250-36-1,-67-26 90,175-23-84,-489 85-28,22-1 5,1-1 0,-1-2 1,32-10-1,-51 13 9,-1 0 0,0 0-1,1-1 1,-1-1 0,0 1-1,0-1 1,-1 0 0,1 0-1,-1 0 1,0-1 0,0 0 0,0 0-1,0 0 1,-1 0 0,0-1-1,0 0 1,4-10 0,-2 0 84,-1 0 1,-1 1-1,0-2 1,-1 1-1,-1 0 0,1-30 1,-12-101 778,7 126-767,-76-432 1996,46 302-1643,-17-192-1,37-99-2237,10 207 1046,-2 112 250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08.745"/>
    </inkml:context>
    <inkml:brush xml:id="br0">
      <inkml:brushProperty name="width" value="0.05" units="cm"/>
      <inkml:brushProperty name="height" value="0.05" units="cm"/>
    </inkml:brush>
  </inkml:definitions>
  <inkml:trace contextRef="#ctx0" brushRef="#br0">6964 1048 8042,'-276'-155'1714,"194"113"-1532,-260-110 746,133 64-349,-440-153 1277,-22 59-1657,369 118-236,-2 13 0,-584-22-1,290 74-58,-638 83 0,1047-62 151,-325 32-383,-2-33-376,417-23 538,11 2-60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16.054"/>
    </inkml:context>
    <inkml:brush xml:id="br0">
      <inkml:brushProperty name="width" value="0.05" units="cm"/>
      <inkml:brushProperty name="height" value="0.05" units="cm"/>
    </inkml:brush>
  </inkml:definitions>
  <inkml:trace contextRef="#ctx0" brushRef="#br0">322 20 11690,'-4'-3'121,"-1"0"-1,0 1 0,0 0 0,0 0 0,0 0 0,0 1 0,-1-1 0,1 1 0,-1 0 0,1 1 0,0-1 0,-1 1 0,1 0 0,-1 1 0,-9 1 0,8 0-67,0 1-1,0-1 0,0 1 1,0 1-1,1-1 1,-1 1-1,1 0 1,0 1-1,0-1 1,-7 9-1,0 1-45,1 1 1,0 0-1,1 1 1,1 0-1,0 1 1,2 0-1,0 0 1,-8 25-1,3 2-29,2 0 0,2 1 0,2 0 0,2 1 0,1-1 0,3 1-1,2 0 1,8 58 0,-7-94-23,0 0 0,0 0-1,1 0 1,1-1 0,-1 1 0,2-1-1,-1 1 1,1-1 0,0-1 0,1 1-1,0-1 1,1 0 0,0 0-1,0-1 1,0 0 0,1 0 0,0-1-1,0 0 1,1 0 0,16 8-1,-10-6-153,1-1-1,0-1 1,0 0-1,0-2 0,21 5 1,2-4-51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2:16.455"/>
    </inkml:context>
    <inkml:brush xml:id="br0">
      <inkml:brushProperty name="width" value="0.05" units="cm"/>
      <inkml:brushProperty name="height" value="0.05" units="cm"/>
    </inkml:brush>
  </inkml:definitions>
  <inkml:trace contextRef="#ctx0" brushRef="#br0">105 474 7722,'4'-96'592,"-4"7"-384,-1 8 80,-5 16 464,-3 10-40,1 21-152,-1 6-16,0 13-95,-2 5 255,-3 10-320,-4 1-56,-6 11-232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34.777"/>
    </inkml:context>
    <inkml:brush xml:id="br0">
      <inkml:brushProperty name="width" value="0.05" units="cm"/>
      <inkml:brushProperty name="height" value="0.05" units="cm"/>
    </inkml:brush>
  </inkml:definitions>
  <inkml:trace contextRef="#ctx0" brushRef="#br0">299 91 11362,'0'-6'180,"-1"1"0,1-1 1,-1 1-1,0-1 0,-1 1 0,1-1 0,-1 1 0,0-1 0,-1 1 0,-4-9 0,6 13-130,0-1 1,0 1 0,-1-1 0,1 1-1,0-1 1,-1 1 0,1 0-1,0-1 1,-1 1 0,0 0 0,1 0-1,-1 0 1,0 0 0,1 1-1,-1-1 1,0 0 0,0 1 0,1-1-1,-1 1 1,0 0 0,0-1 0,0 1-1,0 0 1,0 0 0,0 0-1,0 1 1,1-1 0,-1 0 0,0 1-1,0-1 1,0 1 0,0-1-1,1 1 1,-1 0 0,-2 1 0,-7 5-28,1 0 1,0 0 0,1 1 0,0 0 0,0 1-1,1 0 1,0 0 0,-9 14 0,2 0-77,1 0-1,-19 42 1,20-30 32,1 1 0,2 0 0,1 0-1,2 1 1,2 0 0,1 0 0,1 0 0,3 1-1,7 68 1,4-32-275,2 0-1,5-1 1,49 135 0,-45-153-251,48 87 1,-57-119 372,2 0 1,0-1-1,2-1 0,0-1 1,1 0-1,22 18 0,-32-32 109,0 0 1,1 0-1,-1-1 0,1 0 0,0 0 0,0-1 0,1-1 1,11 4-1,-14-5 39,-1-1-1,0 0 1,0-1 0,1 1-1,-1-1 1,1 0 0,-1-1 0,0 1-1,0-1 1,1-1 0,-1 1-1,0-1 1,0 0 0,8-4 0,-3-1 6,0 0 0,0-1 1,0 0-1,-1-1 1,-1 0-1,1 0 1,-1-1-1,-1 0 1,0-1-1,9-16 0,4-10 44,-1 0-1,14-43 0,12-48 83,-5-3 0,-6-1 0,19-145 0,-35 133-103,-17 115-53,-1 0-1,-4-52 0,2 75 35,0 0 0,0 0-1,0 1 1,-1-1 0,1 0 0,-1 1 0,-1 0 0,1-1 0,-1 1-1,0 0 1,-6-8 0,6 10 13,1 0-1,-1 1 0,0 0 1,0-1-1,-1 1 0,1 0 1,0 1-1,-1-1 1,1 0-1,-1 1 0,0 0 1,1 0-1,-1 0 1,0 0-1,0 1 0,1-1 1,-7 1-1,-14 1 189,1 2-1,-1 0 1,1 1-1,0 2 1,-26 8-1,-21 6 350,64-19-630,0 1 0,0 0 0,1 0 0,-1 0 0,0 1 0,1 0 0,0 0 0,0 1 0,0-1 0,0 1 1,-6 6-1,-7 12-154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1.956"/>
    </inkml:context>
    <inkml:brush xml:id="br0">
      <inkml:brushProperty name="width" value="0.05" units="cm"/>
      <inkml:brushProperty name="height" value="0.05" units="cm"/>
    </inkml:brush>
  </inkml:definitions>
  <inkml:trace contextRef="#ctx0" brushRef="#br0">118 83 11610,'-7'3'104,"-1"0"-1,1 0 0,0 1 1,0 0-1,1 0 0,-1 1 0,1-1 1,0 2-1,0-1 0,0 1 0,1-1 1,0 2-1,0-1 0,1 0 0,-1 1 1,1 0-1,1 0 0,-1 0 0,1 1 1,-2 9-1,4-16-102,1 0-1,0 0 1,0 0-1,0 0 1,-1 0 0,1 0-1,0 1 1,0-1 0,1 0-1,-1 0 1,0 0-1,0 0 1,0 0 0,1 0-1,-1 0 1,0 0 0,1 0-1,-1 0 1,1 0-1,0 0 1,-1 0 0,1-1-1,0 1 1,-1 0 0,2 1-1,0-2 2,-1 1 1,0-1-1,1 1 0,-1-1 1,1 1-1,-1-1 0,1 0 1,0 0-1,-1 0 0,1 0 0,-1 0 1,1 0-1,-1-1 0,1 1 1,1-1-1,7-2 11,0-1-1,-1 0 1,0 0-1,11-7 1,2-4-4,0 0 0,-1-2 0,29-30 0,48-67-460,-111 133 384,1 0 0,0 1 1,2 1-1,0 0 0,1 0 0,-10 40 0,18-60 75,1 1-1,-1 0 1,1 0 0,0 0-1,0-1 1,0 1-1,0 0 1,0 0-1,0 0 1,0 0 0,0-1-1,1 1 1,-1 0-1,1 0 1,-1-1 0,1 1-1,0 0 1,2 2-1,-2-2 0,1-1-1,-1 0 0,1 0 0,0 0 0,-1 0 0,1 0 0,0 0 0,0 0 0,0 0 0,0-1 0,0 1 0,0-1 0,0 0 0,0 1 0,0-1 0,0 0 0,2 0 0,27-2 38,-1-1-1,1-1 0,-1-2 0,0-1 1,-1-1-1,39-16 0,-39 11 140,-28 13-149,1-1 0,-1 0 0,0 1 0,0-1 0,1 0 0,-1 0 0,0 0 0,0 0 0,0 0 0,0 0 0,0 0 0,0-1 0,-1 1 0,1 0 0,0 0 0,-1-1 0,2-1 0,-3 3-19,1 0 0,0 0 1,0 0-1,0-1 0,-1 1 0,1 0 0,0 0 1,0 0-1,0 0 0,-1-1 0,1 1 0,0 0 0,0 0 1,-1 0-1,1 0 0,0 0 0,0 0 0,-1 0 1,1 0-1,0 0 0,-1 0 0,1 0 0,0 0 0,0 0 1,-1 0-1,1 0 0,0 0 0,-1 0 0,1 0 1,0 0-1,0 0 0,-1 0 0,1 0 0,0 1 0,0-1 1,0 0-1,-1 0 0,1 0 0,0 0 0,-1 1 1,-11 4 185,10-4-199,0 1 0,0-1 0,0 1-1,0-1 1,0 1 0,1 0 0,-1-1-1,1 1 1,-1 0 0,1 0 0,-1 0-1,0 2 1,2-3-9,0-1-1,0 1 1,0-1 0,-1 1-1,1-1 1,0 1 0,0-1-1,0 0 1,0 1 0,0-1-1,0 1 1,0-1 0,1 1-1,-1-1 1,0 1 0,0-1-1,0 1 1,0-1 0,0 0-1,1 1 1,-1-1 0,0 1-1,1 0 1,0-1-2,0 1 0,0 0 0,0 0 1,0-1-1,0 1 0,0-1 0,0 1 0,0-1 0,1 0 0,-1 1 0,0-1 1,0 0-1,2 1 0,17-1-3,-1 1 0,1-2 1,-1-1-1,1 0 0,-1-1 0,0-2 1,0 0-1,0 0 0,18-10 0,-45-8 979,2 7-833,2 7-170,0 0 0,1 0 0,0 0 1,1 0-1,-3-17 0,5 25 31,0 1 0,0 0 0,0 0 0,0-1 1,0 1-1,0 0 0,0 0 0,1 0 0,-1-1 0,0 1 0,0 0 0,0 0 0,0 0 1,0-1-1,1 1 0,-1 0 0,0 0 0,0 0 0,0 0 0,1 0 0,-1-1 0,0 1 1,0 0-1,1 0 0,-1 0 0,0 0 0,0 0 0,1 0 0,-1 0 0,0 0 0,0 0 0,1 0 1,-1 0-1,0 0 0,0 0 0,0 0 0,1 0 0,-1 0 0,0 0 0,0 0 0,1 0 1,-1 0-1,0 0 0,0 1 0,1-1 0,-1 0 0,0 0 0,12 6-19,0 1 37,0 1-51,1-1-1,24 10 1,-35-16 32,1 0 1,0 0 0,-1 0 0,1 0 0,0-1 0,0 1 0,0-1-1,-1 0 1,1 0 0,0 0 0,0 0 0,0 0 0,0-1 0,-1 1-1,1-1 1,0 0 0,0 0 0,-1 0 0,1 0 0,4-3 0,8-13-17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35.359"/>
    </inkml:context>
    <inkml:brush xml:id="br0">
      <inkml:brushProperty name="width" value="0.05" units="cm"/>
      <inkml:brushProperty name="height" value="0.05" units="cm"/>
    </inkml:brush>
  </inkml:definitions>
  <inkml:trace contextRef="#ctx0" brushRef="#br0">0 0 12267,'5'6'109,"0"0"1,0 0-1,-1 0 1,0 0-1,-1 1 1,1 0 0,-1 0-1,3 12 1,8 13 25,7 7-96,2-2 0,1 0 0,2-2 0,56 59 0,140 112-96,-69-70 54,312 377 45,-354-382-47,-105-124 2,34 40-16,54 49 0,-82-85-11,0-1 1,1 0-1,0-1 0,0 0 0,1-1 1,1-1-1,-1 0 0,1-1 0,28 8 0,-42-13 28,0-1-1,0 1 0,0-1 0,0 0 0,0 0 0,1 0 0,-1 1 0,0-1 0,0 0 0,0 0 0,0-1 0,0 1 0,0 0 0,0 0 0,0 0 0,0-1 0,1 1 0,-1 0 0,0-1 0,0 1 0,-1-1 0,1 0 1,0 1-1,0-1 0,0 0 0,0 1 0,0-1 0,-1 0 0,1 0 0,0 0 0,-1 0 0,1 1 0,0-1 0,-1 0 0,1 0 0,0-2 0,-1-1-2,-1 1-1,1-1 1,0 0 0,-1 1-1,0-1 1,-1-3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35.857"/>
    </inkml:context>
    <inkml:brush xml:id="br0">
      <inkml:brushProperty name="width" value="0.05" units="cm"/>
      <inkml:brushProperty name="height" value="0.05" units="cm"/>
    </inkml:brush>
  </inkml:definitions>
  <inkml:trace contextRef="#ctx0" brushRef="#br0">4 669 10418,'0'1'5,"0"-1"0,-1 0 0,1 1 0,0-1 1,-1 1-1,1 0 0,0-1 0,0 1 0,-1-1 0,1 1 0,0-1 0,0 1 0,0-1 0,0 1 0,0 0 0,0-1 0,0 1 0,0-1 0,0 1 0,0 0 1,0-1-1,0 1 0,0-1 0,1 1 0,-1 0 0,0-1 0,0 1 0,1-1 0,-1 1 0,0-1 0,1 1 0,-1-1 0,0 1 0,1-1 0,-1 0 0,1 1 0,0 0 1,0-1-27,1 1 0,0-1 1,0 1-1,1-1 0,-1 0 1,0 1-1,0-1 0,0 0 0,0 0 1,0-1-1,2 1 0,6-2-71,0 0 0,0 0 0,18-8 0,-16 3 133,0-1 0,-1 0 0,1 0-1,-1-2 1,-1 1 0,0-1 0,-1-1 0,1 1 0,-2-2-1,0 1 1,0-1 0,-1 0 0,6-15 0,-2 2 74,-1-1 0,-1 0 0,-1 0 1,-1-1-1,5-50 0,-9 52 69,-2 1 1,-1-1-1,0 0 0,-2 0 1,-1 1-1,-1-1 0,-1 1 1,-2 0-1,-15-42 0,21 66-179,1-1-1,0 1 1,-1-1-1,1 1 0,0-1 1,-1 0-1,1 1 1,0-1-1,0 0 1,0 1-1,0-1 1,0 0-1,0 1 1,0-1-1,0 0 1,0 1-1,0-1 0,0 0 1,0 1-1,0-1 1,0 0-1,1 1 1,-1-1-1,0 1 1,0-1-1,1 0 1,-1 1-1,1-1 0,-1 1 1,0-1-1,1 1 1,-1-1-1,1 1 1,-1-1-1,1 1 1,-1 0-1,1-1 1,0 1-1,-1 0 1,1-1-1,-1 1 0,1 0 1,0 0-1,-1-1 1,1 1-1,0 0 1,5-1-37,0 0 1,0 1-1,0 0 1,9 0-1,-7 0 7,12 1-185,1 0 1,-1 1-1,0 1 1,-1 1-1,1 1 0,-1 1 1,1 0-1,-2 2 1,1 0-1,-1 1 1,0 0-1,-1 2 1,0 0-1,23 21 0,21 31-291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37.042"/>
    </inkml:context>
    <inkml:brush xml:id="br0">
      <inkml:brushProperty name="width" value="0.05" units="cm"/>
      <inkml:brushProperty name="height" value="0.05" units="cm"/>
    </inkml:brush>
  </inkml:definitions>
  <inkml:trace contextRef="#ctx0" brushRef="#br0">7 49 13563,'1'-19'865,"-1"20"-855,0-1 1,0 0-1,0 0 0,0 0 0,0 0 1,0 0-1,0 0 0,0 0 0,1 0 1,-1 0-1,0 0 0,0 0 0,0 0 1,0 0-1,0 0 0,0 0 0,0 0 1,0 0-1,0 0 0,0 0 0,0 0 1,0 0-1,1 0 0,-1 0 0,0 0 0,0 0 1,0 0-1,0 0 0,0 0 0,0 0 1,0 0-1,0 0 0,0 0 0,0 0 1,0 0-1,0 0 0,0 0 0,0 0 1,1 0-1,-1-1 0,0 1 0,0 0 1,0 0-1,0 0 0,0 0 0,0 0 1,0 0-1,0 0 0,0 0 0,0 0 0,0 0 1,0 0-1,0 0 0,0 0 0,0 0 1,0-1-1,0 1 0,0 0 0,0 0 1,0 0-1,0 0 0,0 0 0,0 0 1,0 0-1,10 30 1050,239 857-1480,-244-869 371,-3-13 37,-2-6 25,-130-427 187,-16 23-353,170 436-139,1-1 0,32 28 0,-46-47 266,0 0 1,1-1 0,1 0 0,-1-1 0,18 9 0,-28-16 23,1-1-1,-1 0 1,1 1 0,0-1 0,0-1 0,-1 1 0,1 0-1,0-1 1,0 1 0,0-1 0,0 0 0,0 0-1,0 0 1,0 0 0,0-1 0,-1 1 0,1-1-1,0 0 1,0 0 0,0 0 0,-1 0 0,1 0 0,0 0-1,-1-1 1,1 1 0,-1-1 0,0 0 0,0 0-1,1 0 1,-1 0 0,0 0 0,0 0 0,-1 0 0,1-1-1,1-2 1,5-8 8,-1 0 1,0-1-1,-1 1 0,0-1 1,5-25-1,11-78 39,-11 56-56,-12 60 7,1 1 1,1-1-1,-1 0 0,0 0 0,0 1 0,0-1 1,0 0-1,0 1 0,1-1 0,-1 0 0,0 1 1,1-1-1,-1 1 0,0-1 0,1 0 0,-1 1 1,1-1-1,-1 1 0,1-1 0,5 9-61,6 34-23,-11-36 81,27 126-97,45 175 33,-56-249 86,3 0-1,2-2 1,34 62 0,-55-116-16,6 11 0,19 26 0,-24-36-8,1 0 1,0 1 0,0-1-1,1-1 1,-1 1-1,1 0 1,-1-1 0,1 1-1,0-1 1,0 0-1,5 2 1,-6-4-2,-1 1 0,1-1 0,-1 1 0,0-1 0,1 0 0,-1 0 0,1 0 0,-1 0 0,1-1 0,-1 1 0,1-1 0,-1 1 0,0-1 0,1 0 0,-1 0 0,0 0 0,0 0-1,0 0 1,1-1 0,-1 1 0,0 0 0,-1-1 0,1 0 0,0 1 0,0-1 0,-1 0 0,1 0 0,-1 0 0,1 0 0,0-3 0,5-6-8,-1-1 0,-1 1 0,0-1 0,5-21 0,8-51-85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37.718"/>
    </inkml:context>
    <inkml:brush xml:id="br0">
      <inkml:brushProperty name="width" value="0.05" units="cm"/>
      <inkml:brushProperty name="height" value="0.05" units="cm"/>
    </inkml:brush>
  </inkml:definitions>
  <inkml:trace contextRef="#ctx0" brushRef="#br0">183 86 12171,'0'-1'94,"-1"0"1,1 0-1,-1-1 1,0 1 0,1 0-1,-1 0 1,0 0-1,0 0 1,1 0 0,-1 0-1,0 0 1,0 0-1,0 0 1,0 1 0,0-1-1,-1 0 1,1 0-1,0 1 1,0-1-1,0 1 1,-1-1 0,1 1-1,0 0 1,0-1-1,-1 1 1,1 0 0,-3 0-1,-40-4 1257,40 4-1312,1 0-1,-1 1 1,0-1-1,0 1 1,0 0-1,0 0 1,1 0-1,-1 0 1,0 1-1,1-1 1,-1 1-1,1 0 1,0 0-1,-1 0 1,-3 4-1,3-2-36,1 0-1,-1 1 1,0-1-1,1 1 1,0 0-1,0-1 1,1 2-1,-1-1 1,-2 9 0,2-2-34,0 0 1,1 1-1,0-1 1,1 0 0,0 1-1,1-1 1,0 0-1,1 1 1,3 14 0,-3-24 14,-1 0 0,1 0 1,0 0-1,0 0 1,0-1-1,0 1 1,0 0-1,1-1 1,-1 1-1,1-1 1,0 1-1,0-1 1,0 0-1,0 1 1,0-1-1,4 3 1,-3-4 1,-1 0-1,0 0 1,0 0 0,1-1 0,-1 1 0,1 0 0,-1-1 0,1 0-1,-1 0 1,0 1 0,1-1 0,-1-1 0,1 1 0,-1 0 0,1-1-1,-1 1 1,1-1 0,-1 1 0,0-1 0,4-2 0,37-20-163,-32 16 134,0 1 0,1 1 0,-1 0 0,16-5 1,-23 9 31,0 0 0,0 1 1,0-1-1,-1 1 1,1 0-1,0 0 0,0 0 1,0 1-1,0-1 1,0 1-1,-1 0 0,1 0 1,0 0-1,-1 0 1,1 1-1,-1 0 0,1-1 1,4 4-1,-4-1-13,-2-3 26,-1 0 1,1 0-1,0 1 0,-1-1 1,1 0-1,0 0 0,0-1 1,0 1-1,2 0 0,1-5 70,-6-11 2,-7-30 76,-2 0 1,-19-50-1,5 15-285,24 80 128,-1 0-1,1 0 1,0-1 0,0 1-1,0 0 1,0 0-1,-1-1 1,1 1-1,0 0 1,0 0 0,0-1-1,0 1 1,0 0-1,0-1 1,0 1-1,0 0 1,0-1-1,0 1 1,0 0 0,0 0-1,0-1 1,0 1-1,0 0 1,0-1-1,0 1 1,1 0 0,-1 0-1,0-1 1,0 1-1,0 0 1,0 0-1,0-1 1,1 1-1,-1 0 1,0 0 0,0 0-1,0-1 1,1 1-1,-1 0 1,0 0-1,0 0 1,1 0 0,-1-1-1,0 1 1,1 0-1,-1 0 1,0 0-1,0 0 1,1 0 0,-1 0-1,0 0 1,1 0-1,-1 0 1,0 0-1,1 0 1,15 6-162,-15-5 143,7 2-25,0 0 0,0-1 1,0 1-1,0-1 0,11 1 0,18-2-160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38.434"/>
    </inkml:context>
    <inkml:brush xml:id="br0">
      <inkml:brushProperty name="width" value="0.05" units="cm"/>
      <inkml:brushProperty name="height" value="0.05" units="cm"/>
    </inkml:brush>
  </inkml:definitions>
  <inkml:trace contextRef="#ctx0" brushRef="#br0">106 530 7282,'4'-111'838,"-13"-138"0,2 80-1081,8 230 232,2 0 1,4 0-1,21 95 0,-20-124 54,1 0 0,2 0-1,2-1 1,0-1 0,2 0 0,1-1-1,2-1 1,27 35 0,-36-54-25,10 15 212,-18-24-202,-1 1-1,0-1 0,0 1 1,0-1-1,0 1 1,0-1-1,1 1 1,-1 0-1,0-1 0,0 1 1,-1-1-1,1 1 1,0-1-1,0 1 0,0-1 1,0 1-1,0-1 1,0 1-1,-1-1 0,1 1 1,0-1-1,0 1 1,-1-1-1,1 1 1,0-1-1,-1 1 0,1-1 1,-1 0-1,1 1 1,0-1-1,-1 0 0,1 1 1,-1-1-1,1 0 1,-1 1-1,1-1 0,-1 0 1,1 0-1,-1 0 1,0 0-1,1 1 0,-1-1 1,1 0-1,-1 0 1,1 0-1,-1 0 1,0 0-1,-4 0 149,0 0 0,0 1 1,0-2-1,0 1 0,0-1 1,0 1-1,0-1 0,0-1 0,0 1 1,0-1-1,1 0 0,-1 0 0,0 0 1,1 0-1,0-1 0,-8-5 0,-5-6 246,0 0 0,-20-21 0,18 14-306,1 0-1,1-1 1,1 0 0,1-1-1,0-1 1,-12-32 0,25 53-121,1 0-1,0 0 1,0-1 0,0 1 0,0 0 0,1-1 0,-1 1-1,1-6 1,0 9-2,0-1 1,0 0-1,1 0 0,-1 0 0,0 0 0,0 1 0,1-1 0,-1 0 0,0 0 0,1 1 0,-1-1 1,1 0-1,-1 1 0,1-1 0,0 0 0,-1 1 0,1-1 0,-1 1 0,1-1 0,0 1 1,0-1-1,-1 1 0,1-1 0,0 1 0,0 0 0,-1-1 0,1 1 0,0 0 0,0 0 1,0 0-1,0 0 0,0 0 0,-1 0 0,1 0 0,0 0 0,1 0 0,63 5-946,-43-3 544,0 0-1,28-2 0,16-8 76,6-7-114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40.767"/>
    </inkml:context>
    <inkml:brush xml:id="br0">
      <inkml:brushProperty name="width" value="0.05" units="cm"/>
      <inkml:brushProperty name="height" value="0.05" units="cm"/>
    </inkml:brush>
  </inkml:definitions>
  <inkml:trace contextRef="#ctx0" brushRef="#br0">136 56 10530,'0'-3'280,"1"0"-1,-1 0 0,0 1 0,-1-1 1,1 0-1,0 0 0,-1 1 0,0-1 1,1 0-1,-1 1 0,0-1 0,-1 1 1,1-1-1,0 1 0,-1-1 0,1 1 1,-1 0-1,0 0 0,-2-3 0,4 5-246,-1 0-1,1-1 1,-1 1-1,1 0 1,-1 0-1,0 0 1,1-1-1,-1 1 0,1 0 1,-1 0-1,1 0 1,-1 0-1,1 0 1,-1 0-1,0 0 1,1 0-1,-1 0 0,1 0 1,-1 1-1,1-1 1,-1 0-1,1 0 1,-1 0-1,1 1 1,-1-1-1,1 0 0,-1 1 1,0-1-1,-15 13-383,11-9 307,-4 2-41,0 1-1,0 0 1,1 0-1,-11 13 1,16-16 75,0 0 1,0 1-1,1-1 0,0 1 1,0-1-1,0 1 1,0 0-1,1 0 0,-1 0 1,1 0-1,1 0 0,-1 6 1,0 0-15,0 1 0,2 0-1,-1 0 1,1 0 0,1-1 0,0 1 0,1 0 0,0-1 0,7 16 0,-6-19-5,0-1 1,0 0 0,1 1 0,0-1 0,0-1-1,0 1 1,1-1 0,0 0 0,1 0 0,-1-1-1,1 1 1,0-2 0,13 8 0,-13-9-2,0 0 0,-1 1 0,1 0 0,-1 0 0,0 1 1,0 0-1,0 0 0,0 0 0,-1 1 0,0-1 0,0 1 1,-1 1-1,0-1 0,0 1 0,0-1 0,-1 1 0,0 0 1,0 0-1,0 1 0,-1-1 0,0 0 0,-1 1 0,1 8 0,-1-5 31,0 1-1,-1 0 1,0 0-1,-1 0 0,0-1 1,-1 1-1,0 0 0,-1-1 1,-1 1-1,1-1 0,-2 0 1,0 0-1,0-1 0,-7 11 1,11-19 11,0-1 1,0 1-1,0-1 1,0 1-1,0-1 1,-1 1-1,1-1 0,0 0 1,-1 0-1,1 1 1,-1-1-1,0 0 1,1 0-1,-1 0 1,0-1-1,1 1 1,-1 0-1,0-1 0,0 1 1,0-1-1,0 0 1,-2 1-1,2-2-7,1 1 0,-1-1-1,1 1 1,-1-1-1,1 0 1,-1 0 0,1 0-1,-1 1 1,1-2-1,0 1 1,0 0 0,-1 0-1,1 0 1,0 0-1,0-1 1,0 1 0,0 0-1,0-1 1,1 1-1,-1-1 1,0 1 0,1-1-1,-1 0 1,1 1-1,-1-1 1,1-2 0,-4-13-21,1-1 0,1 1 0,0-1 0,1 0 0,3-25 0,1 12-49,1 0 1,11-40-1,-8 44-5,2 1 0,13-29 0,-19 46 27,1 2 0,0-1 0,1 0 0,0 1 0,0 0 0,1 0 0,0 0 0,0 1 0,0 0 0,14-10 0,-17 14-2,-1 1 0,1-1 0,-1 1 0,1 0 0,0 0 0,0 0 0,-1 0 0,1 0 0,0 1 0,0-1-1,6 1 1,-8 0 14,1 0 0,0 0 0,-1 1 0,1-1 0,0 1 0,-1-1 0,1 1 0,0 0 0,-1 0 0,1 0 0,-1 0 0,1 0 0,-1 0 0,0 0 0,2 2 0,2 3-69,0 1-1,0 1 1,-1-1 0,0 1 0,-1-1-1,5 16 1,-6-16 90,1 0-1,0 0 0,0 0 1,0-1-1,1 1 0,7 9 1,-10-15 10,-1 0 0,1 0 1,0-1-1,0 1 1,-1 0-1,1-1 1,0 1-1,0-1 0,0 1 1,0-1-1,-1 1 1,1-1-1,0 1 0,0-1 1,0 0-1,0 0 1,0 1-1,0-1 1,0 0-1,0 0 0,0 0 1,0 0-1,0 0 1,0 0-1,0-1 0,2 1 1,-1-1 13,-1 0 1,1 0 0,-1 0-1,1 0 1,-1-1-1,0 1 1,1 0 0,-1-1-1,0 1 1,0-1-1,0 1 1,0-1-1,1-2 1,1-4 132,1 0 1,-1 0-1,-1-1 0,0 1 0,2-10 1,-4 9 29,0 0 1,0 0 0,-1 0 0,0 0 0,0 1-1,-1-1 1,-1 0 0,1 0 0,-1 1 0,-1 0 0,-4-9-1,8 17-194,0-1-1,0 1 0,-1-1 1,1 1-1,0 0 0,0-1 1,0 1-1,0-1 0,0 1 1,0-1-1,0 1 0,0-1 1,0 1-1,0 0 0,0-1 1,0 1-1,0-1 1,1 1-1,-1-1 0,0 1 1,0 0-1,0-1 0,1 1 1,-1-1-1,0 1 0,0 0 1,1-1-1,-1 1 0,0 0 1,1-1-1,-1 1 0,0 0 1,1 0-1,0-1 0,17-6-603,-6 3 57,37-25-183,-17 7 369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41.606"/>
    </inkml:context>
    <inkml:brush xml:id="br0">
      <inkml:brushProperty name="width" value="0.05" units="cm"/>
      <inkml:brushProperty name="height" value="0.05" units="cm"/>
    </inkml:brush>
  </inkml:definitions>
  <inkml:trace contextRef="#ctx0" brushRef="#br0">65 587 12795,'-9'14'160,"1"0"1,0 0-1,1 0 1,1 1 0,0 0-1,-3 17 1,6-21-156,0 1 1,1 0-1,0 0 1,1 0-1,1 1 1,0-1-1,0 0 1,4 18-1,-4-28-6,1 0 1,-1 1-1,1-1 0,-1 1 0,1-1 0,0 0 0,0 1 0,0-1 1,0 0-1,1 0 0,-1 0 0,1 0 0,-1 0 0,1 0 0,0 0 1,-1-1-1,1 1 0,0 0 0,0-1 0,0 1 0,0-1 0,1 0 1,-1 0-1,0 0 0,0 0 0,1 0 0,-1-1 0,1 1 1,-1-1-1,0 1 0,1-1 0,-1 0 0,1 0 0,-1 0 0,3 0 1,4-2-2,-1 1 1,1-1 0,-1-1-1,0 0 1,0 0 0,0 0-1,-1-1 1,15-9 0,5-7 2,-1-2 0,0-1 0,-2 0 0,0-2 0,-2-1 1,-1-1-1,35-58 0,-50 76-62,-12 22 22,-4 11 6,-8 41 0,2 0 0,4 1 1,-7 121-1,18-173 21,-1 7-9,0 0 0,2 0 1,1 1-1,0-1 1,8 35-1,-8-54-24,-1-1-1,1 0 1,-1 1 0,1-1 0,0 0 0,-1 0-1,1 1 1,0-1 0,0 0 0,0 0-1,0 0 1,0 0 0,0 0 0,0 0-1,0 0 1,0-1 0,1 1 0,-1 0-1,0-1 1,1 1 0,-1-1 0,0 1 0,3 0-1,-4-2 49,1 1-1,-1-1 1,1 0 0,-1 1-1,1-1 1,-1 0-1,0 0 1,1 1 0,-1-1-1,0 0 1,1 0-1,-1 0 1,0 1 0,0-1-1,0-2 1,28-190 286,-17 97-210,-6 59-54,120-735 191,-123 759-248,1 1-1,1-1 1,-1 1-1,2 0 1,7-15-1,-12 26 28,0 1 0,0 0 0,1-1 0,-1 1-1,0-1 1,0 1 0,0 0 0,1-1 0,-1 1-1,0 0 1,1 0 0,-1-1 0,0 1 0,0 0-1,1 0 1,-1-1 0,1 1 0,-1 0-1,0 0 1,1 0 0,-1 0 0,0-1 0,1 1-1,-1 0 1,1 0 0,-1 0 0,0 0 0,1 0-1,-1 0 1,1 0 0,-1 0 0,1 0 0,-1 0-1,0 0 1,1 1 0,0-1 0,7 13-187,-2 14 51,-1 1 0,-1 0-1,-2-1 1,-2 55 0,0-48 102,-5 108 404,5-142-358,0 1-1,1-1 1,-1 1-1,0-1 1,0 1-1,0-1 1,0 1-1,0-1 1,1 1-1,-1-1 1,0 0-1,0 1 1,1-1-1,-1 1 1,0-1-1,1 0 1,-1 1-1,0-1 1,1 0-1,-1 1 1,1-1-1,-1 0 1,1 0-1,-1 1 1,0-1-1,1 0 1,-1 0-1,1 0 1,0 0-1,19 3 40,-9-2-29,120 35 50,-117-31-80,-1 1 1,1 0-1,-1 1 0,0 0 0,-1 1 1,0 1-1,13 11 0,-23-18 13,0 0 1,-1 0-1,1 0 0,0 0 0,-1 0 1,0 0-1,0 1 0,1-1 0,-1 0 1,-1 1-1,1-1 0,0 1 0,-1-1 1,1 1-1,-1-1 0,1 1 0,-1-1 1,0 1-1,0 0 0,-1-1 1,1 1-1,0-1 0,-1 1 0,0-1 1,1 1-1,-1-1 0,0 1 0,0-1 1,-1 0-1,-1 4 0,-4 5 101,-1 1-1,0-2 1,0 1 0,-15 12-1,21-21-75,-79 75 1002,72-69-873,0-1 1,-1-1-1,0 1 1,0-2 0,0 1-1,-1-1 1,-17 5-1,27-10-110,-1 1 1,1 0-1,-1-1 0,0 0 0,1 1 1,-1-1-1,0 0 0,0 0 0,1 0 1,-1 0-1,0 0 0,1 0 0,-1-1 1,0 1-1,1-1 0,-1 1 0,0-1 1,1 1-1,-1-1 0,1 0 0,-1 0 0,1 0 1,-1 0-1,1 0 0,0 0 0,-1 0 1,1 0-1,0-1 0,0 1 0,0 0 1,0-1-1,0 1 0,0-1 0,-1-1 1,-3-25 199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42.035"/>
    </inkml:context>
    <inkml:brush xml:id="br0">
      <inkml:brushProperty name="width" value="0.05" units="cm"/>
      <inkml:brushProperty name="height" value="0.05" units="cm"/>
    </inkml:brush>
  </inkml:definitions>
  <inkml:trace contextRef="#ctx0" brushRef="#br0">172 78 9346,'2'-7'413,"-1"-1"0,1 0 0,-1 0 0,-1-13 0,1 20-374,-1 0 1,0 1 0,0-1 0,0 0-1,0 0 1,0 0 0,0 0-1,0 0 1,0 0 0,-1 0 0,1 0-1,0 1 1,-1-1 0,1 0 0,0 0-1,-1 0 1,1 0 0,-1 1-1,1-1 1,-1 0 0,1 0 0,-1 1-1,0-1 1,1 1 0,-1-1 0,0 0-1,0 1 1,1-1 0,-1 1-1,0 0 1,0-1 0,0 1 0,0 0-1,1-1 1,-1 1 0,0 0 0,0 0-1,0 0 1,0 0 0,0 0-1,0 0 1,0 0 0,0 0 0,0 0-1,1 0 1,-1 0 0,0 1 0,0-1-1,0 0 1,0 0 0,0 1-1,0 0 1,-6 2 0,1 1-1,0 0 1,0 0 0,1 0-1,-1 1 1,1-1 0,0 1-1,0 1 1,1-1 0,-1 1-1,-3 6 1,-4 8-26,0 1 1,-8 21-1,13-26 13,0 1 1,2 0-1,0 0 1,-3 19-1,7-28-11,0-1 0,0 1 0,1-1-1,0 1 1,0-1 0,1 1 0,0 0 0,0-1-1,1 0 1,0 1 0,0-1 0,4 8 0,-5-13-12,0 0 1,0 0 0,0 0-1,1 0 1,-1 0 0,1 0-1,-1 0 1,1-1-1,-1 1 1,1 0 0,0-1-1,0 1 1,0-1 0,0 0-1,0 0 1,0 0 0,0 0-1,0 0 1,1 0-1,2 1 1,-2-2-1,1 0 1,-1 0-1,0 0 0,1-1 0,-1 1 0,0-1 1,0 0-1,1 0 0,-1 0 0,0 0 0,0 0 1,5-4-1,7-4-37,-1-1 0,-1-1 0,0 0 0,16-18 0,-26 26 10,14-15-11,18-24 0,-20 17-13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42.449"/>
    </inkml:context>
    <inkml:brush xml:id="br0">
      <inkml:brushProperty name="width" value="0.05" units="cm"/>
      <inkml:brushProperty name="height" value="0.05" units="cm"/>
    </inkml:brush>
  </inkml:definitions>
  <inkml:trace contextRef="#ctx0" brushRef="#br0">11 133 13483,'-6'-13'1288,"2"4"-1000,7 6-216,4-3 1120,13 1-1055,9-2-145,19-12-16,14-8-49,17-16 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53.353"/>
    </inkml:context>
    <inkml:brush xml:id="br0">
      <inkml:brushProperty name="width" value="0.05" units="cm"/>
      <inkml:brushProperty name="height" value="0.05" units="cm"/>
    </inkml:brush>
  </inkml:definitions>
  <inkml:trace contextRef="#ctx0" brushRef="#br0">182 0 5761,'-10'2'-8,"-1"-1"-1,1 1 0,-1 1 1,1 0-1,0 0 1,0 1-1,0 0 0,0 1 1,1 0-1,-13 9 1,17-9-143,1 0 1,-1 0 0,1 0 0,0 0 0,1 1 0,-1 0 0,1 0 0,0 0 0,0 0 0,1 0 0,-3 11 0,-2 1-41,0 1-67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2.420"/>
    </inkml:context>
    <inkml:brush xml:id="br0">
      <inkml:brushProperty name="width" value="0.05" units="cm"/>
      <inkml:brushProperty name="height" value="0.05" units="cm"/>
    </inkml:brush>
  </inkml:definitions>
  <inkml:trace contextRef="#ctx0" brushRef="#br0">28 1 13987,'-4'16'816,"-3"-1"-784,-1 3-16,4 0 32,0-1-24,4-1-56,5-3-24,13-13-128,6-8-176,9-11 296,6-3-64,-1-2-48</inkml:trace>
  <inkml:trace contextRef="#ctx0" brushRef="#br0" timeOffset="1">274 161 10714,'-8'31'1177,"-1"-6"-809,5-10-192,1-5 984,5-10-824,2-3-48,4-9-1848,8 4 1512,0-1-192,3 1-120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5:54.403"/>
    </inkml:context>
    <inkml:brush xml:id="br0">
      <inkml:brushProperty name="width" value="0.05" units="cm"/>
      <inkml:brushProperty name="height" value="0.05" units="cm"/>
    </inkml:brush>
  </inkml:definitions>
  <inkml:trace contextRef="#ctx0" brushRef="#br0">178 256 3337,'-22'17'662,"-37"22"1,37-26 703,-40 32 0,61-43-1358,0-1 0,-1 1 0,1 0 0,0 0 0,0 0 1,0 0-1,0-1 0,1 1 0,-1 0 0,0 1 0,1-1 1,0 0-1,-1 0 0,1 0 0,0 0 0,0 0 0,0 0 0,0 0 1,1 5-1,12 45-204,-6-29 206,-4-6-57,1 0 0,1 0 0,0 0 0,1-1 0,1 0 0,1 0 0,14 22 0,3 2 14,-1 1 0,-3 1 1,32 87-1,5 12 13,-45-114-40,1-2-1,1 1 1,23 28 0,-27-40-2,1 0 1,0-1-1,1 0 1,0-1-1,1 0 1,0-1-1,1 0 0,1-2 1,-1 1-1,1-2 1,1 0-1,-1-1 1,20 5-1,13 1-34,1-2 0,0-2 0,61 3 0,-82-10 45,0-3-1,-1 0 1,1-2 0,-1 0-1,1-3 1,-1 0 0,33-13-1,13-9-20,-1-4 0,-1-2-1,92-63 1,-142 81 82,-1-1-1,-1-1 1,0-1 0,-2-1 0,0 0-1,-2-2 1,0 0 0,-1 0 0,-1-2-1,-2 1 1,0-2 0,14-42 0,-17 40 13,-1 0 1,-2-1-1,-1 0 1,-1 0 0,-1 0-1,-1 0 1,-2-1-1,-1 1 1,-1 0 0,-1 0-1,-2 0 1,-8-29-1,-4 12 208,-41-80 0,46 100-114,6 14 10,-1 0-1,0 1 1,-1 0-1,0 0 1,-1 1-1,0 0 1,0 0-1,-1 1 1,0 0-1,0 1 1,-1 0-1,0 1 1,-19-9-1,-14-2-89,0 1 0,-62-12 0,76 20-82,-84-13-172,69 14 188,-13-3-29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0.766"/>
    </inkml:context>
    <inkml:brush xml:id="br0">
      <inkml:brushProperty name="width" value="0.05" units="cm"/>
      <inkml:brushProperty name="height" value="0.05" units="cm"/>
    </inkml:brush>
  </inkml:definitions>
  <inkml:trace contextRef="#ctx0" brushRef="#br0">452 23 9522,'-1'-1'206,"-1"-1"-1,0 1 0,1 0 1,-1 0-1,0 0 1,0 0-1,0 0 1,0 0-1,0 1 1,0-1-1,0 0 1,0 1-1,-4-1 1,-6-6 683,-2 6-796,1 0 0,-1 0 0,1 2 0,-1-1 0,1 2-1,-22 4 1,10 1 15,0 0 0,-36 17 0,49-19-102,1 2 0,0-1 1,1 1-1,-1 1 1,1 0-1,1 1 0,0-1 1,0 2-1,0-1 1,1 1-1,1 1 0,0-1 1,0 1-1,1 1 0,1-1 1,-6 17-1,4-8-18,1 0-1,1 1 0,0 0 0,2 0 1,1 0-1,0 0 0,2 1 0,0-1 1,4 24-1,0-14-56,1 1 1,2-1-1,1 0 0,1-1 0,23 51 1,-27-70 12,1-1 1,1 1 0,0-2 0,0 1-1,1-1 1,0 0 0,18 14 0,-19-17 9,1-1 0,0 0 0,0 0 0,1-1-1,-1 0 1,1-1 0,0 0 0,0 0 0,0-1 0,1 0 0,11 1 0,-8-2-42,1-1-1,0 0 0,0-1 1,-1-1-1,1 0 1,0-1-1,-1 0 1,0-1-1,0-1 1,0 0-1,0 0 1,-1-2-1,0 1 1,0-2-1,-1 1 0,0-2 1,0 1-1,-1-1 1,0-1-1,0 0 1,-1 0-1,12-19 1,-2 0-7,-2-1 0,0-1 1,-2-1-1,-2 0 0,-1-1 1,-1 0-1,-2-1 0,-1 0 0,-2-1 1,-1 1-1,0-38 0,-5 62 127,0-1 1,0 0-1,-1 1 0,-1-1 0,0 0 0,0 1 0,-5-14 0,5 20-7,0 0-1,0 0 1,0 1 0,0-1-1,0 1 1,-1-1 0,0 1-1,1 0 1,-1 0 0,-1 0-1,1 0 1,0 0 0,-1 1-1,1-1 1,-1 1 0,1 0-1,-1 0 1,0 1 0,0-1 0,-8-1-1,2 1-14,-1 1 0,0 0 0,-1 0 0,1 1 0,0 1 0,0 0 0,0 0 0,-17 5 0,8-1 16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1.941"/>
    </inkml:context>
    <inkml:brush xml:id="br0">
      <inkml:brushProperty name="width" value="0.05" units="cm"/>
      <inkml:brushProperty name="height" value="0.05" units="cm"/>
    </inkml:brush>
  </inkml:definitions>
  <inkml:trace contextRef="#ctx0" brushRef="#br0">1646 407 11482,'-4'-1'109,"0"0"0,0 0 0,0 0 0,0 1-1,0 0 1,0-1 0,0 1 0,0 1-1,0-1 1,0 1 0,0-1 0,0 1 0,-4 2-1,-9 3-58,-27 13 0,16-6-20,-7 0-23,-1-1 1,0-2-1,-1-1 1,1-2-1,-63 3 1,14-8 80,-117-12 0,177 8-64,-52-5 104,-93 4-1,144 4-128,0 2 0,0 1 0,0 1 0,0 1 0,1 1 0,0 1 0,-34 17 0,31-10-29,0 2 0,0 1 0,2 1 0,0 1 0,-32 34 0,14-7-47,-67 91 1,102-124 66,-1-1 0,2 1 0,0 1 1,1-1-1,0 2 0,-8 27 0,13-35 1,1 1 0,-1 0-1,2-1 1,-1 1-1,1 0 1,0-1-1,1 1 1,0-1 0,0 1-1,1 0 1,0-1-1,1 0 1,0 0 0,6 13-1,28 45-345,4-2-1,62 77 1,-18-28-1351,-14-9 155,47 63-1313,-91-131 2123,3-2 0,48 45 0,-66-69 674,0 0 0,1-1-1,0-1 1,0 0 0,1-1-1,0 0 1,0-1 0,1 0-1,-1-2 1,29 7 0,-21-9 82,-1 0-1,1-1 1,0-1 0,-1-1 0,1-1 0,41-9-1,-22 1 158,-1-2-1,71-32 0,61-47 319,-56 21-234,190-150 1,-250 173-231,-3-3 1,-2-2-1,-2-2 1,-2-2-1,40-65 1,-40 43 2,-3-3 1,-4-1-1,-3-2 0,-4-1 1,36-149-1,-59 193-19,-3-2 0,-1 1 0,0-59-1,-6 84 81,0 0 0,-2-1 0,0 1-1,-1 0 1,0 0 0,-2 1 0,0-1-1,0 1 1,-2 0 0,0 0 0,-11-17-1,12 25 59,0-1-1,-1 2 0,1-1 1,-1 1-1,-1 0 1,1 0-1,-1 1 0,0 0 1,-1 1-1,0-1 1,0 2-1,0-1 0,-9-2 1,4 2 70,0 2 0,0 0 0,0 0 0,-1 2 0,1 0 0,0 0 0,-1 1 0,-19 3 0,4 2-23,-1 1 0,1 2 0,1 1 0,-1 1 0,2 2 1,-1 1-1,-49 30 0,8 6-149,9 1-98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5.064"/>
    </inkml:context>
    <inkml:brush xml:id="br0">
      <inkml:brushProperty name="width" value="0.05" units="cm"/>
      <inkml:brushProperty name="height" value="0.05" units="cm"/>
    </inkml:brush>
  </inkml:definitions>
  <inkml:trace contextRef="#ctx0" brushRef="#br0">3 3041 9746,'0'0'69,"0"0"0,-1-1 0,1 1-1,0 0 1,0-1 0,-1 1 0,1-1 0,0 1 0,0-1-1,0 1 1,0 0 0,0-1 0,0 1 0,-1-1 0,1 1-1,0-1 1,0 1 0,0-1 0,0 1 0,0-1-1,1 1 1,-1 0 0,0-1 0,0 1 0,0-1 0,0 1-1,0-1 1,1 1 0,-1 0 0,0-1 0,0 1 0,1 0-1,-1-1 1,0 1 0,1-1 0,-1 1 0,0 0 0,1 0-1,-1-1 1,0 1 0,1 0 0,-1 0 0,1-1 0,-1 1-1,0 0 1,1 0 0,-1 0 0,1 0 0,-1 0-1,1 0 1,-1 0 0,1 0 0,-1 0 0,1 0 0,0 0-1,6-3-402,24-6 317,1 0 0,-1 3 0,2 0 0,-1 2 1,40 0-1,-22 2 19,55-11 0,-39-2-34,80-29 0,61-35-13,-85 31 32,610-213-927,-187 69 852,-108 3 73,33-11 40,-219 114-6,416-158-7,305-141 0,-581 235-1,-72 25-81,260-99-1051,-5 23-764,-29 10-766,294-92-1024,-669 232 3202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5.482"/>
    </inkml:context>
    <inkml:brush xml:id="br0">
      <inkml:brushProperty name="width" value="0.05" units="cm"/>
      <inkml:brushProperty name="height" value="0.05" units="cm"/>
    </inkml:brush>
  </inkml:definitions>
  <inkml:trace contextRef="#ctx0" brushRef="#br0">1 1 4569,'9'0'240,"-9"4"-184,-10 0 40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7.169"/>
    </inkml:context>
    <inkml:brush xml:id="br0">
      <inkml:brushProperty name="width" value="0.05" units="cm"/>
      <inkml:brushProperty name="height" value="0.05" units="cm"/>
    </inkml:brush>
  </inkml:definitions>
  <inkml:trace contextRef="#ctx0" brushRef="#br0">1 1212 12563,'17'-2'113,"1"0"0,-1 0 1,0-2-1,33-11 0,13-3-247,147-16-57,32-7 198,25-34-20,-45 13-12,-82 25 24,300-80-1,-6-21 3,62-53-513,-199 74 90,-111 46-949,361-85-1,-164 89 1259,-131 25 133,-207 34 7,1 2 1,51 0-1,-97 6-24,0 0 0,0-1 0,1 1-1,-1 0 1,0 0 0,0 0 0,1 0 0,-1 1-1,0-1 1,0 0 0,1 0 0,-1 0-1,0 0 1,0 0 0,0 0 0,1 0 0,-1 0-1,0 0 1,0 1 0,1-1 0,-1 0-1,0 0 1,0 0 0,0 0 0,0 1 0,1-1-1,-1 0 1,0 0 0,0 0 0,0 1-1,0-1 1,0 0 0,0 1 0,-6 8 81,-14 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8.651"/>
    </inkml:context>
    <inkml:brush xml:id="br0">
      <inkml:brushProperty name="width" value="0.05" units="cm"/>
      <inkml:brushProperty name="height" value="0.05" units="cm"/>
    </inkml:brush>
  </inkml:definitions>
  <inkml:trace contextRef="#ctx0" brushRef="#br0">495 61 15091,'0'-1'77,"0"1"0,0-1 0,0 0 0,0 0 0,0 1 0,0-1 0,0 0 0,0 0 0,0 0 1,0 1-1,0-1 0,0 0 0,-1 1 0,1-1 0,0 0 0,0 0 0,-1 1 0,1-1 0,-1 0 0,1 1 0,0-1 0,-2 0 0,-18-15 870,12 11-744,0 1 1,0 0-1,-14-4 0,13 6-170,1 1 0,0-1 0,0 1 0,-1 1 0,1 0 0,-1 0 0,1 0 0,0 1 0,-1 0-1,1 1 1,-9 3 0,5-1-29,-1 1-1,1 0 1,1 1-1,-1 1 0,1 0 1,-16 12-1,7-1-38,1 0 0,0 2 0,1 0 0,1 0 0,1 2 0,-18 32 0,23-34 10,0 1-1,2 0 1,0 1-1,1 0 0,2 0 1,0 1-1,1-1 1,1 1-1,0 27 0,3-40-40,1 1 0,1-1-1,0 0 1,0 0 0,1 1-1,0-1 1,0-1 0,1 1-1,1 0 1,0-1 0,0 1-1,1-1 1,0 0 0,0 0-1,1-1 1,0 0 0,1 0-1,0 0 1,0-1 0,1 0-1,0 0 1,15 9 0,-12-10-30,0 0 1,1-1-1,-1-1 1,1 0 0,0 0-1,0-1 1,0-1-1,1 0 1,-1-1 0,0 0-1,1-1 1,-1 0-1,1-1 1,-1 0 0,0-1-1,1-1 1,-1 0-1,0 0 1,0-1-1,-1-1 1,1 0 0,-1 0-1,13-10 1,33-24-84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19.082"/>
    </inkml:context>
    <inkml:brush xml:id="br0">
      <inkml:brushProperty name="width" value="0.05" units="cm"/>
      <inkml:brushProperty name="height" value="0.05" units="cm"/>
    </inkml:brush>
  </inkml:definitions>
  <inkml:trace contextRef="#ctx0" brushRef="#br0">266 0 13595,'-31'28'162,"1"1"1,2 2-1,2 0 0,0 2 1,2 1-1,-31 58 0,48-79-154,0 1 1,1 0-1,1 0 0,0 0 0,1 1 0,0 0 1,-3 26-1,7-32-14,0 0 0,0-1 0,0 1 1,1-1-1,1 1 0,-1-1 0,1 1 0,1-1 1,0 0-1,0 0 0,0 0 0,1 0 0,0 0 1,10 13-1,-5-11-4,0 0 1,0 0 0,1-1-1,0 0 1,0-1-1,1 0 1,0-1 0,1 0-1,-1 0 1,1-2 0,1 1-1,-1-2 1,20 6-1,-25-8 14,0-1 0,1 0 0,-1 0 0,1 0 0,-1-1 0,0 0 0,1-1 0,-1 1 0,1-1 0,-1-1 0,0 1-1,1-1 1,-1-1 0,0 1 0,-1-1 0,1-1 0,0 1 0,-1-1 0,0 0 0,0 0 0,0-1 0,0 0 0,-1 0 0,1 0 0,5-9-1,8-15 16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0.015"/>
    </inkml:context>
    <inkml:brush xml:id="br0">
      <inkml:brushProperty name="width" value="0.05" units="cm"/>
      <inkml:brushProperty name="height" value="0.05" units="cm"/>
    </inkml:brush>
  </inkml:definitions>
  <inkml:trace contextRef="#ctx0" brushRef="#br0">96 0 13027,'-4'9'138,"0"1"-1,1-1 1,1 0 0,-1 1-1,2 0 1,-2 11 0,0 63-153,3-59 102,0 5-85,1 93-1,0-104-6,1 0-1,1 0 0,1-1 0,8 26 1,-11-40 5,0-1 1,1 0 0,-1 0-1,1 0 1,-1 0 0,1 0-1,0 0 1,0-1 0,0 1-1,1 0 1,-1-1 0,4 3-1,-4-4 1,0 0 1,0 0-1,-1 0 0,1 0 0,0-1 0,0 1 1,0-1-1,0 0 0,0 1 0,0-1 0,0 0 0,0 0 1,0 0-1,0 0 0,0-1 0,0 1 0,0-1 1,0 1-1,0-1 0,0 1 0,3-3 0,19-9-7,-14 7 4,-1 1 0,1 0 0,0 0 0,13-3 1,-20 7-2,0-1 0,0 1 1,0 0-1,0 0 1,0 0-1,0 0 1,1 0-1,-1 1 1,0-1-1,0 1 1,0 0-1,-1 0 0,1 0 1,0 0-1,0 1 1,0-1-1,-1 1 1,1 0-1,2 2 1,2 3 2,0 0 0,0 1 0,-1 0 1,0 0-1,-1 1 0,0-1 0,0 1 0,-1 0 1,0 0-1,-1 1 0,0-1 0,0 1 1,-1 0-1,0 0 0,-1 0 0,0 0 0,-1 17 1,0-24 41,-1 0 1,0 0 0,0 1 0,0-1 0,0 0 0,0-1-1,-1 1 1,1 0 0,-1 0 0,0 0 0,0-1 0,0 1-1,0-1 1,0 0 0,-1 0 0,-3 4 0,1-3 57,0 0 0,-1 0 0,1-1 0,-1 1 0,1-1 0,-1-1 1,0 1-1,-8 1 0,-5-1 195,0-1 1,0 0 0,0-2-1,-30-3 1,25 0-298,1 0 0,0-1 1,0-2-1,1 0 0,-36-17 0,58 24-14,0 0 0,1 0 1,-1 0-1,0 0 0,0 0 0,0 0 0,0 0 0,1 0 0,-1 0 0,0 0 0,0 0 0,0 0 0,0 0 0,1 0 0,-1 0 1,0 0-1,0-1 0,0 1 0,0 0 0,0 0 0,1 0 0,-1 0 0,0 0 0,0 0 0,0-1 0,0 1 0,0 0 0,0 0 0,0 0 1,0 0-1,1 0 0,-1-1 0,0 1 0,0 0 0,0 0 0,0 0 0,0 0 0,0-1 0,0 1 0,0 0 0,0 0 0,0 0 1,0-1-1,0 1 0,0 0 0,0 0 0,0 0 0,0 0 0,-1-1 0,1 1 0,0 0 0,0 0 0,0 0 0,0 0 0,0 0 0,0-1 1,0 1-1,0 0 0,-1 0 0,1 0 0,0 0 0,0 0 0,0 0 0,0 0 0,0-1 0,-1 1 0,1 0 0,0 0 0,6-1-135,1-1 0,-1 1-1,1 0 1,0 1-1,8 0 1,26-4-236,2-6-10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0.488"/>
    </inkml:context>
    <inkml:brush xml:id="br0">
      <inkml:brushProperty name="width" value="0.05" units="cm"/>
      <inkml:brushProperty name="height" value="0.05" units="cm"/>
    </inkml:brush>
  </inkml:definitions>
  <inkml:trace contextRef="#ctx0" brushRef="#br0">57 93 7506,'13'1'1221,"-12"0"-1156,0-1 1,0 0-1,0 0 0,0 1 1,0-1-1,0 0 0,0 0 1,0 0-1,0 0 1,0 0-1,0 0 0,0-1 1,0 1-1,0 0 1,0 0-1,0-1 0,0 1 1,-1-1-1,1 1 1,0-1-1,0 1 0,0-1 1,0 1-1,-1-1 1,1 0-1,0 1 0,-1-1 1,1 0-1,0 0 0,-1 1 1,1-1-1,-1 0 1,1 0-1,-1 0 0,1 0 1,-1 0-1,0 0 1,0 0-1,1 0 0,-1-2 1,1 0 139,-1 1 0,0-1 1,1 0-1,-1-1 0,-1 1 0,1 0 1,0 0-1,-1 0 0,1 1 1,-1-1-1,0 0 0,0 0 0,0 0 1,0 0-1,0 1 0,-1-1 1,1 0-1,-1 1 0,-3-4 0,4 5-158,0-1 0,0 1 0,0 1 0,0-1 0,0 0-1,0 0 1,0 0 0,0 0 0,0 1 0,0-1 0,-1 1-1,1-1 1,0 1 0,0-1 0,-1 1 0,1 0 0,0-1-1,-1 1 1,1 0 0,0 0 0,-1 0 0,1 0 0,0 0 0,-1 0-1,1 0 1,0 1 0,-1-1 0,1 1 0,0-1 0,-1 0-1,1 1 1,0 0 0,0-1 0,0 1 0,0 0 0,0 0-1,0 0 1,0-1 0,0 1 0,0 0 0,0 0 0,0 0-1,0 1 1,0 0 0,-4 5-26,1 0 1,1 0-1,-1 0 0,1 0 0,1 1 0,-1-1 1,1 1-1,1-1 0,-1 1 0,0 13 0,1-1-50,1 0 0,0 0-1,4 21 1,-2-32 3,-1 0-1,2 0 1,-1 0-1,1 0 1,0 0 0,1-1-1,9 16 1,-12-21 18,0-1 0,1 0 0,0 0 1,0 1-1,0-1 0,0-1 0,0 1 0,0 0 0,0 0 1,0-1-1,1 1 0,-1-1 0,1 0 0,-1 1 1,1-1-1,-1 0 0,1-1 0,0 1 0,-1 0 1,1-1-1,0 0 0,0 1 0,-1-1 0,1 0 1,0-1-1,0 1 0,-1 0 0,1-1 0,0 1 0,3-2 1,3-2-2,0 0 0,0-1 1,0 0-1,-1 0 0,0-1 0,0 0 1,0-1-1,-1 1 0,0-1 1,0-1-1,0 0 0,6-11 1,-2 3 57,-1-1 0,0 0 0,-2-1 0,0 0 0,8-25 0,-10 24 43,-6 28-12,0 16-68,1-7-40,1 0 0,1-1 0,9 32 0,-9-41 8,-1 0 1,2 0 0,-1 0 0,1-1-1,0 1 1,0-1 0,1 0 0,0 0 0,0-1-1,8 8 1,-12-13 3,1 0 0,-1 1-1,1-1 1,-1 0 0,1 0 0,0 0-1,0-1 1,-1 1 0,1 0 0,0-1-1,0 1 1,0-1 0,0 1 0,-1-1 0,1 0-1,0 0 1,0 0 0,0 0 0,0 0-1,0 0 1,0-1 0,0 1 0,0 0-1,-1-1 1,1 0 0,0 1 0,0-1-1,-1 0 1,1 0 0,0 0 0,-1 0 0,1 0-1,1-2 1,1 0-14,-1-1 0,1 0-1,-1 1 1,0-1 0,0 0 0,-1-1-1,1 1 1,-1 0 0,0-1 0,0 1-1,2-10 1,0-22-105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2.833"/>
    </inkml:context>
    <inkml:brush xml:id="br0">
      <inkml:brushProperty name="width" value="0.05" units="cm"/>
      <inkml:brushProperty name="height" value="0.05" units="cm"/>
    </inkml:brush>
  </inkml:definitions>
  <inkml:trace contextRef="#ctx0" brushRef="#br0">0 24 13627,'22'-3'952,"-7"-4"-944,0-6 744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0.906"/>
    </inkml:context>
    <inkml:brush xml:id="br0">
      <inkml:brushProperty name="width" value="0.05" units="cm"/>
      <inkml:brushProperty name="height" value="0.05" units="cm"/>
    </inkml:brush>
  </inkml:definitions>
  <inkml:trace contextRef="#ctx0" brushRef="#br0">6 14 18348,'0'-2'1160,"-1"-1"-1488,-1 0 368,-1-3-232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2.110"/>
    </inkml:context>
    <inkml:brush xml:id="br0">
      <inkml:brushProperty name="width" value="0.05" units="cm"/>
      <inkml:brushProperty name="height" value="0.05" units="cm"/>
    </inkml:brush>
  </inkml:definitions>
  <inkml:trace contextRef="#ctx0" brushRef="#br0">1 135 12723,'2'-17'726,"1"-3"-90,-2 20-362,0 12-7,3 72-37,5 1 0,26 116 1,-26-154-208,2 0 0,27 69 0,-36-110-32,1-1 0,0 1 0,0-1 0,0 1 0,1-1 1,5 6-1,-8-10 7,0 0 0,0 0 0,0 0 1,0 0-1,0-1 0,0 1 0,0 0 1,0-1-1,0 1 0,0-1 0,0 1 1,0-1-1,1 0 0,-1 1 0,0-1 1,0 0-1,0 0 0,1 0 0,-1 0 1,0 0-1,0 0 0,1 0 0,-1 0 1,0 0-1,0 0 0,0-1 0,1 1 1,-1-1-1,0 1 0,0-1 0,0 1 1,0-1-1,0 0 0,0 1 0,2-3 1,2-2-3,0 0 1,-1-1 0,0 1 0,0-1-1,0 0 1,-1-1 0,0 1 0,0-1-1,0 1 1,-1-1 0,3-10 0,-1 5-1,16-62 34,-3 0-1,-3-1 1,-3 0 0,-4 0 0,-2-96 0,-5 161-25,0-7-10,-1 0 0,-5-31 0,4 43-49,2 17 19,4 24-13,9 43-45,32 110 1,-33-150 95,2-1 1,1-1 0,2 0 0,41 64-1,-22-57-159,-71-55-1007,-31-15 544,-121-64 1,182 87 723,-25-15 446,28 17-503,1 0 0,-1 0 0,1 0 0,0 0-1,-1 0 1,1-1 0,0 1 0,0 0 0,0-1-1,0 1 1,0-1 0,0 1 0,1-1 0,-1 1 0,0-3-1,1 3-35,0 1-1,0-1 1,0 1-1,0-1 0,1 1 1,-1-1-1,0 1 0,1-1 1,-1 1-1,0 0 1,1-1-1,-1 1 0,0 0 1,1-1-1,-1 1 1,1 0-1,-1-1 0,0 1 1,1 0-1,-1 0 1,1 0-1,-1-1 0,1 1 1,-1 0-1,1 0 1,0 0-1,17-4 22,-14 3-20,134-27-507,58-13-352,-161 31 691,1-1 1,-2-2-1,45-23 1,-65 29 241,-1-1-1,22-17 1,-33 23 4,1 0 0,-1 0 0,1 0-1,-1 0 1,0-1 0,0 1 0,0-1 0,0 1 0,0-1 0,0 0 0,-1 1 0,0-1 0,1 0 0,-1 0 0,0 0 0,0 0 0,-1-1 0,1 1 0,-1 0 0,1-4 0,-1 6-28,-1-1 1,1 1-1,-1 0 1,1-1-1,-1 1 1,0-1-1,0 1 1,1 0-1,-1 0 1,0-1-1,0 1 1,0 0-1,0 0 1,-1 0 0,1 0-1,0 0 1,0 0-1,0 1 1,-1-1-1,1 0 1,-1 1-1,1-1 1,0 1-1,-1-1 1,1 1-1,-1 0 1,1-1-1,-1 1 1,1 0-1,-1 0 1,1 0-1,-1 0 1,1 0-1,-1 0 1,-1 1-1,-3 0 77,-1 0 1,1 0-1,0 0 0,0 1 0,0 0 0,0 0 0,-7 4 0,4-1-117,1 1 0,0 0 0,0 0-1,1 1 1,0 0 0,0 0 0,0 1 0,1-1-1,0 1 1,-9 18 0,12-21-54,0 1 0,1 0 0,0-1 0,0 1 0,0 0-1,0 1 1,1-1 0,0 0 0,0 0 0,1 1 0,0-1 0,0 0 0,0 1 0,1-1-1,0 0 1,0 0 0,1 0 0,2 8 0,-3-11 14,0-1-1,0 0 1,0 0 0,1 0-1,-1 0 1,0 0 0,1 0-1,-1 0 1,1 0-1,0 0 1,0-1 0,0 1-1,-1-1 1,1 1 0,1-1-1,-1 0 1,0 0 0,0 0-1,0 0 1,3 1-1,-1-2-6,0 1 0,0-1 0,-1 0 0,1 0 0,0 0 0,0 0 0,-1-1 0,1 0 0,0 0 0,-1 0-1,8-3 1,-1 0-2,0-2 0,0 1 0,0-1 0,-1-1 1,0 0-1,0 0 0,13-14 0,-14 10 73,0 0 1,0-1 0,-1 0 0,11-23-1,-16 35-92,2 9 11,6 18-34,-3-4-50,-5-20 101,-1 0 0,0 0 0,1-1 1,-1 1-1,1-1 0,0 1 0,0-1 0,0 1 0,0-1 0,0 0 1,0 0-1,5 3 0,-6-4 15,1-1 0,-1 1 0,1-1 1,0 1-1,-1-1 0,1 0 0,0 0 0,-1 1 0,1-1 0,0 0 1,-1 0-1,1-1 0,0 1 0,-1 0 0,1-1 0,-1 1 0,1-1 1,0 1-1,-1-1 0,1 1 0,-1-1 0,1 0 0,-1 0 0,2-2 1,7-5 4,0-1 1,-1 0-1,0 0 1,-1-1-1,0 0 1,12-20 0,-9 13-13,0 2 1,14-16 0,-24 30-2,0 0 0,0 0 0,0 0 0,0 0 1,0 0-1,1 0 0,-1 0 0,0 0 0,1 0 1,-1 0-1,0 1 0,1-1 0,-1 1 0,1-1 1,-1 1-1,1 0 0,-1-1 0,1 1 0,-1 0 1,1 0-1,1 0 0,-1 1-3,0-1-1,0 1 0,-1 0 1,1 0-1,0 0 1,-1 0-1,1 0 1,0 0-1,-1 0 1,0 1-1,1-1 1,-1 0-1,0 1 1,1-1-1,-1 1 1,1 2-1,16 26-127,-8-12 22,20 26 0,-27-40 114,0 0-1,0-1 1,0 0-1,0 1 1,1-1-1,0 0 1,-1-1-1,1 1 0,0-1 1,0 0-1,1 1 1,6 1-1,-8-3 4,-1-1 0,1 1-1,0-1 1,0 0-1,0 0 1,0 0 0,0 0-1,0 0 1,0-1 0,0 1-1,-1-1 1,1 0 0,0 0-1,0 0 1,-1 0-1,1-1 1,0 1 0,4-4-1,1-2 7,1 0 0,-2-1 0,14-16 0,-16 17-32,1 0 0,0 1 0,0 0-1,1 0 1,9-7 0,-16 13 22,0-1 0,1 1 1,-1 0-1,0 0 1,1 0-1,-1-1 1,0 1-1,1 0 0,-1 0 1,1 0-1,-1 0 1,0 0-1,1 0 1,-1 0-1,1 0 0,-1 0 1,0 0-1,1 0 1,-1 0-1,1 0 1,-1 0-1,0 0 0,1 0 1,-1 0-1,1 0 1,-1 1-1,0-1 1,1 0-1,-1 0 0,0 0 1,1 1-1,6 11-63,-3-2 1,5 0-34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2.531"/>
    </inkml:context>
    <inkml:brush xml:id="br0">
      <inkml:brushProperty name="width" value="0.05" units="cm"/>
      <inkml:brushProperty name="height" value="0.05" units="cm"/>
    </inkml:brush>
  </inkml:definitions>
  <inkml:trace contextRef="#ctx0" brushRef="#br0">102 182 12531,'-1'2'42,"-19"22"407,-31 51-1,47-68-473,0 1 0,0 0 0,1 1 1,0-1-1,0 1 0,1-1 0,0 1 0,0 0 1,1 0-1,0-1 0,1 15 0,0-23 19,0 1 1,0 0-1,0 0 0,0 0 0,0-1 0,0 1 1,1 0-1,-1 0 0,0 0 0,0-1 0,1 1 1,-1 0-1,0-1 0,1 1 0,-1 0 0,1-1 1,-1 1-1,1 0 0,0 0 0,0-1 3,-1 0-1,1 0 1,-1 1 0,1-1-1,-1 0 1,1 0-1,0 0 1,-1 0-1,1 0 1,-1 0-1,1 0 1,-1 0 0,1 0-1,-1 0 1,1-1-1,-1 1 1,1 0-1,0 0 1,-1 0-1,1-1 1,3-1-1,-1 0 0,0-1 1,0 1-1,0 0 0,-1-1 0,1 0 0,2-3 0,7-12 127,0-1 0,-1 0 0,-1 0 0,-1-1-1,-1-1 1,11-41 0,-12 32 286,-1 0 1,-2-1-1,-1 1 0,-1-42 0,-4 54-58,1 22-66,1 31-88,5-3-232,0-1 1,3 0-1,0 0 1,2-1 0,1 0-1,1 0 1,2-1-1,1-1 1,30 43-1,-37-62-144,-1-1-1,1 1 0,0-1 0,18 13 0,-21-17 115,0-1 0,1 0 0,-1 0 0,1-1 0,-1 1 1,1-1-1,0-1 0,0 1 0,0-1 0,12 1 0,13-2-266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3.010"/>
    </inkml:context>
    <inkml:brush xml:id="br0">
      <inkml:brushProperty name="width" value="0.05" units="cm"/>
      <inkml:brushProperty name="height" value="0.05" units="cm"/>
    </inkml:brush>
  </inkml:definitions>
  <inkml:trace contextRef="#ctx0" brushRef="#br0">1 798 7202,'1'0'69,"1"0"1,-1 1-1,0-1 1,1 0 0,-1 0-1,0 0 1,1 0 0,-1-1-1,0 1 1,1 0 0,-1-1-1,0 1 1,1 0-1,-1-1 1,0 0 0,0 1-1,0-1 1,0 0 0,1 1-1,0-3 1,24-21 316,-19 18-117,23-25 296,-2-1 0,-1-1-1,-1-2 1,-2 0 0,-2-2-1,19-42 1,-39 75-384,11-25 611,-12 28-718,-1 0 0,1-1-1,-1 1 1,0 0 0,1 0 0,-1 0-1,0 0 1,0 0 0,0-1-1,0 1 1,0 0 0,0 0-1,0 0 1,0 0 0,0-1-1,0 1 1,-1 0 0,1 0-1,0 0 1,-2-2 0,2 3-35,-1 0 1,0 0 0,1 0 0,-1-1-1,0 1 1,1 0 0,-1 0 0,0 0-1,1 0 1,-1 0 0,0 0 0,1 1-1,-1-1 1,0 0 0,1 0 0,-1 0-1,0 1 1,1-1 0,-1 0 0,0 1-1,1-1 1,-1 0 0,1 1 0,-1-1-1,1 1 1,-1-1 0,1 1 0,-1-1-1,1 1 1,-1-1 0,1 1 0,-1 0-1,-15 21 433,0 3-325,2 1 1,1 0 0,-11 29-1,19-41-204,1 0 0,0 0 0,1 1 0,0-1-1,1 1 1,1-1 0,0 1 0,2 16 0,-1-29 34,0 0-1,0 1 1,0-1 0,1 0-1,-1 1 1,1-1 0,-1 0 0,1 1-1,0-1 1,0 0 0,0 0 0,0 0-1,0 0 1,1 0 0,-1 0-1,1 0 1,-1 0 0,1-1 0,0 1-1,-1 0 1,1-1 0,0 1 0,0-1-1,0 0 1,0 0 0,0 0-1,1 0 1,-1 0 0,0 0 0,0 0-1,1-1 1,-1 1 0,0-1 0,1 0-1,-1 0 1,0 0 0,1 0-1,-1 0 1,1 0 0,-1-1 0,0 1-1,4-2 1,5-1-40,0 0-1,0-1 1,0 0-1,-1-1 1,0 0-1,0-1 1,15-11-1,5-7 50,-2-2-1,0 0 0,-2-2 1,-1-1-1,40-61 0,-39 48 82,-2-1 0,-2-1 0,-2-1 0,16-53 0,-35 95-60,10-32 93,6-37 0,-15 64-87,-1 0 1,0-1-1,0 1 1,-1 0-1,0-1 1,0 1-1,-1 0 1,0-1-1,-1 1 0,-3-11 1,4 17-14,1 1 0,-1-1 1,1 1-1,-1 0 0,1-1 0,-1 1 1,0 0-1,0 0 0,0-1 0,0 1 0,0 0 1,0 0-1,0 0 0,0 0 0,0 0 1,-1 0-1,1 0 0,0 1 0,0-1 0,-1 0 1,1 1-1,-1-1 0,-1 0 0,1 1-3,0 0-1,0 1 0,0-1 1,0 0-1,0 1 1,1-1-1,-1 1 0,0-1 1,0 1-1,0 0 0,1 0 1,-1 0-1,0 0 1,1 0-1,-3 2 0,-2 3-21,-1 0 1,1 0-1,1 0 0,-1 1 0,1 0 0,-7 13 0,5-5 4,0 1-1,1 0 0,1 0 0,0 0 1,2 1-1,-1-1 0,2 1 1,1 0-1,0 29 0,1-36-9,2-1 0,-1 0 0,1 0 0,0 0 0,1 0 0,0-1 0,0 1 0,7 12 0,-7-16-50,1 1-1,0-1 0,0 0 1,1 0-1,-1 0 1,1 0-1,0-1 1,0 0-1,0 0 1,1 0-1,0-1 0,10 5 1,-6-4 17,1 0 1,-1-1-1,1 0 1,0-1-1,0-1 1,0 1-1,17-1 1,35-2-236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28.917"/>
    </inkml:context>
    <inkml:brush xml:id="br0">
      <inkml:brushProperty name="width" value="0.05" units="cm"/>
      <inkml:brushProperty name="height" value="0.05" units="cm"/>
    </inkml:brush>
  </inkml:definitions>
  <inkml:trace contextRef="#ctx0" brushRef="#br0">361 212 11218,'3'5'1307,"-7"-11"-988,-6-17-200,-8-23 437,15 40-137,4 4-218,11-1-294,23-13-196,33-20 0,-67 35 420,-4 1-38,-12 3 5,-18 7-100,-124 62-1219,242-141 2320,-69 57-1197,-3 3-89,-2 0 0,1-1 0,-1 0 0,10-13 0,-21 23 163,0 0 1,1-1-1,-1 1 0,0 0 0,1-1 0,-1 1 0,0 0 0,0-1 0,1 1 0,-1 0 0,0-1 0,0 1 1,0-1-1,0 1 0,1 0 0,-1-1 0,0 1 0,0-1 0,0 1 0,0-1 0,0 1 0,0-1 0,0 1 1,0 0-1,0-1 0,0 1 0,-1-1 0,1 1 0,0-1 0,0 1 0,0 0 0,0-1 0,-1 1 0,1 0 1,0-1-1,-1 0 0,0 1-47,0-1 1,-1 0-1,1 1 0,0-1 1,-1 0-1,1 1 1,-1 0-1,1-1 1,-1 1-1,1 0 0,-2 0 1,-41 1-1165,23 3 876,1 1 0,-1 1-1,1 1 1,1 1-1,0 0 1,-29 18 0,24-11 301,0 2 0,0 1 0,2 0-1,-23 25 1,19-18 176,13-15 49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30.430"/>
    </inkml:context>
    <inkml:brush xml:id="br0">
      <inkml:brushProperty name="width" value="0.05" units="cm"/>
      <inkml:brushProperty name="height" value="0.05" units="cm"/>
    </inkml:brush>
  </inkml:definitions>
  <inkml:trace contextRef="#ctx0" brushRef="#br0">201 0 9754,'0'1'38,"0"-1"1,0 0-1,0 0 0,0 0 0,-1 1 0,1-1 1,0 0-1,0 0 0,0 0 0,0 1 1,0-1-1,0 0 0,0 0 0,0 0 1,0 1-1,0-1 0,0 0 0,0 0 0,0 1 1,0-1-1,0 0 0,0 0 0,0 0 1,0 1-1,0-1 0,0 0 0,1 0 1,-1 0-1,0 1 0,0-1 0,0 0 0,0 0 1,0 0-1,1 0 0,-1 1 0,0-1 1,0 0-1,0 0 0,0 0 0,1 0 1,-1 0-1,0 0 0,0 1 0,0-1 0,1 0 1,-1 0-1,0 0 0,0 0 0,1 0 1,-1 0-1,0 0 0,0 0 0,0 0 1,1 0-1,-1 0 0,0 0 0,0 0 0,0 0 1,1 0-1,-1-1 0,0 1 0,0 0 1,0 0-1,1 0 0,-1 0 0,-9 17-363,-16 15 341,1 1-1,1 1 1,2 1-1,1 1 1,2 1 0,-20 58-1,30-68 12,1 1-1,2 0 1,0 0-1,2 0 1,1 31 0,13 140-4,-5-134-428,18 76 0,-18-115 217,1 0-1,2-1 1,0 0-1,2 0 1,23 40 0,-30-58 173,1 0 1,1-1 0,-1 1 0,1-1 0,0 0 0,0-1 0,1 0 0,0 0 0,0 0-1,0-1 1,10 5 0,-6-4 30,0-1 0,1-1-1,-1 1 1,1-2 0,-1 0-1,1 0 1,16-1 0,-7-1 31,0-2 0,-1 0 0,1-1 0,-1-1-1,0-1 1,0-1 0,0 0 0,35-18 0,-32 11 63,-1-1-1,0-1 0,-1 0 0,-1-2 1,0-1-1,-1 0 0,-1-1 0,-1-1 1,-1-1-1,0 0 0,23-44 1,-25 35 25,0 0 0,-2 0 1,-1-1-1,-2-1 0,-1 0 1,-1 0-1,-2 0 0,-2-1 1,1-37-1,-5 48-82,-1 0-1,-1 0 1,0 0 0,-2 1-1,0-1 1,-2 1 0,0 1-1,-2-1 1,0 1 0,-1 1-1,-23-34 1,16 29-102,-1 1 1,-2 0-1,0 2 0,-2 0 0,0 2 1,-1 0-1,-1 2 0,-33-20 0,37 27 5,0 0 0,0 1 1,-1 1-1,-36-10 0,48 16 20,1 0 1,-1 1-1,1 0 1,-1 0-1,1 1 1,-1 0-1,1 1 0,-1-1 1,0 2-1,1-1 1,0 1-1,-1 1 1,1-1-1,0 1 1,-8 4-1,-19 21-93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18.119"/>
    </inkml:context>
    <inkml:brush xml:id="br0">
      <inkml:brushProperty name="width" value="0.05" units="cm"/>
      <inkml:brushProperty name="height" value="0.05" units="cm"/>
    </inkml:brush>
  </inkml:definitions>
  <inkml:trace contextRef="#ctx0" brushRef="#br0">0 9 7146,'102'7'152,"-73"-3"-1128,0-1 0,0-2 0,44-3 0,0-10 116,-32 2 478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19.255"/>
    </inkml:context>
    <inkml:brush xml:id="br0">
      <inkml:brushProperty name="width" value="0.05" units="cm"/>
      <inkml:brushProperty name="height" value="0.05" units="cm"/>
    </inkml:brush>
  </inkml:definitions>
  <inkml:trace contextRef="#ctx0" brushRef="#br0">35 0 4185,'-3'2'384,"3"1"-272,-4 0-88,2-1 264,-1 4-296,-4 3-232,3 1 240,-2 3-72,0 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19.768"/>
    </inkml:context>
    <inkml:brush xml:id="br0">
      <inkml:brushProperty name="width" value="0.05" units="cm"/>
      <inkml:brushProperty name="height" value="0.05" units="cm"/>
    </inkml:brush>
  </inkml:definitions>
  <inkml:trace contextRef="#ctx0" brushRef="#br0">3 0 48,'-1'82'48,"1"-6"-32,-1-4 16,1-15-32,0-5 8,0-16 64,2-9 80,3-11 72,0-9 184,1-12-328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21.547"/>
    </inkml:context>
    <inkml:brush xml:id="br0">
      <inkml:brushProperty name="width" value="0.05" units="cm"/>
      <inkml:brushProperty name="height" value="0.05" units="cm"/>
    </inkml:brush>
  </inkml:definitions>
  <inkml:trace contextRef="#ctx0" brushRef="#br0">28 132 11698,'-5'-1'445,"-14"-3"736,16 7-962,9 5-403,3 2 122,1-1-1,1-1 1,-1 0 0,1 0-1,1-1 1,-1-1 0,1 0 0,17 6-1,-13-7-11,1 0-1,-1-2 0,1 0 1,0-1-1,0 0 1,20-2-1,55-6-424,152-29 0,-111 12 369,474-47-628,-480 63-827,-1 7-1,231 27 0,-93 25-466,-31-5 1990,-165-37 50,102 2-1,222-17 59,-130 0 12,147-20-108,-2-26 61,285-23 72,-638 72-73,646-43 17,-63 13 24,-572 37-256,-59-8 74,-6 3 66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3.207"/>
    </inkml:context>
    <inkml:brush xml:id="br0">
      <inkml:brushProperty name="width" value="0.05" units="cm"/>
      <inkml:brushProperty name="height" value="0.05" units="cm"/>
    </inkml:brush>
  </inkml:definitions>
  <inkml:trace contextRef="#ctx0" brushRef="#br0">6 22 18372,'-2'1'632,"1"-11"-408,-2-3-376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22.356"/>
    </inkml:context>
    <inkml:brush xml:id="br0">
      <inkml:brushProperty name="width" value="0.05" units="cm"/>
      <inkml:brushProperty name="height" value="0.05" units="cm"/>
    </inkml:brush>
  </inkml:definitions>
  <inkml:trace contextRef="#ctx0" brushRef="#br0">1 1 5705,'2'24'643,"0"-1"0,2 1 1,13 43-1,-6-29-483,1 11-103,21 52 0,-25-82-74,1 0 0,0 0 0,2-1 0,0 0 0,20 23 0,-4-5 47,-2 1 0,-1 1 1,36 79-1,-45-86-23,4 8 9,-3-9-25,-2 0 0,-1 1 0,-1 1 0,11 47-1,-14-26 44,-3 0 0,-2 104 0,-26 107 122,7-139-80,-36 484 181,52-494-244,-13 536-2,-34 694 68,46-1280-58,3-1 0,17 96 0,-16-138-19,-2 1 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23.671"/>
    </inkml:context>
    <inkml:brush xml:id="br0">
      <inkml:brushProperty name="width" value="0.05" units="cm"/>
      <inkml:brushProperty name="height" value="0.05" units="cm"/>
    </inkml:brush>
  </inkml:definitions>
  <inkml:trace contextRef="#ctx0" brushRef="#br0">551 0 9938,'-20'10'344,"-1"-2"0,0 0-1,0-1 1,-1-1 0,0-1-1,0-1 1,-41 1 0,32-4-168,0-3 0,0 0 0,0-2 0,0-1 0,-31-10 0,51 12-197,-1 0 0,1 1-1,0 0 1,-1 1 0,1 0-1,-1 1 1,1 0 0,-19 3-1,32-2-161,1 0-1,0 0 0,0 0 1,-1 0-1,1 1 0,-1-1 1,1 1-1,-1 0 0,5 3 0,1 1-529,8 4-124,0-1-1,1-1 1,0 0-1,0-1 1,1-1-1,0-1 1,0-1-1,0 0 1,25 1 0,-6-2 478,0-3 1,0-1-1,62-9 1,-52 2 260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25.096"/>
    </inkml:context>
    <inkml:brush xml:id="br0">
      <inkml:brushProperty name="width" value="0.05" units="cm"/>
      <inkml:brushProperty name="height" value="0.05" units="cm"/>
    </inkml:brush>
  </inkml:definitions>
  <inkml:trace contextRef="#ctx0" brushRef="#br0">135 412 4937,'-2'-63'731,"-3"1"0,-3-1 0,-2 1-1,-30-96 1,40 158-713,0 0 1,0 0-1,0 0 0,0 0 1,0-1-1,0 1 0,0 0 1,1 0-1,-1 0 0,0 0 1,0 0-1,0 0 0,0 0 1,0-1-1,0 1 0,0 0 1,0 0-1,0 0 0,-1 0 1,1 0-1,0 0 0,0 0 1,0 0-1,0-1 0,0 1 1,0 0-1,0 0 0,0 0 1,0 0-1,0 0 0,0 0 1,0 0-1,0 0 0,0 0 1,0 0-1,-1-1 0,1 1 1,0 0-1,0 0 0,0 0 1,0 0-1,0 0 0,0 0 1,0 0-1,0 0 0,-1 0 1,1 0-1,0 0 0,0 0 1,0 0-1,0 0 0,0 0 1,0 0-1,0 0 0,-1 0 1,1 0-1,0 0 0,0 0 1,0 0-1,0 0 0,-3 10 420,1 17-97,-3 334-1212,5 265-435,-3 478 1461,-16-580-104,-12 284 145,28-727-159,3 0 1,13 86 0,-3-39-25,-9 174-1,-4-134-196,3-164 135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4:25.711"/>
    </inkml:context>
    <inkml:brush xml:id="br0">
      <inkml:brushProperty name="width" value="0.05" units="cm"/>
      <inkml:brushProperty name="height" value="0.05" units="cm"/>
    </inkml:brush>
  </inkml:definitions>
  <inkml:trace contextRef="#ctx0" brushRef="#br0">85 0 6145,'1'99'771,"-22"190"-1,6-146-468,14-136-224,-1 13-596,2-17 136,3-12 79,5-39 379,-3 0-1,-1-1 1,-5-75 0,0 84-60,1 17 31,1 10 107,-1 0-1,0 0 1,-1 0 0,-1 1-1,0-1 1,-7-21-1,9 34-136,0 0 0,0 0 0,0-1 0,0 1 0,0 0 0,0 0 0,0-1 0,0 1 0,0 0 0,0 0 0,0 0 0,-1-1 0,1 1 0,0 0 0,0 0 0,0 0 0,0-1 0,-1 1 0,1 0 0,0 0 0,0 0 0,0 0 0,-1 0 0,1 0 0,0-1 0,0 1 0,0 0 0,-1 0 0,1 0 0,0 0 0,0 0 0,-1 0 0,1 0 0,-5 8 401,-2 19 148,-6 57 203,-1 86 1,8 89-1272,6-214 467,-1 28-111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33.311"/>
    </inkml:context>
    <inkml:brush xml:id="br0">
      <inkml:brushProperty name="width" value="0.05" units="cm"/>
      <inkml:brushProperty name="height" value="0.05" units="cm"/>
    </inkml:brush>
  </inkml:definitions>
  <inkml:trace contextRef="#ctx0" brushRef="#br0">106 6 11074,'0'-1'23,"0"1"0,-1 0-1,1 0 1,0-1-1,0 1 1,0 0-1,0 0 1,0 0 0,0-1-1,0 1 1,0 0-1,0 0 1,0 0 0,0-1-1,-1 1 1,1 0-1,0 0 1,0 0-1,0 0 1,0-1 0,-1 1-1,1 0 1,0 0-1,0 0 1,0 0-1,-1 0 1,1 0 0,0 0-1,0 0 1,0 0-1,-1-1 1,1 1 0,0 0-1,0 0 1,0 0-1,-1 0 1,1 0-1,0 0 1,0 0 0,-1 0-1,1 1 1,0-1-1,0 0 1,0 0 0,-1 0-1,1 0 1,0 0-1,-7 13 323,0 22 127,-70 494 99,75-515-564,0-6-6,1 1 1,0 0-1,1-1 1,-1 1-1,3 12 1,-2-21-3,0 0 1,0 0 0,0 1 0,0-1-1,0 0 1,0 0 0,0 0 0,0 1-1,0-1 1,0 0 0,0 0 0,0 0 0,0 0-1,0 1 1,0-1 0,0 0 0,0 0-1,1 0 1,-1 0 0,0 1 0,0-1-1,0 0 1,0 0 0,0 0 0,1 0-1,-1 0 1,0 0 0,0 1 0,0-1 0,0 0-1,1 0 1,-1 0 0,0 0 0,0 0-1,0 0 1,1 0 0,-1 0 0,0 0-1,0 0 1,1 0 0,7-6-2,7-15 9,-14 20-6,185-337 211,-68 115-114,-118 222-154,0 0 0,1 0 0,-1 0-1,1 0 1,0 0 0,-1 0 0,1 0-1,0 0 1,0 0 0,-1 1 0,1-1-1,0 0 1,0 0 0,0 1 0,0-1 0,0 0-1,0 1 1,0-1 0,0 1 0,0 0-1,0-1 1,0 1 0,1 0 0,-1-1-1,0 1 1,0 0 0,0 0 0,0 0-1,2 0 1,3 6-266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33.746"/>
    </inkml:context>
    <inkml:brush xml:id="br0">
      <inkml:brushProperty name="width" value="0.05" units="cm"/>
      <inkml:brushProperty name="height" value="0.05" units="cm"/>
    </inkml:brush>
  </inkml:definitions>
  <inkml:trace contextRef="#ctx0" brushRef="#br0">1 0 13371,'10'6'784,"3"8"-760,1 3-8,3 4 40,2 1-40,2 7-24,1 3 8,-1 8-32,4 3 32,-2 8 8,0 1-24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35.636"/>
    </inkml:context>
    <inkml:brush xml:id="br0">
      <inkml:brushProperty name="width" value="0.05" units="cm"/>
      <inkml:brushProperty name="height" value="0.05" units="cm"/>
    </inkml:brush>
  </inkml:definitions>
  <inkml:trace contextRef="#ctx0" brushRef="#br0">0 744 12683,'205'-114'1678,"-119"63"-1620,111-65-52,113-63 36,-191 115-23,208-152-1,-327 215-26,0 1-1,0 0 1,1 0-1,-1-1 1,0 1-1,1 0 1,-1 0-1,0-1 1,1 1-1,-1 0 1,1 0-1,-1 0 1,0 0-1,1-1 0,-1 1 1,1 0-1,-1 0 1,0 0-1,1 0 1,-1 0-1,1 0 1,-1 0-1,1 0 1,-1 0-1,0 0 1,1 0-1,-1 1 1,1-1-1,-1 0 0,0 0 1,1 0-1,-1 0 1,1 1-1,-1-1 1,0 0-1,1 0 1,-1 1-1,0-1 1,0 0-1,1 1 1,-1-1-1,0 0 1,0 1-1,1-1 0,-1 0 1,0 1-1,0 0 1,8 25-372,-6-16 171,-2-8 201,1 0 0,-1 0 0,0-1 0,1 1 0,-1 0 0,0 0 0,0-1 0,0 1 0,-1 3 0,-4 1-23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36.825"/>
    </inkml:context>
    <inkml:brush xml:id="br0">
      <inkml:brushProperty name="width" value="0.05" units="cm"/>
      <inkml:brushProperty name="height" value="0.05" units="cm"/>
    </inkml:brush>
  </inkml:definitions>
  <inkml:trace contextRef="#ctx0" brushRef="#br0">0 468 11963,'11'-1'149,"0"0"1,-1-1 0,0-1 0,1 1 0,14-7 0,5-2-124,639-173 137,-625 171-149,1 3 1,0 1-1,1 3 1,0 1-1,80 3 0,-100 4-14,0-1 0,0-2-1,0-1 1,0-1-1,-1-1 1,1-1 0,-1-1-1,0-1 1,37-17-1,-6-2 31,-19 8 16,1 2-1,57-17 1,-10 7-36,42-9 27,-122 35-30,1 0-1,-1 0 1,1 0 0,-1 0-1,1 1 1,-1 0 0,0 0 0,1 1-1,-1 0 1,0 0 0,0 0-1,0 0 1,5 4 0,-2-2 24,0-1 0,1 1-1,14 3 1,-23-7-22,1 0-1,0 0 1,0 0-1,-1 0 1,1 0-1,0 0 1,0 0 0,-1 0-1,1 0 1,0 0-1,-1 0 1,1 0-1,0 0 1,0-1-1,-1 1 1,1 0-1,0-1 1,-1 1-1,1 0 1,-1-1-1,1 1 1,0-1 0,-1 1-1,1-1 1,-1 1-1,1-1 1,-1 1-1,0-1 1,1 0-1,-1 1 1,1-1-1,-1 0 1,0 1-1,0-1 1,1 0-1,-1 1 1,0-1 0,0 0-1,0 0 1,0 1-1,0-1 1,0 0-1,0 0 1,0 0-1,-4-23 79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47.198"/>
    </inkml:context>
    <inkml:brush xml:id="br0">
      <inkml:brushProperty name="width" value="0.05" units="cm"/>
      <inkml:brushProperty name="height" value="0.05" units="cm"/>
    </inkml:brush>
  </inkml:definitions>
  <inkml:trace contextRef="#ctx0" brushRef="#br0">62 16 12387,'-1'-2'67,"-1"1"1,0-1 0,1 1 0,-1 0-1,0 0 1,1 0 0,-1 0 0,0 0-1,0 0 1,0 0 0,0 1 0,0-1-1,0 1 1,0-1 0,0 1 0,0 0 0,-3 0-1,4 0-50,0 0 0,0 0 0,0 0 0,0 0 0,0 0-1,0 1 1,0-1 0,0 0 0,0 1 0,0-1 0,0 1 0,0-1-1,0 1 1,0-1 0,0 1 0,0 0 0,1-1 0,-1 1 0,0 0-1,0 0 1,1 0 0,-1-1 0,1 1 0,-1 0 0,0 0 0,1 0-1,0 0 1,-1 0 0,1 0 0,0 0 0,-1 0 0,1 0 0,0 0 0,0 3-1,0-3-12,0 1-1,0 0 0,1 0 0,-1 0 1,1-1-1,0 1 0,-1 0 0,1-1 1,0 1-1,0 0 0,0-1 1,0 1-1,0-1 0,0 0 0,0 1 1,1-1-1,-1 0 0,1 1 0,1 0 1,35 23-39,-27-19 28,31 19-4,1-3 0,1-1 0,1-2-1,0-2 1,1-2 0,59 10 0,-85-20 4,0 0 0,-1 1 0,1 1 1,-1 1-1,33 18 0,-19-5 10,0 2 1,30 28-1,-63-51-13,1 1 0,-1-1 0,1 1 1,0-1-1,-1 1 0,1-1 0,0 1 0,-1-1 0,1 1 0,0-1 1,-1 0-1,1 0 0,0 1 0,0-1 0,-1 0 0,1 0 1,0 0-1,0 0 0,-1 0 0,2 0 0,-1 0-13,-1 0 1,1-1-1,-1 1 1,0 0-1,1-1 0,-1 1 1,0 0-1,1-1 0,-1 1 1,0-1-1,0 1 0,1 0 1,-1-1-1,0 1 0,0-1 1,0 1-1,0-1 0,0 1 1,1-1-1,-1 1 0,0-1 1,0 1-1,0-1 0,0-3-50,-1-1-1,1 1 0,0 0 0,-1 0 0,0 0 0,-2-6 0,-7-12-158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47.583"/>
    </inkml:context>
    <inkml:brush xml:id="br0">
      <inkml:brushProperty name="width" value="0.05" units="cm"/>
      <inkml:brushProperty name="height" value="0.05" units="cm"/>
    </inkml:brush>
  </inkml:definitions>
  <inkml:trace contextRef="#ctx0" brushRef="#br0">5 224 9474,'-1'1'58,"1"0"1,-1 0-1,1 1 0,-1-1 0,1 0 1,-1 0-1,1 0 0,0 1 1,0-1-1,0 0 0,0 1 0,0-1 1,0 0-1,0 1 0,0-1 0,0 0 1,1 0-1,-1 1 0,0-1 1,1 0-1,-1 0 0,1 0 0,-1 1 1,1-1-1,0 0 0,0 0 0,-1 0 1,3 2-1,25 31 428,-26-33-452,7 8-12,1-1 0,0 0 1,0 0-1,1-1 0,0 0 0,0-1 0,0-1 1,1 1-1,0-2 0,0 0 0,23 5 1,-19-6 8,0-1 0,0-1 0,1 0-1,-1-1 1,1 0 0,-1-2 0,0 0 0,30-8 0,-43 10-5,0-1 0,0 0-1,0-1 1,0 1-1,0-1 1,-1 1 0,1-1-1,-1 0 1,1 0 0,-1 0-1,1 0 1,-1 0 0,0-1-1,0 1 1,0-1 0,0 1-1,-1-1 1,1 0-1,-1 1 1,1-1 0,-1 0-1,0 0 1,0 0 0,0 0-1,-1 0 1,1-1 0,-1 1-1,0 0 1,1-4 0,-2-9 131,0 0 0,-1 0 1,-1 0-1,-7-24 0,6 25-86,-47-140 263,45 132-345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4.070"/>
    </inkml:context>
    <inkml:brush xml:id="br0">
      <inkml:brushProperty name="width" value="0.05" units="cm"/>
      <inkml:brushProperty name="height" value="0.05" units="cm"/>
    </inkml:brush>
  </inkml:definitions>
  <inkml:trace contextRef="#ctx0" brushRef="#br0">19 1 15083,'-11'150'2155,"10"-134"-2033,-6 399-222,7-411 103,4 29 7,-4-32-13,0-1 0,0 1 0,0 0 1,0-1-1,0 1 0,0-1 0,0 1 1,0 0-1,1-1 0,-1 1 0,0-1 0,1 1 1,-1-1-1,0 1 0,1-1 0,-1 1 0,0-1 1,1 1-1,-1-1 0,1 0 0,-1 1 1,1-1-1,-1 1 0,1-1 0,-1 0 0,1 0 1,-1 1-1,1-1 0,0 0 0,-1 0 1,1 0-1,-1 0 0,1 1 0,0-1 0,-1 0 1,1 0-1,-1 0 0,1 0 0,0-1 0,-1 1 1,1 0-1,-1 0 0,2 0 0,11-8-28,0 1 0,-1-2 0,0 0 0,0 0 0,-1-1 0,11-12 0,6-5-12,-5 7 23,-2 0-23,0 2 0,1 0-1,31-18 1,-52 35 21,1 0 0,-1 1 1,0-1-1,0 0 0,1 1 0,-1-1 1,0 1-1,1-1 0,-1 1 0,0 0 1,1 0-1,-1 0 0,0-1 0,1 1 1,-1 0-1,1 1 0,-1-1 0,0 0 1,1 0-1,-1 1 0,2 0 0,-2-1-15,0 1-1,0 0 1,0 0-1,0 0 0,0 0 1,0 0-1,0 0 1,-1 0-1,1 1 0,0-1 1,-1 0-1,1 0 1,-1 1-1,1-1 1,-1 0-1,0 1 0,1 1 1,0 9-21,-1-1 0,0 1 0,-1-1 0,-2 14 0,2-10 632,1-13-528,-1 7 37,0 1-1,1-1 1,2 14-1,5-2 168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50.763"/>
    </inkml:context>
    <inkml:brush xml:id="br0">
      <inkml:brushProperty name="width" value="0.05" units="cm"/>
      <inkml:brushProperty name="height" value="0.05" units="cm"/>
    </inkml:brush>
  </inkml:definitions>
  <inkml:trace contextRef="#ctx0" brushRef="#br0">0 1 10882,'3'43'656,"11"58"1,-5-44-567,66 873-115,-75-437 86,0-1 139,28-200-107,1 70 0,-33-44-19,7-77 439,-9-19-437,5-214 15,1-4-241,1-5-178,-1 0 284,1 0 1,-1 0 0,1 1-1,0-1 1,-1 0-1,1 1 1,0-1 0,-1 0-1,1 1 1,0-1 0,0 1-1,-1-1 1,1 1-1,2-1 1,5 0-150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53.183"/>
    </inkml:context>
    <inkml:brush xml:id="br0">
      <inkml:brushProperty name="width" value="0.05" units="cm"/>
      <inkml:brushProperty name="height" value="0.05" units="cm"/>
    </inkml:brush>
  </inkml:definitions>
  <inkml:trace contextRef="#ctx0" brushRef="#br0">8147 1 10034,'-7'2'372,"0"0"-1,0-1 1,0 0-1,0 0 1,0 0 0,0-1-1,-11-1 1,-8 1-307,-156 1 201,95 0-165,-93 7 106,-106 18 387,166-16-370,26 2-144,-111 30-1,-64 8-68,-109-18 2,-42 4-29,-631 60-136,54-99 433,755-13-382,-513-30-395,71 52 528,186-1 513,400-11-388,1-4 0,1-4-1,-105-29 1,131 24-100,-1 3 0,-141-12 0,172 24 36,0-1-1,0-2 1,-68-22 0,94 25-119,-1 0-1,0 2 1,0 0 0,0 0 0,0 1 0,0 1-1,0 1 1,0 0 0,0 1 0,1 0 0,-17 5 0,5 1-93,1 2 0,-1 0 1,2 1-1,0 2 1,-29 19-1,51-31 95,-48 28 20,46-28-34,0 1 0,0-1-1,0 1 1,-1-1 0,1 0 0,0-1 0,-1 1-1,1-1 1,0 0 0,-1 0 0,-5-1-1,-22-3-214,12 0 113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54.235"/>
    </inkml:context>
    <inkml:brush xml:id="br0">
      <inkml:brushProperty name="width" value="0.05" units="cm"/>
      <inkml:brushProperty name="height" value="0.05" units="cm"/>
    </inkml:brush>
  </inkml:definitions>
  <inkml:trace contextRef="#ctx0" brushRef="#br0">50 17 10994,'-4'-3'376,"-13"-10"2556,10 15-1577,2 12-722,-4 50-478,4 0-1,3 84 1,2-112-117,4 156-94,-1-146 59,3 1-1,13 52 1,-23-121 95,1 0 0,1 0 0,1-33 0,8-74-177,15-35-109,-17 140 114,2 0 0,0 0 0,1 1-1,19-36 1,-23 52 13,0 0 0,0 1 0,1-1 0,0 1 0,1 0 0,-1 0 0,1 1 0,0 0 1,0 0-1,1 0 0,10-5 0,-12 8-10,-1-1 0,1 1 0,0 1 0,0-1 0,0 1 0,1 0 1,-1 0-1,0 0 0,0 1 0,0 0 0,1 0 0,-1 0 0,0 0 1,0 1-1,1 0 0,-1 0 0,9 4 0,-11 0 255,-9 1-38,-13 6 67,16-11-178,-62 36 415,-94 58-180,158-95-274,1 0-1,0 0 1,0 0 0,0 1 0,0-1 0,0 0 0,-1 0 0,1 0 0,0 0-1,0 0 1,0 0 0,0 0 0,-1 1 0,1-1 0,0 0 0,0 0-1,0 0 1,-1 0 0,1 0 0,0 0 0,0 0 0,0 0 0,0 0 0,-1 0-1,1 0 1,0 0 0,0 0 0,0 0 0,-1 0 0,1-1 0,0 1-1,0 0 1,0 0 0,-1 0 0,1 0 0,0 0 0,0 0 0,0 0 0,0-1-1,0 1 1,-1 0 0,1 0 0,0 0 0,0 0 0,0 0 0,0-1-1,0 1 1,0 0 0,0 0 0,0 0 0,0-1 0,0 1 0,-1 0 0,1 0-1,0 0 1,0-1 0,0 1 0,0 0 0,0 0 0,0 0 0,1 0-1,-1-1 1,0 1 0,0 0 0,0 0 0,0-1 0,3-13-34,7-11-41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6:55.503"/>
    </inkml:context>
    <inkml:brush xml:id="br0">
      <inkml:brushProperty name="width" value="0.05" units="cm"/>
      <inkml:brushProperty name="height" value="0.05" units="cm"/>
    </inkml:brush>
  </inkml:definitions>
  <inkml:trace contextRef="#ctx0" brushRef="#br0">0 7 13731,'8'-6'1512,"-8"10"-1432,0 9 656,0 1-287,-2 11-281,1 5-80,-1 7-104,2 2 0,0 4-120,3-2-81,0-6 193,-2-7-32,4-16-24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00.463"/>
    </inkml:context>
    <inkml:brush xml:id="br0">
      <inkml:brushProperty name="width" value="0.05" units="cm"/>
      <inkml:brushProperty name="height" value="0.05" units="cm"/>
    </inkml:brush>
  </inkml:definitions>
  <inkml:trace contextRef="#ctx0" brushRef="#br0">19 1 12387,'2'16'253,"-2"0"0,0 0 0,-1 0 0,-5 28 0,0 7-23,-2 112-57,8-134-142,1 1 0,2-1 0,10 45 0,-13-74-30,0 1-1,0 0 0,0-1 1,0 1-1,0 0 1,0-1-1,0 1 1,0-1-1,1 1 1,-1 0-1,0-1 1,1 1-1,-1-1 1,0 1-1,1-1 1,-1 1-1,0-1 1,1 1-1,-1-1 1,1 1-1,-1-1 1,1 0-1,-1 1 1,1-1-1,-1 0 0,1 1 1,0-1-1,0 0 1,0 0 1,-1 0 0,1-1-1,0 1 1,0 0 0,0-1 0,-1 1 0,1-1 0,0 0-1,-1 1 1,1-1 0,0 1 0,-1-1 0,1 0 0,-1 0 0,1 1-1,-1-1 1,1-1 0,19-41 71,-18 39-66,11-32 33,23-50 85,-31 76-117,0 1 0,0-1 0,1 2 0,1-1 0,0 0 0,10-10 0,-16 18-11,0 0 0,0 0 0,-1 0-1,1 1 1,0-1 0,0 0 0,0 0 0,0 1 0,0-1 0,0 0-1,0 1 1,0-1 0,1 1 0,-1-1 0,0 1 0,0 0-1,0-1 1,1 1 0,-1 0 0,0 0 0,0 0 0,0 0 0,1 0-1,-1 0 1,0 0 0,0 0 0,1 1 0,-1-1 0,0 0-1,0 1 1,0-1 0,0 1 0,1-1 0,-1 1 0,0-1 0,0 1-1,0 0 1,0 0 0,-1 0 0,1-1 0,0 1 0,0 0-1,0 0 1,-1 0 0,1 0 0,0 0 0,-1 0 0,1 1 0,-1-1-1,1 2 1,2 5-18,0-1 1,0 1-1,-1 0 0,-1 0 0,1 0 0,0 11 0,-5 33 52,2-44-16,-1 1-1,2 0 1,-1 0 0,2 0-1,-1-1 1,1 1 0,0 0-1,1 0 1,4 14 0,0-16-3,1-6-3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01.352"/>
    </inkml:context>
    <inkml:brush xml:id="br0">
      <inkml:brushProperty name="width" value="0.05" units="cm"/>
      <inkml:brushProperty name="height" value="0.05" units="cm"/>
    </inkml:brush>
  </inkml:definitions>
  <inkml:trace contextRef="#ctx0" brushRef="#br0">3 0 13595,'-1'3'69,"1"0"1,-1 0-1,1 0 1,0-1 0,0 1-1,0 0 1,0 0-1,1 0 1,-1 0-1,1 0 1,-1 0-1,3 4 1,16 35-122,-12-28 129,4 9-96,10 22 40,1-1 0,50 71 0,-68-110 58,-3-8-29,-5-10-7,3 10-36,-4-11 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01.802"/>
    </inkml:context>
    <inkml:brush xml:id="br0">
      <inkml:brushProperty name="width" value="0.05" units="cm"/>
      <inkml:brushProperty name="height" value="0.05" units="cm"/>
    </inkml:brush>
  </inkml:definitions>
  <inkml:trace contextRef="#ctx0" brushRef="#br0">0 203 12059,'0'-1'31,"0"1"1,0-1 0,0 1-1,0 0 1,0-1 0,0 1-1,1-1 1,-1 1 0,0 0-1,0-1 1,0 1 0,0-1-1,0 1 1,1 0 0,-1-1-1,0 1 1,0 0 0,1-1-1,-1 1 1,0 0 0,1 0-1,-1-1 1,0 1 0,1 0-1,-1 0 1,0 0 0,1-1-1,-1 1 1,0 0 0,1 0-1,19-14-59,-14 10 85,10-7-24,70-58 155,-79 62-141,-1 1 0,1-2-1,-1 1 1,0-1 0,0 0 0,-1 0-1,-1 0 1,1-1 0,3-8 0,-8 8-526,-7 12-137,-13 13-839,15-11 865,-45 27-1941,40-26 2327,0 0 1,0 1 0,0 0-1,1 0 1,-10 11 0,7-4 257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02.235"/>
    </inkml:context>
    <inkml:brush xml:id="br0">
      <inkml:brushProperty name="width" value="0.05" units="cm"/>
      <inkml:brushProperty name="height" value="0.05" units="cm"/>
    </inkml:brush>
  </inkml:definitions>
  <inkml:trace contextRef="#ctx0" brushRef="#br0">106 81 6033,'10'-27'1168,"-8"19"-676,0 0-1,1 1 1,0 0 0,1-1 0,5-7 0,-25 49 1326,3-4-1873,-27 31 307,37-56-143,0 0 0,-1-1-1,0 0 1,0 0 0,0 0-1,-1-1 1,1 1 0,-1-1-1,0 0 1,-9 5 0,0-7 744,14-3-699,7-1-482,8-3 249,0 0 1,0-1-1,0-1 1,-1 0 0,0-1-1,20-17 1,6-3 60,-27 20 12,23-19 0,-15 6-14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02.641"/>
    </inkml:context>
    <inkml:brush xml:id="br0">
      <inkml:brushProperty name="width" value="0.05" units="cm"/>
      <inkml:brushProperty name="height" value="0.05" units="cm"/>
    </inkml:brush>
  </inkml:definitions>
  <inkml:trace contextRef="#ctx0" brushRef="#br0">53 8 14787,'0'-4'1296,"1"2"-911,-2 1 399,1 2-376,0 8-176,-2 5-64,1 15-216,-1 5-48,-2 11-24,1 3 8,-1 5-168,-2 1-144,-3-1 360,1-8-32,-5-23-40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55.152"/>
    </inkml:context>
    <inkml:brush xml:id="br0">
      <inkml:brushProperty name="width" value="0.05" units="cm"/>
      <inkml:brushProperty name="height" value="0.05" units="cm"/>
    </inkml:brush>
  </inkml:definitions>
  <inkml:trace contextRef="#ctx0" brushRef="#br0">0 354 12379,'0'0'35,"0"0"1,0 1 0,0-1-1,0 0 1,0 1 0,0-1 0,0 0-1,0 0 1,0 1 0,0-1-1,0 0 1,0 1 0,0-1-1,1 0 1,-1 0 0,0 1 0,0-1-1,0 0 1,0 1 0,0-1-1,1 0 1,-1 0 0,0 0-1,0 1 1,0-1 0,1 0 0,-1 0-1,0 0 1,0 1 0,1-1-1,-1 0 1,0 0 0,1 0-1,-1 0 1,12-4 114,10-14-309,0-7 218,-1 0-1,30-50 1,26-63 240,-48 84-169,-24 44-104,2-3 156,-5 15-98,-1 9-52,1 15-14,1-1-1,1 0 0,13 43 0,-6-26-18,22 80-49,-25-99 34,0-1 1,2 0 0,13 23-1,-4-21-5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4.801"/>
    </inkml:context>
    <inkml:brush xml:id="br0">
      <inkml:brushProperty name="width" value="0.05" units="cm"/>
      <inkml:brushProperty name="height" value="0.05" units="cm"/>
    </inkml:brush>
  </inkml:definitions>
  <inkml:trace contextRef="#ctx0" brushRef="#br0">213 49 13459,'1'-1'129,"-1"-1"0,0 1 0,0-1 0,0 0 0,0 1 0,0-1 0,0 1 1,0-1-1,-1 0 0,1 1 0,0-1 0,-1 1 0,1-1 0,-1 1 0,0-1 0,0 1 0,1-1 0,-1 1 0,0 0 0,0-1 1,0 1-1,0 0 0,-1 0 0,1 0 0,0 0 0,0 0 0,-1 0 0,1 0 0,0 0 0,-1 1 0,-2-2 0,1 1-59,1 0 0,-1 0-1,0 0 1,0 1 0,0-1-1,1 1 1,-1 0-1,0 0 1,0 0 0,0 0-1,0 0 1,1 1 0,-1-1-1,0 1 1,0 0-1,0 0 1,-3 1 0,-2 4-79,-1 0 0,1 0 0,0 1-1,1 0 1,0 0 0,0 0 0,0 1 0,1 0 0,0 1 0,-6 11 0,3-4-64,1 0 0,1 1-1,0 0 1,2 0 0,-5 18 0,9-33 40,1 1 1,-1-1-1,1 0 0,-1 1 1,1-1-1,0 1 1,0-1-1,0 1 0,0-1 1,0 1-1,1-1 0,-1 1 1,1-1-1,-1 0 0,1 1 1,0-1-1,0 0 1,0 0-1,0 1 0,1-1 1,-1 0-1,0 0 0,1 0 1,3 3-1,-3-4-7,1 0 0,-1 0 0,0 0 0,1 0 0,-1-1 0,1 1 0,-1-1 0,1 0 0,0 0 0,-1 0 1,1 0-1,-1 0 0,1 0 0,-1-1 0,1 1 0,-1-1 0,1 1 0,-1-1 0,1 0 0,-1 0 0,0 0 0,1-1 0,3-2 0,10-7-60,0-1 0,-1-1 0,0 0 0,-1-1 0,0-1 0,-1 0 1,-1 0-1,0-2 0,-1 1 0,11-25 0,-22 41 100,0 0 1,0 0-1,0 0 0,0-1 1,0 1-1,0 0 0,0 0 1,0 0-1,0 0 0,-1 0 0,1 0 1,0 0-1,0 0 0,0 0 1,0 0-1,0 0 0,0 0 1,0 0-1,0 0 0,0 0 1,0 0-1,0 0 0,0 0 1,0 0-1,0 0 0,0 0 1,0 0-1,0-1 0,-6 12 19,4-5-17,1 0 0,0 0-1,0 1 1,0-1 0,1 1 0,0-1 0,0 0 0,1 1-1,0-1 1,2 9 0,-2-13-3,0 0 0,0 0 0,0 0 1,0 0-1,0 0 0,0 0 0,0-1 0,1 1 0,-1 0 0,0-1 0,1 1 0,0-1 1,-1 0-1,1 1 0,0-1 0,0 0 0,0 0 0,0 0 0,-1 0 0,1-1 0,0 1 0,1 0 1,-1-1-1,0 0 0,0 1 0,0-1 0,0 0 0,0 0 0,0 0 0,0 0 0,1 0 1,-1-1-1,0 1 0,0-1 0,2 0 0,12-4-4,-1-1 1,0-1-1,0 0 0,0 0 1,-1-2-1,22-16 0,-12 8-14,-4 2-9,-15 11-5,0 0 1,0 0-1,1 0 0,-1 1 0,1 0 0,0 0 0,0 0 1,0 1-1,12-4 0,-17 6 20,1 0 1,-1 0-1,0 1 0,0-1 1,0 0-1,0 1 1,0-1-1,0 1 0,1-1 1,-1 1-1,0 0 0,0-1 1,-1 1-1,1 0 1,0-1-1,0 1 0,0 0 1,0 0-1,-1 0 0,1 0 1,0 0-1,-1 0 1,1 0-1,-1 0 0,1 0 1,-1 0-1,1 1 1,-1-1-1,0 0 0,0 0 1,1 0-1,-1 2 0,1 7-59,0-1 1,0 20-1,0-15 22,-2-14 56,1 1 0,0 0 0,0-1 0,0 1-1,0 0 1,0 0 0,0-1 0,0 1 0,1 0 0,-1-1-1,0 1 1,0 0 0,0-1 0,1 1 0,-1 0-1,0-1 1,1 1 0,-1-1 0,1 1 0,-1 0 0,0-1-1,1 1 1,-1-1 0,1 1 0,0 0 0,15-7 166,-3 0-124,-10 4-39,0 1-1,0 0 0,0 0 0,0 0 1,0 0-1,1 0 0,-1 1 0,0-1 1,7 1-1,-9 0-14,0 1 1,0-1-1,0 0 1,0 1-1,0 0 1,0-1-1,0 1 1,0-1-1,0 1 1,0 0-1,0 0 1,0-1 0,0 1-1,-1 0 1,1 0-1,0 0 1,-1 0-1,1 0 1,-1 0-1,1 0 1,-1 0-1,1 0 1,-1 0-1,0 1 1,1-1-1,-1 0 1,0 0-1,0 0 1,0 0-1,0 1 1,0 0-1,0 17-12,0-15-147,-1-1 0,1 0-1,0 1 1,0-1 0,0 1 0,1-1 0,-1 1-1,1-1 1,0 0 0,0 1 0,2 5 0,4-7-90,2-6-74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56.716"/>
    </inkml:context>
    <inkml:brush xml:id="br0">
      <inkml:brushProperty name="width" value="0.05" units="cm"/>
      <inkml:brushProperty name="height" value="0.05" units="cm"/>
    </inkml:brush>
  </inkml:definitions>
  <inkml:trace contextRef="#ctx0" brushRef="#br0">124 0 13371,'-13'47'516,"3"1"1,-7 56-1,7-37-342,-9 49-161,-34 282 73,53-393-87,-1 6-5,1 1 0,0-1-1,3 19 1,-3-28 5,0 0 0,1 1-1,-1-1 1,1 0 0,0 0 0,-1 0 0,1 0 0,0 0-1,0 0 1,0 0 0,1 0 0,-1-1 0,0 1 0,1 0-1,-1-1 1,1 1 0,0-1 0,-1 1 0,1-1 0,0 0-1,0 0 1,0 0 0,0 0 0,0 0 0,2 1 0,3-1-2,0 0 0,-1 0 0,1-1 0,0 0 0,0 0 0,0-1 0,0 0 0,10-2 0,59-20 8,-55 16-7,182-70-396,-164 59 141,-1-1 0,-1-2 0,38-29 0,-65 42 158,1-1 0,-1 0 0,-1 0 0,0-1 0,0 0 0,-1-1 0,0 0 0,8-16 0,-12 19 135,0-1 0,0 0-1,-1-1 1,0 1 0,-1-1-1,0 1 1,-1-1 0,1 0-1,-2 0 1,0 1 0,-1-19-1,0 25 41,1-1 0,-1 1 0,0 0 0,0 0 0,0 0-1,0-1 1,0 1 0,-1 0 0,1 1 0,-1-1 0,-3-4 0,4 6-43,1 1-1,-1-1 1,0 0 0,0 0 0,0 0 0,0 1 0,0-1-1,0 1 1,0-1 0,0 1 0,0-1 0,-1 1 0,1-1 0,0 1-1,0 0 1,0 0 0,-1 0 0,1-1 0,0 1 0,0 0-1,0 1 1,-1-1 0,1 0 0,0 0 0,0 0 0,0 1-1,0-1 1,-1 0 0,1 1 0,0 0 0,0-1 0,0 1-1,-1 0 1,-3 3 50,0 0-1,1 0 0,-1 0 1,1 1-1,0-1 0,0 1 1,1 0-1,-1 1 0,1-1 1,-5 11-1,0 4 15,-11 38-1,14-41-104,2 0 1,0 1-1,1-1 0,0 30 0,2-40-10,0 1-1,1-1 0,0 0 1,0 1-1,0-1 1,1 0-1,1 1 1,-1-1-1,1 0 1,0-1-1,1 1 1,-1-1-1,8 10 0,-9-13 8,1-1 0,-1 1-1,0-1 1,1 1-1,0-1 1,0 0-1,-1 0 1,1-1 0,0 1-1,0-1 1,1 1-1,-1-1 1,0 0-1,0 0 1,1 0 0,-1-1-1,1 1 1,3-1-1,-2 0-3,0 0 0,1-1 0,-1 0 0,0 0 0,0-1 0,0 1-1,0-1 1,0 0 0,0-1 0,7-4 0,3-3 16,-1-1-1,-1 0 1,0-1 0,-1 0-1,0-1 1,10-15 0,-11 14 228,-1-1 0,15-30 1,-25 45-222,0 0 0,0 0 0,0 0-1,0 1 1,0-1 0,0 0 0,0 0 0,0 0 0,0 0 0,0 0 0,0 0 0,1 0-1,-1 0 1,0 0 0,0 0 0,0 0 0,0 0 0,0 0 0,0 0 0,0 0 0,0 0 0,0 0-1,0 0 1,0 0 0,0 0 0,1 0 0,-1 0 0,0 0 0,0 0 0,0 0 0,0 0 0,0 0-1,0 0 1,0 0 0,0 0 0,0 0 0,0 0 0,0 0 0,0 0 0,0 0 0,0-1-1,1 1 1,-1 0 0,0 0 0,0 0 0,0 0 0,0 0 0,0 0 0,0 0 0,0 0 0,0 0-1,0 0 1,0 0 0,0 0 0,0 0 0,0-1 0,0 1 0,0 0 0,0 0 0,0 0 0,0 0-1,0 0 1,0 0 0,0 0 0,1 9 199,-2 16-56,1-24-121,0 6-17,0 0 0,0-1-1,0 1 1,1 0-1,0 0 1,1-1 0,0 1-1,0 0 1,0-1-1,5 10 1,-6-14-20,0 0 0,1 0 0,-1 1-1,1-1 1,0 0 0,-1 0 0,1-1 0,0 1 0,0 0 0,0-1 0,0 1 0,1-1 0,-1 1-1,0-1 1,1 0 0,-1 0 0,0 0 0,1 0 0,-1-1 0,1 1 0,0-1 0,-1 0-1,1 1 1,-1-1 0,1 0 0,0 0 0,-1-1 0,1 1 0,4-2 0,6-1-18,-1-1 0,0-1 0,-1 0 0,1 0 0,18-13 0,54-44-77,-46 33 64,-31 23 35,2 0-17,-1-1 0,1 1 0,0 1-1,16-7 1,-24 11 14,1 0 0,-1 1 0,1-1 0,-1 1 0,1-1 0,0 1 0,-1 0 1,1 0-1,0-1 0,-1 1 0,1 0 0,0 1 0,-1-1 0,1 0 0,0 0 0,-1 1 0,1-1 0,0 1 0,-1-1 0,1 1 0,-1 0 0,1-1 0,-1 1 0,0 0 0,1 0 0,-1 0 0,0 0 0,1 1 0,-1-1 0,0 0 0,0 0 0,0 1 0,0-1 0,0 0 0,1 4 1,8 20-93,-8-17 82,1 0-1,1-1 0,-1 1 0,1-1 0,8 12 1,-11-18 3,0 0 0,0 0 1,0 0-1,0 0 1,0 0-1,0 0 0,0 0 1,1-1-1,-1 1 0,0 0 1,0-1-1,1 1 0,-1-1 1,0 1-1,1-1 0,-1 0 1,1 0-1,-1 1 1,1-1-1,-1 0 0,0 0 1,1 0-1,-1 0 0,1-1 1,-1 1-1,1 0 0,-1-1 1,0 1-1,1-1 1,-1 1-1,0-1 0,0 0 1,1 1-1,-1-1 0,0 0 1,0 0-1,0 0 0,2-1 1,23-21-208,0-2 0,-2 0 0,21-29-1,26-26-2562,-57 65 1822,-8 7 365,0 2-1,1-1 1,-1 0 0,1 1-1,1 1 1,-1-1-1,1 1 1,0 0-1,10-4 1,-18 9 620,0 0-1,0 0 1,1 0 0,-1 0 0,0 0-1,0-1 1,1 1 0,-1 0 0,0 0-1,0 0 1,1 0 0,-1 0 0,0 0-1,0 0 1,1 0 0,-1 0 0,0 0-1,1 1 1,-1-1 0,0 0 0,0 0 0,1 0-1,-1 0 1,0 0 0,0 0 0,0 0-1,1 1 1,-1-1 0,0 0 0,0 0-1,0 0 1,1 0 0,-1 1 0,0-1-1,0 0 1,0 0 0,0 1 0,-1 10 629,-11 12 1037,-24 19 1545,-8 10-1490,40-46-1671,0 0 0,1 0-1,-1 0 1,1 0-1,1 0 1,-1 1-1,-2 8 1,5-14-78,0 0 0,0-1 1,-1 1-1,1 0 0,0 0 0,0 0 1,0-1-1,0 1 0,0 0 0,0 0 1,0 0-1,0-1 0,0 1 0,0 0 0,0 0 1,1 0-1,-1-1 0,0 1 0,1 0 1,-1 0-1,0-1 0,1 1 0,-1 0 1,1-1-1,-1 1 0,1 0 0,-1-1 0,1 1 1,1 0-2,-1-1 0,0 1 0,1-1 0,-1 0 0,0 0 0,1 0 0,-1 0 0,1 0 1,-1 0-1,0 0 0,1 0 0,-1 0 0,0 0 0,3-2 0,4 0-5,0-1 0,-1 0 1,1-1-1,11-7 0,2-6 143,-1 0 0,0-2-1,-1 0 1,-2-1 0,0 0 0,-1-2 0,0 0 0,-2 0-1,17-39 1,-34 74 209,0 0 0,1 0 0,-2 25 0,3 59-433,1-83-208,2 0 0,-1 0 0,6 16 0,-7-28 252,1 1 1,-1-1 0,1 1-1,0-1 1,0 1 0,0-1-1,0 1 1,1-1-1,-1 0 1,0 0 0,1 0-1,0 1 1,-1-2 0,1 1-1,0 0 1,0 0 0,0 0-1,1-1 1,-1 1-1,0-1 1,0 0 0,1 0-1,4 2 1,-5-3 3,0 0 0,0 0-1,0 0 1,0 0 0,0-1 0,0 1 0,0-1-1,0 1 1,3-2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7:57.230"/>
    </inkml:context>
    <inkml:brush xml:id="br0">
      <inkml:brushProperty name="width" value="0.05" units="cm"/>
      <inkml:brushProperty name="height" value="0.05" units="cm"/>
    </inkml:brush>
  </inkml:definitions>
  <inkml:trace contextRef="#ctx0" brushRef="#br0">1 578 10122,'5'-3'266,"1"-1"0,-1 0 0,0 0 0,0-1 0,0 0 0,-1 0 0,0 0 0,7-9 0,3-5 321,38-50 159,-3-3 0,-3-1 0,54-120 0,-59 90-762,-88 327-632,43-201 718,-34 278 1307,31-190-1059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4.451"/>
    </inkml:context>
    <inkml:brush xml:id="br0">
      <inkml:brushProperty name="width" value="0.05" units="cm"/>
      <inkml:brushProperty name="height" value="0.05" units="cm"/>
    </inkml:brush>
  </inkml:definitions>
  <inkml:trace contextRef="#ctx0" brushRef="#br0">306 10 14227,'4'-10'1536,"-7"18"-1360,-8 16 521,-2 6-209,-4 17-280,-6 6-64,-6 15-120,-2 9-16,-4 9-8,2 2 0,2-11 0,2-5-56,6-15-376,3-7-80,9-26 408,11-16-97,11-33-47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5.137"/>
    </inkml:context>
    <inkml:brush xml:id="br0">
      <inkml:brushProperty name="width" value="0.05" units="cm"/>
      <inkml:brushProperty name="height" value="0.05" units="cm"/>
    </inkml:brush>
  </inkml:definitions>
  <inkml:trace contextRef="#ctx0" brushRef="#br0">120 1 11731,'0'12'262,"-1"0"1,-1 1 0,0-1 0,-5 15-1,-5 22 70,6 0-296,1 0 0,3 1 0,1-1 0,3 1 0,2-1 0,2 0 0,3 0 0,1-1 0,27 75 0,-28-100-9,5 20-83,-14-43 42,0 1 0,0-1 0,0 0 0,0 0 0,0 1 1,1-1-1,-1 0 0,0 1 0,0-1 0,0 0 0,0 1 0,0-1 0,0 0 0,0 1 1,0-1-1,0 0 0,0 1 0,-1-1 0,1 0 0,0 1 0,0-1 0,0 0 0,0 1 1,0-1-1,-1 0 0,1 0 0,0 1 0,0-1 0,0 0 0,-1 0 0,1 1 0,-9-6-472,-9-13 78,-7-16 639,2-1 0,1-1 1,2 0-1,-29-74 0,48 107-173,1 1-1,-1 0 1,0-1 0,0 1-1,1-1 1,0 1-1,-1-1 1,1 1-1,0-4 1,0 6-50,0-1 1,0 1-1,1 0 1,-1 0-1,0-1 1,0 1-1,0 0 1,0 0-1,0 0 0,0 0 1,1-1-1,-1 1 1,0 0-1,0 0 1,0 0-1,0 0 1,1 0-1,-1-1 0,0 1 1,0 0-1,0 0 1,1 0-1,-1 0 1,0 0-1,0 0 1,0 0-1,1 0 0,-1 0 1,0 0-1,0 0 1,1 0-1,-1 0 1,0 0-1,15 7 93,11 10-115,54 26 0,-68-38 24,-1-1 0,1 0 0,0-1 0,0 0 0,0-1 0,1 0 0,22-1 0,-23-1 15,0-1 0,0-1 0,-1 0 1,1-1-1,-1 0 0,1-1 0,-1 0 0,0-1 0,19-11 0,-22 12 35,0-1 0,-1-1-1,1 0 1,-1 0 0,-1 0 0,1-1 0,-1 1 0,0-2 0,-1 1 0,0-1 0,0 0 0,0 0 0,4-10 0,-6 7 66,0 4 143,-3 12-30,1 17-200,-1-12-55,1 0-1,1 0 0,0 0 0,0 0 0,1 0 0,0 0 0,7 12 0,-9-20 18,0 1 0,1-1 0,-1 1-1,1-1 1,-1 0 0,1 1 0,0-1 0,0 0 0,0 0 0,0 0 0,1-1 0,-1 1-1,0 0 1,1-1 0,-1 0 0,1 1 0,-1-1 0,1 0 0,0 0 0,-1-1 0,1 1-1,0-1 1,0 1 0,0-1 0,-1 0 0,1 0 0,0 0 0,0 0 0,0 0 0,5-2-1,0-1 19,1 0-1,-1 0 0,0-1 0,0 0 0,0-1 0,-1 1 0,0-2 1,0 1-1,0-1 0,8-9 0,8-9 213,25-36 1,-42 51-154,-2 7 70,-4 8-72,-8 49 99,5-38-205,1 1 0,-1 34 0,3-50 17,0 0 0,0 1 0,0-1 0,1 0 0,-1 0 0,1 0 0,0 1 0,-1-1 0,1 0 0,0 0 0,2 3 0,-2-4 3,0-1 0,0 1-1,-1 0 1,1-1 0,0 1 0,0-1-1,0 1 1,0-1 0,0 1 0,0-1-1,0 0 1,0 1 0,0-1 0,0 0-1,0 0 1,0 1 0,0-1 0,0 0 0,0 0-1,0 0 1,0-1 0,0 1 0,0 0-1,0 0 1,0 0 0,0-1 0,0 1-1,0-1 1,0 1 0,0-1 0,8-3-131,-1-1 0,0 0 0,0 0 0,0-1 0,-1 0 0,10-10 0,42-51-359,-34 38 374,22-25-142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5.552"/>
    </inkml:context>
    <inkml:brush xml:id="br0">
      <inkml:brushProperty name="width" value="0.05" units="cm"/>
      <inkml:brushProperty name="height" value="0.05" units="cm"/>
    </inkml:brush>
  </inkml:definitions>
  <inkml:trace contextRef="#ctx0" brushRef="#br0">130 1 13027,'-5'1'254,"0"1"1,0 0 0,0 0-1,1 1 1,-1-1-1,1 1 1,-1 0 0,1 0-1,0 0 1,-7 8-1,7-7-75,-20 15-73,-19 18-60,43-36-51,-1 0 0,1 0 0,0 0 0,0-1 0,-1 1 0,1 0 0,0 0 0,0 0 0,0 0 0,0 0 0,0 0 0,0 0 0,0 0-1,0 0 1,1 0 0,-1-1 0,0 1 0,0 0 0,1 0 0,-1 0 0,1 0 0,-1-1 0,1 1 0,-1 0 0,1 0 0,-1-1 0,1 1 0,0 0 0,-1-1 0,1 1 0,0 0 0,-1-1 0,2 1 0,27 21-99,77 36 40,-67-38 40,46 31 0,-82-50 25,0 1-1,-1 0 1,1 1-1,0-1 0,-1 0 1,0 1-1,1 0 1,-1-1-1,0 1 1,0 0-1,-1 0 0,1 0 1,-1 0-1,1 0 1,-1 1-1,0-1 1,0 0-1,0 1 0,-1-1 1,1 0-1,-1 1 1,0-1-1,0 1 0,0-1 1,0 1-1,-1-1 1,1 0-1,-1 1 1,0-1-1,0 0 0,0 1 1,0-1-1,-1 0 1,1 0-1,-1 0 1,0 0-1,-2 3 0,0 0 55,-1-1 0,1 1 0,-1-1 0,0 0 0,0 0 0,0 0 0,-1-1-1,0 0 1,0 0 0,0 0 0,0-1 0,-1 0 0,1 0 0,-1-1 0,-12 3-1,14-4-19,-1 0-1,1 0 0,-1-1 0,1 0 0,-1-1 0,1 1 0,-1-1 0,1 0 0,-1 0 0,1 0 0,0-1 0,-1 0 0,1 0 1,0-1-1,0 1 0,1-1 0,-1 0 0,0 0 0,1-1 0,-6-5 0,-8-12 141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6.337"/>
    </inkml:context>
    <inkml:brush xml:id="br0">
      <inkml:brushProperty name="width" value="0.05" units="cm"/>
      <inkml:brushProperty name="height" value="0.05" units="cm"/>
    </inkml:brush>
  </inkml:definitions>
  <inkml:trace contextRef="#ctx0" brushRef="#br0">246 84 14691,'0'-6'333,"0"0"0,0 0 0,-1 0 0,0 0 0,0 0 0,-1 0 0,0 1 0,-3-8 0,4 11-277,1 1 1,-1-1-1,0 1 1,0-1-1,0 1 0,0 0 1,0 0-1,0-1 1,-1 1-1,1 0 1,0 0-1,-1 0 0,1 0 1,0 0-1,-1 0 1,0 1-1,1-1 1,-1 0-1,1 1 0,-1-1 1,0 1-1,1 0 1,-1-1-1,0 1 1,1 0-1,-1 0 0,0 0 1,1 0-1,-1 1 1,0-1-1,1 0 1,-1 1-1,0-1 0,-1 2 1,-5 1-50,1 0 0,0 1 1,0 0-1,0 0 0,1 1 1,-1 0-1,1 0 0,0 1 1,0-1-1,-4 8 0,-1 1-300,0 0 0,2 0 0,-14 26 0,22-36 142,-1-1 0,1 1 0,-1 0 0,1-1 0,0 1 0,0 0 0,0 5 0,1-8 121,0-1 0,0 0-1,0 1 1,0-1-1,0 1 1,0-1-1,0 0 1,0 1-1,0-1 1,1 1 0,-1-1-1,0 0 1,0 1-1,0-1 1,0 0-1,1 1 1,-1-1-1,0 0 1,0 1 0,1-1-1,-1 0 1,0 0-1,1 1 1,-1-1-1,0 0 1,1 0-1,-1 1 1,1-1 0,0 0-18,0 0 0,0 0 0,1 0 1,-1 0-1,0 0 0,0 0 0,0-1 1,1 1-1,-1 0 0,0-1 1,0 1-1,0-1 0,0 0 0,2 0 1,8-7-185,0 0 1,-1 0-1,0-1 1,0-1-1,9-11 1,-11 12 153,-1 1 1,1 0 0,0 0 0,0 1-1,1 0 1,0 0 0,0 1 0,11-5-1,-19 10 69,0 1 0,-1 0 0,1 0-1,0 0 1,-1 0 0,1-1 0,0 1-1,-1 0 1,1 0 0,0 0 0,-1 0-1,1 0 1,-1 1 0,1-1 0,0 0-1,-1 0 1,1 0 0,0 0 0,-1 1-1,1-1 1,-1 0 0,1 1 0,0-1-1,-1 0 1,1 1 0,-1-1 0,1 1-1,-1-1 1,0 1 0,1-1 0,-1 1-1,1-1 1,-1 1 0,0-1 0,1 1-1,-1 0 1,0-1 0,0 1 0,1 0-1,-1-1 1,0 1 0,0 1 0,3 31-175,-3-29 153,-14 529-212,13-523 265,0 9 47,0 0 1,-2-1-1,0 1 1,-1-1 0,-8 22-1,11-38 0,1 0 1,-1 0-1,0 0 0,0 0 1,0 0-1,-1-1 0,1 1 1,0 0-1,-1-1 0,1 1 1,-1-1-1,1 1 0,-1-1 1,0 0-1,1 1 0,-1-1 1,0 0-1,0 0 0,0-1 1,0 1-1,0 0 0,0 0 1,0-1-1,0 0 0,0 1 0,0-1 1,-1 0-1,1 0 0,0 0 1,0 0-1,0 0 0,0-1 1,0 1-1,0-1 0,0 1 1,0-1-1,-4-1 0,-1-1 131,0-1 0,0 0-1,0 0 1,0 0-1,1-1 1,0 0 0,-1-1-1,2 1 1,-6-7-1,2 2-134,2-1 0,0 1 0,0-1 0,1-1 0,0 1 0,1-1 0,0 0-1,1 0 1,0-1 0,1 1 0,0-1 0,1 1 0,1-1 0,0-13-1,1 15-46,1 1 0,0-1 0,0 1 0,1 0-1,0-1 1,1 1 0,1 0 0,-1 0 0,1 1 0,1-1-1,0 1 1,0 0 0,1 0 0,0 1 0,1-1-1,0 1 1,13-12 0,-3 7 48,1 1-1,0 0 1,1 1 0,22-9-1,25-9 23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7.039"/>
    </inkml:context>
    <inkml:brush xml:id="br0">
      <inkml:brushProperty name="width" value="0.05" units="cm"/>
      <inkml:brushProperty name="height" value="0.05" units="cm"/>
    </inkml:brush>
  </inkml:definitions>
  <inkml:trace contextRef="#ctx0" brushRef="#br0">170 149 13739,'0'-1'48,"0"0"1,0 0-1,1 0 0,-1 0 1,0 0-1,0 0 0,0 0 1,0 0-1,-1 1 1,1-1-1,0 0 0,0 0 1,0 0-1,-1 0 0,1 0 1,-1 0-1,1 0 0,0 0 1,-1 1-1,0-1 1,1 0-1,-1 0 0,1 1 1,-1-1-1,0 0 0,0 1 1,1-1-1,-1 0 0,0 1 1,0-1-1,0 1 1,0 0-1,1-1 0,-1 1 1,0 0-1,0-1 0,0 1 1,0 0-1,0 0 0,0 0 1,0 0-1,0 0 0,0 0 1,0 0-1,0 0 1,0 0-1,0 0 0,0 1 1,-1 0-1,-4 0 77,1 2-1,0-1 1,0 1 0,0-1-1,0 1 1,0 1 0,-6 5-1,2-1-111,0 1 0,0 0 0,1 0 0,1 1 0,0 0 1,0 0-1,1 1 0,0 0 0,1 0 0,0 0 0,0 1 0,-2 14 0,6-25-24,1 0 0,0 1 0,-1-1 1,1 0-1,0 1 0,0-1 0,0 0 0,0 0 1,0 1-1,0-1 0,0 0 0,0 1 0,1-1 1,-1 0-1,0 0 0,1 1 0,-1-1 0,1 0 1,0 0-1,-1 0 0,1 0 0,0 0 0,1 2 1,-1-2 0,0-1 0,1 1 1,-1-1-1,0 0 0,1 1 1,-1-1-1,0 0 1,1 0-1,-1 0 0,0 0 1,1 0-1,-1 0 0,1 0 1,-1 0-1,0 0 0,1-1 1,1 0-1,8-3-31,-1 0-1,0-1 0,18-12 1,79-62-62,-42 29 69,-63 48 24,-1 1 0,1 0 0,0-1 1,0 1-1,0 0 0,-1 0 1,1 0-1,0 1 0,0-1 1,0 0-1,0 1 0,1-1 1,-1 1-1,0 0 0,0 0 1,0-1-1,4 2 0,-4 0-1,0-1 0,-1 1 1,1 0-1,-1 0 0,1 0 0,-1 0 0,0 0 0,1 1 0,-1-1 0,0 0 1,0 1-1,1-1 0,-1 0 0,-1 1 0,1 0 0,0-1 0,0 1 0,0-1 1,-1 1-1,1 2 0,0 0 1,1-1 0,-1 1 0,1-1 1,-1 0-1,1 0 0,0 0 0,0 0 1,1 0-1,3 4 0,-5-6 17,1 0 1,-1 0-1,0 0 0,1 0 0,-1-1 0,1 1 1,-1 0-1,1-1 0,0 1 0,-1-1 0,1 0 1,0 0-1,-1 0 0,1 0 0,-1 0 1,1 0-1,0 0 0,-1 0 0,1 0 0,0-1 1,-1 1-1,1-1 0,-1 1 0,3-2 0,11-6 51,0 0-1,0-1 0,-1-1 0,0 0 0,17-17 0,34-24 57,-58 46-132,0 1 0,1 0 0,0 0 0,0 0 0,0 1 0,0 1 0,11-3 0,-16 4-4,0 1 1,0 0 0,0 0 0,1 1 0,-1-1 0,0 1 0,0-1 0,0 1 0,0 0 0,0 0 0,0 0 0,0 1-1,0-1 1,0 1 0,-1-1 0,1 1 0,-1 0 0,1 0 0,2 3 0,-3-2-3,1-1 1,0 0-1,-1 0 1,1 0-1,0 0 1,0 0-1,0-1 1,0 1-1,0-1 1,1 0-1,-1 0 1,0 0-1,1 0 1,-1-1-1,0 1 1,1-1-1,-1 0 1,4 0-1,1-2 8,-1 0-1,0 0 0,0-1 1,1 0-1,-2-1 0,1 1 1,0-1-1,-1 0 0,0-1 1,11-9-1,-4 2-12,0-1 0,-1-1-1,14-19 1,-34 47-7,1 1-1,1 0 1,1 0-1,0 0 1,-4 23-1,2-11-5,2-7 40,1 0 0,0 0 0,2 0 0,0 1 1,2-1-1,0 1 0,1-1 0,1 1 0,7 29 0,-6-37-6,-1 1-1,-1 0 1,-1-1-1,1 1 1,-2 0-1,0 0 0,-1-1 1,0 1-1,-7 20 1,7-26 9,0 0 0,-1-1 0,0 1 0,-1-1 0,0 0 0,0 0 0,0 0 0,-1-1 0,0 1-1,0-1 1,-1 0 0,1-1 0,-1 1 0,-1-1 0,1 0 0,-1-1 0,-11 7 0,18-11 9,-1 1 0,0-1 0,0 0 0,0 1 0,0-1 0,0 0 0,0 0 0,0 1 0,0-1 0,0 0 0,0 0 0,0 0 0,0 0 0,0-1 0,0 1 0,0 0 0,0 0 0,0 0 1,0-1-1,0 1 0,0-1 0,0 1 0,0-1 0,0 1 0,0-1 0,0 1 0,1-1 0,-1 0 0,0 1 0,0-1 0,1 0 0,-1 0 0,0 1 0,1-1 0,-1 0 0,1 0 0,-1 0 0,1 0 0,0 0 0,-1-2 0,-1-3 36,0-1 0,0 0 0,1 0-1,-1-13 1,1-3-28,1-1-1,2 0 0,0 0 0,1 1 0,1-1 0,9-27 0,-7 34-78,0 0 1,0 0-1,2 0 0,0 1 0,1 1 0,1-1 0,0 1 0,23-24 0,8 1-75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7.440"/>
    </inkml:context>
    <inkml:brush xml:id="br0">
      <inkml:brushProperty name="width" value="0.05" units="cm"/>
      <inkml:brushProperty name="height" value="0.05" units="cm"/>
    </inkml:brush>
  </inkml:definitions>
  <inkml:trace contextRef="#ctx0" brushRef="#br0">117 6 14699,'0'-1'28,"0"1"-1,0 0 1,0 0-1,0 0 0,0 0 1,0 0-1,0-1 1,0 1-1,0 0 1,0 0-1,0 0 1,0 0-1,0 0 0,0-1 1,0 1-1,0 0 1,0 0-1,0 0 1,0 0-1,0 0 1,0-1-1,0 1 1,0 0-1,0 0 0,0 0 1,0 0-1,0 0 1,0-1-1,-1 1 1,1 0-1,0 0 1,0 0-1,0 0 1,0 0-1,0 0 0,0 0 1,-1 0-1,1 0 1,0 0-1,0 0 1,0-1-1,0 1 1,0 0-1,-1 0 1,-9 1 426,-12 7 37,16-4-520,0 1 1,0-1-1,1 1 1,0 0-1,0 0 1,0 0-1,0 1 1,1 0-1,0-1 1,0 2-1,0-1 1,1 0-1,0 1 1,0 0-1,-2 11 1,5-17 6,0 0 1,0 0 0,0 0 0,0 0 0,0 0 0,0 0 0,1 0-1,-1 0 1,1 0 0,-1 0 0,1 0 0,-1 0 0,1 0 0,-1 0-1,1 0 1,0-1 0,-1 1 0,1 0 0,0 0 0,0-1 0,-1 1-1,1-1 1,0 1 0,0 0 0,0-1 0,2 1 0,31 11-310,-20-8 214,2 2 7,39 14 26,-52-18 76,0-1 0,0 1 0,0 0 0,0 0-1,0 0 1,0 0 0,0 1 0,-1-1 0,1 1 0,-1-1 0,0 1 0,4 5 0,-6-6 0,1 0 0,-1 0 0,1 1 0,-1-1 1,0 0-1,0 0 0,0 0 0,0 0 0,0 0 0,0 0 0,-1 0 0,1 0 1,-1 0-1,0 0 0,1 0 0,-1 0 0,0 0 0,0 0 0,0 0 0,0 0 1,-1-1-1,1 1 0,0 0 0,-1-1 0,-1 2 0,-5 5 42,-1 0-1,1 0 1,-11 6-1,8-6 98,-1 0-1,1 0 0,-1-2 1,-1 1-1,1-2 0,-1 0 1,-17 5-1,22-12 62,7-10-131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7.982"/>
    </inkml:context>
    <inkml:brush xml:id="br0">
      <inkml:brushProperty name="width" value="0.05" units="cm"/>
      <inkml:brushProperty name="height" value="0.05" units="cm"/>
    </inkml:brush>
  </inkml:definitions>
  <inkml:trace contextRef="#ctx0" brushRef="#br0">15 0 11819,'4'10'183,"-1"0"0,0 0 1,0 0-1,-1 0 1,0 0-1,-1 0 1,0 0-1,-1 1 1,-1 14-1,1-6-25,-17 316 417,2-110-132,16-216-264,2-13-16,5-21 66,-7 19-203,27-86 204,50-157-49,-59 198-325,2 1 1,48-82-1,-64 124 100,0 0 0,1 0 0,-1 1-1,2 0 1,-1 0 0,11-8 0,-16 14 27,1-1 0,0 1 0,0 0 0,0 0 0,0 0 0,0 0 0,0 0 0,0 0 0,0 0 0,1 1 0,-1-1 0,0 1 0,0 0 0,1-1 0,-1 1 0,0 0 0,1 1 0,-1-1 0,0 0 0,0 0 0,1 1 0,-1 0 0,0-1 0,0 1 0,0 0 0,0 0 0,0 0 0,0 0 0,0 0 0,2 2 0,-1-1-8,-1 0 1,1 0-1,-1 0 1,0 1-1,0-1 1,0 1-1,0-1 1,0 1 0,0 0-1,0 0 1,-1-1-1,0 1 1,1 0-1,-1 0 1,0 0-1,-1 1 1,2 3-1,-2-2 24,0 0 1,0 0-1,-1 0 0,1 0 0,-1-1 0,0 1 0,0 0 0,-1-1 0,0 1 1,-3 6-1,-2 2 108,0-1 1,-1 0-1,-1 0 1,0-1-1,-1 0 1,-19 17 0,6-10 157,-1 0 1,0-1 0,-46 22-1,69-38-270,-25 8-64,26-9 67,-1 0 0,1 1 1,-1-1-1,1 0 1,-1 0-1,1 0 1,0 0-1,-1 0 1,1 0-1,-1 0 0,1-1 1,-1 1-1,1 0 1,-1 0-1,1 0 1,-1 0-1,1 0 1,0-1-1,-1 1 0,1 0 1,-1 0-1,1-1 1,0 1-1,-1 0 1,1-1-1,0 1 1,-1-1-1,1 1 0,0 0 1,0-1-1,-1 1 1,1-1-1,0 1 1,0 0-1,0-1 1,-1 1-1,1-1 0,0 1 1,0-1-1,0 1 1,0-1-1,0 1 1,0-1-1,0 1 1,0-1-1,0 1 0,0 0 1,0-1-1,1 1 1,-1-1-1,0 1 1,0-1-1,9-24-109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8.536"/>
    </inkml:context>
    <inkml:brush xml:id="br0">
      <inkml:brushProperty name="width" value="0.05" units="cm"/>
      <inkml:brushProperty name="height" value="0.05" units="cm"/>
    </inkml:brush>
  </inkml:definitions>
  <inkml:trace contextRef="#ctx0" brushRef="#br0">102 200 11690,'0'-1'125,"0"0"-1,0 0 1,0-1-1,0 1 1,0 0-1,-1 0 0,1 0 1,0 0-1,-1 0 1,1 0-1,-1 0 0,0 0 1,1 0-1,-1 0 1,0 0-1,1 0 1,-1 0-1,0 0 0,0 0 1,0 0-1,0 1 1,0-1-1,0 0 0,0 1 1,-2-1-1,2 0-67,0 1 0,0 0 0,0 1 0,-1-1 0,1 0 0,0 0 0,0 0 0,0 1 0,0-1 0,0 1 0,-1-1 0,1 1 0,0-1 0,0 1 0,0 0 0,0-1 0,1 1 0,-1 0 0,0 0 0,0 0 0,0-1 0,1 1 0,-1 0 0,0 0 1,0 2-1,-8 11-11,1 1 0,1 1 0,0-1 1,1 1-1,1 0 0,0 1 0,2-1 1,0 1-1,-2 18 0,5-33-48,0-1 0,0 1 0,0 0 0,0-1 0,0 1 0,0 0-1,0 0 1,0-1 0,1 1 0,-1 0 0,1-1 0,-1 1 0,1-1 0,-1 1-1,1 0 1,0-1 0,0 1 0,0-1 0,1 2 0,-1-2 3,1-1 0,-1 1 0,0-1 0,0 1 0,1-1 0,-1 0 0,0 1 0,0-1 0,1 0-1,-1 0 1,0 0 0,1 0 0,-1 0 0,0 0 0,1 0 0,-1-1 0,0 1 0,0 0 0,1-1 0,-1 1 0,0-1 0,0 1 0,0-1 0,0 0 0,2-1 0,14-9 38,-1-1-1,-1 0 1,0-2-1,0 0 1,18-23-1,7-7-74,-40 44 31,0 0 1,1 0-1,-1-1 1,0 1-1,0 0 0,0 0 1,1 0-1,-1 0 1,0 0-1,0-1 1,1 1-1,-1 0 1,0 0-1,0 0 1,1 0-1,-1 0 1,0 0-1,1 0 1,-1 0-1,0 0 0,0 0 1,1 0-1,-1 0 1,0 0-1,0 0 1,1 0-1,-1 0 1,0 1-1,0-1 1,1 0-1,-1 0 1,0 0-1,0 0 1,0 0-1,1 0 1,-1 1-1,0-1 0,0 0 1,0 0-1,1 0 1,-1 1-1,0-1 1,0 0-1,0 0 1,0 1-1,0-1 1,0 0-1,1 0 1,-1 1-1,0-1 1,0 0-1,0 0 1,0 1-1,0-1 0,0 0 1,0 0-1,0 1 1,4 19-89,-4-16 45,1 0 33,-1-1 0,1 1 0,0-1 0,0 0 0,1 1 0,-1-1 0,1 0 0,-1 0 0,1 0 0,0 0 0,0 0 0,0 0 0,1-1 0,3 5 0,-4-6 22,0 0 0,0 0-1,1 0 1,-1 0 0,0 0 0,0-1 0,1 1-1,-1-1 1,1 1 0,-1-1 0,0 0 0,1 0-1,-1 0 1,1 0 0,-1 0 0,1-1 0,-1 1 0,0-1-1,1 1 1,-1-1 0,0 0 0,3-1 0,19-9 81,0-1 0,26-19 1,-35 21-78,0 0 0,1 1 0,0 1 0,0 1 0,1 0 0,0 1 0,26-6 0,-39 11-26,0 1 0,0-1 0,0 1 0,0 1 0,1-1 0,-1 0 0,0 1 0,0 0 0,0 0 0,0 0 0,-1 1 0,1-1 0,0 1 0,0 0 0,-1 0 0,1 0 0,-1 0 0,0 1 0,4 2 0,-4-3 12,0 0 1,0-1 0,0 1-1,0-1 1,1 0-1,-1 0 1,1 0 0,-1 0-1,0 0 1,1-1 0,0 0-1,-1 0 1,1 0-1,-1 0 1,1 0 0,-1-1-1,1 1 1,-1-1-1,1 0 1,-1 0 0,0 0-1,1-1 1,3-2-1,9-4-41,0 0-1,-1-1 0,18-15 1,119-108-318,-97 75 262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5.354"/>
    </inkml:context>
    <inkml:brush xml:id="br0">
      <inkml:brushProperty name="width" value="0.05" units="cm"/>
      <inkml:brushProperty name="height" value="0.05" units="cm"/>
    </inkml:brush>
  </inkml:definitions>
  <inkml:trace contextRef="#ctx0" brushRef="#br0">236 270 13539,'-1'-1'104,"-1"-1"0,1 0-1,0 1 1,-1-1 0,0 1 0,1-1 0,-1 1-1,0 0 1,0 0 0,0 0 0,1 0 0,-1 0 0,0 0-1,0 0 1,-1 1 0,1-1 0,0 1 0,-4-1-1,3 1-47,-1 0 0,0 1 0,0-1 0,0 1 0,0 0-1,1 0 1,-1 0 0,0 0 0,-5 4 0,-5 3-58,1 0 0,1 1 0,0 0 0,-14 14-1,19-16-7,-1 0 0,1 1-1,0 0 1,0 0 0,1 1-1,0 0 1,1 0 0,0 0-1,0 0 1,1 1 0,-4 15-1,7-23 12,1-1-1,-1 0 0,1 1 1,0-1-1,0 0 0,0 1 1,0-1-1,0 0 0,0 1 1,0-1-1,0 1 0,0-1 1,0 0-1,1 1 0,-1-1 1,1 0-1,-1 1 0,1-1 1,0 0-1,-1 0 0,1 0 1,0 1-1,1 1 0,0-3 2,-1 1 0,1 0 0,0 0 0,-1-1 0,1 1 0,0 0 0,-1-1-1,1 0 1,0 1 0,0-1 0,-1 0 0,1 0 0,0 0 0,0 0 0,3-1 0,4-1 0,0 0 1,0-1 0,0 0 0,-1 0-1,16-8 1,-6-1-39,1-1 0,-2 0 1,1-2-1,-2 0 0,0-1 0,-1 0 0,-1-1 1,22-34-1,-19 24-26,-2-1 0,0 0-1,-2-1 1,-2 0 0,14-51 0,-24 75 64,1-1 9,-1 0 0,0 0 1,0 0-1,0-1 0,-1-11 1,0 18-11,1 0 1,-1 0 0,0-1 0,0 1-1,0 0 1,0 0 0,0 0 0,0 0-1,0-1 1,0 1 0,0 0 0,0 0-1,0 0 1,0 0 0,0-1-1,0 1 1,0 0 0,0 0 0,0 0-1,0 0 1,0 0 0,0-1 0,0 1-1,0 0 1,0 0 0,-1 0 0,1 0-1,0-1 1,0 1 0,0 0 0,0 0-1,0 0 1,0 0 0,0 0 0,-1 0-1,1 0 1,0-1 0,0 1-1,0 0 1,0 0 0,0 0 0,-1 0-1,1 0 1,0 0 0,0 0 0,0 0-1,0 0 1,-1 0 0,1 0 0,0 0-1,0 0 1,0 0 0,0 0 0,-1 0-1,1 0 1,0 0 0,-8 12 52,-4 18-2,6-2 109,0 0-1,2 0 1,1 0-1,1 0 1,2 1-1,1-1 1,1 1-1,1-1 1,1 0-1,15 49 1,-15-65 129,1 0 1,11 21 0,-1-9 169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9.126"/>
    </inkml:context>
    <inkml:brush xml:id="br0">
      <inkml:brushProperty name="width" value="0.05" units="cm"/>
      <inkml:brushProperty name="height" value="0.05" units="cm"/>
    </inkml:brush>
  </inkml:definitions>
  <inkml:trace contextRef="#ctx0" brushRef="#br0">96 155 10002,'-14'19'403,"2"1"-1,0 1 0,1 0 1,2 0-1,0 1 0,-7 27 1,13-37-345,0 1 0,0-1 0,2 0-1,0 1 1,0 0 0,1-1 0,0 1 0,1-1 0,1 1 0,0-1 0,0 0 0,1 1 0,6 12 0,-8-22-46,1 0 0,-1 0 0,1 0 1,-1 0-1,1 0 0,0 0 1,0-1-1,1 1 0,-1-1 0,1 1 1,-1-1-1,1 0 0,0 0 0,3 2 1,-3-3 1,-1 0 0,1 0 0,-1 0 0,1-1 1,0 1-1,-1-1 0,1 0 0,0 0 0,0 0 0,-1 0 1,1 0-1,0 0 0,-1-1 0,1 1 0,-1-1 0,1 0 1,0 0-1,3-2 0,2-1 20,-1 0 0,1-1 0,-1 0 0,0 0 0,0-1 0,-1 0 0,0 0 0,0-1 0,8-11 0,5-9 83,17-35-1,-34 58-106,112-239 310,-54 107-303,-52 122-42,-8 14 25,0 0-1,0 0 1,0 0-1,0-1 0,0 1 1,0 0-1,0 0 0,0 0 1,0 0-1,0 0 0,1 0 1,-1 0-1,0 0 1,0 0-1,0 0 0,0 0 1,0 0-1,0 0 0,0 0 1,0 0-1,0 0 0,0 0 1,1 0-1,-1 0 1,0 0-1,0 0 0,0 0 1,0 0-1,0 0 0,0 0 1,0 0-1,0 0 0,0 0 1,1 0-1,-1 0 1,0 0-1,0 0 0,0 0 1,0 0-1,0 0 0,0 0 1,0 0-1,0 0 0,0 0 1,0 0-1,0 0 1,0 1-1,0-1 0,1 0 1,-1 0-1,0 0 0,0 0 1,0 0-1,0 0 1,0 0-1,0 0 0,0 0 1,0 1-1,1 23-69,-2-12 58,3 65 15,3-1 0,27 141-1,-30-209-59,1 0-1,0 0 1,0-1 0,1 0-1,0 0 1,0 0 0,1 0-1,-1 0 1,1-1 0,10 10-1,-42-18-1791,10-5 1621,1-1 0,0 0 0,0-1 0,1-1-1,0-1 1,-22-19 0,24 18 1176,0-1-1,1 0 1,-18-26-1,29 37-884,0 1 0,0-1-1,0 0 1,0 0-1,0 1 1,0-1-1,1 0 1,-1 0-1,1 0 1,-1-4-1,1 6-15,0-1 0,0 0 0,0 1-1,0-1 1,0 0 0,1 1 0,-1-1 0,0 0-1,0 1 1,1-1 0,-1 1 0,0-1 0,1 0-1,-1 1 1,0-1 0,1 1 0,-1-1 0,1 1-1,-1-1 1,1 1 0,0-1 0,3-1 115,0 1 1,0-1-1,0 1 0,0 0 0,0 0 1,1 0-1,7 0 0,-10 1-169,31-4 291,12 0-282,0-2-1,-1-2 1,53-16 0,-34-4-22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09.838"/>
    </inkml:context>
    <inkml:brush xml:id="br0">
      <inkml:brushProperty name="width" value="0.05" units="cm"/>
      <inkml:brushProperty name="height" value="0.05" units="cm"/>
    </inkml:brush>
  </inkml:definitions>
  <inkml:trace contextRef="#ctx0" brushRef="#br0">0 1 12683,'8'108'4432,"19"63"-4781,-23-151 564,-2-3-202,7 32 17,-8-46-23,0-1 0,-1 1-1,1-1 1,0 1 0,0-1-1,0 0 1,0 0 0,1 1 0,-1-1-1,1 0 1,-1 0 0,1 0 0,0 0-1,2 2 1,-3-4-3,0 0 0,0 1 0,0-1 0,0 0 0,0 0 0,0 0 0,-1 0 0,1 0 0,0 0 0,0 0 0,0 0 0,0 0 0,0 0 0,0 0 0,0-1 0,-1 1 0,1 0 0,0 0 0,0-1 0,0 1 0,-1-1 0,1 1 0,0-1 0,0 1 0,0-2 0,20-18 68,7-16 83,45-79 0,-49 75-128,50-67 0,-72 105-41,0-1-1,0 1 1,0-1 0,0 1-1,1 0 1,-1 0 0,1 0-1,-1 0 1,1 1 0,0-1-1,0 1 1,-1-1-1,6 0 1,-8 2 8,1 0-1,0 0 1,-1 0 0,1 0-1,0 0 1,-1 0 0,1 0 0,0 0-1,-1 0 1,1 1 0,0-1-1,-1 0 1,1 0 0,0 1-1,-1-1 1,1 1 0,-1-1-1,1 0 1,-1 1 0,1-1-1,-1 1 1,1 0 0,0 1-8,1 0 0,-1 0 0,0 1 0,0-1 1,0 0-1,0 1 0,-1-1 0,2 5 0,2 25-85,-2 0 1,-2 58-1,0 0-73,0-90 167,0 1 0,0-1 0,0 1 0,0-1 0,0 1 0,0-1 0,0 0 0,0 1 0,0-1 0,0 1 0,0-1 0,1 0 0,-1 1 0,0-1 0,0 0 0,0 1 0,0-1 0,1 0 0,-1 1 0,0-1 0,0 0 1,1 1-1,-1-1 0,0 0 0,1 0 0,-1 1 0,0-1 0,1 0 0,-1 0 0,0 1 0,1-1 0,-1 0 0,0 0 0,1 0 0,-1 0 0,1 0 0,-1 0 0,0 0 0,1 0 0,-1 0 0,1 0 0,-1 0 0,0 0 0,1 0 0,-1 0 0,1 0 0,-1 0 0,0 0 0,1 0 0,0-1 0,21-11-66,-21 11 63,24-17-94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0.271"/>
    </inkml:context>
    <inkml:brush xml:id="br0">
      <inkml:brushProperty name="width" value="0.05" units="cm"/>
      <inkml:brushProperty name="height" value="0.05" units="cm"/>
    </inkml:brush>
  </inkml:definitions>
  <inkml:trace contextRef="#ctx0" brushRef="#br0">1 296 11554,'9'-17'1651,"-3"8"-1444,72-137 1404,-14 25-1427,-64 121-183,1 0-1,-1 0 0,0-1 0,0 1 1,0 0-1,0 0 0,0 0 1,1 0-1,-1 0 0,0-1 0,0 1 1,0 0-1,1 0 0,-1 0 0,0 0 1,0 0-1,0 0 0,1 0 1,-1 0-1,0 0 0,0 0 0,0 0 1,1 0-1,-1 0 0,0 0 1,0 0-1,1 0 0,-1 0 0,0 0 1,0 0-1,0 0 0,1 0 1,-1 0-1,0 0 0,0 1 0,0-1 1,1 0-1,-1 0 0,0 0 1,0 0-1,0 0 0,0 1 0,0-1 1,1 0-1,-1 0 0,0 0 1,0 0-1,0 1 0,0-1 0,0 0 1,0 0-1,0 0 0,0 1 1,0-1-1,0 0 0,0 0 0,0 0 1,0 1-1,0-1 0,0 0 1,0 0-1,0 1 0,0-1 0,0 0 1,0 0-1,2 10 2,-1-1 0,-1 1 0,0-1 0,0 0 0,-2 13 0,0 13 2,2-24-76,2 108 473,-1-105-99,1 0 1,0 0 0,1 0-1,1 0 1,0 0 0,7 14-1,-11-26-270,1 0 0,0 0-1,0 0 1,0 0 0,0-1 0,1 1 0,-1 0-1,0-1 1,1 1 0,-1-1 0,4 3 0,-4-4-5,-1 0 0,1 0 0,0 1 0,0-1 1,0 0-1,0 0 0,0 0 0,0 0 1,0-1-1,0 1 0,0 0 0,0 0 1,0 0-1,-1-1 0,1 1 0,0 0 0,0-1 1,1 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2.140"/>
    </inkml:context>
    <inkml:brush xml:id="br0">
      <inkml:brushProperty name="width" value="0.05" units="cm"/>
      <inkml:brushProperty name="height" value="0.05" units="cm"/>
    </inkml:brush>
  </inkml:definitions>
  <inkml:trace contextRef="#ctx0" brushRef="#br0">0 0 13435,'2'3'287,"-1"0"-1,0-1 1,1 1 0,-1 0-1,-1 0 1,1-1 0,0 1 0,-1 0-1,1 0 1,-1 0 0,0 0-1,0 4 1,0 0-100,5 111 321,6 55-516,-11-171 7,0 1 0,1-1 0,0 1 0,-1-1-1,1 1 1,0-1 0,0 1 0,0-1 0,0 0 0,0 0 0,1 0-1,-1 0 1,3 3 0,-3-4 1,0 0 0,0-1-1,0 1 1,0 0 0,0-1 0,0 1-1,0-1 1,0 0 0,1 1-1,-1-1 1,0 0 0,0 1 0,0-1-1,1 0 1,-1 0 0,0 0 0,0 0-1,0 0 1,3-1 0,1 0 0,-1-1 1,1 0 0,-1 0 0,0 0 0,1-1-1,-1 0 1,0 1 0,0-1 0,-1-1 0,1 1-1,5-7 1,36-46 66,47-74-1,-79 109-95,-12 21 23,-1-1 0,0 0 1,1 0-1,-1 0 0,0 1 0,1-1 0,-1 0 0,1 0 0,0 1 0,-1-1 1,1 1-1,0-1 0,-1 0 0,1 1 0,0-1 0,-1 1 0,1 0 0,0-1 1,0 1-1,0 0 0,-1-1 0,1 1 0,0 0 0,0 0 0,0 0 0,0-1 0,0 1 1,1 0-1,-1 1-10,0 0 0,0 0 0,0 0 0,0 0 0,0 0 1,0 1-1,0-1 0,0 0 0,0 0 0,0 1 0,-1-1 0,1 0 1,0 1-1,-1-1 0,1 3 0,11 32-53,11 57-1,-11-36-330,-12-56 380,0 0-1,0 1 1,1-1 0,-1 0-1,0 0 1,0 1-1,1-1 1,-1 0-1,1 0 1,-1 0 0,1 0-1,-1 0 1,1 0-1,0 0 1,0 0-1,-1 0 1,1 0-1,0 0 1,0 0 0,0 0-1,0 0 1,0-1-1,0 1 1,0 0-1,0-1 1,1 1 0,-1-1-1,0 1 1,0-1-1,0 0 1,1 1-1,-1-1 1,1 0-1,12-3-163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2.569"/>
    </inkml:context>
    <inkml:brush xml:id="br0">
      <inkml:brushProperty name="width" value="0.05" units="cm"/>
      <inkml:brushProperty name="height" value="0.05" units="cm"/>
    </inkml:brush>
  </inkml:definitions>
  <inkml:trace contextRef="#ctx0" brushRef="#br0">17 10 11939,'1'0'90,"-1"-1"1,1 0-1,-1 0 1,1 1-1,0-1 0,-1 1 1,1-1-1,0 1 1,-1-1-1,1 1 1,0-1-1,-1 1 1,1 0-1,0-1 1,0 1-1,0 0 1,-1-1-1,1 1 1,0 0-1,0 0 1,0 0-1,0 0 1,0 0-1,-1 0 1,1 0-1,0 0 1,0 0-1,0 0 1,1 1-1,-1 0-54,0 0 0,0 0-1,0 1 1,1-1 0,-2 0-1,1 0 1,0 1 0,0-1 0,0 1-1,-1-1 1,1 1 0,0-1-1,-1 1 1,1 1 0,1 7-73,0 0 0,-1 1 0,0 16 0,-3 2 92,-2 0 0,-1-1 0,-2 0 1,-11 34-1,-5 16 78,23-77-125,0 0 0,0-1 0,0 1 0,-1 0 0,1-1 0,0 1 0,0 0 0,0-1 0,0 1 0,0 0 0,0-1 0,0 1 0,0 0 0,0 0 0,1-1-1,-1 1 1,0 0 0,0-1 0,1 2 0,-1-2-3,1 0-1,-1 0 0,1 0 1,-1 1-1,0-1 0,1 0 1,-1 0-1,1 0 0,-1 0 1,0 0-1,1 0 0,-1 0 1,1 0-1,-1 0 0,0 0 1,1 0-1,-1 0 0,1 0 1,-1 0-1,0 0 0,1 0 0,-1-1 1,1 1-1,32-21 103,-18 11-64,11-2 387,0 2 0,1 0 0,1 2 0,-1 1 0,57-6 0,-36 5 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5.794"/>
    </inkml:context>
    <inkml:brush xml:id="br0">
      <inkml:brushProperty name="width" value="0.05" units="cm"/>
      <inkml:brushProperty name="height" value="0.05" units="cm"/>
    </inkml:brush>
  </inkml:definitions>
  <inkml:trace contextRef="#ctx0" brushRef="#br0">39 1 14907,'-8'65'1382,"0"-12"-1266,-11 98 6,17-121-108,1 0-1,6 59 1,-5-86-16,0 1 0,1 0 1,-1-1-1,1 1 0,0-1 1,0 1-1,1-1 1,-1 0-1,1 1 0,0-1 1,-1 0-1,1 0 1,1 0-1,-1 0 0,0 0 1,1-1-1,-1 1 0,1-1 1,0 1-1,0-1 1,0 0-1,4 2 0,-2-2-5,1-1-1,0 1 0,0-1 1,0 0-1,0 0 0,0 0 0,0-1 1,0 0-1,0-1 0,0 1 1,1-1-1,7-2 0,6-2-115,-1-1 0,0-1 0,0 0 0,0-1 0,-1-1 0,32-22 0,-15 3-43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6.493"/>
    </inkml:context>
    <inkml:brush xml:id="br0">
      <inkml:brushProperty name="width" value="0.05" units="cm"/>
      <inkml:brushProperty name="height" value="0.05" units="cm"/>
    </inkml:brush>
  </inkml:definitions>
  <inkml:trace contextRef="#ctx0" brushRef="#br0">77 284 12139,'-4'3'197,"0"0"1,0 0 0,0 0 0,1 1 0,-1 0-1,1 0 1,0-1 0,0 2 0,0-1 0,1 0-1,-1 1 1,1-1 0,-2 7 0,-2 7 273,0-1 0,-3 23 0,6-27-489,1 1 0,0 0 0,1 0 0,0-1 0,1 1 0,0 0 0,1 0 0,1-1 0,1 1 0,4 15 0,-7-27 10,1 1-1,0-1 0,0 0 0,0 0 0,0 0 1,0 0-1,1-1 0,-1 1 0,1 0 0,-1 0 0,1-1 1,-1 1-1,1-1 0,0 0 0,0 1 0,0-1 1,0 0-1,0 0 0,0 0 0,0 0 0,0 0 0,0-1 1,0 1-1,0-1 0,1 1 0,-1-1 0,0 0 1,0 0-1,1 0 0,-1 0 0,0 0 0,0 0 0,1-1 1,-1 1-1,4-2 0,2-1-9,0 0 0,-1 0-1,1-1 1,-1 0 0,1 0 0,-1-1-1,0 0 1,8-8 0,27-31 41,-25 27 1,24-22 0,-40 38-26,1 0 0,-1 1 0,1-1 0,-1 1 0,0-1 0,1 1 1,-1-1-1,1 1 0,-1 0 0,1 0 0,-1 0 0,1 0 0,-1 0 1,1 0-1,-1 0 0,1 1 0,-1-1 0,1 0 0,-1 1 0,1-1 0,-1 1 1,0 0-1,1-1 0,-1 1 0,0 0 0,3 2 0,20 6-43,-20-9 51,1 0 1,-1 0 0,0-1 0,1 0-1,-1 1 1,0-2 0,0 1-1,0 0 1,1-1 0,-1 0-1,-1 0 1,1 0 0,0 0 0,5-5-1,7-6 15,27-28 0,-17 15-179,-11 14-142,-1 1 0,2 0-1,-1 2 1,1-1 0,26-10 0,-32 15 366,-1-1-1,1-1 1,-2 0-1,1 0 1,-1-1-1,0 0 1,0 0-1,-1-1 1,0 0 0,-1 0-1,0 0 1,0-1-1,-1 0 1,7-20-1,-12 30-45,0 0 0,0 0-1,0 0 1,0 0 0,-1 0 0,1 0-1,0 1 1,0-1 0,0 0 0,0 0-1,0 0 1,0 0 0,-1 0-1,1 0 1,0 0 0,0 0 0,0 0-1,0-1 1,0 1 0,0 0 0,-1 0-1,1 0 1,0 0 0,0 0 0,0 0-1,0 0 1,0 0 0,0 0 0,0 0-1,-1 0 1,1 0 0,0 0-1,0-1 1,0 1 0,0 0 0,0 0-1,0 0 1,0 0 0,0 0 0,0 0-1,0-1 1,0 1 0,0 0 0,0 0-1,0 0 1,0 0 0,0 0 0,0 0-1,0-1 1,0 1 0,0 0-1,0 0 1,0 0 0,0 0 0,-9 7 284,0 5-190,2 0 0,0 0-1,0 1 1,1 0 0,1 0 0,0 0 0,-6 28 0,11-41-115,0 1 0,-1-1-1,1 0 1,0 1 0,0-1 0,0 1 0,0-1 0,0 0 0,0 1 0,-1-1 0,1 0 0,0 1 0,0-1 0,0 1 0,0-1 0,0 0 0,1 1-1,-1-1 1,0 0 0,0 1 0,0-1 0,0 0 0,0 1 0,0-1 0,1 0 0,-1 1 0,0-1 0,0 0 0,0 1 0,1-1 0,-1 0 0,0 1-1,1-1 1,-1 0 0,12-7-3,12-21 22,-23 28-18,38-55 105,-2-1-1,46-97 1,-75 139-115,-5 13-14,-5 19-41,0-2 36,1-5-14,-1 4 41,1 0 0,0-1 0,3 24 0,-2-33-19,1-1 1,0 1-1,0-1 1,1 0-1,-1 1 1,1-1-1,0 0 1,0 0-1,1 0 1,-1 0-1,1 0 0,-1-1 1,1 1-1,0-1 1,7 6-1,3 0-133,-1 0 0,1-1-1,21 10 1,-4-5-20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6.928"/>
    </inkml:context>
    <inkml:brush xml:id="br0">
      <inkml:brushProperty name="width" value="0.05" units="cm"/>
      <inkml:brushProperty name="height" value="0.05" units="cm"/>
    </inkml:brush>
  </inkml:definitions>
  <inkml:trace contextRef="#ctx0" brushRef="#br0">1 354 11642,'0'-3'154,"1"1"0,0 0-1,0 0 1,0 0-1,0 0 1,0 0 0,0 0-1,1 1 1,-1-1-1,0 0 1,1 0-1,0 1 1,2-2 0,5-7 343,36-48 271,-1-3-1,-4-1 1,35-73 0,-64 245-625,12 18-497,-21-101 288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7.509"/>
    </inkml:context>
    <inkml:brush xml:id="br0">
      <inkml:brushProperty name="width" value="0.05" units="cm"/>
      <inkml:brushProperty name="height" value="0.05" units="cm"/>
    </inkml:brush>
  </inkml:definitions>
  <inkml:trace contextRef="#ctx0" brushRef="#br0">5 0 14171,'-1'0'1043,"0"8"-386,0 24-166,0 43-486,1 5-132,0-22 164,8 76 0,-8-132-32,0 0 1,0 0-1,0 0 0,1 0 0,-1 0 0,1 0 1,-1 0-1,1-1 0,0 1 0,0 0 0,0 0 1,0-1-1,0 1 0,0 0 0,0-1 0,0 1 1,1-1-1,-1 0 0,3 2 0,-2-2 8,1 0 0,-1 0 0,1 0 0,-1-1 0,1 1 0,0-1 0,-1 0 0,1 0 0,0 0 0,-1 0 0,1 0 0,0-1 0,4 0 0,37-8-60,140-22 2729,-139 25-2241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7.937"/>
    </inkml:context>
    <inkml:brush xml:id="br0">
      <inkml:brushProperty name="width" value="0.05" units="cm"/>
      <inkml:brushProperty name="height" value="0.05" units="cm"/>
    </inkml:brush>
  </inkml:definitions>
  <inkml:trace contextRef="#ctx0" brushRef="#br0">143 1 11490,'-12'6'414,"0"2"-1,0-1 1,1 1-1,0 1 1,1 0-1,0 1 1,-10 11-1,15-15-392,0 1-1,0 1 1,1-1-1,0 1 1,0 0 0,1-1-1,0 1 1,0 1-1,1-1 1,0 0 0,1 1-1,-2 13 1,3-21-21,0-1 1,0 1-1,0 0 1,0 0-1,0-1 0,0 1 1,0 0-1,0-1 1,0 1-1,0 0 0,0 0 1,1-1-1,-1 1 1,0 0-1,0-1 0,1 1 1,-1 0-1,0-1 1,1 1-1,-1-1 0,1 1 1,-1-1-1,1 2 1,0-2 0,0 0 1,-1 0-1,1 0 1,0 0-1,-1 0 1,1 0-1,0 0 1,0 0-1,-1 0 1,1 0-1,0 0 1,-1 0-1,1-1 1,-1 1 0,1 0-1,0 0 1,-1-1-1,1 1 1,0-1-1,4-2 7,0-1-1,-1 1 0,0-1 1,7-8-1,16-22 39,36-41 60,-62 75-108,-1-1 0,0 1 0,1 0-1,-1-1 1,0 1 0,1 0 0,-1-1 0,0 1-1,1 0 1,-1 0 0,1-1 0,-1 1-1,1 0 1,-1 0 0,0 0 0,1-1 0,-1 1-1,1 0 1,-1 0 0,1 0 0,-1 0-1,1 0 1,-1 0 0,1 0 0,-1 0 0,1 0-1,-1 0 1,1 0 0,-1 0 0,1 1-1,0-1 1,0 1-1,0 0-1,0 0 1,0 0 0,-1 0-1,1 0 1,0 0-1,-1 0 1,1 1-1,0-1 1,-1 0 0,1 0-1,-1 2 1,10 48-55,-8-37 31,-1-5 13,0-4 22,-1 0 0,1-1 0,0 1-1,1 0 1,3 8 0,-5-12-1,1 0 0,-1-1 0,1 1 0,-1 0-1,1 0 1,0-1 0,-1 1 0,1 0 0,0-1 0,-1 1-1,1-1 1,0 1 0,0-1 0,0 1 0,-1-1-1,1 0 1,0 1 0,0-1 0,0 0 0,0 0 0,0 1-1,0-1 1,0 0 0,0 0 0,0 0 0,-1 0-1,1 0 1,0 0 0,0-1 0,0 1 0,0 0 0,0 0-1,0-1 1,0 1 0,0 0 0,1-2 0,9-3 72,-1-1 1,0-1 0,0 1-1,15-15 1,-14 11-102,0 1 0,18-10 1,-24 16-50,-1 1 0,1 0 1,1 0-1,-1 0 0,0 0 1,0 1-1,1 0 0,-1 0 1,1 1-1,5-1 1,11 1-113,2-1-80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5.799"/>
    </inkml:context>
    <inkml:brush xml:id="br0">
      <inkml:brushProperty name="width" value="0.05" units="cm"/>
      <inkml:brushProperty name="height" value="0.05" units="cm"/>
    </inkml:brush>
  </inkml:definitions>
  <inkml:trace contextRef="#ctx0" brushRef="#br0">10 132 12331,'2'4'44,"1"-1"0,0 0-1,0 0 1,0 0 0,0 0 0,0-1 0,1 1 0,-1-1 0,1 0 0,0 0 0,-1 0 0,1-1 0,0 1 0,0-1 0,0 0 0,0 0 0,0 0 0,0 0 0,0-1 0,1 0 0,-1 0 0,0 0-1,5-1 1,3 0 1,0 0 0,-1-1 0,1-1 0,-1 0-1,0 0 1,22-11 0,-29 12 27,0 0 0,0 0-1,0-1 1,0 0 0,-1 0 0,1 0 0,-1 0-1,0-1 1,0 1 0,0-1 0,0 0 0,-1 1 0,1-1-1,-1-1 1,2-3 0,-3 6-26,-1-1 1,1 1-1,-1 0 0,1 0 0,-1-1 1,0 1-1,0 0 0,0 0 1,0-1-1,-1 1 0,1 0 0,0-1 1,-1 1-1,0 0 0,1 0 1,-1 0-1,0 0 0,0 0 1,0 0-1,0 0 0,-1 0 0,1 0 1,-1 0-1,1 0 0,-1 1 1,1-1-1,-1 1 0,0-1 0,0 1 1,0 0-1,0 0 0,-2-2 1,-1 0-2,-1 0 1,0 0 0,1 1 0,-1 0-1,0 0 1,0 0 0,0 1 0,0 0-1,-1 0 1,1 0 0,0 1 0,0 0-1,-1 0 1,1 0 0,0 1 0,0 0-1,0 0 1,-1 1 0,1 0 0,1 0-1,-1 0 1,0 1 0,0-1 0,1 2 0,0-1-1,-6 4 1,6-2-42,-1-1 0,1 1 0,0 0 0,1 0 0,-1 1 0,1-1 0,0 1 0,1 0 0,-1 0 0,1 0 0,0 1 0,1-1 0,-1 1 0,1-1 0,1 1 0,-1 0 0,1 0 0,0 0 0,1 0 0,0 0 0,0 0-1,0 0 1,2 8 0,0-9-9,-1-1-1,1 0 0,0 0 0,0-1 0,0 1 1,0 0-1,1-1 0,0 1 0,0-1 0,0 0 0,1 0 1,0 0-1,-1-1 0,1 1 0,0-1 0,1 0 0,-1 0 1,0 0-1,1 0 0,0-1 0,0 0 0,-1 0 1,1 0-1,0-1 0,1 1 0,5 0 0,0 0-55,0-1 0,1 0 0,-1 0-1,1-1 1,-1 0 0,0-1 0,1-1-1,-1 1 1,0-2 0,0 0 0,14-5-1,18-15-156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8.389"/>
    </inkml:context>
    <inkml:brush xml:id="br0">
      <inkml:brushProperty name="width" value="0.05" units="cm"/>
      <inkml:brushProperty name="height" value="0.05" units="cm"/>
    </inkml:brush>
  </inkml:definitions>
  <inkml:trace contextRef="#ctx0" brushRef="#br0">165 144 12795,'0'-1'60,"0"1"1,1 0 0,-1-1-1,0 1 1,0-1 0,1 1-1,-1 0 1,0-1 0,0 1-1,0-1 1,0 1 0,0-1-1,1 1 1,-1 0 0,0-1 0,0 1-1,0-1 1,0 1 0,0-1-1,0 1 1,0-1 0,-1 1-1,1 0 1,0-1 0,0 1-1,0-1 1,-1 0 0,-9 9 740,-14 21-13,1 1-684,2 1-1,1 0 0,1 2 0,-28 69 1,45-87-297,2-15 186,1 0 0,-1 0 0,0 0 0,0 0 1,1 0-1,-1 0 0,0 0 0,0 0 0,0 0 0,1 0 1,-1 0-1,0 0 0,0 0 0,1 0 0,-1 0 0,0 0 1,0 0-1,1 0 0,-1 0 0,0 0 0,0 0 0,1 0 1,-1 0-1,0 0 0,0 0 0,1-1 0,-1 1 0,0 0 1,0 0-1,0 0 0,0 0 0,1-1 0,20-21-227,27-50 20,58-120 0,-42 70 510,-72 177-108,6-42-184,-2 9 15,1 1 0,1 39 1,2-57-19,0 1 1,0 0 0,1-1 0,0 1 0,1 0-1,-1-1 1,1 0 0,0 1 0,0-1 0,1 0 0,-1 0-1,1 0 1,0 0 0,1 0 0,-1-1 0,6 5-1,5 4-88,2-2-1,0 1 1,0-2-1,26 12 1,-12-8 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18.800"/>
    </inkml:context>
    <inkml:brush xml:id="br0">
      <inkml:brushProperty name="width" value="0.05" units="cm"/>
      <inkml:brushProperty name="height" value="0.05" units="cm"/>
    </inkml:brush>
  </inkml:definitions>
  <inkml:trace contextRef="#ctx0" brushRef="#br0">1 96 14291,'2'-10'348,"1"0"0,0 1 0,1 0 0,0 0 0,9-15 0,-12 22-311,1 0-1,-1 1 0,0-1 1,1 0-1,-1 1 0,0-1 1,1 1-1,0 0 0,-1-1 1,1 1-1,0 0 1,0 0-1,0 0 0,0 0 1,0 0-1,0 0 0,0 1 1,0-1-1,0 1 1,0 0-1,0-1 0,0 1 1,0 0-1,0 0 0,1 0 1,-1 0-1,0 1 1,0-1-1,0 1 0,0-1 1,0 1-1,0 0 0,4 1 1,-4-1-48,0 0 1,0 1 0,0-1-1,0 0 1,0 1-1,0-1 1,0 1 0,-1 0-1,1 0 1,0 0-1,-1 0 1,0 0 0,1 0-1,-1 0 1,0 0-1,0 0 1,1 5 0,-1-3-1,0 1 0,0 0 0,0 0 1,-1 0-1,0 0 0,0 0 1,0 0-1,-2 7 0,-2 6 8,-1 0 1,-1 0-1,-12 26 0,18-43 4,-30 60 83,19-42-33,1 2 0,1 0-1,-10 34 1,19-55-50,0 1 0,-1 0 0,1 0 0,0 0 0,0 0 0,0 0 0,0 0 0,0 0 0,0 0 0,0 0 0,0 0 0,0 0 0,0 0 0,0 0 0,1 0 0,-1 0 0,0 0 0,1 0 0,-1 0 0,1-1 0,-1 1 0,1 0 0,-1 0 0,1 0 0,-1-1 0,1 1 0,0 0 0,0 0 0,-1-1 0,1 1 0,0-1 0,0 1 0,0-1 0,0 1 0,0-1 0,-1 0 0,1 1 0,2-1 0,3 2 1,0-2 0,1 1 0,-1-1 0,0 1 0,8-2 0,3 0 4,53 1-2,-37-4 42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0.120"/>
    </inkml:context>
    <inkml:brush xml:id="br0">
      <inkml:brushProperty name="width" value="0.05" units="cm"/>
      <inkml:brushProperty name="height" value="0.05" units="cm"/>
    </inkml:brush>
  </inkml:definitions>
  <inkml:trace contextRef="#ctx0" brushRef="#br0">0 75 9666,'0'3'944,"10"1"-728,12 0-64,4-2 1049,12-2-1105,8-3 0,10-4 0,1-5 8,6-2 48,-1-3 224,-2 4-312,-4 0 64,-10 4-24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0.557"/>
    </inkml:context>
    <inkml:brush xml:id="br0">
      <inkml:brushProperty name="width" value="0.05" units="cm"/>
      <inkml:brushProperty name="height" value="0.05" units="cm"/>
    </inkml:brush>
  </inkml:definitions>
  <inkml:trace contextRef="#ctx0" brushRef="#br0">0 25 16099,'84'-10'1227,"-77"8"-1241,82-10-55,-78 11 51,0 1 0,0 0 0,1 1 0,-1 0 0,20 4 1,-29-4 7,1 0-1,-1 0 1,1-1 0,-1 2 0,0-1 0,1 0 0,-1 0 0,0 1 0,0-1 0,0 1-1,0 0 1,0 0 0,0 0 0,0 0 0,-1 0 0,1 0 0,2 4 0,-3-2-4,1 0 1,-1-1-1,0 1 1,0 0-1,0 0 1,-1 0 0,0 0-1,1 0 1,-1 0-1,-1 6 1,-2 6-11,0-1 1,-1 0 0,-1 0-1,-11 25 1,0-5 185,-1-2 0,-41 61 0,46-77-36,-1-1 0,-1 0 1,-1-1-1,0 0 0,0-1 0,-33 22 1,28-30-1473,16-7-112,10-7 666,5 2 349,2 1 122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1.359"/>
    </inkml:context>
    <inkml:brush xml:id="br0">
      <inkml:brushProperty name="width" value="0.05" units="cm"/>
      <inkml:brushProperty name="height" value="0.05" units="cm"/>
    </inkml:brush>
  </inkml:definitions>
  <inkml:trace contextRef="#ctx0" brushRef="#br0">1 44 15315,'15'-40'1461,"-15"40"-1456,0 0 1,0 0 0,0 0 0,1 0-1,-1-1 1,0 1 0,0 0 0,0 0-1,0 0 1,0 0 0,0 0 0,0-1-1,0 1 1,0 0 0,0 0 0,0 0-1,0 0 1,1 0 0,-1 0 0,0 0-1,0-1 1,0 1 0,0 0 0,0 0-1,0 0 1,1 0 0,-1 0 0,0 0 0,0 0-1,0 0 1,0 0 0,0 0 0,1 0-1,-1 0 1,0 0 0,0 0 0,0 0-1,0 0 1,1 0 0,-1 0 0,0 0-1,0 0 1,0 0 0,0 0 0,0 0-1,1 0 1,-1 0 0,0 0 0,0 0-1,4 11 297,1 19 69,2 153-109,3 30-172,-10-207-77,5 25 47,-5-31-58,0 1 1,1 0-1,-1-1 0,0 1 1,1 0-1,-1-1 0,0 1 1,1 0-1,-1-1 0,1 1 1,-1-1-1,0 1 0,1 0 1,0-1-1,-1 1 0,1-1 1,-1 0-1,1 1 0,0-1 1,-1 1-1,1-1 0,0 0 1,-1 0-1,1 1 0,0-1 1,-1 0-1,1 0 0,0 0 1,0 0-1,-1 0 0,1 0 1,0 0-1,-1 0 1,1 0-1,1 0 0,3-2 8,0 0 1,0 0-1,0-1 0,-1 1 0,1-1 0,-1 0 1,0 0-1,1-1 0,5-6 0,37-44 45,-30 33-28,27-32 27,68-74-136,-111 125 73,0 1-1,0 0 0,1 0 0,-1 0 1,0 0-1,1 0 0,-1 0 0,0 0 1,1 1-1,-1-1 0,1 0 0,-1 1 0,1-1 1,-1 1-1,1 0 0,1-1 0,-1 1 0,-1 1 0,0-1-1,0 0 1,0 1-1,0-1 1,0 1-1,0 0 1,0-1-1,0 1 1,0 0-1,0-1 1,0 1-1,0 0 1,0 0-1,-1 0 1,1 0-1,0 0 1,0 0-1,-1 0 1,1 0-1,-1 0 1,1 2 0,8 14-64,-2 1 1,0 0-1,-1 0 1,-1 0 0,0 1-1,2 26 1,-6-37 15,0 1 0,1-1 0,0 0 0,4 10 0,-6-17 43,1 0-1,-1 0 1,0 0-1,0 0 1,1-1-1,-1 1 1,0 0-1,1 0 1,-1 0-1,1-1 1,-1 1-1,1 0 1,0-1-1,-1 1 1,1 0-1,-1-1 1,1 1-1,0-1 1,0 1-1,-1-1 1,1 1-1,0-1 1,0 1-1,0-1 1,0 0-1,-1 0 1,1 1-1,0-1 1,0 0-1,0 0 1,0 0-1,0 0 1,0 0-1,-1 0 1,1 0-1,0 0 1,0 0-1,0-1 1,0 1-1,0 0 1,0 0-1,-1-1 1,1 1-1,0-1 1,0 1-1,-1-1 1,1 1-1,0-1 1,0 1-1,-1-1 1,1 0-1,-1 1 1,1-1 0,-1 0-1,2-1 0,19-28-528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2.466"/>
    </inkml:context>
    <inkml:brush xml:id="br0">
      <inkml:brushProperty name="width" value="0.05" units="cm"/>
      <inkml:brushProperty name="height" value="0.05" units="cm"/>
    </inkml:brush>
  </inkml:definitions>
  <inkml:trace contextRef="#ctx0" brushRef="#br0">187 4 15419,'6'-4'1266,"-11"16"-698,-15 30-396,15-31-85,-16 32-99,2-1 82,-2-2 0,-49 72 0,69-111-62,1 0 0,-1 0 0,0 0 0,0 0 0,1 0 0,-1 0 0,0 0 0,0 0 0,0 0-1,0-1 1,0 1 0,-1 0 0,-1 0 0,3-1-13,-1 0 1,1 0-1,0 0 1,0 0-1,-1-1 1,1 1-1,0 0 1,0 0-1,-1 0 1,1 0-1,0-1 1,0 1-1,-1 0 0,1 0 1,0 0-1,0-1 1,0 1-1,-1 0 1,1 0-1,0-1 1,0 1-1,0 0 1,0-1-1,0 1 1,0 0-1,0 0 0,0-1 1,0 1-1,0 0 1,-1-1-1,1 1 1,1 0-1,-1-1 1,2-36-549,7-9-608,22-74 0,-31 120 1158,0 0 0,0 0-1,0-1 1,0 1 0,0 0-1,0 0 1,0 0 0,0 0-1,0 0 1,0-1 0,0 1-1,0 0 1,0 0 0,0 0-1,0 0 1,0 0 0,0 0-1,0 0 1,0-1 0,0 1-1,1 0 1,-1 0 0,0 0-1,0 0 1,0 0 0,0 0-1,0 0 1,0 0 0,0 0-1,0-1 1,1 1 0,-1 0-1,0 0 1,0 0 0,0 0-1,0 0 1,0 0 0,1 0-1,-1 0 1,0 0 0,0 0-1,0 0 1,0 0 0,0 0-1,0 0 1,1 0 0,-1 0-1,0 0 1,5 9-73,5 28 63,-1-5-8,15 22 17,-22-50 16,0 0 1,0-1-1,1 1 1,-1-1 0,1 1-1,0-1 1,0 0-1,0 0 1,0-1 0,1 1-1,6 3 1,-10-5-6,0-1 1,1 0 0,-1 1-1,1-1 1,-1 0 0,1 0-1,-1 1 1,1-1 0,-1 0-1,0 0 1,1 0 0,-1 0-1,1 0 1,-1 0 0,1 1-1,0-1 1,-1 0 0,1-1-1,-1 1 1,1 0 0,-1 0-1,1 0 1,-1 0 0,1 0-1,-1 0 1,1-1 0,-3-10 189,-15-13-41,-17-9-70,6 7 325,2-2 1,-25-33-1,87 74 3,-18-6-503,1-2 0,-1 0 0,33 5 0,-42-9 65,0 0-1,-1 0 1,1-1 0,0-1 0,0 1 0,0-1 0,-1-1 0,1 0-1,-1 0 1,10-4 0,1-8-55,-5-5-9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2.881"/>
    </inkml:context>
    <inkml:brush xml:id="br0">
      <inkml:brushProperty name="width" value="0.05" units="cm"/>
      <inkml:brushProperty name="height" value="0.05" units="cm"/>
    </inkml:brush>
  </inkml:definitions>
  <inkml:trace contextRef="#ctx0" brushRef="#br0">0 1 13515,'5'5'808,"-5"7"-736,0 1-48,5 8 176,1 5-160,6 7-8,-1 4 0,8 8 40,1 0-32,6 4-24,1-4 24,-1-24-24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7.230"/>
    </inkml:context>
    <inkml:brush xml:id="br0">
      <inkml:brushProperty name="width" value="0.05" units="cm"/>
      <inkml:brushProperty name="height" value="0.05" units="cm"/>
    </inkml:brush>
  </inkml:definitions>
  <inkml:trace contextRef="#ctx0" brushRef="#br0">467 1 12083,'1'0'38,"-1"1"0,0-1 1,1 0-1,-1 1 0,0-1 1,0 1-1,1-1 0,-1 1 1,0-1-1,0 1 0,0-1 1,1 1-1,-1-1 0,0 1 1,0-1-1,0 1 0,0-1 1,0 1-1,0-1 0,0 1 1,0-1-1,0 1 1,0-1-1,-1 1 0,1-1 1,0 1-1,0-1 0,0 1 1,-1-1-1,1 1 0,-11 18-82,8-14 195,-59 91 104,-3-1 1,-5-4 0,-107 109-1,161-185-237,-24 27 47,37-38-60,0 0 1,0 0-1,1 0 1,-1 1 0,1-1-1,0 1 1,0-1 0,1 1-1,-2 5 1,3-9-5,0 0 0,0 0 0,-1-1 0,1 1-1,0 0 1,0 0 0,1-1 0,-1 1 0,0 0 0,0 0 0,0-1 0,0 1-1,1 0 1,-1 0 0,0-1 0,1 1 0,-1 0 0,0-1 0,1 1 0,-1 0-1,1-1 1,-1 1 0,1-1 0,0 1 0,-1-1 0,2 1 0,0 1 1,0-1 1,1 0 0,-1 0-1,1-1 1,-1 1 0,0 0-1,1-1 1,4 1 0,6-1 8,0 0 0,20-2 0,-29 1-9,239-43 123,-169 27-70,150-14 0,-195 31-53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7.787"/>
    </inkml:context>
    <inkml:brush xml:id="br0">
      <inkml:brushProperty name="width" value="0.05" units="cm"/>
      <inkml:brushProperty name="height" value="0.05" units="cm"/>
    </inkml:brush>
  </inkml:definitions>
  <inkml:trace contextRef="#ctx0" brushRef="#br0">15 13 14747,'-7'-12'1117,"7"12"-1104,-1 0-1,1 0 1,0 0-1,0 0 1,0 0-1,0 0 0,0 0 1,0 0-1,-1 0 1,1 0-1,0 0 1,0 0-1,0 0 0,0 0 1,0 0-1,0 0 1,0 0-1,-1 0 1,1 0-1,0 0 0,0 0 1,0 0-1,0 0 1,0 0-1,0 1 1,0-1-1,0 0 1,-1 0-1,1 0 0,0 0 1,0 0-1,0 0 1,0 0-1,0 0 1,0 1-1,0-1 0,0 0 1,0 0-1,0 0 1,0 0-1,0 0 1,0 0-1,0 0 0,0 1 1,0-1-1,0 0 1,0 0-1,-2 28 316,2-21-295,-1 92-78,4 0 0,18 117 1,-20-210 58,0-1 0,0 0 1,0 0-1,1 0 0,3 7 0,-5-11-10,1-1 0,-1 1 0,0 0 0,1-1 0,-1 1 0,1-1 0,-1 1 0,1-1 0,-1 1 0,1-1 0,-1 1 0,1-1 0,0 1 0,-1-1 0,1 0 0,0 1 0,-1-1 0,1 0 0,0 0 0,-1 1 0,1-1 0,0 0 0,-1 0 0,1 0-1,0 0 1,0 0 0,-1 0 0,1 0 0,0 0 0,-1 0 0,1 0 0,0-1 0,0 1 0,-1 0 0,1 0 0,0-1 0,-1 1 0,1 0 0,-1-1 0,1 1 0,0-1 0,-1 1 0,1-1 0,-1 1 0,1-1 0,-1 1 0,1-2 0,9-8 32,-1-1 1,-1-1 0,0 1-1,0-1 1,-1-1 0,-1 1-1,7-20 1,2 0 22,76-187 67,-90 218-134,-1 0-1,1 0 0,-1-1 1,1 1-1,-1 0 0,1 0 1,0 0-1,0 0 0,0 0 1,-1 0-1,1 0 0,0 1 1,0-1-1,0 0 0,0 0 0,1 1 1,-1-1-1,0 0 0,2 0 1,-2 1-2,0 0 1,0 0 0,0 0-1,0 0 1,0 1 0,0-1-1,0 0 1,0 0 0,0 1-1,0-1 1,0 1 0,0-1-1,0 1 1,0-1 0,0 1 0,0 0-1,0-1 1,-1 1 0,2 1-1,4 4-54,-1 1 0,0 1 0,0-1 0,6 13 0,-7-12 22,10 18 2,-1 1 0,-2 0 0,-1 1 0,-1 0 0,7 35 0,-13-48 51,9 39 1486,-11-50-1404,0 0-1,1 0 1,-1 0-1,1-1 1,0 1-1,0 0 1,1-1-1,-1 0 1,5 6-1,-6-8-65,0-1-1,-1 1 1,1-1-1,0 0 1,-1 1-1,1-1 1,0 0 0,-1 1-1,1-1 1,0 0-1,0 0 1,-1 0-1,1 0 1,0 0-1,-1 0 1,2 0-1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8.205"/>
    </inkml:context>
    <inkml:brush xml:id="br0">
      <inkml:brushProperty name="width" value="0.05" units="cm"/>
      <inkml:brushProperty name="height" value="0.05" units="cm"/>
    </inkml:brush>
  </inkml:definitions>
  <inkml:trace contextRef="#ctx0" brushRef="#br0">1 327 8898,'1'0'154,"0"0"0,0 0 1,0 0-1,0-1 0,0 1 0,0 0 0,-1-1 1,1 1-1,0-1 0,0 1 0,0-1 0,0 1 1,0-1-1,-1 0 0,1 1 0,0-1 0,0 0 1,0-1-1,11-13 816,0 0 0,-2-1 0,0-1 1,13-29-1,24-74 779,-44 112-1620,21-72 801,-24 101-913,1 0 1,1-1-1,0 1 0,8 28 1,-9-43-27,16 56 16,-15-56-157,0 0 1,1 0-1,-1 0 1,1-1-1,1 1 1,-1-1-1,9 10 1,-5-12-39,-1-9-76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6.234"/>
    </inkml:context>
    <inkml:brush xml:id="br0">
      <inkml:brushProperty name="width" value="0.05" units="cm"/>
      <inkml:brushProperty name="height" value="0.05" units="cm"/>
    </inkml:brush>
  </inkml:definitions>
  <inkml:trace contextRef="#ctx0" brushRef="#br0">40 1 11434,'-9'28'368,"1"1"-1,1 1 0,-5 57 0,8 90 30,4-172-386,5 64 141,-4-62-125,0 0-1,0 0 1,1 0 0,0 0 0,0-1 0,1 1 0,4 8 0,-6-13-15,0-1-1,0 1 1,1-1 0,-1 1 0,0-1 0,0 0 0,1 0 0,-1 0 0,1 0 0,-1 0 0,1 0 0,-1 0 0,1 0 0,0 0 0,-1-1 0,1 1-1,0-1 1,0 1 0,-1-1 0,3 1 0,0-1 20,1 0 0,-1-1 1,0 1-1,0-1 0,0 0 0,0 0 0,0 0 0,6-3 0,3-2 81,-1 0 1,0-1-1,0-1 0,13-11 0,-10 4 8,18-13 150,-32 26-264,1 1 0,0 0 0,-1 0 0,1 0 1,0 0-1,0 0 0,0 0 0,0 0 0,0 0 0,0 1 0,0-1 0,0 1 0,0 0 0,0 0 1,3-1-1,-3 2-12,-1 0 0,1 0 0,0-1 0,-1 1 0,1 0 0,-1 0 0,1 1 0,-1-1 0,0 0 0,1 0-1,-1 1 1,0-1 0,0 0 0,0 1 0,0-1 0,1 4 0,0-3 3,-1 1-1,0-1 0,0 0 1,1-1-1,-1 1 0,1 0 1,0 0-1,-1-1 0,1 1 1,0-1-1,0 1 0,4 1 1,-2-2-33,0 0 1,0 0 0,0-1-1,0 0 1,0 0 0,0 0-1,0 0 1,0-1 0,0 1-1,0-1 1,0 0 0,7-3-1,46-21-109,-55 24 144,43-24-95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8.653"/>
    </inkml:context>
    <inkml:brush xml:id="br0">
      <inkml:brushProperty name="width" value="0.05" units="cm"/>
      <inkml:brushProperty name="height" value="0.05" units="cm"/>
    </inkml:brush>
  </inkml:definitions>
  <inkml:trace contextRef="#ctx0" brushRef="#br0">139 0 13299,'-6'32'768,"6"-5"-760,1 4-16,5 5 8,0 3-24,4 0 8,0-1 16,0-5 32,1 0-16,1-4 24,-2-2 24,-3-2-64,-3-5 16,1-10 0,-5-6 8</inkml:trace>
  <inkml:trace contextRef="#ctx0" brushRef="#br0" timeOffset="1">1 248 14979,'9'-3'960,"-4"3"-864,4-1-48,5-1 184,3 1-103,11-2-73,2-3-32,6 1-209,1-5-159,4-5 64,1 1-160,-8-9-248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9.075"/>
    </inkml:context>
    <inkml:brush xml:id="br0">
      <inkml:brushProperty name="width" value="0.05" units="cm"/>
      <inkml:brushProperty name="height" value="0.05" units="cm"/>
    </inkml:brush>
  </inkml:definitions>
  <inkml:trace contextRef="#ctx0" brushRef="#br0">3 0 10874,'-2'61'344,"7"79"-1,-2-111-337,2 0 0,1 0 0,1 0 1,18 47-1,-22-69 65,0 0 0,0 0 0,1 0 1,8 11-1,-11-17-34,0 0 0,-1 0 0,1 0 0,0 0 0,0-1 0,-1 1 1,1 0-1,0-1 0,0 1 0,0 0 0,0-1 0,0 1 0,0-1 1,0 0-1,0 1 0,0-1 0,0 0 0,0 1 0,0-1 0,0 0 0,0 0 1,0 0-1,0 0 0,0 0 0,1 0 0,-1 0 0,0-1 0,0 1 1,0 0-1,0 0 0,0-1 0,0 1 0,0-1 0,0 1 0,0-1 1,0 1-1,0-1 0,-1 0 0,1 1 0,0-1 0,0 0 0,-1 0 0,2-1 1,11-15 357,-1 0 1,-1-1 0,-1 0 0,0-1 0,8-23-1,-7 15-66,92-215 667,-101 239-1014,-1 0 0,0 0-1,1 0 1,0 0 0,-1 1 0,1-1 0,3-2-1,-5 5 13,0 0 0,0-1 0,1 1-1,-1 0 1,0 0 0,1 0 0,-1-1-1,0 1 1,1 0 0,-1 0 0,0 0-1,1 0 1,-1 0 0,1 0-1,-1 0 1,0 0 0,1 0 0,-1 0-1,0 0 1,1 0 0,-1 0 0,1 0-1,-1 0 1,1 0 0,9 12-115,4 20 71,-2 1 1,-1 0-1,-1 0 0,-2 1 0,4 39 0,16 60 121,-27-129-105,0 1 0,1-1 0,-1 1 0,1-1 0,0 0 0,1 0 0,3 6 0,-5-9 29,0 1 0,0-1-1,1 0 1,-1 0 0,0 0 0,0 0 0,0-1 0,1 1 0,-1 0 0,1 0-1,-1-1 1,0 1 0,1-1 0,-1 1 0,1-1 0,-1 0 0,1 1 0,-1-1-1,1 0 1,0 0 0,-1 0 0,1 0 0,-1-1 0,1 1 0,-1 0 0,2-1-1,19-10-162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9.475"/>
    </inkml:context>
    <inkml:brush xml:id="br0">
      <inkml:brushProperty name="width" value="0.05" units="cm"/>
      <inkml:brushProperty name="height" value="0.05" units="cm"/>
    </inkml:brush>
  </inkml:definitions>
  <inkml:trace contextRef="#ctx0" brushRef="#br0">0 0 10002,'5'0'242,"0"0"0,-1 1 1,1-1-1,0 1 0,0 0 0,-1 0 0,1 0 1,-1 1-1,1-1 0,-1 1 0,1 0 0,6 5 0,-9-5-229,1 0 0,-1 1 0,1-1 0,-1 1 0,0-1 0,0 1 0,-1 0 0,1 0 0,0 0 0,-1 0 0,0 0 0,1 0 0,-1 0 0,-1 0-1,1 1 1,0-1 0,-1 0 0,1 7 0,-1 5 23,-1 0 0,0 0 1,-1 0-1,0 0 0,-8 25 0,-31 71 334,20-60-135,20-50-225,1 0 1,-1 0-1,0 0 0,1 0 1,0 0-1,-1 0 1,1 0-1,0 0 1,-1 1-1,1-1 0,0 0 1,0 0-1,0 0 1,0 0-1,0 1 1,0-1-1,0 0 0,1 0 1,-1 0-1,0 0 1,1 1-1,-1-1 1,1 0-1,-1 0 0,1 1 1,1-1 1,0-1 0,-1 1 0,1 0 0,0-1 1,0 1-1,-1-1 0,1 0 0,0 1 0,0-1 0,-1 0 0,1 0 0,0 0 1,0-1-1,0 1 0,-1 0 0,5-2 0,265-58-1024,-204 47 835,-3 1-62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48:29.920"/>
    </inkml:context>
    <inkml:brush xml:id="br0">
      <inkml:brushProperty name="width" value="0.05" units="cm"/>
      <inkml:brushProperty name="height" value="0.05" units="cm"/>
    </inkml:brush>
  </inkml:definitions>
  <inkml:trace contextRef="#ctx0" brushRef="#br0">1 727 12379,'227'-105'1687,"-157"74"-1481,484-184 373,13 32-477,-176 59-93,-370 117-15,4 0 3,-1-2 0,31-15 0,-27 2 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1.920"/>
    </inkml:context>
    <inkml:brush xml:id="br0">
      <inkml:brushProperty name="width" value="0.05" units="cm"/>
      <inkml:brushProperty name="height" value="0.05" units="cm"/>
    </inkml:brush>
  </inkml:definitions>
  <inkml:trace contextRef="#ctx0" brushRef="#br0">1592 141 4977,'-182'-18'266,"-286"-14"2129,402 32-1901,-236-3 318,-1-21-866,293 22 61,-38-4-233,1-2-1,-71-22 1,71 13 90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4.919"/>
    </inkml:context>
    <inkml:brush xml:id="br0">
      <inkml:brushProperty name="width" value="0.05" units="cm"/>
      <inkml:brushProperty name="height" value="0.05" units="cm"/>
    </inkml:brush>
  </inkml:definitions>
  <inkml:trace contextRef="#ctx0" brushRef="#br0">2538 74 5417,'-162'16'637,"48"-2"-116,0-6 0,-118-6 1,164-10-1216,1-3 0,-74-22 0,-86-14-1717,136 39 3220,1 3 0,-1 4 1,0 4-1,0 4 0,-136 29 0,166-22-472,0 2-1,1 4 1,2 2-1,0 2 1,1 3-1,-59 38 1,101-55-407,1 1 0,0 0 1,1 1-1,0 0 1,1 1-1,1 1 0,-18 26 1,16-18-20,1 1 0,0 1 0,2 0 0,-12 40 0,5 10 26,3 1 0,-6 122 0,19-190 73,-17 966-917,130 471 925,-90-1301-14,42 144 0,-38-199-4,4-1 0,73 147 0,17-20-64,9-6 0,230 284 0,-311-434-96,3-2 0,83 73 1,-97-99 2,2-1 0,1-1 0,2-3 1,84 39-1,-62-39-5,0-4 0,2-2 0,105 15 1,208 6-125,-332-36 271,416 35-35,566 41 113,1-42-154,109-46-238,-306 0 234,-800 8 93,1192-11-82,-3-35-30,633-86-30,-490 52 59,4 28-34,-729 30 99,594-13 9,1 43-5,-1042-1 4,1148 13-90,33-85 100,-1143 41 66,-2-10 0,-1-11 0,-2-9 0,401-154 0,-438 123 14,311-192-1,74-121-408,-495 340 322,47-36-71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5.831"/>
    </inkml:context>
    <inkml:brush xml:id="br0">
      <inkml:brushProperty name="width" value="0.05" units="cm"/>
      <inkml:brushProperty name="height" value="0.05" units="cm"/>
    </inkml:brush>
  </inkml:definitions>
  <inkml:trace contextRef="#ctx0" brushRef="#br0">16201 2339 5529,'-125'-92'810,"-150"-84"0,-148-56 279,272 152-845,-432-214 165,558 282-401,-266-125 120,-6 13 0,-5 14 0,-558-127 0,101 105 1091,-7 26-120,351 51-828,-1772-180 177,969 154-507,-793-65-65,1012 72 228,-1004 59-1,1249 57-83,4 46 73,461-38-28,-103 15-1849,176-44 964,107-20 336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7.445"/>
    </inkml:context>
    <inkml:brush xml:id="br0">
      <inkml:brushProperty name="width" value="0.05" units="cm"/>
      <inkml:brushProperty name="height" value="0.05" units="cm"/>
    </inkml:brush>
  </inkml:definitions>
  <inkml:trace contextRef="#ctx0" brushRef="#br0">78 0 14891,'-24'123'1507,"-16"496"-2112,38-548 65,1-51 291,1-2-1397,-5 33 0,2-44 1198,3-8 426,0 1 1,0 0-1,0 0 0,0 0 0,0 0 1,0 0-1,0 0 0,0 0 1,0 0-1,0 0 0,0 0 0,0 0 1,0 0-1,0 0 0,0 0 0,0-1 1,0 1-1,0 0 0,0 0 0,0 0 1,0 0-1,0 0 0,0 0 0,0 0 1,0 0-1,-1 0 0,1 0 0,0 0 1,0 0-1,0 0 0,0 0 1,0 0-1,0 0 0,0 0 0,0 0 1,0 0-1,0 0 0,0 0 0,0 0 1,0 0-1,-1 0 0,1 0 0,0 0 1,0 0-1,0 0 0,0 0 0,0 0 1,0 0-1,0 0 0,0 0 1,0-23-837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7.830"/>
    </inkml:context>
    <inkml:brush xml:id="br0">
      <inkml:brushProperty name="width" value="0.05" units="cm"/>
      <inkml:brushProperty name="height" value="0.05" units="cm"/>
    </inkml:brush>
  </inkml:definitions>
  <inkml:trace contextRef="#ctx0" brushRef="#br0">5 0 12803,'0'0'17,"0"0"1,0 0-1,0 0 1,0 0 0,-1 0-1,1 0 1,0 0-1,0 0 1,0 1-1,0-1 1,-1 0 0,1 0-1,0 0 1,0 0-1,0 0 1,0 0-1,0 0 1,-1 0 0,1 0-1,0 1 1,0-1-1,0 0 1,0 0-1,0 0 1,0 0-1,0 0 1,0 1 0,-1-1-1,1 0 1,0 0-1,0 0 1,0 0-1,0 0 1,0 1 0,0-1-1,0 0 1,0 0-1,0 0 1,0 0-1,0 1 1,0-1 0,0 0-1,0 0 1,0 0-1,0 0 1,1 1-1,-2 13-53,1-10 92,0 59 5,3 0 0,3 0 0,3-1-1,2 0 1,3 0 0,41 110 0,-49-156-70,0-1 1,1 0 0,0 0-1,1-1 1,1 0 0,0 0-1,21 22 1,-28-34 8,-1-1 1,1 1-1,-1-1 1,1 0-1,0 0 1,0 1-1,-1-1 1,1 0-1,0-1 1,0 1-1,0 0 1,0-1-1,0 1 1,0-1-1,0 1 1,0-1-1,0 0 1,1 0-1,-1 0 1,0 0-1,3-1 1,-2 0 16,-1 0 0,1 0 0,0 0 0,-1-1 0,1 1 0,-1-1 1,0 0-1,0 0 0,0 0 0,1 0 0,-2 0 0,1 0 0,3-5 1,2-5 87,0 0 0,-1 0 0,-1-1 0,0 0 0,4-16 1,8-46 484,-2-1 1,-4 0-1,-4-1 1,-3 0-1,-7-101 1,2 170-1753,1 18 469,0 6 303,-4-2-90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8.292"/>
    </inkml:context>
    <inkml:brush xml:id="br0">
      <inkml:brushProperty name="width" value="0.05" units="cm"/>
      <inkml:brushProperty name="height" value="0.05" units="cm"/>
    </inkml:brush>
  </inkml:definitions>
  <inkml:trace contextRef="#ctx0" brushRef="#br0">72 175 10586,'12'-1'177,"1"0"-1,-1-1 0,0 0 1,0-1-1,0 0 1,0-1-1,0 0 0,-1-1 1,0 0-1,0-1 1,0-1-1,0 1 0,-1-2 1,14-12-1,-22 19-77,-1-1 0,1 0 1,-1 0-1,1 1 0,-1-1 0,0 0 0,1 0 0,-1-1 0,0 1 0,0 0 1,-1 0-1,1 0 0,0-1 0,-1 1 0,1 0 0,-1-1 0,0 1 0,0 0 1,0-1-1,0 1 0,0-1 0,0 1 0,-1 0 0,1-1 0,-1 1 0,1 0 1,-1 0-1,0-1 0,0 1 0,-2-2 0,1 1-4,0 1 1,0 0-1,0-1 1,0 1-1,-1 0 0,1 1 1,-1-1-1,0 0 1,1 1-1,-1-1 0,0 1 1,0 0-1,0 0 1,0 0-1,0 0 0,0 1 1,0-1-1,0 1 1,0 0-1,0-1 0,0 2 1,-1-1-1,-2 1 1,-2 0-69,-1 2 0,1-1 1,1 1-1,-1 0 1,0 1-1,1-1 0,-1 2 1,1-1-1,0 1 1,1 0-1,-1 0 0,1 1 1,0 0-1,0 0 1,-6 10-1,1-2-67,1 0-1,1 1 1,0 0 0,1 0-1,1 1 1,-8 25 0,13-34-54,0 0 0,0 0 0,1 0 0,0 0 0,0 0 0,1 1 1,0-1-1,0 0 0,1 0 0,0 0 0,0 1 0,4 11 0,-3-14-4,1 0 1,-1 0-1,1 0 0,0 0 0,0-1 0,0 1 0,1-1 0,0 0 0,-1 0 0,2 0 0,-1-1 0,0 1 0,1-1 0,-1 0 0,1 0 0,0-1 0,6 3 0,15 4-370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6.464"/>
    </inkml:context>
    <inkml:brush xml:id="br0">
      <inkml:brushProperty name="width" value="0.05" units="cm"/>
      <inkml:brushProperty name="height" value="0.05" units="cm"/>
    </inkml:brush>
  </inkml:definitions>
  <inkml:trace contextRef="#ctx0" brushRef="#br0">1 65 8898,'2'17'184,"0"0"1,1 0-1,1-1 1,1 1-1,0-1 1,15 31-1,5 16-379,-11-20 134,-1-2 380,25 56-1,-38-96-268,1-1-1,-1 0 1,0 1 0,0-1-1,0 0 1,0 0-1,1 1 1,-1-1 0,0 0-1,0 0 1,1 0-1,-1 1 1,0-1 0,0 0-1,1 0 1,-1 0-1,0 0 1,1 0 0,-1 0-1,0 1 1,0-1-1,1 0 1,-1 0 0,0 0-1,1 0 1,-1 0-1,0 0 1,1 0 0,-1 0-1,0 0 1,1-1-1,-1 1 1,0 0-1,1 0 1,-1 0 0,0 0-1,1 0 1,14-12 914,10-17-179,-18 18-618,0-1-1,0 1 0,-1-1 0,-1 0 1,7-21-1,13-67 490,-18 68-496,27-136 259,-33 167-485,-1 0 1,0 0-1,0 0 1,0 0-1,0 0 1,1 0-1,-1 0 1,0 0-1,1 1 1,-1-1-1,1 0 1,-1 0-1,1 0 1,-1 1-1,1-1 1,0 0-1,-1 1 1,1-1-1,0 0 1,0 1-1,-1-1 1,1 1-1,0-1 1,0 1-1,1-1 1,5-2-303,-2-1-11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6.631"/>
    </inkml:context>
    <inkml:brush xml:id="br0">
      <inkml:brushProperty name="width" value="0.05" units="cm"/>
      <inkml:brushProperty name="height" value="0.05" units="cm"/>
    </inkml:brush>
  </inkml:definitions>
  <inkml:trace contextRef="#ctx0" brushRef="#br0">12 0 6817,'-12'23'176,"12"-1"-176,9-14-24,7-8 601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8.746"/>
    </inkml:context>
    <inkml:brush xml:id="br0">
      <inkml:brushProperty name="width" value="0.05" units="cm"/>
      <inkml:brushProperty name="height" value="0.05" units="cm"/>
    </inkml:brush>
  </inkml:definitions>
  <inkml:trace contextRef="#ctx0" brushRef="#br0">166 1 13387,'-20'14'141,"1"1"0,0 1-1,1 1 1,-17 19 0,30-29-121,-1 0-1,1 0 1,0 0 0,0 1 0,0 0-1,1 0 1,1 0 0,-1 0 0,2 0-1,-1 1 1,1-1 0,0 1 0,0 0-1,1 12 1,1-19-19,0-1-1,0 1 1,0 0 0,1 0-1,-1-1 1,1 1 0,0 0-1,-1 0 1,1-1 0,0 1-1,0-1 1,0 1 0,0-1-1,0 1 1,0-1 0,0 0-1,1 1 1,-1-1 0,0 0-1,1 0 1,-1 0 0,1 0-1,-1 0 1,1 0 0,0-1-1,-1 1 1,1 0 0,0-1-1,0 1 1,-1-1 0,1 0-1,0 1 1,0-1 0,2 0-1,4 0 9,0 0-1,1 0 1,-1-1-1,0 0 1,0 0-1,9-3 1,-8 1 61,0 0 1,-1 0-1,1-1 1,-1 0-1,0 0 0,0-1 1,0 0-1,-1-1 1,14-12-1,-19 16 13,0-1-1,0 1 1,0-1-1,0 0 1,0 1-1,0-1 1,-1 0 0,1 0-1,-1 0 1,0 0-1,0-1 1,0 1-1,0 0 1,0 0-1,-1-1 1,0 1-1,0 0 1,1-1-1,-2 1 1,1-1 0,0 1-1,-1 0 1,0 0-1,1-1 1,-1 1-1,-1 0 1,1 0-1,0 0 1,-4-6-1,1 2 158,-1 0-1,0 1 1,-11-12-1,14 15-284,0 1-1,-1 0 0,1 0 1,-1 0-1,0 0 0,0 1 1,0-1-1,0 1 0,0-1 1,0 1-1,0 0 0,-4-1 1,2 3-108,7 0-197,13-2 10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9.154"/>
    </inkml:context>
    <inkml:brush xml:id="br0">
      <inkml:brushProperty name="width" value="0.05" units="cm"/>
      <inkml:brushProperty name="height" value="0.05" units="cm"/>
    </inkml:brush>
  </inkml:definitions>
  <inkml:trace contextRef="#ctx0" brushRef="#br0">60 1 13179,'-14'40'96,"2"0"1,2 1-1,1 1 0,3 0 1,1 0-1,2 0 1,2 0-1,2 1 0,2-1 1,16 83-1,-18-118-98,0-1-9,0-1 1,0 1 0,1-1-1,-1 1 1,1-1 0,1 0 0,-1 0-1,1 0 1,5 8 0,-7-12 12,-1-1-1,1 1 1,-1-1 0,1 0 0,0 0 0,-1 1 0,1-1 0,0 0 0,-1 0 0,1 0-1,0 1 1,0-1 0,-1 0 0,1 0 0,0 0 0,-1 0 0,1 0 0,0-1 0,0 1-1,-1 0 1,1 0 0,0 0 0,-1-1 0,1 1 0,0 0 0,-1-1 0,1 1 0,-1 0-1,1-1 1,0 1 0,0-1 0,20-19 101,-16 15-76,34-37 141,-1-1 0,36-58 0,3-2-650,-60 84 387,-6 14-41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49.566"/>
    </inkml:context>
    <inkml:brush xml:id="br0">
      <inkml:brushProperty name="width" value="0.05" units="cm"/>
      <inkml:brushProperty name="height" value="0.05" units="cm"/>
    </inkml:brush>
  </inkml:definitions>
  <inkml:trace contextRef="#ctx0" brushRef="#br0">150 1 9138,'4'11'1000,"-17"22"-624,-3 6-184,-5 14 1353,1 6-1305,-3 8-128,1 3-24,7 2-40,0-3-16,9-9 8,4-3 0,2-11-24,0-6 0,2-17-8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50"/>
    </inkml:context>
    <inkml:brush xml:id="br0">
      <inkml:brushProperty name="width" value="0.05" units="cm"/>
      <inkml:brushProperty name="height" value="0.05" units="cm"/>
    </inkml:brush>
  </inkml:definitions>
  <inkml:trace contextRef="#ctx0" brushRef="#br0">184 1 13267,'-6'1'79,"0"0"0,1 1 1,-1-1-1,0 1 0,1 1 0,0-1 0,-1 1 1,1 0-1,0 0 0,1 0 0,-1 1 1,0-1-1,-4 6 0,-2 2-26,0 1 0,1 0-1,-14 22 1,15-20-49,2 0 1,0 0-1,0 0 1,-5 20-1,10-30-4,1 1 1,-1 0-1,1-1 0,1 1 0,-1 0 1,1 0-1,-1 0 0,1 0 0,1 0 1,-1 0-1,1-1 0,0 1 0,0 0 1,0 0-1,0-1 0,1 1 1,4 8-1,-5-11 2,1 0 1,-1 0-1,1 0 1,-1-1-1,1 1 0,0 0 1,0-1-1,0 1 1,0-1-1,0 1 0,0-1 1,0 0-1,0 0 1,0 0-1,1 0 1,-1-1-1,0 1 0,1 0 1,2 0-1,-1-1 5,1 0 1,-1-1-1,0 1 0,0-1 0,0 0 0,0 0 0,0 0 0,-1 0 0,1-1 0,6-2 0,0-2 52,-1 0-1,0 0 0,0-1 0,-1 0 0,0 0 1,0-1-1,12-15 0,7-20 709,-26 41-650,1 0 1,-1-1-1,0 1 0,0-1 0,0 0 1,-1 1-1,1-1 0,-1 0 0,1 1 1,-1-1-1,0 0 0,0 1 0,0-1 1,0 0-1,-1-5 0,1 8-99,-1 0 0,1 0 0,0 0 0,0 0 0,0-1-1,0 1 1,-1 0 0,1 0 0,0 0 0,0 0 0,0 0 0,-1 0 0,1 0-1,0 0 1,0-1 0,-1 1 0,1 0 0,0 0 0,0 0 0,-1 0 0,1 0-1,0 0 1,0 0 0,0 0 0,-1 1 0,1-1 0,0 0 0,0 0 0,-1 0-1,1 0 1,0 0 0,0 0 0,0 0 0,-1 0 0,1 1 0,0-1 0,0 0-1,0 0 1,0 0 0,-1 0 0,1 1 0,0-1 0,0 0 0,0 0 0,0 0-1,0 1 1,0-1 0,0 0 0,-1 0 0,1 0 0,0 1 0,0-1 0,0 0-1,0 1 1,-8 12 379,5-6-494,1 0-1,-1 0 0,1 0 0,1 0 1,-1 0-1,0 12 0,2-18 45,0 0 1,0 0-1,0 0 0,0 0 0,0 1 1,0-1-1,1 0 0,-1 0 0,0 0 0,1 0 1,-1 0-1,1 0 0,-1 0 0,1 0 0,-1-1 1,1 1-1,0 0 0,-1 0 0,1 0 0,1 1 1,0-2 24,-1 1 1,1-1-1,-1 1 1,1-1-1,0 0 1,-1 1 0,1-1-1,-1 0 1,1 0-1,0 0 1,-1 0 0,1-1-1,0 1 1,-1 0-1,1-1 1,-1 1-1,1-1 1,1 0 0,24-10-461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50.387"/>
    </inkml:context>
    <inkml:brush xml:id="br0">
      <inkml:brushProperty name="width" value="0.05" units="cm"/>
      <inkml:brushProperty name="height" value="0.05" units="cm"/>
    </inkml:brush>
  </inkml:definitions>
  <inkml:trace contextRef="#ctx0" brushRef="#br0">260 0 13331,'-258'159'2235,"258"-159"-2235,0 0 0,0 0 0,0 0 0,0 0 0,0 0 0,0 0 0,0 0 0,-1 0 0,1 0 0,0 0 0,0 0-1,0 0 1,0 0 0,0 0 0,0 0 0,0 0 0,0 1 0,0-1 0,0 0 0,0 0 0,0 0 0,-1 0 0,1 0 0,0 0 0,0 0 0,0 0 0,0 0 0,0 0 0,0 1 0,0-1 0,0 0 0,0 0 0,0 0 0,0 0-1,0 0 1,0 0 0,0 0 0,0 0 0,0 1 0,0-1 0,0 0 0,0 0 0,0 0 0,0 0 0,0 0 0,1 0 0,-1 0 0,0 0 0,0 0 0,0 1 0,0-1 0,0 0 0,8 2-9,12 1-12,-18-3 18,36 4 12,-1 2 0,0 1 0,0 3-1,-1 0 1,0 2 0,43 22 0,-76-33-18,0 1 1,-1-1-1,1 1 1,-1 0-1,1-1 0,-1 1 1,0 0-1,0 0 1,0 1-1,0-1 1,0 0-1,3 6 1,-5-7 2,1 1-1,-1-1 1,0 1 0,1-1 0,-1 1 0,0-1 0,0 1 0,0 0 0,0-1 0,0 1-1,0-1 1,-1 1 0,1-1 0,-1 1 0,1 0 0,-1-1 0,1 0 0,-1 1 0,0-1-1,1 1 1,-1-1 0,0 0 0,0 1 0,0-1 0,0 0 0,-2 2 0,-10 8 82,-1 1 1,0-2-1,0 0 1,-1 0-1,0-1 1,-1-1-1,0-1 1,0 0-1,-1-1 1,-29 6-1,23-11-61,22-1-12,1-1 0,-1 1 0,1 0 0,-1 0 0,1-1-1,-1 1 1,1 0 0,-1 0 0,1-1 0,-1 1 0,1 0 0,0-1 0,-1 1 0,1-1-1,0 1 1,-1-1 0,1 1 0,0-1 0,-1 1 0,1-1 0,0 1 0,0-1-1,-1 1 1,1-1 0,0 1 0,0-1 0,0 1 0,0-1 0,0 1 0,0-1-1,0 0 1,0 1 0,0-1 0,0 1 0,0-2 0,6-13-45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50.820"/>
    </inkml:context>
    <inkml:brush xml:id="br0">
      <inkml:brushProperty name="width" value="0.05" units="cm"/>
      <inkml:brushProperty name="height" value="0.05" units="cm"/>
    </inkml:brush>
  </inkml:definitions>
  <inkml:trace contextRef="#ctx0" brushRef="#br0">262 51 15779,'0'-2'82,"0"0"-1,0 0 1,-1 1 0,1-1-1,0 0 1,-1 0-1,1 0 1,-1 0-1,0 1 1,1-1-1,-1 0 1,0 0 0,0 1-1,0-1 1,0 1-1,0-1 1,-1 1-1,1-1 1,-3-1-1,1 1 1,0 0 0,0 0 0,0 1 0,0 0 0,0-1 0,0 1 0,0 0 0,-1 1 0,1-1 0,-6 0 0,0 1-11,-1 0-1,0 0 1,1 1 0,-1 0-1,1 1 1,-1 0 0,-12 4-1,10-1-104,0 1 0,0-1 0,1 2 0,-13 8-1,20-12-24,1-1-1,0 1 1,-1-1-1,1 1 1,0 0-1,0 0 1,1 1-1,-1-1 1,1 1-1,-1-1 1,1 1-1,0 0 1,1 0-1,-1 0 1,1 0-1,-2 6 0,3-9 13,0 1 0,0 0 0,1-1-1,-1 1 1,0 0 0,1-1-1,0 1 1,-1-1 0,1 1 0,0-1-1,0 1 1,0-1 0,0 1-1,0-1 1,0 0 0,0 0-1,0 1 1,0-1 0,1 0 0,-1 0-1,0 0 1,1 0 0,-1-1-1,4 2 1,41 17-618,-40-17 568,57 16-482,-35-10 276,1 1-1,-1 1 0,38 19 0,-63-28 273,-1 1 0,1-1 0,-1 0 0,0 1 0,0-1 0,0 1-1,0 0 1,0 0 0,0-1 0,0 1 0,0 1 0,-1-1 0,1 0 0,-1 0 0,0 0-1,1 1 1,-1-1 0,0 1 0,-1-1 0,1 1 0,0-1 0,-1 1 0,1 0-1,-1-1 1,0 1 0,0 0 0,0-1 0,0 1 0,0 0 0,0-1 0,-1 1 0,0-1-1,1 1 1,-1-1 0,0 1 0,0-1 0,0 1 0,-1-1 0,1 0 0,0 1-1,-4 3 1,-3 3 87,0 0-1,-1 0 0,0 0 0,-1-1 0,-11 7 0,15-10 27,-1-1-1,0 0 0,-1 0 0,1-1 0,-1 0 0,1 0 1,-1 0-1,-15 2 0,21-5-105,0 0 0,0 0 0,-1 0 0,1-1 1,0 1-1,0 0 0,0-1 0,0 0 0,0 1 0,0-1 0,0 0 0,0 0 1,0 0-1,1 0 0,-1 0 0,0 0 0,0-1 0,1 1 0,-1-1 0,1 1 1,-1-1-1,1 1 0,0-1 0,0 0 0,0 0 0,0 0 0,0 1 0,0-1 1,0 0-1,0-2 0,-6-22-152</inkml:trace>
  <inkml:trace contextRef="#ctx0" brushRef="#br0" timeOffset="1">578 45 14499,'2'-10'1424,"-2"6"-1088,0 6-264,0 0 657,-3 13-481,0 6-112,-3 9-80,2 5-48,-2 8-216,3 1-160,-1 3-104,1 1-65,2-7-807,-1-8 1064,4-14-232,2-11-224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51.226"/>
    </inkml:context>
    <inkml:brush xml:id="br0">
      <inkml:brushProperty name="width" value="0.05" units="cm"/>
      <inkml:brushProperty name="height" value="0.05" units="cm"/>
    </inkml:brush>
  </inkml:definitions>
  <inkml:trace contextRef="#ctx0" brushRef="#br0">131 1 13579,'-39'260'964,"-42"228"-855,77-470-96,3-13-3,-1 0 1,1 1-1,0-1 0,1 0 1,-1 0-1,1 1 0,0-1 1,0 0-1,2 9 0,-2-14-6,0 0-1,0 1 0,0-1 0,0 0 0,0 0 0,1 0 0,-1 1 1,0-1-1,0 0 0,0 0 0,1 1 0,-1-1 0,0 0 0,0 0 1,0 0-1,1 0 0,-1 0 0,0 1 0,0-1 0,1 0 0,-1 0 1,0 0-1,0 0 0,1 0 0,-1 0 0,0 0 0,0 0 0,1 0 1,-1 0-1,0 0 0,0 0 0,1 0 0,-1 0 0,0 0 0,1 0 1,12-7 77,13-16 41,-23 21-98,425-377 610,-416 368-679,-6 3-10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51.618"/>
    </inkml:context>
    <inkml:brush xml:id="br0">
      <inkml:brushProperty name="width" value="0.05" units="cm"/>
      <inkml:brushProperty name="height" value="0.05" units="cm"/>
    </inkml:brush>
  </inkml:definitions>
  <inkml:trace contextRef="#ctx0" brushRef="#br0">1 0 5521,'13'30'456,"2"2"-296,4-1-32,3 2 360,2 2-352,-5-15 49,1-3 23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56.798"/>
    </inkml:context>
    <inkml:brush xml:id="br0">
      <inkml:brushProperty name="width" value="0.05" units="cm"/>
      <inkml:brushProperty name="height" value="0.05" units="cm"/>
    </inkml:brush>
  </inkml:definitions>
  <inkml:trace contextRef="#ctx0" brushRef="#br0">0 76 1768,'13'2'-70,"0"-1"0,0 2 0,0-1 0,0 2 0,-1 0 1,0 0-1,15 8 0,-11-5 88,0 0 1,1-2-1,23 6 1,12-1-32,93 30-1,-102-27 82,0-2 0,1-2-1,0-2 1,71 3 0,182-15 401,-152-1-382,328 21-147,-413-12 57,53 1 25,0-5 0,169-24 0,526-97 74,-325 49-42,-93 50-133,-209 19 54,344 25 67,-360-8-36,-39-6-36,228 28-138,-286-23 195,0-2 1,1-4 0,75-2-1,118-22 222,-12 0-263,-179 16 12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9:33.133"/>
    </inkml:context>
    <inkml:brush xml:id="br0">
      <inkml:brushProperty name="width" value="0.05" units="cm"/>
      <inkml:brushProperty name="height" value="0.05" units="cm"/>
    </inkml:brush>
  </inkml:definitions>
  <inkml:trace contextRef="#ctx0" brushRef="#br0">0 1 11779,'1'1'49,"-1"1"1,1 0-1,-1-1 1,1 1 0,0-1-1,0 0 1,-1 1 0,1-1-1,0 0 1,0 1 0,0-1-1,1 0 1,-1 0 0,0 0-1,0 0 1,3 2 0,24 14-197,18 6 123,1-2-1,0-2 1,2-2 0,0-2-1,72 11 1,261 17 43,-247-32-28,-107-8 12,551 43-10,3-45-20,-355-16 52,305-14 28,1336 43-53,-887 56 14,-787-52-14,502 17-35,3-31 53,-483-5 5,436-12-7,243 3-140,-402 40 116,-476-29 21,-4 0-62,0 0 1,0 1-1,0 0 1,-1 1-1,1 0 0,19 9 1,-31-12 45,0 1 0,0-1 0,0 0 1,0 1-1,-1 0 0,1-1 0,0 1 0,0-1 0,0 1 0,-1 0 1,1 0-1,0-1 0,0 1 0,0 1 0,-6 8-75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7.658"/>
    </inkml:context>
    <inkml:brush xml:id="br0">
      <inkml:brushProperty name="width" value="0.05" units="cm"/>
      <inkml:brushProperty name="height" value="0.05" units="cm"/>
    </inkml:brush>
  </inkml:definitions>
  <inkml:trace contextRef="#ctx0" brushRef="#br0">94 55 12907,'-1'-6'585,"0"0"0,-1 1 0,0-1-1,0 0 1,0 1 0,-3-6 0,4 10-508,1 1-1,0-1 0,-1 0 1,1 1-1,-1-1 0,1 1 1,-1-1-1,1 1 0,-1-1 1,0 1-1,1-1 0,-1 1 1,1 0-1,-1-1 0,0 1 1,1 0-1,-1-1 1,0 1-1,0 0 0,1 0 1,-1 0-1,-1-1 0,1 2-33,0-1-1,0 1 0,-1-1 1,1 1-1,0-1 1,0 1-1,0 0 0,0-1 1,0 1-1,0 0 1,0 0-1,0 0 0,0 0 1,1 0-1,-1 0 1,0 0-1,0 0 0,0 1 1,-5 10-68,0-1 0,1 0 0,0 1 0,1 0 0,0 0 0,1 1 0,-3 24 0,3-7-179,1 1 1,3 35-1,0-51 57,0 0 1,1-1-1,1 1 1,1-1-1,0 0 0,7 18 1,-9-28 73,0 0 1,0 0 0,1 0-1,-1 0 1,1-1 0,0 1-1,0-1 1,0 1-1,0-1 1,7 4 0,-8-5 13,1-1 1,0 1-1,-1-1 1,1 0-1,0 0 1,0-1-1,0 1 1,0 0-1,0-1 1,0 0-1,-1 1 1,1-1-1,0-1 1,0 1-1,0 0 1,0-1-1,0 1 1,3-2-1,0 0-39,0-1-1,0 0 1,0 0 0,-1 0 0,0-1-1,1 0 1,-1 0 0,0 0 0,-1 0-1,1-1 1,-1 0 0,0 0-1,5-8 1,2-4-99,-1 0-1,16-38 1,-21 43 367,-1 0 0,0 0 0,-1 0 0,0-1 1,-1 1-1,-1-1 0,0-16 0,-1 40 180,0 14-96,1 1-1,6 38 1,-6-59-266,0 1 0,0 0 0,1 0 0,0-1 0,0 1 0,0-1 0,0 1 0,1-1 0,0 0 0,0 0 0,1 0 0,-1-1 0,1 1 0,0-1 0,0 0 0,1 0 0,5 5 0,-5-7 7,-1-1 0,0 1 0,0-1 0,1 0-1,-1 0 1,1 0 0,-1 0 0,1-1 0,-1 0 0,1 0 0,-1 0-1,1 0 1,-1-1 0,1 0 0,-1 0 0,1 0 0,-1 0 0,0-1-1,1 1 1,-1-1 0,0 0 0,4-4 0,11-5-19,0-2 0,-2 0 0,20-19 0,-32 28 17,37-38-22,-30 29-6,2 0 0,26-22 0,-39 35 24,0-1 0,0 0 0,1 0-1,-1 0 1,0 1 0,0-1-1,0 0 1,1 1 0,-1-1 0,0 1-1,0-1 1,1 1 0,-1 0-1,1 0 1,-1-1 0,0 1 0,1 0-1,-1 0 1,0 0 0,1 1-1,-1-1 1,0 0 0,1 0 0,-1 1-1,0-1 1,1 1 0,-1-1-1,0 1 1,2 1 0,0 1-38,0 0-1,0 0 1,-1 1 0,1-1-1,-1 1 1,1-1 0,2 8 0,10 14-69,-14-24 123,-1-1 0,1 1 0,0-1 0,-1 1 0,1-1 1,0 1-1,0-1 0,-1 0 0,1 0 0,0 1 1,0-1-1,-1 0 0,1 0 0,0 0 0,0 0 1,0 0-1,-1 0 0,1 0 0,0 0 0,0 0 1,0 0-1,-1 0 0,1-1 0,0 1 0,0 0 0,0 0 1,-1-1-1,1 1 0,1-1 0,26-18 149,-12 9-101,-13 8-60,0 1 0,0-1-1,1 1 1,-1 0 0,0 0 0,1 0-1,-1 0 1,1 1 0,-1-1 0,1 1-1,-1 0 1,1 0 0,-1 0-1,1 1 1,-1-1 0,0 1 0,1 0-1,-1 0 1,7 3 0,-6-2-21,0 1 0,0 0 0,0 0 0,0 1 0,0-1 0,-1 1 0,0 0 0,1 0 0,-2 0 0,1 0 0,0 0 0,-1 1 0,2 4 0,-1-3 6,11 22-167,-14-28 186,0 1 0,0-1 0,0 1 0,0-1 0,0 0 0,1 1 0,-1-1 1,0 1-1,0-1 0,1 0 0,-1 1 0,0-1 0,1 0 0,-1 1 0,0-1 0,1 0 0,-1 1 0,1-1 1,-1 0-1,0 0 0,1 0 0,-1 1 0,1-1 0,-1 0 0,1 0 0,-1 0 0,0 0 0,1 0 0,-1 0 0,1 0 1,-1 0-1,1 0 0,-1 0 0,1 0 0,-1 0 0,1 0 0,-1 0 0,1 0 0,-1 0 0,0-1 0,1 1 1,-1 0-1,1 0 0,-1 0 0,1-1 0,-1 1 0,1-1 0,5-11-1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9:37.455"/>
    </inkml:context>
    <inkml:brush xml:id="br0">
      <inkml:brushProperty name="width" value="0.05" units="cm"/>
      <inkml:brushProperty name="height" value="0.05" units="cm"/>
    </inkml:brush>
  </inkml:definitions>
  <inkml:trace contextRef="#ctx0" brushRef="#br0">36 9 12155,'-35'9'889,"47"-6"-979,1 1 0,-1 1 0,0 0 0,-1 1 0,18 11-1,6 2 64,-17-10 26,173 79-147,-158-75 97,2-1 0,-1-2 0,67 10 0,-25-13 22,146-5 0,78-27 69,-75 4-52,203 7-16,393 3 32,-373 3 6,-318 12-20,187 30 1,-83 8 11,176 27-37,4-34 12,306-72 43,-593 26-17,192-20-154,154-10-229,772-56-2458,-367 10 1496,2 49 1388,-697 40-102,-1 8 0,-1 8 0,269 62 0,-385-62 44,110 47 0,-161-58 27,1-1 1,0 0 0,0-1 0,1-1 0,-1 0 0,1-1-1,28 1 1,-13-7 26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9:42.348"/>
    </inkml:context>
    <inkml:brush xml:id="br0">
      <inkml:brushProperty name="width" value="0.05" units="cm"/>
      <inkml:brushProperty name="height" value="0.05" units="cm"/>
    </inkml:brush>
  </inkml:definitions>
  <inkml:trace contextRef="#ctx0" brushRef="#br0">0 0 11843,'0'1'17,"0"0"0,0 0 0,0 0 1,0 0-1,0 0 0,0 0 0,1 0 1,-1 0-1,0 0 0,0-1 0,1 1 1,-1 0-1,0 0 0,1 0 0,-1 0 1,1-1-1,-1 1 0,1 0 0,-1 0 1,1-1-1,0 1 0,-1 0 0,1-1 1,0 1-1,-1-1 0,1 1 0,0-1 1,0 1-1,0-1 0,0 1 0,-1-1 1,1 0-1,0 0 0,0 1 0,1-1 1,41 11-245,-39-10 257,242 35-246,-176-29 199,324 41 10,-183-4 6,225 35-12,257-47-295,-134-13 197,-232 8 106,599 28-191,-218-73-35,-3-32 175,-443 30 82,560-23 81,87-6-954,-649 27 282,703-51-925,1 42 1027,-32 55 316,-196-2 43,-607-22 93,1-8 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9:46.744"/>
    </inkml:context>
    <inkml:brush xml:id="br0">
      <inkml:brushProperty name="width" value="0.05" units="cm"/>
      <inkml:brushProperty name="height" value="0.05" units="cm"/>
    </inkml:brush>
  </inkml:definitions>
  <inkml:trace contextRef="#ctx0" brushRef="#br0">1 276 2256,'76'-11'423,"43"-6"346,122-2 0,509 48-667,-544-16-92,344 29-4,-35-2 4,376 36 22,161 1-32,-241-91 126,-1-28-6,-134 5-54,149 19 56,-418 13-84,1000-60 580,-684 24 606,441-29-760,145-8-380,-467 37-39,1030-35 23,-1719 73-98,786-13 159,-4 32-725,-849-12 516,-15-3-46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9:52.827"/>
    </inkml:context>
    <inkml:brush xml:id="br0">
      <inkml:brushProperty name="width" value="0.05" units="cm"/>
      <inkml:brushProperty name="height" value="0.05" units="cm"/>
    </inkml:brush>
  </inkml:definitions>
  <inkml:trace contextRef="#ctx0" brushRef="#br0">1 278 4289,'33'-14'61,"0"2"1,1 1 0,1 2-1,0 1 1,0 2-1,41-2 1,215 7 48,-278 1-99,172 7 73,459 1 89,176-68-76,-161 8-75,943-24 5,-1526 73-23,1040-29 58,3 66-18,-1093-32-44,451 29 70,1-39-53,-460 6-21,156-19-28,-120 9-4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4:13.388"/>
    </inkml:context>
    <inkml:brush xml:id="br0">
      <inkml:brushProperty name="width" value="0.05" units="cm"/>
      <inkml:brushProperty name="height" value="0.05" units="cm"/>
    </inkml:brush>
  </inkml:definitions>
  <inkml:trace contextRef="#ctx0" brushRef="#br0">2 0 12107,'0'0'8,"0"0"0,0 1 1,0-1-1,0 0 0,-1 0 1,1 0-1,0 0 1,0 1-1,0-1 0,0 0 1,0 0-1,0 0 0,0 0 1,0 1-1,-1-1 1,1 0-1,0 0 0,0 0 1,0 1-1,0-1 0,0 0 1,0 0-1,0 1 1,0-1-1,0 0 0,0 0 1,0 0-1,0 1 0,1-1 1,-1 0-1,0 0 1,0 0-1,0 1 0,0-1 1,0 0-1,0 0 0,0 0 1,10 6-165,15 0-505,145 15-2004,172 0 1,6-1 1113,-43 13 1289,424 28 484,352-68-113,-335-4-48,0 35-6,-465-3-65,327 18 22,0-50 18,-23-59-20,-123 11-7,3 30 36,-22 36-26,157-3-22,-490-8 10,590-10 14,317-2 12,-805 10-27,412 11-103,-5 59-1180,-563-56 1269,-2 3 0,1 3 0,-2 1 0,67 29-1,-115-40 41,-17-4 10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6:52.635"/>
    </inkml:context>
    <inkml:brush xml:id="br0">
      <inkml:brushProperty name="width" value="0.05" units="cm"/>
      <inkml:brushProperty name="height" value="0.05" units="cm"/>
    </inkml:brush>
  </inkml:definitions>
  <inkml:trace contextRef="#ctx0" brushRef="#br0">1 125 6921,'0'5'355,"0"-4"-412,0 0-1,-1-1 1,1 1-1,0 0 1,0 0-1,0 0 0,0-1 1,0 1-1,0 0 1,0 0-1,1-1 1,-1 1-1,0 0 1,0 0-1,0-1 1,1 1-1,-1 0 1,0-1-1,1 1 1,-1 0-1,1-1 1,-1 1-1,1 0 0,-1-1 1,1 1-1,-1-1 1,1 1-1,0-1 1,-1 1-1,1-1 1,0 0-1,-1 1 1,1-1-1,0 0 1,1 1-1,2 0 388,10 5-252,0-2 1,0 0-1,1 0 0,0-2 0,0 0 0,20 1 1,10-7-1193,88-17 0,-85 11 676,76-6-1,-74 15 371,67 8 0,-68-4 73,1-1 0,0-3-1,0-2 1,78-14 0,-75 9-8,1 3 1,60 1 0,-74 3 0,2 1 8,0 2 0,-1 1 0,65 13 0,235 57-22,-252-58 23,111 5 1,-163-17-7,40 1-3,-1-3 1,0-3 0,1-4-1,120-24 1,-71 3 11,215-43 47,5 24 3,-109 24-48,205-11-19,-364 33 5,125 16 0,78 29 1,-26-3 1,354 81-10,-150-25 4,358 13 50,-626-98-22,1-10 0,248-25 0,-287 5-34,205-20-64,-255 29 54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6:54.199"/>
    </inkml:context>
    <inkml:brush xml:id="br0">
      <inkml:brushProperty name="width" value="0.05" units="cm"/>
      <inkml:brushProperty name="height" value="0.05" units="cm"/>
    </inkml:brush>
  </inkml:definitions>
  <inkml:trace contextRef="#ctx0" brushRef="#br0">0 0 5929,'47'22'125,"1"-3"-1,1-2 0,0-2 1,91 15-1,209 7-300,-300-34 212,576 25-107,0-24-264,-299-4 121,619 10-1144,675-1-609,-804-1 1965,283-5 41,-430-55 19,-544 33-50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14.675"/>
    </inkml:context>
    <inkml:brush xml:id="br0">
      <inkml:brushProperty name="width" value="0.05" units="cm"/>
      <inkml:brushProperty name="height" value="0.05" units="cm"/>
    </inkml:brush>
  </inkml:definitions>
  <inkml:trace contextRef="#ctx0" brushRef="#br0">1 85 8170,'62'2'-166,"-27"-5"-47,-1 2-1,1 1 0,0 1 1,34 7-1,-12-1 213,1-1-1,115-6 1,115-33-263,-80-17-437,-133 29 527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15.806"/>
    </inkml:context>
    <inkml:brush xml:id="br0">
      <inkml:brushProperty name="width" value="0.05" units="cm"/>
      <inkml:brushProperty name="height" value="0.05" units="cm"/>
    </inkml:brush>
  </inkml:definitions>
  <inkml:trace contextRef="#ctx0" brushRef="#br0">326 266 8394,'-4'-7'1080,"-1"4"-624,3-2-184,-4 3 1112,2-1-791,-2-2-409,-1 1-32,-2-5-96,-2-2-56,-5-3-40,-1-2-24,-5-4-8,-1-2-40,-8-5-232,-4-2-361,-3-1 569,-5 0-96,-3 2-16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17.095"/>
    </inkml:context>
    <inkml:brush xml:id="br0">
      <inkml:brushProperty name="width" value="0.05" units="cm"/>
      <inkml:brushProperty name="height" value="0.05" units="cm"/>
    </inkml:brush>
  </inkml:definitions>
  <inkml:trace contextRef="#ctx0" brushRef="#br0">48 156 11298,'-5'2'114,"-1"0"0,0 0-1,0 0 1,1 0-1,-1-1 1,-7 1-1,13-2-517,33-2-4055,3 2 4263,0 2 0,0 1 0,-1 1 0,1 3 0,-1 0 0,-1 3 0,52 20 1,-10 3 240,-14-4-14,2-3 1,104 28 0,-89-39-29,124 9 0,84-14-27,-161-7 10,1036-16 76,-1116 12-51,445-24-8,398-70-18,-476 31-8,-9 1 31,243-3 7,-394 43-278,558-44-2535,-710 61 2508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8.446"/>
    </inkml:context>
    <inkml:brush xml:id="br0">
      <inkml:brushProperty name="width" value="0.05" units="cm"/>
      <inkml:brushProperty name="height" value="0.05" units="cm"/>
    </inkml:brush>
  </inkml:definitions>
  <inkml:trace contextRef="#ctx0" brushRef="#br0">52 1 13451,'0'2'727,"-4"55"-498,3 0 0,9 93 0,-4-92-25,1-33-293,-3-14-377,-2-10 42,-1-3-159,-4-6-613,0-1 0,0 1 1,-14-15-1,13 15 1363,-1 0 0,1 0-1,-5-10 1,11 18-127,0-1 0,0 1-1,0 0 1,0 0-1,0 0 1,0 0-1,0-1 1,0 1 0,0 0-1,0 0 1,0 0-1,0 0 1,0-1 0,0 1-1,0 0 1,0 0-1,0 0 1,0 0 0,0 0-1,0-1 1,0 1-1,0 0 1,0 0 0,0 0-1,1 0 1,-1 0-1,0-1 1,0 1 0,0 0-1,0 0 1,0 0-1,0 0 1,0 0-1,1 0 1,-1 0 0,0-1-1,0 1 1,0 0-1,0 0 1,1 0 0,-1 0-1,0 0 1,0 0-1,0 0 1,0 0 0,1 0-1,-1 0 1,0 0-1,0 0 1,0 0 0,0 0-1,1 0 1,-1 0-1,0 0 1,0 0 0,0 0-1,1 1 1,10 1 421,9 4-369,1-1 0,0 0-1,0-2 1,0 0 0,0-1-1,25-1 1,-37-2-24,0 1-1,0-1 1,-1-1 0,1 1-1,0-2 1,-1 1 0,1-1 0,-1 0-1,0-1 1,0 0 0,0 0-1,0-1 1,-1 0 0,0 0 0,0-1-1,0 0 1,8-9 0,-7-1 559,-9 14-188,-4 10-280,3-4-130,-2 3-37,1 0 0,-1 0-1,1 0 1,1 1 0,-1-1 0,1 1 0,0-1-1,1 1 1,-1 10 0,2-17 2,0 0 0,1 0 0,-1 0 0,0 0 0,0 0 0,1 0-1,-1-1 1,1 1 0,-1 0 0,1 0 0,-1 0 0,1-1 0,0 1 0,-1 0 0,1 0 0,0-1 0,-1 1 0,1-1 0,0 1 0,0-1 0,0 1 0,-1-1 0,1 1-1,0-1 1,0 0 0,0 1 0,0-1 0,1 0 0,33 4-87,-25-4 71,19 2-31,103 10-73,-108-9 102,-1 2 1,0 0-1,34 13 1,-53-16 14,1 0 0,-1 0 0,0 0 0,0 0 0,0 1 0,0-1 0,-1 1 0,1 0 0,-1 0 0,1 1-1,-1-1 1,4 6 0,-3-7 346,-1-9-139,-3-11 74,-1-12 33,-2 0 0,-1 0 0,-13-49 1,14 70-495,3 10 14,8 14-123,-4-11 244,1 1 0,0-1-1,1 0 1,-1 0 0,1-1 0,-1 0 0,1 0-1,0 0 1,1-1 0,-1 1 0,0-1 0,1-1-1,7 2 1,19 2-50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58:19.222"/>
    </inkml:context>
    <inkml:brush xml:id="br0">
      <inkml:brushProperty name="width" value="0.05" units="cm"/>
      <inkml:brushProperty name="height" value="0.05" units="cm"/>
    </inkml:brush>
  </inkml:definitions>
  <inkml:trace contextRef="#ctx0" brushRef="#br0">8980 837 864,'42'-20'26,"67"-44"0,-91 51 316,0 0 1,-2-1-1,1-1 0,-2 0 1,26-33-1,-40 47-105,-1 0 0,0 1 0,0-1 0,1 0 0,-1 0 0,0 1 0,0-1 0,0 0 0,0 0 0,0 0 0,0 1 0,0-1 0,0 0 0,0 0 0,-1 1 0,1-1 0,0 0 0,0 0 0,-1 1 0,1-1 0,0 0 0,-1 0 0,1 1 0,-1-1 0,1 1 0,-1-1 0,1 0 0,-2 0 0,-20-20 67,14 14-3,-35-40-63,30 31-181,-1 1 0,-1 0 0,0 1 1,-20-14-1,8 10-38,1-1 1,-31-29-1,35 27-483,-2 1 0,0 1 1,-1 1-1,-33-18 0,38 25 427,-1 1-1,0 2 1,-1 0 0,0 1 0,0 1 0,-31-4 0,-82-4 1100,67 8 73,-113-24 1,106 11-1128,0 3 0,-1 3 1,-144-4-1,211 17-9,-425 9 363,208-3-151,-268-28 0,151 18-46,0 27 268,-180 2-45,144-44-401,110 3 10,-580 10-21,543 2-1,-251 12-33,409 7 60,-200 11 3,-32-36-13,1-23-5,50 4 7,145 14 4,-254-13-37,377 26 55,1 3 0,-1 2 0,1 3 0,0 3 0,-76 21 0,112-22-1,1 0 1,1 2 0,0 1 0,0 0-1,1 2 1,1 0 0,0 2 0,0 0 0,2 1-1,0 0 1,1 2 0,0 0 0,2 1 0,0 1-1,1 0 1,-11 24 0,7-12-54,9-16 28,0-1-1,1 1 0,1 1 0,0-1 1,1 1-1,1 0 0,-5 35 0,-12 259-254,21-276 244,0 0 0,3-1 0,1 1 0,1-1 0,2 1-1,1-1 1,2-1 0,2 0 0,0 0 0,23 43 0,-23-58-166,0-1 0,1 0 0,0-1 0,1-1 0,1 0 0,1 0 0,0-1 0,27 18 0,-37-28 147,1 0-1,0-1 0,0 0 1,0 0-1,0 0 0,7 1 1,-7-3-10,-1 0 0,1-1 0,0 1 1,0-2-1,0 1 0,7-2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18.557"/>
    </inkml:context>
    <inkml:brush xml:id="br0">
      <inkml:brushProperty name="width" value="0.05" units="cm"/>
      <inkml:brushProperty name="height" value="0.05" units="cm"/>
    </inkml:brush>
  </inkml:definitions>
  <inkml:trace contextRef="#ctx0" brushRef="#br0">0 80 10258,'5'0'2635,"18"1"-2763,44 4-331,0-3 0,116-11-1,-81 2 411,199 3 69,16 0 0,599-22 19,-447 8-32,37-1 2,335 21 24,-803-3-31,107-1 17,177 20 0,-281-9 37,1 1 0,-2 2 0,65 27 1,-91-24 405,-17-31-524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5.369"/>
    </inkml:context>
    <inkml:brush xml:id="br0">
      <inkml:brushProperty name="width" value="0.05" units="cm"/>
      <inkml:brushProperty name="height" value="0.05" units="cm"/>
    </inkml:brush>
  </inkml:definitions>
  <inkml:trace contextRef="#ctx0" brushRef="#br0">200 15 14979,'1'-15'899,"-1"15"-897,0 0-1,0 0 0,0 0 1,0 0-1,0 1 0,0-1 1,0 0-1,0 0 1,0 0-1,0 0 0,0 0 1,0 0-1,0 0 1,0 0-1,0 0 0,0 0 1,0 0-1,0 0 0,0 0 1,0 0-1,0 1 1,0-1-1,0 0 0,0 0 1,0 0-1,0 0 1,0 0-1,0 0 0,0 0 1,0 0-1,0 0 0,0 0 1,0 0-1,0 0 1,1 0-1,-1 0 0,0 0 1,0 0-1,0 0 1,0 0-1,0 0 0,0 0 1,0 0-1,0 0 1,0 0-1,0 0 0,0 0 1,0 0-1,0 0 0,0 0 1,1 0-1,-1 0 1,0 0-1,0 0 0,0 0 1,0 0-1,0 0 1,0 0-1,0 0 0,0 0 1,7 28-236,0 35 53,0 122 0,-7-133 180,-39 954 205,-62-116-187,46-464 14,40-287-93,3 257 0,18-349-477,-8-44 417,-4-3-52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5.896"/>
    </inkml:context>
    <inkml:brush xml:id="br0">
      <inkml:brushProperty name="width" value="0.05" units="cm"/>
      <inkml:brushProperty name="height" value="0.05" units="cm"/>
    </inkml:brush>
  </inkml:definitions>
  <inkml:trace contextRef="#ctx0" brushRef="#br0">0 1 12427,'102'11'825,"619"-14"-789,-273-5-10,984 63 54,-1401-53-80,980-13-47,-975 8 47,245-12 21,-198 15-18,114 12 0,-197-12-4,28 4-33,47 11-1,-68-13 18,0 0-1,-1 0 1,1 1-1,-1 0 0,0 0 1,0 0-1,0 1 1,0 0-1,-1 0 1,1 0-1,-1 1 1,8 8-1,-12-11-5,1 0 0,-1 0-1,0 0 1,0 0 0,0 0 0,0 0-1,0 1 1,0-1 0,0 0 0,-1 0-1,1 1 1,-1-1 0,0 0 0,0 1-1,0-1 1,0 0 0,0 1 0,0-1-1,-1 0 1,1 0 0,-1 1 0,1-1-1,-1 0 1,0 0 0,0 0 0,0 1-1,0-1 1,0 0 0,-2 1 0,-5 5-105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6.284"/>
    </inkml:context>
    <inkml:brush xml:id="br0">
      <inkml:brushProperty name="width" value="0.05" units="cm"/>
      <inkml:brushProperty name="height" value="0.05" units="cm"/>
    </inkml:brush>
  </inkml:definitions>
  <inkml:trace contextRef="#ctx0" brushRef="#br0">0 82 12419,'55'-7'2263,"96"-14"-2402,-63 3 100,-39 6-64,1 3-1,92-5 1,-134 14 64,0 0 1,0 1-1,0 0 1,0 0 0,0 1-1,8 2 1,-13-2 14,0-1 0,0 0 0,0 1 0,-1-1 0,1 1 0,0 0 0,-1 0 0,1 0 0,-1 0 0,0 0 0,0 0 0,1 1 0,-2-1 0,1 1 0,0-1 0,0 1 0,-1 0 0,2 5 1,-1-2-9,0 0 0,-1 1 0,0-1 0,-1 1 0,1-1 0,-1 1 0,-1-1 0,1 1 0,-1-1 0,0 1 0,-3 10 0,-4 6-76,-18 40-1,-2-5 23,-3-2 0,-43 60 0,-87 98 193,-17 25 80,158-207-153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7.031"/>
    </inkml:context>
    <inkml:brush xml:id="br0">
      <inkml:brushProperty name="width" value="0.05" units="cm"/>
      <inkml:brushProperty name="height" value="0.05" units="cm"/>
    </inkml:brush>
  </inkml:definitions>
  <inkml:trace contextRef="#ctx0" brushRef="#br0">1 928 13571,'0'0'29,"1"0"0,-1 0 0,0 0 0,1 1 0,-1-1 0,0 0 0,1 0 0,-1 0 0,0 0 0,1 0 0,-1 0 0,0 0 0,1 0 0,-1 0 0,0 0 0,1 0 0,-1 0 0,1 0 0,-1-1 0,0 1 0,1 0 0,-1 0 0,0 0 1,0 0-1,1-1 0,-1 1 0,0 0 0,1 0 0,-1-1 0,0 1 0,0 0 0,1 0 0,-1-1 0,0 1 0,0 0 0,0-1 0,1 1 0,-1 0 0,0-1 0,15-20-120,-8 10 208,327-442-12,-41 62-145,-285 379 10,-6 8 16,0 1 0,0 0 0,0 1 0,1-1 0,-1 0 0,1 1 0,-1-1 0,1 1 0,0 0 0,0 0 0,5-3-1,-8 5 11,0 0 0,1-1 0,-1 1 0,0 0-1,1 0 1,-1 0 0,0 0 0,1 0-1,-1 0 1,0 0 0,1 0 0,-1 0-1,0 0 1,0 0 0,1 0 0,-1 0 0,0 1-1,1-1 1,-1 0 0,0 0 0,0 0-1,1 0 1,-1 0 0,0 1 0,0-1-1,1 0 1,-1 0 0,0 0 0,0 1 0,0-1-1,1 0 1,-1 0 0,0 1 0,0-1-1,0 0 1,0 1 0,1-1 0,-1 0-1,0 0 1,0 1 0,0-1 0,0 0 0,0 1-1,0-1 1,0 0 0,0 1 0,0-1-1,0 22-96,0-15 65,2 110-87,30 188 0,-27-272 110,1 57 0,-10-38 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7.700"/>
    </inkml:context>
    <inkml:brush xml:id="br0">
      <inkml:brushProperty name="width" value="0.05" units="cm"/>
      <inkml:brushProperty name="height" value="0.05" units="cm"/>
    </inkml:brush>
  </inkml:definitions>
  <inkml:trace contextRef="#ctx0" brushRef="#br0">80 213 9778,'-33'287'975,"-13"182"-583,46-417-227,10-95 496,76-385 337,-67 358-980,4 1 1,2 1-1,67-128 1,-91 195-19,13-25-2,27-34 0,-37 54-3,1 1 0,-1 0 0,1 0-1,0 0 1,0 1 0,0 0-1,1 0 1,-1 0 0,1 1 0,0-1-1,0 1 1,8-2 0,-12 4 0,-1 1 1,1-1-1,0 1 1,-1 0-1,1 0 1,0 0-1,-1 0 1,1 0-1,0 0 1,-1 0-1,1 0 1,0 1-1,-1-1 1,1 1-1,0-1 1,-1 1 0,1-1-1,-1 1 1,1 0-1,2 2 1,-2-1-4,0 0 0,0 0 0,-1 0 0,1 1 0,0-1 0,-1 0 1,1 1-1,-1 0 0,0-1 0,0 1 0,1 3 0,1 6-16,-1 0 0,0 0 0,-1 0 1,0 19-1,-1-19 41,0 1 1,-1-1 0,-1 1-1,0-1 1,-7 22 0,7-29 38,0 1 1,0-1-1,0-1 1,-1 1 0,0 0-1,0-1 1,0 1 0,-1-1-1,1 0 1,-1 0 0,0 0-1,0-1 1,0 1 0,-1-1-1,-8 5 1,3-3 77,0 0 0,0-1 0,0-1 0,-1 1 1,1-2-1,-13 3 0,23-5-133,-1 0-1,1 0 1,0 0 0,0 0 0,0 0-1,0 0 1,-1 0 0,1 0 0,0 0-1,0 0 1,0 0 0,0 0 0,-1 0-1,1 0 1,0-1 0,0 1 0,0 0-1,0 0 1,0 0 0,-1 0 0,1 0-1,0 0 1,0 0 0,0 0-1,0-1 1,0 1 0,0 0 0,-1 0-1,1 0 1,0 0 0,0 0 0,0-1-1,0 1 1,0 0 0,0 0 0,0 0-1,0 0 1,0-1 0,0 1 0,0 0-1,0 0 1,0 0 0,0 0 0,0-1-1,0 1 1,0 0 0,0 0 0,4-10 4,15-16-9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8.375"/>
    </inkml:context>
    <inkml:brush xml:id="br0">
      <inkml:brushProperty name="width" value="0.05" units="cm"/>
      <inkml:brushProperty name="height" value="0.05" units="cm"/>
    </inkml:brush>
  </inkml:definitions>
  <inkml:trace contextRef="#ctx0" brushRef="#br0">1 14 14963,'0'0'27,"0"-1"-1,0 0 1,0 0-1,1 1 1,-1-1 0,0 0-1,1 1 1,-1-1-1,0 0 1,1 1-1,-1-1 1,1 0-1,-1 1 1,1-1-1,-1 1 1,1-1 0,0 1-1,-1-1 1,1 1-1,0 0 1,-1-1-1,1 1 1,1-1-1,-1 2-34,0 0-1,0-1 0,0 1 0,0 0 0,0 0 0,0 0 0,0 0 0,0 0 1,-1 0-1,1 0 0,0 0 0,-1 0 0,1 1 0,0 1 0,90 186-348,-36-68 364,-42-96-109,22 48-697,73 115-1,-106-185 709,1 0 0,-1 0 0,0 0 0,-1 1 0,1-1 0,-1 0 0,1 1 0,0 6 0,-1 3-367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8.816"/>
    </inkml:context>
    <inkml:brush xml:id="br0">
      <inkml:brushProperty name="width" value="0.05" units="cm"/>
      <inkml:brushProperty name="height" value="0.05" units="cm"/>
    </inkml:brush>
  </inkml:definitions>
  <inkml:trace contextRef="#ctx0" brushRef="#br0">5 437 13675,'-5'-2'1064,"5"-1"-944,3-7-72,10-5 216,17-18-160,6-5-24,13-9-40,4-3-8,4-10 56,3-1-72,-8 3 0,-8-1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9.249"/>
    </inkml:context>
    <inkml:brush xml:id="br0">
      <inkml:brushProperty name="width" value="0.05" units="cm"/>
      <inkml:brushProperty name="height" value="0.05" units="cm"/>
    </inkml:brush>
  </inkml:definitions>
  <inkml:trace contextRef="#ctx0" brushRef="#br0">32 2878 13987,'0'0'28,"-24"-2"780,23 2-803,1 0 0,-1-1 0,1 1 1,-1 0-1,1-1 0,-1 1 0,1-1 0,0 1 0,-1 0 0,1-1 0,-1 1 0,1-1 0,0 1 0,0-1 1,-1 1-1,1-1 0,0 0 0,0 1 0,-1-1 0,1 1 0,0-1 0,0 1 0,0-1 0,0 0 0,0 1 0,0-1 1,0 1-1,0-1 0,0 0 0,0 1 0,1-1 0,-1 1 0,0-1 0,0 1 0,0-1 0,1 0 0,-1 1 0,0-1 1,1 1-1,-1 0 0,0-1 0,1 0 0,8-13 55,0 1 1,1 0-1,21-21 0,381-351 48,-274 264-96,96-88-1,884-804-22,-580 517-24,20 31 9,-444 384-110,-112 80 128,-1 0 0,0 0 0,1 0 0,-1 0 0,1 0 0,-1 0 0,1 1-1,-1-1 1,1 1 0,0-1 0,2 1 0,-3 0 4,-1 0 0,0 0 0,0 1 0,0-1 0,1 0 0,-1 1 0,0-1 0,0 0 0,0 1 0,0-1 0,0 0 0,0 1 0,0-1 0,0 0 0,0 1 0,0-1 0,0 0 0,0 1 0,0-1 0,0 0 0,0 1 0,0-1 0,0 0 0,-1 1 0,1-1 0,0 0 0,0 1-1,0-1 1,0 0 0,-1 0 0,1 1 0,0-1 0,-1 0 0,-28 42-197,23-34 202,-18 27-97,5-1-33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8.830"/>
    </inkml:context>
    <inkml:brush xml:id="br0">
      <inkml:brushProperty name="width" value="0.05" units="cm"/>
      <inkml:brushProperty name="height" value="0.05" units="cm"/>
    </inkml:brush>
  </inkml:definitions>
  <inkml:trace contextRef="#ctx0" brushRef="#br0">174 15 14939,'-3'-2'190,"0"0"-1,-1 0 1,1 1 0,0-1-1,0 1 1,-1 0 0,1 0-1,-1 0 1,1 1 0,-1-1-1,-4 1 1,-43 0 546,35 1-488,10-1-249,-1 1 0,1-1 1,0 1-1,-1 1 0,-9 2 1,15-3-17,1-1 1,-1 0-1,0 1 1,0-1-1,0 1 1,1-1 0,-1 1-1,0-1 1,0 1-1,1-1 1,-1 1-1,0 0 1,1-1-1,-1 1 1,1 0-1,-1 0 1,1-1-1,0 1 1,-1 1-1,1 0-15,0-1-1,0 0 1,0 0-1,0 0 1,0 0-1,0 1 1,1-1-1,-1 0 1,1 0-1,-1 0 1,1 0 0,-1 0-1,1 0 1,-1 0-1,1 0 1,0 0-1,-1 0 1,1 0-1,2 1 1,5 5-186,1 0 1,0 0-1,1-1 0,0-1 1,-1 1-1,2-1 1,17 5-1,-11-3-93,28 15 1,-38-17 238,0-1-1,0 1 1,0 1 0,-1-1-1,0 1 1,0 0 0,-1 1-1,1 0 1,-2-1 0,1 1 0,5 11-1,-9-14 63,1-1-1,-1 1 1,0 0-1,0 0 1,0 0-1,0 1 1,-1-1-1,1 0 1,-1 0-1,0 0 1,-1 0 0,1 0-1,-1 1 1,1-1-1,-1 0 1,0 0-1,-1 0 1,1-1-1,-1 1 1,0 0-1,0 0 1,0-1-1,0 1 1,-5 5-1,5-7 30,0 0 0,0-1-1,0 1 1,0 0 0,0-1 0,-1 1-1,1-1 1,0 0 0,-1 0-1,1 0 1,-1 0 0,1 0 0,-1 0-1,1-1 1,-1 1 0,0-1-1,1 0 1,-1 1 0,-5-2 0,4 1 7,-1-1 1,1 0 0,-1 1-1,1-2 1,-1 1 0,1-1 0,0 1-1,0-1 1,-1 0 0,-6-6-1,-10-10 113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29.656"/>
    </inkml:context>
    <inkml:brush xml:id="br0">
      <inkml:brushProperty name="width" value="0.05" units="cm"/>
      <inkml:brushProperty name="height" value="0.05" units="cm"/>
    </inkml:brush>
  </inkml:definitions>
  <inkml:trace contextRef="#ctx0" brushRef="#br0">551 1 11450,'-12'17'817,"-4"21"-761,-20 36-16,-11 13 184,-14 22-224,-4 13-24,-5 14 104,1 0 40,7-11-152,5-16 176,21-36-120,16-19-16,22-52-8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30.089"/>
    </inkml:context>
    <inkml:brush xml:id="br0">
      <inkml:brushProperty name="width" value="0.05" units="cm"/>
      <inkml:brushProperty name="height" value="0.05" units="cm"/>
    </inkml:brush>
  </inkml:definitions>
  <inkml:trace contextRef="#ctx0" brushRef="#br0">11 1 4169,'-1'2'83,"-1"1"1,1 0 0,0-1-1,-1 1 1,1 0-1,1 0 1,-1 0-1,0 0 1,1 0 0,-1 0-1,1 0 1,0 0-1,0 0 1,1 4-1,1 4 89,0-1 0,7 19-1,0 0-99,89 563 503,-46-220-170,-33-280 700,-22-109-849,-2-30 0,1 2-73,-6-22 110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30.488"/>
    </inkml:context>
    <inkml:brush xml:id="br0">
      <inkml:brushProperty name="width" value="0.05" units="cm"/>
      <inkml:brushProperty name="height" value="0.05" units="cm"/>
    </inkml:brush>
  </inkml:definitions>
  <inkml:trace contextRef="#ctx0" brushRef="#br0">21 177 9778,'-10'-10'1048,"4"7"-752,2 3 1281,9 0-1513,14 0-24,12-2-8,31-5 8,16-7 184,18-11-224,4-6 16,3-11 72,-1-1 48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31.034"/>
    </inkml:context>
    <inkml:brush xml:id="br0">
      <inkml:brushProperty name="width" value="0.05" units="cm"/>
      <inkml:brushProperty name="height" value="0.05" units="cm"/>
    </inkml:brush>
  </inkml:definitions>
  <inkml:trace contextRef="#ctx0" brushRef="#br0">1 61 10458,'0'-3'1040,"8"3"-1008,6 2 849,11-2-785,14 0-96,5-5-8,10-2-8,7 0 8,5-3 64,1-1 56,-4 1-16,-11 4-24,-25 3-24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31.895"/>
    </inkml:context>
    <inkml:brush xml:id="br0">
      <inkml:brushProperty name="width" value="0.05" units="cm"/>
      <inkml:brushProperty name="height" value="0.05" units="cm"/>
    </inkml:brush>
  </inkml:definitions>
  <inkml:trace contextRef="#ctx0" brushRef="#br0">3 112 11787,'-1'-27'694,"0"14"-482,1 1 0,0-1 1,1 1-1,3-18 0,-4 30-210,0 0 1,0 0 0,0-1 0,0 1 0,0 0 0,0 0-1,1-1 1,-1 1 0,0 0 0,0 0 0,0 0 0,0-1-1,0 1 1,0 0 0,1 0 0,-1 0 0,0 0-1,0-1 1,0 1 0,1 0 0,-1 0 0,0 0 0,0 0-1,0 0 1,1 0 0,-1 0 0,0 0 0,0-1 0,1 1-1,-1 0 1,0 0 0,0 0 0,1 0 0,-1 0 0,0 0-1,0 0 1,1 1 0,10 5 10,10 15-66,-19-20 55,216 227 45,320 257 1,287 236 41,-491-421-107,-243-229 12,189 110 1,-99-70 1353,-172-105-1123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32.491"/>
    </inkml:context>
    <inkml:brush xml:id="br0">
      <inkml:brushProperty name="width" value="0.05" units="cm"/>
      <inkml:brushProperty name="height" value="0.05" units="cm"/>
    </inkml:brush>
  </inkml:definitions>
  <inkml:trace contextRef="#ctx0" brushRef="#br0">1 0 7242,'-1'24'39,"2"0"1,1 0-1,1 0 1,7 25 0,-3-5-128,45 316 742,-51-344 1118,-4-29-1151,-5-29 26,5 14-75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0:32.959"/>
    </inkml:context>
    <inkml:brush xml:id="br0">
      <inkml:brushProperty name="width" value="0.05" units="cm"/>
      <inkml:brushProperty name="height" value="0.05" units="cm"/>
    </inkml:brush>
  </inkml:definitions>
  <inkml:trace contextRef="#ctx0" brushRef="#br0">11 254 12579,'-11'-35'1396,"18"52"-1266,0 1 0,1-1 0,1 0 0,18 27 0,-1-7-148,31 33-1,-47-59 26,0 0 0,1-1 0,0-1 0,0 0 0,15 9-1,-22-16-2,-1 0 0,1 0 0,0 0 0,-1-1 0,1 0 0,0 0 0,0 0 0,0 0 0,0-1 0,6 1 0,-8-1 3,1-1 1,-1 1-1,0 0 0,1-1 1,-1 0-1,0 0 1,0 1-1,0-1 0,1-1 1,-1 1-1,0 0 1,0 0-1,-1-1 0,1 1 1,0-1-1,0 0 0,-1 1 1,1-1-1,1-2 1,2-4 37,-1 0 0,0 0 0,0-1 0,0 1 0,-1-1 0,-1 0 0,0 1 0,0-1 0,0-1 0,0-11 0,-1-16 171,-2-43-1,0 73-185,-2-36 90,-2 1 0,-2 0 0,-1 0 0,-18-47 0,26 83-471,1 4 256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08.003"/>
    </inkml:context>
    <inkml:brush xml:id="br0">
      <inkml:brushProperty name="width" value="0.05" units="cm"/>
      <inkml:brushProperty name="height" value="0.05" units="cm"/>
    </inkml:brush>
  </inkml:definitions>
  <inkml:trace contextRef="#ctx0" brushRef="#br0">12 2 10898,'0'0'-14,"0"0"0,0 0 0,-1 0 0,1 0-1,0-1 1,0 1 0,0 0 0,-1 0 0,1 0 0,0 0-1,0 0 1,-1 0 0,1 0 0,0 0 0,0 0 0,0 0-1,-1 0 1,1 0 0,0 0 0,0 0 0,-1 0 0,1 0-1,0 0 1,0 0 0,-1 0 0,1 0 0,0 0 0,0 0-1,0 0 1,-1 0 0,1 0 0,0 1 0,0-1 0,0 0-1,-1 0 1,1 0 41,0 0 0,0 0 0,-1 0 0,1 0 0,0 0 0,0 1 0,0-1 0,0 0 0,0 0 0,-1 0 0,1 0 0,0 0 0,0 0 0,0 0 0,0 0 0,0 0 0,-1 1 0,1-1 0,0 0 0,0 0 0,0 0 0,0 0 0,0 0 0,0 1 0,0-1 0,0 0 0,0 0 0,0 0 0,0 0 0,0 1 0,0-1 0,0 0 0,0 0 0,0 0 0,0 0 0,0 1 0,0-1 0,0 0 0,0 0 0,0 0 0,0 0 0,0 1 0,0-1 0,0 0 0,0 0 0,0 0 0,0 0 0,0 0 0,0 1 0,0-1 0,1 0 0,-1 0 0,0 0 0,0 0 0,0 0 0,0 0 0,0 0 0,1 1 0,6 2-60,1 1-1,-1-1 1,1-1-1,0 1 1,0-1 0,0-1-1,16 2 1,59-2-93,-80-1 126,153-7-78,-76 1 7,-1 4 1,104 10-1,382 35 57,-78-25 24,65 0-7,-131-2-10,416 25 31,-585-44 897,-250 3-968,-1-1 1,1 0-1,0 0 1,-1 0-1,1 0 1,0 0-1,-1 0 1,1-1-1,-1 1 1,0-1-1,0 1 1,1-1-1,-1 1 1,0-1-1,0 1 1,0-1-1,0-2 1,5-4-86,10-13-100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19.606"/>
    </inkml:context>
    <inkml:brush xml:id="br0">
      <inkml:brushProperty name="width" value="0.05" units="cm"/>
      <inkml:brushProperty name="height" value="0.05" units="cm"/>
    </inkml:brush>
  </inkml:definitions>
  <inkml:trace contextRef="#ctx0" brushRef="#br0">1 63 7394,'27'-19'1341,"-21"15"-1265,-1 0 1,1 0 0,0 1 0,-1 0 0,1 0 0,1 0-1,-1 0 1,12-2 0,17 0-111,-1 2-1,1 1 1,46 3 0,-29 1 22,761 61-239,-547-36 241,333-7-1,266-64 17,-605 21 0,408-23 11,-650 46-12,4-2 46,0 2 0,1 1 0,34 5 0,-49-3 121,-9-1-63,-14-2 12,-2-7-20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33.676"/>
    </inkml:context>
    <inkml:brush xml:id="br0">
      <inkml:brushProperty name="width" value="0.05" units="cm"/>
      <inkml:brushProperty name="height" value="0.05" units="cm"/>
    </inkml:brush>
  </inkml:definitions>
  <inkml:trace contextRef="#ctx0" brushRef="#br0">118 0 8282,'-5'11'184,"0"0"1,1 0-1,1 1 1,-1 0-1,2-1 1,0 1-1,0 0 1,1 18-1,-2-1 82,-32 590 144,18-203-426,-11 999 127,31-1206-67,9 190 241,-13-393-640,1 0 0,-1 0 1,0-1-1,0 1 0,-4 10 0,-2 14-123,1 5-147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9.259"/>
    </inkml:context>
    <inkml:brush xml:id="br0">
      <inkml:brushProperty name="width" value="0.05" units="cm"/>
      <inkml:brushProperty name="height" value="0.05" units="cm"/>
    </inkml:brush>
  </inkml:definitions>
  <inkml:trace contextRef="#ctx0" brushRef="#br0">117 328 13611,'0'0'57,"1"0"-1,-1-1 1,0 1 0,0 0 0,0-1-1,0 1 1,0 0 0,0-1 0,0 1 0,0 0-1,0-1 1,0 1 0,0 0 0,0-1-1,0 1 1,0 0 0,0-1 0,0 1-1,0 0 1,0-1 0,0 1 0,0 0 0,-1-1-1,1 1 1,0 0 0,0 0 0,0-1-1,-1 1 1,1 0 0,0 0 0,0-1-1,0 1 1,-1 0 0,0-1 0,-14-1 922,-17 7 401,27-2-1343,0-1 0,0 1 0,0 0 0,0 1 0,1-1 0,-1 1 0,1 0 0,0 0 0,0 0 0,-5 8 0,7-10-62,1 0 0,0 0 0,0 0 0,0 1 1,0-1-1,0 0 0,0 0 0,1 1 0,-1-1 0,1 0 1,-1 1-1,1 2 0,0-3 17,0-1 0,1 1 0,-1-1-1,0 0 1,1 1 0,-1-1 0,1 1 0,-1-1 0,1 0 0,0 0 0,0 1 0,0-1-1,-1 0 1,1 0 0,0 0 0,0 0 0,1 0 0,-1 0 0,0 0 0,0 0 0,2 1-1,1 0 7,0-1 0,0 1 0,1-1 0,-1 0 0,0 0 0,0 0 0,0-1 0,1 0-1,-1 0 1,0 0 0,1 0 0,-1 0 0,0-1 0,0 0 0,1 0 0,-1 0-1,0 0 1,7-4 0,2-1 15,-1 0-1,0 0 0,0-2 1,18-13-1,-14 7 5,-1 0 0,0-1 0,-1 0 0,-1-1 0,0-1 0,18-32 0,-24 38-48,-2-1-1,1 1 0,-2-1 1,1 0-1,-2 0 0,0-1 1,0 1-1,-1-1 0,-1 1 1,0-1-1,0 0 0,-3-18 1,2 28-1,0-1 1,-1 1 0,0 0 0,0-1-1,0 1 1,0 0 0,0 0-1,-1 0 1,0-1 0,1 1-1,-1 1 1,0-1 0,-4-4 0,4 6 8,1-1 0,-1 1 0,0 0 1,0 0-1,0 0 0,0 0 0,0 0 1,0 0-1,0 0 0,-1 1 0,1-1 0,0 1 1,0-1-1,0 1 0,-1 0 0,1 0 1,0 0-1,0 0 0,-1 1 0,1-1 1,-3 1-1,-1 1-4,1 0 1,-1 0-1,1 1 0,0-1 1,-1 1-1,1 0 0,1 0 1,-1 1-1,0 0 0,1-1 1,0 1-1,-5 6 0,6-6 38,0-1 1,0 1-1,0 0 0,1 1 1,-1-1-1,1 0 0,0 1 1,0-1-1,1 1 0,-1 0 0,1 0 1,0-1-1,0 1 0,0 8 1,2-11-23,-1-1 1,1 1 0,-1 0 0,1-1 0,-1 1 0,1 0-1,0-1 1,0 1 0,0-1 0,0 1 0,0-1 0,0 0 0,0 1-1,0-1 1,1 0 0,-1 0 0,0 0 0,1 0 0,-1 0-1,1 0 1,-1 0 0,1 0 0,0-1 0,-1 1 0,1-1 0,0 1-1,2 0 1,6 1-57,1 0-1,0 0 0,12 0 1,23 0-51,5 1-42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24.218"/>
    </inkml:context>
    <inkml:brush xml:id="br0">
      <inkml:brushProperty name="width" value="0.05" units="cm"/>
      <inkml:brushProperty name="height" value="0.05" units="cm"/>
    </inkml:brush>
  </inkml:definitions>
  <inkml:trace contextRef="#ctx0" brushRef="#br0">7 1 7490,'0'0'86,"0"0"1,0 0-1,-1 0 1,1 0-1,0 0 1,-1 0-1,1 0 1,0 0-1,-1 0 0,1 0 1,0 0-1,0 1 1,-1-1-1,1 0 1,0 0-1,0 0 1,-1 0-1,1 1 1,0-1-1,0 0 1,0 0-1,-1 1 1,1-1-1,0 0 1,0 0-1,0 1 1,0-1-1,0 0 1,-1 1-1,1-1 1,0 1-1,0 14 742,10 19-1192,-8-27 595,11 37-223,2 0 0,2 0 0,2-2 1,1 0-1,37 54 0,27 18-72,5-4 0,199 191 0,-216-235 14,297 283-13,-154-120-67,-46-62 80,266 344 0,-349-394 48,132 189 41,-170-232-96,-4 2 0,43 103 0,-39-57 33,37 83 111,-64-160-54,2-2 0,44 61 0,81 80-28,0 1-12,-71-78 7,167 213 22,-215-285-21,285 350-176,-156-178 172,97 133 63,-18 13-39,-161-225-19,39 64 6,-78-138-13,61 72 0,111 155 97,-192-256-110,-14-21 35,6 9 71,0 0 1,15 15 1372,-27-37-940,0-16-522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26.867"/>
    </inkml:context>
    <inkml:brush xml:id="br0">
      <inkml:brushProperty name="width" value="0.05" units="cm"/>
      <inkml:brushProperty name="height" value="0.05" units="cm"/>
    </inkml:brush>
  </inkml:definitions>
  <inkml:trace contextRef="#ctx0" brushRef="#br0">1 0 880,'32'78'202,"4"-2"0,3-2 0,3-1 0,87 112 0,-89-136-54,236 302 703,-186-228-699,112 118 0,-144-176 241,-54-57-73,0-1-1,0 1 1,-1 0 0,1 0-1,-2 0 1,1 0 0,1 9-1,6 18 330,-1-13-431,1-1-1,1 0 1,15 21 0,8 16-71,32 44 9,-23-39-183,-33-47 47,-2-4 68,0 1 1,-1 0-1,10 24 2560,-17-27-2303,1 0-248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41.475"/>
    </inkml:context>
    <inkml:brush xml:id="br0">
      <inkml:brushProperty name="width" value="0.05" units="cm"/>
      <inkml:brushProperty name="height" value="0.05" units="cm"/>
    </inkml:brush>
  </inkml:definitions>
  <inkml:trace contextRef="#ctx0" brushRef="#br0">5 348 10066,'0'0'59,"-1"0"0,1-1 0,-1 1 0,1 0-1,0-1 1,0 1 0,-1-1 0,1 1 0,0 0 0,0-1 0,-1 1-1,1-1 1,0 1 0,0 0 0,0-1 0,0 1 0,0-1 0,-1 1-1,1-1 1,0 1 0,0-1 0,0 1 0,0-1 0,1 1 0,-1-1-1,0 1 1,0 0 0,0-1 0,0 0 0,13-9 621,29-4-675,-30 11 131,570-148-90,-428 115-61,-124 28 11,351-75-35,-303 71 56,1 2 0,150 3 0,-195 10 23,0 1 0,0 2-1,0 1 1,0 2 0,62 25 0,-96-34-38,0 0-1,1 0 1,-1 0 0,0 0 0,0 0 0,0 0-1,0 0 1,0 0 0,0 0 0,0 0 0,1 0-1,-1 0 1,0 0 0,0 0 0,0 0 0,0 0-1,0 0 1,0 0 0,0 0 0,1 0 0,-1 0-1,0 0 1,0 0 0,0 0 0,0 0 0,0 0-1,0 0 1,0 0 0,0 0 0,0 1-1,0-1 1,1 0 0,-1 0 0,0 0 0,0 0-1,0 0 1,0 0 0,0 0 0,0 0 0,0 1-1,0-1 1,0 0 0,0 0 0,0 0 0,0 0-1,0 0 1,0 0 0,0 0 0,0 1 0,0-1-1,0 0 1,0 0 0,0 0 0,0 0 0,0 0-1,0 0 1,0 0 0,0 0 0,0 1 0,-1-1-1,-7 1 31,-12-1-5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1:59.322"/>
    </inkml:context>
    <inkml:brush xml:id="br0">
      <inkml:brushProperty name="width" value="0.05" units="cm"/>
      <inkml:brushProperty name="height" value="0.05" units="cm"/>
    </inkml:brush>
  </inkml:definitions>
  <inkml:trace contextRef="#ctx0" brushRef="#br0">0 245 4609,'312'79'474,"-221"-63"-366,137 7 1,221-34 175,1-37-92,-136 12-79,135-4-14,155-16-102,-362 28-1,873-75-24,143 67-75,-1051 31 97,1188 14 151,-1038-2-126,319 22-16,0 22 22,-120-9 12,290 10-20,0-30 5,-748-21 32,701-18 483,-732 11 2267,-66 5-2762,-1 1 0,0 0 0,0-1-1,0 1 1,0 0 0,1-1 0,-1 1-1,0 0 1,0-1 0,0 1 0,0 0-1,0-1 1,0 1 0,0 0 0,0-1-1,0 1 1,0 0 0,0-1 0,0 1-1,0 0 1,-1-1 0,1 1 0,0 0-1,0 0 1,-1-1 0,-6-9 711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2:34.516"/>
    </inkml:context>
    <inkml:brush xml:id="br0">
      <inkml:brushProperty name="width" value="0.05" units="cm"/>
      <inkml:brushProperty name="height" value="0.05" units="cm"/>
    </inkml:brush>
  </inkml:definitions>
  <inkml:trace contextRef="#ctx0" brushRef="#br0">0 1 11130,'7'6'28,"0"-1"-1,1 1 1,0-1-1,-1 0 1,1-1-1,1 0 1,-1 0-1,1-1 1,10 3-1,14 2-313,37 5-1,-58-11 293,307 21-590,-149-16 635,254 13-45,121 9-156,672 25 19,-822-44 111,601-21 92,-917 6-66,1046-55 35,2 69-55,-724 11 10,88 5 23,-3 22-28,-280-19 0,220 28-45,-193-36 39,1-9 0,265-24 0,466-100 53,-592 47-12,26-4 24,3 26-23,-216 39-48,262 26 1,-182 6 14,318 25 29,-568-51-6,215 6-76,-194-8 11,0-1 0,0-3 0,72-17 1,-47-1-16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3:14.307"/>
    </inkml:context>
    <inkml:brush xml:id="br0">
      <inkml:brushProperty name="width" value="0.05" units="cm"/>
      <inkml:brushProperty name="height" value="0.05" units="cm"/>
    </inkml:brush>
  </inkml:definitions>
  <inkml:trace contextRef="#ctx0" brushRef="#br0">29 1 2112,'-4'6'17,"0"0"0,1 0 0,0 1 0,0-1-1,0 1 1,1 0 0,0 0 0,1 0 0,-1 0-1,1 0 1,0 11 0,2-10-13,0 1 0,0-1 0,1 1 0,0-1 1,0 0-1,1 0 0,0 1 0,1-2 0,6 12 0,2 1 39,0-1 1,2 0-1,0-1 0,1-1 1,1 0-1,22 18 0,-12-14 35,1-1 0,2-1 0,49 24 0,-9-13 9,0-3 1,2-4 0,85 18 0,165 22 56,459 33 1,-464-75-52,380 40 75,-115 3-106,2-55 54,-492-16-107,-10-3 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3:12.966"/>
    </inkml:context>
    <inkml:brush xml:id="br0">
      <inkml:brushProperty name="width" value="0.05" units="cm"/>
      <inkml:brushProperty name="height" value="0.05" units="cm"/>
    </inkml:brush>
  </inkml:definitions>
  <inkml:trace contextRef="#ctx0" brushRef="#br0">356 32 7706,'-13'-3'624,"-5"-4"-448,-1 1-48,-1 1 176,-3 0-48,-3 2-24,-1 1-24,-6 2-200,-4 1-320,-6 3 312,-2 1-48,-6-1-80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3:13.629"/>
    </inkml:context>
    <inkml:brush xml:id="br0">
      <inkml:brushProperty name="width" value="0.05" units="cm"/>
      <inkml:brushProperty name="height" value="0.05" units="cm"/>
    </inkml:brush>
  </inkml:definitions>
  <inkml:trace contextRef="#ctx0" brushRef="#br0">9577 427 7810,'-666'-57'1779,"463"40"-1145,1-9 0,-221-57-1,277 47-262,-1 6 0,-222-16 0,-324 14-460,173 10 82,-376-9 11,-39-2-15,35 19-11,0 53-1,-178 57-1371,790-67 522,-756 39-2469,877-63 3046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3:16.526"/>
    </inkml:context>
    <inkml:brush xml:id="br0">
      <inkml:brushProperty name="width" value="0.05" units="cm"/>
      <inkml:brushProperty name="height" value="0.05" units="cm"/>
    </inkml:brush>
  </inkml:definitions>
  <inkml:trace contextRef="#ctx0" brushRef="#br0">6746 274 3665,'-198'16'5299,"-322"19"-3109,-89-32-1822,167-22-1193,64 0-462,-431-33 3026,30-29-1059,354 41-157,52-10-391,-260-16-284,-57 87 947,98 1-1405,395-21 106,97 2 206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3:17.500"/>
    </inkml:context>
    <inkml:brush xml:id="br0">
      <inkml:brushProperty name="width" value="0.05" units="cm"/>
      <inkml:brushProperty name="height" value="0.05" units="cm"/>
    </inkml:brush>
  </inkml:definitions>
  <inkml:trace contextRef="#ctx0" brushRef="#br0">7650 1 1640,'-751'87'6640,"31"-26"-2259,148-21-3853,338-20-127,154-15-997,0-3 0,0-3 0,0-4 0,-105-21 0,-38-8-2338,-300 8 2724,-362 20 822,563-9-733,106 3 215,200 11-114,-888-12 1938,743 23-2358,-270 51 1,-146 84 1793,500-121-1740,-123 57 1,160-61-309,0 2-1,2 2 1,0 1 0,-52 46-1,79-60 401,1 0 0,0 1 0,0 0 0,1 1 0,-11 22 0,3-6-42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9.677"/>
    </inkml:context>
    <inkml:brush xml:id="br0">
      <inkml:brushProperty name="width" value="0.05" units="cm"/>
      <inkml:brushProperty name="height" value="0.05" units="cm"/>
    </inkml:brush>
  </inkml:definitions>
  <inkml:trace contextRef="#ctx0" brushRef="#br0">32 183 10762,'-7'31'1217,"0"-8"-673,-2-3-176,3-8 808,4-5 320,3-14-744,6-5-535,0-1 47,8-1-16</inkml:trace>
  <inkml:trace contextRef="#ctx0" brushRef="#br0" timeOffset="1">273 7 16115,'0'-1'22,"0"1"-1,0 0 0,0 0 0,0 0 0,0 0 0,0 0 0,0-1 1,1 1-1,-1 0 0,0 0 0,0 0 0,0 0 0,0-1 0,0 1 0,0 0 1,0 0-1,0 0 0,0 0 0,0-1 0,-1 1 0,1 0 0,0 0 1,0 0-1,0 0 0,0-1 0,0 1 0,0 0 0,0 0 0,0 0 1,0 0-1,0 0 0,-1 0 0,1-1 0,0 1 0,0 0 0,0 0 0,0 0 1,0 0-1,0 0 0,-1 0 0,1 0 0,0 0 0,0 0 0,0 0 1,0 0-1,-1 0 0,1 0 0,0 0 0,0 0 0,0 0 0,0 0 1,-1 0-1,1 0 0,0 0 0,0 0 0,0 0 0,0 0 0,-1 0 0,1 0 1,0 0-1,0 0 0,0 0 0,0 0 0,-9 15 641,-5 22-512,10-24-176,1 1 1,0 0 0,1 0-1,0 0 1,1 0-1,0 0 1,1 0-1,1 0 1,1 0-1,0 0 1,4 17 0,0-20-163,-1-12-469,3-17-1,-6 6 397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3:20.608"/>
    </inkml:context>
    <inkml:brush xml:id="br0">
      <inkml:brushProperty name="width" value="0.05" units="cm"/>
      <inkml:brushProperty name="height" value="0.05" units="cm"/>
    </inkml:brush>
  </inkml:definitions>
  <inkml:trace contextRef="#ctx0" brushRef="#br0">0 1236 4745,'13'5'123,"-1"0"1,17 10-1,18 7-82,-11-10-86,1-1 0,0-3-1,1-1 1,43 3 0,156-4-74,-124-5 157,194 8 51,414-2-114,412-23-711,54 65-1840,-1160-48 2605,1368 36-1300,-779-11 1546,-90-2 38,-1-31-72,-148-20-232,215-11-492,2 51-91,-254 22 640,220 18 157,-215-33-66,355 26 136,-666-42-259,638 49 1144,-452-46-750,233-22 0,-66-22-223,203-15 242,-14 26-88,-514 25-306,0-4 0,0-2 0,92-23 0,-140 26-31,0 0 0,-1-1 0,23-12-1,-30 14-3,-1 0-1,0-1 1,0 1-1,0-1 0,0 0 1,-1-1-1,1 1 1,-1-1-1,0 1 0,0-1 1,3-7-1,-6 10 68,0 0-1,0 0 0,-1-1 1,1 1-1,-1 0 0,1-1 1,-1 1-1,0-1 1,0 1-1,0-1 0,0 1 1,0 0-1,0-1 0,-1 1 1,1-1-1,-1 1 0,0 0 1,1-1-1,-1 1 1,0 0-1,-1 0 0,1 0 1,0 0-1,-1 0 0,1 0 1,-1 0-1,1 0 0,-1 0 1,-2-1-1,-6-6 354,-1 1 0,0-1 0,-1 2-1,-12-7 1,10 6-166,-58-33 797,28 18-600,2-3 0,-74-57 1,-50-72-414,-12-10-30,-172-134 160,302 261-149,-1 2 1,-2 2 0,-2 2-1,-79-35 1,-236-77 206,298 119-198,61 22-44,-160-53 54,74 32-48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5:17.593"/>
    </inkml:context>
    <inkml:brush xml:id="br0">
      <inkml:brushProperty name="width" value="0.05" units="cm"/>
      <inkml:brushProperty name="height" value="0.05" units="cm"/>
    </inkml:brush>
  </inkml:definitions>
  <inkml:trace contextRef="#ctx0" brushRef="#br0">121 62 6161,'3'3'56,"-7"-6"-32,-4-1-8,0-2 40,-9-3-216,-1-1-376,-2 0 480,-1 0-64,-6-3-56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5:19.456"/>
    </inkml:context>
    <inkml:brush xml:id="br0">
      <inkml:brushProperty name="width" value="0.05" units="cm"/>
      <inkml:brushProperty name="height" value="0.05" units="cm"/>
    </inkml:brush>
  </inkml:definitions>
  <inkml:trace contextRef="#ctx0" brushRef="#br0">6174 8 2481,'-551'-8'2841,"-787"90"0,737-9-1255,-576 64-757,995-125-856,-1-7 0,-247-25 0,309 12-18,-1 4 0,0 6 0,1 5 1,-138 27-1,-94 45 613,260-51-197,-154 69-1,123-31-221,105-54-149,0 1 0,1 1 0,1 0 0,-19 20 0,32-29-6,0 0 1,0 0 0,0 0-1,0 0 1,1 1 0,0 0-1,0-1 1,1 1 0,-1 0 0,1 0-1,-2 12 1,3-10-2,1 0-1,0-1 1,0 1 0,1-1 0,0 1-1,0-1 1,1 1 0,0-1 0,5 13-1,16 30-9,2 0-1,2-2 0,2-1 0,38 46 0,-39-57-21,2-1-1,2-1 1,1-1-1,39 29 1,-20-23-61,2-2 0,75 38 0,28-1-215,207 66 0,-339-131 291,543 174-467,14-51 127,155-45 251,6-42-6,-423-28 102,2956 120-119,-2814-125 115,1227 26-135,-499-72-83,-947 10 244,-1-11 1,438-123-1,-655 151 1,466-156 35,-389 122-54,-1-4 0,158-96 0,-183 94 15,-15 10 5,86-69 1,-129 91-3,-1-1 1,-1 0-1,0-2 1,-1 0-1,-1 0 1,-1-1-1,-1-1 1,19-39 0,-18 26 19,-1-1 0,-2 0 1,-1 0-1,-1-1 1,-3-1-1,0 1 0,-3-1 1,0 0-1,-3 0 1,-8-64-1,4 73 19,0 1 0,-2 0 0,-1 0 1,-1 1-1,-1 0 0,-1 1 0,-2 0 0,0 1 0,-1 0 0,-2 1 0,0 1 1,-1 0-1,-1 1 0,-1 1 0,-22-17 0,9 13-18,-1 1 1,-1 2-1,0 2 1,-1 0-1,-1 3 1,-1 1-1,-44-10 0,-275-45 42,325 65-82,-517-60-1843,428 58 1485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5:19.886"/>
    </inkml:context>
    <inkml:brush xml:id="br0">
      <inkml:brushProperty name="width" value="0.05" units="cm"/>
      <inkml:brushProperty name="height" value="0.05" units="cm"/>
    </inkml:brush>
  </inkml:definitions>
  <inkml:trace contextRef="#ctx0" brushRef="#br0">2873 80 5513,'-71'3'204,"-520"13"1770,-2-27-195,289-6-1387,-582-36-905,601 39 155,143 10 153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21.954"/>
    </inkml:context>
    <inkml:brush xml:id="br0">
      <inkml:brushProperty name="width" value="0.05" units="cm"/>
      <inkml:brushProperty name="height" value="0.05" units="cm"/>
    </inkml:brush>
  </inkml:definitions>
  <inkml:trace contextRef="#ctx0" brushRef="#br0">0 1403 11074,'34'-13'-162,"0"3"0,0 0 0,41-4 0,-24 3-238,92-15-433,1 5-1,190-1 1,292 44 763,-220 19-25,145 10 96,511 32-57,-546-55 46,2-25 32,89 2-16,-426 1-5,770 16 54,-1-51-9,-310-66-13,-478 57-15,-84 19-4,113-15 1,-163 31-16,213-26-19,-195 20 14,-1-1 0,0-3 0,53-22-1,-71 23-12,166-76-167,-162 72 49,-2-1-1,0-2 1,-1-1-1,28-27 1,-46 38 72,-1 0 1,-1-1-1,0 0 0,0 0 1,-1-1-1,0 0 1,-1-1-1,0 1 0,-1-1 1,6-21-1,-9 25 267,0-1 1,-1 0-1,1 0 1,-2 0-1,1 0 1,-1-1-1,-1 1 1,0 0-1,0 0 1,-1 0-1,0 0 1,0 1-1,-1-1 1,0 1-1,-8-16 1,-1 5 27,0 1 1,-1 1-1,0 0 1,-2 1 0,0 0-1,0 1 1,-2 1 0,-32-23-1,-9 2-130,-93-41 0,12 6-2171,16 10-951,-71-8 3253,-140-13 2461,213 55-4139,-337-69-2412,396 83 3901,-19-4-123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22.399"/>
    </inkml:context>
    <inkml:brush xml:id="br0">
      <inkml:brushProperty name="width" value="0.05" units="cm"/>
      <inkml:brushProperty name="height" value="0.05" units="cm"/>
    </inkml:brush>
  </inkml:definitions>
  <inkml:trace contextRef="#ctx0" brushRef="#br0">814 36 7202,'-60'-4'600,"3"-2"-320,1-1-144,0 1 304,2 1-216,-1 2-192,1 1-56,5 1 24,0-1 32,3 2-32,-1 2 16,-3 2-200,-3 2 184,-12 7 32,2 0 96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23.976"/>
    </inkml:context>
    <inkml:brush xml:id="br0">
      <inkml:brushProperty name="width" value="0.05" units="cm"/>
      <inkml:brushProperty name="height" value="0.05" units="cm"/>
    </inkml:brush>
  </inkml:definitions>
  <inkml:trace contextRef="#ctx0" brushRef="#br0">266 1106 10674,'-3'-2'99,"0"0"-1,0 1 0,0-1 0,0 1 1,0 0-1,0 0 0,-1 0 0,1 1 1,0-1-1,-5 0 0,-18-4 174,18 2-244,-1-1 1,1 0-1,1 0 1,-1-1-1,1 0 1,-1-1-1,1 1 1,1-1 0,-11-12-1,9 7-47,-1 0-1,2-1 0,0 0 1,0 0-1,-8-21 1,2-7-245,1-2-1,3 1 1,-5-45 0,13 83 239,-5-31-161,2 0 1,2 0-1,0-1 0,3 1 1,1 0-1,1-1 1,2 1-1,1 1 0,17-54 1,-15 64 131,-5 13 49,1 0 0,-1 1 0,1-1 0,1 1 0,0 0-1,7-11 1,15 27-217,4-3 67,0-2 1,0-1 0,36-3 0,94-17 52,-110 12 22,295-49-666,-8 2-253,309-20 527,5 44 447,-414 31-18,553-4-50,-44 8-72,-470 0 131,813 42 9,-626 15-47,-286-34 27,1-7 0,0-8 0,307-18 0,-337-9 26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49.525"/>
    </inkml:context>
    <inkml:brush xml:id="br0">
      <inkml:brushProperty name="width" value="0.05" units="cm"/>
      <inkml:brushProperty name="height" value="0.05" units="cm"/>
    </inkml:brush>
  </inkml:definitions>
  <inkml:trace contextRef="#ctx0" brushRef="#br0">5 22 6209,'-3'19'1049,"2"-12"-489,1-4-216,0-8 264,1-2-600,2-3 360,0-4-16,1 0-400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5.597"/>
    </inkml:context>
    <inkml:brush xml:id="br0">
      <inkml:brushProperty name="width" value="0.05" units="cm"/>
      <inkml:brushProperty name="height" value="0.05" units="cm"/>
    </inkml:brush>
  </inkml:definitions>
  <inkml:trace contextRef="#ctx0" brushRef="#br0">12 0 10898,'-7'59'680,"3"-4"-319,4-1-393,1-4 128,3-4 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6.055"/>
    </inkml:context>
    <inkml:brush xml:id="br0">
      <inkml:brushProperty name="width" value="0.05" units="cm"/>
      <inkml:brushProperty name="height" value="0.05" units="cm"/>
    </inkml:brush>
  </inkml:definitions>
  <inkml:trace contextRef="#ctx0" brushRef="#br0">5 0 6705,'-2'63'353,"0"70"-72,3-108-184,1-1 0,1 1 0,8 30 0,0-18 74,-6-24-115,-1 1 1,4 23-1,3 94 517,1 8 205,-9-115-513,1-1 0,2 1 0,13 36 0,-16-53-169,1 0 1,-1-1-1,1 1 0,8 8 1,-8-10-36,0-1 1,-1 1 0,0 0 0,0 0 0,0 1-1,0-1 1,-1 0 0,2 8 0,1 19 102,-1-1 1,-2 1 0,-3 53 0,0-30-11,1-22-76,3 103 288,-1-113-295,1 0-1,0 0 1,13 38 0,-15-58-52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0.154"/>
    </inkml:context>
    <inkml:brush xml:id="br0">
      <inkml:brushProperty name="width" value="0.05" units="cm"/>
      <inkml:brushProperty name="height" value="0.05" units="cm"/>
    </inkml:brush>
  </inkml:definitions>
  <inkml:trace contextRef="#ctx0" brushRef="#br0">46 133 7458,'1'-1'47,"13"-2"1206,0-1 0,0-1 0,26-12 1,-36 15-950,-1 1 0,0-2 0,0 1 0,0 0 0,0-1 0,-1 1 0,1-1 0,-1 0 0,4-4 1,-5 5-147,0 0 0,0 0 0,0 0 0,-1 0 0,1 0 0,0 0 0,-1 0 0,0 0 1,1 0-1,-1 0 0,0 0 0,0 0 0,0 0 0,0 0 0,-1 0 0,1 0 0,-1 0 1,0-3-1,1 3-85,-1 0 1,0 0 0,1 1 0,-1-1-1,0 0 1,0 0 0,0 1 0,0-1 0,-1 1-1,1-1 1,0 1 0,-1-1 0,1 1-1,-1 0 1,1 0 0,-1 0 0,1 0 0,-1 0-1,-3-2 1,2 2-45,0 1 0,0-1 0,0 1 0,0-1 0,1 1 0,-1 0 0,0 0 0,0 0 0,0 1 0,0-1 0,-6 2 0,3 0-60,1 0-1,-1 0 1,1 1-1,-1-1 1,1 1-1,0 1 1,0-1-1,0 1 0,0-1 1,1 1-1,-1 1 1,-4 6-1,5-6 10,1 0 1,0 1-1,0 0 0,1 0 0,-1 0 0,1 0 0,1 0 0,-1 0 1,1 0-1,0 1 0,0 11 0,1-16 17,0 0 0,0 0-1,1 1 1,-1-1 0,0 0 0,1 1 0,0-1 0,-1 0 0,1 0-1,0 0 1,0 0 0,0 0 0,1 0 0,-1 0 0,0 0-1,1 0 1,-1 0 0,1 0 0,0-1 0,-1 1 0,1-1 0,0 0-1,0 1 1,0-1 0,0 0 0,0 0 0,0 0 0,0 0-1,1 0 1,-1-1 0,0 1 0,0-1 0,1 1 0,2-1 0,7 0 8,0-1 0,0 0 0,0 0 0,0-1 0,0-1 0,-1 0 0,1-1 0,-1 0 0,0-1 0,0 0 0,0 0 0,-1-1 0,16-12 0,4-9 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7:02.872"/>
    </inkml:context>
    <inkml:brush xml:id="br0">
      <inkml:brushProperty name="width" value="0.05" units="cm"/>
      <inkml:brushProperty name="height" value="0.05" units="cm"/>
    </inkml:brush>
  </inkml:definitions>
  <inkml:trace contextRef="#ctx0" brushRef="#br0">67 241 9666,'-10'-8'3208,"9"2"-1980,10 6-1170,7 2-91,0 0 0,0 0 0,0-2-1,0 0 1,1-1 0,-1-1-1,27-6 1,109-36-1,-64 11-732,85-46 0,-184 84-1193,5-1 1808,0-1 0,0-1 0,0 1 0,0-1 0,-8 2 0,-226 33 3298,121-21-2965,49-9-131,87-18-260,15-5 170,33-14 17,155-61 182,-384 132-356,-65 18 914,219-55-690,0 1-1,0 0 1,0 1 0,0 0 0,1 0 0,-14 14 0,16-17 0,6-8-15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12.133"/>
    </inkml:context>
    <inkml:brush xml:id="br0">
      <inkml:brushProperty name="width" value="0.05" units="cm"/>
      <inkml:brushProperty name="height" value="0.05" units="cm"/>
    </inkml:brush>
  </inkml:definitions>
  <inkml:trace contextRef="#ctx0" brushRef="#br0">0 1 6985,'0'0'1017,"2"6"3452,0-2-4279,1 4-223,0 0-1,0 1 0,-1-1 0,0 0 1,1 12-1,-3-16 34,0 1 1,1 0-1,0-1 0,-1 1 1,2 0-1,-1-1 1,1 0-1,-1 1 1,1-1-1,0 0 0,1 0 1,-1 0-1,1 0 1,0 0-1,-1 0 0,2-1 1,-1 1-1,4 2 1,23 23 49,-26-24-60,1 1-1,0-1 1,1 0 0,6 4-1,3 3 49,-1-1-1,22 24 0,-20-19-19,25 21-1,106 82-1,-123-100-44,2-1 1,45 24-1,-41-25-7,52 39 0,-62-37 36,-1 1 0,0 1 0,-2 1 0,26 40 0,29 38 2,-20-47 8,1-3 0,79 57 0,-126-102-11,7 5-251,0-1-1,1 0 1,0-1-1,1 0 1,-1-1-1,2-1 1,-1 0-1,1-1 1,-1-1 0,33 4-1,-27-6-224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16.710"/>
    </inkml:context>
    <inkml:brush xml:id="br0">
      <inkml:brushProperty name="width" value="0.05" units="cm"/>
      <inkml:brushProperty name="height" value="0.05" units="cm"/>
    </inkml:brush>
  </inkml:definitions>
  <inkml:trace contextRef="#ctx0" brushRef="#br0">6 1 4641,'-5'0'2497,"8"0"-1413,10 5-641,-4 2-445,-1 0 0,1-1 0,1 0 0,-1 0 0,1-1 0,15 5 0,-12-4-31,1 0 0,23 16 0,-29-16-7,10 8-4,1-1 0,0-1 0,33 15 0,-45-24 46,0 1 0,-1 0 0,1 1 0,-1-1 0,0 1 0,0 0-1,0 1 1,-1 0 0,1-1 0,-2 2 0,1-1 0,4 8-1,-2-4-2,1 0 0,0-1-1,1 0 1,17 14-1,-15-14 13,0 1-1,-1 0 0,10 13 0,46 53 60,-21-27-100,-20-22 21,33 27 0,-4-3 41,5 2-54,3-2 0,90 57 0,-99-71 32,-35-25-7,206 132-68,-195-126 74,0 0 1,-1 2 0,27 25-1,-40-30 47,27 35-1,5 5-99,75 79-7,-107-120 41,1-1-1,0 0 0,0-2 0,23 13 0,74 31-64,-58-29 62,81 47 48,37 16 10,-55-37-50,191 118 0,-274-148-3,0-1 0,41 16-1,-59-30 23,0-1 0,0 0 0,0-2 0,1 0 0,0-1 0,0-1 0,22 1 0,-34-4-3,4 1 17,-1 0 1,0 1-1,0-1 0,0 2 0,17 3 0,-17 0-29,0 0 0,-1 0 0,0 1 0,0 0 0,-1 0 1,1 1-1,-1 0 0,-1 0 0,8 11 0,16 15 9,56 64 23,10 10 26,-47-65-108,2-2 0,75 45 1,-86-59 19,-11-7 63,0-2 0,35 14 0,-47-24 56,0-1 1,0 0-1,1-2 1,-1 0-1,31 3 1,-21-4-73,0 2 0,50 15 0,-49-12-26,0-1 1,41 5 0,-30-8 7,-1 0 0,75 20-1,-75-14-8,17 6 4,12 9-1,82 19 0,5-12 4,41 12 1,68 57-30,-100-34 10,116 43 79,-106-49 75,-132-48-95,96 41-36,-7-1-31,282 75 94,-380-119-68,33 3 0,-40-8 42,1 2 0,43 14 0,-31 0 8,-31-15-39,1-1 0,-1 1 1,1-2-1,9 4 0,3-1-6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43.456"/>
    </inkml:context>
    <inkml:brush xml:id="br0">
      <inkml:brushProperty name="width" value="0.05" units="cm"/>
      <inkml:brushProperty name="height" value="0.05" units="cm"/>
    </inkml:brush>
  </inkml:definitions>
  <inkml:trace contextRef="#ctx0" brushRef="#br0">248 62 6833,'-15'0'1033,"0"-1"-1,0 0 0,0-1 0,-20-5 1,21 3 57,12 4-679,4 0-92,17 1-136,275-11 30,115 2-925,-586 19 1260,129-7-480,-578 65 61,617-69-103,8-4-16,10-4 0,7-2 1,0 2 1,0 0 0,0 1-1,1 1 1,22-6-1,90-14-83,-4 12-711,199 3 0,-371 32 825,-421 110 746,425-125-439,70-23-82,27-1-335,0 3 0,88-13 0,115 5-2434,-195 19 1229,85 1-2432,-467 4 7094,221 3-3198,-125 2 22,164-5-119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1.383"/>
    </inkml:context>
    <inkml:brush xml:id="br0">
      <inkml:brushProperty name="width" value="0.05" units="cm"/>
      <inkml:brushProperty name="height" value="0.05" units="cm"/>
    </inkml:brush>
  </inkml:definitions>
  <inkml:trace contextRef="#ctx0" brushRef="#br0">141 19 10634,'-6'98'347,"5"-1"1,14 119-1,-4 116-60,-13-260-237,-3-1 0,-26 114 0,32-179-46,-2 9 23,-1-1-1,0 0 1,0 0 0,-2-1 0,1 1 0,-2-1 0,-9 15 0,15-27-15,1 0 0,-1 0 0,1 0 0,-1-1 0,0 1-1,0 0 1,1 0 0,-1-1 0,0 1 0,0 0 0,0-1 0,0 1 0,1-1 0,-1 1 0,0-1 0,0 0 0,0 1-1,0-1 1,0 0 0,0 0 0,-2 1 0,2-2-1,0 1-1,0 0 1,0-1-1,1 1 1,-1-1-1,0 1 1,0-1-1,0 1 1,1-1-1,-1 1 1,0-1-1,1 0 1,-1 1-1,1-1 1,-1 0 0,1 0-1,-1 1 1,1-1-1,-1-1 1,-2-6 45,0 1 0,1-1 0,0 0 0,-2-13 0,-4-43 185,2-115 0,21-67-264,15 21-143,-19 168 47,35-104 0,-38 141 94,0 1-1,0 1 0,2 0 1,1 0-1,0 1 1,1 0-1,25-27 0,-31 37 26,0 1 0,1 1-1,0-1 1,0 1 0,0 0 0,0 0-1,1 1 1,0 0 0,0 1 0,0 0-1,0 0 1,0 0 0,1 1-1,-1 0 1,1 1 0,0 0 0,-1 1-1,1-1 1,0 1 0,15 3-1,-18-2 2,0 0 0,-1 1-1,1 0 1,0 0 0,0 0 0,-1 1-1,0-1 1,1 2 0,-1-1-1,0 0 1,0 1 0,-1 0-1,1 0 1,-1 0 0,0 1-1,0-1 1,0 1 0,-1 0-1,0 0 1,0 1 0,0-1-1,0 0 1,-1 1 0,0 0-1,2 7 1,-2-2 8,0 1-1,0-1 1,-1 1-1,-1-1 1,0 1-1,0-1 0,-1 1 1,-1-1-1,0 1 1,0-1-1,-1 0 1,-7 16-1,2-8 41,-1-1-1,-1 0 0,0 0 0,-2-1 0,0-1 1,-1 0-1,-15 15 0,19-22-3,0 0 0,0-1 0,-1 0 0,-1-1 0,1 0 0,-1-1 0,0 0 0,-1 0 0,0-2 0,1 1 0,-1-1 0,-19 3 0,29-6-39,1-1 0,0 0 0,-1 1 0,1-1 0,-1 0 1,1 0-1,-1 0 0,1 0 0,-1 0 0,1 0 0,-1 0 0,1 0 0,-1-1 0,1 1 0,-1-1 0,1 1 0,0-1 0,-1 1 0,1-1 0,0 0 0,-1 0 0,-1-1 0,1-15 54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2.360"/>
    </inkml:context>
    <inkml:brush xml:id="br0">
      <inkml:brushProperty name="width" value="0.05" units="cm"/>
      <inkml:brushProperty name="height" value="0.05" units="cm"/>
    </inkml:brush>
  </inkml:definitions>
  <inkml:trace contextRef="#ctx0" brushRef="#br0">341 47 11955,'37'-46'1141,"-42"61"-556,-8 13-299,-135 211-12,53-90-251,1 16 77,96-182-46,18-37-141,33-65 0,-13 35-139,-28 57 142,-7 18 40,0-1-1,0 0 0,-1 0 0,-1-1 0,0 1 1,0-1-1,0-11 0,-2 22 44,-1 0 1,0 0-1,0 0 0,0 0 0,0-1 1,0 1-1,0 0 0,0 0 0,0 0 0,0 0 1,0 0-1,0-1 0,0 1 0,0 0 1,0 0-1,0 0 0,-1 0 0,1 0 0,0 0 1,0-1-1,0 1 0,0 0 0,0 0 1,0 0-1,0 0 0,0 0 0,0 0 0,0 0 1,-1-1-1,1 1 0,0 0 0,0 0 1,0 0-1,0 0 0,0 0 0,0 0 0,-1 0 1,1 0-1,0 0 0,0 0 0,0 0 1,0 0-1,0 0 0,-1 0 0,1 0 0,0 0 1,0 0-1,0 0 0,0 0 0,0 0 0,-1 0 1,1 0-1,0 0 0,0 0 0,-7 6 8,2 1 14,0 1-1,1 0 1,0 0 0,1 1-1,0-1 1,0 1-1,-3 15 1,1 3 25,-1 36 1,6-35-8,1 1 1,1-1-1,1 0 1,2 0-1,1 0 1,1 0-1,21 51 1,-184-415 29,144 308-21,10 24-30,-6-17 16,9 21-32,-1 0 0,0 1 0,0-1 0,0 0-1,0 0 1,0 0 0,1 0 0,-1 0 0,0 0 0,0 0 0,0 1 0,1-1 0,-1 0 0,0 0 0,0 0 0,0 0 0,1 0 0,-1 0 0,0 0 0,0 0 0,0 0 0,1 0 0,-1 0 0,0 0 0,0 0 0,0 0 0,1 0-1,-1 0 1,0 0 0,0-1 0,0 1 0,1 0 0,-1 0 0,0 0 0,0 0 0,0 0 0,0 0 0,1 0 0,-1-1 0,0 1 0,0 0 0,0 0 0,0 0 0,0 0 0,0-1 0,0 1 0,1 0 0,-1 0 0,0 0-1,0-1 1,0 1 0,0 0 0,0 0 0,0 0 0,0-1 0,0 1 0,0 0 0,0 0 0,0 0 0,0-1 0,0 1 0,0 0 0,0 0 0,0 0 0,0-1 0,-1 1 0,59 31 113,-3-1-212,89 36 0,-95-49 73,-7-6-20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3.424"/>
    </inkml:context>
    <inkml:brush xml:id="br0">
      <inkml:brushProperty name="width" value="0.05" units="cm"/>
      <inkml:brushProperty name="height" value="0.05" units="cm"/>
    </inkml:brush>
  </inkml:definitions>
  <inkml:trace contextRef="#ctx0" brushRef="#br0">726 34 12187,'37'-10'508,"-19"4"-349,0 1 0,0 1 0,32-4 0,-49 8-150,-1 0 0,1 0-1,-1 0 1,1 0 0,-1-1 0,1 1 0,-1 0 0,1 0 0,-1 0-1,1 0 1,-1 0 0,0 0 0,1 0 0,-1 1 0,1-1 0,-1 0-1,1 0 1,-1 0 0,1 0 0,-1 0 0,1 1 0,-1-1 0,0 0-1,1 0 1,-1 1 0,0-1 0,1 0 0,-1 1 0,0-1 0,1 0-1,-1 1 1,0-1 0,1 1 0,-1-1 0,0 0 0,0 1 0,0-1-1,1 1 1,-1-1 0,0 1 0,0-1 0,0 1 0,0-1 0,0 1-1,0-1 1,0 1 0,0-1 0,0 1 0,0-1 0,0 0 0,0 1-1,0-1 1,-1 1 0,1-1 0,0 1 0,-1 0 0,-15 23 194,-24 18-111,-2-2-1,-72 52 1,88-72-51,-132 103 275,-250 146 0,392-261-297,7-3-8,-1 1 0,1-1 1,0 1-1,-8 8 0,17-14-10,0 0-1,-1 0 1,1 1 0,-1-1 0,1 0-1,0 1 1,-1-1 0,1 0 0,-1 1-1,1-1 1,0 1 0,0-1 0,-1 0-1,1 1 1,0-1 0,0 1 0,0-1-1,-1 1 1,1-1 0,0 1 0,0-1-1,0 1 1,0-1 0,0 1 0,0-1-1,0 1 1,0-1 0,0 1 0,0-1-1,0 1 1,0-1 0,1 1 0,-1-1-1,0 1 1,0-1 0,0 1 0,1-1-1,-1 1 1,0-1 0,0 0 0,1 1 0,-1-1-1,0 1 1,1-1 0,-1 0 0,1 1-1,-1-1 1,1 0 0,-1 0 0,0 1-1,1-1 1,0 0 0,27 8 2,-26-8-2,297 25-9,-214-21 27,114 9-52,75 3-724,-259-18 504,-14-2 93,-8-2 16,-6-1 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4.262"/>
    </inkml:context>
    <inkml:brush xml:id="br0">
      <inkml:brushProperty name="width" value="0.05" units="cm"/>
      <inkml:brushProperty name="height" value="0.05" units="cm"/>
    </inkml:brush>
  </inkml:definitions>
  <inkml:trace contextRef="#ctx0" brushRef="#br0">101 1 13467,'-4'0'872,"-1"14"-776,-2 6-32,-4 10 168,-1 9-104,2 16-88,-1 6 8,4 11-24,1 1 8,3 0-40,0-1-112,0-6-224,3-6-488,-5-14 704,0-10-120,-3-15-80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4.685"/>
    </inkml:context>
    <inkml:brush xml:id="br0">
      <inkml:brushProperty name="width" value="0.05" units="cm"/>
      <inkml:brushProperty name="height" value="0.05" units="cm"/>
    </inkml:brush>
  </inkml:definitions>
  <inkml:trace contextRef="#ctx0" brushRef="#br0">1 114 12699,'6'-6'134,"0"0"0,1 1-1,0 0 1,1 0 0,-1 0 0,1 1 0,0 0 0,9-3 0,70-19 135,-76 22-150,33-7-17,0 2 0,0 2 0,0 2-1,1 1 1,0 3 0,0 2 0,-1 1-1,1 3 1,65 14 0,-94-15-103,-1 1 0,0 1 0,-1 0 0,1 0 0,-1 2 0,0 0 0,-1 0 0,0 1 0,12 11 0,-20-15-1,1 0 0,-1 1 0,-1-1 0,1 1 0,-1 0 0,0 0 0,-1 0 0,1 0 0,-1 1 0,0-1 0,-1 1 0,1 0 0,-2 0 0,1 0 0,-1 0 0,0 0 0,0 0 0,-1 1 0,1-1 0,-2 0 0,1 0 0,-2 8 0,-3 1 19,1 1-1,-2-1 1,0-1-1,-1 1 1,-1-1 0,0-1-1,-1 1 1,-17 21-1,3-9 49,-1 0-1,-1-2 0,-31 25 1,19-20 93,-1-3-1,-73 41 1,89-56-69,-2-2-1,1 0 0,-1-2 1,0 0-1,-1-2 1,-46 7-1,62-12-82,-1-1-1,0 0 1,0 0 0,0-1 0,0 0-1,0 0 1,1-1 0,-16-6 0,21 7-56,0-1 0,1 0 0,-1 0 0,0 0 0,1 0 0,0-1 0,-1 0 0,1 1 0,0-1 0,1 0 0,-1 0 0,0-1 0,1 1 0,0 0 0,-1-1 0,2 0 0,-1 1 0,0-1 0,1 0 0,-1 0 0,1 0 0,0 0 0,0-5 0,0 2-18,0 0 1,1 0 0,0 0 0,0 0-1,1 0 1,-1 0 0,2 0-1,3-13 1,9-16-377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5.159"/>
    </inkml:context>
    <inkml:brush xml:id="br0">
      <inkml:brushProperty name="width" value="0.05" units="cm"/>
      <inkml:brushProperty name="height" value="0.05" units="cm"/>
    </inkml:brush>
  </inkml:definitions>
  <inkml:trace contextRef="#ctx0" brushRef="#br0">97 72 12891,'0'-12'519,"0"-22"241,0 33-729,0-1-1,0 1 0,0 0 0,0-1 0,0 1 0,-1 0 0,1 0 1,0-1-1,-1 1 0,1 0 0,-1 0 0,0 0 0,1-1 0,-1 1 1,0 0-1,0 0 0,0 0 0,-1-1 0,1 1-6,1 1 0,0 0-1,0 0 1,-1 0 0,1 0 0,0 0-1,-1 0 1,1 0 0,0 0 0,-1 0-1,1 0 1,0 0 0,-1 0 0,1 0-1,0 0 1,-1 0 0,1 0 0,0 0-1,-1 1 1,1-1 0,0 0 0,0 0-1,-1 0 1,1 0 0,0 1 0,0-1-1,-1 0 1,1 0 0,0 1 0,0-1-1,-1 0 1,1 0 0,0 1 0,0-1-1,-7 13 110,6-10-39,-9 21-10,1 0 1,1 0-1,2 1 1,-8 46 0,1 106-130,10-115 69,1-33-21,-1 27-12,3 56 1,0-111 20,0 1 1,0-1-1,0 1 1,0-1 0,0 1-1,0-1 1,1 1-1,-1-1 1,1 1-1,-1-1 1,1 0-1,-1 1 1,1-1-1,0 0 1,-1 1 0,1-1-1,0 0 1,0 0-1,0 1 1,0-1-1,0 0 1,0 0-1,1 0 1,0 0-1,0 0 17,0-1-1,0 0 0,0 0 0,0 0 0,1 0 0,-1-1 0,0 1 0,0-1 0,0 1 0,0-1 0,0 1 0,-1-1 0,1 0 0,0 0 0,0 0 1,0 0-1,2-3 0,158-115 902,-69 47-548,-33 28-205,257-177-351,-296 211-131,1-2-369,-29 18 390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0.570"/>
    </inkml:context>
    <inkml:brush xml:id="br0">
      <inkml:brushProperty name="width" value="0.05" units="cm"/>
      <inkml:brushProperty name="height" value="0.05" units="cm"/>
    </inkml:brush>
  </inkml:definitions>
  <inkml:trace contextRef="#ctx0" brushRef="#br0">1 1 15827,'3'7'1209,"1"0"-1121,3-3-392,5 1 2032,15-1-1560,10 0-32,10-1-8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5.607"/>
    </inkml:context>
    <inkml:brush xml:id="br0">
      <inkml:brushProperty name="width" value="0.05" units="cm"/>
      <inkml:brushProperty name="height" value="0.05" units="cm"/>
    </inkml:brush>
  </inkml:definitions>
  <inkml:trace contextRef="#ctx0" brushRef="#br0">0 1 12931,'0'49'936,"5"-6"-768,2-5-88,4-2 256,5-3-152,8-6-256,1-5-512,6-8 528,4-2-96,-2-17-64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6.028"/>
    </inkml:context>
    <inkml:brush xml:id="br0">
      <inkml:brushProperty name="width" value="0.05" units="cm"/>
      <inkml:brushProperty name="height" value="0.05" units="cm"/>
    </inkml:brush>
  </inkml:definitions>
  <inkml:trace contextRef="#ctx0" brushRef="#br0">1 197 13707,'25'-8'471,"1"1"0,0 1 0,31-3 0,-13 3-79,446-54 1121,4 25-1088,-366 27-375,131-7-216,289-23-3884,-512 33 3322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6.456"/>
    </inkml:context>
    <inkml:brush xml:id="br0">
      <inkml:brushProperty name="width" value="0.05" units="cm"/>
      <inkml:brushProperty name="height" value="0.05" units="cm"/>
    </inkml:brush>
  </inkml:definitions>
  <inkml:trace contextRef="#ctx0" brushRef="#br0">29 119 10226,'14'-118'5805,"-22"222"-4135,0-14-1625,16 201-1407,-6-257 920,-3-19-20,-4-12 91,4-4 335,-1 0 1,1 0-1,-1-1 0,1 1 0,0-1 0,-1 1 1,1-1-1,0 1 0,-1-4 0,-15-24-288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6.844"/>
    </inkml:context>
    <inkml:brush xml:id="br0">
      <inkml:brushProperty name="width" value="0.05" units="cm"/>
      <inkml:brushProperty name="height" value="0.05" units="cm"/>
    </inkml:brush>
  </inkml:definitions>
  <inkml:trace contextRef="#ctx0" brushRef="#br0">0 77 11402,'0'10'841,"12"-2"-529,8-2-56,16-6 312,5-3-48,18-4-16,7-3 16,10-4-16,6 1-208,-2-2-592,-5 1 408,-15 1-112,-13 2-88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7.259"/>
    </inkml:context>
    <inkml:brush xml:id="br0">
      <inkml:brushProperty name="width" value="0.05" units="cm"/>
      <inkml:brushProperty name="height" value="0.05" units="cm"/>
    </inkml:brush>
  </inkml:definitions>
  <inkml:trace contextRef="#ctx0" brushRef="#br0">17 1 12659,'-10'79'677,"3"1"0,8 153 0,0-217-638,6 50 78,-6-61-102,-1 0-1,2 0 0,-1 0 0,1 0 0,0 0 1,0-1-1,0 1 0,0-1 0,6 8 1,-7-10-4,1-1 0,0 0 0,-1 0 1,1 1-1,0-1 0,0 0 0,-1 0 1,1-1-1,0 1 0,0 0 0,0-1 0,0 1 1,0-1-1,0 1 0,1-1 0,-1 0 1,0 0-1,0 0 0,0 0 0,0 0 1,0-1-1,3 0 0,4-1 33,0-1-1,0 0 0,14-7 1,108-64 405,-129 72-442,0 1-1,1 0 1,-1 0-1,0 1 1,0-1 0,1 0-1,-1 1 1,0-1-1,1 1 1,-1 0-1,4 0 1,-5 0-5,-1 0-1,0 0 1,1 0 0,-1 0-1,0 0 1,1 1 0,-1-1-1,0 0 1,1 0 0,-1 0-1,0 1 1,1-1 0,-1 0-1,0 0 1,1 1 0,-1-1-1,0 0 1,0 1 0,0-1-1,1 0 1,-1 1 0,0-1-1,0 0 1,0 1 0,1 0-1,-4 16 41,-12 16 0,11-26-50,0 1 0,1 0 0,-1 0 0,2 0 0,-1 1 1,1-1-1,-2 14 0,4-21-13,0-1 1,0 1 0,0-1-1,0 1 1,0-1-1,1 1 1,-1-1 0,0 0-1,0 1 1,0-1 0,0 1-1,0-1 1,1 1-1,-1-1 1,0 0 0,0 1-1,1-1 1,-1 0 0,0 1-1,1-1 1,-1 0-1,0 1 1,1-1 0,-1 0-1,0 0 1,1 1-1,-1-1 1,1 0 0,-1 0-1,0 0 1,1 0 0,-1 1-1,1-1 1,-1 0-1,1 0 1,-1 0 0,1 0-1,-1 0 1,1 0 0,-1 0-1,0 0 1,1 0-1,-1 0 1,1-1 0,-1 1-1,1 0 1,-1 0 0,0 0-1,2-1 1,24-11-549,-25 11 580,29-17-285,4-6-93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7.726"/>
    </inkml:context>
    <inkml:brush xml:id="br0">
      <inkml:brushProperty name="width" value="0.05" units="cm"/>
      <inkml:brushProperty name="height" value="0.05" units="cm"/>
    </inkml:brush>
  </inkml:definitions>
  <inkml:trace contextRef="#ctx0" brushRef="#br0">132 1 12363,'-7'5'418,"0"1"0,-1-1 1,0 0-1,0-1 1,-9 5-1,-28 16 576,42-23-963,0 0 0,0 0 0,1 1 0,0-1 1,-1 0-1,1 1 0,0 0 0,0-1 0,0 1 0,1 0 0,-1 0 0,-1 3 0,3-5-33,-1 0-1,1 0 1,0 0-1,0 0 1,-1 0-1,1 0 1,0 0-1,0 0 1,0 0-1,0 0 1,0 0-1,0 0 1,0 0-1,1 0 1,-1 0-1,0 0 1,1 0-1,-1-1 1,0 1-1,1 0 1,-1 0-1,1 0 1,-1 0-1,1 0 1,-1-1-1,2 2 1,0 0-4,0-1 0,0 0 0,0 1 0,0-1 0,1 0 0,-1 0 0,0 0 0,1 0 0,-1-1 0,4 1 0,2 1 10,1-1 0,-1-1 1,0 1-1,1-1 0,10-2 0,-8 0 61,-1-1-1,1 0 0,-1 0 1,0-1-1,0-1 0,11-6 1,-17 9-5,-1 0 1,1 0-1,-1 0 0,0 0 1,0-1-1,0 0 0,0 0 1,0 0-1,0 0 0,-1 0 1,0 0-1,1-1 1,-1 1-1,0-1 0,-1 1 1,1-1-1,-1 0 0,1 0 1,0-5-1,-2 9-52,0-1-1,0 1 1,0 0 0,0 0-1,0-1 1,0 1 0,0 0-1,0 0 1,0-1-1,0 1 1,0 0 0,0 0-1,0-1 1,0 1 0,0 0-1,0 0 1,0-1-1,0 1 1,0 0 0,-1 0-1,1 0 1,0-1 0,0 1-1,0 0 1,0 0-1,0 0 1,-1-1 0,1 1-1,0 0 1,0 0 0,0 0-1,-1 0 1,1 0-1,0-1 1,-10 4 125,-6 12-45,15-14-94,-1 1-1,0 0 0,1 1 1,0-1-1,0 0 1,0 0-1,0 0 1,0 1-1,0-1 0,0 1 1,1-1-1,-1 1 1,1-1-1,-1 1 0,1-1 1,0 1-1,0-1 1,1 1-1,-1-1 1,0 0-1,1 1 0,-1-1 1,1 1-1,0-1 1,0 0-1,0 1 0,0-1 1,0 0-1,0 0 1,1 0-1,-1 0 1,1 0-1,0 0 0,-1 0 1,1 0-1,0-1 1,0 1-1,0-1 0,0 1 1,0-1-1,0 0 1,1 0-1,-1 0 0,0 0 1,1 0-1,-1 0 1,5 0-1,6 2-12,1-1-1,-1-1 1,1 0-1,-1 0 1,1-2-1,-1 0 0,26-4 1,-13-1 13,-1-1 1,-1 0-1,30-14 0,-44 16 9,-3 3 2,0-1 0,-1 0 1,1 0-1,-1-1 1,0 0-1,0 0 0,0 0 1,10-11-1,-16 16-4,-1-1 0,1 0-1,0 0 1,0 0 0,0 0 0,-1 0-1,1 0 1,0 0 0,0 0-1,0 0 1,-1 0 0,1 0 0,0 0-1,0 0 1,0 0 0,-1 0 0,1 0-1,0 0 1,0 0 0,0 0 0,-1 0-1,1-1 1,0 1 0,0 0-1,0 0 1,0 0 0,-1 0 0,1 0-1,0 0 1,0-1 0,0 1 0,0 0-1,0 0 1,-1 0 0,1 0 0,0-1-1,0 1 1,0 0 0,0 0-1,0 0 1,0 0 0,0-1 0,0 1-1,0 0 1,0 0 0,0-1 0,0 1-1,0 0 1,0 0 0,0 0 0,0-1-1,0 1 1,0 0 0,0 0-1,0 0 1,0-1 0,0 1 0,0 0-1,0 0 1,0 0 0,1 0 0,-1-1-1,0 1 1,0 0 0,-20 6 15,10-1-4,0 1 1,0 0-1,1 1 0,0 0 0,-14 14 0,19-17-9,0 0-1,0 1 1,0-1-1,0 1 1,1 0-1,0 0 1,0 0-1,0 0 1,1 1-1,0-1 1,0 1-1,0-1 1,-1 7-1,3-11-3,0 1 0,0-1-1,0 0 1,0 0 0,0 0-1,0 0 1,0 0 0,1 1-1,-1-1 1,0 0 0,1 0-1,-1 0 1,1 0 0,-1 0-1,1 0 1,0 0 0,-1 0 0,1 0-1,0 0 1,0 0 0,-1-1-1,2 2 1,1-1-19,-1 1 0,0-1 0,0 0-1,1 0 1,-1 0 0,0-1 0,1 1 0,-1-1 0,1 1 0,2-1-1,3 1-93,0-1 0,0 0 0,1-1-1,-1 0 1,11-3 0,-7 1 20,1-2 1,-1 1 0,14-9-1,5-4-124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8.170"/>
    </inkml:context>
    <inkml:brush xml:id="br0">
      <inkml:brushProperty name="width" value="0.05" units="cm"/>
      <inkml:brushProperty name="height" value="0.05" units="cm"/>
    </inkml:brush>
  </inkml:definitions>
  <inkml:trace contextRef="#ctx0" brushRef="#br0">19 19 17332,'-10'-3'1232,"5"0"-1184,2 2-248,9-2 552,5 0-88,-7-3-264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59.297"/>
    </inkml:context>
    <inkml:brush xml:id="br0">
      <inkml:brushProperty name="width" value="0.05" units="cm"/>
      <inkml:brushProperty name="height" value="0.05" units="cm"/>
    </inkml:brush>
  </inkml:definitions>
  <inkml:trace contextRef="#ctx0" brushRef="#br0">2449 167 8018,'-94'-24'371,"-1"4"0,-1 4 1,0 4-1,-127 1 1,106 14-174,-1 5 1,2 4-1,-138 34 1,143-17 5,2 5 1,2 5-1,1 4 1,2 5-1,-99 62 1,154-80-151,1 2 1,2 2 0,1 2-1,-77 80 1,102-93-44,0 1-1,2 1 1,0 0-1,2 1 1,1 1-1,1 0 1,1 1 0,2 1-1,1 0 1,-13 58-1,18-43-31,1 1 0,2 0 0,2 0 0,2-1-1,12 69 1,-1-45-304,3 0 0,48 123-1,-39-129 6,4 0 0,2-2 0,41 58 0,-49-84 204,3-1 0,0-1 0,2-2 0,1-1 0,2-1 0,44 32 0,-26-28 282,2-1 1,1-3-1,81 31 0,-56-31 399,156 34-1,-54-33 478,288 9 0,-62-30-585,0-17-1,-1-18 1,-2-17 0,579-140-1,-478 50-344,-15-32-25,-240 58 43,-201 83-51,-2-2 0,-1-1-1,42-37 1,-71 53-30,-1-1-1,0 0 0,-1-1 0,0-1 0,-1 0 0,15-25 0,-22 30-21,-1 1 0,0-1 1,0 0-1,-1 0 0,0 0 0,0 0 0,-1-1 0,-1 1 0,0-1 0,0 1 0,-1-1 0,0 0 0,-3-16 1,-1 8-1,-1 1 1,0-1-1,-2 1 1,0 0-1,0 1 1,-2-1-1,0 1 1,-19-24 0,4 9 0,-2 1 0,-2 1 1,-35-30-1,8 14-26,-110-70 0,-73-21-104,193 112 79,-217-115-37,-329-127 1,17 66 23,-15 48-627,457 130 439,0 5 1,0 6-1,-207 7 0,96 25-69,240-20 290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3.907"/>
    </inkml:context>
    <inkml:brush xml:id="br0">
      <inkml:brushProperty name="width" value="0.05" units="cm"/>
      <inkml:brushProperty name="height" value="0.05" units="cm"/>
    </inkml:brush>
  </inkml:definitions>
  <inkml:trace contextRef="#ctx0" brushRef="#br0">37 0 9938,'-15'84'736,"0"-6"-608,8 0-40,7-4 128,3-1 16,3-7-120,1-7-40,0-16-48,0-11-24,-2-18-232,-5-13-1016,1 1 1128,-7-15-168,-2-13-88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4.343"/>
    </inkml:context>
    <inkml:brush xml:id="br0">
      <inkml:brushProperty name="width" value="0.05" units="cm"/>
      <inkml:brushProperty name="height" value="0.05" units="cm"/>
    </inkml:brush>
  </inkml:definitions>
  <inkml:trace contextRef="#ctx0" brushRef="#br0">1 522 12403,'0'1'65,"0"0"0,-1 0 0,1-1 0,0 1 0,0 0 0,0 0 0,0 0 0,0-1 0,0 1 0,0 0 0,0 0 0,1 0 0,-1 0 0,0-1 0,0 1 0,1 0 0,-1 0 0,0-1 0,1 1 0,-1 0 0,1-1 0,-1 1 0,1 0 0,-1-1 0,1 1 0,0-1 0,-1 1 0,1-1 0,0 1 0,-1-1 0,1 1 0,0-1 0,-1 0 0,1 1 0,0-1 0,0 0 0,0 1 0,-1-1 0,3 0 0,3 1 84,0 0 1,0-1-1,0 1 1,8-2 0,-10 1-47,14-2 61,0 0 0,0-1 0,0-1 0,0-1 0,-1-1 0,0 0 0,0-1 0,0-1 0,29-18 0,-16 5 25,0-1 1,-1-1-1,48-51 1,-56 50-68,0 0 0,-2-1 0,25-44 0,-36 57-83,-2-1 1,0-1-1,0 1 0,-1-1 1,-1 0-1,0 0 0,-1-1 1,-1 1-1,2-28 0,-4 40-40,0 0-1,0 1 1,0-1-1,0 0 0,0 1 1,-1-1-1,1 0 0,0 1 1,-1-1-1,1 1 1,-1-1-1,0 1 0,1-1 1,-1 1-1,0-1 1,0 1-1,0 0 0,-1-2 1,1 3-2,1-1 1,-1 1-1,1 0 1,0 0 0,-1 0-1,1 0 1,-1 0-1,1 0 1,0 0-1,-1-1 1,1 1 0,-1 0-1,1 0 1,0 1-1,-1-1 1,1 0 0,-1 0-1,1 0 1,0 0-1,-1 0 1,1 0 0,-1 0-1,1 1 1,-1-1-1,-11 13-68,7-3 39,1-1 1,0 0 0,0 1 0,1 0-1,0 0 1,1 0 0,0 0 0,-1 12-1,1 9-61,2 45 0,2-41 28,2 0-1,1 0 1,1-1 0,13 37 0,-14-54-57,2 1 0,0-1 0,1-1 0,0 1 0,1-2 0,1 1 0,1-1 0,0 0 0,19 19 0,-11-18-127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1.034"/>
    </inkml:context>
    <inkml:brush xml:id="br0">
      <inkml:brushProperty name="width" value="0.05" units="cm"/>
      <inkml:brushProperty name="height" value="0.05" units="cm"/>
    </inkml:brush>
  </inkml:definitions>
  <inkml:trace contextRef="#ctx0" brushRef="#br0">207 267 14827,'-11'-1'226,"0"0"1,-1 2-1,1-1 0,0 1 1,0 1-1,0 0 0,-16 5 0,20-5-163,0 1 0,0 0 0,0 0 0,0 0 0,0 1 0,1 0 0,-1 0 0,1 0 0,0 1 0,1 0 0,-10 10 0,13-13-58,1 0 1,-1 0-1,1 0 0,0 1 1,0-1-1,-1 1 1,2-1-1,-1 0 0,0 1 1,0 0-1,1-1 0,-1 1 1,1-1-1,0 1 0,0 0 1,0-1-1,0 1 1,0 0-1,1-1 0,-1 1 1,1-1-1,-1 1 0,1-1 1,0 1-1,0-1 0,0 1 1,1-1-1,-1 0 0,0 1 1,1-1-1,0 0 1,-1 0-1,1 0 0,0 0 1,0-1-1,0 1 0,0 0 1,0-1-1,1 0 0,-1 1 1,0-1-1,1 0 0,-1 0 1,1 0-1,-1 0 1,1-1-1,-1 1 0,1-1 1,0 0-1,-1 1 0,1-1 1,0 0-1,3-1 0,2 0 0,0-1 0,1 0 0,-1 0 0,0-1 0,0 0 0,-1-1 0,1 1 0,-1-1 0,1-1 0,-1 0 0,-1 0 0,1 0 0,10-12-1,-1 1-30,-1-1 0,-1-1 0,23-38-1,-30 45 38,-1 1-1,0-1 1,0-1-1,-1 1 1,-1-1-1,0 0 0,-1 0 1,0 0-1,-1-1 1,2-16-1,-4 27 1,0 1-1,0 0 0,0 0 1,0-1-1,0 1 1,-1 0-1,1 0 1,0-1-1,-1 1 1,1 0-1,0 0 0,-1 0 1,0 0-1,1 0 1,-1 0-1,0 0 1,1 0-1,-1 0 1,0 0-1,0 0 0,0 0 1,-2-1-1,2 2-1,0-1-1,0 1 0,0 0 0,0 0 1,-1 0-1,1 0 0,0 0 0,0 0 1,0 0-1,0 0 0,-1 0 0,1 1 1,0-1-1,0 0 0,0 1 1,0-1-1,0 1 0,0-1 0,0 1 1,0 0-1,0-1 0,0 1 0,0 0 1,-1 1-1,-3 3-4,0 1 0,1-1 0,-1 1 0,1 0 0,0 0 0,1 1 0,0-1 0,0 1 0,0-1 0,1 1 0,0 0 0,0 0 0,1 0 0,-1 0 0,1 11 0,0-7-29,1 0 1,0 0-1,1 1 1,0-1-1,1 0 1,0 0-1,0 0 1,2 0-1,4 12 1,-5-15 41,1-1 0,0 0 0,0 0 0,0 0 1,1 0-1,0-1 0,0 0 0,1 0 0,0 0 1,0-1-1,0 1 0,1-1 0,0-1 0,0 0 1,0 0-1,0 0 0,1-1 0,-1 0 1,1 0-1,10 2 0,13-2-17</inkml:trace>
  <inkml:trace contextRef="#ctx0" brushRef="#br0" timeOffset="1">575 20 11218,'0'-14'1345,"-1"8"-689,1 19 592,0 8-568,0 11-392,0 4-120,0 8-216,0 2-16,0 3 64,0-5 40,1-4-272,2-8 224,7-6-24,1-5-8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4.861"/>
    </inkml:context>
    <inkml:brush xml:id="br0">
      <inkml:brushProperty name="width" value="0.05" units="cm"/>
      <inkml:brushProperty name="height" value="0.05" units="cm"/>
    </inkml:brush>
  </inkml:definitions>
  <inkml:trace contextRef="#ctx0" brushRef="#br0">441 1 14675,'-13'0'73,"0"0"0,0 1 0,0 0 0,0 1 0,0 0 0,0 1 0,0 1 0,1 0-1,0 1 1,0 0 0,0 1 0,0 0 0,1 0 0,-12 11 0,-4 3-112,1 1 1,1 1 0,1 1-1,-28 37 1,51-59 36,-10 12-10,1 1-1,0 0 0,-15 29 1,23-40 6,0 0-1,1 0 1,-1 1 0,1-1 0,0 1 0,0-1-1,0 1 1,1 0 0,-1-1 0,1 1-1,0 0 1,0-1 0,0 1 0,1 0 0,-1-1-1,1 1 1,0-1 0,0 1 0,0-1 0,0 1-1,1-1 1,-1 0 0,1 1 0,0-1-1,3 4 1,1 0-14,1-1-1,0 0 1,1 0 0,-1 0-1,1-1 1,8 5-1,58 25-99,-15-8 27,-47-20 78,0 0 0,0 1 0,-1 0 0,0 0 0,-1 1 0,1 1 0,-2 0 0,1 0 0,-1 1 0,7 12 0,-12-16 22,0 0-1,0 1 1,-1-1-1,0 0 1,-1 1-1,1 0 1,-1-1-1,-1 1 1,0 0-1,0 0 1,0 0-1,-1 0 1,0 0-1,-1 0 1,0 0-1,0 0 1,-1 0-1,-4 14 1,4-17 35,0 1 1,-1-1-1,0 0 1,0 1-1,0-1 1,0-1-1,-1 1 1,0 0-1,0-1 1,0 0-1,0 0 1,-1 0-1,-9 6 1,6-6 38,0 0 0,0 0 0,0-1 0,0 0 0,-1 0 0,0-1 0,1 0-1,-17 1 1,13-2-42,1-1-1,-1 0 1,0 0-1,0-2 1,1 1-1,-1-2 1,1 1-1,-1-1 1,1-1-1,0 0 0,0-1 1,0 0-1,1-1 1,-14-9-1,21 13-108,0-1-1,0 1 1,0-1-1,0 0 1,1 0-1,-1 0 1,1 0-1,0-1 1,0 1-1,0-1 1,0 1-1,0-1 1,1 1-1,0-1 1,0 0-1,0 0 1,0 0-1,0 0 1,1 0-1,0 0 1,0 0-1,0 0 1,0 1-1,0-1 1,1 0-1,0 0 0,0 0 1,0 0-1,0 0 1,1 1-1,-1-1 1,1 0-1,0 1 1,0 0-1,0-1 1,0 1-1,1 0 1,4-5-1,30-26-482,11 3-103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6.199"/>
    </inkml:context>
    <inkml:brush xml:id="br0">
      <inkml:brushProperty name="width" value="0.05" units="cm"/>
      <inkml:brushProperty name="height" value="0.05" units="cm"/>
    </inkml:brush>
  </inkml:definitions>
  <inkml:trace contextRef="#ctx0" brushRef="#br0">79 306 13395,'4'-10'773,"4"-8"-18,-6 18-340,-2 12 194,-2 242 540,6-187-955,21 120 0,-20-165-126,-4-21 6,0-6-60,-2-10-29,-13-37-92,-2 1-1,-3 1 1,-40-78 0,41 94 101,27 36 42,10 11-77,0-2-1,1 0 1,0-2-1,1 0 1,0-1-1,0-1 1,1-1-1,38 5 1,-22-6-435,49 0 0,-73-5 230,1 0 0,0-2 1,-1 1-1,1-2 1,-1 0-1,21-8 1,-32 10 172,-1 0 0,1 0 1,0-1-1,0 0 0,-1 1 0,1-1 1,-1 0-1,0 0 0,0-1 0,1 1 1,-1 0-1,1-4 0,-2 6 64,-1-1 0,0 1 0,1-1-1,-1 0 1,0 1 0,0-1 0,1 1-1,-1-1 1,0 0 0,0 1 0,0-1-1,0 0 1,0 1 0,0-1 0,0 0-1,0 1 1,0-1 0,0 0 0,-1 1-1,1-1 1,0 0 0,-1 0 0,0 0 26,0 0 0,0 0 1,0 0-1,0 0 0,0 0 0,0 0 1,0 1-1,0-1 0,0 0 1,-1 1-1,1-1 0,0 1 0,0-1 1,-1 1-1,-2-1 0,-1 1 81,0-1 0,0 1-1,0 0 1,0 1 0,0-1-1,-1 1 1,1 0 0,0 0-1,0 0 1,1 1 0,-1 0 0,0 0-1,0 0 1,1 0 0,-1 1-1,1 0 1,0 0 0,0 0 0,0 0-1,-7 8 1,5-4 10,-1 0 0,1 0-1,1 1 1,-1 0 0,1 0 0,1 0 0,0 0 0,0 1 0,0 0-1,-3 15 1,6-23-103,1 0 0,-1 1 0,1-1 0,0 0 1,0 1-1,-1-1 0,1 0 0,0 1 0,0-1 0,0 0 0,1 1 0,-1-1 0,0 0 0,0 1 0,1-1 0,-1 0 0,1 0 0,-1 1 1,1-1-1,0 0 0,-1 0 0,1 0 0,0 0 0,0 1 0,0-1 0,-1-1 0,1 1 0,0 0 0,1 0 0,-1 0 0,0 0 0,0-1 1,0 1-1,0 0 0,1-1 0,-1 1 0,0-1 0,0 0 0,1 1 0,-1-1 0,0 0 0,1 0 0,-1 0 0,0 0 0,2 0 0,9 0 5,-1-1 0,0 0-1,1-1 1,15-4-1,-8 2 17,-10 2-20,19-3 3,0 1 0,0 1 0,30 0 0,-50 4-8,0-1 0,0 1 0,0 0 0,0 1 0,0 0 0,-1 0 0,1 1 0,-1 0 0,1 0 0,-1 0 0,0 1-1,0 0 1,-1 1 0,1 0 0,8 8 0,-14-33 113,-1-12-340,2 1 1,1-1-1,11-49 1,-12 77 208,0 0-1,0 0 0,1 0 1,-1 0-1,1 1 1,0-1-1,0 1 0,0 0 1,1 0-1,-1 0 1,1 1-1,0-1 1,0 1-1,6-3 0,11-9-87,6-7 13,-1-2 1,-1 0 0,-1-2-1,-1 0 1,-2-2 0,0 0-1,-2-2 1,-1 0 0,28-62-1,-43 84 103,0 0 1,-1-1-1,0 1 0,0-1 0,-1 0 0,0 0 0,0-8 1,-1 15-9,0 1 0,0-1 0,0 1 0,0 0 0,0-1 0,0 1 0,0-1 0,0 1 0,0 0 0,0-1 0,0 1 0,0-1 0,0 1 1,-1 0-1,1-1 0,0 1 0,0-1 0,0 1 0,-1 0 0,1-1 0,0 1 0,0 0 0,-1 0 0,1-1 0,0 1 0,-1 0 0,1 0 1,0-1-1,-1 1 0,1 0 0,0 0 0,-1 0 0,1-1 0,-1 1 0,1 0 0,0 0 0,-1 0 0,1 0 0,-1 0 0,1 0 0,-1 0 1,1 0-1,0 0 0,-1 0 0,1 0 0,-1 0 0,1 0 0,0 0 0,-1 1 0,1-1 0,-1 0 0,1 0 0,0 0 0,-1 1 0,1-1 1,0 0-1,-1 0 0,1 1 0,0-1 0,0 0 0,-1 1 0,1-1 0,0 0 0,0 1 0,-1-1 0,-6 10 50,1 0-1,0 0 1,1 1 0,0 0-1,0-1 1,1 2 0,-4 17-1,2-8 17,-7 23 141,1 0 0,-7 66 1,16-83-85,2 0 0,0 0 1,2 0-1,1 1 1,8 38-1,-8-54-60,1 0-1,1 0 1,0 0 0,1 0-1,10 18 1,-15-30-65,0 0 0,1 0 1,-1 0-1,0 0 0,0 1 0,0-1 1,0 0-1,0 0 0,1 0 0,-1 0 1,0 0-1,0 0 0,0 0 0,0 0 1,1 0-1,-1 0 0,0 0 1,0 0-1,0 0 0,1 0 0,-1 0 1,0 0-1,0 0 0,0 0 0,0 0 1,1 0-1,-1 0 0,0 0 0,0 0 1,0-1-1,0 1 0,0 0 1,1 0-1,-1 0 0,0 0 0,0 0 1,0 0-1,0 0 0,0-1 0,0 1 1,1 0-1,-1 0 0,0 0 0,0 0 1,0-1-1,0 1 0,0 0 1,0 0-1,0 0 0,0 0 0,0-1 1,0 1-1,0 0 0,0 0 0,0 0 1,0 0-1,0-1 0,0 1 1,0 0-1,0 0 0,-1-9 8,-1 0-1,1 0 1,-1 0-1,-1 1 1,0-1-1,0 1 1,-8-14-1,-2-8-8,-43-113 119,56 142-113,-1-1 0,0 0 0,1 0 0,-1 1 1,1-1-1,0 0 0,-1 0 0,1 1 0,0-1 0,0 0 0,0 0 1,1-3-1,-1 5-2,0-1 0,1 1 0,-1-1-1,0 1 1,0-1 0,1 1 0,-1 0 0,0-1 0,1 1 0,-1 0 0,1-1 0,-1 1 0,0 0 0,1-1 0,-1 1 0,1 0 0,-1 0 0,1-1-1,-1 1 1,1 0 0,-1 0 0,1 0 0,-1 0 0,1 0 0,-1 0 0,1 0 0,0 0 0,5 0 31,0 1 0,0 1-1,0-1 1,-1 1 0,12 5 0,0 0 10,-7-4-91,-1-1 1,1 0-1,0 0 1,0-1-1,0 0 1,0-1-1,0 0 1,0 0-1,0-1 1,-1 0-1,1-1 1,0 0-1,0-1 1,-1 0-1,0 0 1,1-1-1,-1 0 1,-1-1-1,1 0 1,-1 0-1,1-1 1,-2 0-1,1-1 1,-1 1-1,9-11 1,-3 3-83,-1 0-1,-1-1 1,0 0 0,-2-1-1,1 0 1,-2-1-1,0 0 1,-1 0 0,-1-1-1,0 1 1,-1-1 0,-1-1-1,-1 1 1,-1 0 0,1-28-1,-3 44 120,0 1-1,0-1 1,0 0-1,0 1 1,0-1 0,-1 0-1,1 1 1,0-1-1,-1 1 1,1-1-1,-1 1 1,0-1-1,0 1 1,1-1 0,-1 1-1,0-1 1,0 1-1,0 0 1,0 0-1,-3-3 1,4 4 10,-1 0 0,1 0 0,-1 0 0,1 0 0,-1 0 0,1 0 1,-1 0-1,1 0 0,-1 0 0,1 0 0,-1 0 0,1 0 0,-1 0 0,1 0 0,-1 0 0,1 1 1,-1-1-1,1 0 0,0 0 0,-1 1 0,1-1 0,-1 0 0,0 1 0,-12 18 117,4 0-4,2 0 0,0 1 0,1 0 0,-3 26 0,-8 85 446,15-107-464,-1-2-38,2 1 0,0-1 0,1 1-1,1 0 1,5 30 0,-5-51-59,-1 0 0,1 0 1,0 1-1,0-1 0,0 0 0,0 0 0,0 0 0,0 0 1,0 0-1,0-1 0,1 1 0,-1 0 0,1 0 0,-1-1 0,3 2 1,-3-2-1,1-1 1,-1 1-1,1 0 1,-1-1 0,1 1-1,-1-1 1,1 0-1,-1 0 1,1 1 0,0-1-1,-1 0 1,1 0-1,-1 0 1,1-1 0,-1 1-1,1 0 1,0-1-1,-1 1 1,1-1 0,-1 1-1,0-1 1,2 0 0,4-3 15,0 0 1,0-1-1,-1 0 1,1 0-1,-1 0 1,0 0 0,5-8-1,36-47 290,-29 35-162,49-58 116,-33 41-2719,-42 45 1287,-4 6 414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6.639"/>
    </inkml:context>
    <inkml:brush xml:id="br0">
      <inkml:brushProperty name="width" value="0.05" units="cm"/>
      <inkml:brushProperty name="height" value="0.05" units="cm"/>
    </inkml:brush>
  </inkml:definitions>
  <inkml:trace contextRef="#ctx0" brushRef="#br0">1 109 12731,'-1'6'130,"1"0"0,0 0-1,1-1 1,-1 1 0,1 0 0,0 0 0,1-1 0,-1 1 0,1-1 0,0 1 0,1-1 0,-1 0 0,1 0-1,0 0 1,0 0 0,1 0 0,-1-1 0,6 5 0,-3-3-66,1-1 0,0 0-1,0-1 1,0 0 0,0 0 0,1 0 0,-1-1 0,1 0-1,0 0 1,0-1 0,1 0 0,8 1 0,-2-2-182,0 0 1,1 0-1,-1-2 0,0 0 1,0 0-1,0-2 1,0 0-1,24-8 1,-31 8 12,0 0 1,0-1 0,0 0 0,-1 0 0,1-1 0,-1 0 0,8-8-1,-11 10 57,0-1-1,-1 0 0,0 0 0,0 0 1,0 0-1,0-1 0,-1 1 0,1-1 1,-1 1-1,0-1 0,-1 0 0,1 0 1,0-5-1,-2 8 47,1 0-1,-1 0 1,0 0 0,0 0 0,0 0 0,0 0 0,0 0-1,0 0 1,0 0 0,-1 0 0,1 0 0,-1 0-1,0 0 1,0-2 0,0 3 20,1 1 0,-1-1-1,0 0 1,1 0 0,-1 1 0,0-1-1,0 0 1,1 1 0,-1-1 0,0 1-1,0-1 1,0 1 0,0-1 0,0 1-1,0 0 1,0-1 0,0 1 0,0 0-1,0 0 1,-1 0 0,-1 0 40,0 0 1,1 0-1,-1 1 1,0-1-1,1 1 1,-1 0-1,0 0 1,1 0-1,-1 0 1,1 0-1,0 1 1,-1-1-1,1 1 0,0 0 1,0-1-1,0 1 1,0 0-1,-3 4 1,2-1 35,-1 0 1,1 0 0,0 0-1,1 0 1,-1 1 0,1-1-1,0 1 1,1 0 0,-1-1-1,1 1 1,0 0 0,0 10-1,1-14-70,0 0 0,0 1 0,0-1 1,1 0-1,-1 0 0,0 0 0,1 0 0,0 1 0,-1-1 0,1 0 0,0 0 0,0 0 0,0 0 1,0 0-1,1-1 0,-1 1 0,0 0 0,1 0 0,-1-1 0,1 1 0,0-1 0,-1 0 0,1 1 0,0-1 1,0 0-1,0 0 0,0 0 0,0 0 0,0 0 0,0-1 0,0 1 0,1 0 0,-1-1 0,0 0 1,4 1-1,3-1-14,-1-1 0,1 1 1,-1-1-1,1-1 0,-1 0 1,0 0-1,1 0 0,-1-1 1,0-1-1,0 1 0,7-5 1,-10 5-7,1-1 0,0 1 0,-1-1 1,0 0-1,0 0 0,0-1 0,-1 1 1,1-1-1,-1 0 0,0-1 0,-1 1 1,1 0-1,-1-1 0,0 0 0,2-6 1,-4 10-5,-1 0 1,1 1-1,-1-1 0,1 0 1,-1 1-1,0-1 1,0 0-1,0 0 1,0 1-1,0-1 1,0 0-1,0 1 1,0-1-1,-1 0 0,1 0 1,-1 1-1,1-1 1,-1 1-1,0-1 1,0 0-1,1 1 1,-1-1-1,0 1 1,0 0-1,-1-1 0,1 1 1,0 0-1,0 0 1,-1-1-1,1 1 1,0 0-1,-1 1 1,1-1-1,-1 0 1,0 0-1,1 0 0,-1 1 1,1-1-1,-1 1 1,0 0-1,0-1 1,1 1-1,-1 0 1,0 0-1,0 0 1,-2 0-1,1 0-6,0 0-1,0 0 1,0 0 0,-1 0-1,1 1 1,0 0 0,0-1 0,0 1-1,0 0 1,0 0 0,0 1-1,0-1 1,0 1 0,0-1 0,1 1-1,-1 0 1,0 0 0,1 0-1,0 0 1,-1 1 0,1-1 0,0 1-1,0-1 1,-2 6 0,4-8-4,0 0 1,-1 1 0,1-1 0,0 0 0,0 0-1,0 1 1,0-1 0,0 0 0,0 1 0,0-1-1,0 0 1,0 0 0,0 1 0,0-1 0,0 0-1,0 1 1,0-1 0,0 0 0,0 1 0,0-1-1,0 0 1,0 0 0,1 1 0,-1-1 0,0 0-1,0 0 1,0 1 0,0-1 0,1 0 0,-1 0-1,0 1 1,0-1 0,0 0 0,1 0-1,-1 0 1,0 0 0,0 1 0,1-1 0,-1 0-1,1 0 1,16 0-315,17-9-211,8-10-213,-1-2-1,58-39 1,-47 27 269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7.134"/>
    </inkml:context>
    <inkml:brush xml:id="br0">
      <inkml:brushProperty name="width" value="0.05" units="cm"/>
      <inkml:brushProperty name="height" value="0.05" units="cm"/>
    </inkml:brush>
  </inkml:definitions>
  <inkml:trace contextRef="#ctx0" brushRef="#br0">156 1 12427,'-58'29'1452,"-22"13"-46,79-41-1382,-1 0 0,1-1 1,0 1-1,0 0 1,0 0-1,-1 0 0,1 0 1,0 0-1,0 0 1,1 0-1,-1 1 1,0-1-1,0 0 0,0 0 1,1 1-1,-1 0 1,0-1-21,1 0 1,0-1 0,0 1-1,1 0 1,-1 0 0,0-1-1,0 1 1,0 0 0,0-1-1,1 1 1,-1 0 0,0-1-1,0 1 1,1 0 0,-1-1-1,1 1 1,-1-1 0,1 1-1,-1-1 1,1 1 0,-1-1-1,1 1 1,0 0 0,5 2-34,0 1 1,0-1 0,1 0 0,-1 0-1,9 2 1,-4-1-3,70 23-280,-44-16 34,-1 2-1,64 33 1,-96-45 272,-1 1-1,-1 0 0,1 0 1,0 0-1,0 0 0,-1 0 1,1 1-1,-1-1 0,0 1 0,0 0 1,0-1-1,0 1 0,0 0 1,-1 0-1,3 5 0,-4-5 37,1-1 0,-1 1 0,0 0-1,0-1 1,0 1 0,0-1 0,-1 1-1,1-1 1,-1 1 0,1-1 0,-1 1-1,0-1 1,0 1 0,0-1 0,0 0-1,-1 1 1,1-1 0,0 0 0,-1 0-1,-3 3 1,0 1 98,0 0 0,-1-1-1,1 0 1,-1 0 0,0 0 0,-1-1-1,1 0 1,-1 0 0,0 0 0,0-1-1,0 0 1,0-1 0,-1 0-1,1 0 1,-1 0 0,-10 1 0,16-4-139,1 1-1,-1 0 1,0 0 0,1 0 0,-1-1 0,1 1 0,-1-1-1,1 1 1,-1-1 0,1 0 0,-1 0 0,1 0 0,0 1-1,-1-1 1,1 0 0,0-1 0,0 1 0,-1 0-1,1 0 1,0 0 0,0-1 0,1 1 0,-1 0 0,0-1-1,0 1 1,1-1 0,-1 1 0,1-1 0,-1 0 0,0-1-1,0-3-11,0-1-1,1 0 0,-1 0 0,1 0 0,0 1 0,2-10 0,7-38-181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7.551"/>
    </inkml:context>
    <inkml:brush xml:id="br0">
      <inkml:brushProperty name="width" value="0.05" units="cm"/>
      <inkml:brushProperty name="height" value="0.05" units="cm"/>
    </inkml:brush>
  </inkml:definitions>
  <inkml:trace contextRef="#ctx0" brushRef="#br0">68 1 11618,'0'21'409,"0"0"0,-1 1-1,-2-1 1,0 0-1,-10 36 1,1 1 215,-2 16-15,4 1 0,-1 82 0,11-148-563,0 0 0,1 0 0,1 0 0,2 10-1,-4-18-40,1 1-1,-1-1 1,1 1-1,-1-1 0,1 1 1,0-1-1,0 0 1,0 1-1,-1-1 0,1 0 1,0 0-1,1 0 1,-1 0-1,1 2 0,-1-3-2,0 0 0,0 0 0,0 1 0,0-1-1,-1 0 1,1 0 0,0 0 0,0 0 0,0 0-1,0 0 1,0 0 0,-1 0 0,1-1 0,0 1 0,0 0-1,0 0 1,0-1 0,-1 1 0,1 0 0,0-1-1,0 1 1,-1-1 0,1 1 0,0-1 0,-1 0-1,1 1 1,0-1 0,0 0 0,6-7 3,-1 0 0,0-1-1,0 0 1,-1 0 0,0 0 0,0 0 0,-1-1-1,0 0 1,4-18 0,-3 12-8,0 1 0,1 0 0,9-15 0,-15 29 2,0 1 1,0 0-1,0 0 1,0 0-1,0-1 1,0 1-1,1 0 1,-1 0-1,0 0 1,0 0-1,0-1 1,0 1-1,0 0 1,1 0-1,-1 0 1,0 0-1,0 0 1,0-1 0,1 1-1,-1 0 1,0 0-1,0 0 1,0 0-1,1 0 1,-1 0-1,0 0 1,0 0-1,1 0 1,-1 0-1,0 0 1,0 0-1,0 0 1,1 0-1,-1 0 1,6 7 1,3 20 24,-7-20-18,0-1 8,2 5 41,0 0 0,1-1 0,9 18 1,-13-27-24,0 1 1,0 0 0,0 0 0,1-1 0,-1 1 0,0-1-1,1 1 1,-1-1 0,1 1 0,0-1 0,-1 0 0,1 0-1,0 0 1,-1 0 0,1 0 0,0 0 0,0-1 0,0 1-1,0 0 1,0-1 0,0 0 0,0 1 0,0-1 0,0 0-1,0 0 1,0 0 0,4-1 0,-4 0 3,0 0 1,0 0 0,0 0-1,0 0 1,-1 0-1,1-1 1,0 1 0,-1-1-1,1 1 1,-1-1-1,0 0 1,1 1-1,-1-1 1,0 0 0,0 0-1,0 0 1,0 0-1,0 0 1,-1 0 0,1 0-1,-1 0 1,1 0-1,-1 0 1,0 0-1,1-1 1,-1 1 0,-1 0-1,1-3 1,0 1-28,0-1 0,0 1 0,-1 0 0,1 0 1,-1 0-1,0-1 0,-1 1 0,1 0 0,0 0 0,-1 1 1,0-1-1,0 0 0,-5-7 0,6 11-17,1-1 1,0 0-1,-1 1 0,1-1 1,-1 1-1,0-1 0,1 1 0,-1-1 1,1 1-1,-1-1 0,0 1 1,1-1-1,-1 1 0,0 0 1,0-1-1,1 1 0,-1 0 0,0 0 1,0 0-1,1-1 0,-1 1 1,0 0-1,0 0 0,0 0 0,1 0 1,-1 0-1,0 0 0,0 1 1,1-1-1,-1 0 0,0 0 0,0 1 1,1-1-1,-1 0 0,0 1 1,1-1-1,-1 0 0,0 1 0,1-1 1,-1 1-1,0-1 0,1 1 1,-1 0-1,1-1 0,-1 1 1,0 1-1,0-1 5,1 1 0,-1-1 1,0 1-1,1 0 0,-1-1 1,1 1-1,-1 0 0,1 0 0,0-1 1,0 1-1,0 0 0,0 0 1,0 0-1,0-1 0,0 1 1,1 0-1,-1-1 0,0 1 0,2 3 1,0-3 14,-1 0 0,1 0-1,-1 0 1,1-1 0,0 1 0,-1 0 0,1-1 0,0 1 0,0-1 0,0 0 0,0 0 0,1 0-1,-1 0 1,0 0 0,0 0 0,1 0 0,-1-1 0,0 1 0,1-1 0,3 1 0,3-1 21,0 0-1,1 0 1,-1-1 0,12-2 0,10-4-47,0-2 0,54-23 0,17-5-543,-96 35 497,0 1-1,1-1 1,-1 1-1,0 0 1,1 1-1,-1-1 1,11 2 0,-14-1 52,-1 1 0,0-1 1,0 1-1,0 0 1,0-1-1,0 1 0,0 0 1,0 0-1,0 0 1,0 1-1,0-1 0,0 0 1,-1 1-1,1-1 1,-1 1-1,1-1 1,-1 1-1,1 0 0,-1 0 1,0 0-1,0-1 1,0 1-1,0 0 0,0 1 1,1 2-1,0 5 110,0 1-1,-1 0 1,0 0 0,0-1-1,-1 1 1,-2 14 0,1-12 301,1 1 0,2 23 0,-2-37-370,0 1 0,0 0-1,0 0 1,0 0 0,0-1 0,1 1-1,-1 0 1,0 0 0,0-1-1,1 1 1,-1 0 0,1-1 0,-1 1-1,0 0 1,1-1 0,-1 1 0,1 0-1,0-1 1,-1 1 0,1-1-1,-1 1 1,1-1 0,0 0 0,0 1-1,-1-1 1,2 1 0,-1-1-14,1 0 0,-1 0 0,1 0 0,-1 0 0,1 0 0,-1 0 0,1 0 0,-1-1 0,0 1 0,1-1 0,-1 1 0,1-1 0,1 0 0,6-5-186,-1 1 0,1-1 0,9-9 0,-11 9-149,26-16-137,-23 21 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8.607"/>
    </inkml:context>
    <inkml:brush xml:id="br0">
      <inkml:brushProperty name="width" value="0.05" units="cm"/>
      <inkml:brushProperty name="height" value="0.05" units="cm"/>
    </inkml:brush>
  </inkml:definitions>
  <inkml:trace contextRef="#ctx0" brushRef="#br0">80 0 14179,'-7'10'227,"0"0"1,0 1-1,1 0 1,1 0-1,0 0 1,0 1-1,1 0 0,0-1 1,-3 25-1,1 6 62,-1 61 1,0 341 774,4-140-811,5-273-103,3-25-26,4-15 16,-2-5-113,-1 0 0,-1-1 0,0 1 0,-1-1 0,0 0 0,2-28 0,-4 28-27,10-66-348,-3-1 1,-4-156-1,-6 224 282,2 11 51,-1-1-1,0 1 1,0 0-1,-1 0 1,1-1-1,-1 1 1,1 0-1,-1 0 1,0 0-1,0 0 1,-1 0-1,1 0 1,-3-4-1,2 6-6,0 7 22,2 9 55,0 0-1,1 1 1,0-1 0,2 0 0,-1 0-1,2 0 1,0 0 0,1 0 0,0-1-1,2 0 1,-1 0 0,2-1 0,-1 1-1,2-2 1,0 1 0,14 14 0,-18-22-37,1 0 1,0-1 0,1 1 0,-1-1 0,1-1 0,0 1-1,-1-1 1,2 0 0,-1-1 0,0 0 0,0 0 0,1 0-1,-1-1 1,10 1 0,-11-2-11,-1 0-1,0-1 1,0 1-1,0-1 1,0 0-1,0 0 1,0 0-1,0-1 1,0 0-1,0 0 1,-1 0-1,1 0 1,-1-1-1,1 0 1,-1 0 0,0 0-1,0 0 1,0-1-1,-1 1 1,1-1-1,4-7 1,-3 2-39,0 0 0,-1 0 0,0 0 1,0 0-1,-1-1 0,0 1 0,-1-1 1,0 0-1,-1 0 0,0 0 1,0 0-1,-1 0 0,0 0 0,-1 0 1,0 0-1,-1 0 0,-4-14 0,6 23 21,0-1-1,-1 1 0,1 0 0,-1-1 0,0 1 1,0 0-1,1-1 0,-1 1 0,0 0 1,0 0-1,0 0 0,0 0 0,0 0 0,-1 0 1,1 0-1,-2-2 0,2 3 9,0 0-1,0 0 0,0 0 1,0 0-1,0 0 0,0 0 1,0 0-1,0 0 0,0 1 1,0-1-1,0 0 0,0 0 1,0 1-1,0-1 0,0 1 1,1-1-1,-1 1 0,0-1 1,0 1-1,0-1 0,1 1 1,-1 0-1,0-1 0,1 1 1,-1 0-1,0 0 0,1-1 1,-1 1-1,0 1 1,-4 7 44,0 0 1,0 0 0,0 1 0,2-1 0,-1 1 0,1 0 0,0 0 0,-1 12 0,1-4 79,1-1 0,1 1 0,1 0 0,1 19 0,0-32-91,-1-1 0,1 1 0,0-1 0,0 1 0,0-1 0,1 0-1,-1 0 1,1 0 0,0 0 0,0 0 0,1 0 0,-1 0 0,7 6 0,-7-8-24,1 0-1,-1 0 1,1 0 0,0 0-1,0-1 1,0 1-1,0-1 1,0 1 0,0-1-1,0 0 1,0-1-1,1 1 1,-1 0 0,0-1-1,1 0 1,-1 0-1,0 0 1,1 0 0,3-1-1,6-1-105,1-1 0,-1-1 0,-1-1 0,1 1 1,-1-2-1,1 0 0,-1 0 0,-1-1 0,0-1 0,0 0 0,14-12 0,6-9-764,-2-1 0,33-44 1,-61 72 763,1 0 1,-1 0-1,0 0 0,1 1 1,0-1-1,-1 0 1,1 0-1,0 1 1,3-2-1,-5 4 88,0 1 1,1 0-1,-1-1 0,0 1 0,0-1 1,0 1-1,0 0 0,0-1 0,0 1 0,0 0 1,0-1-1,-2 4 0,2-4 20,-2 11 244,1 0 1,0 1-1,1-1 1,1 0-1,1 16 1,-1-25-183,0 0-1,-1 0 1,1 0 0,0 0 0,1 0 0,-1 0 0,0 0-1,1-1 1,0 1 0,-1-1 0,1 1 0,0-1 0,0 0-1,1 1 1,-1-1 0,0 0 0,1 0 0,-1-1 0,1 1-1,0 0 1,0-1 0,-1 0 0,1 1 0,0-1 0,0-1-1,6 2 1,0-1-3,0 0 0,0-1 0,0 0-1,-1 0 1,1-1 0,0 0 0,0-1 0,0 0-1,-1-1 1,1 1 0,10-6 0,-6 2-87,0-1-1,0 0 1,0-1 0,-1 0 0,0-1-1,11-10 1,-20 16 1,0 0 0,0 0 0,0-1 0,-1 1 0,1 0 0,-1-1 0,0 0 0,0 1 0,0-1 0,0 0 0,-1 0 0,1 0 0,0-5 0,-1 3 43,-1 1 0,0-1-1,-1 0 1,1 1 0,-1-1-1,0 1 1,0-1-1,-1 1 1,-1-6 0,3 11-16,0-1 1,0 1-1,0-1 0,0 1 1,0 0-1,0-1 1,0 1-1,0 0 0,0-1 1,1 1-1,-1 0 1,0-1-1,0 1 0,0 0 1,1-1-1,-1 1 1,0 0-1,0 0 0,1-1 1,-1 1-1,0 0 1,1 0-1,-1-1 1,0 1-1,1 0 0,-1 0 1,0 0-1,1 0 1,-1 0-1,1-1 0,13-3 136,-2 2-8,-1 0-228,1-1 0,0 0 0,17-8 0,-26 9 60,0 1 0,1-1 1,-1 0-1,0 0 0,0-1 0,-1 1 1,1-1-1,0 1 0,-1-1 0,1 0 1,-1 0-1,0 0 0,0 0 1,0 0-1,-1 0 0,3-5 0,1-19-154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8.997"/>
    </inkml:context>
    <inkml:brush xml:id="br0">
      <inkml:brushProperty name="width" value="0.05" units="cm"/>
      <inkml:brushProperty name="height" value="0.05" units="cm"/>
    </inkml:brush>
  </inkml:definitions>
  <inkml:trace contextRef="#ctx0" brushRef="#br0">0 0 16027,'20'5'1545,"12"0"-1169,18 2-280,9-1 432,14-6-312,3 0-24,1-16-72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09.757"/>
    </inkml:context>
    <inkml:brush xml:id="br0">
      <inkml:brushProperty name="width" value="0.05" units="cm"/>
      <inkml:brushProperty name="height" value="0.05" units="cm"/>
    </inkml:brush>
  </inkml:definitions>
  <inkml:trace contextRef="#ctx0" brushRef="#br0">18 5 13635,'0'1'43,"1"-1"-1,-1 0 1,0 1 0,1-1-1,-1 1 1,0-1 0,1 0 0,-1 1-1,0-1 1,0 1 0,1-1-1,-1 1 1,0-1 0,0 1 0,0-1-1,0 1 1,0-1 0,0 1-1,0-1 1,0 1 0,0 0-1,0-1 1,0 1 0,0-1 0,0 1-1,0-1 1,-1 1 0,-4 22-25,2-12 128,-2 21 105,1 0 0,2 1-1,1 0 1,1-1 0,2 1 0,8 39-1,-8-62-193,0-1 0,0 1-1,1 0 1,1-1 0,0 1-1,0-1 1,0 0 0,9 11-1,-11-17-40,0-1-1,0 0 0,0 0 0,0 0 0,1 0 0,-1 0 0,0 0 1,1 0-1,0-1 0,-1 1 0,1-1 0,0 0 0,0 0 0,0 0 0,0 0 1,0-1-1,0 1 0,0-1 0,0 1 0,0-1 0,0 0 0,0-1 0,0 1 1,0 0-1,0-1 0,0 1 0,0-1 0,0 0 0,0 0 0,-1 0 1,1-1-1,3-1 0,8-5 22,0 0 1,-1-1-1,0-1 1,0 0-1,-1 0 1,-1-2-1,0 1 1,13-18 0,-1-2 82,-2 0 1,26-51 0,-38 65-75,0 0-1,-1-1 1,-1 0 0,-1 0 0,0-1-1,4-28 1,-10 45-44,0 1 1,0-1-1,0 0 1,0 1-1,0-1 1,0 1-1,0-1 0,0 0 1,0 1-1,-1-1 1,1 0-1,-1 1 1,1-1-1,-2-1 1,2 3-3,-1-1 1,1 1 0,0 0 0,-1 0 0,1-1 0,-1 1 0,1 0 0,0 0 0,-1 0 0,1 0 0,-1 0-1,1-1 1,-1 1 0,1 0 0,0 0 0,-1 0 0,1 0 0,-1 0 0,1 0 0,-1 0 0,1 1 0,0-1 0,-1 0-1,1 0 1,-1 0 0,1 0 0,-1 0 0,1 1 0,0-1 0,-1 0 0,0 1 0,-2 2-2,0-1 0,0 1-1,-1 0 1,2 0 0,-1 1 0,0-1 0,1 0 0,-1 1 0,-1 4 0,-7 18-3,2 0 0,1 1 1,0-1-1,3 2 1,0-1-1,1 0 0,2 1 1,1 0-1,3 34 1,-2-55 11,1 0 1,0 0 0,0 0 0,1 0-1,0 0 1,0-1 0,1 1 0,-1-1 0,2 0-1,4 9 1,-6-13-9,-1 0 0,1 0 0,0 0 0,0 0 0,0-1 1,0 1-1,0-1 0,0 1 0,1-1 0,-1 0 0,0 0 0,1 0 0,-1 0 0,1 0 0,-1 0 0,1-1 0,-1 1 0,1-1 1,-1 0-1,1 1 0,0-1 0,-1 0 0,1-1 0,-1 1 0,1 0 0,0-1 0,-1 0 0,1 1 0,3-3 0,-1 1-40,0-1 0,-1 1 0,1-1 0,-1 0 0,0 0 0,0 0 0,0-1 0,0 1 0,0-1 0,-1 0 0,0 0 0,0 0 0,0 0-1,0-1 1,-1 1 0,1-1 0,-1 0 0,0 0 0,-1 0 0,1 0 0,-1 0 0,0 0 0,1-9 0,-2 14 13,0 0 1,0 0 0,0-1-1,0 1 1,0 0 0,0-1-1,0 1 1,0 0-1,0 0 1,0-1 0,0 1-1,0 0 1,-1 0 0,1-1-1,0 1 1,0 0-1,0 0 1,0-1 0,0 1-1,0 0 1,-1 0 0,1-1-1,0 1 1,0 0-1,0 0 1,0 0 0,-1-1-1,1 1 1,0 0 0,0 0-1,-1 0 1,1 0-1,0 0 1,0 0 0,-1-1-1,1 1 1,0 0 14,-1-1-324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0.199"/>
    </inkml:context>
    <inkml:brush xml:id="br0">
      <inkml:brushProperty name="width" value="0.05" units="cm"/>
      <inkml:brushProperty name="height" value="0.05" units="cm"/>
    </inkml:brush>
  </inkml:definitions>
  <inkml:trace contextRef="#ctx0" brushRef="#br0">0 1 15683,'0'0'28,"0"0"-1,0 0 0,0 0 1,1 0-1,-1 0 0,0 0 0,0 0 1,0 0-1,0 0 0,0 0 1,0 0-1,0 0 0,0 0 1,0 0-1,0 0 0,1 0 1,-1 0-1,0 0 0,0 0 0,0 0 1,0 0-1,0 0 0,0 0 1,0 0-1,0 0 0,0 0 1,0 0-1,0 0 0,1 0 1,-1 0-1,0 0 0,0 0 0,0 1 1,0-1-1,0 0 0,0 0 1,0 0-1,0 0 0,0 0 1,0 0-1,0 0 0,0 0 1,0 0-1,0 0 0,0 0 0,0 0 1,0 1-1,0-1 0,0 0 1,0 0-1,0 0 0,0 0 1,0 0-1,0 0 0,0 0 0,0 0 1,0 0-1,0 0 0,0 1 1,0-1-1,0 0 0,0 0 1,0 0-1,2 13 466,0 18 40,0 144 514,1 42-663,-3-210-358,1 0-1,0 0 0,0-1 0,1 1 1,3 11-1,-4-17-20,-1 0-1,1 0 1,-1 0 0,1 0 0,-1 0-1,1-1 1,-1 1 0,1 0 0,0 0-1,-1-1 1,1 1 0,0 0 0,0-1-1,0 1 1,-1-1 0,1 1 0,0-1-1,2 1 1,-2-1-3,0 0-1,1 0 1,-1 0-1,0 0 1,1 0 0,-1 0-1,0-1 1,0 1-1,1 0 1,-1-1 0,0 1-1,0-1 1,0 0-1,1 1 1,-1-1 0,0 0-1,0 0 1,1-1-1,13-13-45,-1 0-1,-1-1 1,0 0-1,-2-1 1,1-1-1,12-28 1,9-11-380,-32 56 404,-1-1 0,1 1 0,0 0 0,-1 0 0,1 0 0,0 0-1,0 0 1,0 0 0,0 0 0,0 0 0,0 1 0,2-2 0,-3 2 10,1 0 0,-1 0 0,0 0 0,0 0 1,1 0-1,-1 0 0,0 0 0,1 0 0,-1 0 0,0 0 1,0 0-1,1 0 0,-1 0 0,0 1 0,0-1 1,1 0-1,-1 0 0,0 0 0,0 0 0,0 1 0,1-1 1,-1 0-1,0 0 0,0 0 0,0 1 0,0-1 1,1 0-1,-1 0 0,0 1 0,0-1 0,0 0 1,0 0-1,0 1 0,0-1 0,2 6-66,-1-1 1,0 1-1,-1 0 0,1 8 0,-1 47-151,3 55 562,-3-115-332,0 1-1,0-1 1,0 0 0,0 1-1,0-1 1,0 0-1,1 0 1,-1 1 0,0-1-1,1 0 1,-1 0-1,1 1 1,-1-1-1,1 0 1,0 0 0,-1 0-1,1 0 1,0 0-1,0 0 1,1 1 0,-1-2-22,0 0 1,0 0-1,0-1 1,-1 1-1,1 0 1,0-1 0,0 1-1,-1-1 1,1 1-1,0-1 1,-1 1 0,1-1-1,0 0 1,-1 1-1,1-1 1,-1 0-1,1 1 1,-1-1 0,1 0-1,-1 0 1,0 1-1,1-1 1,-1 0 0,0 0-1,0 0 1,1 0-1,-1-1 1,7-19-119,1-8-98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0.832"/>
    </inkml:context>
    <inkml:brush xml:id="br0">
      <inkml:brushProperty name="width" value="0.05" units="cm"/>
      <inkml:brushProperty name="height" value="0.05" units="cm"/>
    </inkml:brush>
  </inkml:definitions>
  <inkml:trace contextRef="#ctx0" brushRef="#br0">48 35 16556,'6'-27'1632,"-6"19"-1047,-5 19 91,-7 34-312,3 0 0,-6 56 0,11-73-327,2-13-30,-1 2-2,1 0 0,1 0 0,0 0 1,4 30-1,-3-45-5,0-1-1,0 1 1,0-1 0,1 1-1,-1-1 1,1 1-1,-1-1 1,1 1 0,-1-1-1,1 0 1,0 1 0,0-1-1,0 0 1,0 1-1,0-1 1,2 2 0,-2-3 0,0 1 1,-1-1-1,1 0 0,0 1 1,0-1-1,0 0 1,-1 0-1,1 0 1,0 0-1,0 0 0,0 0 1,-1 0-1,1 0 1,0 0-1,0 0 1,0 0-1,0-1 0,-1 1 1,1 0-1,0 0 1,0-1-1,1 0 1,1-2 0,1 1 0,0-1 0,0-1 0,-1 1 0,0 0 0,0-1 0,0 0 1,0 0-1,4-6 0,2-11-66,0 0 1,-1 0 0,-1 0 0,-1-1-1,-1-1 1,-1 1 0,0 0 0,-2-1-1,-1 0 1,-2-28 0,0 44-54,1 7 56,5 23-113,-1-14 176,0 0 1,0 0-1,1-1 0,0 1 0,1-1 0,0 0 1,0-1-1,1 0 0,0 0 0,0 0 0,0-1 0,1 1 1,0-2-1,17 10 0,-19-12 16,0-1 0,1 1 0,-1-1 1,1 0-1,0-1 0,-1 0 0,1 0 0,0 0 0,0-1 0,-1 0 1,1 0-1,0 0 0,0-1 0,0 0 0,-1-1 0,1 0 0,-1 0 1,1 0-1,-1-1 0,0 1 0,0-2 0,9-4 0,-9 3 7,0 0 1,0 0-1,-1 0 0,1 0 0,-1-1 0,4-7 0,-7 12-28,-1-1 0,1 0 0,-1 0 0,0 0 1,0 0-1,0 0 0,0 0 0,0 0 0,0 0 0,-1 0 0,1 0 0,-1-1 0,1 1 0,-1 0 0,0 0 0,0 0 0,0-1 0,0 1 0,0 0 0,-1 0 0,1-1 0,-1 1 0,1 0 0,-2-4 0,1 5-5,1 1 1,0-1 0,-1 1 0,1-1 0,-1 1 0,1-1 0,-1 1-1,1-1 1,-1 1 0,1 0 0,-1-1 0,1 1 0,-1 0 0,1-1 0,-1 1-1,1 0 1,-1-1 0,0 1 0,1 0 0,-1 0 0,0 0 0,1 0-1,-1 0 1,0 0 0,1 0 0,-1 0 0,-1 0 0,1 0-10,-1 1 0,1 0 1,-1-1-1,1 1 0,-1 0 0,1 0 1,-1 0-1,1 0 0,0 0 1,-3 2-1,0 2-35,0-1 1,0 1-1,0 1 1,-5 9-1,7-12 47,1 0 0,-1 0 0,1 1-1,0-1 1,0 0 0,1 1 0,-1-1-1,1 1 1,0-1 0,0 6 0,0-9 10,0 1-1,0 0 1,0-1 0,0 1-1,1 0 1,-1-1 0,0 1 0,0 0-1,1-1 1,-1 1 0,0 0 0,1-1-1,-1 1 1,1-1 0,-1 1-1,1-1 1,-1 1 0,1-1 0,-1 1-1,1-1 1,1 1 0,-1 0 3,0-1 0,0 0 0,1 0 0,-1 0 0,0 1 1,1-1-1,-1 0 0,1-1 0,-1 1 0,0 0 0,1 0 0,-1 0 0,0-1 0,0 1 1,1-1-1,0 0 0,18-8 22,-1-2 0,0 0 1,21-17-1,12-6-106,-52 33 76,16-9-112,1 0-1,0 1 1,0 1-1,34-11 1,-48 18 87,1 0 1,0 0 0,0 1-1,0-1 1,0 1 0,0 0-1,0 0 1,0 0 0,0 0-1,0 1 1,0-1 0,0 1-1,0 0 1,-1 0 0,1 1-1,0-1 1,-1 1 0,1 0-1,-1 0 1,1 0 0,-1 0-1,0 0 1,0 1 0,0 0-1,0-1 1,0 1 0,-1 0-1,1 1 1,3 6 0,0 1 62,-1 2-1,0-1 1,-1 1 0,-1-1 0,0 1 0,0 0 0,-1 0 0,0 15 0,-1-11 215,1 0-1,1 0 1,7 26 0,-10-43-248,0 1 1,0-1-1,1 1 1,-1-1 0,0 1-1,0-1 1,0 1-1,0-1 1,1 1 0,-1-1-1,0 1 1,0-1-1,1 1 1,-1-1 0,0 1-1,1-1 1,-1 0-1,0 1 1,1-1 0,-1 0-1,1 1 1,-1-1-1,0 0 1,1 1 0,-1-1-1,1 0 1,-1 0-1,1 0 1,-1 0 0,1 1-1,-1-1 1,1 0-1,0 0 1,-1 0 0,1 0-1,-1 0 1,1 0-1,-1 0 1,1 0 0,-1 0-1,1-1 1,-1 1-1,1 0 1,-1 0 0,1 0-1,-1 0 1,1-1-1,-1 1 1,1 0 0,-1-1-1,0 1 1,1 0-1,-1-1 1,1 0 0,19-24-251,-19 24 269,18-32-111,1-5-44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1.436"/>
    </inkml:context>
    <inkml:brush xml:id="br0">
      <inkml:brushProperty name="width" value="0.05" units="cm"/>
      <inkml:brushProperty name="height" value="0.05" units="cm"/>
    </inkml:brush>
  </inkml:definitions>
  <inkml:trace contextRef="#ctx0" brushRef="#br0">2 4 14923,'4'0'968,"-2"0"-1160,-5-1 456,-2-2-168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1.447"/>
    </inkml:context>
    <inkml:brush xml:id="br0">
      <inkml:brushProperty name="width" value="0.05" units="cm"/>
      <inkml:brushProperty name="height" value="0.05" units="cm"/>
    </inkml:brush>
  </inkml:definitions>
  <inkml:trace contextRef="#ctx0" brushRef="#br0">13 0 12827,'-3'36'4349,"-5"104"-3112,8-124-1188,-1-4-15,1 0 0,0-1 1,1 1-1,1 0 0,-1-1 0,2 1 1,4 13-1,-6-23-30,0 0-1,0 0 1,0 0-1,0 0 1,0-1-1,0 1 1,1-1-1,-1 1 1,1-1 0,-1 1-1,1-1 1,-1 0-1,1 0 1,0 1-1,0-1 1,-1-1-1,1 1 1,0 0 0,0 0-1,0-1 1,0 1-1,0-1 1,0 1-1,0-1 1,0 0-1,0 0 1,0 0 0,1 0-1,-1 0 1,0 0-1,0-1 1,0 1-1,0-1 1,0 1-1,3-3 1,7-1-57,0-1 0,0-1 0,-1 0 0,15-10 0,32-24-394,42-24-767,-95 61 1114,-1 1 0,1 0-1,0 0 1,0 0 0,0 1-1,7-2 1,-11 3 89,0-1 1,1 1-1,-1 0 0,0 0 0,0 0 1,0 1-1,0-1 0,0 0 1,1 0-1,-1 0 0,0 1 0,0-1 1,0 1-1,0-1 0,0 1 0,0-1 1,0 1-1,0 0 0,0-1 1,0 1-1,-1 0 0,1 0 0,0 0 1,0-1-1,-1 1 0,1 0 0,0 0 1,-1 0-1,1 0 0,-1 0 1,1 0-1,0 3 0,0 3 111,0 0 0,0 0 0,0 0 0,0 13 0,-2-14 125,1 1 0,1 0 0,0 0 1,0-1-1,2 11 0,-3-17-199,0 1 0,1-1 0,-1 0 0,0 1 0,0-1 0,0 0 0,0 1 1,1-1-1,-1 0 0,0 0 0,0 1 0,0-1 0,1 0 0,-1 1 0,0-1 0,1 0 0,-1 0 0,0 0 0,0 1 0,1-1 0,-1 0 0,0 0 0,1 0 0,-1 0 0,1 0 0,-1 0 0,0 1 0,1-1 1,-1 0-1,0 0 0,1 0 0,-1 0 0,1 0 0,13-8 411,12-18-257,-25 25-175,6-7-310,0 1 0,-1-1 0,0 0 0,0-1 0,-1 0 0,0 1 0,0-2 0,-1 1 0,0 0 0,3-15 0,-5 4-346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1.877"/>
    </inkml:context>
    <inkml:brush xml:id="br0">
      <inkml:brushProperty name="width" value="0.05" units="cm"/>
      <inkml:brushProperty name="height" value="0.05" units="cm"/>
    </inkml:brush>
  </inkml:definitions>
  <inkml:trace contextRef="#ctx0" brushRef="#br0">8 12 12355,'-3'-9'1728,"0"6"-1048,2 6-320,2 7 1777,8 3-1689,4 0-360,8 0-656,6-1-441,11-5 761,0-4-192,8-3-200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2.573"/>
    </inkml:context>
    <inkml:brush xml:id="br0">
      <inkml:brushProperty name="width" value="0.05" units="cm"/>
      <inkml:brushProperty name="height" value="0.05" units="cm"/>
    </inkml:brush>
  </inkml:definitions>
  <inkml:trace contextRef="#ctx0" brushRef="#br0">221 45 15459,'-8'0'141,"0"1"-1,0-1 1,1 1-1,-1 0 0,1 1 1,-1 0-1,1 0 1,0 1-1,-1 0 1,1 0-1,1 0 0,-1 1 1,0 0-1,1 1 1,0-1-1,0 1 1,0 0-1,1 1 0,-1-1 1,1 1-1,-4 7 1,0-2-25,1 1 1,1 0-1,0 1 1,0 0 0,1 0-1,1 1 1,0-1-1,1 1 1,1 0-1,-3 19 1,5-27-73,1-1 0,0 1-1,0 0 1,1 0 0,-1-1 0,1 1 0,0-1 0,1 1 0,2 5 0,-4-9-37,1 0 0,0 0 1,0-1-1,0 1 0,0 0 0,0-1 1,0 1-1,0-1 0,0 0 1,1 1-1,-1-1 0,1 0 1,-1 0-1,1 1 0,-1-1 1,1 0-1,0-1 0,-1 1 1,1 0-1,0 0 0,0-1 1,0 1-1,0-1 0,-1 0 1,1 1-1,0-1 0,0 0 0,0 0 1,0 0-1,2-1 0,3 0-10,-1-1 0,1 0-1,-1-1 1,1 1-1,-1-1 1,0 0 0,0-1-1,0 1 1,-1-1-1,1-1 1,7-7-1,3-4-6,0-1 0,15-21-1,-16 18-13,-1-1 1,-1-1-1,10-22 0,-17 33-5,-2 0 0,0-1 0,0 0 1,-1 1-1,0-1 0,-1 0 0,-1-1 0,1-13 1,-2 24 21,0 1 1,0 0 0,0-1 0,0 1 0,0 0 0,0-1 0,0 1-1,-1 0 1,1 0 0,-1-1 0,1 1 0,0 0 0,-1 0 0,0 0-1,1-1 1,-1 1 0,0 0 0,0 0 0,1 0 0,-1 0 0,0 0-1,0 0 1,0 1 0,0-1 0,0 0 0,-1 0 0,1 1 0,-2-2-1,1 2 2,0 0 0,0 0 0,1 0 0,-1 0 1,0 0-1,0 0 0,0 1 0,0-1 0,1 1 0,-1-1 0,0 1 0,0 0 0,1-1 0,-1 1 0,1 0 0,-1 0 0,1 0 0,-1 0 0,1 1 0,-2 1 0,-3 3 26,2 0 0,-1 0 0,0 0 0,1 1-1,1-1 1,-1 1 0,1 0 0,0 1 0,0-1 0,1 0 0,0 1 0,-1 8 0,1-6 24,1-1 0,0 0 0,1 1 0,0-1 0,0 1 0,1-1 0,0 1 1,1-1-1,4 15 0,-5-21-34,0 0 1,0 0-1,0-1 1,1 1-1,-1 0 1,1 0-1,0-1 1,0 1-1,0-1 1,0 1-1,0-1 1,0 0-1,1 0 1,-1 0-1,1 0 1,-1-1-1,1 1 1,0 0-1,0-1 1,0 0-1,0 0 1,0 0-1,0 0 1,0 0-1,0-1 1,0 1-1,0-1 1,0 0-1,0 0 1,1 0-1,4-1 1,1-1-15,0 0 1,0 0-1,0-1 1,0 0-1,-1-1 1,1 0-1,-1 0 1,0-1-1,11-8 0,-5 2-90,-1 0-1,0-1 0,-1 0 0,0-1 0,-1 0 0,-1-1 0,0 0 0,15-30 0,-23 39-227,-5 7 240,-6 10 62,3 1 50,1 1 0,0 0 0,0 0 0,-2 18 0,5-26 4,1-1-1,1 0 1,-1 1-1,1-1 1,0 1-1,0-1 1,0 1-1,1-1 1,0 0-1,0 1 1,0-1-1,1 0 1,0 0-1,3 9 1,-4-13-22,0 0-1,0 0 1,0 1 0,0-1 0,0 0-1,0 0 1,0 0 0,1 0 0,-1 0-1,0 0 1,0-1 0,1 1 0,-1 0-1,1-1 1,-1 1 0,1-1 0,-1 1-1,1-1 1,-1 0 0,1 1 0,-1-1-1,2 0 1,1 0 2,-1-1-1,0 1 0,0-1 0,1 0 1,-1 0-1,0 0 0,0 0 1,0-1-1,5-3 0,2-1-23,-1-1-1,0 0 0,0-1 1,-1 0-1,8-10 1,-6 6-153,-1-2 1,13-24 0,-45 92-627,21-47 787,0-1 0,0 1 0,1 0-1,0-1 1,0 1 0,1 0 0,-1 0 0,2 8 0,-1-14-16,0 0-1,0 0 0,0 0 1,0 0-1,1-1 0,-1 1 1,0 0-1,0 0 1,1 0-1,-1 0 0,1-1 1,-1 1-1,0 0 0,1 0 1,0-1-1,-1 1 1,1 0-1,-1-1 0,1 1 1,0-1-1,-1 1 1,1-1-1,0 1 0,0-1 1,-1 1-1,1-1 0,0 0 1,0 1-1,0-1 1,0 0-1,-1 0 0,1 1 1,0-1-1,0 0 1,0 0-1,0 0 0,0 0 1,0 0-1,-1 0 0,1-1 1,0 1-1,0 0 1,0 0-1,0-1 0,-1 1 1,1 0-1,0-1 1,0 1-1,0-1 0,0 0 1,7-4-312,0 1 0,0-2 0,12-10 0,-15 12 164,36-30-1771,-1-1 0,70-81 0,-108 114 1988,0 0 1,-1 0-1,1-1 1,-1 1-1,0 0 0,0-1 1,0 1-1,0 0 0,0-1 1,0 0-1,0-3 1,-1 6-8,0-1-1,0 1 1,0-1 0,0 1 0,0-1 0,0 0 0,-1 1 0,1-1 0,0 1 0,0-1 0,0 1 0,-1 0 0,1-1 0,0 1 0,-1-1 0,1 1 0,0-1 0,-1 1 0,1 0 0,0-1 0,-2 0 0,1 1 58,0-1 0,0 1-1,-1-1 1,1 1 0,0-1 0,-1 1-1,1 0 1,-1 0 0,1 0 0,0 0-1,-1 0 1,-1 0 0,-8 1 226,-1 1 0,1 1 0,0-1 0,0 2 0,0 0 0,0 0 0,0 1 0,1 0 0,0 0 0,0 2 0,0-1 0,1 1-1,0 0 1,-10 11 0,18-17-327,1-1-1,-1 1 1,1-1-1,0 0 0,-1 1 1,1-1-1,0 1 1,-1-1-1,1 1 0,0-1 1,-1 1-1,1 0 0,0-1 1,0 1-1,0-1 1,0 1-1,0-1 0,-1 1 1,1 0-1,0-1 1,0 1-1,0-1 0,1 1 1,-1 0-1,0-1 1,0 1-1,0-1 0,0 1 1,0 0-1,1-1 1,-1 1-1,0-1 0,1 1 1,-1-1-1,0 1 0,1-1 1,-1 1-1,0-1 1,1 0-1,-1 1 0,1-1 1,-1 1-1,1-1 1,-1 0-1,1 1 0,0-1 1,32 10-412,-25-8 305,118 23-1525,-68-15 598,61 19 1,-114-27 1036,0-1 1,1 1-1,-2 1 0,1-1 0,0 1 0,4 3 0,-8-6 15,0 1 0,-1-1 0,1 1-1,-1-1 1,1 1 0,-1-1 0,1 1 0,-1 0-1,1-1 1,-1 1 0,0 0 0,1 0-1,-1-1 1,0 1 0,1 0 0,-1 0 0,0-1-1,0 1 1,0 1 0,0-1 21,0 0 0,-1 0-1,1 0 1,0 0 0,-1 0 0,1 0 0,-1 0 0,0 0 0,1 0 0,-1 0-1,0 0 1,1 0 0,-1-1 0,0 1 0,0 0 0,0 0 0,0-1 0,-1 2-1,-14 7 474,-1-1 0,0 0 0,0-1 0,-1-1-1,0 0 1,0-2 0,-34 5 0,47-8-461,-1 0 1,1-1-1,-1 0 0,1 0 1,-1 0-1,1-1 1,0 1-1,-10-4 1,14 4-79,0-1 0,0 1 0,0-1 0,0 1 1,0-1-1,0 1 0,0-1 0,0 0 0,1 1 1,-1-1-1,0 0 0,0 0 0,1 0 0,-1 0 1,0 1-1,1-1 0,-1 0 0,1 0 0,-1-2 1,1 1-53,-1 0 1,1 0 0,0 0-1,0 1 1,1-1 0,-1 0-1,0 0 1,0 0 0,1 0-1,-1 1 1,1-1 0,0 0-1,0 0 1,-1 1 0,3-3-1,18-29-1611,2 1 0,46-49 0,-67 78 1657,40-42-1028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3.309"/>
    </inkml:context>
    <inkml:brush xml:id="br0">
      <inkml:brushProperty name="width" value="0.05" units="cm"/>
      <inkml:brushProperty name="height" value="0.05" units="cm"/>
    </inkml:brush>
  </inkml:definitions>
  <inkml:trace contextRef="#ctx0" brushRef="#br0">123 1 15651,'-12'14'563,"1"0"-1,1 1 1,0 1-1,1 0 1,-8 18-1,12-24-259,4-9-289,-7 14 210,1 0 1,0 1-1,1-1 1,0 1-1,1 1 0,-4 24 1,9-40-225,0 1 0,0-1 0,0 1 0,0-1 0,0 0 0,0 1 1,1-1-1,-1 1 0,0-1 0,1 0 0,-1 1 0,1-1 0,0 0 0,-1 1 0,1-1 1,0 0-1,0 0 0,0 1 0,-1-1 0,4 2 0,-2-2-59,0 0 1,0 0-1,0 0 0,0 0 0,0 0 0,0 0 1,1-1-1,-1 1 0,0-1 0,0 1 1,5-1-1,5 0-369,1-1 1,-1 0 0,0-1-1,12-3 1,-17 3 182,12-3-261,-9 2 99,0 0 0,1 1 0,-1 0 0,17 0 0,-25 2 416,0 0 0,-1 0 0,1 0 1,0 0-1,0 1 0,-1-1 0,1 0 0,0 1 1,-1-1-1,1 1 0,-1 0 0,1 0 0,-1-1 1,1 1-1,-1 0 0,1 0 0,-1 0 0,0 0 1,1 1-1,-1-1 0,0 0 0,0 1 0,0-1 1,0 0-1,0 1 0,0-1 0,-1 1 1,1 0-1,0-1 0,-1 1 0,1-1 0,-1 1 1,0 0-1,1 1 0,-1 6 329,4 16 874,-4-24-1180,0-1 1,0 1 0,0-1-1,0 0 1,0 1 0,1-1-1,-1 1 1,0-1 0,0 1-1,1-1 1,-1 0 0,0 1-1,1-1 1,-1 0 0,0 1-1,1-1 1,-1 0 0,1 1-1,-1-1 1,0 0 0,1 0-1,-1 0 1,1 1 0,-1-1-1,1 0 1,-1 0-1,1 0 1,-1 0 0,1 0-1,-1 0 1,1 0 0,-1 0-1,1 0 1,-1 0 0,1 0-1,-1 0 1,1 0 0,-1 0-1,1-1 1,-1 1 0,0 0-1,2-1 1,5-2 55,0-2 0,-1 1 0,1-1-1,-1 0 1,1 0 0,-2-1 0,1 1 0,6-9 0,3-6-132,18-29 0,-26 31-160,-5 10 105,-5 9 56,1 2 69,1-1 0,0 1-1,0-1 1,0 1 0,0 0-1,0 0 1,0-1 0,0 1-1,1 0 1,0 0 0,0 0-1,-1 0 1,1 0 0,1-1-1,-1 1 1,0 0 0,1 0-1,1 4 1,-1-2 37,1 0-1,-1 0 1,1-1-1,1 1 1,-1 0 0,1-1-1,-1 0 1,1 1-1,6 5 1,-6-7-23,1 0 1,-1 0 0,1 0-1,0 0 1,0-1-1,0 0 1,1 0-1,-1 0 1,1 0-1,-1-1 1,1 1-1,8 0 1,-5-1-25,0 0 1,0-1-1,1 0 0,-1-1 1,0 0-1,16-3 0,-8-1-187,1-1 0,-1 0 0,0-1 0,-1-1 0,1 0 0,19-15 0,20-21-1500,-55 44 1658,0 0 1,0 0 0,0 0-1,1 0 1,-1 0 0,0 0 0,0 0-1,0 0 1,0 0 0,1 0-1,-1 0 1,0 0 0,0 0-1,0 0 1,0 0 0,0 0-1,1 0 1,-1 0 0,0 1-1,0-1 1,0 0 0,0 0-1,0 0 1,0 0 0,0 0-1,1 0 1,-1 1 0,0-1-1,0 0 1,0 0 0,0 0-1,0 0 1,0 0 0,0 1-1,0-1 1,0 0 0,0 0-1,0 0 1,0 0 0,0 0-1,0 1 1,0-1 0,0 0-1,0 0 1,0 0 0,0 0-1,0 1 1,0-1 0,0 0-1,0 0 1,0 0 0,0 0-1,0 0 1,-1 1 0,0 9 98,-1-2 87,1 1 0,-1 0 0,1-1 0,1 1 1,-1 0-1,2 11 0,-1-18-132,1 0 1,-1 0-1,1 0 1,-1 0-1,1 0 1,0 0-1,0 0 0,0 0 1,0 0-1,0 0 1,0 0-1,0-1 1,0 1-1,1 0 0,-1-1 1,1 1-1,-1-1 1,1 0-1,0 1 0,0-1 1,-1 0-1,1 0 1,0 0-1,0 0 1,0 0-1,0-1 0,0 1 1,0 0-1,0-1 1,0 0-1,5 1 1,1-1-43,0-1 1,0 1-1,0-1 1,0-1 0,0 1-1,-1-1 1,1-1 0,0 0-1,12-6 1,8-5-291,27-20 1,-52 32 264,57-40-643,-53 36 558,-1 1-1,0-1 0,0 0 0,0-1 0,-1 1 1,7-13-1,-11 19 105,-1-1 1,1 0-1,-1 1 1,0-1-1,1 0 1,-1 0-1,0 1 1,0-1-1,1 0 1,-1 0 0,0 0-1,0 1 1,0-1-1,0 0 1,0 0-1,0 0 1,0 0-1,-1-1 1,1 2 9,0 0 0,-1-1 0,1 1 0,0-1 0,-1 1 0,1 0 0,0-1 0,-1 1 0,1 0 0,-1 0 0,1-1-1,0 1 1,-1 0 0,1 0 0,-1 0 0,1-1 0,-1 1 0,1 0 0,-1 0 0,1 0 0,-1 0 0,0 0 0,-2 0 43,0 0 0,0 1-1,0-1 1,0 1-1,0-1 1,0 1 0,0 0-1,-5 2 1,3 1 68,0-1 1,-1 1 0,1 0-1,1 0 1,-1 0 0,1 0-1,0 1 1,0 0 0,0 0-1,0 0 1,1 0 0,-5 10-1,7-12-95,0-1 0,0 0 0,0 1 0,0-1 0,0 1-1,1-1 1,-1 1 0,1-1 0,-1 1 0,1-1 0,0 1 0,0-1 0,1 1 0,-1-1-1,0 1 1,1-1 0,-1 1 0,1-1 0,0 1 0,0-1 0,0 1 0,0-1 0,0 0-1,1 0 1,-1 0 0,1 0 0,-1 0 0,1 0 0,0 0 0,-1 0 0,1 0 0,0-1-1,4 3 1,-2-2-88,-1 0 0,0-1-1,1 0 1,-1 1 0,0-1 0,1 0-1,0-1 1,-1 1 0,1-1-1,0 1 1,-1-1 0,1 0-1,-1-1 1,1 1 0,0 0 0,-1-1-1,1 0 1,-1 0 0,1 0-1,-1 0 1,1-1 0,-1 0-1,0 1 1,0-1 0,6-4 0,4-14-370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3.754"/>
    </inkml:context>
    <inkml:brush xml:id="br0">
      <inkml:brushProperty name="width" value="0.05" units="cm"/>
      <inkml:brushProperty name="height" value="0.05" units="cm"/>
    </inkml:brush>
  </inkml:definitions>
  <inkml:trace contextRef="#ctx0" brushRef="#br0">84 136 15099,'-20'-46'1777,"-2"11"-1177,5 7-456,3 7 1312,8 15-2296,3 6 992,2 6-344,1 5-184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4.150"/>
    </inkml:context>
    <inkml:brush xml:id="br0">
      <inkml:brushProperty name="width" value="0.05" units="cm"/>
      <inkml:brushProperty name="height" value="0.05" units="cm"/>
    </inkml:brush>
  </inkml:definitions>
  <inkml:trace contextRef="#ctx0" brushRef="#br0">18 0 15203,'-1'18'577,"-6"34"-1,0 3-440,6-46-124,0 71 47,1-73-50,1 0 1,0 0-1,0 0 1,1 0-1,-1 0 0,2 0 1,-1 0-1,6 11 1,-7-16-9,1-1 1,-1 1 0,0 0 0,0-1 0,1 1 0,-1-1 0,1 0 0,-1 1 0,1-1 0,-1 0 0,1 0-1,0 0 1,0 0 0,0-1 0,-1 1 0,1 0 0,0-1 0,0 1 0,0-1 0,0 1 0,0-1 0,0 0-1,0 0 1,0 0 0,0 0 0,0 0 0,0-1 0,0 1 0,0-1 0,2 0 0,5-2 5,0 0-1,0-1 1,-1 0 0,0-1 0,10-6 0,79-61 2,-67 48-9,1 1-1,49-27 1,-74 47 5,-1 0 1,1 1 0,0-1 0,1 1 0,-1 1 0,12-3 0,-16 4-3,0 0 1,-1 0-1,1 0 0,0 0 1,0 0-1,-1 1 0,1-1 1,0 0-1,-1 1 1,1-1-1,0 1 0,-1 0 1,1-1-1,0 1 0,-1 0 1,0 0-1,1 0 0,-1 0 1,1 0-1,-1 1 0,0-1 1,0 0-1,0 0 1,0 1-1,0-1 0,0 1 1,0-1-1,1 3 0,6 27 183,-7-22-105,1-1-1,0 0 1,0 0 0,5 10-1,-7-17-57,1 0-1,-1 0 0,1 0 1,0 0-1,-1 0 0,1 0 0,0 0 1,0 0-1,-1 0 0,1 0 1,0 0-1,0-1 0,0 1 0,0 0 1,0-1-1,0 1 0,1 0 1,-1-1-1,0 0 0,0 1 0,0-1 1,0 1-1,1-1 0,-1 0 1,0 0-1,0 0 0,0 0 0,1 0 1,-1 0-1,0 0 0,0 0 1,1 0-1,0-1 0,11-5 41,-1 1 0,-1-2-1,1 0 1,-1 0 0,-1-1-1,1 0 1,-1-1 0,11-12-1,17-14-127,-29 27 6,32-23-283,-39 29 299,1 0 0,-1 1 0,0 0-1,1 0 1,-1-1 0,1 1 0,-1 1-1,1-1 1,0 0 0,-1 1 0,1-1 0,0 1-1,-1 0 1,1 0 0,3 0 0,-5 0 25,0 1 0,0-1 0,0 1 0,0 0 0,-1-1 0,1 1 0,0 0 0,0 0 0,0 0 0,-1-1 0,1 1 0,0 0 0,-1 0 0,1 0 0,0 0 0,-1 0 0,0 0 0,1 0 0,-1 0 0,0 0 0,1 1 0,-1-1 0,0 0 0,0 0 0,0 0 0,0 0 0,0 0 0,0 0 0,0 1 0,0-1 0,0 0 0,-1 0 0,1 0 0,-1 1 0,0 4-53,0-1 1,-1 1-1,0-1 0,0 0 1,-5 9-1,7-13 67,0 0 0,-1 0 0,1 0 0,-1 0-1,1 0 1,-1 0 0,1 0 0,-1-1 0,0 1-1,1 0 1,-1 0 0,0-1 0,0 1 0,0-1 0,0 1-1,1 0 1,-1-1 0,0 1 0,0-1 0,0 0 0,0 1-1,0-1 1,0 0 0,0 0 0,0 1 0,0-1 0,0 0-1,0 0 1,0 0 0,-1 0 0,1-1 0,0 1 0,0 0-1,0 0 1,0 0 0,0-1 0,0 1 0,-1-1 0,-9-7-89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4.567"/>
    </inkml:context>
    <inkml:brush xml:id="br0">
      <inkml:brushProperty name="width" value="0.05" units="cm"/>
      <inkml:brushProperty name="height" value="0.05" units="cm"/>
    </inkml:brush>
  </inkml:definitions>
  <inkml:trace contextRef="#ctx0" brushRef="#br0">1 9 15683,'2'-8'1121,"3"15"-1193,-5 6 2040,1 3-1272,-1-2-96,6 0-216</inkml:trace>
  <inkml:trace contextRef="#ctx0" brushRef="#br0" timeOffset="0.98">861 186 15323,'25'-67'2439,"-25"67"-2410,0-1-1,1 1 1,-1 0-1,0-1 1,0 1-1,0-1 1,1 1-1,-1 0 0,0-1 1,0 1-1,1-1 1,-1 1-1,1 0 1,-1 0-1,0-1 0,1 1 1,-1 0-1,0-1 1,1 1-1,-1 0 1,1 0-1,-1 0 0,1 0 1,-1-1-1,1 1 1,-1 0-1,7 9 772,-1 20 170,-6-27-963,14 169 1073,7 42-1310,-16-189-29,-3-17-15,0 0 0,-1 1 0,0-1 0,0 0 0,-1 14-1,0-21 239,-1 1 0,1-1-1,0 1 1,0-1-1,0 1 1,-1-1-1,1 1 1,0-1-1,0 1 1,-1-1-1,1 0 1,0 1-1,-1-1 1,1 0-1,-1 1 1,1-1-1,0 0 1,-1 1 0,1-1-1,-1 0 1,1 0-1,-1 1 1,1-1-1,-1 0 1,1 0-1,-1 0 1,1 0-1,-1 0 1,1 0-1,-1 0 1,1 0-1,-1 0 1,1 0-1,-1 0 1,1 0 0,-1 0-1,1 0 1,-1 0-1,1 0 1,-1-1-1,0 1 1,-25-10-459,25 10 432,-34-19-657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5.020"/>
    </inkml:context>
    <inkml:brush xml:id="br0">
      <inkml:brushProperty name="width" value="0.05" units="cm"/>
      <inkml:brushProperty name="height" value="0.05" units="cm"/>
    </inkml:brush>
  </inkml:definitions>
  <inkml:trace contextRef="#ctx0" brushRef="#br0">0 97 15803,'6'-6'1753,"8"0"-1217,9-1-200,6 0 768,12 0-448,8-1-128,16 3-272,5-1-143,7 3-458,1 0-135,1 2-272,-1-1-136,-6 0-168,-6-3 64,-13-2 455,-7-3-207,-13-1 176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5.438"/>
    </inkml:context>
    <inkml:brush xml:id="br0">
      <inkml:brushProperty name="width" value="0.05" units="cm"/>
      <inkml:brushProperty name="height" value="0.05" units="cm"/>
    </inkml:brush>
  </inkml:definitions>
  <inkml:trace contextRef="#ctx0" brushRef="#br0">149 0 11787,'-6'4'305,"1"-1"1,0 1 0,0 0-1,1 1 1,-1-1 0,1 1-1,0 0 1,0 0 0,0 0-1,1 1 1,-5 7 0,-2 9 680,-12 38 0,18-48-739,-9 28 84,1 1 0,3 0 0,1 0-1,2 1 1,-1 70 0,6-105-307,2 1-1,-1 0 1,1 0 0,1-1-1,-1 1 1,1 0 0,4 9 0,-5-15-33,0 0 0,0 0 1,1 0-1,-1 0 1,0 0-1,1 0 1,0 0-1,-1 0 1,1 0-1,0-1 0,0 1 1,0-1-1,0 1 1,0-1-1,0 0 1,1 0-1,-1 0 1,0 0-1,0 0 0,1 0 1,-1-1-1,1 1 1,-1-1-1,1 1 1,-1-1-1,3 0 1,2-1-55,0 0 1,0 0 0,0 0 0,-1-1 0,1 0-1,-1-1 1,1 1 0,-1-1 0,0 0 0,10-7-1,7-6-153,25-24-1,-42 35 189,45-43-96,9-8 453,-60 56-318,0 0 0,0 0 0,0 0 0,0 0-1,0 0 1,0 0 0,0 0 0,0 0-1,0 0 1,0 0 0,0-1 0,0 1 0,1 0-1,-1 0 1,0 0 0,0 0 0,0 0 0,0 0-1,0 0 1,0 0 0,0 0 0,0 0 0,1 0-1,-1 0 1,0 0 0,0 0 0,0 0 0,0 0-1,0 0 1,0 0 0,0 0 0,1 0 0,-1 0-1,0 0 1,0 0 0,0 0 0,0 0 0,0 0-1,0 0 1,0 0 0,0 0 0,0 1-1,1-1 1,-1 0 0,0 0 0,0 0 0,0 0-1,0 0 1,0 0 0,0 0 0,0 0 0,0 1-1,0 7 281,-5 11 20,-10 19 159,11-29-364,0 1-1,0 0 1,1 0-1,0 0 0,0 0 1,-1 15-1,4-24-124,0 0-1,0-1 0,0 1 1,0 0-1,0-1 1,1 1-1,-1-1 0,0 1 1,0 0-1,0-1 0,0 1 1,1 0-1,-1-1 1,0 1-1,1-1 0,-1 1 1,0-1-1,1 1 1,-1 0-1,1-1 0,-1 0 1,1 1-1,-1-1 1,1 1-1,-1-1 0,1 0 1,-1 1-1,1-1 0,0 0 1,-1 1-1,1-1 1,-1 0-1,1 0 0,0 0 1,-1 0-1,1 1 1,0-1-1,-1 0 0,1 0 1,0 0-1,-1-1 1,1 1-1,0 0 0,-1 0 1,1 0-1,0 0 0,-1-1 1,1 1-1,-1 0 1,1 0-1,1-1 0,34-19-1121,-34 19 1174,24-16-452,1-3-145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5.823"/>
    </inkml:context>
    <inkml:brush xml:id="br0">
      <inkml:brushProperty name="width" value="0.05" units="cm"/>
      <inkml:brushProperty name="height" value="0.05" units="cm"/>
    </inkml:brush>
  </inkml:definitions>
  <inkml:trace contextRef="#ctx0" brushRef="#br0">173 81 13011,'2'-3'255,"0"1"1,1 0 0,-1-1 0,-1 0-1,1 1 1,0-1 0,0 0-1,-1 0 1,0 0 0,0 0-1,2-5 1,-3 7-140,1-1-1,-1 1 1,1-1-1,-1 1 1,0-1-1,0 1 1,0-1-1,0 1 1,0-1 0,0 1-1,0-1 1,-1 1-1,1-1 1,0 1-1,-1-1 1,1 1-1,-1-1 1,1 1-1,-1 0 1,0-1 0,0 1-1,0 0 1,0 0-1,0-1 1,0 1-1,-1-1 1,1 1-62,0 1 1,0-1 0,0 1-1,0 0 1,0-1 0,0 1-1,0 0 1,-1 0-1,1-1 1,0 1 0,0 0-1,0 0 1,0 0 0,0 1-1,0-1 1,0 0 0,0 0-1,0 0 1,-1 1-1,1-1 1,0 1 0,0-1-1,0 1 1,1-1 0,-1 1-1,0-1 1,-1 2 0,-23 23 412,23-23-414,-14 19-5,1-1 0,1 2 0,2 0 0,0 0 0,1 1 0,1 0 0,1 1 1,1 1-1,1-1 0,-4 34 0,10-52-57,0 0 1,1 1-1,-1-1 0,1 0 1,2 10-1,-2-15-2,0 0 1,0 0-1,1 0 0,-1 0 0,0 0 1,1 0-1,-1 0 0,1 0 0,-1 0 1,1-1-1,-1 1 0,1 0 1,-1 0-1,1 0 0,0-1 0,0 1 1,-1 0-1,1-1 0,0 1 0,0 0 1,0-1-1,0 1 0,0-1 0,0 0 1,0 1-1,0-1 0,0 0 0,0 1 1,0-1-1,0 0 0,0 0 0,0 0 1,0 0-1,0 0 0,0 0 1,0 0-1,0 0 0,0-1 0,0 1 1,1-1-1,3 0-49,-1-1 1,1 0-1,-1-1 1,1 1 0,-1-1-1,0 1 1,0-1-1,0-1 1,0 1-1,-1-1 1,1 1-1,3-6 1,5-7-193,17-28 1,-12 15 24,-1-1 0,-2 0-1,19-57 1,-40 111 449,-17 70 480,21-81-571,1-1 0,1 1 0,0 0 0,1 1 0,2 19 0,-2-31-118,0 0 0,0 0 0,0 0 0,1 0 1,-1 0-1,1-1 0,0 1 0,-1 0 0,1 0 0,0 0 0,0 0 0,0-1 0,0 1 0,0 0 0,1-1 0,-1 1 1,0-1-1,1 0 0,-1 1 0,1-1 0,-1 0 0,1 0 0,0 0 0,0 0 0,-1 0 0,1 0 0,0 0 0,0-1 1,0 1-1,0-1 0,0 1 0,0-1 0,0 0 0,0 0 0,0 0 0,0 0 0,0 0 0,0 0 0,0-1 0,0 1 1,0 0-1,-1-1 0,4-1 0,6-1-47,-1-1 0,1-1 0,-1 0 0,0 0 1,0-1-1,12-9 0,-5 0-126,0 0 0,-1-1 1,0-1-1,-1 0 0,-1-1 0,-1-1 1,-1 0-1,0-1 0,-1 0 1,-2 0-1,0-1 0,7-24 0,-14 19 92,-5 20 110,-5 15 66,1 7 179,0 1-1,1 0 1,1 0 0,-6 35 0,5-22 64,3-18-205,0 1-17,-1 0 0,2 1 0,0-1 0,1 1 0,0-1 0,1 1 0,2 16 0,-2-29-154,0 0 0,0 0 0,0 0 0,1 0 0,-1 0 0,1 0 0,-1 0 0,1 0 0,-1 0 0,1-1 1,-1 1-1,1 0 0,0 0 0,-1 0 0,1-1 0,0 1 0,0 0 0,0-1 0,0 1 0,0 0 0,-1-1 0,1 1 0,0-1 0,0 0 0,0 1 0,0-1 0,0 0 0,0 1 0,1-1 0,-1 0 0,0 0 0,0 0 0,1 0 0,3-1-118,1 1-1,-1-1 0,1-1 0,-1 1 0,7-3 0,-9 3 181,20-10-436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7.200"/>
    </inkml:context>
    <inkml:brush xml:id="br0">
      <inkml:brushProperty name="width" value="0.05" units="cm"/>
      <inkml:brushProperty name="height" value="0.05" units="cm"/>
    </inkml:brush>
  </inkml:definitions>
  <inkml:trace contextRef="#ctx0" brushRef="#br0">1 221 10618,'8'-2'47,"0"0"-1,0 0 1,0-1-1,-1 0 1,1 0 0,-1-1-1,1 1 1,-1-2-1,8-6 1,-5 5-17,3-2 182,0-1-1,21-20 0,-31 26 22,1 0 0,-1-1 0,0 1 0,0-1 0,-1 1 0,1-1-1,-1 0 1,0 0 0,0 0 0,0-1 0,0 1 0,-1 0 0,0-1 0,2-5 0,-4 7-56,1-1-1,-1 1 1,0-1 0,0 1-1,0 0 1,0 0-1,-1 0 1,1-1 0,-1 1-1,0 0 1,0 1 0,0-1-1,0 0 1,-1 1 0,1-1-1,-1 1 1,1 0 0,-1-1-1,0 1 1,0 1 0,0-1-1,0 0 1,-5-2-1,6 4-176,1 0-1,0 0 1,-1 0-1,1 1 0,0-1 1,0 0-1,-1 0 1,1 1-1,0-1 0,0 1 1,-1-1-1,1 1 1,0-1-1,0 1 0,0 0 1,0 0-1,0-1 1,0 1-1,0 0 0,0 0 1,0 0-1,0 0 1,1 0-1,-1 0 0,0 0 1,1 1-1,-1-1 1,1 0-1,-1 0 0,0 2 1,-13 42-116,14-45 113,-4 15-37,2 0-1,0 0 0,0 1 1,2 19-1,0-29-35,0 0-1,1 0 0,0 0 1,0 1-1,0-1 1,1 0-1,0 0 1,0-1-1,0 1 0,1 0 1,0-1-1,0 1 1,6 6-1,-8-10-6,1-1-1,-1 0 1,1 1-1,0-1 1,-1 0-1,1 0 1,0 0-1,0 0 0,-1 0 1,1-1-1,0 1 1,0 0-1,0-1 1,0 1-1,0-1 1,0 0-1,0 0 1,0 0-1,0 0 1,2 0-1,0-1 9,0 1 0,-1-1 1,1 0-1,0 0 0,-1-1 0,0 1 0,1-1 0,-1 1 0,0-1 0,5-4 0,19-18-501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1.906"/>
    </inkml:context>
    <inkml:brush xml:id="br0">
      <inkml:brushProperty name="width" value="0.05" units="cm"/>
      <inkml:brushProperty name="height" value="0.05" units="cm"/>
    </inkml:brush>
  </inkml:definitions>
  <inkml:trace contextRef="#ctx0" brushRef="#br0">358 66 16171,'0'-3'108,"1"1"0,-1-1 0,-1 1 0,1-1 0,0 1 0,0-1 0,-1 1-1,0-1 1,1 1 0,-1 0 0,0-1 0,0 1 0,0 0 0,-1-1-1,1 1 1,-1 0 0,1 0 0,-1 0 0,1 0 0,-1 1 0,0-1-1,0 0 1,0 1 0,0-1 0,0 1 0,0 0 0,-1-1 0,1 1 0,0 0-1,-1 1 1,1-1 0,0 0 0,-1 1 0,-3-1 0,0 0-64,-1 1 0,1 0 1,0 0-1,-1 1 0,1 0 1,-1 0-1,1 0 0,0 1 1,0 0-1,-1 0 0,1 1 1,-8 4-1,-5 6-93,1 1 0,1 0 0,0 1 0,1 1 1,0 0-1,2 1 0,0 1 0,1 0 0,0 1 0,2 1 0,-11 22 0,18-32 22,-1 0 0,2 0-1,-1 1 1,2-1 0,-1 1-1,1 0 1,1 0 0,-1 21-1,3-28 23,-1 1-1,1 0 0,0-1 1,0 1-1,0 0 1,0-1-1,1 1 0,0-1 1,0 0-1,0 1 1,0-1-1,1 0 0,0 0 1,-1-1-1,1 1 1,1 0-1,-1-1 1,1 0-1,-1 0 0,1 0 1,0 0-1,6 3 1,3-1 14,0 1 0,0-2 1,1 0-1,0-1 1,-1 0-1,1-1 1,0 0-1,0-1 1,1-1-1,-1 0 1,0-1-1,0-1 1,0 0-1,-1-1 1,1 0-1,-1-1 1,1-1-1,14-7 1,-26 11 21,0 0 1,1 0 0,-1-1 0,0 1 0,0-1 0,0 1 0,-1-1 0,1 0 0,0 0 0,-1 0-1,1 0 1,-1 0 0,1 0 0,-1 0 0,0 0 0,0-1 0,1-4 0,-2 6-5,0-1 0,0 1 0,0-1 0,0 1 0,0 0 0,-1-1 1,1 1-1,-1-1 0,1 1 0,-1 0 0,1-1 0,-1 1 0,0 0 0,0 0 0,0-1 1,1 1-1,-1 0 0,0 0 0,0 0 0,-1 0 0,1 0 0,0 0 0,0 1 0,0-1 0,-1 0 1,1 1-1,0-1 0,-1 0 0,1 1 0,0 0 0,-4-1 0,1 0-9,-1 0 0,0 0 0,0 0 0,0 1 0,-5 0 0,9 0-35,0 0 0,0 0 0,1 0 0,-1 0 0,0 1 1,1-1-1,-1 0 0,0 0 0,1 0 0,-1 1 0,0-1 0,1 0 0,-1 1 1,1-1-1,-1 0 0,0 1 0,1-1 0,-1 1 0,1 0-4,0-1-1,0 1 1,0 0-1,0-1 0,0 1 1,0-1-1,0 1 1,0-1-1,0 1 1,0 0-1,1-1 1,-1 1-1,0-1 0,0 1 1,1-1-1,-1 1 1,0-1-1,1 1 1,-1-1-1,0 1 1,1-1-1,-1 0 1,1 1-1,-1-1 0,1 0 1,0 1-1,1 1-40,1-1-1,-1 1 1,1-1-1,0 1 1,-1-1-1,1 0 1,0 0-1,-1-1 1,1 1-1,0-1 1,0 1-1,0-1 1,0 0-1,0 0 1,4 0-1,45-9-830,-16-2 448,0-1 1,38-19-1,-26 8 80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6.216"/>
    </inkml:context>
    <inkml:brush xml:id="br0">
      <inkml:brushProperty name="width" value="0.05" units="cm"/>
      <inkml:brushProperty name="height" value="0.05" units="cm"/>
    </inkml:brush>
  </inkml:definitions>
  <inkml:trace contextRef="#ctx0" brushRef="#br0">1 0 17004,'3'13'1600,"-3"1"-1232,0-1-240,0-1 1208,2 5-1560,4-1-376,3 0 480,4 1-88,5-3-104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16.948"/>
    </inkml:context>
    <inkml:brush xml:id="br0">
      <inkml:brushProperty name="width" value="0.05" units="cm"/>
      <inkml:brushProperty name="height" value="0.05" units="cm"/>
    </inkml:brush>
  </inkml:definitions>
  <inkml:trace contextRef="#ctx0" brushRef="#br0">69 4 15227,'0'-1'31,"0"1"0,0 0 0,0 0 0,-1 0 0,1-1 0,0 1 0,0 0 0,0 0 0,0 0 0,-1-1-1,1 1 1,0 0 0,0 0 0,-1 0 0,1 0 0,0 0 0,0 0 0,0 0 0,-1 0 0,1 0 0,0-1 0,0 1 0,-1 0 0,1 0-1,0 0 1,0 0 0,-1 0 0,1 0 0,0 1 0,0-1 0,-1 0 0,1 0 0,0 0 0,0 0 0,-1 0 0,1 0 0,0 0 0,0 0-1,0 1 1,-1-1 0,1 0 0,0 0 0,-9 14 367,-2 16-19,-2 28 81,3 0-1,2 0 0,2 1 0,3 0 0,6 68 1,-3-116-405,1 1-1,1-1 1,0 0 0,1 1 0,0-1 0,7 18 0,-8-25-103,0-1 0,0 1-1,0-1 1,1 0 0,-1 0 0,1 0 0,-1 0 0,1 0 0,0-1 0,0 1-1,0-1 1,1 0 0,-1 0 0,0 0 0,1 0 0,-1 0 0,1-1 0,0 0-1,0 1 1,-1-2 0,1 1 0,0 0 0,5 0 0,1-1-196,1-1 1,-1 0-1,1 0 1,-1-1-1,0 0 1,0-1-1,0 0 1,0 0-1,0-1 1,-1-1-1,15-8 1,-2-1-240,0-1 1,-1-1 0,29-27-1,-36 29 462,-1-1 1,0 0-1,-1 0 1,18-33-1,-24 38 171,-1 0 0,-1 0 0,0 0-1,0 0 1,-1-1 0,-1 1 0,1-1 0,-2 0 0,0 0 0,0-15 0,-1 24-91,0 0 1,0-1-1,0 1 1,0 0-1,-1 0 1,1 0 0,-1 0-1,0 0 1,0 0-1,0 0 1,0 0-1,0 0 1,0 0-1,0 0 1,0 1-1,-1-1 1,1 0-1,-1 1 1,1-1-1,-1 1 1,0 0 0,1-1-1,-5-1 1,4 2 0,-1 0 1,0 1 0,1-1 0,-1 0-1,0 1 1,0 0 0,1-1 0,-1 1-1,0 0 1,0 1 0,0-1 0,0 0-1,1 1 1,-1 0 0,0-1 0,1 1-1,-1 0 1,-3 2 0,-2 2 56,1 0 0,-1 0 0,1 0 0,-1 1 0,2 1 0,-1-1 0,1 1 0,0 0 0,0 0 0,1 1 0,0 0 0,0 0 0,-5 13 1,6-12-53,0 0 1,0 1-1,1-1 0,1 1 1,-1 0-1,2 0 1,-1 0-1,1 0 1,1 0-1,0 0 1,0 1-1,2 10 1,-1-17-49,0 0 0,1 1 1,-1-1-1,1 0 0,-1 0 1,1 0-1,1 0 0,-1 0 1,0-1-1,1 1 0,0-1 1,0 1-1,0-1 0,0 0 1,0 0-1,1 0 0,-1-1 0,1 1 1,0-1-1,7 4 0,-5-4-36,0 0-1,0 0 0,1-1 1,-1 0-1,1 0 0,-1 0 1,1-1-1,-1 0 0,1 0 1,-1-1-1,1 0 0,-1 0 1,13-4-1,-6 1-100,-1-1 0,1-1 1,-1 0-1,0-1 0,14-10 0,51-45-917,-19 13-94,-56 48 1107,-1 0 0,0 0 0,1 0 0,0 0 0,-1 0 0,1 0 0,0 0 0,-1 1 1,1-1-1,0 0 0,0 1 0,-1-1 0,1 1 0,2 0 0,-3 0 27,0 0-1,0 0 1,-1 0-1,1 1 1,0-1-1,-1 0 1,1 1-1,0-1 1,-1 0-1,1 1 1,0-1-1,-1 1 1,1-1-1,-1 1 0,1-1 1,-1 1-1,1-1 1,-1 1-1,1 0 1,-1-1-1,1 1 1,-1 0-1,1 0 1,0 6 110,1-1 1,-1 1-1,0 0 1,0 0-1,0-1 1,-2 8-1,2 1 161,-1-15-273,0 6 175,0 1 0,1 0 1,0-1-1,0 1 0,4 10 0,-4-15-157,0-1 0,-1 0 0,1 1 0,0-1-1,0 0 1,0 0 0,-1 1 0,1-1 0,0 0-1,1 0 1,-1 0 0,0 0 0,0 0 0,0-1-1,1 1 1,-1 0 0,0 0 0,1-1 0,-1 1 0,0-1-1,1 1 1,-1-1 0,1 0 0,-1 0 0,1 1-1,-1-1 1,1 0 0,-1 0 0,1 0 0,-1-1-1,1 1 1,2-1 0,17-5-429,-1 0 0,1-2 0,-1 0 0,26-16 0,14-5-1507,-40 20 652,1 1 0,0 1 0,1 1 0,-1 1 0,31-3 0,-33 7 1276,33 1-1,-51 0 113,-1 1-1,1-1 0,-1 0 0,0 0 1,1 0-1,-1 0 0,1 0 0,-1 0 1,0 0-1,1 0 0,-1 0 0,1 0 1,-1 0-1,0 0 0,1 0 0,-1-1 1,1 1-1,-1 0 0,0 0 0,1 0 1,-1-1-1,0 1 0,1 0 0,-1 0 1,0 0-1,1-1 0,-1 1 0,0 0 1,0-1-1,1 1 0,-1 0 0,0-1 1,0 1-1,0 0 0,1-1 0,-1 1 1,0-1-1,0 1 0,0 0 0,0-1 1,0 1-1,0-1 0,0 1 0,0 0 1,0-1-1,0 1 0,0-1 0,0 1 1,0-1-1,0 0-22,-1 1 1,1-1-1,0 0 1,-1 1-1,1-1 0,0 1 1,-1-1-1,1 1 1,-1-1-1,1 1 0,-1-1 1,1 1-1,-1 0 0,1-1 1,-1 1-1,0 0 1,1-1-1,-1 1 0,0 0 1,1 0-1,-1 0 1,1-1-1,-1 1 0,0 0 1,1 0-1,-1 0 1,0 0-1,1 0 0,-1 0 1,0 0-1,1 1 1,-1-1-1,-1 0 0,-2 2 45,-1 0 0,1 1-1,0-1 1,0 1 0,0 0 0,0 0-1,0 0 1,0 0 0,1 1-1,0-1 1,-1 1 0,2 0 0,-1 0-1,0 0 1,1 1 0,-3 4-1,2-3-115,0 1 0,0-1-1,1 1 1,0-1 0,0 1-1,1 0 1,-1 0 0,1 0-1,1 0 1,0 12 0,0-18-27,0 1 0,0-1 0,0 0 0,0 0 0,1 0 0,-1 0 0,0 0 1,1 0-1,-1 0 0,1 0 0,-1 0 0,1 0 0,-1 0 0,1 0 0,0 0 1,-1 0-1,1-1 0,0 1 0,0 0 0,0 0 0,0-1 0,0 1 0,-1-1 0,1 1 1,0-1-1,0 1 0,0-1 0,1 1 0,-1-1 0,0 0 0,0 0 0,0 1 1,0-1-1,0 0 0,0 0 0,0 0 0,0 0 0,1 0 0,1-1 0,2 0-30,0 0 0,0-1-1,-1 0 1,1 0-1,0 0 1,-1 0 0,1 0-1,3-4 1,16-14-194,-2 0 1,0-2-1,-1 0 1,-2-2-1,19-27 0,-24 32 101,77-113-642,-78 109 702,-1 0 0,0-1 0,-2 0 1,8-26-1,-17 48 83,-1-1 0,1 0 0,-1 0 1,1 1-1,-1-1 0,0 0 0,0-5 0,0 8-10,0-1-1,0 1 1,0-1-1,-1 1 1,1-1-1,0 1 1,0 0 0,0-1-1,0 1 1,-1-1-1,1 1 1,0-1-1,0 1 1,-1 0-1,1-1 1,0 1 0,-1 0-1,1-1 1,0 1-1,-1 0 1,1 0-1,-1-1 1,1 1 0,-1 0-1,1 0 1,0 0-1,-1-1 1,0 1-1,-1 0 30,-1 1-1,1-1 1,0 1-1,0 0 0,-1 0 1,1 0-1,0 0 0,0 0 1,0 0-1,0 0 1,0 1-1,0-1 0,0 1 1,0-1-1,1 1 1,-3 3-1,-7 6 150,1 1-1,1 1 1,0 0 0,1 1-1,0-1 1,1 1 0,0 1-1,-5 20 1,5-12 5,1-1-1,1 1 0,1 0 1,1 0-1,0 27 1,3-40-169,1 0 0,-1 0 1,1 0-1,1 0 0,0 0 0,0 0 0,1-1 1,1 1-1,-1-1 0,7 11 0,-6-14 18,0 0 0,0 0-1,0-1 1,1 0 0,0 0 0,0 0-1,1-1 1,-1 0 0,1 0 0,0 0-1,0 0 1,0-1 0,0 0 0,1 0-1,11 2 1,30 6 9,6-4-14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58.080"/>
    </inkml:context>
    <inkml:brush xml:id="br0">
      <inkml:brushProperty name="width" value="0.05" units="cm"/>
      <inkml:brushProperty name="height" value="0.05" units="cm"/>
    </inkml:brush>
  </inkml:definitions>
  <inkml:trace contextRef="#ctx0" brushRef="#br0">247 13 16620,'-4'-9'1576,"2"5"-1264,-1 6-160,3 2 616,0 6-560,2 0-320,1 1 88,3-5-120,2-4-56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46.960"/>
    </inkml:context>
    <inkml:brush xml:id="br0">
      <inkml:brushProperty name="width" value="0.05" units="cm"/>
      <inkml:brushProperty name="height" value="0.05" units="cm"/>
    </inkml:brush>
  </inkml:definitions>
  <inkml:trace contextRef="#ctx0" brushRef="#br0">1 28 10882,'52'-3'2634,"42"-9"-5045,-22 3 785,-48 6 997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47.423"/>
    </inkml:context>
    <inkml:brush xml:id="br0">
      <inkml:brushProperty name="width" value="0.05" units="cm"/>
      <inkml:brushProperty name="height" value="0.05" units="cm"/>
    </inkml:brush>
  </inkml:definitions>
  <inkml:trace contextRef="#ctx0" brushRef="#br0">0 36 7586,'22'-6'952,"-1"-1"-608,8 0-168,0 1 904,4 2-728,0 0-144,2 2-152,-2 2-80,2 0-1016,2 3 944,-1 1-96,0-1-80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47.857"/>
    </inkml:context>
    <inkml:brush xml:id="br0">
      <inkml:brushProperty name="width" value="0.05" units="cm"/>
      <inkml:brushProperty name="height" value="0.05" units="cm"/>
    </inkml:brush>
  </inkml:definitions>
  <inkml:trace contextRef="#ctx0" brushRef="#br0">0 60 7330,'118'-33'975,"-29"7"-761,-86 26-194,0 0 0,0-1 0,0 1 0,0 1 0,0-1 0,0 0 0,0 1 1,0-1-1,0 1 0,0 0 0,0 0 0,4 2 0,21 6 150,109 16 190,-119-20-348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48.832"/>
    </inkml:context>
    <inkml:brush xml:id="br0">
      <inkml:brushProperty name="width" value="0.05" units="cm"/>
      <inkml:brushProperty name="height" value="0.05" units="cm"/>
    </inkml:brush>
  </inkml:definitions>
  <inkml:trace contextRef="#ctx0" brushRef="#br0">37 1 12691,'-8'4'960,"3"5"-832,0 5-96,0 6 336,0 10-304,2 3-48,1 7-8,-1 5-64,4 9 40,2 4-56,3-2-48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0.692"/>
    </inkml:context>
    <inkml:brush xml:id="br0">
      <inkml:brushProperty name="width" value="0.05" units="cm"/>
      <inkml:brushProperty name="height" value="0.05" units="cm"/>
    </inkml:brush>
  </inkml:definitions>
  <inkml:trace contextRef="#ctx0" brushRef="#br0">0 118 7930,'32'-5'302,"30"-5"-165,79-3 0,-91 12-96,-1-1 1,1-3-1,0-1 0,-1-3 1,57-18-1,-82 19-37,0 2 0,0 1 1,45-3-1,76 5-77,-82 2 62,172-6-533,-179 6 435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1.110"/>
    </inkml:context>
    <inkml:brush xml:id="br0">
      <inkml:brushProperty name="width" value="0.05" units="cm"/>
      <inkml:brushProperty name="height" value="0.05" units="cm"/>
    </inkml:brush>
  </inkml:definitions>
  <inkml:trace contextRef="#ctx0" brushRef="#br0">1 0 504,'100'7'154,"166"19"799,-260-25-645,-1 0-1,0 0 1,0 0 0,0 1 0,0 0-1,8 4 1,-11-5 203,0 0 1,-1 1-1,1-1 1,0 1-1,-1-1 1,1 1-1,0 0 0,-1 0 1,0 0-1,0-1 1,2 4-1,-3-5-466,1 0-1,-1 0 0,1 1 1,-1-1-1,1 0 0,-1 0 1,1 0-1,-1 0 1,1 0-1,-1 1 0,1-1 1,-1 0-1,1 0 1,-1 0-1,1-1 0,0 1 1,-1 0-1,1 0 1,-1 0-1,1 0 0,-1 0 1,1-1-1,-1 1 1,1 0-1,-1 0 0,1-1 1,-1 1-32,6-3 139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5.205"/>
    </inkml:context>
    <inkml:brush xml:id="br0">
      <inkml:brushProperty name="width" value="0.05" units="cm"/>
      <inkml:brushProperty name="height" value="0.05" units="cm"/>
    </inkml:brush>
  </inkml:definitions>
  <inkml:trace contextRef="#ctx0" brushRef="#br0">38 1 13571,'-13'24'928,"0"12"-808,8 4-72,0 9 512,4 3-552,1 8-24,7 4-104,6 1 104,4-5-8,6-8-8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2.320"/>
    </inkml:context>
    <inkml:brush xml:id="br0">
      <inkml:brushProperty name="width" value="0.05" units="cm"/>
      <inkml:brushProperty name="height" value="0.05" units="cm"/>
    </inkml:brush>
  </inkml:definitions>
  <inkml:trace contextRef="#ctx0" brushRef="#br0">75 113 10362,'-15'28'1449,"0"4"-849,0-2-248,1-3 1296,5-5-1032,2-5-120,7-8-120,6-7-80,10-7-87,2-5-105,5-9-160,-1-1-1017,5-9 993,0-1-88,-4-4-112</inkml:trace>
  <inkml:trace contextRef="#ctx0" brushRef="#br0" timeOffset="1">217 1 10914,'0'1'3385,"-2"2"-3321,1 4-64,1 3-40,-2 5-16,1-1-8,-2 6 0,3 2 32,1 1 192,-1-3-136,6 1 0,0 1 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0.294"/>
    </inkml:context>
    <inkml:brush xml:id="br0">
      <inkml:brushProperty name="width" value="0.05" units="cm"/>
      <inkml:brushProperty name="height" value="0.05" units="cm"/>
    </inkml:brush>
  </inkml:definitions>
  <inkml:trace contextRef="#ctx0" brushRef="#br0">1 60 8778,'0'9'936,"2"-5"-704,10-5-96,5-5 1104,8-3-1232,5 1 0,8-4 24,5 1 16,6-2-48,3 0 24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2.503"/>
    </inkml:context>
    <inkml:brush xml:id="br0">
      <inkml:brushProperty name="width" value="0.05" units="cm"/>
      <inkml:brushProperty name="height" value="0.05" units="cm"/>
    </inkml:brush>
  </inkml:definitions>
  <inkml:trace contextRef="#ctx0" brushRef="#br0">53 31 9186,'-3'-11'858,"-5"-8"2085,6 18-1715,2 14-768,15 617-292,-19-561-62,4-69-102,0 0 0,-1 0 0,1 0 0,0-1 0,0 1 0,0 0 0,0 0 0,0 0 0,0 0 0,-1 0 0,1 0 0,0 0 0,0 0 0,0 0 0,0 0 0,0 0 0,0 0 0,-1 0 0,1 0 0,0 0 0,0 0 0,0 0 0,0 0 0,0 0 0,-1 0 0,1 0 0,0 0 0,0 0 0,0 0 0,0 0 0,0 0 0,0 0 1,-1 1-1,1-1 0,0 0 0,0 0 0,0 0 0,0 0 0,0 0 0,0 0 0,0 0 0,0 1 0,0-1 0,0 0 0,0 0 0,-1 0 0,1 0 0,0 0 0,0 0 0,0 1 0,0-1 0,0 0 0,0 0 0,0 0 0,0 0 0,0 0 0,0 0 0,0 1 0,-5-11 95,-6-34-36,1 0 1,3-1-1,1 1 1,1-88-1,5 95-160,5-41 0,-3 62 63,1 1-1,0 0 1,1-1 0,1 2-1,9-22 1,-11 31 25,0 0 1,0 1-1,1 0 0,-1-1 1,1 1-1,1 0 1,-1 1-1,0-1 0,1 1 1,0 0-1,-1 0 1,1 0-1,0 1 0,1 0 1,-1 0-1,0 0 0,1 0 1,-1 1-1,1 0 1,-1 0-1,7 0 0,-4 1-12,-1-1-1,0 1 0,1 0 1,-1 1-1,1-1 0,-1 2 1,0-1-1,0 1 0,0 0 1,0 0-1,0 1 0,0 0 1,-1 0-1,1 1 0,11 8 1,-15-10 0,-1 1 0,1-1 0,-1 1 1,0 0-1,0-1 0,0 1 0,0 0 0,0 0 1,0 0-1,-1 1 0,0-1 0,1 0 0,-1 1 0,0-1 1,-1 0-1,1 1 0,0 4 0,-2-2 1,1-1-1,-1 0 0,1 0 1,-2 0-1,1 0 0,0 0 1,-1 0-1,0 0 0,0 0 1,-5 7-1,-1-1 48,1 0 0,-2 0-1,1-1 1,-2-1 0,1 1-1,-1-1 1,-1-1 0,-15 10-1,13-10 186,0-1 0,-27 10 0,35-15-155,0 0 0,0-1-1,0 0 1,-1 0 0,1 0 0,0-1-1,-1 1 1,1-1 0,0-1-1,-1 1 1,-7-2 0,11 2-50,1-1 0,-1 0 0,0 0 0,0 0 0,0 0 0,0 0 0,1 0 0,-1 0 0,0 0 0,1-1 0,-1 1 0,1 0 0,0-1 0,-1 0 0,1 1 0,0-1 0,0 0 0,0 1 0,0-1 0,-1-3 0,0 0 22,1-1 1,0 0 0,-1 0-1,2 1 1,-1-1 0,1-6-1,1-25 47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6:54.126"/>
    </inkml:context>
    <inkml:brush xml:id="br0">
      <inkml:brushProperty name="width" value="0.05" units="cm"/>
      <inkml:brushProperty name="height" value="0.05" units="cm"/>
    </inkml:brush>
  </inkml:definitions>
  <inkml:trace contextRef="#ctx0" brushRef="#br0">154 30 12155,'0'-7'636,"-3"-13"1433,1 18-1219,-1 11-459,-6 23-398,-2-1 1,-1 0 0,-1-1 0,-1-1-1,-2 0 1,-34 47 0,37-63 62,13-13-58,-1 0 0,1 0-1,0 0 1,0 0-1,0 0 1,-1 0 0,1 0-1,0 0 1,0 0 0,-1 0-1,1 0 1,0 0 0,0 0-1,0 0 1,-1 0-1,1 0 1,0 0 0,0 0-1,0 0 1,-1 0 0,1 0-1,0-1 1,0 1 0,0 0-1,0 0 1,-1 0 0,1 0-1,0-1 1,0 1-1,0 0 1,0 0 0,0 0-1,0 0 1,0-1 0,-1 1-1,1 0 1,0 0 0,0-1-1,0 1 1,0-3-33,-1 0 0,1 0 0,0-1 0,0 1 0,0 0 0,1 0 1,-1 0-1,2-6 0,44-206-1576,-46 221 1594,-1 0 0,1 0 0,0 0 0,1-1 0,-1 1 0,1 0 0,0 0 0,1-1 1,-1 1-1,1-1 0,3 8 0,38 71 128,-7-15-86,-36-67-26,6 11-30,-1 0 0,0 0 1,-1 0-1,4 27 0,-8-40 30,1 0-1,-1 0 0,0 1 1,0-1-1,0 0 1,0 0-1,0 0 0,0 0 1,0 0-1,0 1 1,0-1-1,0 0 0,0 0 1,0 0-1,0 0 0,0 1 1,0-1-1,0 0 1,0 0-1,0 0 0,0 0 1,0 0-1,0 1 1,0-1-1,-1 0 0,1 0 1,0 0-1,0 0 1,0 0-1,0 0 0,0 1 1,0-1-1,0 0 0,0 0 1,-1 0-1,1 0 1,0 0-1,0 0 0,0 0 1,0 0-1,0 0 1,-1 0-1,-6-4-19,-6-13 25,13 17-4,-126-164 1063,109 144-610,33 19-314,110 22-542,-77-15 304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26.470"/>
    </inkml:context>
    <inkml:brush xml:id="br0">
      <inkml:brushProperty name="width" value="0.05" units="cm"/>
      <inkml:brushProperty name="height" value="0.05" units="cm"/>
    </inkml:brush>
  </inkml:definitions>
  <inkml:trace contextRef="#ctx0" brushRef="#br0">0 415 8530,'1'-3'83,"-1"-1"0,1 0 0,0 1 0,0-1 0,0 0 0,0 1 0,1 0 0,-1-1 0,1 1 0,0 0 0,0 0 0,0-1 0,0 2 0,1-1 0,-1 0 0,1 0 0,0 1 0,0-1 0,0 1 0,0 0 0,6-3 0,-1 0-89,0 1-1,1 0 1,-1 1-1,1 0 1,0 0 0,0 1-1,16-2 1,26 0-72,-18 2 73,0-2-1,46-10 0,-27 0 66,-2-2 1,0-2-1,-1-3 0,66-37 1,-114 58-51,-1 0 1,1 0-1,-1 0 1,1-1-1,-1 1 1,1 0 0,-1 0-1,0-1 1,1 1-1,-1 0 1,1 0-1,-1-1 1,0 1 0,0 0-1,1-1 1,-1 1-1,0-1 1,1 1-1,-1 0 1,0-1 0,0 1-1,0-1 1,1 1-1,-1-1 1,0 1-1,0-1 1,-1 1-1,0-1-1,1 1 1,-1 0 0,0 0-1,0 0 1,0 0 0,0 0 0,1 0-1,-1 0 1,0 0 0,0 1-1,0-1 1,0 0 0,1 0 0,-1 1-1,0-1 1,0 1 0,-40 16-83,1 2 0,-44 28 0,-71 57-386,135-89 388,-2 0-33,1 1-1,-39 37 1,59-52 88,1-1 0,-1 1 1,1-1-1,-1 1 0,1-1 0,-1 1 0,1 0 0,-1-1 1,1 1-1,-1 0 0,1-1 0,0 1 0,-1 0 0,1 0 1,0-1-1,0 1 0,-1 0 0,1 0 0,0 0 0,0 0 0,0 0 6,1-1 0,-1 0-1,1 0 1,-1 1-1,1-1 1,-1 0-1,1 0 1,-1 0 0,1 0-1,-1 1 1,1-1-1,-1 0 1,1 0-1,-1 0 1,1 0-1,-1 0 1,1 0 0,-1 0-1,1-1 1,-1 1-1,1 0 1,0 0-1,39-14-238,-35 12 232,43-17-73,478-168-532,-251 96 1136,-267 89-414,1 0 1,-1 1 0,0 0 0,0 1 0,1 0-1,-1 0 1,10 2 0,10-1-133,283-21-10,-3-25 131,-127 18-68,-173 26-19,378-45 37,-305 41-32,0 3 1,145 17-1,200 22 17,-215-23-16,-188-13 9,1 1 0,-1 2 0,0 0 0,-1 1 0,25 10-1,-45-12-207,-9 0 145,-11 1 37,-12-1-22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27.510"/>
    </inkml:context>
    <inkml:brush xml:id="br0">
      <inkml:brushProperty name="width" value="0.05" units="cm"/>
      <inkml:brushProperty name="height" value="0.05" units="cm"/>
    </inkml:brush>
  </inkml:definitions>
  <inkml:trace contextRef="#ctx0" brushRef="#br0">105 166 4185,'11'0'636,"8"-4"-412,-1 1-1,1-2 1,-1-1-1,30-12 1,-4 0-14,-9 6 8,188-59 1329,-346 99 1855,-35 7-2917,56-12-327,-50 15-18,148-36-409,5-1 88,15 0 6,22-4 31,101-27 222,252-90-1,-391 120-72,0 0 0,0 0 0,0 0 0,0 0 0,0 0 0,0 0 0,0 0 0,-1 0 0,1 0 0,0 0 0,0-1 0,0 1 0,0 0 0,0 0 0,0 0 0,0 0 0,0 0 0,0 0 0,0 0-1,0 0 1,0 0 0,0-1 0,0 1 0,0 0 0,0 0 0,0 0 0,0 0 0,0 0 0,0 0 0,0 0 0,0 0 0,0 0 0,1 0 0,-1-1 0,0 1 0,0 0 0,0 0 0,0 0 0,0 0 0,0 0 0,0 0 0,0 0 0,0 0 0,0 0 0,0 0 0,-10-1 84,-35 12 76,-1 1 1,1 3 0,-82 38-1,-70 57-109,160-86-54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0.664"/>
    </inkml:context>
    <inkml:brush xml:id="br0">
      <inkml:brushProperty name="width" value="0.05" units="cm"/>
      <inkml:brushProperty name="height" value="0.05" units="cm"/>
    </inkml:brush>
  </inkml:definitions>
  <inkml:trace contextRef="#ctx0" brushRef="#br0">74 1 7890,'-20'7'912,"11"-6"-576,1-1-152,6 0 456,-4 0 256,5 0-544,-1 0-280,0 2 40,0-2-48,-4 0-8,-9-2 40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1.097"/>
    </inkml:context>
    <inkml:brush xml:id="br0">
      <inkml:brushProperty name="width" value="0.05" units="cm"/>
      <inkml:brushProperty name="height" value="0.05" units="cm"/>
    </inkml:brush>
  </inkml:definitions>
  <inkml:trace contextRef="#ctx0" brushRef="#br0">34 18 3265,'-14'-4'-112,"6"-2"120,2 2 8,0 1-32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1.515"/>
    </inkml:context>
    <inkml:brush xml:id="br0">
      <inkml:brushProperty name="width" value="0.05" units="cm"/>
      <inkml:brushProperty name="height" value="0.05" units="cm"/>
    </inkml:brush>
  </inkml:definitions>
  <inkml:trace contextRef="#ctx0" brushRef="#br0">1892 75 5129,'-4'2'563,"-1"-1"1,0 0-1,0 1 0,0-2 0,1 1 0,-10 0 1,13-2-547,0 1 1,-1 0-1,1 0 1,0 0 0,-1-1-1,1 1 1,-1-1-1,1 1 1,0-1-1,0 1 1,-1-1 0,1 0-1,0 0 1,0 1-1,0-1 1,0 0-1,0 0 1,0 0-1,0 0 1,0-1 0,0 1-1,0 0 1,1 0-1,-1 0 1,0-1-1,0-1 1,0 1-43,0 0 0,0 0 0,-1 0 0,1 0 0,-1 0 1,1 1-1,-1-1 0,0 0 0,0 1 0,0-1 0,1 1 0,-1 0 0,-1 0 0,1-1 0,0 1 0,0 1 1,0-1-1,-1 0 0,1 0 0,0 1 0,-5-1 0,-7-1 231,0 1 0,-24 0 0,15 1 13,-5-1-45,-37-1 485,-110-17 1,154 17-664,1 0 0,-1 2 0,1 1 0,-1 0 0,1 2 1,-33 7-1,-3 0-39,4-1 92,6-1-221,-1-2 0,1-2 0,-49-2 1,64-5 89</inkml:trace>
  <inkml:trace contextRef="#ctx0" brushRef="#br0" timeOffset="1">502 51 5009,'-29'4'288,"13"-1"-156,-1-1 0,1 0 1,0-1-1,0-1 0,-25-3 1,39 2-134,1 1 0,-1-1 0,0 1 0,1-1 1,-1 0-1,1 1 0,-1-1 0,1 0 0,0 0 0,-1 0 1,1 0-1,0 0 0,0-1 0,-1 1 0,1 0 0,0-1 1,-1-1-1,-9-10-629,10 13 590,0-1 0,0 1 0,0-1 0,0 1 0,0 0 0,0-1 0,0 1 0,0 0 0,0 0 0,0-1 0,0 1 0,0 0 0,0 0-1,0 0 1,-1 0 0,1 1 0,0-1 0,0 0 0,0 0 0,0 1 0,-1 0 0,-23 10-415,22-9 386,-61 36-57,-22 12 373,75-45-201,0 0 0,0-1 0,0 0 0,-1-1 1,0 0-1,-11 1 0,2-3 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3.517"/>
    </inkml:context>
    <inkml:brush xml:id="br0">
      <inkml:brushProperty name="width" value="0.05" units="cm"/>
      <inkml:brushProperty name="height" value="0.05" units="cm"/>
    </inkml:brush>
  </inkml:definitions>
  <inkml:trace contextRef="#ctx0" brushRef="#br0">1031 0 9746,'-89'8'2594,"-216"24"-1794,114-12-891,94-4 1,71-10 74,0-2-1,-1 0 1,-47-1-1,23-7-154,24 2-260,-41 0 1,63 3 165,1-1-1,0 2 1,-1-1-1,1 0 0,0 1 1,0 0-1,-7 3 1,2 1-182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4.231"/>
    </inkml:context>
    <inkml:brush xml:id="br0">
      <inkml:brushProperty name="width" value="0.05" units="cm"/>
      <inkml:brushProperty name="height" value="0.05" units="cm"/>
    </inkml:brush>
  </inkml:definitions>
  <inkml:trace contextRef="#ctx0" brushRef="#br0">489 2 2312,'-27'0'225,"-2"-1"-177,3 1 0,-1 1 112,1 1-64,-1-2-40,0 1-16,1-1-8,0 0-8,2 2-16,-2-2 8,0 0 0,0 0-8,-1 0 0,0 0-8,-2 0 16,-1 0-24,-3 0 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3.044"/>
    </inkml:context>
    <inkml:brush xml:id="br0">
      <inkml:brushProperty name="width" value="0.05" units="cm"/>
      <inkml:brushProperty name="height" value="0.05" units="cm"/>
    </inkml:brush>
  </inkml:definitions>
  <inkml:trace contextRef="#ctx0" brushRef="#br0">7 6 13763,'-3'-5'1347,"1"7"-507,1 15-261,4 34-887,-3-46 410,8 128-348,19 179 303,-20-288 162,-4-36 509,-2-43 544,-1 51-1260,-3-44 587,3 48-602,0 0 0,0-1 1,0 1-1,0 0 0,0 0 0,0 0 0,0 0 0,0 0 1,0-1-1,0 1 0,0 0 0,0 0 0,0 0 0,0 0 1,0 0-1,0-1 0,1 1 0,-1 0 0,0 0 0,0 0 1,0 0-1,0 0 0,0 0 0,0-1 0,0 1 0,1 0 0,-1 0 1,0 0-1,0 0 0,0 0 0,0 0 0,0 0 0,0 0 1,1 0-1,-1 0 0,0 0 0,0 0 0,0 0 0,0 0 1,1 0-1,-1 0 0,0 0 0,0 0 0,0 0 0,0 0 1,0 0-1,1 0 0,-1 0 0,0 0 0,0 0 0,0 0 1,0 0-1,0 0 0,1 0 0,-1 0 0,0 0 0,0 0 1,0 1-1,0-1 0,0 0 0,0 0 0,0 0 0,1 0 1,-1 0-1,0 1 0,10 6-90,-10-7 84,7 5-27,0 0 0,0 0 0,0-1 0,1 0 0,0-1 0,0 0 0,0 0 0,0-1 0,0 0 0,0 0 0,1-1 1,9 1-1,-4-1 41,0-1 1,1 0-1,-1-1 1,0-1-1,0 0 1,20-6 0,-24 5 19,-1 0 1,0-1 0,0 0-1,0-1 1,9-6 0,-16 10-16,0 0 0,0-1 0,0 1 0,0-1 0,-1 1 0,1-1 0,0 0 0,0 0 0,-1 0 0,0 0 0,1 0-1,-1 0 1,0 0 0,0 0 0,0 0 0,0-1 0,0 1 0,0 0 0,-1-1 0,1 1 0,-1-1 0,0 1 0,0-1 0,0 1 0,0-5 0,-1 6-12,1-1 1,-1 1-1,1-1 1,-1 1-1,0 0 1,0-1-1,1 1 1,-1 0-1,0 0 1,0-1-1,-1 1 1,1 0-1,0 0 1,0 0-1,0 0 0,-1 0 1,1 0-1,0 1 1,-1-1-1,1 0 1,-1 1-1,1-1 1,-1 1-1,1-1 1,-1 1-1,1 0 1,-1 0-1,0 0 1,1 0-1,-1 0 1,-1 0-1,0 0-9,0 0 0,-1 1 0,1-1 0,0 1 0,0-1 0,0 1 0,0 0 0,0 1 0,0-1 0,0 0 0,0 1 0,0 0 1,0-1-1,-3 4 0,5-4 2,0 0 0,-1 1 0,1-1 0,0 1 0,-1-1 0,1 1 0,0-1 0,0 1 0,0 0 0,1-1 0,-1 1 0,0 0 0,1 0 0,-1-1 0,1 1 0,-1 0 0,1 0 0,0 0 0,0 0 0,0 0 0,0-1 0,0 1 0,0 0 0,0 0 0,2 3 0,-1-3-12,0 0-1,0 0 0,0 0 1,1-1-1,-1 1 1,1 0-1,0-1 0,-1 1 1,1 0-1,0-1 1,0 0-1,0 0 1,0 1-1,0-1 0,0 0 1,0-1-1,0 1 1,0 0-1,1-1 0,2 2 1,17 1-306,-1-1 0,0 0 1,1-2-1,22-1 0,88-15-1213,-82 9 866,-7 2 851,46 0 0,-75-13 4243,-9 10-3735,4-2-616,2 0 1,-1 0-1,1 1 0,13-8 1,-23 17-109,0-1 1,-1 0 0,1 1-1,-1-1 1,1 0 0,0 1-1,-1-1 1,1 0 0,-1 0 0,0 1-1,1-1 1,-1 0 0,0 0-1,1 0 1,-1 0 0,0 0 0,0 1-1,0-1 1,0 0 0,0 0-1,0 0 1,0 0 0,0 0-1,0 0 1,0 0 0,0 1 0,-1-2-1,-1-13-250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5.656"/>
    </inkml:context>
    <inkml:brush xml:id="br0">
      <inkml:brushProperty name="width" value="0.05" units="cm"/>
      <inkml:brushProperty name="height" value="0.05" units="cm"/>
    </inkml:brush>
  </inkml:definitions>
  <inkml:trace contextRef="#ctx0" brushRef="#br0">1 62 9802,'0'-2'154,"1"0"1,0-1-1,0 1 0,0 0 1,0 0-1,0 0 0,0 0 0,1 0 1,-1 1-1,1-1 0,-1 0 1,1 0-1,0 1 0,-1-1 0,1 1 1,0 0-1,0-1 0,0 1 1,0 0-1,0 0 0,0 0 1,1 1-1,2-2 0,11-3-520,30-8-1,-37 11 288,1 1-1,1 0 1,-1 1-1,0 0 1,0 0 0,14 3-1,60 16-642,-63-13 231,1-1 0,0-1 0,30 3 0,34-6-367,193 13-2708,-191-1 2904,0 3-1,93 30 0,-122-31 682,0-3-1,87 6 1,-79-10 80,-18-6-52,0-1 1,0-3 0,90-15 0,32-1 137,247 6-168,-374 10-26,24-2-53,120 9 0,-165-1 18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8:38.095"/>
    </inkml:context>
    <inkml:brush xml:id="br0">
      <inkml:brushProperty name="width" value="0.05" units="cm"/>
      <inkml:brushProperty name="height" value="0.05" units="cm"/>
    </inkml:brush>
  </inkml:definitions>
  <inkml:trace contextRef="#ctx0" brushRef="#br0">0 33 10850,'29'-7'165,"0"1"-1,0 1 0,1 2 1,31 0-1,-16 0-122,441-2-70,-269 7 18,705 23-3,-359-5 2,875 49 16,-787-22-4,-1-45-47,-371-27-85,-141-1-1354,-5-13-3478,-90 22 4210,-37 14 1333,-1 0-1,1 0 1,-1 0-1,0 0 1,7-7 0,-12 10-519,0 0 0,1-1-1,-1 1 1,0 0 0,1 0 0,-1-1 0,0 1 0,1 0 0,-1 0 0,0-1 0,0 1 0,1 0 0,-1-1 0,0 1 0,0 0-1,0-1 1,1 1 0,-1-1 0,0 1 0,0 0 0,0-1 0,0 1 0,0 0 0,0-1 0,0 1 0,0-1 0,0 1 0,0 0 0,0-1-1,0 1 1,0-1 0,0 1 0,0 0 0,0-1 0,0 1 0,-1-1 0,1 1 0,0 0 0,0-1 0,0 1 0,-1 0 0,1-1 0,0 1-1,0 0 1,-1 0 0,1-1 0,0 1 0,-1 0 0,1 0 0,0-1 0,-1 1 0,1 0 0,-1 0 0,-9-8 149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33.224"/>
    </inkml:context>
    <inkml:brush xml:id="br0">
      <inkml:brushProperty name="width" value="0.05" units="cm"/>
      <inkml:brushProperty name="height" value="0.05" units="cm"/>
    </inkml:brush>
  </inkml:definitions>
  <inkml:trace contextRef="#ctx0" brushRef="#br0">9312 117 8370,'-3'-2'111,"0"0"1,0 0-1,0 0 1,0 1-1,0-1 1,0 1-1,-1 0 0,1 0 1,0 0-1,-1 0 1,1 0-1,-1 1 1,-6-1-1,-54 3 13,39 0 6,-7-3-1,-1-1 0,1-2 0,-45-11 1,-41-5 222,64 14-320,1-2 0,-82-22 0,119 26-62,0 0 0,0 1 0,-1 0 0,0 2 0,1 0 0,-1 1-1,0 0 1,-32 6 0,14 2-225,-1 2-1,2 1 0,-35 16 0,-27 9-65,-145 34 0,195-57 348,29-8 58,-1 0 0,1 0-1,-1-2 1,0 0 0,1-1 0,-1-1-1,-33-2 1,-38-7-94,0 4-1,-117 9 0,-78-1-33,-371-26-8,490 11 74,102 5-59,-119 4 0,-20 22 6,-47 4-44,-441 37-227,143-23 266,350-30 27,-635 29 95,688-31-95,-346 19 30,-377 7 122,755-34-153,-491-18 494,501 17-314,-139 16-1,141-5 389,-149-6 0,122-15 174,-91-3-443,199 13-284,18 2-14,1 1 0,0 0 0,0 0 0,0 0 1,0-1-1,-1 1 0,1 0 0,0 0 0,0-1 0,0 1 1,0 0-1,0 0 0,0 0 0,0-1 0,0 1 0,0 0 0,-1-1 1,1 1-1,0 0 0,0 0 0,0-1 0,1 1 0,-1 0 1,0 0-1,0-1 0,0 1 0,0 0 0,0 0 0,0-1 1,0 1-1,0 0 0,0 0 0,1-1 0,-1 1 0,0 0 1,0 0-1,3-3-40,0 0 1,0 0-1,0 0 1,1 0-1,-1 1 0,7-4 1,15-8-58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34.627"/>
    </inkml:context>
    <inkml:brush xml:id="br0">
      <inkml:brushProperty name="width" value="0.05" units="cm"/>
      <inkml:brushProperty name="height" value="0.05" units="cm"/>
    </inkml:brush>
  </inkml:definitions>
  <inkml:trace contextRef="#ctx0" brushRef="#br0">1 185 5489,'42'-14'2099,"-11"2"-1351,1 3 1,49-10-1,302-17-856,-230 25 120,-97 13 547,-65-1-173,1 0 0,0 1 0,-15 3 0,-2 2-191,-527 76-30,437-68-121,103-13-111,11 0-61,22-1 7,674-22-1182,-476 17 1210,-183 4 278,-31 0-15,-13 0 127,-63 0-18,-658 14 427,714-12-897,34-1-22,777-34-280,-746 28 493,196-24 136,-217 21-34,-29 8-99,0 0 0,1 0 0,-1 0 0,0 0-1,0 0 1,1 0 0,-1-1 0,0 1-1,0 0 1,0 0 0,1 0 0,-1 0-1,0 0 1,0-1 0,0 1 0,1 0 0,-1 0-1,0 0 1,0-1 0,0 1 0,0 0-1,0 0 1,0-1 0,1 1 0,-1 0-1,0 0 1,0-1 0,0 1 0,0 0 0,0 0-1,0-1 1,0 1 0,0 0 0,0 0-1,0-1 1,0 1 0,0 0 0,0 0-1,0-1 1,0 1 0,-1 0 0,1 0 0,0 0-1,0-1 1,0 1 0,0 0 0,0 0-1,0-1 1,-1 1 0,1 0 0,0 0-1,0 0 1,0 0 0,-1-1 0,1 1 0,0 0-1,-16-8 86,-26-4 51,-1 2 1,-85-7 0,111 15-124,-121-10-36,-1 7 0,-146 13 0,689-60-1062,-391 51 987,-15 5-1,-19 6 14,-40 11 22,-92 19 0,84-24 46,-366 67-781,324-70 662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35.859"/>
    </inkml:context>
    <inkml:brush xml:id="br0">
      <inkml:brushProperty name="width" value="0.05" units="cm"/>
      <inkml:brushProperty name="height" value="0.05" units="cm"/>
    </inkml:brush>
  </inkml:definitions>
  <inkml:trace contextRef="#ctx0" brushRef="#br0">36 12 6881,'4'387'3965,"-5"-283"-3855,1 30 1641,-4-464 818,5 202-2540,-2 87-39,1 14-37,3-40 0,-3 65 41,0 0 0,1 0-1,-1 0 1,1 0 0,-1 0 0,1 0 0,-1 0 0,1 0 0,0 1 0,0-1 0,0 0 0,0 1 0,0-1 0,0 0 0,1 1 0,-1-1 0,1 1 0,2-3 0,-1 3-4,-1 0 1,1 0 0,0 0 0,0 0-1,0 0 1,0 0 0,0 1-1,0-1 1,0 1 0,0 0-1,0 0 1,3 1 0,36 3-58,0 3 1,69 21 0,-86-22 54,-21-5 3,0 0 0,0 1-1,0-1 1,0 1 0,0-1 0,-1 1 0,1 1 0,5 3 0,-9-6 6,1 1 0,-1-1 1,1 1-1,-1-1 0,1 1 0,-1-1 1,1 1-1,-1 0 0,0-1 1,0 1-1,1 0 0,-1-1 1,0 1-1,0 0 0,0 0 1,0-1-1,1 1 0,-1 0 1,0-1-1,0 1 0,-1 1 1,1 0-1,-1-1 0,0 1 0,1 0 1,-1-1-1,0 1 0,0-1 0,0 0 0,0 1 1,0-1-1,-1 0 0,1 0 0,0 1 1,-2 0-1,-20 14 60,0-1 1,-1-1-1,0-1 1,-1-2-1,0 0 1,-1-1-1,-1-2 1,-38 8-1,53-14-67,0 0-1,0 0 1,0-1 0,-18-1-1,30 0-14,0 0 1,0 0-1,-1 0 0,1 0 0,0 0 0,0 0 0,-1 0 1,1 0-1,0 0 0,0 0 0,-1 0 0,1 0 1,0 0-1,0 0 0,0 0 0,-1 0 0,1 0 0,0 0 1,0 0-1,-1 0 0,1 0 0,0-1 0,0 1 0,0 0 1,-1 0-1,1 0 0,0 0 0,0 0 0,0-1 1,0 1-1,-1 0 0,1 0 0,0 0 0,0-1 0,0 1 1,0 0-1,0 0 0,0-1 0,0 1 0,0 0 0,-1 0 1,1 0-1,0-1 0,0 1 0,0 0 0,0 0 1,0-1-1,0 1 0,0 0 0,1 0 0,-1-1 0,0 1 1,0 0-1,0 0 0,0 0 0,0-1 0,0 1 1,0 0-1,0 0 0,1-1 0,-1 1 0,0 0 0,0 0 1,0 0-1,0 0 0,1-1 0,11-9-435,9 2 53,6 3-147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09:36.595"/>
    </inkml:context>
    <inkml:brush xml:id="br0">
      <inkml:brushProperty name="width" value="0.05" units="cm"/>
      <inkml:brushProperty name="height" value="0.05" units="cm"/>
    </inkml:brush>
  </inkml:definitions>
  <inkml:trace contextRef="#ctx0" brushRef="#br0">175 11 10130,'3'-11'3172,"-3"22"-2188,-3 24-770,-7 14-196,-3-1-1,-2 0 0,-1 0 1,-44 83-1,58-129-17,-10 19 1,12-20-1,-1-1 0,1 1 0,0-1-1,0 1 1,-1-1 0,1 1 0,-1-1 0,1 1-1,0-1 1,-1 1 0,1-1 0,-1 1 0,1-1 0,-1 0-1,1 1 1,-1-1 0,1 0 0,-1 1 0,1-1 0,-1 0-1,0 0 1,1 0 0,-1 0 0,1 1 0,-1-1-1,0 0 1,0 0 0,1-1-2,-1 0-1,1 0 1,-1 0 0,1 0-1,-1 0 1,1 0-1,0 0 1,0 0 0,-1-1-1,1 1 1,0 0-1,0 0 1,0 0 0,0 0-1,0 0 1,1 0-1,-1 0 1,0 0 0,0 0-1,1-1 1,0-3-9,13-67-126,33-103 0,-15 67 53,-35 127 16,1 1-1,1-1 0,2 38 0,14 80-29,-11-115 95,10 27 0,3 14-84,-17-63 86,1 0 1,-1 0 0,0 0 0,0 0 0,0 0-1,0 0 1,-1 1 0,1-1 0,0 0 0,0 0-1,0 0 1,0 0 0,0 0 0,0 0 0,0 0-1,0 0 1,0 0 0,0 0 0,0 0 0,0 1-1,0-1 1,0 0 0,0 0 0,0 0 0,0 0-1,0 0 1,0 0 0,-1 0 0,1 0 0,0 0-1,0 0 1,0 0 0,0 0 0,0 0 0,0 0-1,0 0 1,0 0 0,0 0 0,0 0 0,-1 0-1,1 0 1,0 0 0,0 0 0,0 0-1,0 0 1,0 0 0,0 0 0,0 0 0,0 0-1,0 0 1,-1 0 0,1 0 0,0 0 0,0 0-1,0 0 1,0 0 0,0 0 0,0 0 0,0 0-1,0-1 1,-11-4 14,-10-11 30,0-7 35,0-1 0,2-1 0,0-1 0,2 0 1,-15-31-1,32 56-70,-1 0 1,0 0 0,0 0 0,1-1-1,-1 1 1,1 0 0,-1-1-1,1 1 1,0-1 0,-1 1 0,1 0-1,0-1 1,0-2 0,0 4-7,0 0 1,1-1 0,-1 1 0,0 0-1,0-1 1,0 1 0,1 0 0,-1 0-1,0-1 1,0 1 0,1 0 0,-1 0-1,0 0 1,1-1 0,-1 1 0,0 0 0,1 0-1,-1 0 1,0 0 0,1 0 0,-1-1-1,0 1 1,1 0 0,-1 0 0,0 0-1,1 0 1,-1 0 0,1 0 0,-1 0-1,0 0 1,1 1 0,5 0 0,-1 0 1,0 1 0,1 0-1,-1 0 1,6 4 0,16 8-250,-14-6 170,1-1 1,-1 0-1,1-1 1,0-1-1,0 0 0,1-1 1,26 5-1,42-9-78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52.511"/>
    </inkml:context>
    <inkml:brush xml:id="br0">
      <inkml:brushProperty name="width" value="0.05" units="cm"/>
      <inkml:brushProperty name="height" value="0.05" units="cm"/>
    </inkml:brush>
  </inkml:definitions>
  <inkml:trace contextRef="#ctx0" brushRef="#br0">1 0 6505,'3'1'154,"0"0"-1,0 0 0,0 0 1,0 1-1,0-1 0,0 1 1,0 0-1,-1-1 0,1 1 1,-1 1-1,1-1 0,-1 0 1,0 0-1,1 1 0,-1 0 1,3 4-1,12 13 414,12 6-171,-1 2-1,-1 0 0,-2 2 1,36 54-1,101 172-18,-159-253-260,0 1-1,0-1 1,0 0-1,0-1 0,0 1 1,1 0-1,-1-1 1,1 0-1,0 0 1,0 0-1,6 2 0,51 14-222,-35-12 176,3 3-68,0 1 0,0 1 1,38 22-1,-49-23-9,-1 1 1,0 1-1,-1 0 0,0 1 1,-1 1-1,16 18 0,30 55 69,-11-15-16,-22-40-42,2-1-1,57 46 1,-87-77-4,59 45 12,107 61 0,5 3 4,245 166 487,-259-172-225,-45-27-143,-62-48 23,99 40 0,-45-23-87,-12-6-24,19 10 11,-85-31-1945,-24-23 1526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53.593"/>
    </inkml:context>
    <inkml:brush xml:id="br0">
      <inkml:brushProperty name="width" value="0.05" units="cm"/>
      <inkml:brushProperty name="height" value="0.05" units="cm"/>
    </inkml:brush>
  </inkml:definitions>
  <inkml:trace contextRef="#ctx0" brushRef="#br0">93 28 9066,'-7'-10'1744,"4"13"26,3-2-1709,0 1 0,0-1-1,0 0 1,1 0 0,-1 1 0,0-1 0,1 0 0,-1 0 0,1 1 0,-1-1 0,1 0-1,0 0 1,-1 0 0,1 0 0,0 0 0,1 1 0,1 0-53,-1 0-1,1-1 1,0 1-1,0-1 1,0 1 0,0-1-1,0 0 1,0 0 0,0-1-1,0 1 1,0-1-1,0 1 1,0-1 0,1 0-1,-1 0 1,0 0 0,0-1-1,0 1 1,0-1-1,0 0 1,1 0 0,3-2-1,2 0 27,-1 0-1,0-1 0,0 0 0,-1-1 1,1 0-1,-1 0 0,7-7 0,-8 4-30,-12 8-108,-15 10-47,-173 108 409,193-118-250,0 1-1,0 0 1,-1-1 0,1 1 0,0 0-1,0 0 1,0 0 0,0 0-1,0 0 1,0 0 0,0 0 0,0 0-1,0 0 1,1 0 0,-1 0-1,0 1 1,1-1 0,-1 0-1,1 1 1,-1-1 0,1 0 0,-1 2-1,2-2-11,0 0-1,-1 0 0,1 0 1,0 0-1,0 0 0,0 0 0,0 0 1,0 0-1,0-1 0,0 1 1,0 0-1,1-1 0,-1 1 0,0-1 1,0 1-1,0-1 0,1 0 1,-1 1-1,0-1 0,0 0 0,1 0 1,-1 0-1,3 0 0,20 2 5,0-1-1,0-1 0,0-2 0,0 0 1,0-1-1,30-9 0,-51 11 36,1 0-1,-1 0 0,0 0 1,0-1-1,0 1 0,0-1 0,-1 0 1,1 0-1,0 0 0,-1 0 1,4-4-1,-5 5-17,-1 1 0,0-1-1,1 1 1,-1-1 0,0 1 0,1-1 0,-1 1 0,0-1 0,0 0 0,1 1-1,-1-1 1,0 1 0,0-1 0,0 0 0,0 1 0,0-1 0,0 0 0,0 1-1,0-1 1,0 0 0,0 1 0,0-1 0,-1 1 0,1-2 0,-1 1 1,0 0 0,0 0 0,0 0 0,0 0 0,0 0 1,0 0-1,0 0 0,0 0 0,0 1 0,-1-1 1,1 0-1,0 1 0,-1-1 0,1 1 0,0-1 0,-2 1 1,-3-2-39,0 1 0,-1 0 0,1 0 1,0 1-1,0 0 0,0 0 0,-1 0 1,1 1-1,0 0 0,0 0 0,0 0 1,0 1-1,0 0 0,0 0 0,1 1 1,-1-1-1,0 1 0,1 1 0,0-1 1,0 1-1,0-1 0,0 2 0,1-1 1,-1 0-1,1 1 0,-6 8 0,4-5-45,1 0 0,-1 1 0,2 0 0,-1 0-1,1 0 1,0 0 0,1 1 0,0 0 0,0-1 0,1 1-1,1 0 1,0 0 0,0 0 0,1 1 0,1 18 0,0-25 61,-1 0 1,1 1-1,0-1 1,0 0 0,1 0-1,0 0 1,-1 0 0,1 0-1,0 0 1,1 0 0,-1-1-1,1 1 1,-1-1 0,1 0-1,0 0 1,0 0 0,1 0-1,-1 0 1,1 0-1,-1-1 1,1 0 0,0 0-1,0 0 1,0 0 0,0-1-1,0 1 1,0-1 0,0 0-1,5 1 1,1-2 30,0 1 1,0-1 0,0 0-1,-1-1 1,1 0-1,0-1 1,0 0-1,-1 0 1,1-1-1,-1-1 1,16-7 0,-7 2 81,0-2 0,-1 0 0,-1-1 0,30-26 0,-39 31-50,0 1-1,-1-1 1,0 0-1,-1 0 1,0-1 0,0 0-1,0 0 1,-1 0 0,0 0-1,0-1 1,-1 1 0,4-18-1,-7 23-51,0 1-1,1-1 1,-1 1-1,0-1 1,0 1-1,-1-1 1,1 1-1,0-1 1,-1 1-1,1-1 1,-1 1-1,0 0 0,0-1 1,0 1-1,0 0 1,0 0-1,-1-1 1,1 1-1,-1 0 1,1 0-1,-1 1 1,0-1-1,1 0 1,-1 0-1,0 1 1,0-1-1,0 1 1,-1 0-1,1 0 1,0-1-1,0 1 1,-1 1-1,1-1 1,-3-1-1,-6 0-74,1 0-1,-1 1 1,0 0 0,1 0-1,-1 1 1,-17 3 0,8-1-218,1 2 0,0 0 0,0 1 0,1 1 0,-1 1 0,1 0 0,0 2 0,-20 12 0,3 0-182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1.963"/>
    </inkml:context>
    <inkml:brush xml:id="br0">
      <inkml:brushProperty name="width" value="0.05" units="cm"/>
      <inkml:brushProperty name="height" value="0.05" units="cm"/>
    </inkml:brush>
  </inkml:definitions>
  <inkml:trace contextRef="#ctx0" brushRef="#br0">1 0 8834,'8'319'3549,"11"104"-2664,-1 79-387,-19-378 649,-3-188 2257,5 49-2941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1.112"/>
    </inkml:context>
    <inkml:brush xml:id="br0">
      <inkml:brushProperty name="width" value="0.05" units="cm"/>
      <inkml:brushProperty name="height" value="0.05" units="cm"/>
    </inkml:brush>
  </inkml:definitions>
  <inkml:trace contextRef="#ctx0" brushRef="#br0">31 16 11827,'-1'-1'86,"0"0"1,1 0 0,-1 0-1,0 0 1,1 0 0,-1 0-1,0 0 1,0 1 0,0-1 0,0 0-1,0 0 1,0 1 0,0-1-1,0 1 1,0-1 0,0 1-1,0-1 1,-1 1 0,1-1 0,0 1-1,-2 0 1,2 1-32,0 0 0,0 0-1,1 0 1,-1 1 0,0-1 0,1 0 0,-1 1-1,1-1 1,-1 0 0,1 1 0,0-1-1,-1 0 1,1 1 0,0-1 0,0 1 0,0-1-1,0 1 1,0-1 0,1 3 0,1 23 91,1 0 0,11 47 1,-5-32-71,48 313-1359,-37-114-2513,-18-198 3252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3.524"/>
    </inkml:context>
    <inkml:brush xml:id="br0">
      <inkml:brushProperty name="width" value="0.05" units="cm"/>
      <inkml:brushProperty name="height" value="0.05" units="cm"/>
    </inkml:brush>
  </inkml:definitions>
  <inkml:trace contextRef="#ctx0" brushRef="#br0">0 68 16412,'10'-4'1768,"-3"-1"536,-5 5-2416,6-1 184,2 1-208,11-6-240</inkml:trace>
  <inkml:trace contextRef="#ctx0" brushRef="#br0" timeOffset="1">208 8 18244,'-9'-3'1512,"8"0"-1112,5 3-2160,3-1 2008,3 1-472,2 0-272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2.392"/>
    </inkml:context>
    <inkml:brush xml:id="br0">
      <inkml:brushProperty name="width" value="0.05" units="cm"/>
      <inkml:brushProperty name="height" value="0.05" units="cm"/>
    </inkml:brush>
  </inkml:definitions>
  <inkml:trace contextRef="#ctx0" brushRef="#br0">1892 20 11698,'-6'4'985,"-1"-4"-625,0-2-128,0 0 360,1-1-112,-1-3-112,1 3-104,-7 3-336,-4 3-376,-10 7 408,-5 3-80,-9 7-104</inkml:trace>
  <inkml:trace contextRef="#ctx0" brushRef="#br0" timeOffset="1">523 1 6377,'-50'7'384,"-4"3"-336,1 0-40,-5-4 104,7 1-160,1-4-456,-1-3-248,3-2 616,-4-2-88,-4 0-120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2.831"/>
    </inkml:context>
    <inkml:brush xml:id="br0">
      <inkml:brushProperty name="width" value="0.05" units="cm"/>
      <inkml:brushProperty name="height" value="0.05" units="cm"/>
    </inkml:brush>
  </inkml:definitions>
  <inkml:trace contextRef="#ctx0" brushRef="#br0">459 63 9946,'-52'5'625,"-2"2"195,0-3 0,0-3 0,-78-7 0,124 5-746,0 0-1,0-1 1,0 0 0,0 0-1,1-1 1,-1 0 0,1-1-1,-1 1 1,1-1 0,0-1-1,1 1 1,-11-10-1,17 14-101,-1 0 0,1-1 0,0 1-1,-1 0 1,1 0 0,0-1-1,-1 1 1,1 0 0,0-1-1,0 1 1,-1 0 0,1-1-1,0 1 1,0-1 0,0 1-1,-1 0 1,1-1 0,0 1-1,0-1 1,0 1 0,0-1-1,0 1 1,0-1 0,0 1-1,0 0 1,0-1 0,0 1-1,0-1 1,0 1 0,0-1-1,0 1 1,1 0 0,-1-1-1,0 1 1,0-1 0,0 1-1,1 0 1,-1-1 0,0 1-1,0 0 1,1-1 0,-1 1-1,0 0 1,1-1 0,-1 1-1,0 0 1,1 0 0,-1-1-1,1 1 1,-1 0 0,0 0-1,1 0 1,-1 0 0,1 0-1,-1-1 1,1 1 0,-1 0-1,0 0 1,2 0 0,32-4-295,-27 4 218,37-3-317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3.938"/>
    </inkml:context>
    <inkml:brush xml:id="br0">
      <inkml:brushProperty name="width" value="0.05" units="cm"/>
      <inkml:brushProperty name="height" value="0.05" units="cm"/>
    </inkml:brush>
  </inkml:definitions>
  <inkml:trace contextRef="#ctx0" brushRef="#br0">0 145 10618,'36'7'510,"-1"-2"0,53 1-1,72-9-382,-143 2-109,599-69-154,-497 52 239,139-17 402,1 12 0,271 10 0,38 53 1049,-532-36-1500,30 5 35,-53-8-85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7.517"/>
    </inkml:context>
    <inkml:brush xml:id="br0">
      <inkml:brushProperty name="width" value="0.05" units="cm"/>
      <inkml:brushProperty name="height" value="0.05" units="cm"/>
    </inkml:brush>
  </inkml:definitions>
  <inkml:trace contextRef="#ctx0" brushRef="#br0">4 113 8530,'-3'-11'2125,"10"8"-558,23 8-34,-13-2-1641,32-2 131,86-9 0,4-1-448,347 31-118,-207-6 742,578-23 287,-557-5-507,400-21 22,-285 15-282,-167 9 109,437 19-1504,-383 1 1320,45 2-185,542 22 87,9-20 930,-681-10-370,159 13-110,-1 0 158,-241-14-94,385-3 0,-223-24 47,-41 2-70,346-26 144,-343 25 156,97 3-78,-65 5-342,365-14-17,-522 23-21,131 4-1421,-246 4 1339,-5 1-77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09.532"/>
    </inkml:context>
    <inkml:brush xml:id="br0">
      <inkml:brushProperty name="width" value="0.05" units="cm"/>
      <inkml:brushProperty name="height" value="0.05" units="cm"/>
    </inkml:brush>
  </inkml:definitions>
  <inkml:trace contextRef="#ctx0" brushRef="#br0">0 210 10274,'134'20'215,"237"4"0,137-35-497,-418 7 341,3187-90 2962,-3221 93-3006,1096-17 186,1-24-181,-250 0-30,190 17-215,-302 11-251,-675 11 436,1 6 0,-1 4 0,148 30 0,-193-23 47,179 35-4,4-23 197,-96-26-4,-75-2-84,113 14-1,-185-11-88,0 1 0,0 1 0,0 0 0,-1 0-1,0 1 1,1 1 0,9 5 0,-11 1-839,-14-15 644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49.624"/>
    </inkml:context>
    <inkml:brush xml:id="br0">
      <inkml:brushProperty name="width" value="0.05" units="cm"/>
      <inkml:brushProperty name="height" value="0.05" units="cm"/>
    </inkml:brush>
  </inkml:definitions>
  <inkml:trace contextRef="#ctx0" brushRef="#br0">0 62 11642,'5'-5'417,"1"1"0,-1-1 0,-1 0 0,1-1 0,-1 1 0,0-1 0,0 0 0,4-8 0,-8 14-392,0-1-1,0 1 0,0 0 1,0 0-1,0 0 0,0-1 1,0 1-1,0 0 0,0 0 1,0 0-1,0 0 0,0-1 1,0 1-1,0 0 0,0 0 0,0 0 1,0 0-1,0-1 0,0 1 1,0 0-1,0 0 0,1 0 1,-1 0-1,0 0 0,0-1 1,0 1-1,0 0 0,0 0 1,1 0-1,-1 0 0,0 0 1,0 0-1,0 0 0,0 0 1,1 0-1,-1 0 0,0 0 1,0 0-1,0 0 0,0 0 1,1-1-1,-1 2 0,0-1 1,0 0-1,0 0 0,0 0 1,1 0-1,-1 0 0,0 0 1,0 0-1,0 0 0,0 0 0,1 0 1,-1 0-1,0 0 0,0 0 1,0 0-1,0 1 0,0-1 1,1 0-1,-1 0 0,0 0 1,0 0-1,0 0 0,0 1 1,0-1-1,0 0 0,4 13 444,3 66-242,-5 98-1,-17 80-723,11-202 329,-14 192-994,18-207 854,4-22-21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50.057"/>
    </inkml:context>
    <inkml:brush xml:id="br0">
      <inkml:brushProperty name="width" value="0.05" units="cm"/>
      <inkml:brushProperty name="height" value="0.05" units="cm"/>
    </inkml:brush>
  </inkml:definitions>
  <inkml:trace contextRef="#ctx0" brushRef="#br0">22 563 13395,'-19'4'1560,"18"-4"-1536,1 0 1,0 0-1,0 0 0,0 0 0,0 0 0,0-1 1,-1 1-1,1 0 0,0 0 0,0 0 0,0 0 1,0 0-1,0 0 0,0-1 0,0 1 0,0 0 1,-1 0-1,1 0 0,0 0 0,0 0 0,0-1 1,0 1-1,0 0 0,0 0 0,0 0 0,0 0 1,0-1-1,0 1 0,0 0 0,0 0 0,0 0 1,0 0-1,0-1 0,0 1 0,0 0 0,0 0 1,1 0-1,-1 0 0,0 0 0,0-1 1,0 1-1,0 0 0,0 0 0,0 0 0,0 0 1,0 0-1,1 0 0,-1-1 0,3-3 102,1 0-1,0 0 1,0 1-1,0-1 1,5-3-1,49-37-8,-1-2-1,79-85 1,-76 67-36,-3-3 1,64-100 0,-108 153-17,-13 14-64,0 0 1,0 0-1,1 0 0,-1 0 0,0 0 1,0 0-1,1 0 0,-1 0 0,0 0 1,0 0-1,0 1 0,1-1 0,-1 0 1,0 0-1,0 0 0,0 0 0,0 1 1,1-1-1,-1 0 0,0 0 0,0 0 1,0 1-1,0-1 0,0 0 0,0 0 1,0 1-1,1-1 0,-1 0 0,0 0 1,0 0-1,0 1 0,0-1 0,0 0 1,0 0-1,0 1 0,0-1 0,0 0 1,-2 37 50,1-31-46,-3 41 72,-11 195-132,15-215 6,2 0 0,0 0 0,2 0 0,1 0 1,1-1-1,16 43 0,-19-62 41,-1-1 0,1 1-1,1-1 1,-1 0 0,1 0-1,0-1 1,1 1 0,6 6 0,-5-7-4,0-1 1,0 0 0,1-1 0,0 0 0,-1 0-1,13 4 1,-19-7 10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53.090"/>
    </inkml:context>
    <inkml:brush xml:id="br0">
      <inkml:brushProperty name="width" value="0.05" units="cm"/>
      <inkml:brushProperty name="height" value="0.05" units="cm"/>
    </inkml:brush>
  </inkml:definitions>
  <inkml:trace contextRef="#ctx0" brushRef="#br0">6 0 16596,'-5'0'1192,"5"13"-1128,2-4-112,8 4 160,6 5-416,7-1-1209,4 2 1257,6 0-272,3-4-184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0:54.848"/>
    </inkml:context>
    <inkml:brush xml:id="br0">
      <inkml:brushProperty name="width" value="0.05" units="cm"/>
      <inkml:brushProperty name="height" value="0.05" units="cm"/>
    </inkml:brush>
  </inkml:definitions>
  <inkml:trace contextRef="#ctx0" brushRef="#br0">74 79 11130,'0'-1'158,"0"-1"-1,0 1 1,0 0-1,0 0 1,0 0-1,0-1 1,-1 1-1,1 0 1,0 0-1,0-1 1,-1 1-1,1 0 1,-1 0-1,1 0 0,-1 0 1,0 0-1,1 0 1,-1 0-1,0 0 1,0 0-1,0 0 1,0 0-1,1 0 1,-3-1 629,-10-6 916,6 1-1213,0-1 0,1 1 0,-7-12 0,13 18-401,0 3-114,0-1-1,0 1 0,-1 0 0,1-1 0,0 1 0,-1 0 1,1-1-1,-1 1 0,1-1 0,-1 1 0,-1 2 0,-5 15-829,5-11 543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09.314"/>
    </inkml:context>
    <inkml:brush xml:id="br0">
      <inkml:brushProperty name="width" value="0.05" units="cm"/>
      <inkml:brushProperty name="height" value="0.05" units="cm"/>
    </inkml:brush>
  </inkml:definitions>
  <inkml:trace contextRef="#ctx0" brushRef="#br0">63 2 15179,'-4'-1'1273,"-3"1"-1041,4 13-144,0 5 376,0 14-216,2 6-96,-2 15-112,0 8-40,0 5 8,0 1-16,0-4-32,-1-1-32,3-14-192,-2-3-128,-2-18-297,0-6 561,0-13-136,1-7-104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8.616"/>
    </inkml:context>
    <inkml:brush xml:id="br0">
      <inkml:brushProperty name="width" value="0.05" units="cm"/>
      <inkml:brushProperty name="height" value="0.05" units="cm"/>
    </inkml:brush>
  </inkml:definitions>
  <inkml:trace contextRef="#ctx0" brushRef="#br0">427 49 13795,'1'-2'205,"0"1"0,0-1 0,-1 1 0,1-1 0,0 0 0,-1 1 0,1-1 0,-1 0 0,1 0 0,-1 1 0,0-1 1,0 0-1,0 0 0,0 0 0,0 1 0,0-1 0,-1-3 0,0 4-143,1 0 0,-1 0 1,0 0-1,1 0 0,-1 0 0,0 0 1,1 0-1,-1 1 0,0-1 0,0 0 0,0 1 1,0-1-1,0 0 0,0 1 0,0-1 1,0 1-1,0 0 0,0-1 0,0 1 1,0 0-1,0-1 0,0 1 0,0 0 1,0 0-1,0 0 0,-1 0 0,1 0 1,0 0-1,0 0 0,0 1 0,-1-1 0,-31 7-358,1 0-1,0 3 1,0 0-1,1 2 1,-55 29-1,70-32 142,0 1 0,0 0-1,1 1 1,1 0 0,-26 26-1,36-32 149,0-1 1,1 0-1,-1 1 0,1 0 0,0 0 0,0 0 1,1 0-1,-1 0 0,1 1 0,1-1 1,-1 1-1,1 0 0,0-1 0,0 1 1,0 0-1,1-1 0,0 1 0,0 0 0,0 0 1,1 0-1,0-1 0,0 1 0,3 8 1,-1-7 4,0-1 1,1 1 0,0-1 0,0 0 0,1 0 0,-1 0 0,1 0 0,1-1 0,-1 0 0,1 0 0,0 0 0,0-1 0,7 5 0,7 2 11,0-1 1,1 0 0,21 7 0,-10-7 4,0-1 1,1-1 0,0-2 0,0-1-1,0-2 1,0-1 0,1-2 0,-1-1-1,0-1 1,52-11 0,-25-5 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09.735"/>
    </inkml:context>
    <inkml:brush xml:id="br0">
      <inkml:brushProperty name="width" value="0.05" units="cm"/>
      <inkml:brushProperty name="height" value="0.05" units="cm"/>
    </inkml:brush>
  </inkml:definitions>
  <inkml:trace contextRef="#ctx0" brushRef="#br0">1 51 11138,'1'-29'1097,"13"16"-769,11 5-136,11 9 1072,4 4-952,10 5-184,2 3-56,6-1-40,0 3-8,-1-2 8,-5-3-8,-5-6-168,-1-4-112,-12-9 240,-5-2-72,-12-5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0.184"/>
    </inkml:context>
    <inkml:brush xml:id="br0">
      <inkml:brushProperty name="width" value="0.05" units="cm"/>
      <inkml:brushProperty name="height" value="0.05" units="cm"/>
    </inkml:brush>
  </inkml:definitions>
  <inkml:trace contextRef="#ctx0" brushRef="#br0">20 1 11851,'1'65'1606,"-10"86"0,1-37-782,7-86-669,-1 71 299,2-86-400,1-1 1,0 0-1,1 0 1,1 0-1,6 20 0,-8-31-52,0 1-1,-1 0 0,1 0 0,0 0 1,0-1-1,-1 1 0,2-1 0,-1 1 1,0 0-1,0-1 0,0 0 1,1 1-1,-1-1 0,0 0 0,1 0 1,-1 0-1,1 0 0,0 0 1,-1 0-1,1 0 0,0 0 0,0 0 1,-1-1-1,1 1 0,0-1 0,0 0 1,0 1-1,0-1 0,0 0 1,0 0-1,-1 0 0,1 0 0,0-1 1,0 1-1,0 0 0,0-1 1,0 1-1,-1-1 0,1 0 0,0 0 1,0 1-1,-1-1 0,3-2 0,7-4-6,0 0-1,-1-1 0,1 0 0,15-17 0,-25 23 9,29-31-6,-23 23-3,1 2 0,-1-1 1,2 1-1,-1 0 0,1 0 0,0 1 0,1 1 1,14-9-1,-23 15 6,0-1 1,0 1 0,0 0-1,0 0 1,0-1-1,0 1 1,0 0-1,0 0 1,0 0-1,0 0 1,0 0-1,0 1 1,0-1-1,-1 0 1,1 0 0,0 1-1,0-1 1,0 0-1,0 1 1,0-1-1,0 1 1,0-1-1,-1 1 1,1 0-1,0-1 1,-1 1-1,1 0 1,0-1 0,-1 1-1,1 0 1,-1 0-1,1 0 1,-1 0-1,1-1 1,-1 1-1,1 0 1,-1 0-1,0 0 1,0 0-1,1 0 1,-1 0 0,0 2-1,2 6 18,-1 0 1,0 0-1,-1 15 0,0-16-13,0-1-3,1 27 51,-1-1 0,-9 63-1,9-94 546,4-12-458,5-19-107,4-11 94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0.599"/>
    </inkml:context>
    <inkml:brush xml:id="br0">
      <inkml:brushProperty name="width" value="0.05" units="cm"/>
      <inkml:brushProperty name="height" value="0.05" units="cm"/>
    </inkml:brush>
  </inkml:definitions>
  <inkml:trace contextRef="#ctx0" brushRef="#br0">96 1 15555,'-3'4'209,"1"0"1,-1 0-1,0-1 0,0 1 0,0 0 0,-1-1 0,1 0 0,-4 3 1,2-2-85,0 0 1,1 1 0,0-1 0,-6 8 0,5-3-116,0 0 1,0 1-1,1 0 1,0 0 0,1 0-1,-4 19 1,5-24-27,2 0 0,-1 1 0,0-1 0,1 0 0,0 1 0,1-1 0,-1 0-1,1 1 1,0-1 0,0 0 0,0 0 0,1 0 0,0 0 0,0 0 0,4 7 0,-5-11 9,-1 0 0,1 1 0,0-1 0,0 0 0,0 0 0,0 0 0,0 0 0,0 0 0,1 0 0,-1 0 0,0 0 0,0 0 0,1-1 0,-1 1 0,0 0 0,1-1 0,-1 1 0,1-1 0,-1 0 0,1 1 0,-1-1 0,3 0 0,-2 0 3,0 0 1,0-1-1,0 0 0,0 1 0,0-1 1,0 0-1,0 0 0,0 0 1,0 0-1,0 0 0,0-1 1,-1 1-1,4-3 0,1-2 46,-1-1 0,1 0 0,-1 0 0,-1 0 0,1 0 0,5-15 0,0-8 364,-16 53 163,-4 27-453,9-38-124,0 0 1,1 0-1,0 0 1,1 0-1,0 0 1,1 0-1,4 12 0,-6-21 3,1 0-1,1 0 0,-1 0 0,0-1 1,1 1-1,-1 0 0,1-1 0,0 1 1,0-1-1,0 0 0,0 1 0,0-1 1,0 0-1,1 0 0,-1-1 0,0 1 0,1 0 1,0-1-1,0 0 0,-1 1 0,1-1 1,0 0-1,0 0 0,0-1 0,0 1 1,0-1-1,0 1 0,0-1 0,0 0 1,0 0-1,0 0 0,5-2 0,-2 2-128,0-1 0,0 0 0,-1 0 0,1-1 0,-1 0 0,1 0 1,-1 0-1,0 0 0,0-1 0,0 0 0,0 0 0,0 0 0,-1-1 0,1 0 0,-1 0 0,0 0 0,0 0 0,0 0 0,-1-1 0,0 0 0,0 0 0,0 0 0,0 0 0,-1 0 0,3-7 0,-1-20-473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1.035"/>
    </inkml:context>
    <inkml:brush xml:id="br0">
      <inkml:brushProperty name="width" value="0.05" units="cm"/>
      <inkml:brushProperty name="height" value="0.05" units="cm"/>
    </inkml:brush>
  </inkml:definitions>
  <inkml:trace contextRef="#ctx0" brushRef="#br0">41 322 17364,'0'-5'1304,"-5"13"-1056,0 7-120,0 15 448,-2 2-168,0 5-272,1 2-80,2-2-120,3-1-96,1-9-200,2-4-96,1-10-304,0-4 24,3-8 448,-2-2-192,5-7-40</inkml:trace>
  <inkml:trace contextRef="#ctx0" brushRef="#br0" timeOffset="0.5">84 1 16115,'-13'1'1073,"1"13"-1113,-2 1-200,3-2 488,8-2-232,4-1-112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1.579"/>
    </inkml:context>
    <inkml:brush xml:id="br0">
      <inkml:brushProperty name="width" value="0.05" units="cm"/>
      <inkml:brushProperty name="height" value="0.05" units="cm"/>
    </inkml:brush>
  </inkml:definitions>
  <inkml:trace contextRef="#ctx0" brushRef="#br0">35 1 12787,'-12'61'1101,"3"0"0,-2 68-1,9 124 172,2-211-1011,0-9-136,0 16-198,1 0-1,3-1 1,13 67-1,-17-112-29,1-1 0,-1 1 0,1-1 0,0 1 0,0-1 0,0 1 0,1-1 0,-1 0 0,0 1 0,1-1 0,0 0 0,-1 0 0,1 0 0,0 0 0,0-1 0,2 3 0,-2-3-55,0-1 0,0 1 0,-1-1 0,1 1 0,0-1 0,0 0 0,0 1 0,0-1 0,0 0 0,0 0 0,0 0 0,0-1 0,0 1 0,-1 0-1,1-1 1,0 1 0,0-1 0,0 0 0,0 0 0,-1 1 0,1-1 0,0 0 0,2-2 0,22-15-545,0-2-1,-1 0 0,0-2 0,-2 0 1,37-48-1,-57 66 809,3-3 410,0 0 0,0 0-1,-1-1 1,-1 1 0,1-1-1,-1-1 1,0 1 0,-1-1-1,3-9 1,-6 17-472,1 0 1,-1 0 0,0 1-1,0-1 1,0 0 0,1 0-1,-1 0 1,0 0 0,0 1-1,0-1 1,0 0-1,0 0 1,0 0 0,-1 0-1,1 0 1,0 1 0,0-1-1,0 0 1,-1 0 0,1 0-1,-1 1 1,1-1-1,0 0 1,-1 1 0,1-1-1,-1 0 1,0 1 0,1-1-1,-1 0 1,1 1 0,-1-1-1,0 1 1,0-1 0,1 1-1,-1 0 1,0-1-1,0 1 1,1 0 0,-1-1-1,0 1 1,0 0 0,0 0-1,0 0 1,-1-1 0,-1 2 110,0-1 0,0 0 1,-1 1-1,1 0 1,0-1-1,0 1 1,0 1-1,0-1 0,0 0 1,0 1-1,-3 2 1,-3 2-67,0 1 0,0 0 0,0 1 0,1 0 1,0 0-1,1 1 0,0-1 0,0 2 0,1-1 1,0 1-1,1 0 0,0 0 0,-4 15 1,8-24-92,1 1 0,-1 0 0,1-1 0,0 1 0,-1 0 0,1-1 0,0 1 0,0 0 1,0-1-1,1 1 0,-1 0 0,0-1 0,0 1 0,1 0 0,-1-1 0,2 2 1,-2-2 0,1 0 1,0 0 0,-1-1-1,1 1 1,0-1 0,-1 1-1,1 0 1,0-1 0,0 1-1,-1-1 1,1 0 0,0 1-1,0-1 1,0 0 0,0 1-1,0-1 1,0 0 0,0 0-1,0 0 1,1 0 0,3 0 0,1-1 1,-1 1-1,0-1 1,0-1-1,0 1 1,-1-1-1,1 0 1,8-4-1,48-34 44,-47 30-64,-1 1 0,1 0 0,0 1 1,20-8-1,-32 15 8,-1 0 0,1 1-1,0-1 1,-1 1 0,1-1 0,0 1 0,0 0 0,-1-1 0,1 1 0,0 0 0,0 0-1,0 0 1,-1 0 0,1 1 0,0-1 0,0 0 0,-1 1 0,1 0 0,0-1 0,-1 1-1,1 0 1,0 0 0,-1-1 0,1 1 0,-1 0 0,0 1 0,1-1 0,-1 0-1,0 0 1,1 1 0,-1-1 0,0 0 0,0 1 0,0-1 0,1 3 0,1 5-41,0-1 0,0 1 0,-1 0 1,0 0-1,2 16 0,-1-1 35,-3-23 16,0-1 0,0 1-1,0-1 1,0 1-1,1-1 1,-1 1 0,0-1-1,0 0 1,0 1-1,0-1 1,0 1 0,1-1-1,-1 0 1,0 1 0,0-1-1,1 1 1,-1-1-1,0 0 1,0 1 0,1-1-1,-1 0 1,0 0 0,1 1-1,-1-1 1,1 0-1,-1 0 1,0 1 0,1-1-1,-1 0 1,1 0-1,-1 0 1,0 0 0,2 1-1,-1-2-17,0 1-1,0-1 0,0 1 0,0-1 0,0 1 1,0-1-1,0 1 0,0-1 0,0 0 1,0 0-1,0 1 0,1-3 0,23-32-364,-23 32 415,18-29-159,5-8-40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2.010"/>
    </inkml:context>
    <inkml:brush xml:id="br0">
      <inkml:brushProperty name="width" value="0.05" units="cm"/>
      <inkml:brushProperty name="height" value="0.05" units="cm"/>
    </inkml:brush>
  </inkml:definitions>
  <inkml:trace contextRef="#ctx0" brushRef="#br0">114 161 13019,'0'4'268,"-1"1"1,0-1-1,1 0 0,-1 0 1,-1 0-1,1 1 1,0-1-1,-1 0 0,0-1 1,0 1-1,-3 4 1,-33 39 1512,3-2-1106,31-40-685,1 1 1,1 0-1,-1-1 0,1 1 1,0 0-1,0 0 1,1 1-1,-1-1 0,1 7 1,1-11-8,-1-1 0,1 1 0,1-1 0,-1 1 0,0-1 0,0 1 0,0-1 0,1 0 0,-1 1 0,1-1 0,-1 1 0,1-1 0,0 0 0,-1 1 0,1-1 0,0 0 0,0 0 0,0 0 0,0 0 0,0 0 0,0 0 0,0 0 0,0 0 1,1 0-1,-1 0 0,0 0 0,0-1 0,1 1 0,-1 0 0,1-1 0,-1 1 0,0-1 0,1 0 0,-1 1 0,1-1 0,-1 0 0,1 0 0,-1 0 0,1 0 0,-1 0 0,1-1 0,-1 1 0,2-1 0,5 0-26,1-1-1,-1 0 0,-1 0 1,1-1-1,0 0 0,-1-1 1,1 0-1,-1 0 1,0 0-1,0-1 0,-1 0 1,10-9-1,1-2 3,0-2 1,28-38-1,-21 22 148,22-44 0,-37 60 5,0 0 0,-2-1 0,0 0 0,7-31 1,-11 27 131,-3 23-240,0 0 1,0-1 0,0 1 0,0 0 0,0 0-1,0 0 1,0 0 0,0-1 0,0 1 0,0 0-1,0 0 1,0 0 0,0 0 0,0-1 0,0 1-1,0 0 1,0 0 0,0 0 0,0 0 0,-1-1-1,1 1 1,0 0 0,0 0 0,0 0 0,0 0-1,0 0 1,0 0 0,0-1 0,-1 1 0,1 0-1,0 0 1,0 0 0,0 0 0,0 0 0,0 0-1,-1 0 1,1 0 0,0 0 0,0 0 0,0 0-1,0 0 1,-1 0 0,1-1 0,0 1-1,0 0 1,0 1 0,0-1 0,-1 0 0,1 0-1,0 0 1,0 0 0,0 0 0,0 0 0,-1 0-1,1 0 1,0 0 0,0 0 0,0 0 0,0 0-1,-1 0 1,1 1 0,-9 7 114,-1 12-80,0 0 1,0 0 0,2 1 0,1 0 0,-9 40-1,12-44-99,1-1 0,1 1 0,0 0 0,1 0 0,2 32 0,0-44 61,0 0-1,0 0 1,0-1-1,0 1 1,0 0 0,1-1-1,0 1 1,0-1-1,1 1 1,-1-1-1,1 0 1,0 0 0,0 0-1,0-1 1,0 1-1,1-1 1,-1 1-1,1-1 1,0 0 0,0-1-1,0 1 1,0-1-1,1 1 1,-1-1-1,5 1 1,30 5-81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2.491"/>
    </inkml:context>
    <inkml:brush xml:id="br0">
      <inkml:brushProperty name="width" value="0.05" units="cm"/>
      <inkml:brushProperty name="height" value="0.05" units="cm"/>
    </inkml:brush>
  </inkml:definitions>
  <inkml:trace contextRef="#ctx0" brushRef="#br0">17 1 12667,'-2'1'1874,"0"9"-1275,-1 14 91,2-9-429,-6 86 472,5 104 0,3-201-718,-1 0 0,0-1 0,1 1 0,-1 0 0,1 0 0,0 0 0,0 0 0,1-1 0,-1 1 0,1-1 0,3 6 0,-4-8-11,0 0-1,0 0 0,0 0 0,1 0 1,-1-1-1,0 1 0,1 0 0,-1 0 1,1-1-1,-1 1 0,1-1 0,-1 0 1,1 1-1,-1-1 0,1 0 0,-1 0 1,1 0-1,-1 0 0,1 0 0,-1 0 0,1 0 1,0 0-1,-1-1 0,1 1 0,-1-1 1,0 1-1,1-1 0,-1 0 0,1 1 1,-1-1-1,2-2 0,37-19 37,26-12-52,-61 31-3,1 1 1,0 0 0,0 0 0,0 1-1,0-1 1,0 1 0,1 1 0,-1-1 0,7 1-1,-10 1 7,-1-1 0,0 1 0,1-1 0,-1 1 0,1 0-1,-1 0 1,0 0 0,0 0 0,1 0 0,-1 0 0,0 1-1,0-1 1,0 1 0,0-1 0,-1 1 0,1 0 0,0 0-1,-1 0 1,2 2 0,2 4-52,-1 0-1,0 0 1,5 16-1,-1-2-244,-8-21 287,1-1 1,-1 0-1,0 1 1,0-1-1,0 1 1,0-1-1,1 0 0,-1 1 1,0-1-1,0 0 1,1 1-1,-1-1 1,0 0-1,1 1 1,-1-1-1,0 0 1,1 0-1,-1 1 1,0-1-1,1 0 1,-1 0-1,0 0 1,1 1-1,-1-1 1,1 0-1,-1 0 1,0 0-1,1 0 1,-1 0-1,1 0 0,-1 0 1,1 0-1,-1 0 1,0 0-1,1 0 1,-1 0-1,1 0 1,-1 0-1,0-1 1,1 1-1,-1 0 1,1 0-1,-1 0 1,0-1-1,1 1 1,-1 0-1,0 0 1,1-1-1,-1 1 1,0 0-1,1-1 1,-1 1-1,0 0 0,0-1 1,1 1-1,-1-1 1,16-24-228,-16 24 234,16-32-283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3.151"/>
    </inkml:context>
    <inkml:brush xml:id="br0">
      <inkml:brushProperty name="width" value="0.05" units="cm"/>
      <inkml:brushProperty name="height" value="0.05" units="cm"/>
    </inkml:brush>
  </inkml:definitions>
  <inkml:trace contextRef="#ctx0" brushRef="#br0">66 396 12795,'-2'7'367,"-1"-1"0,1 1 0,-1-1 0,-1 0 1,1 1-1,-1-1 0,0-1 0,0 1 0,0-1 0,-1 1 0,0-1 1,-10 8-1,15-13-361,0 0 0,-1 0 1,1 0-1,0 0 0,0 0 1,0 1-1,0-1 0,-1 0 1,1 0-1,0 0 0,0 0 1,0 0-1,-1 0 0,1 0 1,0 0-1,0 0 0,0 0 1,0 0-1,-1 0 0,1 0 1,0 0-1,0 0 0,0 0 1,-1 0-1,1 0 0,0 0 1,0 0-1,0 0 0,0-1 1,-1 1-1,1 0 0,0 0 1,0 0-1,0 0 0,0 0 0,0 0 1,-1-1-1,1 1 0,0 0 1,0 0-1,0 0 0,0 0 1,0 0-1,0-1 0,0 1 1,0 0-1,0 0 0,0 0 1,0-1-1,0 1 0,-1 0 1,1 0-1,0 0 0,0 0 1,1-1-1,-1 1 0,0 0 1,0-1-1,3-1-217,4 10 101,2 8 17,6 13-35,-14-27 125,-1-1-1,1 0 1,0 0-1,0 0 0,0 0 1,-1-1-1,1 1 1,0 0-1,0 0 1,0 0-1,0-1 0,0 1 1,1 0-1,-1-1 1,0 1-1,0-1 0,0 0 1,0 1-1,3-1 1,-1-1 13,-1 0 0,1 0 0,0-1 1,-1 0-1,1 1 0,-1-1 0,0 0 0,1 0 1,-1 0-1,0-1 0,0 1 0,-1 0 1,1-1-1,1-2 0,5-6 46,37-45-126,-2-2 1,-3-1-1,-3-3 1,48-106-1,-79 156 68,-1 3 23,-1 0-1,0 0 1,-1 0-1,0 0 1,0-1-1,2-13 0,-5 23-17,0 0-1,0 0 1,0 0-1,0-1 0,0 1 1,0 0-1,0 0 0,0 0 1,0-1-1,0 1 1,0 0-1,0 0 0,0 0 1,0 0-1,0-1 0,0 1 1,0 0-1,0 0 1,0 0-1,0 0 0,0-1 1,0 1-1,0 0 1,0 0-1,0 0 0,0 0 1,-1-1-1,1 1 0,0 0 1,0 0-1,0 0 1,0 0-1,0 0 0,0 0 1,-1-1-1,1 1 0,0 0 1,0 0-1,0 0 1,0 0-1,0 0 0,-1 0 1,1 0-1,-7 6 58,-5 13-3,1 13-22,1 0 0,1 1 1,2 1-1,1-1 0,2 1 1,2 0-1,0-1 0,3 1 1,5 47-1,-3-62-10,0 0 0,8 21 0,-10-36-24,0 1-1,1 0 1,0-1 0,0 1-1,0-1 1,1 1 0,-1-1-1,1 0 1,0 0 0,0 0-1,1-1 1,-1 1 0,5 3-1,-7-7-11,-1 1 0,1-1 0,0 1 0,-1-1 0,1 0 0,0 1 0,-1-1 0,1 0 1,0 1-1,-1-1 0,1 0 0,0 0 0,0 0 0,-1 0 0,1 0 0,0 1 0,0-1 0,-1-1 0,1 1 0,0 0 0,-1 0 0,1 0 0,0 0 0,0 0 0,-1-1 0,1 1 0,0 0 0,-1-1 0,1 1 0,0 0 0,-1-1 0,1 1 0,-1-1 1,1 1-1,0-1 0,-1 1 0,0-1 0,1 0 0,-1 1 0,1-1 0,-1 1 0,0-1 0,1 0 0,-1 1 0,0-1 0,1 0 0,-1 0 0,0 1 0,0-2 0,1-2-104,0-1-1,0 1 1,-1 0 0,1-1-1,-1 1 1,0 0 0,-1-8-1,-4-8-711,0 0-1,-2 0 1,0 1 0,-1 0-1,-20-35 1,2 11-502,-42-51-1,59 82 1347,6 7 68,-1 0 1,0 0-1,0 0 1,0 0-1,0 1 1,-1-1-1,0 1 1,0 0 0,0 1-1,-1-1 1,-7-3-1,12 6-14,1 1 0,-1 0-1,1 0 1,0-1 0,-1 1-1,1 0 1,-1 0 0,1 0-1,-1 0 1,1 0 0,0 0-1,-1 0 1,1 0 0,-1 0-1,1 0 1,-1 0 0,1 0-1,-1 0 1,1 0 0,-1 0 0,1 0-1,0 0 1,-1 0 0,1 1-1,-1-1 1,5 9 1692,18 12-463,-13-16-1268,1 0 0,-1-1-1,1 0 1,-1-1 0,1 0-1,0 0 1,0-1 0,0 0 0,16 0-1,3-2 12,-1 0-1,33-5 0,1-4-42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3.596"/>
    </inkml:context>
    <inkml:brush xml:id="br0">
      <inkml:brushProperty name="width" value="0.05" units="cm"/>
      <inkml:brushProperty name="height" value="0.05" units="cm"/>
    </inkml:brush>
  </inkml:definitions>
  <inkml:trace contextRef="#ctx0" brushRef="#br0">147 11 15611,'8'-11'2568,"-12"22"-1138,-2 3-1171,-85 266 155,66-198-761,0-1-702,21-72-1927,13-41 2328,6-18-131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4.077"/>
    </inkml:context>
    <inkml:brush xml:id="br0">
      <inkml:brushProperty name="width" value="0.05" units="cm"/>
      <inkml:brushProperty name="height" value="0.05" units="cm"/>
    </inkml:brush>
  </inkml:definitions>
  <inkml:trace contextRef="#ctx0" brushRef="#br0">90 1 13387,'0'0'17,"0"0"0,0 0 0,0 0 0,0 0 0,0 0 0,1 0 0,-1 0 0,0 0 0,0 0 1,0 0-1,0 0 0,0 0 0,0 0 0,0 0 0,1 0 0,-1 0 0,0 0 0,0 0 0,0 0 0,0 0 0,0 0 0,0 0 0,0 0 0,0 0 1,1 0-1,-1 0 0,0 0 0,0 0 0,0 0 0,0 0 0,0 0 0,0 1 0,0-1 0,0 0 0,0 0 0,0 0 0,0 0 0,0 0 0,0 0 1,0 0-1,0 0 0,0 0 0,0 1 0,0-1 0,1 0 0,-1 0 0,0 0 0,0 0 0,-1 0 0,1 0 0,0 0 0,0 1 0,0-1 0,0 0 1,0 0-1,0 0 0,0 0 0,0 0 0,0 0 0,0 0 0,0 0 0,0 1 0,0-1 0,0 0 0,0 0 0,0 0 0,0 0 0,-1 0 0,1 0 1,-4 18 353,-8 22-53,11-39-267,-17 54 264,2 1 1,3 1 0,2 0-1,-6 107 1,17-160-311,3 53 89,-3-54-93,0 0 0,0-1 0,1 1 1,0 0-1,-1-1 0,1 1 0,0-1 0,0 1 0,0-1 0,1 1 1,-1-1-1,1 0 0,-1 1 0,1-1 0,0 0 0,0 0 0,2 2 1,-3-4-3,-1 1 1,0-1 0,1 0 0,-1 0 0,0 0 0,1 0-1,-1 0 1,0 0 0,1 1 0,-1-1 0,0 0 0,1 0-1,-1 0 1,0 0 0,1 0 0,-1 0 0,0-1 0,1 1-1,-1 0 1,0 0 0,1 0 0,-1 0 0,0 0 0,1 0-1,-1-1 1,0 1 0,1 0 0,-1 0 0,0 0-1,0-1 1,1 1 0,-1 0 0,0 0 0,0-1 0,1 1-1,-1 0 1,0 0 0,0-1 0,0 1 0,0 0 0,1-1-1,-1 1 1,0 0 0,0-1 0,0 1 0,0 0 0,0-1-1,0 1 1,0-1 0,0 1 0,0 0 0,0-1 0,0 0-1,0-21 37,0 21-34,-4-30 33,-9-36-1,8 46-23,1 0 0,1-1-1,0 1 1,1-32-1,3 51-10,-1-1-1,0 1 0,1 0 1,-1 0-1,1-1 0,0 1 1,0 0-1,0 0 0,0 0 0,0 0 1,0 0-1,1 0 0,-1 0 1,1 0-1,-1 0 0,1 0 1,0 1-1,0-1 0,0 1 1,0-1-1,0 1 0,0 0 0,0 0 1,0 0-1,0 0 0,0 0 1,1 0-1,2 0 0,7-1 5,1-1 0,-1 2 0,1 0 0,15 1 0,-13 0 11,2-1-8,0 1-1,1 1 1,-1 0 0,24 6-1,-35-5-5,-1-1-1,1 1 1,-1 1-1,0-1 1,1 1-1,-1 0 1,0 0-1,-1 0 1,1 1-1,0-1 0,-1 1 1,0 0-1,0 1 1,0-1-1,0 1 1,5 9-1,-4-3-11,0 0 0,-1 0 0,0 1 0,3 14 0,0-4-6,-7-21 16,0-1 0,0 1-1,0 0 1,0-1 0,0 1-1,1 0 1,-1-1 0,0 1-1,1 0 1,-1-1 0,0 1-1,1-1 1,-1 1 0,1-1-1,-1 1 1,1-1 0,-1 1-1,1-1 1,-1 0 0,1 1-1,-1-1 1,1 1-1,-1-1 1,1 0 0,0 0-1,-1 1 1,2-1 0,-1 0-2,0 0 0,0-1 0,1 1 0,-1 0 0,0-1 1,0 1-1,0 0 0,0-1 0,0 1 0,0-1 0,0 0 0,0 1 0,0-1 1,1-1-1,6-6-17,0 1 0,11-18 0,-12 16 19,-4 5-5,0 0 0,1 0-1,-1 0 1,1 1 0,0 0 0,0-1 0,0 1 0,0 1-1,0-1 1,8-3 0,-11 6 5,0 0 1,0 0-1,-1 0 0,1 0 1,0 0-1,-1 0 1,1 0-1,0 0 0,-1 0 1,1 1-1,0-1 0,-1 0 1,1 0-1,0 1 0,-1-1 1,1 1-1,-1-1 1,1 0-1,-1 1 0,1-1 1,-1 1-1,1-1 0,-1 1 1,1-1-1,-1 1 0,1 0 1,-1-1-1,0 1 1,0-1-1,1 1 0,-1 0 1,0-1-1,0 1 0,0 0 1,1 0-1,-1-1 0,0 1 1,0 0-1,0-1 1,0 2-1,1 35 50,-1-31-37,-6 83 345,11-98-366,4-25 35,3-9-8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9.045"/>
    </inkml:context>
    <inkml:brush xml:id="br0">
      <inkml:brushProperty name="width" value="0.05" units="cm"/>
      <inkml:brushProperty name="height" value="0.05" units="cm"/>
    </inkml:brush>
  </inkml:definitions>
  <inkml:trace contextRef="#ctx0" brushRef="#br0">139 1 13243,'-1'0'113,"0"0"0,-1 0 1,1-1-1,0 1 0,0 0 0,0 1 1,-1-1-1,1 0 0,0 0 1,0 0-1,-1 1 0,1-1 0,0 1 1,0-1-1,0 1 0,0-1 1,0 1-1,0-1 0,0 1 0,0 0 1,0 0-1,0 0 0,0 0 0,0-1 1,0 1-1,1 0 0,-1 0 1,0 1-1,1-1 0,-1 0 0,1 0 1,-1 0-1,1 1 0,-5 9 10,0-1 0,-4 19 0,6-21-96,-19 68-122,3 1 0,4 1 0,3 0 0,-4 159-1,20-214-263,-2-23 180,1-12 96,-2-9-43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4.928"/>
    </inkml:context>
    <inkml:brush xml:id="br0">
      <inkml:brushProperty name="width" value="0.05" units="cm"/>
      <inkml:brushProperty name="height" value="0.05" units="cm"/>
    </inkml:brush>
  </inkml:definitions>
  <inkml:trace contextRef="#ctx0" brushRef="#br0">20 1 12555,'-3'45'3861,"-7"52"-2619,3 103 1,16-225-725,2-36-283,-3-1-1,1-89 1,-5 159-341,0 0-1,0-1 1,0 0 0,1 1 0,8 8-1,-11-13 92,1 0-1,0-1 0,0 1 1,-1-1-1,1 0 0,1 0 1,-1 0-1,0 0 0,0 0 1,1-1-1,-1 0 0,1 1 1,-1-1-1,8 1 0,-5-2 7,0 0 0,0 0-1,0 0 1,0 0-1,-1-1 1,1 0 0,0-1-1,10-3 1,-6 2 17,0-2 0,0 0 1,-1 0-1,0-1 0,0 0 0,0 0 0,-1-1 1,0 0-1,14-16 0,-20 22-12,-1 0 0,0-1 0,0 1 0,0 0 0,-1-1 0,1 1 0,0-1 0,0 1 0,-1-1 0,1 1 0,-1-1 0,1-1 0,-2 3-3,0 1 0,0-1 1,0 0-1,0 1 0,0-1 0,1 1 0,-1-1 1,0 1-1,0 0 0,0-1 0,0 1 0,1 0 1,-1 0-1,0 0 0,1-1 0,-1 1 0,1 0 1,-1 0-1,0 1 0,-13 17-106,1 1-1,-19 37 1,27-47 84,0 0 0,1 1 0,0-1 0,1 1 1,0 0-1,1 0 0,-2 22 0,4-32 27,0 1 0,0 0 0,0-1 0,0 1 0,0-1 0,1 1 0,-1 0 1,0-1-1,1 1 0,-1-1 0,1 1 0,-1-1 0,1 1 0,0-1 0,0 1 0,0-1 0,-1 0 0,1 0 0,0 1 0,1-1 0,1 2 0,-2-3-1,1 1 1,-1 0-1,1-1 1,0 1-1,-1-1 1,1 0-1,0 0 1,-1 1-1,1-1 0,0 0 1,-1 0-1,1-1 1,0 1-1,0 0 1,-1 0-1,4-2 1,4-1-6,1-1 0,-1-1 0,0 1 0,0-2 1,11-7-1,5-8-74,0-2-1,-1-1 1,-1 0 0,-2-2-1,20-29 1,-2 4-44,-39 51 122,0 0-1,0 0 1,0 0 0,0 1 0,0-1-1,0 0 1,0 0 0,0 0 0,0 0-1,0 0 1,0 1 0,1-1 0,-1 0 0,0 0-1,0 0 1,0 0 0,0 0 0,0 1-1,0-1 1,1 0 0,-1 0 0,0 0-1,0 0 1,0 0 0,0 0 0,0 0 0,1 0-1,-1 0 1,0 0 0,0 1 0,0-1-1,0 0 1,1 0 0,-1 0 0,0 0-1,0 0 1,0 0 0,1 0 0,-1 0 0,0 0-1,0-1 1,0 1 0,0 0 0,1 0-1,-1 0 1,0 0 0,0 0 0,0 0 0,0 0-1,0 0 1,1 0 0,-1-1 0,0 1-1,0 0 1,0 0 0,0 0 0,0 0-1,0 0 1,0 0 0,1-1 0,-1 1 0,0 0-1,0 0 1,0 0 0,0 0 0,0-1-1,0 1 1,0 0 0,0 0 0,0 7 16,1 1 1,-2 0-1,1 0 1,-1 0-1,0-1 1,-3 10-1,-3 22 271,6-27-181,-2 46 345,3-55-424,0-1 0,0 1 0,0 0-1,0-1 1,1 1 0,-1-1 0,1 1 0,0-1-1,-1 1 1,1-1 0,0 1 0,1-1-1,-1 0 1,0 1 0,1-1 0,-1 0 0,4 3-1,-4-5-27,-1 1-1,1-1 0,0 1 1,0-1-1,0 0 1,0 1-1,0-1 0,-1 0 1,1 0-1,0 0 0,0 0 1,0 0-1,0 0 1,0 0-1,0 0 0,0 0 1,0 0-1,0 0 0,0-1 1,-1 1-1,1 0 0,0 0 1,0-1-1,0 1 1,0-1-1,-1 1 0,1-1 1,0 1-1,0-1 0,-1 0 1,1 1-1,-1-1 1,1 0-1,0 1 0,-1-1 1,1-1-1,17-30 188,-5 2-221,-3-2 11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5.415"/>
    </inkml:context>
    <inkml:brush xml:id="br0">
      <inkml:brushProperty name="width" value="0.05" units="cm"/>
      <inkml:brushProperty name="height" value="0.05" units="cm"/>
    </inkml:brush>
  </inkml:definitions>
  <inkml:trace contextRef="#ctx0" brushRef="#br0">1 0 13891,'1'2'427,"1"0"0,0-1 0,0 1 0,0 0-1,0-1 1,0 0 0,1 0 0,3 2 0,37 15-288,52 11-2093,-46-21 335,79 3 0,-127-11 1649,0 0 1,0-1-1,0 2 0,-1-1 0,1 0 1,0 0-1,0 0 0,0 0 1,0 0-1,-1 1 0,1-1 0,0 0 1,0 1-1,0-1 0,-1 1 0,1-1 1,0 1-1,-1-1 0,1 1 1,0-1-1,-1 1 0,1 0 0,-1-1 1,1 1-1,-1 0 0,1 0 0,-1-1 1,0 1-1,1 0 0,-1 0 1,0-1-1,1 1 0,-1 0 0,0 0 1,0 0-1,0 0 0,0 0 0,0-1 1,0 1-1,0 0 0,0 0 1,0 0-1,0 0 0,-1 1 0,-1 4 260,0 1 0,0-1 0,-1 1 0,-5 8 0,6-10-225,-48 86 1444,-27 58-474,75-146-1032,1-1 0,0 1 0,0-1 1,0 1-1,0-1 0,1 1 0,-1 0 0,1-1 0,-1 1 0,1 0 0,0 0 0,0-1 0,0 1 1,1 0-1,-1 0 0,1-1 0,0 5 0,1-4-2,0-1 0,0 1-1,0-1 1,0 1 0,1-1 0,-1 0 0,0 0-1,1 0 1,0 0 0,-1 0 0,1 0 0,0-1 0,0 1-1,5 0 1,8 6-104,2-1 0,-1-1 0,1-1 0,0-1 0,0 0 0,0-1 0,0-1 0,21 0 0,-37-2 83,0 0-1,0 0 0,0 0 0,-1-1 1,1 1-1,0 0 0,0-1 0,0 1 1,-1-1-1,1 0 0,0 0 0,-1 0 1,1 0-1,-1 0 0,1 0 0,-1 0 1,3-3-1,-1-13-228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5.852"/>
    </inkml:context>
    <inkml:brush xml:id="br0">
      <inkml:brushProperty name="width" value="0.05" units="cm"/>
      <inkml:brushProperty name="height" value="0.05" units="cm"/>
    </inkml:brush>
  </inkml:definitions>
  <inkml:trace contextRef="#ctx0" brushRef="#br0">1 1 13819,'7'10'1288,"12"7"-864,6 0-176,14 5 481,4-2-297,10-7 1792,10-6-1800,3-13-16,-1-5 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7.559"/>
    </inkml:context>
    <inkml:brush xml:id="br0">
      <inkml:brushProperty name="width" value="0.05" units="cm"/>
      <inkml:brushProperty name="height" value="0.05" units="cm"/>
    </inkml:brush>
  </inkml:definitions>
  <inkml:trace contextRef="#ctx0" brushRef="#br0">284 58 9562,'2'-2'390,"21"-27"1695,-22 28-2008,-1 1 0,1-1 0,-1 1 0,0-1 0,1 1 0,-1-1 0,0 1 0,1-1 0,-1 1 0,0-1 0,0 0 0,1 1 0,-1-1 0,0 1 0,0-1 1,0 0-1,0 1 0,0-1 0,0 1 0,0-1 0,0 0 0,0 1 0,0-1 0,0 0 0,0 1 0,-1-1 0,1 1 0,0-1 0,0 1 0,-1-1 0,1 1 0,0-1 0,-1 1 0,1-1 1,0 1-1,-1-1 0,1 1 0,-1-1 0,1 1 0,-1-1 0,1 1 0,-1 0 0,1-1 0,-1 1 0,1 0 0,-1 0 0,1 0 0,-1-1 0,0 1 0,1 0 0,-2 0 0,-5-1 95,-1 1-1,0 0 1,1 0-1,-1 0 1,0 1-1,1 0 0,-1 1 1,1 0-1,0 0 1,-1 1-1,-11 5 0,4-1-276,1 1-1,0 1 0,1 0 0,-21 18 1,22-16-36,0 1 0,1 1 0,1 0 0,0 0 0,-16 29 0,22-34 94,0 0-1,0 0 1,1 1-1,0-1 0,1 1 1,0-1-1,0 1 0,0 0 1,2 0-1,-1 0 1,1 0-1,1 14 0,-1-22 42,0 0-1,0 0 0,0 0 1,0 0-1,1 0 1,-1 0-1,0 1 0,0-1 1,1 0-1,-1 0 0,1 0 1,-1 0-1,1 0 0,0 0 1,-1 0-1,1-1 0,0 1 1,-1 0-1,1 0 0,0 0 1,0-1-1,0 1 0,0 0 1,0-1-1,0 1 0,0-1 1,0 1-1,0-1 1,0 1-1,0-1 0,0 0 1,0 1-1,0-1 0,1 0 1,-1 0-1,0 0 0,0 0 1,0 0-1,0 0 0,0 0 1,0 0-1,2-1 0,3-1-17,0-1-1,0 1 0,0-1 0,-1 0 0,0 0 0,9-7 0,15-14 1,-1-1 0,-1-1 0,-1-2 0,-1 0-1,-2-2 1,25-40 0,-62 97 143,2 0 0,0 0 0,2 1 0,-7 31 0,16-55-89,1 0 0,-1-1 1,1 1-1,0 0 0,0 0 1,1 6-1,-1-9-23,1 0 0,-1 0 0,0-1 0,0 1 0,0 0 0,1 0 0,-1-1 0,1 1-1,-1 0 1,0-1 0,1 1 0,-1 0 0,1-1 0,-1 1 0,1 0 0,0-1 0,-1 1 0,1-1 0,0 1 0,-1-1 0,1 0 0,0 1-1,-1-1 1,1 0 0,0 1 0,0-1 0,-1 0 0,1 0 0,0 0 0,0 0 0,0 1 0,-1-1 0,1 0 0,0 0 0,0-1-1,0 1 1,-1 0 0,1 0 0,1-1 0,7-2 22,1-1 0,-1-1 1,0 1-1,-1-2 0,0 1 0,1-1 0,-2 0 0,13-12 0,-3 3-29,21-17-30,6-6-345,51-34-1,-91 70 316,0-1-1,0 1 1,1 0-1,-1 0 0,9-3 1,-12 5 43,0 0 0,1-1 0,-1 1 0,0 0 0,0 0 0,0 0 0,0 0 0,0 0 0,0 0 1,0 1-1,1-1 0,-1 0 0,0 1 0,0-1 0,0 0 0,0 1 0,0-1 0,0 1 0,0 0 0,0-1 0,0 1 1,-1 0-1,1-1 0,0 1 0,0 0 0,-1 0 0,1 0 0,0 0 0,-1 0 0,2 1 0,0 5-27,1 1 0,-1 0 0,0 0 0,0 0 0,-1-1 0,0 1 0,-1 0 0,0 0 0,0 0 0,0 0 0,-4 14 0,3-10 95,0-1 0,0 1 1,1 0-1,2 13 0,-2-24-43,0-1 1,0 1-1,0-1 0,0 0 1,0 1-1,0-1 0,0 0 1,0 1-1,0-1 0,1 1 0,-1-1 1,0 0-1,0 1 0,0-1 1,0 0-1,1 1 0,-1-1 1,0 0-1,0 0 0,1 1 0,-1-1 1,0 0-1,1 1 0,-1-1 1,0 0-1,0 0 0,1 0 1,-1 0-1,1 1 0,-1-1 0,0 0 1,1 0-1,-1 0 0,0 0 1,1 0-1,-1 0 0,1 0 0,-1 0 1,0 0-1,1 0 0,-1 0 1,0 0-1,1 0 0,-1 0 1,1 0-1,-1 0 0,0 0 0,1-1 1,-1 1-1,0 0 0,1 0 1,-1 0-1,0-1 0,1 1 1,-1-1-1,17-15 233,20-29 87,19-23-104,-49 61-272,0 0-1,1 0 0,0 1 1,0 0-1,1 0 0,12-6 1,-19 11 20,0 0 1,1 0 0,-1 0 0,1 0 0,-1 0-1,1 1 1,-1-1 0,1 1 0,-1 0 0,1 0-1,0 0 1,-1 0 0,1 0 0,2 1-1,-3-1 17,0 1-1,0 0 1,0 0-1,-1 0 1,1 0-1,0 0 0,-1 0 1,1 1-1,0-1 1,-1 0-1,0 1 1,1-1-1,-1 1 0,0 0 1,0-1-1,0 1 1,0 0-1,1 2 1,1 3 96,-1 0 1,0 0 0,0 1-1,0-1 1,-1 0 0,0 14 0,2 10 739,7-62-827,-4 11-78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8.625"/>
    </inkml:context>
    <inkml:brush xml:id="br0">
      <inkml:brushProperty name="width" value="0.05" units="cm"/>
      <inkml:brushProperty name="height" value="0.05" units="cm"/>
    </inkml:brush>
  </inkml:definitions>
  <inkml:trace contextRef="#ctx0" brushRef="#br0">117 1 15803,'-10'20'362,"1"1"0,2 0 0,0 1-1,-5 27 1,-9 90 305,9-10-235,5 0 0,18 229 0,-29-517-1080,-6-77-239,24 234 876,-1 0 1,1 0-1,0-1 0,0 1 1,0 0-1,0 0 0,1 0 1,-1 0-1,1-1 0,-1 1 1,1 0-1,1-4 0,-2 6 10,1 0 0,-1 0-1,0-1 1,0 1 0,1 0-1,-1 0 1,0 0 0,1 0-1,-1 0 1,0-1 0,0 1-1,1 0 1,-1 0 0,0 0 0,1 0-1,-1 0 1,0 0 0,1 0-1,-1 0 1,0 0 0,1 0-1,-1 0 1,0 0 0,1 0-1,-1 1 1,0-1 0,1 0 0,13 11-39,-8-5-81,0 0 1,0 0-1,1-1 0,0 0 1,0 0-1,0 0 0,1-1 1,-1 0-1,1-1 0,0 1 1,0-2-1,1 1 0,-1-1 0,0 0 1,1-1-1,-1 0 0,1 0 1,-1-1-1,1 0 0,-1 0 1,1-1-1,-1 0 0,1-1 1,-1 0-1,10-3 0,-2-1-110,1 0-1,-1-1 1,-1 0-1,1-1 1,-1-1-1,-1-1 1,0 0-1,0-1 0,22-22 1,-34 31 281,-1 0 1,1 0-1,-1 0 1,0 0-1,1 0 1,-1 0-1,0 0 1,0-1-1,0 1 1,0 0-1,-1 0 1,1-1-1,-1 1 1,1-1-1,-1 1 1,0-5-1,0 6 0,-1 0-1,1 0 0,-1 0 0,1 0 0,-1 0 0,1 0 1,-1 0-1,1 0 0,-1 0 0,0 0 0,0 0 1,1 1-1,-1-1 0,0 0 0,0 1 0,0-1 0,0 0 1,0 1-1,0-1 0,0 1 0,0 0 0,0-1 0,0 1 1,0 0-1,0-1 0,0 1 0,-1 0 0,1 0 0,0 0 1,0 0-1,0 0 0,0 0 0,0 0 0,0 1 1,0-1-1,-2 1 0,-4 0 58,2 1 0,-1 0 1,0 0-1,0 0 0,0 0 0,1 1 1,0 0-1,-1 0 0,1 1 0,0-1 1,1 1-1,-1 0 0,-6 7 0,8-7-65,0-1 0,0 1-1,0 0 1,1 0 0,-1 0-1,1 0 1,0 0 0,0 1-1,0-1 1,1 0 0,-1 1-1,1 0 1,0-1-1,0 1 1,1 0 0,0-1-1,0 10 1,0-13-31,0 1 0,1-1 0,-1 0 0,0 1-1,1-1 1,0 0 0,-1 0 0,1 0 0,0 1 0,-1-1 0,1 0-1,0 0 1,0 0 0,0 0 0,0 0 0,0 0 0,0-1 0,0 1 0,0 0-1,0 0 1,0-1 0,1 1 0,-1-1 0,0 1 0,0-1 0,1 1 0,-1-1-1,0 0 1,1 0 0,-1 0 0,0 1 0,1-1 0,-1-1 0,2 1 0,5 0 6,0-1 1,0-1 0,0 1 0,11-4-1,76-29-8,-62 21-123,0 2 1,1 1-1,44-7 0,-75 16 101,0 0 0,0 1 0,1 0 1,-1 0-1,0 0 0,0 0 0,1 1 1,-1-1-1,0 1 0,0 0 0,0 0 1,0 0-1,0 0 0,0 0 0,0 1 1,0-1-1,0 1 0,-1 0 1,1 0-1,-1 0 0,1 0 0,-1 0 1,0 1-1,0-1 0,0 1 0,0-1 1,0 1-1,0 0 0,-1 0 0,1 0 1,-1 0-1,0 0 0,2 6 0,-3-6 42,1 0-1,0 1 1,0-1 0,1 0-1,-1 0 1,1 0-1,-1 0 1,1-1 0,4 6-1,-5-7-15,-1-1 0,1 1-1,0 0 1,0-1 0,0 1 0,1-1 0,-1 1-1,0-1 1,0 0 0,0 1 0,0-1 0,0 0-1,0 0 1,1 0 0,-1 0 0,0 0-1,0 0 1,0 0 0,0 0 0,1 0 0,-1-1-1,0 1 1,0 0 0,0-1 0,0 1-1,0-1 1,0 1 0,0-1 0,0 1 0,0-1-1,1-1 1,16-10-147,0-2 0,17-17-1,-16 14-888,28-20 0,-40 33 638,0 0-1,0 0 1,0 0 0,0 1-1,1 0 1,-1 1-1,1 0 1,12-3 0,-18 5 333,0 0 1,0-1-1,0 1 1,0 0-1,0 0 1,0 0-1,1 0 1,-1 1-1,0-1 1,0 0 0,0 1-1,-1 0 1,1-1-1,0 1 1,0 0-1,0 0 1,0 0-1,-1 0 1,1 0-1,0 0 1,2 3-1,-1 0 278,-1 0 0,0 0 0,1 0 0,-1 0 1,0 1-1,-1-1 0,2 6 0,-1-5 306,-1 0 0,1 0 1,0 0-1,0-1 0,1 1 1,5 7-1,8 10-416,-2 1 1,0 0-1,-1 1 1,-1 1-1,16 48 0,-13-34-76,-2-7-50,23 66-53,-32-85 98,-1 0 0,0 0 0,-1 0 0,-1 1 0,1 21 0,-2-32 5,-1 0 1,1 0-1,0 1 1,-1-1-1,1 0 1,-1 0-1,0 0 1,0 0-1,0 0 1,-1 0-1,1 0 1,-1-1-1,1 1 1,-1 0-1,0-1 1,0 1-1,0-1 1,-1 0-1,1 0 1,0 0-1,-3 2 1,2-2 14,0-1 0,0 0 0,0 0 0,-1 0-1,1 0 1,0-1 0,0 1 0,0-1 0,-1 0 0,1 1 0,0-2 0,0 1 0,0 0 0,-1-1 0,1 1 0,0-1 0,0 0 0,0 0 0,0 0-1,-5-3 1,-1-1-11,1 0-1,0 0 0,1-1 0,-1 0 1,1 0-1,0-1 0,1 0 1,0 0-1,0 0 0,-8-13 0,8 10-110,1 0 0,-1 0 0,1-1 1,1 1-1,0-1 0,1 0 0,0-1 0,-2-14 0,5 20-26,0-1 0,0 1 1,1 0-1,0-1 1,0 1-1,0 0 0,1 0 1,0 0-1,0 0 0,1 0 1,-1 0-1,1 0 0,7-9 1,4-4-226,0 1 1,23-22-1,-34 37 323,31-32-308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9.056"/>
    </inkml:context>
    <inkml:brush xml:id="br0">
      <inkml:brushProperty name="width" value="0.05" units="cm"/>
      <inkml:brushProperty name="height" value="0.05" units="cm"/>
    </inkml:brush>
  </inkml:definitions>
  <inkml:trace contextRef="#ctx0" brushRef="#br0">187 20 15579,'-2'-2'70,"1"0"0,-1 1-1,0-1 1,1 1 0,-1-1-1,0 1 1,0 0 0,0 0-1,0 0 1,0 0 0,0 0-1,-1 0 1,1 1-1,0-1 1,0 1 0,0-1-1,-1 1 1,1 0 0,0 0-1,-1 0 1,1 0 0,0 0-1,0 0 1,-1 1 0,-3 0-1,-2 1-6,1 0 0,-1 1 0,0-1 0,1 2 0,-1-1 0,-6 5-1,7-4-78,0 1-1,1 0 1,0 0-1,0 0 0,0 1 1,1 0-1,0 0 0,-6 9 1,9-13-2,1 0-1,0 0 1,0 0 0,0 0 0,1 0-1,-1 1 1,0-1 0,1 0 0,-1 0-1,1 0 1,0 1 0,0-1 0,0 0 0,0 0-1,0 0 1,0 1 0,0-1 0,1 0-1,-1 0 1,1 0 0,0 1 0,0-1-1,0 0 1,0 0 0,0 0 0,0 0 0,0-1-1,0 1 1,1 0 0,-1 0 0,1-1-1,-1 1 1,4 1 0,5 5-70,1-1 0,0-1 1,1 0-1,-1-1 0,1 0 0,0-1 0,0 0 1,14 2-1,-14-3 40,0 0 1,1 1-1,-1 0 0,-1 1 1,1 0-1,-1 1 0,0 0 1,11 9-1,-19-13 54,-1 0 1,0 0-1,0 0 0,0 0 1,-1 0-1,1 0 1,0 1-1,-1-1 0,1 1 1,-1-1-1,0 1 0,0-1 1,0 1-1,0 0 0,-1 0 1,1-1-1,-1 1 0,1 0 1,-1 4-1,0-2 29,-1 0-1,0-1 1,0 1 0,0-1-1,-1 0 1,0 1 0,0-1-1,0 0 1,0 0 0,0 0-1,-4 4 1,-1 1 68,0 0 0,-1-1 0,0 0 0,-1 0 0,1-1 0,-1 0 0,-1 0 1,1-1-1,-13 5 0,15-8 61,1 0 0,-1-1 0,0 0 0,1-1 0,-1 1 0,0-1 1,-8 0-1,13-1-117,0 0 0,1 0 1,-1 0-1,0 0 1,0 0-1,0-1 0,0 1 1,0-1-1,1 1 1,-1-1-1,0 0 0,1 0 1,-1 0-1,0 0 0,1 0 1,-1 0-1,1 0 1,-1 0-1,1 0 0,0-1 1,0 1-1,-1-1 1,1 1-1,0-1 0,0 1 1,0-1-1,1 0 0,-1 1 1,0-1-1,0-3 1,-2-29 382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19.829"/>
    </inkml:context>
    <inkml:brush xml:id="br0">
      <inkml:brushProperty name="width" value="0.05" units="cm"/>
      <inkml:brushProperty name="height" value="0.05" units="cm"/>
    </inkml:brush>
  </inkml:definitions>
  <inkml:trace contextRef="#ctx0" brushRef="#br0">280 4 13195,'-4'-1'178,"1"0"1,-1 0-1,0 1 1,0-1 0,0 1-1,1 0 1,-1 0-1,0 1 1,0-1-1,1 1 1,-1 0 0,0 0-1,0 0 1,-5 3-1,-7 3 234,-27 16 0,36-19-329,-6 3-10,3-2-48,0 1 0,0-1 0,1 2 0,0-1 0,0 1-1,0 1 1,1 0 0,-8 9 0,15-16-35,0 0 0,1 0 0,0 0-1,-1 0 1,1 0 0,-1 0 0,1 0 0,0 0 0,0 0 0,0 1-1,0-1 1,0 0 0,0 0 0,0 0 0,0 0 0,0 0 0,0 0-1,0 0 1,1 0 0,-1 0 0,0 0 0,1 0 0,-1 0 0,1 0-1,-1 0 1,1 0 0,-1 0 0,1 0 0,0-1 0,0 1 0,-1 0-1,2 0 1,4 4-68,-1 0 1,1-1-1,12 7 0,-3-2-23,-2 1 50,0 0 0,0 1 0,-1 0 1,-1 1-1,0 0 0,0 1 0,-2 0 0,1 1 0,10 22 0,-16-28 64,-1-1-1,0 1 1,0 0-1,-1 0 1,0 0-1,0 1 1,-1-1-1,0 0 1,0 1-1,-1-1 1,-1 1-1,1-1 1,-1 0-1,0 1 1,-1-1-1,0 0 1,-1 0-1,1 0 0,-1 0 1,-6 10-1,4-10 84,0 0 0,-1 0 0,1-1 0,-1 0 0,-1 0 0,0 0 0,0-1-1,0 0 1,0 0 0,-12 6 0,17-11-71,-1 1 0,0-1 0,0 1-1,0-1 1,0 0 0,0 0 0,0 0 0,-1 0 0,1-1-1,0 1 1,0-1 0,0 0 0,-1 0 0,1 0 0,0 0-1,0-1 1,0 1 0,-1-1 0,1 0 0,0 0 0,0 0-1,0 0 1,0-1 0,0 1 0,1-1 0,-1 0 0,0 1-1,1-1 1,-1-1 0,1 1 0,-1 0 0,1 0 0,-2-4 0,-1-1-157,0-1 0,0 0 0,0-1 0,1 1 0,1-1 0,0 0 0,-5-17 0,7 22-68,0-1-1,0 0 1,1 0 0,-1 0 0,1 0 0,0 1 0,0-1 0,0 0-1,1 0 1,0 0 0,0 0 0,0 1 0,0-1 0,1 0 0,0 1-1,4-9 1,9 1-460,3 4-97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0.635"/>
    </inkml:context>
    <inkml:brush xml:id="br0">
      <inkml:brushProperty name="width" value="0.05" units="cm"/>
      <inkml:brushProperty name="height" value="0.05" units="cm"/>
    </inkml:brush>
  </inkml:definitions>
  <inkml:trace contextRef="#ctx0" brushRef="#br0">108 236 13395,'11'-8'318,"0"0"1,-1 0 0,0-1-1,0-1 1,-1 1-1,14-20 1,-18 22-147,-1 0 1,1 0-1,-2-1 1,1 1-1,-1-1 1,0 0-1,-1 0 1,1 0-1,-2 0 0,1-1 1,0-15-1,-2 22-152,0 1-1,0-1 1,1 0-1,-2 0 0,1 1 1,0-1-1,0 0 0,0 1 1,-1-1-1,1 0 0,-1 1 1,0-1-1,1 1 1,-1-1-1,0 1 0,0-1 1,0 1-1,0-1 0,0 1 1,0 0-1,0 0 0,-1-1 1,1 1-1,0 0 1,-1 0-1,1 0 0,0 0 1,-1 1-1,0-1 0,1 0 1,-1 1-1,1-1 0,-1 1 1,0-1-1,1 1 0,-1 0 1,-2-1-1,0 1 5,-1 1 0,0-1 1,1 1-1,-1 0 0,1 0 0,-1 0 0,1 1 0,-1-1 0,1 1 1,0 0-1,0 1 0,-8 4 0,1 3-2,0-1 0,0 2 0,1 0-1,1 0 1,0 0 0,0 1 0,1 1 0,1-1 0,-9 20 0,12-23-20,0 0 1,1 0 0,-1 1-1,2 0 1,0 0 0,0-1-1,0 1 1,1 0 0,1 1-1,0-1 1,0 0 0,1 0-1,0 0 1,4 15 0,-3-20-3,0-1 1,0 1 0,1 0-1,-1-1 1,1 1 0,0-1-1,0 0 1,0 0 0,1 0-1,0 0 1,-1 0 0,1-1-1,1 0 1,-1 0 0,0 0-1,1 0 1,-1-1-1,1 1 1,0-1 0,0-1-1,0 1 1,0-1 0,0 1-1,0-1 1,0-1 0,8 1-1,3 0-1,1-2 0,-1 1 0,0-2 0,1 0-1,-1-2 1,0 1 0,17-8 0,13-6-3,-1-2 1,65-37-1,75-62-212,-176 112 191,-8 5 12,1-1 0,0 1 0,0 0 0,0 0-1,0 0 1,0 0 0,0 0 0,0 0 0,3 0 0,-3 7-81,-9 11 25,-39 62-8,21-38 208,-22 51 1,36-58 28,12-16-22,-1-18-131,1 1-1,-1-1 0,0 0 1,0 1-1,1-1 1,-1 0-1,1 1 1,-1-1-1,0 0 0,1 1 1,-1-1-1,0 0 1,1 1-1,-1-1 0,1 0 1,-1 0-1,1 0 1,-1 0-1,1 1 1,-1-1-1,1 0 0,-1 0 1,1 0-1,-1 0 1,1 0-1,-1 0 0,1 0 1,-1 0-1,1 0 1,0-1-1,7-2 26,0 0 1,0-1-1,-1 0 1,1 0-1,-1-1 0,0 0 1,0 0-1,0-1 0,7-8 1,2 0 7,36-32 45,-28 23-133,1 2 1,0 0-1,45-25 1,-68 45 32,0-1 1,0 1 0,1 0-1,-1 0 1,1 1 0,-1-1-1,0 0 1,1 1-1,-1 0 1,1-1 0,3 1-1,-5 0 5,0 1 0,0-1-1,1 0 1,-1 1 0,0-1-1,0 0 1,0 1 0,0 0 0,1-1-1,-1 1 1,0 0 0,0-1-1,0 1 1,0 0 0,-1 0-1,3 2 1,0 2-20,0 1-1,0-1 0,-1 1 1,0 0-1,0 0 1,0 0-1,1 9 0,-2-10 42,0 0 0,0 0 0,0 0-1,1 0 1,-1-1 0,1 1-1,1 0 1,-1-1 0,6 8-1,-7-11 4,1 0-1,0 0 1,-1 0 0,1 0-1,0 0 1,0 0-1,0 0 1,0-1-1,-1 1 1,1-1-1,0 0 1,0 1 0,0-1-1,0 0 1,0 0-1,0 0 1,0 0-1,0-1 1,0 1-1,0 0 1,0-1-1,2 0 1,7-3 24,-1 0 0,19-10 1,-12 5-62,2 1-84,-1 1 0,1 0-1,29-6 1,-36 11 19,0 1 0,1 0-1,-1 1 1,0 0 0,0 1 0,1 0 0,11 3 0,-13-2 119,1-1 1,-1 0-1,1-1 1,-1 0-1,0-1 1,1 0-1,-1-1 1,0 0-1,1-1 1,-1 0-1,-1-1 1,1 0-1,0 0 1,11-8-1,4-4 138,-1 0-1,0-2 1,-2-1-1,26-26 1,-44 40-136,29-30 136,-32 33-159,0-1 0,0 1 1,-1-1-1,1 0 1,0 0-1,-1 0 0,0 0 1,0 0-1,0 0 0,0 0 1,1-6-1,-2 8-11,0 0 0,0 1 0,0-1 0,0 0 0,0 1 0,-1-1 0,1 0 0,0 1 0,0-1 0,-1 0 0,1 1 0,0-1 0,-1 0 0,1 1 0,-1-1 0,1 1 0,0-1 0,-1 1 0,1-1 0,-1 1 0,0-1 0,1 1 0,-1-1 0,1 1 0,-1 0 0,0-1 0,1 1 0,-1 0 0,0-1 0,1 1 0,-1 0 0,0 0 0,0 0 0,1 0 0,-1 0 0,0 0 0,1 0 0,-2 0 0,-27 4-78,18-1 65,1 1 1,0 0 0,0 1 0,1 0 0,-1 1 0,1 0 0,0 0-1,1 1 1,-1 0 0,-9 11 0,13-12 19,0 0 0,0 0 0,1 0 0,-1 0-1,1 1 1,1 0 0,0 0 0,-1 0 0,2 0 0,-1 0 0,1 1-1,1-1 1,-1 1 0,1-1 0,0 12 0,1-17-24,0 0 0,0 0 0,0 0-1,0 0 1,0 0 0,1 0 0,-1 0 0,1 0 0,0 0 0,-1 0 0,1 0 0,0 0 0,0 0 0,0 0-1,0-1 1,1 1 0,-1-1 0,0 1 0,1 0 0,-1-1 0,1 0 0,-1 1 0,1-1 0,0 0-1,-1 0 1,1 0 0,0 0 0,0 0 0,0-1 0,0 1 0,0 0 0,0-1 0,0 1 0,0-1-1,0 0 1,0 0 0,0 0 0,0 0 0,4 0 0,-2-1-26,1 1 1,-1-1-1,1 0 1,-1-1-1,1 1 1,-1 0-1,0-1 1,0 0-1,0 0 1,0-1-1,0 1 1,0-1-1,0 0 1,-1 0-1,0 0 1,1 0-1,2-4 1,8-18-208,-6-3-26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1.026"/>
    </inkml:context>
    <inkml:brush xml:id="br0">
      <inkml:brushProperty name="width" value="0.05" units="cm"/>
      <inkml:brushProperty name="height" value="0.05" units="cm"/>
    </inkml:brush>
  </inkml:definitions>
  <inkml:trace contextRef="#ctx0" brushRef="#br0">59 3 17724,'-26'-3'1376,"11"8"-1392,3 2-296,6 0 1176,6-3-744,10-1-248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7.254"/>
    </inkml:context>
    <inkml:brush xml:id="br0">
      <inkml:brushProperty name="width" value="0.05" units="cm"/>
      <inkml:brushProperty name="height" value="0.05" units="cm"/>
    </inkml:brush>
  </inkml:definitions>
  <inkml:trace contextRef="#ctx0" brushRef="#br0">8 132 14211,'-1'2'109,"0"0"0,0 0 0,1 0-1,-1 1 1,1-1 0,-1 0 0,1 0 0,0 0 0,0 1 0,0-1-1,0 3 1,0 3 55,-2 66 326,12 141 1,-10-213-491,0 1 1,0 0-1,1-1 0,0 1 0,-1-1 1,1 1-1,0-1 0,0 1 0,0-1 0,0 0 1,1 1-1,-1-1 0,1 0 0,3 4 1,-4-5-2,0-1 1,0 1 0,0-1 0,1 1-1,-1-1 1,0 1 0,0-1 0,1 0-1,-1 0 1,0 0 0,1 0 0,-1 0-1,0 0 1,1 0 0,-1 0 0,0 0 0,1-1-1,-1 1 1,0 0 0,1-1 0,-1 1-1,0-1 1,0 0 0,0 1 0,0-1-1,1 0 1,-1 0 0,0 0 0,0 1-1,1-3 1,22-19-53,-1 0-1,-1-2 0,19-27 0,-6 8-22,-13 17 36,-13 13 2,1 1 0,0 0 0,1 1-1,1 0 1,16-12 0,-27 22 38,0 1 0,0-1 0,-1 0 0,1 1 0,0-1 0,0 1 0,0 0 0,0-1 1,0 1-1,-1 0 0,1-1 0,0 1 0,0 0 0,0 0 0,0 0 0,0 0 0,0 0 0,0 0 0,0 0 0,0 0 0,0 0 0,0 0 0,0 0 0,0 1 0,0-1 0,-1 0 0,1 1 0,0-1 1,0 1-1,0-1 0,0 1 0,-1-1 0,1 1 0,0 0 0,0-1 0,-1 1 0,1 0 0,-1 0 0,1-1 0,-1 1 0,1 0 0,-1 0 0,1 0 0,-1 0 0,1-1 0,-1 1 0,0 0 0,1 2 0,1 5 28,-1 0-1,1 1 0,-1-1 0,0 12 0,-1-13-9,1 22 53,11 113 452,-11-139-496,-1-1 1,1 1-1,0 0 1,-1-1 0,1 1-1,0-1 1,0 1-1,1-1 1,1 4 0,-2-6-8,-1 1 0,1 0 1,-1-1-1,1 1 0,0-1 1,-1 1-1,1-1 0,0 1 1,0-1-1,-1 1 1,1-1-1,0 0 0,0 1 1,0-1-1,-1 0 0,1 0 1,0 1-1,0-1 0,0 0 1,1 0-1,0-1 18,1 0-1,-1 1 1,1-1-1,-1 0 1,0 0-1,1-1 1,-1 1-1,0 0 1,0-1-1,0 0 1,0 1-1,0-1 1,0 0-1,-1 0 1,1 0 0,-1 0-1,3-3 1,14-23 110,-1 0 1,18-41-1,-35 69-163,0 0 1,0-1-1,0 1 0,0 0 1,0 0-1,0 0 0,0-1 1,0 1-1,0 0 0,0 0 1,0 0-1,0-1 0,0 1 1,0 0-1,1 0 0,-1 0 1,0-1-1,0 1 0,0 0 1,0 0-1,0 0 0,1 0 1,-1 0-1,0-1 0,0 1 1,0 0-1,1 0 0,-1 0 1,0 0-1,0 0 0,0 0 1,1 0-1,-1 0 0,0 0 1,0 0-1,0 0 0,1 0 1,-1 0-1,0 0 0,0 0 1,1 0-1,-1 0 0,0 0 1,0 0-1,1 0 0,4 12-356,2 23 19,-7-32 284,3 18-105,1 3 66,11 42 1,-15-65 109,0 0 0,0 0 0,1 0 1,-1 0-1,0 0 0,1 0 0,-1 1 0,1-1 1,0-1-1,-1 1 0,1 0 0,0 0 1,-1 0-1,1 0 0,0 0 0,0-1 1,0 1-1,0 0 0,0-1 0,0 1 0,0 0 1,0-1-1,1 1 0,-1-1 4,1 0 0,-1 0 0,0 0 0,0 0-1,1-1 1,-1 1 0,0 0 0,0-1 0,1 1 0,-1-1 0,0 1 0,0-1-1,0 0 1,0 1 0,0-1 0,0 0 0,1-1 0,6-6 37,0 0 1,-1-1 0,10-17-1,-11 19-49,11-20-8,-8 13-132,1 0 0,0 0 0,1 1 1,12-12-1,-22 25 127,-1-1 0,1 0 0,-1 1 0,1-1 0,-1 1-1,1-1 1,-1 1 0,1-1 0,0 1 0,-1-1 0,1 1 0,0-1 0,0 1 0,-1 0 0,1 0 0,0-1 0,0 1 0,-1 0 0,1 0 0,0 0 0,0 0-1,-1 0 1,1 0 0,0 0 0,0 0 0,0 0 0,-1 0 0,1 0 0,0 1 0,0-1 0,-1 0 0,1 0 0,0 1 0,0-1 0,-1 1 0,1-1 0,-1 0-1,1 1 1,0-1 0,-1 1 0,1 0 0,-1-1 0,1 1 0,-1-1 0,1 1 0,-1 0 0,1-1 0,-1 1 0,0 0 0,1 0 0,-1-1 0,0 1 0,0 1-1,3 5-66,-1 1-1,0 0 1,-1 0-1,1 10 1,-2-11 68,3 27 69,-3-24 75,0 1 0,1-1-1,1 1 1,0-1-1,6 20 1,-8-29-109,1 0 1,-1 0-1,0 0 1,1-1-1,-1 1 0,1 0 1,-1 0-1,1-1 1,0 1-1,-1 0 1,1-1-1,0 1 1,-1-1-1,1 1 1,0 0-1,0-1 0,0 0 1,-1 1-1,1-1 1,0 0-1,0 1 1,0-1-1,0 0 1,0 0-1,0 1 1,-1-1-1,1 0 0,0 0 1,0 0-1,0 0 1,0 0-1,0-1 1,0 1-1,0 0 1,0 0-1,-1-1 1,1 1-1,0 0 0,0-1 1,0 1-1,1-2 1,2 0 43,1-1 1,-1-1 0,0 1-1,0-1 1,0 1 0,4-6-1,16-21-26,-1-2 0,-1 0 0,30-62 1,40-115-1477,-65 142 742,-9 25 758,-18 42-15,0 0 0,0 0 0,1 0 0,-1 0 1,0-1-1,0 1 0,0 0 0,0 0 1,0 0-1,0 0 0,0 0 0,0 0 0,0-1 1,0 1-1,0 0 0,0 0 0,0 0 0,0 0 1,0 0-1,0-1 0,0 1 0,0 0 1,0 0-1,0 0 0,0 0 0,0 0 0,0 0 1,0-1-1,0 1 0,0 0 0,0 0 1,-1 0-1,1 0 0,0 0 0,0 0 0,0 0 1,0-1-1,0 1 0,0 0 0,0 0 0,0 0 1,-1 0-1,1 0 0,0 0 0,-6 5 513,2 10-449,0 0 0,1 0 0,1 1 0,-1 16 0,0-2-48,-22 364 543,25-386-582,0-1 11,-1 0 0,2 0-1,-1 0 1,1-1 0,0 1 0,0 0-1,1 0 1,0 0 0,0-1 0,6 13-1,-8-18-38,0-1 0,1 1-1,-1-1 1,0 1 0,1-1-1,-1 0 1,0 1 0,1-1-1,-1 1 1,0-1 0,1 0-1,-1 1 1,1-1 0,-1 0-1,1 0 1,-1 1 0,1-1-1,-1 0 1,1 0 0,-1 0-1,1 0 1,-1 1 0,1-1-1,-1 0 1,1 0 0,-1 0-1,1 0 1,-1 0 0,1 0-1,-1 0 1,1-1 0,-1 1-1,1 0 1,-1 0 0,1 0-1,-1 0 1,1-1 0,-1 1-1,1 0 1,-1 0 0,1-1-1,-1 1 1,0 0 0,1-1-1,0 0 1,0 0-69,0-1 1,0 1 0,0-1-1,0 0 1,0 1 0,0-1-1,0 0 1,0 0-1,-1 1 1,1-1 0,0-3-1,-1-2-122,0 1 0,-1 0-1,1-1 1,-1 1 0,0 0-1,-1 0 1,1 0 0,-1 0 0,-1 0-1,1 0 1,-1 0 0,0 1-1,0-1 1,-5-5 0,-9-11-906,-37-39 0,31 38 640,4 4 252,13 14 269,1 0 0,-1 0 0,1 0 0,0-1 0,1 0 0,-1 0 0,1 0 1,0 0-1,-3-9 0,7 14-25,-1 1 0,1-1 1,0 0-1,0 1 0,0-1 0,0 0 1,0 1-1,0-1 0,0 0 0,0 1 1,0-1-1,1 0 0,-1 1 0,0-1 1,0 0-1,0 1 0,1-1 0,-1 1 1,0-1-1,1 1 0,-1-1 1,1 0-1,-1 1 0,0-1 0,1 1 1,0-1-1,20-7 691,-10 7-416,0 0 1,18 1 0,-19 1-174,38 1 85,-33-1-201,0 0-1,-1-1 1,1 0 0,26-5-1,-11-6-10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9.460"/>
    </inkml:context>
    <inkml:brush xml:id="br0">
      <inkml:brushProperty name="width" value="0.05" units="cm"/>
      <inkml:brushProperty name="height" value="0.05" units="cm"/>
    </inkml:brush>
  </inkml:definitions>
  <inkml:trace contextRef="#ctx0" brushRef="#br0">3 226 15619,'-1'-7'128,"0"0"0,1 0 0,0 0-1,0 0 1,0 0 0,1 0-1,0 0 1,1 0 0,0 0 0,0 1-1,0-1 1,1 1 0,-1-1-1,2 1 1,-1 0 0,1 0 0,0 0-1,0 1 1,0-1 0,1 1-1,0 0 1,0 0 0,0 1 0,1-1-1,7-4 1,2 0-144,0 1 0,0 0 0,1 1 0,0 1 0,0 1 0,1 0 0,0 1 0,-1 0 0,1 2 0,1 0 0,-1 1 0,0 0 0,30 4 0,-44-3-11,0 1 0,0-1 0,0 1-1,0 0 1,0 0 0,0 0 0,0 0 0,-1 0 0,1 1 0,0-1-1,-1 1 1,1 0 0,-1 0 0,1 0 0,-1 0 0,0 0-1,0 0 1,0 1 0,0-1 0,-1 1 0,1-1 0,-1 1 0,1 0-1,-1 0 1,0-1 0,0 1 0,0 0 0,0 0 0,-1 0 0,1 0-1,-1 0 1,0 0 0,1 0 0,-2 0 0,1 0 0,0 0-1,0 1 1,-1-1 0,0-1 0,0 1 0,-1 5 0,-5 7-218,0 0 0,0 0 1,-2-1-1,1 0 0,-2 0 1,0-1-1,-20 21 0,14-17-13,2 1 0,-26 39 1,37-52 250,1-1 1,0 1 0,0 0-1,0-1 1,0 1 0,1 0-1,0 0 1,0 0 0,0 1-1,1-1 1,-1 0 0,1 0-1,1 0 1,-1 0 0,1 0-1,-1 1 1,2-1 0,-1 0-1,2 6 1,1-5 1,-1 0 1,1 0-1,0 0 0,0-1 1,0 1-1,1-1 0,0 0 1,0 0-1,0 0 0,0-1 1,1 0-1,0 0 0,10 5 0,5 1 18,31 9 0,-39-15-8,0 1 1,0-1-1,-1 2 0,0 0 1,0 1-1,0 0 0,16 13 0,-26-19 110,0 1-1,0-1 0,-1 1 0,1 0 0,-1 0 0,1 0 0,-1 0 0,0 0 0,1 0 0,-1 0 0,0 1 0,-1-1 0,1 0 0,0 1 0,-1-1 0,1 0 0,-1 1 0,1-1 0,-1 1 0,0-1 0,0 1 0,0-1 0,-1 4 0,-3 2 361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7.718"/>
    </inkml:context>
    <inkml:brush xml:id="br0">
      <inkml:brushProperty name="width" value="0.05" units="cm"/>
      <inkml:brushProperty name="height" value="0.05" units="cm"/>
    </inkml:brush>
  </inkml:definitions>
  <inkml:trace contextRef="#ctx0" brushRef="#br0">2 5 16147,'-1'-4'713,"11"5"-689,3 2-16,17 0 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8.372"/>
    </inkml:context>
    <inkml:brush xml:id="br0">
      <inkml:brushProperty name="width" value="0.05" units="cm"/>
      <inkml:brushProperty name="height" value="0.05" units="cm"/>
    </inkml:brush>
  </inkml:definitions>
  <inkml:trace contextRef="#ctx0" brushRef="#br0">18 30 11154,'-4'13'410,"0"0"-1,1 1 0,1-1 0,0 1 0,-1 24 1,3-35-340,0 1-1,0 0 1,1 0 0,-1 0 0,1 0 0,0-1 0,0 1 0,0 0 0,1-1 0,-1 1 0,1-1 0,0 1-1,0-1 1,0 0 0,0 0 0,1 0 0,-1 0 0,1 0 0,0 0 0,0-1 0,0 1 0,0-1 0,0 0-1,0 0 1,5 2 0,2-1 8,-1 0-1,0-1 1,1 0-1,0 0 0,-1-1 1,1 0-1,0-1 1,0 0-1,0-1 1,18-3-1,-6-1 54,0 0 0,-1-1-1,36-16 1,-42 15-26,0-1-1,0 0 1,23-18 0,-34 23-85,1-1 1,-2 0 0,1 0-1,0 0 1,-1 0 0,6-9-1,-8 10-19,1 1-1,-1 0 1,0-1-1,-1 1 1,1-1-1,0 1 1,-1-1-1,0 1 1,1-1-1,-1 1 1,0-1-1,0 0 1,0 1-1,-1-1 1,0-3-1,0 3-16,0 0 0,-1 0 0,1 0 0,-1 1 0,0-1 0,0 0 0,0 1 0,0-1 0,0 1 0,-1 0 1,1 0-1,-1 0 0,1 0 0,-1 0 0,0 0 0,1 1 0,-1-1 0,-4 0 0,-1-2-50,-1 1 0,1 1-1,-1-1 1,0 1 0,-12-1 0,12 3 26,-1 0 0,1 1 0,-1 0 0,1 1 0,-1 0 0,1 0 0,0 1 0,0 0 1,0 0-1,0 1 0,1 0 0,0 1 0,0 0 0,0 0 0,0 1 0,1 0 0,-1 0 0,2 1 0,-1 0 0,1 0 0,-8 11 1,9-10 36,-1-1 1,1 1 0,1 0-1,0 1 1,0-1 0,0 1-1,1 0 1,0-1 0,1 1-1,0 1 1,1-1 0,0 0-1,0 0 1,0 1 0,2-1-1,-1 0 1,1 0 0,0 1-1,1-1 1,0 0 0,7 17-1,-7-21 4,0 0 0,1 0-1,0 0 1,1 0 0,-1-1-1,1 1 1,-1-1 0,1 0-1,1 0 1,-1-1 0,0 1-1,1-1 1,5 3 0,-2-2-7,-1-1-1,1 0 1,0 0 0,0-1 0,0 0 0,0-1-1,0 1 1,11-1 0,-2-1-25,0-1 0,1 0 0,-1-1 1,0-1-1,0-1 0,-1-1 0,1 0 0,16-8 0,-13 4-21,1-1 0,-2-1 0,0-1 0,0-1 0,-1 0 0,0-2-1,-2 0 1,1 0 0,-2-2 0,0 0 0,14-23 0,-29 40 52,0 0 1,0 1 0,0-1-1,1 0 1,-1 0 0,0 0-1,0 0 1,0 0 0,0 1-1,0-1 1,0 0 0,0 0-1,0 0 1,0 0 0,0 0-1,0 0 1,0 0 0,1 1-1,-1-1 1,0 0 0,0 0-1,0 0 1,0 0 0,0 0-1,0 0 1,1 0 0,-1 0-1,0 0 1,0 0-1,0 0 1,0 0 0,0 0-1,1 0 1,-1 0 0,0 0-1,0 0 1,0 0 0,0 0-1,0 0 1,1 0 0,-1 0-1,0 0 1,0 0 0,0 0-1,0 0 1,0 0 0,1 0-1,-1 0 1,0 0 0,0 0-1,0-1 1,0 1 0,0 0-1,0 0 1,0 15 44,-10 27 120,4-23 18,1 0-1,1 0 1,1 0 0,1 1 0,1 0 0,0 19-1,1-38-162,0 0-1,0 0 0,1 0 0,-1 0 0,0 0 0,0 0 0,0 0 0,1 0 0,-1 0 0,0 0 0,1-1 0,-1 1 0,1 0 0,-1 0 0,1 0 0,0 0 0,-1-1 0,1 1 0,0 0 0,-1-1 0,1 1 1,0-1-1,0 1 0,0 0 0,-1-1 0,1 0 0,0 1 0,0-1 0,0 0 0,0 1 0,0-1 0,0 0 0,0 0 0,0 0 0,0 0 0,0 0 0,0 0 0,0 0 0,0 0 0,0 0 0,0 0 1,0 0-1,1-1 0,3-1 49,1 0 1,0 0-1,-1-1 1,1 1 0,7-6-1,44-33 124,21-12-379,-69 47 108,1 2-1,-1-1 1,1 1-1,0 1 1,0-1 0,18-2-1,-25 5 52,0 1 1,0 0-1,-1 0 0,1 0 0,0 0 0,-1 0 0,1 0 1,0 1-1,0-1 0,-1 1 0,1 0 0,-1 0 1,1 0-1,-1 0 0,1 0 0,-1 1 0,0-1 0,4 3 1,-1 1-31,0 1 0,-1-1 1,0 0-1,0 1 0,5 10 1,-6-11 78,0 1 1,0-1-1,1 0 1,0 0-1,0 0 1,0 0-1,8 6 0,-11-10 3,1 0 0,0 0 0,0 0 0,0-1 0,0 1 0,0-1 0,0 1 0,0-1 0,0 0 0,0 0 0,0 0 0,0 0 0,0 0 0,0 0 0,1 0 0,-1-1 0,0 1 0,0-1 0,-1 0 0,1 1 0,0-1 0,0 0 0,0 0 0,0 0 0,1-2 0,9-4 80,-1-1 0,17-17 0,-15 13-17,-3 4-32,2-3-45,0 1 0,1 1 0,0 0 0,0 0 0,18-7 0,-28 15-23,0-1 0,0 1-1,0 0 1,0 0 0,0 1 0,0-1 0,0 1 0,0 0-1,1-1 1,-1 1 0,0 1 0,0-1 0,0 0-1,0 1 1,1 0 0,-1-1 0,0 1 0,0 0 0,0 1-1,0-1 1,-1 1 0,1-1 0,0 1 0,-1 0 0,1 0-1,-1 0 1,1 0 0,-1 0 0,0 1 0,0-1 0,0 1-1,2 2 1,3 7 54,0 0 1,-1 1-1,0 0 0,-1 0 0,0 0 0,-1 1 0,2 17 0,5 12 625,-11-78-610,-4 6-105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8.835"/>
    </inkml:context>
    <inkml:brush xml:id="br0">
      <inkml:brushProperty name="width" value="0.05" units="cm"/>
      <inkml:brushProperty name="height" value="0.05" units="cm"/>
    </inkml:brush>
  </inkml:definitions>
  <inkml:trace contextRef="#ctx0" brushRef="#br0">1 1 15323,'0'10'896,"1"3"-896,-1-2-8,5-2 417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9.266"/>
    </inkml:context>
    <inkml:brush xml:id="br0">
      <inkml:brushProperty name="width" value="0.05" units="cm"/>
      <inkml:brushProperty name="height" value="0.05" units="cm"/>
    </inkml:brush>
  </inkml:definitions>
  <inkml:trace contextRef="#ctx0" brushRef="#br0">118 258 13931,'0'1'59,"0"0"0,0 0 0,0 0-1,0 0 1,0 0 0,0 0 0,0 0 0,0 0 0,1-1 0,-1 1 0,0 0-1,1 0 1,-1 0 0,0 0 0,1-1 0,-1 1 0,1 0 0,-1 0-1,1-1 1,0 1 0,-1 0 0,1-1 0,0 1 0,-1-1 0,1 1 0,1 0-1,-1-1-8,0 0 0,0 0 0,0 0 0,0 0 0,1-1 0,-1 1 0,0 0 0,0 0 0,0-1 0,0 1 0,0-1 0,0 1 0,0-1-1,0 1 1,0-1 0,0 0 0,1-1 0,6-5 117,0-1 0,0 0 0,7-10 0,-14 17-160,6-9 91,1-1 0,-1 0 0,-1-1 0,0 1 0,-1-1 0,0 0 0,5-18 0,-9 25-47,0-1 0,0 1 0,-1-1 0,1 0 0,-1 1 0,0-1 0,-1 1 0,-1-11 0,1 13-24,0 0 0,0 0 0,0 0 0,-1 0 1,1 0-1,-1 0 0,1 0 0,-1 0 0,0 0 1,-1 1-1,1-1 0,0 1 0,-1 0 1,1 0-1,-6-4 0,6 4-9,-1 1-1,0-1 0,0 1 1,0-1-1,0 1 1,0 0-1,0 0 1,0 1-1,-1-1 1,1 0-1,0 1 1,0 0-1,-1 0 1,1 0-1,0 0 1,0 1-1,-6 0 1,4 1-12,0 0 0,0 0 0,0 0 0,0 1 0,1-1 0,-1 1 0,1 0 0,-1 1 1,-6 6-1,1 1-30,1 0 0,0 0 0,1 1 0,0 0 0,1 0 0,0 1 0,-6 16 0,8-14-2,0 1 0,1-1 0,1 1 1,-3 20-1,6-28 19,-1-1 1,1 1 0,0-1-1,1 1 1,0-1 0,0 1-1,0-1 1,1 0 0,0 1-1,1-1 1,4 9 0,-6-14 5,1 1 0,0 0 0,0 0 0,0-1 0,0 0 0,0 1 0,1-1-1,-1 0 1,1 0 0,-1 0 0,1 0 0,0-1 0,0 1 0,-1-1 0,1 1 0,4 0 0,-2-1-2,1 0 0,0 0 1,0 0-1,0-1 0,0 1 0,-1-1 0,1-1 0,7 0 0,7-4-16,-1 0 1,0 0-1,-1-2 0,23-11 0,8-7-71,57-41 0,34-17-260,-136 81 339,31-12-47,-34 14 63,0 0-1,0-1 1,0 1-1,-1 0 1,1 0-1,0 0 1,0 0-1,0-1 0,0 1 1,0 0-1,0 1 1,0-1-1,0 0 1,0 0-1,0 0 1,0 0-1,-1 1 1,1-1-1,0 1 0,0-1 1,0 0-1,0 1 1,-1-1-1,1 1 1,0 0-1,0-1 1,-1 1-1,1 0 0,0-1 1,-1 1-1,1 0 1,-1 0-1,1-1 1,-1 1-1,1 1 1,1 7 66,-1 1 0,0-1 0,0 0 0,-1 1 0,-1-1 1,1 1-1,-4 11 0,2-6 110,1 0 0,0 16 0,1-30-168,0 0 0,0 1 0,0-1 1,0 0-1,0 0 0,1 0 0,-1 1 0,0-1 1,1 0-1,-1 0 0,1 0 0,-1 0 0,1 0 0,-1 0 1,1 0-1,0 0 0,-1 0 0,1 0 0,0 0 1,1 1-1,-1-2-3,0 1 0,0-1 0,0 0 0,0 0 0,0 1 0,0-1 0,-1 0 0,1 0 0,0 0 0,0 0 0,0 0 0,0-1 0,0 1 0,0 0 0,0 0 0,0 0 0,0-1 0,0 1 0,1-2 0,5-2 27,0-1 0,0 0 0,0 0 0,8-9 1,-14 13-37,32-33 56,-22 22-175,1 0 1,-1 1-1,2 0 1,0 1-1,0 0 1,26-14-1,-37 23 83,0 0 0,0 1-1,0-1 1,0 0-1,1 1 1,-1-1-1,0 1 1,0-1 0,1 1-1,-1 0 1,0 0-1,0 0 1,1 1-1,-1-1 1,0 0 0,0 1-1,1-1 1,-1 1-1,0 0 1,0 0-1,0 0 1,0 0 0,0 0-1,0 0 1,3 3-1,1 2-65,-1 0 0,1 1 0,-2 0 0,1-1-1,6 15 1,12 14 181,-22-33-63,1 0-1,0 0 0,0 0 1,0-1-1,0 1 1,1-1-1,-1 1 1,0-1-1,1 0 0,-1 0 1,1 0-1,-1 0 1,1-1-1,-1 1 1,1-1-1,0 1 1,-1-1-1,1 0 0,0 0 1,-1 0-1,1 0 1,-1-1-1,1 1 1,0-1-1,-1 1 0,1-1 1,-1 0-1,4-2 1,8-3 70,0 0 1,-1-2-1,22-14 1,-22 13-49,6-4-10,-1 1-41,28-15-1,-41 25-16,0-1 0,0 1 0,1 0-1,-1 1 1,0-1 0,1 1 0,-1 0 0,1 1 0,-1-1 0,1 1-1,5 1 1,-8-1 5,0 1-1,-1-1 0,1 1 1,0 0-1,0 0 0,-1 1 1,1-1-1,-1 0 0,1 1 1,-1 0-1,0-1 0,0 1 1,0 0-1,3 3 0,23 35-272,-16-20 209,-12-20 84,1 1 0,-1-1-1,0 1 1,0-1-1,1 1 1,-1-1-1,0 1 1,1-1 0,-1 1-1,0-1 1,1 0-1,-1 1 1,1-1-1,-1 1 1,1-1 0,-1 0-1,1 1 1,-1-1-1,1 0 1,-1 0-1,1 0 1,0 1 0,-1-1-1,1 0 1,-1 0-1,1 0 1,-1 0-1,1 0 1,0 0 0,-1 0-1,1 0 1,-1 0-1,1 0 1,0 0-1,-1 0 1,1-1 0,0 1-1,1-2 1,0 1-1,-1-1 0,1 0 1,-1 0-1,0 1 1,1-1-1,-1 0 1,2-4-1,9-22-52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9.734"/>
    </inkml:context>
    <inkml:brush xml:id="br0">
      <inkml:brushProperty name="width" value="0.05" units="cm"/>
      <inkml:brushProperty name="height" value="0.05" units="cm"/>
    </inkml:brush>
  </inkml:definitions>
  <inkml:trace contextRef="#ctx0" brushRef="#br0">12 57 12819,'5'-5'232,"1"0"0,0-1 0,0 2 0,1-1 0,0 1 1,-1 0-1,1 0 0,1 1 0,-1 0 0,0 0 0,1 1 1,0 0-1,7-1 0,-8 1-158,0 2 0,-1-1 0,1 1 0,-1 0 0,1 0 0,0 1 0,-1 0 0,1 0 0,-1 1 0,0-1 0,1 2 0,-1-1 0,0 0 1,0 1-1,0 0 0,5 4 0,-9-5-69,0 0 0,0 0 0,0 0 0,0 0 0,0 0 0,0 1 0,-1-1 0,1 1 0,-1-1 0,0 1 0,0-1 0,0 1 0,0 0 0,0-1 0,0 1 0,-1 0 0,1 0 0,-1 0 0,0-1 0,0 1 0,0 0 0,0 0 0,0 0 0,-1 0 0,1 0 0,-1-1 0,0 1 0,0 0 0,0-1 0,-2 5 0,-3 7 19,-2 0 0,1 0 1,-2 0-1,-10 12 0,16-22-14,-69 85 170,41-52-49,-44 67 0,73-101-125,0 0 1,0 0-1,0 0 1,1 0-1,0 1 1,0-1-1,0 0 1,0 1-1,0-1 1,0 1-1,1 6 1,0-9-4,0 1 1,1-1 0,-1 1 0,1-1 0,0 1 0,-1-1 0,1 1 0,0-1 0,0 0 0,0 0 0,0 1 0,0-1 0,0 0 0,0 0 0,0 0 0,0 0 0,1 0-1,-1 0 1,0 0 0,1-1 0,-1 1 0,0 0 0,1-1 0,-1 1 0,1-1 0,-1 1 0,4-1 0,22 5-8,1-1 1,1-2-1,-1-1 1,40-3-1,-52 1-119,-7 1 54,3 0-275,0-1 0,-1 0-1,14-3 1,-23 3 279,1 0 0,0 1 0,0-1 0,0-1 0,0 1 0,-1 0 0,1-1 0,-1 1 0,1-1 0,-1 0 0,1 0 0,-1 0 0,0 0 0,0 0 0,0 0 0,0-1 0,2-3 0,6-17-539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0.180"/>
    </inkml:context>
    <inkml:brush xml:id="br0">
      <inkml:brushProperty name="width" value="0.05" units="cm"/>
      <inkml:brushProperty name="height" value="0.05" units="cm"/>
    </inkml:brush>
  </inkml:definitions>
  <inkml:trace contextRef="#ctx0" brushRef="#br0">0 1 11186,'4'10'1337,"11"3"-833,9-2-256,10 0 1568,14-1-1552,5-1-128,7-5-192,3-2-184,0-2-808,-3-3 888,-5-1-136,-6-2-128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0.628"/>
    </inkml:context>
    <inkml:brush xml:id="br0">
      <inkml:brushProperty name="width" value="0.05" units="cm"/>
      <inkml:brushProperty name="height" value="0.05" units="cm"/>
    </inkml:brush>
  </inkml:definitions>
  <inkml:trace contextRef="#ctx0" brushRef="#br0">199 322 13259,'-14'1'388,"0"1"0,0 0-1,0 1 1,1 1 0,-1 0 0,1 1 0,-20 9 0,29-11-365,-1-1 1,1 1 0,-1 0-1,1 0 1,0 0-1,0 0 1,0 1-1,1 0 1,-1-1 0,1 1-1,0 1 1,0-1-1,0 0 1,1 1-1,-1-1 1,1 1 0,0 0-1,0 0 1,1 0-1,0 0 1,0 0 0,0 0-1,0 8 1,1-12-25,0 1 0,0-1 0,0 1 0,0-1 0,0 1 0,0-1 0,1 1 0,-1-1 0,0 0 0,1 1 0,0-1 1,-1 1-1,1-1 0,0 0 0,-1 0 0,1 1 0,0-1 0,0 0 0,0 0 0,0 0 0,0 0 0,1 0 0,-1 0 1,0 0-1,0 0 0,0-1 0,1 1 0,-1 0 0,1-1 0,-1 1 0,0-1 0,1 0 0,-1 1 0,1-1 0,-1 0 0,1 0 1,-1 0-1,1 0 0,-1 0 0,1 0 0,1 0 0,4-1 5,0 0 0,1-1 0,-1 0 1,-1 0-1,1 0 0,0-1 0,10-5 0,7-8 54,0-1 0,-1-1 0,-1-1 0,33-36 0,-26 25 438,-32 36-437,0 1 0,0-1 1,1 1-1,-1 0 1,1 0-1,1 0 0,-1 0 1,1 0-1,1 0 0,-1 0 1,2 14-1,-1-20-66,0 0-1,1-1 1,-1 1 0,0 0-1,1 0 1,-1 0 0,1 0-1,0 0 1,-1 0 0,1-1 0,0 1-1,-1 0 1,1-1 0,0 1-1,0 0 1,-1-1 0,1 1-1,0-1 1,0 1 0,0-1 0,0 1-1,0-1 1,0 0 0,0 0-1,0 1 1,0-1 0,0 0-1,0 0 1,0 0 0,0 0-1,0 0 1,0 0 0,0 0 0,0 0-1,0-1 1,0 1 0,0 0-1,0-1 1,0 1 0,1-1-1,7-3-3,0 1-1,0-1 0,10-7 1,-14 9-19,37-22-82</inkml:trace>
  <inkml:trace contextRef="#ctx0" brushRef="#br0" timeOffset="1">729 161 15539,'-17'51'1074,"-18"62"-98,31-94-714,0 0 0,0 0-1,0 34 1,4-51-244,0 0 1,-1 0-1,1-1 1,1 1-1,-1 0 0,0 0 1,0-1-1,1 1 1,-1 0-1,1-1 0,-1 1 1,1 0-1,0-1 1,-1 1-1,1-1 0,0 1 1,0-1-1,0 1 1,0-1-1,0 0 0,1 1 1,0 0-1,0-1-24,0-1 0,0 1 0,-1-1 0,1 1 0,0-1 0,0 0 0,0 0 0,-1 1 0,1-1 0,0-1 0,0 1 0,0 0 0,0 0 0,-1-1 0,1 1 0,0-1 0,2 0 0,8-5-114,0 0 1,0 0-1,0-1 0,13-11 1,-24 17 113,39-29-269,-3-3 0,-1 0 0,51-62 0,75-127-24,-151 207 355,-11 15-54,0 0 1,0 0-1,0 0 0,0 0 1,0 0-1,0 0 1,0 0-1,0 0 0,0 0 1,0 0-1,0 0 1,0 0-1,0 0 0,0 0 1,0 0-1,0 0 1,0 0-1,0 0 0,0 0 1,1 0-1,-1 0 1,0 0-1,0 0 0,0 0 1,0 0-1,0 0 1,0 0-1,0 0 0,0 0 1,0 0-1,0 0 1,0 0-1,0 0 0,0 0 1,0 0-1,-11 26 173,1-5-128,-38 112 364,41-109-385,1 0 0,1 1 0,-3 39-1,8-57-62,-1-1 0,2 1 0,-1-1-1,1 0 1,0 1 0,3 10 0,-4-15 32,1 0 1,0 1-1,1-1 1,-1 0 0,0 0-1,1 0 1,-1 0 0,1 0-1,0 0 1,-1 0-1,1 0 1,0-1 0,0 1-1,0-1 1,1 1 0,-1-1-1,0 0 1,4 2-1,23 6-129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1.319"/>
    </inkml:context>
    <inkml:brush xml:id="br0">
      <inkml:brushProperty name="width" value="0.05" units="cm"/>
      <inkml:brushProperty name="height" value="0.05" units="cm"/>
    </inkml:brush>
  </inkml:definitions>
  <inkml:trace contextRef="#ctx0" brushRef="#br0">26 98 14931,'-2'-1'55,"0"0"-1,1 0 1,-1-1 0,0 1-1,1-1 1,-1 1-1,1-1 1,-1 1 0,1-1-1,0 0 1,0 0-1,0 1 1,0-1 0,0 0-1,0 0 1,0 0-1,1 0 1,-1 0 0,1 0-1,-1 0 1,1-1-1,0 1 1,0 0 0,0 0-1,0 0 1,0 0-1,0 0 1,1 0 0,-1 0-1,1-1 1,0 1-1,-1 0 1,1 1 0,0-1-1,0 0 1,0 0 0,0 0-1,0 0 1,1 1-1,-1-1 1,1 0 0,-1 1-1,1 0 1,-1-1-1,1 1 1,0 0 0,0 0-1,-1 0 1,1 0-1,0 0 1,0 0 0,2-1-1,3 0-16,0 1 0,-1-1 0,1 1 0,0 0 0,0 0 0,0 1 0,0 0 0,0 0 0,-1 1 0,1 0 0,0 0 0,0 1 0,-1-1 0,1 1 0,-1 1 0,1-1 0,-1 1 0,0 0 0,10 7 0,-11-7-55,0 1 0,0-1 1,-1 1-1,1 0 0,-1 0 1,0 1-1,0-1 0,0 1 1,0 0-1,-1 0 0,0 0 1,0 1-1,0-1 0,-1 1 1,0-1-1,0 1 0,0 0 1,-1 0-1,0 0 0,0 0 1,0 0-1,-1 9 0,-1-6-63,-1 1-1,0-1 0,-6 15 1,5-15-23,0-1 0,1 1 0,-1-1 0,0 14 0,3-21 90,0 0 0,0 0 0,0 0 0,0 0 0,1 0 0,-1 0 0,0 0 0,0 0 0,1 0 0,-1 0 0,1 0 0,-1 0 0,1 0 0,-1 0 0,1 0 0,0-1 0,-1 1 0,1 0 0,0 0 0,0-1 0,-1 1 0,1 0 0,0-1 0,0 1 0,0-1 0,0 1 0,0-1 0,0 1 0,0-1 0,0 0 0,0 1 0,0-1 0,0 0 0,0 0 0,0 0 0,0 0 0,0 0 0,0 0 0,2 0 0,6 0-38,0-1 0,0 0 1,15-5-1,-16 5 4,19-7-54,-1 0 0,0-2 0,-1 0 0,0-2 0,-1-1 0,0-1 0,-1-1 0,39-32 0,-59 44 90,24-22-31,-26 24 44,0 0-1,0 1 1,-1-1 0,1 0-1,0 0 1,-1 0 0,1 0-1,0 0 1,-1 0 0,1 1 0,-1-1-1,1 0 1,-1-1 0,0 1-1,1 0 1,-1 0 0,0 0-1,0 0 1,0 0 0,0 0-1,0 0 1,0 0 0,0 0 0,0 0-1,0-1 1,0 1 0,-1-1-1,0 1 7,0 1 0,0-1 0,1 1-1,-1 0 1,0-1 0,0 1 0,0 0-1,0-1 1,0 1 0,0 0 0,1 0-1,-1 0 1,0 0 0,0 0 0,0 0-1,0 0 1,0 0 0,0 0 0,0 1-1,0-1 1,0 0 0,1 0-1,-1 1 1,0-1 0,0 1 0,0-1-1,-1 1 1,-22 13 155,24-14-163,-9 7 64,1-1 0,-1 2 0,1-1 0,1 1 0,-11 12 1,15-16-39,0 0 0,0 1 0,1-1 1,-1 1-1,1-1 0,0 1 1,0 0-1,0 0 0,1 0 0,0 0 1,0 0-1,0 0 0,0 7 1,1-11-18,0 0 1,0 1 0,0-1 0,1 1-1,-1-1 1,0 0 0,1 1 0,-1-1-1,1 0 1,-1 0 0,1 1 0,0-1 0,0 0-1,-1 0 1,1 0 0,0 0 0,0 0-1,0 0 1,0 0 0,0 0 0,1 0-1,-1 0 1,0 0 0,0-1 0,0 1 0,1-1-1,-1 1 1,0-1 0,1 1 0,-1-1-1,0 0 1,1 1 0,-1-1 0,1 0-1,1 0 1,3 0 19,0 0 0,0-1 0,0 1 0,0-1 0,0 0 0,0-1-1,7-2 1,2-2 11,1-1-1,-1-1 1,-1 0-1,1-1 1,-1-1-1,13-11 0,71-74 180,-59 54-87,-45 67-225,-19 54-225,22-71 382,1 1 0,0 0 0,1-1 0,0 1 0,1 0-1,1 12 1,-1-22-56,-1 1 0,1 0 0,1 0 0,-1 0 0,0 0 0,0-1-1,0 1 1,0 0 0,1 0 0,-1 0 0,0-1 0,1 1 0,-1 0 0,0 0 0,1-1-1,-1 1 1,1 0 0,-1-1 0,1 1 0,0-1 0,-1 1 0,1-1 0,-1 1 0,1-1-1,0 1 1,0-1 0,-1 1 0,1-1 0,0 0 0,0 1 0,-1-1 0,1 0 0,0 0-1,0 0 1,1 0 0,14-6 135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1.783"/>
    </inkml:context>
    <inkml:brush xml:id="br0">
      <inkml:brushProperty name="width" value="0.05" units="cm"/>
      <inkml:brushProperty name="height" value="0.05" units="cm"/>
    </inkml:brush>
  </inkml:definitions>
  <inkml:trace contextRef="#ctx0" brushRef="#br0">271 8 15603,'-5'-2'166,"0"1"0,0-1 0,-1 1 0,1 0 0,0 1 0,0-1-1,-1 1 1,1 0 0,0 1 0,-1-1 0,1 1 0,0 0 0,0 0-1,-10 4 1,-7 3 116,-40 20 0,53-24-345,0 1 1,0 0-1,1 0 0,0 0 1,0 1-1,0 0 1,0 1-1,1 0 1,0 0-1,-7 10 1,13-16 42,1 0 1,0-1 0,-1 1 0,1 0 0,0 0 0,-1-1 0,1 1 0,0 0 0,0 0 0,-1-1 0,1 1 0,0 0-1,0 0 1,0-1 0,0 1 0,0 0 0,0 0 0,0 0 0,1-1 0,-1 1 0,0 0 0,0 0 0,0-1 0,1 1-1,-1 0 1,1 0 0,-1-1 0,0 1 0,1-1 0,-1 1 0,1 0 0,-1-1 0,1 1 0,0-1 0,-1 1 0,1-1-1,-1 1 1,1-1 0,0 1 0,0-1 0,-1 0 0,1 1 0,0-1 0,-1 0 0,3 0 0,4 3-113,0-2 0,1 1 1,-1-1-1,8 0 1,-5 0-15,20 2-143,17 3-297,65 14 0,-98-17 491,-1 1-1,-1 1 1,1 0 0,0 0-1,-1 1 1,0 1 0,-1 0 0,1 1-1,16 14 1,-26-20 120,-1-1 1,1 1-1,0-1 1,-1 1-1,0 0 0,1 0 1,-1 0-1,0-1 1,0 1-1,0 0 1,0 0-1,0 0 0,0 1 1,-1-1-1,1 0 1,-1 0-1,0 0 0,1 0 1,-1 1-1,0-1 1,0 0-1,-1 4 1,0-4 58,0 1 1,0-1 0,0 1 0,0-1 0,-1 0-1,1 0 1,-1 0 0,0 0 0,1 0 0,-1 0-1,0 0 1,0-1 0,0 1 0,0-1-1,-1 1 1,1-1 0,0 0 0,-1 0 0,-2 1-1,-8 3 199,1-2-1,-1 1 0,-1-2 0,1 0 1,0 0-1,0-1 0,-1-1 1,1 0-1,-21-3 0,21 1-449,0 0 1,0-1-1,0-1 1,0 0-1,-18-9 1,30 13 54,-1-1 0,1 0 0,-1 0 0,1 0 1,-1 0-1,1 0 0,0-1 0,-1 1 1,1 0-1,-2-3 0,3 3 85,-1 1 0,1-1 0,0 1 0,0-1 0,0 0 0,0 1 0,-1-1 0,1 0 0,0 1 0,0-1 1,0 1-1,0-1 0,0 0 0,1 1 0,-1-1 0,0 0 0,0 1 0,0-1 0,0 1 0,1-1 0,-1 0 0,0 1 0,1-1 0,-1 1 0,0-1 0,1 1 0,-1-1 0,1 1 0,-1-1 0,1 1 1,-1-1-1,1 1 0,0-1 0,20-13-655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2.559"/>
    </inkml:context>
    <inkml:brush xml:id="br0">
      <inkml:brushProperty name="width" value="0.05" units="cm"/>
      <inkml:brushProperty name="height" value="0.05" units="cm"/>
    </inkml:brush>
  </inkml:definitions>
  <inkml:trace contextRef="#ctx0" brushRef="#br0">233 256 11707,'0'-1'65,"1"1"1,-1-1-1,0 0 1,0 0 0,0 0-1,0 0 1,0 0 0,0 0-1,0 1 1,-1-1 0,1 0-1,0 0 1,0 0 0,-1 0-1,1 1 1,0-1 0,-1 0-1,1 0 1,-1 1 0,1-1-1,-1 0 1,1 0 0,-1 1-1,1-1 1,-1 1 0,0-1-1,0 0 1,-1 0 25,0 1 0,1-1-1,-1 1 1,0 0 0,1 0 0,-1 0 0,0-1-1,0 2 1,1-1 0,-1 0 0,0 0-1,1 0 1,-3 1 0,-7 3 194,1 0 0,-1 0 1,-14 9-1,14-7-258,0 2 0,0-1 0,0 1 0,1 1 0,1 0 0,-1 1-1,1 0 1,1 0 0,-10 15 0,14-18-14,-1 0 1,1 1-1,1-1 0,-1 1 0,1 0 0,1 0 0,-1 0 0,1 0 0,1 0 0,0 0 0,0 1 0,0-1 0,1 1 0,0-1 0,3 16 1,-2-20-4,-1-1 0,1 0 0,0 1-1,0-1 1,1 0 0,-1 0 0,1 0 0,-1 0 0,1 0 0,0 0 0,0-1 0,0 1 0,1 0 0,-1-1 0,0 0 0,1 1 0,0-1 0,-1 0 0,1-1 0,0 1 0,0 0 0,0-1 0,0 1 0,1-1 0,-1 0 0,0 0 0,0-1 0,5 2 0,-1-2 5,1 0 0,-1 0 0,0-1 0,0 0 0,0 0 0,0 0 0,0-1 0,0 0 0,0-1 0,-1 1 0,1-1 0,10-7 0,7-6 42,-2 0 1,0-2 0,-1-1 0,-1 0-1,33-40 1,-31 29 99,-1 0 0,-1-2-1,30-63 1,-45 85-149,0 0 0,-1 0 0,-1 0 0,0-1 0,0 0 0,-1 1 0,0-1 0,-1 0 0,0 0 0,-1 0 0,0 0 0,-1 0 0,-2-14 0,2 23-25,0-1 0,1 1 0,-1 0 0,0-1 0,0 1 0,0 0 0,-1 0 0,1-1 0,0 1 0,-1 0 0,0 0 0,1 0 0,-1 1 0,0-1 0,0 0 0,0 1 0,0-1 0,0 1 0,0 0 0,0 0 0,-1-1 0,1 1 0,0 1 0,-1-1 0,1 0 0,-1 1 0,1-1 0,-1 1 0,1 0 0,-1-1 0,1 1 0,-1 0 0,1 1 0,-1-1 0,1 0 0,-5 2 0,-3 1-43,1-1 0,0 1 0,0 1 0,0 0 0,1 0 1,-1 1-1,1-1 0,-13 12 0,8-4 96,0 1 0,0 0 0,1 1-1,1 0 1,1 1 0,0 1 0,1-1 0,0 1 0,-6 18 0,14-31-3,0 0 1,0 0-1,0 0 0,0 0 1,0 1-1,1-1 1,-1 0-1,1 1 1,0-1-1,0 0 0,1 6 1,-1-8-22,1 1 0,0-1 0,-1 1 0,1-1 0,0 0 0,-1 0 0,1 1 0,0-1 0,0 0-1,0 0 1,0 0 0,0 0 0,1 0 0,-1 0 0,0 0 0,0-1 0,0 1 0,1 0 0,-1 0 0,1-1 0,-1 1 0,0-1 0,1 0 0,-1 1 0,1-1 0,1 0 0,71 9-85,-59-9-5,0 1-1,0 1 1,0 0-1,0 1 1,-1 1-1,1 0 1,-1 1-1,24 12 1,-27-10-34,-1 1-1,0 0 1,-1 1-1,0 0 1,0 0-1,-1 1 1,0 0 0,0 1-1,-2-1 1,1 1-1,-1 1 1,5 13-1,-11-24 103,0 0-1,1 0 1,-1 0-1,0 0 0,1 0 1,-1 0-1,1 0 1,-1 0-1,1 0 0,0-1 1,-1 1-1,1 0 1,0 0-1,-1-1 1,1 1-1,0 0 0,0-1 1,0 1-1,0-1 1,0 1-1,0-1 0,0 1 1,0-1-1,0 0 1,0 1-1,0-1 1,0 0-1,0 0 0,0 0 1,0 0-1,0 0 1,0 0-1,0 0 0,0 0 1,0 0-1,0 0 1,0 0-1,0-1 0,0 1 1,0-1-1,0 1 1,0 0-1,0-1 1,0 0-1,-1 1 0,1-1 1,0 1-1,1-2 1,5-4-11,-1 0 0,1-1 0,-1 1 0,7-12 0,-12 17 19,14-20-192,0-2-1,-1 0 1,-2 0-1,0-1 1,-2-1 0,0 0-1,8-37 1,-18 51 99,-4 9 127,3 3-18,0-1 0,0 1-1,0-1 1,0 1-1,1 0 1,-1 0 0,0-1-1,0 1 1,1 0-1,-1 0 1,0 0-1,1-1 1,-1 1 0,0 1-1,-8 22 467,1 0-1,1 0 0,2 0 0,-5 38 1,8-52-298,1 0-1,1 0 1,0 0 0,0 0 0,1 0-1,2 12 1,-2-20-159,-1 1-1,1-1 1,-1 0-1,1 0 1,0 0-1,0 0 1,0 1-1,0-1 1,0 0-1,0-1 1,0 1-1,1 0 1,-1 0-1,1 0 1,-1-1-1,1 1 1,0-1-1,-1 1 1,1-1-1,0 0 1,0 0-1,0 0 1,0 0-1,0 0 1,0 0-1,1 0 1,-1-1-1,0 1 1,0-1-1,1 0 1,-1 1-1,0-1 1,4 0 0,2-2-5,-1 1 1,1-1 0,-1-1 0,1 1-1,-1-1 1,0 0 0,0-1 0,0 0 0,0 0-1,-1 0 1,12-11 0,-2 1-30,-1-1-1,-1-1 1,16-21 0,-20 24-51,-3 5-22,0-1 0,-1 1-1,0-1 1,-1-1 0,0 1-1,0-1 1,-1 1 0,3-13-1,-8 18-156,-5 10 108,-5 13 27,2-1 149,1 1 0,1-1 1,1 1-1,1 1 0,0-1 0,2 1 0,0 0 0,1-1 0,1 28 0,1-46-45,2 17 11,-2-18-8,0 0 0,0 1 0,0-1 0,1 1 0,-1-1 0,0 1 0,0-1 0,0 1 0,0-1 0,1 0 0,-1 1 0,0-1 0,0 0 0,1 1 0,-1-1 0,0 1 0,1-1-1,-1 0 1,0 0 0,1 1 0,-1-1 0,0 0 0,1 0 0,-1 1 0,1-1 0,-1 0 0,0 0 0,1 0 0,0 1 0,10-7-42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9.895"/>
    </inkml:context>
    <inkml:brush xml:id="br0">
      <inkml:brushProperty name="width" value="0.05" units="cm"/>
      <inkml:brushProperty name="height" value="0.05" units="cm"/>
    </inkml:brush>
  </inkml:definitions>
  <inkml:trace contextRef="#ctx0" brushRef="#br0">411 1 15699,'-39'14'336,"2"1"-1,0 2 0,-37 24 0,58-31-374,-1 2 0,1 0-1,1 1 1,0 0 0,1 1 0,0 1 0,1 0 0,-13 21 0,24-34 10,0 1 0,0 0 0,1 0 1,0 0-1,-1 0 0,1 0 1,0 0-1,0 0 0,0 0 1,1 0-1,-1 0 0,1 1 1,0-1-1,0 0 0,0 0 0,1 7 1,0-7-10,0 0 1,1 0-1,-1 0 0,1 0 1,0 0-1,0-1 1,0 1-1,0 0 0,0-1 1,0 0-1,1 1 1,-1-1-1,1 0 0,0 0 1,-1-1-1,5 3 1,22 11-194,40 16 1,-42-21 166,-1 2 0,30 18 1,-53-29 45,-1 1 1,1-1-1,-1 1 1,1 0 0,-1 0-1,0 0 1,0 1-1,0-1 1,0 0 0,0 1-1,0-1 1,1 5 0,-2-6 9,-1 0 1,0 1-1,0-1 1,0 1-1,0-1 1,0 1 0,0-1-1,0 0 1,0 1-1,-1-1 1,1 1-1,0-1 1,-1 0 0,0 1-1,1-1 1,-1 0-1,1 0 1,-1 1-1,0-1 1,0 0 0,0 0-1,0 0 1,0 0-1,0 0 1,0 0-1,0 0 1,0 0 0,-2 0-1,-12 10 15,0-1 0,-1-1 0,0-1 0,-28 12-1,-70 17 163,112-36-167,-13 3 20,-1 1 12,-1 0-1,-32 4 1,45-10 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3.155"/>
    </inkml:context>
    <inkml:brush xml:id="br0">
      <inkml:brushProperty name="width" value="0.05" units="cm"/>
      <inkml:brushProperty name="height" value="0.05" units="cm"/>
    </inkml:brush>
  </inkml:definitions>
  <inkml:trace contextRef="#ctx0" brushRef="#br0">76 1 14643,'1'37'624,"-1"0"0,-1-1 0,-12 62-1,7-50-312,-46 299 1607,50-334-1787,1-1 1,0 0 0,1 20 0,0-31-127,0 0 0,0-1 0,0 1 0,0 0 1,1 0-1,-1 0 0,0-1 0,0 1 1,1 0-1,-1 0 0,0-1 0,1 1 0,-1 0 1,1-1-1,-1 1 0,1 0 0,-1-1 1,1 1-1,-1-1 0,1 1 0,0-1 0,-1 1 1,1-1-1,0 1 0,-1-1 0,1 1 0,0-1 1,0 0-1,0 0 0,-1 1 0,1-1 1,0 0-1,0 0 0,0 0 0,-1 0 0,1 0 1,0 0-1,0 0 0,0 0 0,-1 0 1,1 0-1,0-1 0,0 1 0,-1 0 0,1 0 1,0-1-1,0 1 0,1-1 0,5-3-18,-1 1-1,1-1 1,11-9-1,-16 11 13,40-31-104,54-38-261,-84 63 216,0 1 0,0 0 0,1 1-1,0 0 1,1 1 0,14-3 0,-26 7 108,0 1 1,0 0-1,0-1 0,-1 1 0,1 0 1,0 0-1,0 0 0,0 0 1,0 0-1,0 1 0,0-1 1,0 1-1,-1-1 0,1 1 0,0-1 1,0 1-1,1 1 0,-2-1 29,0 0-1,-1 0 0,1-1 0,-1 1 1,1 0-1,-1 0 0,1 0 0,-1 0 1,1 0-1,-1 0 0,0 0 1,1 0-1,-1 0 0,0 0 0,0 0 1,0 0-1,0 0 0,0 0 0,0 0 1,0 0-1,0 0 0,0 0 0,-1-1 1,1 1-1,0 0 0,-1 0 1,1 0-1,-1 0 0,1 0 0,-1 0 1,1 0-1,-1 0 0,0 0 0,-24 29 283,21-27-210,1 1 1,0-1-1,0 0 0,0 1 0,0-1 0,0 1 0,1 0 0,0 0 0,0 0 0,0 0 0,0 0 0,0 1 0,1-1 0,-1 5 0,2-8-48,0 1 0,1-1 0,-1 1 0,1-1 0,0 0 0,-1 1 0,1-1-1,0 0 1,0 0 0,0 0 0,0 1 0,0-1 0,0 0 0,0 0 0,0 0 0,0 0-1,0-1 1,0 1 0,1 0 0,-1 0 0,0-1 0,1 1 0,-1-1 0,3 1 0,42 11-62,-39-10 24,7 1-145,0 0-1,0-1 1,0-1-1,1 0 1,-1 0-1,0-2 1,0 0 0,1 0-1,24-7 1,-25-1-128,-12-2-105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3.623"/>
    </inkml:context>
    <inkml:brush xml:id="br0">
      <inkml:brushProperty name="width" value="0.05" units="cm"/>
      <inkml:brushProperty name="height" value="0.05" units="cm"/>
    </inkml:brush>
  </inkml:definitions>
  <inkml:trace contextRef="#ctx0" brushRef="#br0">0 54 14699,'10'7'1248,"7"-7"-783,6 1-121,6-1 376,1 0-136,6-1-136,4 0-144,-4-4-528,-3-3 752,-9-5-504,-2-2-80,-9-3-48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4.008"/>
    </inkml:context>
    <inkml:brush xml:id="br0">
      <inkml:brushProperty name="width" value="0.05" units="cm"/>
      <inkml:brushProperty name="height" value="0.05" units="cm"/>
    </inkml:brush>
  </inkml:definitions>
  <inkml:trace contextRef="#ctx0" brushRef="#br0">1 62 15499,'11'1'1433,"5"-1"-1201,4-8-472,3-1 1040,-3-7-536,-1 2-80,-7-2-248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34.579"/>
    </inkml:context>
    <inkml:brush xml:id="br0">
      <inkml:brushProperty name="width" value="0.05" units="cm"/>
      <inkml:brushProperty name="height" value="0.05" units="cm"/>
    </inkml:brush>
  </inkml:definitions>
  <inkml:trace contextRef="#ctx0" brushRef="#br0">0 185 13171,'0'4'46,"0"1"0,1-1 1,-1 1-1,1 0 0,0-1 0,0 1 1,0-1-1,1 1 0,-1-1 1,1 0-1,0 0 0,1 0 0,-1 0 1,1 0-1,-1 0 0,1-1 0,0 1 1,1-1-1,-1 0 0,1 0 1,-1 0-1,1 0 0,0 0 0,0-1 1,0 0-1,0 0 0,0 0 0,1 0 1,-1-1-1,1 0 0,-1 0 1,6 1-1,7 0 32,-1 0 0,1-1 0,-1-1 1,1-1-1,-1 0 0,1-1 0,-1-1 1,0-1-1,0 0 0,0-1 0,-1 0 0,1-2 1,-1 0-1,-1 0 0,1-1 0,-1-1 0,-1-1 1,0 0-1,15-14 0,-25 20-50,1 1 0,-1-1 0,-1 0 0,1 0 0,0 0 0,-1-1 0,0 1 0,0 0 0,0-1 0,-1 0 0,1 1 1,-1-1-1,0 0 0,-1 0 0,1-8 0,-1 9-14,-1-1 0,1 1-1,-1 0 1,0 0 0,0 0 0,-1 0 0,1 0 0,-1 0 0,0 0 0,0 1 0,0-1 0,0 1 0,-1-1 0,1 1 0,-1 0 0,0 0 0,0 0 0,-6-4 0,1 2-12,1 0 1,-1 0 0,0 1 0,0 0 0,-1 1 0,1 0 0,-1 0-1,0 1 1,1 0 0,-1 1 0,0-1 0,0 2 0,0-1 0,0 1-1,0 1 1,-10 1 0,13-1 2,-1 0 1,0 0-1,1 1 0,-1 0 0,1 0 0,0 1 1,0 0-1,0 0 0,0 0 0,0 1 0,1-1 1,-1 2-1,1-1 0,0 0 0,0 1 0,1 0 1,-1 0-1,1 1 0,0-1 0,1 1 0,-1 0 0,-2 6 1,5-9-3,0 0 0,-1 0 0,1 1 0,1-1 0,-1 0 0,0 1 0,1-1 0,0 0 0,0 1 0,0-1 0,0 0 0,0 1 0,1-1 0,-1 0 0,1 1 0,0-1 0,0 0 0,0 0 0,0 0 0,1 0 0,-1 0 0,1 0 0,0 0 1,0 0-1,0 0 0,0-1 0,0 1 0,1-1 0,-1 0 0,1 0 0,0 0 0,-1 0 0,1 0 0,0 0 0,0-1 0,0 1 0,0-1 0,1 0 0,3 1 0,8 1 20,-1 0 0,1-1-1,0 0 1,0-2 0,0 0 0,28-3 0,91-23 108,-99 18-85,0 0 5,53-11 67,-78 18-92,0 0 1,1 0-1,-1 1 1,0 0-1,0 1 0,14 3 1,-21-4-1,-1 1 0,0 0 0,1 0 1,-1 0-1,1 0 0,-1 0 0,0 0 0,0 1 1,0-1-1,0 1 0,0-1 0,0 1 1,0 0-1,0 0 0,-1 0 0,1 0 0,-1 0 1,2 3-1,0 2 98,0 0 0,0 0 0,-1 1 1,2 11-1,0 1 141,-4-19-240,1 0 1,-1 0-1,0 1 0,1-1 0,-1 0 1,1 0-1,0 0 0,-1 0 0,1 1 1,0-1-1,0 0 0,0 0 1,-1 0-1,1-1 0,0 1 0,0 0 1,0 0-1,1 0 0,-1-1 0,0 1 1,0-1-1,1 1 0,1 0 5,0 0 1,-1-1-1,1 0 0,0 1 0,-1-1 1,1 0-1,0 0 0,0-1 0,-1 1 1,4-1-1,7-3 29,0-1 0,0 0 0,17-9-1,-24 11-45,45-24 52,-31 14-184,1 2 0,1 1 0,39-13 0,-60 22 95,0 1 0,1-1 0,-1 1 1,1-1-1,0 1 0,-1 0 0,1 0 0,-1 0 0,1 0 0,-1 0 0,1 0 1,0 0-1,-1 0 0,1 0 0,-1 1 0,1-1 0,-1 1 0,1-1 1,-1 1-1,1 0 0,-1-1 0,0 1 0,1 0 0,-1 0 0,0 0 1,0 0-1,1 0 0,-1 0 0,0 1 0,0-1 0,0 0 0,-1 1 1,1-1-1,0 0 0,0 1 0,-1-1 0,1 1 0,-1-1 0,1 3 0,1 6 139,-1 0 0,0 0 0,0 0-1,-2 0 1,0 13 0,0-5-97,-1 38-118,2 1 201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1.978"/>
    </inkml:context>
    <inkml:brush xml:id="br0">
      <inkml:brushProperty name="width" value="0.05" units="cm"/>
      <inkml:brushProperty name="height" value="0.05" units="cm"/>
    </inkml:brush>
  </inkml:definitions>
  <inkml:trace contextRef="#ctx0" brushRef="#br0">118 0 14843,'-8'12'196,"1"-1"0,0 1 1,1 0-1,0 1 0,1 0 0,-6 21 0,4-12 17,-9 27-155,2 1 1,-8 58-1,18-80-119,1 1-1,2-1 1,0 1-1,2 0 1,7 39-1,-7-61 41,0 0-1,1 0 1,0 0-1,1-1 1,-1 1-1,6 7 0,-7-11 16,0-1 0,1 0-1,-1 0 1,1 0-1,0 0 1,0 0 0,-1-1-1,1 1 1,0 0-1,1-1 1,-1 0 0,0 1-1,0-1 1,1 0-1,-1 0 1,0 0 0,1 0-1,-1-1 1,1 1-1,3 0 1,-1-1-1,1-1-1,0 0 1,-1 1 0,1-2 0,0 1-1,-1-1 1,0 0 0,1 0-1,-1 0 1,0-1 0,0 1-1,0-1 1,-1-1 0,1 1 0,-1-1-1,6-4 1,6-8 48,-1 0 0,25-34 0,-16 17 153,-2-2 1,27-56-1,-38 67-16,-1-2 0,-1 1 0,-1-1 0,7-48 0,-14 61-29,-4 9-22,2 5-122,0 0-1,1 0 1,-1 0-1,0 0 1,0 0 0,0 0-1,1 0 1,-1 0-1,1 0 1,-1 0-1,1 0 1,-1 3-1,-10 34 51,2 0 1,1 1-1,3 0 1,1 0-1,1 47 0,3-78-61,-1 4 51,1-1 0,1 1 0,3 22 1,-3-32-60,-1 0 1,1 1-1,0-1 1,-1 0-1,1 0 1,0-1-1,0 1 0,0 0 1,1 0-1,-1 0 1,0-1-1,3 3 1,-3-4-18,0 1 0,0 0 0,0-1 0,0 1 1,0 0-1,1-1 0,-1 0 0,0 1 0,1-1 0,-1 0 0,0 1 1,0-1-1,1 0 0,-1 0 0,0 0 0,1 0 0,-1 0 0,0-1 1,1 1-1,-1 0 0,2-1 0,4-2-80,0-1 0,0 0 0,0 0 0,-1 0 0,1-1-1,-1 0 1,0 0 0,-1 0 0,1-1 0,-1 0 0,0 0 0,4-8 0,20-28-411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2.746"/>
    </inkml:context>
    <inkml:brush xml:id="br0">
      <inkml:brushProperty name="width" value="0.05" units="cm"/>
      <inkml:brushProperty name="height" value="0.05" units="cm"/>
    </inkml:brush>
  </inkml:definitions>
  <inkml:trace contextRef="#ctx0" brushRef="#br0">98 0 14819,'-43'191'1537,"25"-119"-1144,-17 141-1,34-202-370,0 0-1,1-1 1,1 1 0,0 0 0,0-1-1,1 1 1,3 10 0,-4-19-20,-1 1 1,1-1-1,0 0 1,0 0-1,1 1 1,-1-1-1,0 0 1,1 0-1,-1 0 1,1-1-1,-1 1 0,1 0 1,0 0-1,0-1 1,0 0-1,0 1 1,0-1-1,0 0 1,0 0-1,1 0 1,-1 0-1,0 0 1,1 0-1,-1-1 1,0 1-1,1-1 0,-1 0 1,1 1-1,-1-1 1,0 0-1,1-1 1,-1 1-1,1 0 1,-1-1-1,5-1 1,5-1-17,0-1 0,0-1 0,-1 0 0,1-1 0,-1 0 0,17-12 0,61-55-63,-55 44 80,-14 11-14,-15 13 8,0 0 0,1 0 0,-1 1-1,1-1 1,0 1 0,0 1 0,0-1-1,1 1 1,8-3 0,-14 6 5,0 0-1,0-1 1,-1 1 0,1 1 0,0-1-1,0 0 1,-1 0 0,1 0-1,0 0 1,0 0 0,-1 1-1,1-1 1,0 0 0,-1 1-1,1-1 1,0 0 0,-1 1 0,1-1-1,-1 1 1,1-1 0,-1 1-1,1-1 1,-1 1 0,1 0-1,-1-1 1,1 1 0,-1-1 0,0 1-1,1 0 1,-1 0 0,0-1-1,0 1 1,1 0 0,-1-1-1,0 1 1,0 0 0,0 0 0,0-1-1,0 1 1,0 0 0,0 0-1,0 1 1,-2 38 86,1-36-78,1 1-7,-1 25 142,1-30-142,0 0 1,0 1-1,0-1 1,0 1-1,1-1 1,-1 0 0,0 1-1,0-1 1,0 0-1,0 1 1,1-1-1,-1 0 1,0 0-1,0 1 1,1-1 0,-1 0-1,0 1 1,0-1-1,1 0 1,-1 0-1,0 0 1,1 1 0,-1-1-1,0 0 1,1 0-1,0 0 1,0 0 0,0 0-1,0 0 1,0 0 0,-1-1 0,1 1-1,0 0 1,0 0 0,0-1-1,0 1 1,-1 0 0,1-1 0,0 1-1,0-1 1,0-1 0,20-16-478,-2 0 0,-1-2 0,0 0 0,-2-2 0,21-32 0,-41 61 579,0-1 0,0 1-1,1 0 1,0 0 0,1 0-1,0 1 1,0-1 0,0 0-1,1 1 1,0 0 0,0-1-1,1 12 1,1-18-66,-1 0-1,1 1 1,-1-1 0,1 0-1,-1 0 1,1 0 0,0 0 0,0 0-1,-1 0 1,1 0 0,0 0 0,0-1-1,0 1 1,0 0 0,0 0 0,0-1-1,0 1 1,0 0 0,0-1-1,0 1 1,1-1 0,-1 0 0,0 1-1,0-1 1,0 0 0,1 0 0,-1 0-1,0 0 1,0 0 0,1 0 0,-1 0-1,2 0 1,3-1 79,1 0 1,-1 0-1,1 0 0,10-5 1,8-5-33,-1-2 1,0 0 0,-1-2-1,-1 0 1,39-35 0,-58 48-116,0 0 0,-1 0 1,1-1-1,-1 0 0,1 1 1,-1-1-1,0 0 0,0 0 1,0 0-1,0 0 0,2-6 1,-4 9 20,0 0 0,0-1 0,1 1 0,-1 0 0,0-1 1,0 1-1,0 0 0,0-1 0,0 1 0,0 0 1,0 0-1,0-1 0,0 1 0,0 0 0,0-1 1,0 1-1,0 0 0,0-1 0,0 1 0,-1 0 0,1-1 1,0 1-1,0 0 0,0 0 0,0-1 0,0 1 1,-1 0-1,1 0 0,0-1 0,0 1 0,-1 0 0,1 0 1,0 0-1,0-1 0,-1 1 0,1 0 0,0 0 1,0 0-1,-1 0 0,1 0 0,0-1 0,-1 1 0,1 0 1,-20 3-183,-17 14 73,34-15 113,-19 12 37,-23 19 0,40-28-5,0-1-1,0 0 1,0 1 0,1 0-1,0 0 1,0 1 0,0-1-1,1 1 1,0 0 0,-3 6 0,6-12-23,0 1 0,-1-1 0,1 1 0,0-1 0,0 1 0,0-1 0,0 1 0,0 0 0,0-1 0,0 1 0,0-1 0,0 1 0,0 0 0,0-1 0,0 1 0,0-1 0,0 1 0,0 0 0,1-1 0,-1 1 0,0-1 0,0 1 0,1-1 0,-1 1 0,0-1 0,1 1 0,-1-1 0,0 1 0,1-1 0,-1 0 0,1 1 0,-1-1 0,1 0 0,-1 1 0,1-1 0,-1 0 0,1 1 0,-1-1 0,2 0 0,22 3 75,-22-3-76,81-3-13,-51 1-128,0 1 1,41 4-1,-64-2 82,-1 0 0,1 1 0,-1 0 0,0 0 0,0 1 0,0 0 0,0 0 0,-1 1 0,1 0 0,-1 0 0,0 1 0,0 0 0,9 8 0,-15-12 54,-1 0 0,1 0 0,0-1 0,-1 1 0,1 0 0,0-1 0,0 1 0,-1-1 0,1 1 0,0-1 0,0 1 0,0-1 0,0 1 0,0-1 0,0 0 0,0 1 0,0-1 0,0 0 0,0 0 0,0 0-1,0 0 1,0 0 0,0 0 0,0 0 0,0 0 0,0 0 0,0-1 0,0 1 0,2-1 0,0-1 17,-1 0 0,1-1 1,0 1-1,0-1 0,-1 1 0,1-1 0,1-3 0,-1 2-14,6-9 7,-7 9-40,1 0 0,-1 1 0,1 0-1,-1-1 1,1 1 0,0 0 0,0 1 0,7-6-1,-10 8 20,0 0 0,1 0 1,-1 0-1,0 0 0,1 0 0,-1 0 0,0 0 0,0 0 0,1 0 0,-1 1 0,0-1 0,1 0 0,-1 0 0,0 0 1,0 0-1,1 1 0,-1-1 0,0 0 0,0 0 0,1 0 0,-1 1 0,0-1 0,0 0 0,0 0 0,0 1 0,1-1 1,-1 0-1,0 0 0,0 1 0,0-1 0,0 0 0,0 1 0,0-1 0,0 0 0,0 1 0,0-1 0,0 0 0,0 1 1,0-1-1,0 0 0,0 0 0,0 1 0,0 0 0,0 20-274,0-17 245,0 11-139,0-3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3.337"/>
    </inkml:context>
    <inkml:brush xml:id="br0">
      <inkml:brushProperty name="width" value="0.05" units="cm"/>
      <inkml:brushProperty name="height" value="0.05" units="cm"/>
    </inkml:brush>
  </inkml:definitions>
  <inkml:trace contextRef="#ctx0" brushRef="#br0">21 0 10074,'1'3'196,"0"-1"1,0 0-1,-1 0 0,1 1 0,0-1 0,-1 0 1,0 1-1,0-1 0,0 0 0,0 1 1,0-1-1,0 0 0,0 1 0,-1-1 0,1 0 1,-1 1-1,0-1 0,-1 3 0,-1 8 919,-4 27-189,2 0 0,-1 69 1,6-106-916,0-1 0,0 1 0,1 0 1,-1-1-1,0 1 0,1-1 0,0 1 1,0-1-1,0 1 0,0-1 0,0 1 1,0-1-1,0 0 0,1 0 0,-1 0 0,1 0 1,0 0-1,3 3 0,-3-3-7,1-1 0,-1 0 1,1 0-1,-1 0 0,1 0 0,0 0 0,-1 0 0,1-1 1,0 1-1,0-1 0,-1 0 0,1 0 0,0 0 0,0 0 0,0 0 1,-1-1-1,6-1 0,17-5 25,-1-1 0,1-2 0,-1 0 1,-1-2-1,39-25 0,-34 19-5,0 2 0,57-23 0,-83 38-25,1 0 1,0 0 0,0 0 0,0 0 0,0 1 0,1-1-1,-1 1 1,0 0 0,0 0 0,0 0 0,0 0 0,0 0-1,5 2 1,-7-1-2,1 0-1,-1 0 0,1 0 0,-1 0 0,1 0 1,-1 0-1,0 0 0,0 0 0,0 1 0,0-1 1,0 0-1,0 1 0,0-1 0,0 1 0,0-1 1,-1 1-1,1 0 0,0-1 0,-1 1 0,0 0 1,1-1-1,-1 1 0,0 0 0,0 2 1,1 16-12,-1-15 33,0 1 0,1-1 1,-1 1-1,1-1 0,0 0 1,3 9-1,-3-13-17,-1-1-1,0 0 1,0 1 0,0-1 0,1 1-1,-1-1 1,0 1 0,0-1-1,1 0 1,-1 1 0,0-1 0,1 0-1,-1 1 1,0-1 0,1 0 0,-1 0-1,0 1 1,1-1 0,-1 0 0,1 0-1,-1 0 1,1 1 0,-1-1-1,1 0 1,-1 0 0,0 0 0,1 0-1,-1 0 1,1 0 0,-1 0 0,2 0-1,13-10-234,9-22-342,-23 31 556,22-38-347,-13 21 92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3.747"/>
    </inkml:context>
    <inkml:brush xml:id="br0">
      <inkml:brushProperty name="width" value="0.05" units="cm"/>
      <inkml:brushProperty name="height" value="0.05" units="cm"/>
    </inkml:brush>
  </inkml:definitions>
  <inkml:trace contextRef="#ctx0" brushRef="#br0">7 0 14771,'-5'22'976,"3"5"-1080,2 5-144,6 0-1232,4 0 1368,10-8-280,4-1-160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4.151"/>
    </inkml:context>
    <inkml:brush xml:id="br0">
      <inkml:brushProperty name="width" value="0.05" units="cm"/>
      <inkml:brushProperty name="height" value="0.05" units="cm"/>
    </inkml:brush>
  </inkml:definitions>
  <inkml:trace contextRef="#ctx0" brushRef="#br0">266 73 10218,'-4'-3'133,"-1"0"-1,0 0 1,0 1-1,-1-1 0,1 1 1,0 0-1,-1 1 1,1-1-1,-1 1 1,1 0-1,-1 1 1,0-1-1,1 1 0,-1 0 1,0 1-1,-7 1 1,4 0 20,1 0 0,0 0-1,1 1 1,-1 1 0,0-1 0,1 1 0,0 1 0,0-1 0,0 1 0,-10 9 0,10-7-11,0 1 0,0 0 0,0 0 0,1 0 0,0 1 0,1 0 0,0 0 0,-6 15 0,8-18-62,1 1-1,0 0 1,0 0 0,1 0 0,0 0 0,0 0 0,1 0 0,0 0 0,0 0 0,0 0 0,1 0 0,3 11 0,-3-15-52,0 0 0,0-1 1,0 1-1,0 0 0,1-1 0,0 1 1,-1-1-1,1 0 0,0 0 0,0 0 1,0 1-1,0-2 0,1 1 0,-1 0 1,0 0-1,1-1 0,-1 1 0,1-1 1,0 0-1,-1 0 0,1 0 1,0 0-1,0 0 0,0-1 0,0 1 1,3-1-1,5 1 31,0-1 0,1 0 0,-1 0 0,0-1 0,18-4 0,-4-2 20,0 0 0,0-2 0,-1-1 0,0 0 0,0-2 0,32-23 0,-23 13 80,-2-2-1,-1-1 1,45-48-1,-72 69-144,33-39 101,-33 39-96,0 0-1,-1 0 1,0 0 0,1 0-1,-2 0 1,1-1-1,0 1 1,-1-1-1,1-5 1,-2 10-18,1 0 0,-1 0 0,0 0 0,0 0 1,0-1-1,0 1 0,0 0 0,0 0 0,0 0 0,0 0 0,0 0 0,0 0 0,0 0 1,0-1-1,0 1 0,0 0 0,0 0 0,-1 0 0,1 0 0,0 0 0,0 0 0,0 0 0,0-1 1,0 1-1,0 0 0,0 0 0,0 0 0,0 0 0,0 0 0,0 0 0,0 0 0,-1 0 0,1 0 1,0 0-1,0-1 0,0 1 0,0 0 0,0 0 0,0 0 0,0 0 0,-1 0 0,1 0 0,0 0 1,0 0-1,0 0 0,0 0 0,0 0 0,0 0 0,-1 0 0,1 0 0,0 0 0,0 0 0,0 0 1,0 0-1,0 0 0,0 1 0,0-1 0,-1 0 0,1 0 0,0 0 0,0 0 0,0 0 0,0 0 1,0 0-1,0 0 0,-13 10 10,-12 18-16,6-2 67,1 0 1,2 2 0,1 0-1,1 1 1,1 0 0,-12 42 0,24-66-36,-1 1 1,1-1-1,0 1 1,1 0-1,0-1 1,-1 1 0,2 6-1,-1-11-20,0 0-1,1 1 0,-1-1 1,0 0-1,1 0 0,-1 0 1,1 0-1,-1 1 0,1-1 1,0 0-1,-1 0 0,1 0 1,0 0-1,0 0 0,-1-1 1,1 1-1,0 0 0,0 0 1,0 0-1,0-1 0,0 1 1,0-1-1,1 1 0,-1-1 1,0 1-1,0-1 0,0 1 1,0-1-1,1 0 0,-1 0 1,0 0-1,0 1 0,1-1 1,-1-1-1,0 1 0,0 0 1,2 0-1,5-2-17,-1 1 0,0-1 0,0-1 1,1 1-1,-1-1 0,-1-1 0,1 1 0,0-1 0,-1 0 0,0 0 1,0-1-1,0 0 0,-1 0 0,6-6 0,2-4-82,-1 0-1,0 0 0,-1-1 1,12-23-1,-19 32 53,0-1-45,1 0 0,-1-1 0,-1 1 0,1-1 0,-1 1 0,2-17 0,-6 16-82,-5 11 87,-6 13 69,7-6 58,0 0 1,1 1-1,0 0 0,1 0 0,0 0 1,0 0-1,1 1 0,-1 15 1,3-22-16,0 1 1,0 0 0,0-1 0,1 1 0,-1-1-1,1 1 1,0-1 0,1 1 0,3 7 0,-4-10-15,0 1 1,1-1 0,0 0 0,-1 0-1,1 0 1,0 0 0,0 0 0,0 0 0,0 0-1,1 0 1,-1-1 0,0 1 0,1-1 0,-1 0-1,1 0 1,-1 0 0,4 1 0,6 1 3,-1-1 1,1-1-1,0 0 1,-1-1-1,1 0 1,-1-1-1,1 0 1,0-1-1,-1 0 0,21-7 1,0-2-146,0-1 0,43-25 0,-65 32 40,-5 3-1,1-1 0,0 0 1,-1 0-1,1-1 0,-1 1 0,0-1 1,0 0-1,-1-1 0,1 1 0,4-7 1,-9 11 76,0 0 0,0 0 0,0 0 1,0 0-1,0 0 0,0 0 0,0 0 0,0 0 1,0 0-1,0 0 0,1 0 0,-1-1 1,0 1-1,0 0 0,0 0 0,0 0 1,0 0-1,0 0 0,0 0 0,0 0 0,0 0 1,0 0-1,0 0 0,0 0 0,0-1 1,0 1-1,0 0 0,0 0 0,0 0 1,0 0-1,0 0 0,0 0 0,0 0 0,0 0 1,0 0-1,0 0 0,-1 0 0,1 0 1,0-1-1,0 1 0,0 0 0,0 0 1,0 0-1,0 0 0,0 0 0,0 0 0,0 0 1,0 0-1,0 0 0,0 0 0,0 0 1,0 0-1,-1 0 0,1 0 0,0 0 1,0 0-1,0 0 0,0 0 0,0 0 0,0 0 1,0 0-1,0 0 0,-9 2-259,-10 9-51,6-2-47,0 0 0,1 2 0,1-1 1,-1 1-1,1 1 0,1 0 0,-15 22 1,22-21-30,11-8-107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4.598"/>
    </inkml:context>
    <inkml:brush xml:id="br0">
      <inkml:brushProperty name="width" value="0.05" units="cm"/>
      <inkml:brushProperty name="height" value="0.05" units="cm"/>
    </inkml:brush>
  </inkml:definitions>
  <inkml:trace contextRef="#ctx0" brushRef="#br0">255 25 14811,'0'-1'102,"1"0"-1,-1-1 0,0 1 1,1 0-1,-1-1 1,0 1-1,0-1 1,0 1-1,0 0 1,0-1-1,0 1 0,-1-2 1,1 2-80,-1 1 0,1-1 0,-1 1 0,1-1 0,-1 1 0,0-1-1,1 1 1,-1 0 0,1 0 0,-1-1 0,0 1 0,0 0 0,1 0 0,-1 0 0,0-1 0,1 1 0,-1 0 0,0 0 0,0 0 0,1 0 0,-1 0 0,0 1 0,1-1 0,-1 0 0,0 0 0,1 0-1,-1 1 1,0-1 0,1 0 0,-2 1 0,-12 4 282,-1 1-1,1 0 0,0 1 0,-20 13 1,-51 40-86,85-60-217,-9 6-21,1 0 0,0 1 0,0 0 0,0 1 0,-8 11 1,16-19 16,-1 0 0,1 0 1,0 1-1,0-1 0,0 0 0,0 0 1,0 0-1,0 1 0,-1-1 1,1 0-1,0 0 0,0 0 1,0 1-1,0-1 0,0 0 1,0 0-1,0 1 0,0-1 1,0 0-1,0 0 0,0 1 0,0-1 1,0 0-1,0 0 0,0 0 1,0 1-1,0-1 0,1 0 1,-1 0-1,0 1 0,0-1 1,0 0-1,0 0 0,0 0 0,0 0 1,1 1-1,-1-1 0,0 0 1,0 0-1,0 0 0,0 0 1,1 0-1,-1 1 0,0-1 1,0 0-1,1 0 0,-1 0 1,0 0-1,0 0 0,0 0 0,1 0 1,-1 0-1,0 0 0,15 1-83,-13-1 67,21 0-70,13-1-44,59 8 0,-85-6 91,-1 1 0,0 0 0,0 0-1,0 1 1,0 0 0,0 1 0,-1 0-1,0 0 1,1 1 0,-2 0 0,13 9-1,-18-12 43,0 0-1,0-1 0,-1 1 1,1 0-1,0 0 1,-1 0-1,1 1 0,-1-1 1,0 0-1,1 0 0,-1 1 1,-1-1-1,1 1 1,0-1-1,0 1 0,-1-1 1,1 1-1,-1 0 0,0-1 1,0 5-1,-1-3 41,0 0 1,0-1-1,0 1 0,-1-1 0,1 1 0,-1-1 0,0 1 1,0-1-1,0 0 0,0 0 0,-1 0 0,-4 4 0,-3 3 161,-1-2 0,0 1 0,0-2 0,-1 0 0,0 0 0,-23 9-1,27-13-178,0 0-1,0-1 1,0-1-1,-1 1 1,1-1-1,0 0 1,-16-1-1,22 0-87,1 0 0,-1 0-1,0-1 1,0 1 0,1 0 0,-1-1-1,0 1 1,1-1 0,-1 1 0,0-1-1,1 0 1,-1 0 0,1 1 0,-1-1 0,1 0-1,-1-1 1,1 1 0,0 0 0,0 0-1,-1-1 1,1 1 0,0 0 0,0-1-1,0 1 1,0-1 0,1 1 0,-1-1-1,0 0 1,1 1 0,-1-1 0,1 0-1,-1 1 1,1-1 0,0 0 0,0 0 0,0 1-1,0-1 1,0 0 0,0 0 0,0 0-1,1 1 1,0-3 0,8-21-509,7-1-208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1.648"/>
    </inkml:context>
    <inkml:brush xml:id="br0">
      <inkml:brushProperty name="width" value="0.05" units="cm"/>
      <inkml:brushProperty name="height" value="0.05" units="cm"/>
    </inkml:brush>
  </inkml:definitions>
  <inkml:trace contextRef="#ctx0" brushRef="#br0">14 107 13563,'-14'0'1082,"17"-3"-477,23-6-150,278-25-222,-30 5-517,-266 28 269,-1-1 1,0 0-1,0 0 0,-1 0 1,1-1-1,7-4 0,9-6-53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5.354"/>
    </inkml:context>
    <inkml:brush xml:id="br0">
      <inkml:brushProperty name="width" value="0.05" units="cm"/>
      <inkml:brushProperty name="height" value="0.05" units="cm"/>
    </inkml:brush>
  </inkml:definitions>
  <inkml:trace contextRef="#ctx0" brushRef="#br0">161 39 11482,'-3'-5'294,"-1"1"0,1 0-1,-1 0 1,1 0 0,-1 0-1,-9-6 1,13 9-240,-1 1 1,0 0-1,1-1 0,-1 1 0,0 0 0,0-1 1,1 1-1,-1 0 0,0 0 0,0 0 1,0-1-1,0 1 0,1 0 0,-1 0 1,0 0-1,0 1 0,0-1 0,0 0 1,1 0-1,-1 0 0,-1 1 0,1 0 35,-1 0-1,1 0 1,0 0-1,0 0 0,0 0 1,0 1-1,0-1 1,0 0-1,0 1 1,0-1-1,0 0 0,1 1 1,-1-1-1,1 1 1,-1 2-1,-8 28 618,2 1-1,-5 56 0,4-24-251,-12 62 296,-17 150 598,37-274-1333,-1 0 0,1 0 0,0 1 0,0-1 0,0 0 0,1 0 0,-1 0 0,1 0 0,0 0 0,0 0 0,0 0 0,0 0 0,3 6 0,-3-8-15,1 0-1,-1 1 1,1-1 0,-1 0 0,1 0 0,0 0-1,-1 0 1,1 0 0,0 0 0,0-1 0,0 1-1,-1 0 1,1-1 0,0 0 0,0 1 0,0-1 0,0 0-1,0 0 1,0 0 0,0 0 0,0 0 0,0-1-1,2 1 1,18-5-83,1-1 1,-1-1-1,0-1 0,38-20 0,-1 2-90,-50 22 140,3-1-66,0 0 1,0 1-1,0 0 0,0 1 1,0 0-1,14-1 0,-25 4 90,0 0-1,-1 0 0,1 0 0,0 0 1,0 0-1,-1 0 0,1 0 0,0 0 1,0 0-1,-1 1 0,1-1 1,0 0-1,-1 0 0,1 1 0,0-1 1,-1 0-1,1 1 0,0-1 1,-1 0-1,1 1 0,-1-1 0,1 1 1,-1-1-1,1 1 0,-1 0 1,1-1-1,-1 1 0,1-1 0,-1 1 1,0 0-1,1-1 0,-1 1 1,0 0-1,0 0 0,1-1 0,-1 1 1,0 0-1,0-1 0,0 1 1,0 0-1,0 0 0,0-1 0,0 1 1,0 0-1,0 0 0,-1-1 1,1 1-1,0 0 0,-1 0 0,0 5-41,-2 0-1,1 0 0,-1-1 0,-5 9 0,8-13 44,-42 57-92,29-43 236,-20 35 1,33-46-13,7-7-61,9-10-27,3-6-69,0-2 0,20-28 0,-31 37-40,1-1 0,-2 0 0,0 0 1,0-1-1,8-27 0,-14 30 12,-5 10 34,-9 18 88,9-10 17,1 1 0,-1 0 0,1 0 0,-2 9 0,5-15-60,-1-1-1,1 0 1,-1 1-1,1-1 0,0 1 1,0-1-1,0 0 0,0 1 1,0-1-1,0 1 1,0-1-1,0 1 0,1-1 1,-1 0-1,0 1 1,1-1-1,-1 0 0,1 1 1,0-1-1,-1 0 1,1 1-1,0-1 0,0 0 1,0 0-1,0 0 0,0 0 1,0 0-1,0 0 1,0 0-1,0 0 0,0-1 1,1 1-1,2 1 1,0-1 18,1 0 0,0 0 0,0-1 0,0 1 0,0-1 0,0 0 0,0-1 0,0 1 0,0-1 0,0 0 0,0 0 0,8-3 0,7-4 55,29-15 0,-49 23-91,26-15-46,-1-2-1,-1 0 1,40-37-1,-21 17-551,-48 42 490,0 1 1,0 0-1,1 0 0,0 0 1,-5 12-1,-2 3 58,-3 0 79,6-8 41,0-1 0,0 1 0,2 0 0,0 0 0,0 1 0,-5 18 0,11-31-64,0 0 1,-1-1 0,1 1-1,0 0 1,0-1 0,0 1-1,0 0 1,0 0 0,0-1-1,0 1 1,0 0-1,0 0 1,0-1 0,0 1-1,0 0 1,0-1 0,0 1-1,1 0 1,-1 0 0,0-1-1,1 1 1,-1 0 0,0-1-1,1 1 1,-1-1-1,1 1 1,-1 0 0,1-1-1,-1 1 1,1-1 0,-1 0-1,1 1 1,0-1 0,-1 1-1,1-1 1,-1 0-1,1 1 1,0-1 0,0 0-1,-1 0 1,1 1 0,0-1-1,-1 0 1,1 0 0,0 0-1,0 0 1,-1 0-1,1 0 1,1 0 0,3-1 4,0 0 0,0-1 1,0 1-1,0-1 1,8-4-1,6-4-102,-1 0-1,-1-1 1,0-2 0,20-16-1,57-64-1127,-52 50 280,-41 42 886,14-12-294,-15 13 341,0 0 1,0-1 0,0 1 0,1 0 0,-1 0 0,0 0-1,0 0 1,0 0 0,1-1 0,-1 1 0,0 0-1,0 0 1,0 0 0,1 0 0,-1 0 0,0 0 0,0 0-1,1 0 1,-1 0 0,0 0 0,0 0 0,0 0-1,1 0 1,-1 0 0,0 0 0,0 0 0,1 0 0,-1 0-1,0 0 1,0 0 0,0 0 0,1 0 0,-1 1-1,0-1 1,0 0 0,0 0 0,1 0 0,-1 0 0,0 0-1,0 1 1,0-1 0,0 0 0,1 0 0,-1 0-1,0 1 1,0-1 0,0 0 0,0 0 0,0 0 0,0 1-1,0-1 1,0 0 0,0 0 0,0 1 0,0-1-1,0 0 1,0 0 0,0 0 0,0 1 0,0-1 0,0 0-1,0 0 1,0 1 0,0-1 0,0 0 0,0 0-1,0 0 1,0 1 0,-1-1 0,-1 19 293,-2-1 0,-1 1 0,-13 34 0,12-40-38,1 1 0,0 1 0,1-1 0,1 1 0,0 0 0,1-1 0,0 1 0,2 17 0,-1-31-239,1 0-1,0 0 1,1 1-1,-1-1 1,0 0-1,0 0 1,0 0 0,1 0-1,-1 0 1,1 0-1,-1 0 1,1 0 0,-1 0-1,1 0 1,-1 0-1,1 0 1,0 0 0,-1 0-1,1 0 1,0-1-1,0 1 1,0 0 0,0-1-1,0 1 1,0 0-1,0-1 1,0 1 0,0-1-1,0 1 1,0-1-1,0 0 1,0 0 0,0 1-1,0-1 1,0 0-1,1 0 1,-1 0 0,0 0-1,0 0 1,0 0-1,0 0 1,0-1 0,0 1-1,1 0 1,-1-1-1,2 0 1,3-1-70,0-1 0,0 0 0,0 0-1,0 0 1,0-1 0,9-7 0,-9 6 36,-1 1-1,0-1 1,0 0 0,-1-1-1,1 1 1,-1-1 0,-1 1 0,1-1-1,-1 0 1,0-1 0,0 1-1,0-1 1,-1 1 0,2-10 0,0-27-159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1:25.772"/>
    </inkml:context>
    <inkml:brush xml:id="br0">
      <inkml:brushProperty name="width" value="0.05" units="cm"/>
      <inkml:brushProperty name="height" value="0.05" units="cm"/>
    </inkml:brush>
  </inkml:definitions>
  <inkml:trace contextRef="#ctx0" brushRef="#br0">5 1 15019,'-3'7'1457,"1"3"967,4 6-2824,2-8 2856,0-1-1583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0.757"/>
    </inkml:context>
    <inkml:brush xml:id="br0">
      <inkml:brushProperty name="width" value="0.05" units="cm"/>
      <inkml:brushProperty name="height" value="0.05" units="cm"/>
    </inkml:brush>
  </inkml:definitions>
  <inkml:trace contextRef="#ctx0" brushRef="#br0">12 9 13179,'-12'3'1248,"13"0"-304,17-3 257,9-3-409,10 0-216,8 0-88,9 1-104,8-1-56,-2 3-272,2 1-224,-5 2-440,-3 0-80,-5-3 504,-2 0-120,-15-6-136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1.176"/>
    </inkml:context>
    <inkml:brush xml:id="br0">
      <inkml:brushProperty name="width" value="0.05" units="cm"/>
      <inkml:brushProperty name="height" value="0.05" units="cm"/>
    </inkml:brush>
  </inkml:definitions>
  <inkml:trace contextRef="#ctx0" brushRef="#br0">0 1 14579,'9'4'237,"-1"0"-1,1-1 0,0 1 1,0-1-1,0-1 0,1 0 1,-1 0-1,12 0 1,82-1 480,-51-2-252,-27 1-310,0 1 0,43 9 0,-61-9-156,-1 0-1,1 1 0,-1 0 0,0 0 0,0 1 0,0 0 0,0 0 0,0 0 0,0 1 0,-1-1 0,0 2 1,1-1-1,-2 0 0,1 1 0,7 9 0,-10-10-6,0 1 0,0 0 0,0-1 0,-1 1 0,0 0 0,0 0-1,0 0 1,0 0 0,-1 0 0,0 0 0,0 0 0,0 0 0,-1 0 0,1 0 0,-1 0 0,0 0 0,-1 0 0,1 0 0,-1 0 0,0-1 0,-4 7-1,-4 8-17,0-1-1,-2-1 1,-23 29-1,-123 128 401,70-80 863,48-51-992,6-7 103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1.991"/>
    </inkml:context>
    <inkml:brush xml:id="br0">
      <inkml:brushProperty name="width" value="0.05" units="cm"/>
      <inkml:brushProperty name="height" value="0.05" units="cm"/>
    </inkml:brush>
  </inkml:definitions>
  <inkml:trace contextRef="#ctx0" brushRef="#br0">14 10 10530,'-2'1'93,"1"0"1,0 0-1,0 0 0,0 0 0,1 1 1,-1-1-1,0 0 0,0 0 0,0 0 1,1 1-1,-1-1 0,1 0 0,-1 1 1,1-1-1,-1 0 0,1 1 0,0-1 1,0 1-1,0 2 0,0 33 671,0-29-496,0 4-198,1-1 1,0 0 0,1 1-1,0-1 1,0 0-1,2 0 1,-1 0-1,9 17 1,-9-24-51,-1 1 0,1-1 1,0 0-1,1 0 0,-1 0 0,1 0 1,-1 0-1,1-1 0,0 0 0,1 0 1,-1 0-1,0 0 0,1 0 0,0-1 0,0 0 1,-1 0-1,1 0 0,0-1 0,0 0 1,1 0-1,4 1 0,1-2 13,0 1 0,0-2 0,0 1 0,0-1 0,0-1 0,0 0 0,0-1 0,-1 0 0,1 0-1,-1-1 1,0-1 0,13-7 0,-9 4-5,0-2 0,0 0 0,-1 0 0,0-1-1,-1-1 1,0 0 0,12-17 0,-17 19-13,-1-1 1,7-18-1,-10 23 37,-3 8 51,-3 6-71,2 0 0,-1 1 0,1-1 0,0 1 0,1-1 0,0 1 0,0-1 0,1 1 0,0-1 0,1 1-1,-1-1 1,2 1 0,2 7 0,-3-12-7,0 0 0,0 0 0,0 0 0,0 0-1,0 0 1,1 0 0,0-1 0,0 1 0,0-1 0,0 0-1,0 0 1,1 0 0,-1-1 0,1 1 0,0-1 0,0 0-1,0 0 1,0 0 0,0 0 0,0-1 0,1 1 0,-1-1 0,0 0-1,1-1 1,-1 1 0,8-1 0,-5 0 47,1 0 0,-1-1-1,1-1 1,-1 1 0,1-1 0,-1 0 0,0-1 0,1 0 0,-1 0 0,-1 0-1,1-1 1,-1 0 0,1-1 0,-1 1 0,0-1 0,0 0 0,-1 0-1,9-12 1,-10 12-21,-1 1 0,0-1 0,-1 1-1,1-1 1,-1 0 0,0 0-1,0 0 1,0-1 0,-1 1 0,0 0-1,0-1 1,0 1 0,-1 0 0,1-1-1,-1 1 1,-1-1 0,1 1 0,-1-1-1,0 1 1,0 0 0,-1-1-1,1 1 1,-1 0 0,0 0 0,-1 0-1,-5-9 1,4 8-13,0 0-1,-1 0 1,0 1 0,-9-9-1,13 13-44,0 0-1,0 0 1,-1-1-1,1 1 1,-1 0-1,1 1 1,-1-1-1,1 0 1,-1 0-1,1 0 1,-1 1-1,0-1 1,1 1-1,-1 0 1,0-1-1,1 1 1,-1 0-1,0 0 1,0 0-1,1 0 1,-1 0-1,0 0 1,1 1-1,-1-1 1,-2 1-1,4-1-12,-1 1 0,0-1-1,0 1 1,1-1-1,-1 1 1,0-1-1,1 1 1,-1-1 0,1 1-1,-1 0 1,1-1-1,-1 1 1,1 0 0,-1-1-1,1 1 1,0 0-1,-1 0 1,1 0-1,0-1 1,0 1 0,-1 0-1,1 0 1,0 0-1,0 0 1,0-1-1,0 1 1,0 0 0,0 0-1,0 0 1,0 0-1,1-1 1,-1 1-1,0 0 1,0 0 0,1 0-1,-1-1 1,0 1-1,1 0 1,-1-1 0,1 1-1,-1 0 1,1-1-1,-1 1 1,1 0-1,0-1 1,0 2 0,4 2-132,-1 0 1,0 0-1,1 0 1,0 0-1,6 3 1,-2-2-136,1 0-1,0-1 1,0 0 0,1 0-1,-1-1 1,1-1 0,-1 0-1,1 0 1,17 0 0,-7-2-60,0-1 1,-1-1 0,1-1 0,22-6 0,14-5-344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2.513"/>
    </inkml:context>
    <inkml:brush xml:id="br0">
      <inkml:brushProperty name="width" value="0.05" units="cm"/>
      <inkml:brushProperty name="height" value="0.05" units="cm"/>
    </inkml:brush>
  </inkml:definitions>
  <inkml:trace contextRef="#ctx0" brushRef="#br0">130 55 12243,'1'-2'79,"-1"1"1,1-1-1,-1 0 1,0 1-1,0-1 0,0 0 1,1 0-1,-2 0 1,1 1-1,0-1 1,0 0-1,-1 0 1,1 1-1,0-1 1,-1 0-1,0 1 1,1-1-1,-1 0 1,0 1-1,0-1 1,0 1-1,0 0 1,0-1-1,0 1 0,-1 0 1,1-1-1,0 1 1,-1 0-1,1 0 1,0 0-1,-1 0 1,0 0-1,1 1 1,-1-1-1,1 0 1,-1 1-1,0-1 1,0 1-1,1-1 1,-1 1-1,0 0 1,0 0-1,1 0 0,-1 0 1,0 0-1,0 0 1,1 1-1,-1-1 1,0 0-1,0 1 1,1-1-1,-1 1 1,-2 1-1,1 0-64,0 1 1,-1 0-1,1-1 0,0 1 1,1 0-1,-1 1 0,0-1 0,1 0 1,0 1-1,0 0 0,0-1 1,-3 7-1,-14 52 76,14-43-39,1 1 1,-2 37-1,6-51-36,-1 1-1,2-1 1,-1 1 0,1-1-1,0 1 1,0-1 0,0 0 0,1 0-1,0 0 1,1 1 0,-1-2-1,7 12 1,-7-15-10,-1 0 0,1 0 0,-1-1 0,1 1 0,0 0 0,0-1 0,0 0 0,-1 1-1,1-1 1,1 0 0,-1 0 0,0 0 0,0 0 0,0 0 0,0-1 0,1 1 0,-1-1 0,4 1 0,-1-1-2,-1 0 1,1-1-1,0 1 0,-1-1 1,1 0-1,0 0 0,-1-1 1,8-2-1,3-4 2,0 0 0,-1 0 0,0-1 0,15-14-1,0-3 10,-20 17-13,2 0 1,15-12-1,-25 20-2,0 1 1,0-1 0,0 1-1,0-1 1,0 1 0,0-1-1,0 1 1,0 0-1,0-1 1,0 1 0,0 0-1,0 0 1,0 0 0,0 0-1,0 0 1,0 0-1,2 0 1,-2 0 1,0 1 0,-1-1 0,1 0-1,-1 1 1,1-1 0,0 1 0,-1-1 0,1 1 0,-1-1-1,1 1 1,-1-1 0,0 1 0,1-1 0,-1 1 0,0 0-1,1-1 1,-1 1 0,0 0 0,0-1 0,1 2-1,0 4 19,0-1 0,-1 1 0,0 0-1,0 0 1,0 6 0,-1-4 12,0 6 33,1-6-18,-1-1 0,1 1-1,0-1 1,2 11 0,-2-17-33,0 1-1,1-1 0,-1 0 1,0 0-1,1 0 1,-1 0-1,1 1 0,-1-1 1,1 0-1,-1 0 0,1 0 1,0 0-1,0 0 0,-1 0 1,1 0-1,0 0 0,0-1 1,0 1-1,0 0 0,0 0 1,0-1-1,0 1 0,0-1 1,1 1-1,-1-1 0,0 1 1,0-1-1,0 0 1,1 0-1,-1 1 0,0-1 1,2 0-1,5-1 38,-1 1-1,1-2 1,-1 1 0,1-1 0,-1 0-1,14-6 1,45-25 95,-18 8-192,-37 19-21,1 1 0,0 1 0,-1 0 1,1 1-1,16-3 0,-26 6 44,0 0-1,0-1 1,1 1 0,-1 0 0,0 0-1,0 0 1,1 1 0,-1-1 0,0 0-1,0 1 1,0 0 0,1-1-1,-1 1 1,0 0 0,0 0 0,0 0-1,0 0 1,0 1 0,-1-1 0,1 1-1,0-1 1,-1 1 0,1-1 0,0 1-1,-1 0 1,0 0 0,1 0-1,-1-1 1,0 1 0,0 1 0,0-1-1,-1 0 1,1 0 0,0 0 0,-1 0-1,1 3 1,5 83 110,-6-88-71,0 1-1,0-1 1,0 0 0,1 1 0,-1-1 0,0 1 0,0-1-1,0 1 1,0-1 0,0 0 0,1 1 0,-1-1 0,0 1-1,0-1 1,1 0 0,-1 1 0,0-1 0,1 0 0,-1 1-1,0-1 1,1 0 0,-1 0 0,0 1 0,1-1 0,-1 0-1,1 0 1,-1 0 0,0 0 0,1 1 0,-1-1 0,1 0-1,-1 0 1,1 0 0,0 0 0,17-8 351,18-21 28,-35 28-371,1-1-56,0 0 0,0 0-1,0 1 1,0-1 0,0 1 0,0-1-1,0 1 1,0 0 0,1 0 0,4-2-1,-7 3-4,1 0-1,-1 0 0,1 0 1,-1 0-1,1 0 1,-1 0-1,1 0 0,-1 0 1,1 0-1,-1 1 1,1-1-1,-1 0 0,1 0 1,-1 0-1,0 1 0,1-1 1,-1 0-1,1 1 1,-1-1-1,0 0 0,1 1 1,-1-1-1,7 18-1160,1 11 281,-1-16 403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2.905"/>
    </inkml:context>
    <inkml:brush xml:id="br0">
      <inkml:brushProperty name="width" value="0.05" units="cm"/>
      <inkml:brushProperty name="height" value="0.05" units="cm"/>
    </inkml:brush>
  </inkml:definitions>
  <inkml:trace contextRef="#ctx0" brushRef="#br0">9 1 13131,'0'2'220,"1"0"0,-1 0 0,0 0 0,0 0 1,0 0-1,0 0 0,0 0 0,-1 0 0,1 0 0,0 0 0,-1 0 1,-1 3-1,1 4 176,-1-2-223,1 0 0,0 1 1,1-1-1,-1 0 0,1 1 0,2 11 0,-1-18-150,-1 0 0,0 1 0,1-1 0,-1 0 0,1 1 0,0-1 0,-1 0 0,1 0 0,0 1 0,0-1 0,0 0 0,0 0 0,0 0 0,0 0-1,0 0 1,2 1 0,-2-1-8,1 0-1,0-1 1,0 1 0,0-1-1,0 1 1,0-1-1,0 0 1,0 1-1,0-1 1,0 0-1,0-1 1,0 1-1,0 0 1,0 0-1,2-1 1,15-5 41,-1 0 0,0-1 1,-1-1-1,26-15 0,-24 12-51,2 1 0,31-12 0,-50 21-9,1 0 0,0 0-1,0 1 1,-1-1 0,1 1 0,0 0 0,0 0 0,0-1-1,-1 2 1,7 0 0,-8-1 1,0 0 0,0 1 0,0 0 0,0-1 0,0 1 0,0-1 0,-1 1 0,1 0 0,0 0 0,0 0 0,0-1 0,-1 1 0,1 0 0,0 0 0,-1 0 0,1 0 0,-1 0 0,1 0 0,-1 0 0,0 1 0,1-1 1,-1 0-1,0 0 0,0 0 0,0 0 0,0 0 0,0 2 0,0 6 21,0-1 0,-1 1 1,0-1-1,0 0 0,-4 12 1,-2 17 73,6-36-93,1 0 0,0-1 0,0 1-1,0-1 1,0 1 0,0 0 0,0-1 0,1 1-1,-1-1 1,0 1 0,0 0 0,0-1 0,0 1-1,1-1 1,-1 1 0,0-1 0,1 1-1,-1-1 1,0 1 0,1-1 0,-1 1 0,0-1-1,1 1 1,-1-1 0,1 0 0,-1 1 0,1-1-1,-1 0 1,1 1 0,-1-1 0,1 0-1,-1 0 1,1 0 0,0 1 0,-1-1 0,1 0-1,-1 0 1,1 0 0,0 0 0,-1 0 0,1 0-1,-1 0 1,1 0 0,0 0 0,12-3-22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3.988"/>
    </inkml:context>
    <inkml:brush xml:id="br0">
      <inkml:brushProperty name="width" value="0.05" units="cm"/>
      <inkml:brushProperty name="height" value="0.05" units="cm"/>
    </inkml:brush>
  </inkml:definitions>
  <inkml:trace contextRef="#ctx0" brushRef="#br0">64 67 12691,'1'-11'603,"0"6"-405,-1 0 1,0 0-1,0 1 1,0-1-1,0 0 0,-1 0 1,1 0-1,-1 0 1,-2-6-1,3 11-176,0 0 0,-1 0 0,1 0 0,0 0 0,0 0 0,0 0 0,0 0-1,0 0 1,0-1 0,0 1 0,-1 0 0,1 0 0,0 0 0,0 0 0,0 0 0,0 0 0,0 0 0,-1 0 0,1 0 0,0 0 0,0 0 0,0 0 0,0 0 0,0 0 0,-1 0-1,1 0 1,0 0 0,0 0 0,0 0 0,0 0 0,0 0 0,0 0 0,-1 0 0,1 1 0,0-1 0,0 0 0,0 0 0,0 0 0,0 0 0,0 0 0,0 0 0,-1 0 0,1 0-1,0 1 1,0-1 0,0 0 0,0 0 0,0 0 0,0 0 0,0 0 0,0 0 0,0 1 0,0-1 0,0 0 0,-5 9 140,1-1 1,0 1-1,1 0 1,-1 0-1,2 1 1,-1-1-1,-1 16 0,1-6-29,-5 18-186,2 0 0,1 0 0,2 1 0,2-1 0,2 1 0,1-1 0,1 0 0,2 1-1,13 44 1,-14-58-1250,-6-19-238,-7-15 675,-2-10 209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4.447"/>
    </inkml:context>
    <inkml:brush xml:id="br0">
      <inkml:brushProperty name="width" value="0.05" units="cm"/>
      <inkml:brushProperty name="height" value="0.05" units="cm"/>
    </inkml:brush>
  </inkml:definitions>
  <inkml:trace contextRef="#ctx0" brushRef="#br0">25 348 12435,'-8'-8'456,"7"6"-352,-1 0 1,0 0 0,0 0-1,1 0 1,-1 0 0,1 0-1,0 0 1,0 0-1,0 0 1,-1-4 0,2 6-73,0-1 1,0 1 0,0 0 0,1-1-1,-1 1 1,0 0 0,0-1 0,1 1-1,-1-1 1,0 1 0,1 0-1,-1 0 1,1-1 0,-1 1 0,0 0-1,1 0 1,-1-1 0,1 1 0,-1 0-1,0 0 1,1 0 0,-1 0-1,1 0 1,-1 0 0,1 0 0,-1-1-1,1 1 1,-1 1 0,1-1 0,-1 0-1,0 0 1,1 0 0,0 0-1,26 1 759,-20-1-527,281-7 1861,-235 2-2313,0-3 0,-1-2 0,73-23 0,-109 28-65,-1-1 0,0-1 0,-1 0 1,0 0-1,0-2 0,-1 1 0,0-2 0,12-11 0,-18 15 32,-2 0 0,1-1 0,-1 1 0,0-1 1,0-1-1,0 1 0,-1-1 0,-1 1 0,1-1 0,-1 0 1,-1-1-1,1 1 0,-1 0 0,-1-1 0,0 1 1,1-12-1,-2 18 195,0 0 0,0 1-1,0-1 1,0 1 0,0-1 0,0 0 0,-1 1 0,1-1 0,0 0 0,-1 1 0,1-1-1,-2-1 1,2 2 26,-1 1 1,1 0-1,0 0 0,-1 0 0,1-1 0,0 1 0,0 0 1,-1 0-1,1 0 0,0 0 0,-1 0 0,1-1 0,0 1 0,-1 0 1,1 0-1,0 0 0,-1 0 0,1 0 0,0 0 0,-1 0 0,1 0 1,0 0-1,-1 0 0,1 1 0,0-1 0,-1 0 0,1 0 1,0 0-1,0 0 0,-1 0 0,1 1 0,0-1 0,-1 0 0,1 0 1,0 1-1,-3 1 67,0 1 0,0 0 1,1 0-1,-1 0 0,1 1 0,0-1 1,0 0-1,0 1 0,-2 3 1,-12 39 760,1 1 0,3 0 0,2 0 0,-9 93 0,17-115-612,2 1-1,3 40 0,-3-57-178,2-1 0,-1 0 1,1 0-1,0-1 0,1 1 0,-1 0 1,2-1-1,-1 1 0,1-1 0,0 0 1,1 0-1,6 7 0,-9-11-28,1-1 1,0 1-1,-1-1 0,1 0 1,0 0-1,0 0 0,1 0 1,-1 0-1,0-1 0,1 0 1,-1 1-1,1-1 0,-1-1 1,8 2-1,-5-2-6,1 1-1,-1-2 0,1 1 1,-1-1-1,0 0 0,1 0 1,10-5-1,0-1-22,0 0 1,0-2-1,-1 0 1,28-21-1,-1-5-17,-30 23 13,0 1-1,1 1 1,15-9 0,-29 19 23,1-1 1,-1 1 0,1-1-1,0 1 1,-1 0 0,1-1-1,-1 1 1,1 0 0,0-1 0,0 1-1,-1 0 1,1 0 0,0 0-1,0 0 1,-1-1 0,1 1-1,0 0 1,-1 0 0,1 1-1,0-1 1,0 0 0,-1 0 0,1 0-1,0 0 1,0 1 0,-1-1-1,1 0 1,1 1 0,-2 0 4,1 0-1,-1 0 1,1 1 0,-1-1 0,1 0 0,-1 0-1,1 0 1,-1 0 0,0 1 0,0-1 0,0 0-1,0 0 1,0 1 0,0-1 0,0 2 0,-2 10 57,0 0-1,-7 19 1,7-26-42,-27 84 271,-16 64 383,44-151-663,0 0 0,1 1 1,-1-1-1,1 0 0,0 1 1,0-1-1,0 0 0,1 5 0,-1-8-5,0 0-1,0 0 0,0 0 0,0 0 0,0 1 1,0-1-1,0 0 0,0 0 0,0 0 0,0 0 1,1 0-1,-1 1 0,0-1 0,0 0 1,0 0-1,0 0 0,0 0 0,0 0 0,1 0 1,-1 0-1,0 0 0,0 1 0,0-1 0,0 0 1,1 0-1,-1 0 0,0 0 0,0 0 1,0 0-1,0 0 0,1 0 0,-1 0 0,0 0 1,0 0-1,0 0 0,0 0 0,1 0 0,-1 0 1,0 0-1,0 0 0,0 0 0,0 0 1,0-1-1,1 1 0,-1 0 0,0 0 0,13-15 154,5-15-122,3-7-28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4.935"/>
    </inkml:context>
    <inkml:brush xml:id="br0">
      <inkml:brushProperty name="width" value="0.05" units="cm"/>
      <inkml:brushProperty name="height" value="0.05" units="cm"/>
    </inkml:brush>
  </inkml:definitions>
  <inkml:trace contextRef="#ctx0" brushRef="#br0">140 49 13947,'-6'0'176,"1"0"0,-1 0 0,1 1-1,-1 0 1,1 0 0,0 0 0,-1 0 0,1 1 0,0 0-1,0 0 1,0 0 0,0 1 0,0 0 0,0 0 0,1 0-1,0 0 1,-1 1 0,1 0 0,0 0 0,1 0 0,-1 0 0,1 0-1,0 1 1,0-1 0,0 1 0,-3 9 0,3-9-157,1-1-1,0 1 1,1 0 0,-1-1 0,1 1-1,0 0 1,0 0 0,0 0 0,1 0-1,0 0 1,0 0 0,0 0 0,0 0-1,1 0 1,0 0 0,0 0 0,1 0-1,-1 0 1,1-1 0,0 1 0,0 0-1,0-1 1,1 0 0,0 1 0,0-1-1,0 0 1,0 0 0,0-1 0,5 5-1,-4-6-18,0 1-1,1-1 0,-1 1 0,1-1 0,0 0 0,-1-1 1,1 1-1,0-1 0,0 0 0,0 0 0,0-1 1,0 0-1,0 1 0,0-2 0,0 1 0,0 0 0,0-1 1,0 0-1,0 0 0,0-1 0,0 1 0,-1-1 0,10-5 1,-2 1-7,-1 0 0,1-1 1,-1-1-1,0 0 0,-1 0 0,1-1 1,14-18-1,-19 19 14,0 0 1,-1 0-1,0-1 0,0 1 0,4-14 1,-7 19-3,-1-1 1,0 0-1,1 0 1,-1 0-1,-1 0 1,1 0-1,-1 0 1,1 0 0,-1 0-1,0 0 1,-1 0-1,1-1 1,-1 1-1,-2-7 1,3 10-4,-1 0 0,1 0 1,-1 0-1,1 0 0,-1 0 1,0 0-1,1 1 0,-1-1 1,0 0-1,0 0 0,0 1 1,0-1-1,1 0 0,-1 1 1,0-1-1,0 1 0,0-1 1,0 1-1,0 0 0,0-1 1,0 1-1,-1 0 0,1 0 1,0 0-1,0 0 0,0 0 1,0 0-1,0 0 0,0 0 1,0 0-1,0 0 0,0 1 1,0-1-1,0 0 0,0 1 1,-2 0-1,-1 0 3,1 1 0,-1 0 0,0 0 0,1 0 0,-1 1 0,1-1 0,0 1 0,-4 3 0,3-1-6,0 1 0,0-1 0,0 0 1,1 1-1,0 0 0,0 0 1,1 0-1,-1 0 0,1 0 0,0 0 1,1 1-1,0-1 0,0 1 1,0-1-1,1 1 0,0 7 0,0-12 1,0-1-1,0 0 0,0 0 1,1 1-1,-1-1 0,0 0 1,1 0-1,-1 0 0,1 0 1,-1 1-1,1-1 0,-1 0 0,1 0 1,0 0-1,0 0 0,-1 0 1,1 0-1,0-1 0,0 1 1,0 0-1,0 0 0,0 0 0,0-1 1,0 1-1,2 0 0,-1-1 0,0 1 0,0-1 0,1 0 0,-1 0 0,0 0 0,0 0 0,1 0 0,-1 0 0,0-1 0,1 1 0,-1-1 0,3-1 0,7-2-3,-1-2 0,0 0 0,18-12-1,106-92-85,-79 62-68,-53 45 124,1 0 0,-1 0 0,1 1-1,0-1 1,0 1 0,5-2 0,-9 4 29,0 0 1,0-1-1,1 1 0,-1 0 1,0 0-1,0 0 1,1 0-1,-1 0 0,0 0 1,0 0-1,1 0 1,-1 0-1,0 0 0,0 0 1,1 0-1,-1 0 1,0 1-1,0-1 1,0 0-1,1 0 0,-1 0 1,0 0-1,0 0 1,0 0-1,1 1 0,-1-1 1,0 0-1,0 0 1,0 0-1,1 0 0,-1 1 1,0-1-1,0 0 1,0 0-1,0 0 0,0 1 1,0-1-1,1 0 1,-4 21-118,-11 25 68,-17 66 257,28-99-131,1 0 1,1 1-1,0-1 1,0 1-1,2-1 1,2 19-1,-3-28-64,0-1 0,1 1-1,0-1 1,0 0-1,0 0 1,0 1 0,0-1-1,0 0 1,1 0-1,0 0 1,0 0 0,0-1-1,0 1 1,0 0 0,0-1-1,1 1 1,-1-1-1,1 0 1,-1 0 0,1 0-1,0 0 1,0 0-1,0-1 1,0 1 0,0-1-1,0 0 1,1 0-1,-1 0 1,0 0 0,1-1-1,-1 1 1,0-1-1,1 0 1,-1 0 0,1 0-1,-1 0 1,0-1-1,1 1 1,-1-1 0,0 0-1,1 0 1,-1 0-1,0-1 1,0 1 0,0-1-1,5-3 1,0-1-80,0 0-1,0-1 1,0 0 0,-1 0 0,0-1-1,0 0 1,-1 0 0,0 0 0,-1-1-1,8-17 1,6-21-184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2.077"/>
    </inkml:context>
    <inkml:brush xml:id="br0">
      <inkml:brushProperty name="width" value="0.05" units="cm"/>
      <inkml:brushProperty name="height" value="0.05" units="cm"/>
    </inkml:brush>
  </inkml:definitions>
  <inkml:trace contextRef="#ctx0" brushRef="#br0">1 1 13387,'16'0'380,"12"0"-182,1 0-1,-1 2 1,1 1-1,42 10 1,-64-11-225,1 1-1,-1 0 1,0 0 0,0 0-1,0 1 1,-1 0-1,1 0 1,-1 1 0,10 8-1,-13-9 28,1 0-1,-1 1 0,0-1 0,0 1 1,0 0-1,0 0 0,-1 0 1,0 0-1,0 0 0,-1 1 0,1-1 1,-1 0-1,0 1 0,0-1 0,-1 7 1,0 2 4,-1 0-1,0 0 1,-1 0 0,-1 0 0,0 0 0,-1-1-1,0 1 1,-1-1 0,-8 14 0,-11 18 65,-35 49 1,11-18 1,35-54-42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5.393"/>
    </inkml:context>
    <inkml:brush xml:id="br0">
      <inkml:brushProperty name="width" value="0.05" units="cm"/>
      <inkml:brushProperty name="height" value="0.05" units="cm"/>
    </inkml:brush>
  </inkml:definitions>
  <inkml:trace contextRef="#ctx0" brushRef="#br0">32 5 16828,'2'16'1040,"-6"-6"-1344,-4-7 1112,-1-11-600,2 0-112,1-9 24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8.089"/>
    </inkml:context>
    <inkml:brush xml:id="br0">
      <inkml:brushProperty name="width" value="0.05" units="cm"/>
      <inkml:brushProperty name="height" value="0.05" units="cm"/>
    </inkml:brush>
  </inkml:definitions>
  <inkml:trace contextRef="#ctx0" brushRef="#br0">173 37 13475,'0'-1'100,"0"0"-1,0 1 1,0-1-1,0 0 1,-1 0 0,1 0-1,0 0 1,-1 1 0,1-1-1,0 0 1,-1 0-1,1 1 1,-1-1 0,1 0-1,-1 1 1,1-1 0,-1 1-1,0-1 1,1 0-1,-1 1 1,0-1 0,1 1-1,-1 0 1,0-1 0,0 1-1,1 0 1,-1-1-1,0 1 1,0 0 0,0 0-1,0-1 1,-1 1 0,-37-5 1470,23 3-1162,2-1-117,7 1-161,-1 1 1,-1-1 0,-15 0 0,23 2-143,0 0 0,1 0-1,-1 0 1,0 0-1,0 0 1,0 0 0,0 0-1,1 0 1,-1 1 0,0-1-1,0 0 1,1 0-1,-1 1 1,0-1 0,0 0-1,1 1 1,-1-1-1,0 1 1,1-1 0,-1 1-1,0-1 1,1 1 0,-1 0-1,1-1 1,-1 1-1,1 0 1,-1-1 0,1 1-1,0 0 1,-1 0 0,1-1-1,0 1 1,-1 0-1,1 0 1,0 0 0,0-1-1,0 1 1,0 0-1,0 0 1,0 0 0,0 0-1,0-1 1,0 1 0,0 0-1,0 0 1,1 1-1,0 0-47,0 1-1,0-1 0,0 0 1,0 0-1,0 0 0,1 1 1,-1-1-1,1 0 0,-1-1 0,1 1 1,4 3-1,26 19-342,-9-7 189,-18-13 195,-1 0 1,0 1-1,-1 0 1,1-1-1,-1 2 1,0-1-1,0 0 0,-1 0 1,1 1-1,-1 0 1,0-1-1,-1 1 1,1 0-1,-1 0 1,0 0-1,0 8 1,-1-5 61,0 0 0,-1-1 0,0 1 0,0 0 0,0-1 0,-1 1 0,-1-1 0,1 0 0,-1 1 0,-8 13 0,10-21-26,0 1 0,0-1 0,0 1 0,0-1-1,0 0 1,0 1 0,0-1 0,0 0 0,0 0-1,-1 0 1,1 0 0,-1 0 0,1 0 0,-1 0-1,1 0 1,-1-1 0,1 1 0,-1-1-1,0 1 1,1-1 0,-1 1 0,0-1 0,1 0-1,-1 0 1,0 0 0,1 0 0,-1 0 0,0 0-1,1-1 1,-1 1 0,0 0 0,1-1-1,-1 1 1,0-1 0,1 0 0,-1 1 0,1-1-1,-1 0 1,-1-2 0,-1 1-209,0-1 0,0 0 0,0-1 0,1 1 0,0 0-1,-1-1 1,1 0 0,0 0 0,1 0 0,-1 0 0,1 0 0,0 0 0,-2-6 0,3 6 31,-1 0 1,2-1 0,-1 1 0,0-1 0,1 1-1,0 0 1,1-9 0,4-7-684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8.805"/>
    </inkml:context>
    <inkml:brush xml:id="br0">
      <inkml:brushProperty name="width" value="0.05" units="cm"/>
      <inkml:brushProperty name="height" value="0.05" units="cm"/>
    </inkml:brush>
  </inkml:definitions>
  <inkml:trace contextRef="#ctx0" brushRef="#br0">55 1 15651,'0'2'117,"-1"1"-1,1-1 0,-1 0 1,0 1-1,0-1 1,0 0-1,0 1 0,0-1 1,0 0-1,-3 4 0,-5 10-10,1 6-23,2 1-1,0 1 1,1-1 0,1 1-1,2 0 1,0 39 0,2-50-91,0-1 0,2 0 0,-1 0 0,2 0 1,0 0-1,6 18 0,-8-27 9,0 0 1,1 0 0,-1 0-1,1 0 1,0 0-1,-1 0 1,1-1 0,0 1-1,0-1 1,1 0 0,-1 1-1,1-1 1,-1 0-1,1 0 1,-1 0 0,1-1-1,0 1 1,0-1-1,0 0 1,0 1 0,0-1-1,0 0 1,0-1-1,1 1 1,-1-1 0,0 1-1,0-1 1,1 0-1,3 0 1,1-2 17,1 0 0,-1-1 0,0 1 0,0-2 0,0 1 0,0-1 0,0 0 1,-1-1-1,0 0 0,0 0 0,0 0 0,0-1 0,7-9 0,-12 16-22,1 0 0,-1 0 1,0 0-1,1 0 0,-1 0 1,1-1-1,-1 1 0,1-1 1,2 1-1,4-4 39,0 0 0,-1 0 1,1-1-1,-1 0 0,1 0 0,10-9 0,-9 7-11,-1 1-1,1 0 0,16-7 1,-23 11-34,1 0 1,0 0 0,-1 1-1,1-1 1,0 1 0,0 0-1,0 0 1,-1 0 0,1 0-1,0 1 1,0-1 0,-1 1-1,1 0 1,5 2 0,-2 0-6,-1 1 1,1 0-1,-1 0 1,0 1-1,0 0 1,-1 0 0,1 0-1,-1 0 1,0 1-1,0 0 1,6 10 0,-5-6 52,1-2 1,0 1 0,1-1 0,9 9 0,-15-16-19,-1 0 1,1 0-1,0-1 0,0 1 0,-1 0 0,1-1 1,0 0-1,0 1 0,-1-1 0,1 0 0,0 0 0,0 0 1,0 0-1,0 0 0,-1 0 0,1-1 0,0 1 1,0-1-1,0 1 0,-1-1 0,1 1 0,0-1 1,-1 0-1,1 0 0,-1 0 0,1 0 0,-1 0 0,1 0 1,1-2-1,5-4-83,-1 0-1,0 0 1,0 0 0,6-9-1,-1 1-248,-8 11-85,0-1 0,0 0 0,0 0 0,5-11 1,-8 14 237,-1 0 1,1 0 0,-1 1-1,1-1 1,-1 0 0,0 0-1,0 0 1,1 0 0,-1 1-1,-1-1 1,1 0 0,0 0-1,0 0 1,-1 0 0,1 1-1,-1-1 1,1 0 0,-1 0-1,0 1 1,-2-4 0,-31-39-594,27 37 1163,1-1-1,-1 0 1,1-1 0,1 1-1,-6-11 1,11 20-340,0-1 0,0 0-1,0 0 1,0 1 0,0-1 0,0 0 0,0 0 0,-1 0 0,1 1 0,0-1 0,0 0 0,0 0 0,0 0-1,-1 1 1,1-1 0,0 0 0,0 0 0,0 0 0,-1 0 0,1 0 0,0 1 0,0-1 0,-1 0 0,1 0-1,0 0 1,0 0 0,-1 0 0,1 0 0,0 0 0,0 0 0,-1 0 0,1 0 0,0 0 0,0 0-1,-1 0 1,1 0 0,0 0 0,0 0 0,-1 0 0,1 0 0,0-1 0,0 1 0,-1 0 0,1 0 0,0 0-1,0 0 1,0 0 0,-1-1 0,1 1 0,0 0 0,0 0 0,0 0 0,0-1 0,-1 1 0,1 0 0,0 0-1,0-1 1,0 2-128,0 0 1,0 0-1,-1 0 0,1 0 0,0 0 0,1 0 0,-1 0 0,0-1 0,0 1 0,0 0 1,0 0-1,1 0 0,-1 0 0,0 0 0,1 0 0,-1-1 0,1 1 0,-1 0 0,1 0 1,-1-1-1,1 1 0,0 0 0,-1-1 0,1 1 0,0 0 0,0-1 0,-1 1 0,1-1 1,1 1-1,8 1-236,8-1-84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29.585"/>
    </inkml:context>
    <inkml:brush xml:id="br0">
      <inkml:brushProperty name="width" value="0.05" units="cm"/>
      <inkml:brushProperty name="height" value="0.05" units="cm"/>
    </inkml:brush>
  </inkml:definitions>
  <inkml:trace contextRef="#ctx0" brushRef="#br0">146 21 11250,'0'0'147,"-1"0"-1,0 0 0,1-1 0,-1 1 0,0 0 0,1-1 0,-1 1 0,1 0 1,-1-1-1,1 1 0,-1-1 0,1 1 0,-1-1 0,1 1 0,-1-1 0,1 0 1,0 1-1,-1-2 0,0 1-68,1 0 0,-1 1 1,1-1-1,-1 0 0,1 0 0,-1 0 1,0 1-1,1-1 0,-1 0 0,0 1 1,1-1-1,-1 1 0,0-1 0,0 1 1,0-1-1,0 1 0,-1-1 0,-2 1-2,1 1 0,0-1 0,-1 1-1,1 0 1,0 0 0,-1 0 0,1 0 0,0 0-1,0 1 1,0-1 0,0 1 0,0 0 0,0 0-1,1 0 1,-1 0 0,1 1 0,-1-1 0,1 1-1,0-1 1,-4 7 0,2-3-83,0 0-1,0 0 1,0 1 0,1-1-1,0 1 1,0 0 0,1 0-1,-3 14 1,5-18-9,0 0 0,0 0 1,1 0-1,-1 1 0,1-1 0,-1 0 1,1 0-1,0 0 0,1 0 0,-1 0 1,0 0-1,1-1 0,0 1 0,-1 0 1,1-1-1,0 1 0,0-1 0,1 0 1,-1 0-1,0 1 0,4 1 0,7 5-271,0 0 0,27 13 0,-36-20 203,4 2-39,0 0 1,-1 1 0,0-1 0,0 1-1,0 1 1,0-1 0,7 9 0,-12-11 135,0 0 1,0 1 0,0-1-1,0 0 1,-1 0-1,1 1 1,-1-1 0,0 1-1,0 0 1,0-1 0,0 1-1,-1 0 1,1-1-1,-1 1 1,0 0 0,0-1-1,-1 1 1,1 0 0,-2 5-1,-1 2 163,0 0 0,-1 0 0,-1 0 0,1-1 0,-1 1-1,-1-1 1,0-1 0,-12 16 0,15-22-118,0 1 0,0 0 1,0-1-1,-1 1 0,0-1 0,1 0 0,-1 0 0,0 0 1,0-1-1,-1 1 0,1-1 0,0 0 0,-1 0 0,0-1 0,1 1 1,-1-1-1,0 0 0,0-1 0,1 1 0,-1-1 0,0 1 1,-9-2-1,12 0-53,-1 1-1,1-1 1,0 0 0,-1 0 0,1 0-1,0 0 1,-1 0 0,1-1-1,0 1 1,0-1 0,0 1 0,0-1-1,0 0 1,0 1 0,1-1 0,-1 0-1,1 0 1,-1-1 0,1 1 0,0 0-1,0 0 1,0-1 0,0 1 0,0 0-1,0-1 1,0-3 0,0 2-21,1 0 0,-1 0 0,1 0 0,0 0 0,1-1 0,-1 1 0,1 0 0,-1 0 1,1 0-1,0 0 0,1 0 0,-1 0 0,1 0 0,-1 1 0,5-7 0,8-7-28,1 0-1,0 2 0,1 0 1,1 0-1,0 2 1,22-14-1,41-33 143,-71 52 8,0-1 1,0 0-1,0-1 0,-2 0 0,12-18 0,-5 0 333,-14 27-418,0 0 0,1 1 0,-1-1-1,0 0 1,1 1 0,-1-1 0,0 0 0,0 0-1,0 0 1,1 1 0,-1-1 0,0 0 0,0 0 0,0 0-1,-1 1 1,1-1 0,0 0 0,0 0 0,0 0 0,0 1-1,-1-1 1,1 0 0,0 0 0,-1 1 0,1-1-1,-1 0 1,1 1 0,-1-1 0,1 1 0,-1-1 0,0 0-1,0 0-11,0 1 0,1 0-1,-1 0 1,0 0 0,1 0-1,-1 0 1,1 0-1,-1 1 1,0-1 0,1 0-1,-1 0 1,0 0-1,1 1 1,-1-1 0,1 0-1,-1 1 1,0-1-1,1 0 1,-1 1 0,1-1-1,-1 1 1,1-1 0,0 1-1,-1-1 1,1 1-1,-1-1 1,1 1 0,0-1-1,-1 1 1,1-1-1,0 2 1,-11 22-19,10-21 14,0 1-24,-1 0 0,1 0-1,0 1 1,0-1 0,1 1 0,-1-1 0,1 0 0,0 9-1,1-12 15,-1 1-1,0-1 1,0 0 0,1 0-1,-1 1 1,1-1-1,-1 0 1,1 0-1,-1 0 1,1 0 0,0 1-1,0-1 1,-1 0-1,1 0 1,0-1-1,0 1 1,0 0 0,0 0-1,0 0 1,0 0-1,0-1 1,1 1-1,-1-1 1,0 1 0,0-1-1,0 1 1,1-1-1,-1 0 1,0 1-1,1-1 1,-1 0 0,0 0-1,2 0 1,15 0-138,-1-2-1,1 0 1,27-7 0,19-2-862,-54 10 613,0 1 1,0 0 0,0 0-1,0 1 1,-1 0-1,1 1 1,0 0 0,16 7-1,-23-8 230,0-1-1,1 1 1,-1-1 0,0 1-1,0-1 1,1 0-1,-1 0 1,0 0 0,1 0-1,-1-1 1,0 0-1,4 0 1,14-6-287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0.138"/>
    </inkml:context>
    <inkml:brush xml:id="br0">
      <inkml:brushProperty name="width" value="0.05" units="cm"/>
      <inkml:brushProperty name="height" value="0.05" units="cm"/>
    </inkml:brush>
  </inkml:definitions>
  <inkml:trace contextRef="#ctx0" brushRef="#br0">53 12 10866,'-11'11'2974,"7"-8"-2334,-1 3-77,-1-1-1,1 1 0,0 0 1,-8 13-1,13-18-553,-1 0-1,1 0 1,-1 0-1,1 0 1,-1 0-1,1 0 1,0 0-1,0 0 1,0 0-1,-1 1 1,1-1-1,0 0 1,0 0-1,0 0 1,1 0 0,-1 0-1,1 2 1,-1-2-13,1 0 0,0 0 0,0 0 0,-1 0 0,1 0 1,0 0-1,0 0 0,0 0 0,0-1 0,0 1 1,1 0-1,-1-1 0,0 1 0,0-1 0,0 1 0,0-1 1,1 1-1,-1-1 0,2 0 0,2 1-7,0 0 1,0-1-1,0 0 1,1 0-1,-1 0 0,0-1 1,0 1-1,0-1 0,0 0 1,0-1-1,-1 1 0,1-1 1,0 0-1,7-5 1,5-3 99,-1-1 0,23-19 0,-24 17 100,-19 21-103,0 0-1,0 1 1,1-1-1,-3 9 1,2-6-44,3-7-38,0-1-1,0 0 1,0 1 0,0-1 0,0 1 0,1-1 0,-1 1-1,1 0 1,0-1 0,0 1 0,0-1 0,2 8-1,-2-10-1,1 0 0,-1-1-1,1 1 1,-1 0 0,1 0 0,-1 0-1,1 0 1,0 0 0,0-1 0,-1 1-1,1 0 1,0-1 0,0 1-1,0 0 1,-1-1 0,1 1 0,0-1-1,2 1 1,-1 0 6,1-1 0,-1 1-1,1-1 1,0 0 0,-1 0 0,1 0 0,0 0-1,-1 0 1,1 0 0,2-1 0,11-3-11,0-1 0,-1 0-1,1-1 1,-2-1 0,1 0 0,-1-1 0,15-10 0,87-74-1246,-141 137 1379,24-42-96,-1 0 0,1 1-1,-1-1 1,1 0 0,0 1 0,0-1 0,1 1-1,-1-1 1,1 1 0,-1-1 0,1 1-1,0-1 1,1 1 0,-1-1 0,1 1 0,-1-1-1,1 0 1,0 1 0,2 4 0,1-3-83,0-1-1,0 1 1,0 0 0,1-1 0,-1 0-1,1 0 1,10 6 0,-12-8-29,1 0 1,-1-1-1,0 1 0,1-1 1,-1 0-1,1 0 0,0 0 1,-1 0-1,1-1 0,0 1 1,-1-1-1,1 0 0,0 0 1,5-1-1,8-4-188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1.404"/>
    </inkml:context>
    <inkml:brush xml:id="br0">
      <inkml:brushProperty name="width" value="0.05" units="cm"/>
      <inkml:brushProperty name="height" value="0.05" units="cm"/>
    </inkml:brush>
  </inkml:definitions>
  <inkml:trace contextRef="#ctx0" brushRef="#br0">0 3 14699,'0'-2'1472,"0"13"-1023,0 3-137,0 8-160,0 7-56,2 6-104,-2 3 0,3 6-88,-1-1-80,0 0-232,2-3-65,1-4 369,2-7-136,-2-8-32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2.212"/>
    </inkml:context>
    <inkml:brush xml:id="br0">
      <inkml:brushProperty name="width" value="0.05" units="cm"/>
      <inkml:brushProperty name="height" value="0.05" units="cm"/>
    </inkml:brush>
  </inkml:definitions>
  <inkml:trace contextRef="#ctx0" brushRef="#br0">197 98 12403,'7'-9'560,"17"-29"477,-22 36-943,-1 0 1,0 0 0,0 0-1,0 0 1,-1 0 0,1 0-1,0-1 1,-1 1-1,0 0 1,1 0 0,-1-1-1,0 1 1,0 0 0,0-1-1,-1-2 1,0 4-41,1 0-1,-1 0 1,0 0-1,0 1 1,0-1-1,1 0 1,-1 0-1,0 1 1,0-1-1,0 0 1,0 1-1,0-1 1,0 1-1,0-1 1,-1 1 0,1-1-1,0 1 1,0 0-1,0 0 1,0 0-1,0 0 1,-1-1-1,1 2 1,0-1-1,0 0 1,-2 0-1,-34 6 370,36-6-413,-13 3 5,-1 1 1,1 1-1,0 0 0,0 0 1,0 2-1,1 0 1,-18 12-1,28-17-31,0 0 0,0 0 0,0 0-1,1 1 1,-1-1 0,1 1 0,-1 0 0,1 0-1,0 0 1,0 0 0,1 0 0,-1 0 0,1 0-1,-1 1 1,1-1 0,0 0 0,0 1 0,0-1-1,1 1 1,-1-1 0,1 1 0,0 0 0,0-1-1,0 1 1,0-1 0,1 1 0,0-1-1,-1 1 1,1-1 0,0 1 0,1-1 0,-1 0-1,1 1 1,-1-1 0,1 0 0,3 4 0,8 11-80,1-2 1,0 0 0,1 0-1,1-2 1,32 25 0,-24-21-53,-1 1-1,21 25 1,-41-42 148,-2 0-1,1 0 0,0 0 1,0 1-1,-1-1 0,1 0 1,-1 1-1,0 0 0,0-1 1,0 1-1,0 0 0,0-1 0,0 1 1,-1 0-1,1 0 0,-1 0 1,0 0-1,0-1 0,0 4 1,-1-3 37,0 0 1,0 0-1,0 0 0,-1 0 1,1 0-1,-1 0 1,0-1-1,1 1 1,-1 0-1,0-1 1,-1 0-1,1 1 0,0-1 1,-1 0-1,1 0 1,-6 3-1,0-1 86,-1 1 0,1-1 1,-1 0-1,0-1 0,0 0 0,0-1 0,-1 1 0,1-2 0,0 1 1,-1-2-1,1 1 0,-1-1 0,1 0 0,-15-3 0,22 3-154,0-1 0,0 1 0,0-1 0,0 1 0,0-1 0,0 0-1,0 0 1,0 0 0,0 0 0,-2-2 0,1-6-556,14 0-107,36-8-429,-10 6 642,2-6-26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2.680"/>
    </inkml:context>
    <inkml:brush xml:id="br0">
      <inkml:brushProperty name="width" value="0.05" units="cm"/>
      <inkml:brushProperty name="height" value="0.05" units="cm"/>
    </inkml:brush>
  </inkml:definitions>
  <inkml:trace contextRef="#ctx0" brushRef="#br0">23 127 13603,'3'-9'540,"10"-32"703,-12 37-1081,-1 1 0,1 0 1,-1 0-1,0 0 0,1 0 0,-2 0 0,1 0 1,0-1-1,0 1 0,-2-5 0,2 8-146,0 0 1,0 0-1,0 0 0,0-1 0,-1 1 0,1 0 0,0 0 0,0 0 1,0 0-1,0 0 0,0 0 0,0 0 0,0 0 0,0 0 0,0 0 0,0 0 1,0 0-1,0 0 0,0 0 0,0 0 0,0-1 0,0 1 0,-1 0 0,1 0 1,0 0-1,0 0 0,0 0 0,0 0 0,0 0 0,0 0 0,0 0 1,0 0-1,0 0 0,0 0 0,0 0 0,-1 0 0,1 0 0,0 0 0,0 0 1,0 0-1,0 0 0,0 1 0,0-1 0,0 0 0,0 0 0,0 0 0,0 0 1,0 0-1,0 0 0,-1 0 0,1 0 0,0 0 0,0 0 0,0 0 1,0 0-1,0 0 0,0 0 0,0 0 0,0 1 0,0-1 0,0 0 0,0 0 1,-5 9 387,-2 12-116,-1 27-271,1-1-1,0 96 1,7-136-28,0 0-1,0 0 0,1 0 0,0 0 0,3 9 0,-4-14 11,1-1 0,-1 0-1,1 0 1,-1 0-1,1 0 1,-1 0-1,1 0 1,0 0-1,-1 0 1,1 0-1,0 0 1,0 0-1,0 0 1,-1 0-1,1-1 1,0 1-1,0 0 1,0-1-1,0 1 1,1-1-1,-1 1 1,0-1-1,0 1 1,0-1-1,0 0 1,0 1-1,1-1 1,-1 0-1,0 0 1,0 0-1,0 0 1,1 0-1,-1 0 1,0-1-1,0 1 1,0 0-1,0 0 1,1-1-1,-1 1 1,1-1-1,12-5-4,-1-1 0,0 0 0,0-1 0,-1 0 1,0-1-1,12-12 0,66-69-22,-72 71 12,0 2-161,-2-1-1,0-2 1,0 1 0,-2-2-1,22-41 1,-28 37-1,-8 8-64</inkml:trace>
  <inkml:trace contextRef="#ctx0" brushRef="#br0" timeOffset="1">213 303 13179,'17'35'968,"0"-12"-808,2-5-40,6-6 8,5-2-840,5 0 728,-2-4-104,1-6-152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3.130"/>
    </inkml:context>
    <inkml:brush xml:id="br0">
      <inkml:brushProperty name="width" value="0.05" units="cm"/>
      <inkml:brushProperty name="height" value="0.05" units="cm"/>
    </inkml:brush>
  </inkml:definitions>
  <inkml:trace contextRef="#ctx0" brushRef="#br0">133 0 13659,'-17'14'373,"1"2"0,1-1 0,-17 24 0,25-30-366,0 0 1,1 1-1,1 0 1,0 0-1,0 0 0,1 1 1,0-1-1,-3 13 1,7-22-8,-1 0-1,1 1 1,0-1 0,-1 0-1,1 1 1,0-1-1,0 1 1,0-1 0,0 1-1,0-1 1,0 1 0,0-1-1,1 0 1,-1 1 0,0-1-1,1 1 1,-1-1 0,1 0-1,0 1 1,1 1 0,-2-3 4,1 1-1,0-1 1,0 0 0,0 1 0,0-1 0,0 0 0,0 0-1,0 0 1,0 0 0,-1 0 0,1 0 0,0 0 0,0 0 0,0 0-1,0 0 1,0-1 0,0 1 0,0 0 0,0 0 0,0-1 0,-1 1-1,3-2 1,5-2 59,0-2-1,-1 1 1,1-1-1,12-12 0,-8 4 152,0-1-1,0-1 0,12-22 1,-24 38-209,0 0 1,0 0-1,0-1 1,0 1-1,0 0 1,0 0-1,0 0 0,0 0 1,0-1-1,0 1 1,0 0-1,0 0 1,0 0-1,0 0 1,0-1-1,1 1 1,-1 0-1,0 0 0,0 0 1,0 0-1,0 0 1,0 0-1,0-1 1,1 1-1,-1 0 1,0 0-1,0 0 0,0 0 1,0 0-1,1 0 1,-1 0-1,0 0 1,0 0-1,0 0 1,0 0-1,1 0 1,-1 0-1,0 0 0,0 0 1,0 0-1,0 0 1,1 0-1,-1 0 1,0 0-1,0 0 1,0 0-1,1 0 1,1 12 83,-2 23-106,0-28 32,-1 6-34,1 36-111,0-47 84,0 1 0,0-1 0,1 1 0,-1 0 0,1-1 0,-1 1 0,1-1 0,0 0 0,0 1 0,0-1 0,1 0 0,-1 1 0,0-1 0,3 3 0,-3-5 16,0 1-1,0-1 0,-1 1 0,1-1 0,0 1 0,0-1 1,0 0-1,0 1 0,0-1 0,0 0 0,0 0 0,-1 0 1,1 0-1,0 0 0,0 0 0,0 0 0,0 0 0,0 0 1,0 0-1,0 0 0,0 0 0,0-1 0,0 1 0,0 0 1,0-1-1,-1 1 0,1-1 0,0 1 0,0-1 0,-1 1 1,1-1-1,0 0 0,0 0 0,22-26-209,2-12-164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3.550"/>
    </inkml:context>
    <inkml:brush xml:id="br0">
      <inkml:brushProperty name="width" value="0.05" units="cm"/>
      <inkml:brushProperty name="height" value="0.05" units="cm"/>
    </inkml:brush>
  </inkml:definitions>
  <inkml:trace contextRef="#ctx0" brushRef="#br0">91 1 11434,'-16'27'1369,"2"19"-705,-2 5-232,-1 2 1176,5 2-784,1-6-271,7-1-97,7-9-176,5-3-80,5-12-232,1-4-152,11 3-344,-7-6-96,4 3 463,-6-5-135,-1 0-72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7.659"/>
    </inkml:context>
    <inkml:brush xml:id="br0">
      <inkml:brushProperty name="width" value="0.05" units="cm"/>
      <inkml:brushProperty name="height" value="0.05" units="cm"/>
    </inkml:brush>
  </inkml:definitions>
  <inkml:trace contextRef="#ctx0" brushRef="#br0">245 1 13275,'-3'0'216,"-1"-1"1,0 1-1,0 0 1,1 0 0,-1 1-1,0-1 1,-4 2-1,-2 0-193,0 1 1,1 0-1,-1 1 0,1 0 1,-1 1-1,1 0 0,1 0 0,-1 1 1,1 0-1,0 0 0,0 1 0,1 0 1,-1 0-1,2 1 0,-1 0 1,1 0-1,-5 10 0,2-3-94,1 1 1,1-1-1,0 1 1,1 0-1,1 1 1,1-1-1,0 1 1,1 0-1,-1 26 0,3-39 51,1 1-1,0-1 1,1 0-1,-1 0 1,1 1-1,0-1 1,0 0-1,0 0 1,0 0-1,4 7 1,-4-10 11,0 1 0,0-1 0,0 0 0,0 1 0,0-1 0,0 0 0,0 0 0,1 0 0,-1 0 0,1 0 0,-1 0 0,0-1 1,1 1-1,0 0 0,-1-1 0,1 1 0,-1-1 0,1 1 0,0-1 0,-1 0 0,1 0 0,0 1 0,-1-1 0,1-1 0,0 1 0,-1 0 0,1 0 1,0-1-1,-1 1 0,4-2 0,2 0 30,1-2 1,0 1 0,-1-1 0,0 0 0,0-1-1,0 1 1,0-2 0,-1 1 0,0-1-1,0 1 1,0-2 0,-1 1 0,5-8-1,-5 7 171,-1 1 1,0-1-1,0 0 0,0 0 0,-1 0 0,0-1 0,-1 1 0,1-1 0,-1 0 0,-1 0 0,0 1 0,0-1 1,0-14-1,-1 20-129,0 0 1,-1 1 0,1-1-1,0 1 1,-1-1 0,1 1 0,-1-1-1,1 1 1,-1-1 0,0 1-1,0-1 1,1 1 0,-1-1-1,0 1 1,0 0 0,-1 0-1,1 0 1,0 0 0,0-1 0,0 1-1,-1 1 1,1-1 0,-3-1-1,-1 0-36,1 0 1,-1 1-1,0 0 0,0 0 0,-10 0 0,2 0-749,12 1 699,0-1 1,0 1-1,0 0 0,1 0 1,-1 0-1,0-1 0,0 1 0,1 0 1,-1-1-1,0 1 0,1-1 1,-1 1-1,0-1 0,1 1 0,-1-1 1,0 1-1,1-1 0,-1 1 1,1-1-1,-1 0 0,1 1 0,0-1 1,-1 0-1,1 0 0,0 1 1,-1-1-1,1-1 0,-3-14-430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4.430"/>
    </inkml:context>
    <inkml:brush xml:id="br0">
      <inkml:brushProperty name="width" value="0.05" units="cm"/>
      <inkml:brushProperty name="height" value="0.05" units="cm"/>
    </inkml:brush>
  </inkml:definitions>
  <inkml:trace contextRef="#ctx0" brushRef="#br0">216 0 13611,'-65'230'2051,"43"-139"-2023,-15 45-126,-41 171-108,77-304 202,-3 14-50,1-1 1,-2 28 0,5-43 53,0-1 0,0 1 0,0 0 1,0 0-1,0-1 0,0 1 0,0 0 0,0 0 0,1-1 1,-1 1-1,0 0 0,0-1 0,1 1 0,-1 0 0,0-1 1,1 1-1,-1 0 0,1-1 0,-1 1 0,1-1 0,-1 1 1,1-1-1,0 1 0,-1-1 0,1 1 0,-1-1 0,1 1 0,0-1 1,-1 0-1,1 0 0,0 1 0,0-1 0,-1 0 0,1 0 1,0 0-1,0 0 0,-1 1 0,1-1 0,0 0 0,0 0 1,1-1-1,3 0 12,1 1 1,0-2-1,-1 1 1,9-4-1,-5 2-2,61-20-57,1 4 0,108-17 1,-121 31-8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3.999"/>
    </inkml:context>
    <inkml:brush xml:id="br0">
      <inkml:brushProperty name="width" value="0.05" units="cm"/>
      <inkml:brushProperty name="height" value="0.05" units="cm"/>
    </inkml:brush>
  </inkml:definitions>
  <inkml:trace contextRef="#ctx0" brushRef="#br0">84 65 12043,'0'4'168,"0"0"1,1 1 0,-1-1 0,1 0 0,-1 0 0,4 8 0,-4-11-135,0 0 1,0-1-1,1 1 1,-1 0-1,0 0 1,1-1-1,-1 1 1,0 0-1,1-1 1,-1 1-1,1-1 1,-1 1-1,1 0 1,0-1-1,-1 1 1,1-1-1,-1 1 1,1-1-1,0 0 1,-1 1-1,1-1 1,0 0-1,0 1 1,-1-1-1,1 0 1,0 0-1,0 0 1,-1 0-1,1 1 1,0-1-1,0 0 1,-1 0-1,1 0 1,0-1-1,0 1 0,0 0 1,-1 0-1,1 0 1,0-1-1,0 1 1,-1 0-1,1-1 1,0 1-1,-1 0 1,1-1-1,1 0 1,0-1 44,0 0-1,0 0 1,0 0 0,0-1 0,0 1-1,-1 0 1,1-1 0,-1 1 0,1-1-1,-1 0 1,0 1 0,0-1 0,0 0-1,-1 0 1,1 0 0,0 0 0,-1 0-1,0 1 1,0-1 0,0 0 0,0 0-1,0 0 1,-1 0 0,1 0 0,-1 0-1,0 0 1,-1-4 0,1 5-80,1 1 0,-1-1 0,1 0 0,-1 1 0,0-1 1,1 0-1,-1 1 0,0-1 0,0 1 0,0 0 0,0-1 0,-1 1 1,1 0-1,0-1 0,-1 1 0,1 0 0,0 0 0,-1 0 0,1 0 0,-1 0 1,0 1-1,1-1 0,-1 0 0,0 1 0,1-1 0,-1 1 0,0 0 0,0-1 1,1 1-1,-1 0 0,0 0 0,0 0 0,1 0 0,-1 0 0,0 1 0,0-1 1,1 1-1,-1-1 0,0 1 0,1-1 0,-1 1 0,0 0 0,1 0 0,-3 1 1,-2 3-46,1-1 1,0 1 0,0 0 0,0 1 0,0-1 0,1 1-1,0 0 1,0 0 0,1 0 0,-1 0 0,1 1 0,1 0-1,-4 10 1,3-5 8,0 0 0,0 1-1,1-1 1,1 0 0,0 1-1,2 24 1,-1-34 49,0-1 0,1 1 0,-1 0 0,1-1 0,0 1-1,0 0 1,0-1 0,0 1 0,0-1 0,1 1 0,-1-1 0,1 0 0,-1 0-1,1 0 1,3 3 0,-4-3 5,1-1 0,0 0-1,-1 0 1,1 0 0,0-1-1,0 1 1,-1 0 0,1-1-1,0 1 1,0-1 0,0 0-1,0 1 1,0-1 0,0 0-1,0 0 1,0 0 0,0-1-1,0 1 1,0 0 0,-1-1-1,1 1 1,3-2 0,10-5 52,-1-1 1,0 0-1,-1 0 1,0-2 0,0 0-1,-1 0 1,16-19-1,-9 11-274,31-24 0,-50 41 189,1 1 0,0-1-1,0 0 1,0 0 0,0 0-1,0 1 1,0-1 0,0 0-1,1 1 1,-1-1 0,0 1-1,0-1 1,0 1 0,1 0-1,-1-1 1,0 1 0,0 0-1,1 0 1,-1 0 0,0 0-1,1 0 1,-1 0 0,0 0-1,0 1 1,1-1 0,-1 0-1,0 1 1,0-1 0,0 1-1,1-1 1,-1 1 0,0 0-1,0-1 1,0 1 0,0 0-1,0 0 1,0 0 0,0 0-1,0 1 1,10 6-23,-9-7 72,0 0 0,0 1-1,0-1 1,0 0 0,0 0 0,0-1-1,0 1 1,0 0 0,0-1 0,1 1-1,-1-1 1,0 0 0,0 0 0,1 0-1,-1 0 1,0 0 0,0 0-1,1 0 1,-1-1 0,0 1 0,0-1-1,4-1 1,3-3 98,-1 1 0,1-2 0,-1 1 0,10-9 0,-13 10-80,0-1 0,1 1 0,-1 0 0,1 1 0,0-1 0,0 1 0,13-4 1,-17 7-61,0 0 1,0 0 0,0 0 0,-1 1 0,1-1 0,0 0 0,0 1 0,0 0 0,-1-1 0,1 1 0,0 0 0,0 0 0,-1 0 0,1 0 0,-1 0 0,1 0-1,-1 1 1,0-1 0,1 0 0,-1 1 0,0-1 0,0 1 0,0-1 0,0 1 0,0 0 0,0-1 0,0 1 0,0 3 0,4 5-73,-2 0 0,1 1 0,2 15 0,-4-18 20,1 9 3,1 0-1,9 25 1,-3-30 42,3-11-5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4.512"/>
    </inkml:context>
    <inkml:brush xml:id="br0">
      <inkml:brushProperty name="width" value="0.05" units="cm"/>
      <inkml:brushProperty name="height" value="0.05" units="cm"/>
    </inkml:brush>
  </inkml:definitions>
  <inkml:trace contextRef="#ctx0" brushRef="#br0">74 168 12931,'1'1'68,"0"-1"0,0 1 0,0 0 0,0-1 0,0 1 0,0 0 0,0-1 0,0 0 0,0 1 0,1-1 0,-1 0 0,0 1 0,0-1 0,0 0 0,1 0 0,-1 0 0,0 0 0,0 0 0,1 0 0,-1 0 0,0-1 0,0 1 0,0 0 0,1-1 0,-1 1 0,0-1 0,0 1 0,0-1 0,2 0 0,3-2 136,0-1 0,1 1 0,-1-1 0,6-6 0,-8 6-101,0 0-1,0-1 0,0 1 0,-1-1 0,1 0 1,-1-1-1,0 1 0,-1 0 0,0-1 0,1 1 0,0-8 1,-2 11-88,0 0 0,-1 0 0,1-1 1,-1 1-1,0 0 0,1 0 0,-1 0 1,0 0-1,0 0 0,-1 0 0,1 0 1,0 0-1,-1 0 0,1 0 0,-1 0 1,0 0-1,1 0 0,-1 0 0,0 0 1,0 0-1,0 0 0,-1 1 0,1-1 1,0 0-1,-1 1 0,1-1 0,-1 1 0,1 0 1,-1-1-1,0 1 0,1 0 0,-1 0 1,0 0-1,0 0 0,-3-1 0,1 1-26,0 1-1,1 0 0,-1-1 0,0 1 0,0 1 1,1-1-1,-1 0 0,0 1 0,1 0 0,-1 0 0,0 0 1,1 0-1,-1 1 0,1-1 0,0 1 0,-1 0 0,-2 2 1,-2 1-36,0 1 0,1 0 0,0 0 1,0 0-1,-11 15 0,-7 19-72,23-38 117,1 0 0,1 0 0,-1 0 0,0 0 0,0 0 0,1 0-1,-1 0 1,1 0 0,0 0 0,-1 0 0,1 0 0,0 0 0,0 0 0,0 0 0,1 0 0,-1 0 0,0 0 0,1 0-1,0 0 1,1 4 0,-1-5 5,0 0 1,0 0-1,0 0 0,1 0 0,-1 0 0,0-1 0,1 1 0,-1-1 1,0 1-1,1 0 0,-1-1 0,1 0 0,-1 1 0,1-1 0,-1 0 1,1 0-1,-1 0 0,1 0 0,1 0 0,37-5 59,-24 3-47,5-1-4,0 2-1,0 0 1,0 1-1,0 2 1,0 0-1,-1 1 0,1 1 1,-1 0-1,1 2 1,-1 1-1,27 12 1,-7 4 1138,-45-29-896,0-1 0,0 0 0,1-1 0,0 1-1,-5-14 1,-2-2 87,9 18-323,-1-1 1,1 1 0,0-1 0,-2-7 0,3 12-39,1 0 1,0 0-1,0 0 0,-1 0 1,1 1-1,0-1 1,0 0-1,0 0 1,0 0-1,0 0 0,0 0 1,1 1-1,-1-1 1,0 0-1,0 0 1,0 0-1,1 0 0,-1 1 1,1-1-1,-1 0 1,0 0-1,1 1 1,0-1-1,-1 0 0,1 1 1,-1-1-1,1 0 1,0 1-1,-1-1 1,1 1-1,0-1 0,0 1 1,-1-1-1,1 1 1,0 0-1,1-1 1,8-3-178,-1 0 0,1 0 0,-1-1 0,0 0 0,0-1 0,-1 0 0,1 0 1,11-13-1,-17 16 159,33-28-423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4.973"/>
    </inkml:context>
    <inkml:brush xml:id="br0">
      <inkml:brushProperty name="width" value="0.05" units="cm"/>
      <inkml:brushProperty name="height" value="0.05" units="cm"/>
    </inkml:brush>
  </inkml:definitions>
  <inkml:trace contextRef="#ctx0" brushRef="#br0">27 1 15355,'-2'1'87,"1"1"-1,0-1 1,0 1-1,0 0 1,0-1-1,0 1 1,0 0-1,0 0 1,0 0-1,1 0 1,-1 0-1,1 0 1,-1 3-1,-2 32-15,3-24 150,-3 31-16,-4 95 301,7-113-361,1 1 0,1 0 0,7 28 0,-9-52-129,1 0 0,0 0-1,0 0 1,0 0 0,0-1 0,0 1-1,0 0 1,1-1 0,-1 1 0,1-1-1,3 5 1,-3-6-17,-1 0 0,0-1-1,1 1 1,-1 0 0,0-1 0,1 1 0,-1 0-1,0-1 1,1 0 0,-1 1 0,1-1 0,-1 0-1,1 0 1,-1 0 0,1 0 0,-1 0 0,1 0-1,-1 0 1,1 0 0,-1-1 0,1 1 0,-1 0-1,1-1 1,2-1 0,18-9-159,-18 9 70,0-1 1,0 1-1,1 0 0,-1 1 0,0-1 1,1 1-1,4-1 0,-7 2 67,-1 0 0,0 0-1,0 0 1,0 0 0,0 0 0,0 1 0,1-1-1,-1 0 1,0 1 0,0-1 0,0 1 0,0-1-1,0 1 1,0 0 0,0 0 0,-1-1-1,1 1 1,0 0 0,0 0 0,0 0 0,-1 0-1,1-1 1,-1 1 0,1 0 0,0 0 0,-1 1-1,0-1 1,1 0 0,-1 0 0,0 0 0,1 0-1,-1 0 1,0 2 0,6 41-370,-6-38 393,0 1 0,1-1 1,0 1-1,0-1 0,0 0 0,1 1 1,0-1-1,4 7 0,-5-11 34,0 0-1,1-1 1,-1 0 0,1 1-1,-1-1 1,1 0 0,0 0-1,-1 0 1,1 0-1,0 0 1,0 0 0,0-1-1,0 1 1,0 0 0,0-1-1,0 0 1,0 1 0,0-1-1,0 0 1,0 0-1,0 0 1,0 0 0,0-1-1,0 1 1,0 0 0,4-2-1,2 0 82,0-1-1,-1 1 1,1-1-1,0-1 1,7-4-1,-10 5-113,-1 0 0,0 0-1,0 0 1,-1 0 0,1 0 0,-1-1-1,1 0 1,-1 0 0,0 0 0,-1 0 0,1 0-1,-1 0 1,0-1 0,0 1 0,0-1-1,0 0 1,-1 0 0,0 1 0,0-1-1,1-7 1,-5-19-82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5.378"/>
    </inkml:context>
    <inkml:brush xml:id="br0">
      <inkml:brushProperty name="width" value="0.05" units="cm"/>
      <inkml:brushProperty name="height" value="0.05" units="cm"/>
    </inkml:brush>
  </inkml:definitions>
  <inkml:trace contextRef="#ctx0" brushRef="#br0">1 31 13931,'0'0'1304,"11"0"-800,7-2-168,7 1 473,4-3-217,11-2-320,6 0-240,3 1-952,-5 0 888,-2 4-248,-5 1-153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5.784"/>
    </inkml:context>
    <inkml:brush xml:id="br0">
      <inkml:brushProperty name="width" value="0.05" units="cm"/>
      <inkml:brushProperty name="height" value="0.05" units="cm"/>
    </inkml:brush>
  </inkml:definitions>
  <inkml:trace contextRef="#ctx0" brushRef="#br0">0 1 13971,'6'6'147,"-1"0"0,0 1 0,0 0 0,0-1 0,-1 2 0,0-1 0,0 0 0,-1 1 0,0 0 0,3 13 0,6 13 163,45 124 226,-57-158-543,0 1-1,-1-1 1,1 0-1,0 0 1,0 0-1,1 1 1,-1-1-1,0 0 1,0 0-1,0 1 1,0-1 0,0 0-1,0 0 1,0 0-1,0 1 1,0-1-1,0 0 1,1 0-1,-1 0 1,0 0-1,0 1 1,0-1-1,0 0 1,0 0-1,1 0 1,-1 0-1,0 0 1,0 0-1,0 1 1,1-1 0,-1 0-1,0 0 1,0 0-1,0 0 1,1 0-1,-1 0 1,0 0-1,0 0 1,0 0-1,1 0 1,-1 0-1,0 0 1,0 0-1,1 0 1,-1 0-1,0 0 1,0 0 0,0 0-1,1 0 1,-1 0-1,0-1 1,0 1-1,0 0 1,1 0-1,-1 0 1,0 0-1,0 0 1,0-1-1,8-18-334,1-27 164,-8 22 254,1-4 674,6-38 0,-5 68-799,0 0 0,0 0 0,0 0 0,0 0 0,0-1 0,0 1 0,0-1 0,1 0 0,-1 0 0,1 0 0,-1 0 0,1 0 0,-1-1 0,4 1 0,13-8-194,0-4-65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6.201"/>
    </inkml:context>
    <inkml:brush xml:id="br0">
      <inkml:brushProperty name="width" value="0.05" units="cm"/>
      <inkml:brushProperty name="height" value="0.05" units="cm"/>
    </inkml:brush>
  </inkml:definitions>
  <inkml:trace contextRef="#ctx0" brushRef="#br0">214 14 12355,'-11'-3'307,"0"0"1,-1 0 0,1 1 0,0 1 0,-1 0-1,1 0 1,-19 2 0,25 0-308,0 0 0,1 0 0,-1 0 0,1 0-1,0 1 1,-1-1 0,1 1 0,0 0 0,0 1 0,0-1 0,0 1 0,0-1 0,1 1 0,-1 0 0,1 1 0,0-1 0,0 0-1,0 1 1,0 0 0,1 0 0,-4 7 0,2-3-18,1 1 0,0 1-1,1-1 1,0 0 0,0 0-1,1 1 1,0-1 0,1 1-1,0-1 1,0 1 0,1-1-1,3 15 1,-3-19 21,1-1 0,-1 1 1,1-1-1,0 1 0,0-1 0,0 0 0,0 0 1,1 0-1,0 0 0,0 0 0,6 6 0,-6-8 2,-1 0 0,1 0-1,0 0 1,0-1 0,0 1-1,1-1 1,-1 1 0,0-1-1,1 0 1,-1 0 0,0-1-1,1 1 1,-1-1-1,1 1 1,-1-1 0,1 0-1,5-1 1,0-1-6,0 0-1,0 0 1,-1-1-1,1 0 1,-1-1-1,0 1 1,0-2-1,0 1 1,0-1-1,11-10 1,2-2-20,-2-2 1,23-26 0,-35 38-25,-1 0 1,0-1-1,0 0 1,-1 0-1,0-1 1,-1 1-1,7-19 1,-11 19-14,-5 8 43,-6 11 34,10-10-18,-6 9 139,0 1 0,0 0-1,1 0 1,0 0-1,1 0 1,0 1 0,1 0-1,-3 16 1,7-28-131,-1 0 1,1 0-1,0 0 1,0 1-1,0-1 0,0 0 1,0 0-1,0 1 1,0-1-1,-1 0 1,1 0-1,0 1 0,0-1 1,0 0-1,0 0 1,0 1-1,0-1 0,0 0 1,0 0-1,0 1 1,1-1-1,-1 0 1,0 0-1,0 1 0,0-1 1,0 0-1,0 0 1,0 1-1,0-1 0,1 0 1,-1 0-1,0 0 1,0 1-1,0-1 1,0 0-1,1 0 0,-1 0 1,0 0-1,0 1 1,1-1-1,-1 0 0,0 0 1,0 0-1,1 0 1,-1 0-1,0 0 1,13-9 230,11-22-182,-23 30-66,7-14-92,-6 11 17,0 1 0,1-1-1,-1 1 1,0-1 0,1 1-1,0 0 1,4-4 0,-7 7 60,0 1 0,1-1 0,-1 1 0,0-1-1,0 1 1,1-1 0,-1 1 0,0 0 0,0-1 0,0 1 0,0-1 0,1 1 0,-1-1 0,0 1 0,0 0 0,0-1 0,0 1 0,0-1 0,-1 1 0,1 0 0,0-1 0,0 1 0,0-1 0,0 1 0,-1-1 0,1 1 0,-1 0 0,-5 23 289,6-24-259,0 1 1,0-1 0,0 0-1,0 1 1,0-1 0,0 0-1,-1 0 1,1 1-1,0-1 1,0 0 0,0 0-1,-1 1 1,1-1-1,0 0 1,0 0 0,-1 1-1,1-1 1,0 0-1,0 0 1,-1 0 0,1 0-1,0 0 1,-1 1 0,1-1-1,0 0 1,0 0-1,-1 0 1,1 0 0,0 0-1,-1 0 1,1 0-1,0 0 1,-1 0 0,1 0-1,0 0 1,-1 0-1,1 0 1,0 0 0,-1-1-1,1 1 1,0 0-1,0 0 1,-1 0 0,1 0-1,0 0 1,0-1 0,-1 1-1,1 0 1,0 0-1,0-1 1,-1 1 0,1 0-1,0 0 1,0-1-1,0 1 1,-1-1 0,-10-19-170,10 19 181,-5-14-133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6.812"/>
    </inkml:context>
    <inkml:brush xml:id="br0">
      <inkml:brushProperty name="width" value="0.05" units="cm"/>
      <inkml:brushProperty name="height" value="0.05" units="cm"/>
    </inkml:brush>
  </inkml:definitions>
  <inkml:trace contextRef="#ctx0" brushRef="#br0">87 66 14163,'0'-3'574,"-2"-21"842,2 24-1388,0-1-1,0 1 0,0 0 0,0-1 0,0 1 0,0 0 0,0-1 0,0 1 0,0 0 0,0-1 0,0 1 0,-1 0 0,1-1 0,0 1 0,0 0 0,0 0 0,0-1 0,-1 1 0,1 0 0,0 0 0,0-1 0,-1 1 0,1 0 1,0 0-1,-1-1 0,1 1 0,0 0 0,-1 0 0,1 0 0,0 0 0,-1 0 0,1 0 0,0-1 0,-1 1 0,1 0 0,0 0 0,-1 0 0,1 0 0,0 0 0,-1 0 0,1 0 0,0 1 0,-1-1 0,1 0 0,0 0 1,-1 0-1,1 0 0,0 0 0,-1 0 0,1 1 0,0-1 0,0 0 0,-1 0 0,1 0 0,0 1 0,0-1 0,-1 0 0,1 1 0,-4 3 25,1-1 1,-1 1-1,1 0 1,0 0-1,1 1 0,-1-1 1,1 1-1,-4 7 0,-12 43-463,16-46 374,-2 3-64,-10 42-265,13-51 340,0 0 0,1-1 0,0 1 0,-1 0 0,1 0 1,0-1-1,1 1 0,-1 0 0,0 0 0,1-1 0,0 1 0,-1 0 0,1-1 0,0 1 0,3 4 0,-4-7 17,1 1-1,-1 0 0,1-1 1,0 1-1,-1-1 1,1 1-1,0-1 0,0 1 1,-1-1-1,1 0 1,0 1-1,0-1 0,0 0 1,-1 0-1,1 1 0,0-1 1,0 0-1,0 0 1,0 0-1,0 0 0,-1 0 1,3 0-1,20-7-330,-7 2 57,-12 4 214,1 0-1,-1 1 1,0 0-1,1-1 1,-1 2 0,0-1-1,0 0 1,1 1-1,-1 0 1,0 0-1,0 0 1,0 1 0,0-1-1,0 1 1,0 0-1,4 2 1,-4 0 6,0-1 0,0 1 1,0 0-1,-1 0 0,1 0 1,-1 0-1,0 1 0,0-1 1,-1 1-1,1 0 0,-1 0 1,3 9-1,0 3 67,0 2-1,-1-1 1,-1 0 0,-1 1 0,0 19-1,-2-25 224,-1 1 1,0-1-1,0 0 0,-1 1 0,-1-1 0,0 0 0,-9 21 0,12-32-193,-1-1 0,1 0 0,-1 1 0,0-1 0,1 0 0,-1 1 0,0-1 0,0 0 0,0 0 0,0 0 0,0 0 0,0 0 0,0 0 0,0 0 0,0 0 0,0 0 0,0-1 0,-1 1 0,1 0 0,0-1 0,-1 1 0,1-1 0,0 1 0,-3-1 0,2 0-45,0 0 0,0-1 0,0 1-1,0-1 1,0 1 0,1-1 0,-1 0 0,0 0 0,0 0 0,1 0 0,-1 0-1,1 0 1,-1 0 0,1 0 0,-3-3 0,-2-3-182,1 1 0,-1-1-1,1 0 1,1-1 0,-1 1 0,1-1 0,-3-8 0,6 12 156,0 0 0,0 1 0,0-1 0,0 0 0,1 1 0,0-1 1,-1 0-1,2 0 0,-1 1 0,0-1 0,1 0 0,-1 0 0,1 1 0,0-1 1,0 0-1,1 1 0,-1-1 0,1 1 0,0 0 0,0-1 0,0 1 1,0 0-1,4-4 0,5-4 170,0 1 1,0 1-1,1 0 1,21-13-1,-11 8 5,67-42 428,49-35 432,-117 75-783,-1 0 0,0-2 1,-1 0-1,19-25 0,-35 39-161,1-1 1,-1 1-1,-1-1 0,1 0 1,-1 1-1,1-1 0,-1 0 1,-1 0-1,3-8 0,-4 12-41,0-1-1,0 0 0,0 1 1,0-1-1,0 0 0,0 1 0,0-1 1,-1 1-1,1-1 0,0 0 0,-1 1 1,0-1-1,1 1 0,-1-1 0,0 1 1,0-1-1,0 1 0,1 0 1,-2-1-1,1 1 0,0 0 0,0 0 1,0 0-1,0 0 0,-1 0 0,1 0 1,-1 0-1,1 0 0,0 0 0,-1 1 1,1-1-1,-4 0 0,-2-1-28,-1 0-1,1 1 0,-1 0 1,1 0-1,-1 1 0,0 0 1,1 0-1,-1 1 1,0 0-1,1 0 0,-1 1 1,1 0-1,0 0 0,-10 5 1,9-4-4,2 0 1,-1 0-1,0 1 0,0 0 1,1 0-1,0 1 1,0 0-1,0 0 1,1 0-1,0 0 1,0 1-1,0 0 1,0 0-1,-5 10 1,9-14 18,0 0 0,0 1 1,0-1-1,1 0 1,-1 0-1,0 0 0,1 1 1,0-1-1,-1 0 1,1 0-1,0 1 0,0-1 1,0 0-1,1 1 1,-1-1-1,0 0 1,1 0-1,0 0 0,-1 1 1,1-1-1,0 0 1,0 0-1,0 0 0,0 0 1,1 0-1,-1 0 1,0-1-1,1 1 1,-1 0-1,1-1 0,0 1 1,0-1-1,-1 1 1,1-1-1,0 0 0,2 2 1,4 0 0,-1 0 0,0 0 0,0 0 0,1-1 0,0 0 0,-1-1 0,1 1 0,0-1 0,10-1 0,-5 0 56,-1 0-1,1-2 1,-1 1 0,24-8-1,-33 9 8,1-2 0,0 1 0,-1 0-1,1-1 1,-1 0 0,1 1-1,-1-1 1,0-1 0,0 1-1,0 0 1,0-1 0,0 1 0,-1-1-1,1 0 1,-1 0 0,1 0-1,-1 0 1,0-1 0,2-5-1,-3 7-36,-1-1 0,1 1-1,-1 0 1,0-1 0,0 1-1,0-1 1,0 1 0,-1-3-1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7.242"/>
    </inkml:context>
    <inkml:brush xml:id="br0">
      <inkml:brushProperty name="width" value="0.05" units="cm"/>
      <inkml:brushProperty name="height" value="0.05" units="cm"/>
    </inkml:brush>
  </inkml:definitions>
  <inkml:trace contextRef="#ctx0" brushRef="#br0">16 0 14619,'-15'7'1072,"20"8"-720,10-7-128,18 5 369,7-11-201,14-2-448,7-2 1640,4-6-1360,1-2 136,-4-8-80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8"/>
    </inkml:context>
    <inkml:brush xml:id="br0">
      <inkml:brushProperty name="width" value="0.05" units="cm"/>
      <inkml:brushProperty name="height" value="0.05" units="cm"/>
    </inkml:brush>
  </inkml:definitions>
  <inkml:trace contextRef="#ctx0" brushRef="#br0">197 16 10770,'-5'1'684,"1"-1"-1,0 0 1,-1 1-1,1 0 1,-1 0-1,1 0 1,-8 4-1,5-1-446,1 0 0,-1 0 1,1 0-1,-7 6 0,-2 4-349,0 2 0,-17 20 0,31-34 180,-6 7-67,0 1 0,1 0 0,0 0 1,1 1-1,-7 17 0,10-24-5,1 0-1,-1 0 1,1 1 0,0-1-1,0 1 1,1 0-1,-1-1 1,1 1-1,0-1 1,0 1-1,1 0 1,-1-1-1,1 1 1,0-1 0,0 1-1,3 6 1,-3-9 2,0-1 0,0 0 0,0 0 0,0 0 0,0 0 0,1 1 0,-1-2 0,0 1 0,0 0 0,1 0 0,-1 0 0,1 0 0,-1-1 0,1 1 0,-1-1 0,1 1 0,-1-1 0,1 0 0,-1 1 0,1-1 0,-1 0 0,1 0 0,-1 0 0,4-1 0,1 1-8,0-1 1,0-1-1,0 1 0,11-5 0,-4 0-16,1-1-1,-1-1 1,0 0 0,-1 0-1,0-2 1,0 1-1,13-16 1,-6 4-101,-1 0 0,-1-1 0,17-28 0,-34 49 116,3-3-39,0 0-1,0-1 1,-1 1-1,0-1 1,0 1-1,0-1 1,-1 0-1,1 0 0,-1 0 1,1-7-1,-3 12 40,1 0 0,-1 0 0,1 0 0,-1 0 0,1 1 0,-1-1-1,1 0 1,-1 0 0,1 1 0,-1-1 0,1 0 0,0 1 0,-1-1-1,1 1 1,-1-1 0,1 0 0,0 1 0,0-1 0,-1 1 0,1-1 0,0 1-1,-1 0 1,-5 11 75,1 1-1,0-1 1,0 1 0,1 0-1,1 0 1,0 1-1,1-1 1,1 1-1,0-1 1,1 1 0,1 16-1,-1-28-40,0 0 0,0 0 1,1-1-1,-1 1 0,1 0 0,-1 0 0,1 0 0,0-1 1,-1 1-1,1 0 0,0-1 0,0 1 0,0-1 0,0 1 1,1-1-1,-1 1 0,2 0 0,-2-1-4,0 0 0,0-1 0,1 1 0,-1 0 0,0-1 0,1 0 0,-1 1 0,1-1 0,-1 0 0,0 0 0,1 0 0,-1 0 0,1 0 1,-1 0-1,1 0 0,-1 0 0,2-1 0,5-1 18,-1-1 1,0 0 0,0-1 0,0 0 0,0 0 0,8-7-1,26-22-5,38-39 0,-46 40-352,62-47 0,-95 79 317,0 0 0,0 0 0,0 0 0,0 0 0,0-1 0,0 1 0,0 0 0,0 0 0,1 0 0,-1 0 0,0 0-1,0 0 1,0 0 0,0 0 0,0-1 0,0 1 0,0 0 0,1 0 0,-1 0 0,0 0 0,0 0 0,0 0 0,0 0 0,0 0 0,0 0 0,1 0-1,-1 0 1,0 0 0,0 0 0,0 0 0,0 0 0,0 0 0,1 0 0,-1 0 0,0 0 0,0 0 0,0 0 0,0 0 0,0 0 0,1 0 0,-1 0-1,0 0 1,0 0 0,0 1 0,0-1 0,0 0 0,0 0 0,0 0 0,1 0 0,-3 7-64,-27 56 52,20-46 144,0 0 0,2 0 0,0 1 0,1-1 0,-6 33 0,12-49-110,-1 1 0,1-1 0,0 1 1,0-1-1,0 1 0,0-1 0,0 1 0,0-1 0,0 1 1,0-1-1,1 1 0,-1-1 0,1 1 0,-1-1 0,1 1 0,-1-1 1,1 1-1,0-1 0,1 3 0,-1-4-4,0 1 0,0-1 0,0 1 0,0-1-1,0 0 1,0 1 0,0-1 0,0 0 0,0 0 0,0 0 0,0 0 0,0 0-1,0 0 1,0 0 0,0 0 0,0 0 0,0 0 0,0 0 0,0-1 0,0 1-1,2-1 1,5-2 41,0-1-1,0-1 1,0 0 0,14-10-1,-2-2-42,-1-1-1,33-40 0,18-16-444,-70 73 423,1 1 0,-1-1 0,1 1 0,-1-1-1,0 1 1,1-1 0,-1 1 0,1 0-1,0-1 1,-1 1 0,1 0 0,-1-1-1,1 1 1,-1 0 0,1 0 0,0 0 0,-1-1-1,1 1 1,-1 0 0,1 0 0,0 0-1,-1 0 1,1 0 0,0 0 0,-1 0-1,1 0 1,-1 1 0,1-1 0,0 0 0,0 0-1,0 1 3,0 0 0,0 0 0,-1 0 0,1 0 0,0 1 0,-1-1 0,1 0 0,-1 0 0,1 0-1,-1 0 1,1 1 0,-1-1 0,0 0 0,1 2 0,0 10 29,0 0 0,-2 18 0,1-21 7,-1 12 45,1-9-37,0 0 0,3 21-1,-3-33-31,0-1 0,0 1 0,0-1 0,0 0 0,0 1 1,0-1-1,0 0 0,0 1 0,0-1 0,0 1 0,0-1 0,0 0 0,0 1 0,0-1 0,0 0 0,1 1 0,-1-1 0,0 0 1,0 1-1,0-1 0,1 0 0,-1 1 0,0-1 0,0 0 0,1 0 0,-1 1 0,0-1 0,1 0 0,-1 0 0,0 0 0,1 0 0,-1 1 1,0-1-1,1 0 0,-1 0 0,1 0 0,-1 0 0,0 0 0,1 0 0,-1 0 0,0 0 0,1 0 0,-1 0 0,1 0 0,-1 0 1,0 0-1,1 0 0,0 0 0,13-13 33,-13 11-35,18-20 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8.410"/>
    </inkml:context>
    <inkml:brush xml:id="br0">
      <inkml:brushProperty name="width" value="0.05" units="cm"/>
      <inkml:brushProperty name="height" value="0.05" units="cm"/>
    </inkml:brush>
  </inkml:definitions>
  <inkml:trace contextRef="#ctx0" brushRef="#br0">250 1 13595,'-27'4'602,"-77"18"350,92-19-878,0 1 0,1 1 1,-1 0-1,1 0 0,0 1 0,-13 9 1,22-13-70,0-1 1,0 1 0,0 0-1,0 0 1,1 0 0,-1 0-1,0 0 1,1 0 0,0 0-1,-1 0 1,1 1 0,0-1-1,0 0 1,0 1 0,1-1-1,-1 1 1,0-1 0,1 1-1,0-1 1,0 1 0,0 3 0,0-5-5,0 1 1,0 0-1,1 0 1,-1-1-1,1 1 1,0 0-1,-1-1 1,1 1-1,0 0 1,0-1-1,0 1 1,0-1-1,0 0 1,1 1-1,-1-1 1,0 0-1,1 0 1,-1 0-1,1 1 1,-1-1-1,1-1 1,-1 1 0,1 0-1,-1 0 1,1-1-1,0 1 1,0-1-1,-1 1 1,1-1-1,2 1 1,14 0-18,-1 0 1,1-1 0,21-3-1,-18 1-68,0 1-1,25 1 1,-41 1 55,1 0 1,-1 0-1,1 0 1,-1 0 0,0 1-1,1 0 1,-1 0 0,0 0-1,0 1 1,0 0-1,0 0 1,7 6 0,-11-8 41,1 0 0,-1 0 0,1 1 1,-1-1-1,1 1 0,-1 0 1,0-1-1,0 1 0,0 0 0,0 0 1,0-1-1,0 1 0,0 0 1,-1 0-1,1 0 0,-1 0 0,1 0 1,-1 0-1,0 0 0,0 0 0,0 1 1,0-1-1,0 0 0,0 0 1,0 0-1,-1 0 0,1 0 0,-1 0 1,1 0-1,-1 0 0,0 0 1,0-1-1,0 1 0,0 0 0,0 0 1,-1-1-1,1 1 0,-3 2 1,-4 5 197,-1-1 0,0 0 0,0-1 1,-1 0-1,-12 6 0,12-7-99,-1-1-1,0 0 0,1-1 0,-1 0 1,-1 0-1,1-1 0,0-1 1,-1 0-1,1-1 0,-22 0 1,31-1-113,0 0 1,0 0-1,0-1 1,-1 1-1,1-1 1,0 0 0,0 1-1,0-1 1,0 0-1,0 0 1,1 0-1,-1 0 1,0-1 0,0 1-1,1 0 1,-1-1-1,1 1 1,-1-1-1,1 0 1,0 1 0,-2-3-1,-6-24-152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5.013"/>
    </inkml:context>
    <inkml:brush xml:id="br0">
      <inkml:brushProperty name="width" value="0.05" units="cm"/>
      <inkml:brushProperty name="height" value="0.05" units="cm"/>
    </inkml:brush>
  </inkml:definitions>
  <inkml:trace contextRef="#ctx0" brushRef="#br0">228 18 13707,'-1'-2'97,"0"1"0,0 0-1,0 0 1,-1-1 0,1 1 0,0 0-1,0 0 1,-1 0 0,1 0 0,0 0 0,-1 1-1,1-1 1,-1 0 0,1 1 0,-1-1 0,0 1-1,1-1 1,-1 1 0,1 0 0,-1 0 0,0 0-1,1-1 1,-1 2 0,-2-1 0,-41 6 606,38-4-771,0 1-1,0 0 1,1 0-1,0 0 1,-1 1 0,1 0-1,0 0 1,1 1-1,-1 0 1,1 0-1,0 0 1,0 0-1,1 1 1,-1 0 0,1 0-1,-6 12 1,3-4-6,0 1 1,1-1-1,1 1 1,0 0-1,1 1 1,-3 27 0,6-33 50,0 1 1,1 0-1,0 0 1,1 0 0,0 0-1,1-1 1,0 1-1,4 13 1,-5-22 17,0 1-1,0 0 1,1 0-1,-1-1 1,0 1-1,1 0 1,0-1 0,0 0-1,-1 1 1,1-1-1,1 0 1,-1 0-1,0 0 1,0 0-1,1-1 1,-1 1-1,1 0 1,0-1 0,-1 0-1,1 0 1,0 0-1,0 0 1,0 0-1,0 0 1,-1-1-1,1 1 1,0-1 0,0 0-1,0 0 1,0 0-1,0 0 1,0-1-1,0 1 1,5-2-1,3-1 0,0-1-1,0 0 1,-1-1-1,1 0 1,-1-1-1,0 0 1,-1 0-1,1-1 1,-1-1-1,-1 1 1,15-17-1,-12 12 45,-1-1 0,0 0-1,-1-1 1,0 0 0,-1-1 0,-1 0 0,10-27 0,-16 40-20,-1 0 1,1 0 0,-1 0 0,1 0 0,-1 0 0,0 0 0,0 0 0,0 0 0,0 0 0,0 0 0,0 0 0,-1 0 0,0-3 0,1 5-13,0-1 1,-1 1-1,1 0 1,0 0 0,0-1-1,0 1 1,0 0-1,-1 0 1,1 0 0,0-1-1,0 1 1,-1 0-1,1 0 1,0 0 0,0 0-1,-1-1 1,1 1-1,0 0 1,-1 0 0,1 0-1,0 0 1,0 0-1,-1 0 1,1 0 0,0 0-1,-1 0 1,1 0-1,0 0 1,-1 0 0,1 0-1,-15 11 129,10-4-116,-1 0 0,1 1 0,1 0 0,-1 0 1,1 0-1,1 1 0,0-1 0,0 1 1,0 0-1,1 0 0,1 0 0,-1 0 0,2 0 1,-1 10-1,1-17-25,0 0 1,0 0 0,1-1-1,-1 1 1,0 0-1,1 0 1,-1-1 0,1 1-1,-1 0 1,1-1-1,0 1 1,0 0 0,0-1-1,0 1 1,0-1-1,0 0 1,0 1 0,1-1-1,-1 0 1,0 0-1,1 1 1,-1-1 0,1 0-1,-1-1 1,1 1-1,-1 0 1,1 0 0,0-1-1,-1 1 1,1 0 0,0-1-1,0 0 1,-1 1-1,1-1 1,0 0 0,0 0-1,0 0 1,-1 0-1,3-1 1,4 0-12,0-1 1,0 1-1,0-2 0,-1 1 0,1-1 1,-1 0-1,11-6 0,17-14-25,-1-2-1,-2-1 0,0-2 1,35-38-1,-10 8-54,-56 57 91,0 1 1,0-1 0,-1 0 0,1 0 0,0 1 0,0-1 0,-1 1 0,1-1 0,0 1 0,0-1 0,0 1-1,0 0 1,0-1 0,0 1 0,0 0 0,0 0 0,1-1 0,-1 1 2,-1 1 0,1-1 0,-1 0 0,1 0 0,-1 0 0,0 1 0,1-1 0,-1 0-1,1 1 1,-1-1 0,1 0 0,-1 1 0,0-1 0,1 0 0,-1 1 0,0-1 0,0 1 0,1-1 0,-1 1 0,0-1 0,0 1 0,1-1 0,-1 1 0,1 6-16,1-1 1,-1 1 0,-1 0 0,1 9 0,0 3-1,0-13 17,15 68 187,-14-66-209,1 1 1,0 0-1,1-1 1,0 0-1,0 0 1,6 9 0,-9-16-10,0 0 1,0 0 0,1 0-1,-1 0 1,0 0 0,0 0 0,1 0-1,-1 0 1,0-1 0,1 1 0,-1 0-1,1-1 1,-1 1 0,1-1-1,-1 0 1,1 0 0,0 1 0,-1-1-1,1 0 1,-1 0 0,1 0 0,-1-1-1,1 1 1,2-1 0,15-3-159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9.066"/>
    </inkml:context>
    <inkml:brush xml:id="br0">
      <inkml:brushProperty name="width" value="0.05" units="cm"/>
      <inkml:brushProperty name="height" value="0.05" units="cm"/>
    </inkml:brush>
  </inkml:definitions>
  <inkml:trace contextRef="#ctx0" brushRef="#br0">271 63 16620,'-3'-5'55,"-2"1"0,1 0 1,0 0-1,-1 1 1,0-1-1,1 1 1,-1 0-1,-1 1 0,1-1 1,0 1-1,-1 0 1,1 0-1,-1 0 1,1 1-1,-1 0 0,0 0 1,0 1-1,0-1 1,1 1-1,-1 0 1,0 1-1,0 0 0,0 0 1,1 0-1,-1 0 1,1 1-1,-1 0 1,1 0-1,-1 0 0,1 1 1,0 0-1,0 0 1,0 0-1,1 1 1,-1-1-1,1 1 0,0 0 1,-6 8-1,2-1-74,0 0-1,1 1 1,1 0-1,0 0 1,0 1 0,1-1-1,1 1 1,0 1-1,1-1 1,0 0-1,1 1 1,1-1-1,0 1 1,2 26-1,-1-37 18,0-1 0,0 0 0,1 1-1,-1-1 1,1 1 0,0-1 0,0 0 0,-1 1-1,2-1 1,-1 0 0,0 0 0,0 0-1,1 0 1,-1 0 0,1 0 0,-1 0 0,1 0-1,0-1 1,0 1 0,2 1 0,-2-2-1,1 0 0,-1 0 0,1 0 0,0 0-1,-1-1 1,1 1 0,0-1 0,0 0 0,-1 1 0,1-1 0,0 0 0,0-1 0,-1 1 0,1-1 0,0 1 0,-1-1 0,6-2 0,13-6-183,-1-1 1,0-1-1,0-1 0,29-24 1,-13 10-409,-34 24 517,0 1 0,0-1 0,1 1 0,-1 0-1,0 0 1,0 0 0,1 0 0,-1 0 0,1 0 0,-1 1 0,5-1-1,-7 1 54,1 0-1,0 0 1,0 1-1,0-1 1,0 0-1,0 1 1,-1-1-1,1 1 1,0-1-1,0 1 1,-1-1-1,1 1 1,0-1-1,-1 1 0,1 0 1,-1-1-1,1 1 1,0 0-1,-1-1 1,0 1-1,1 0 1,-1 0-1,1 0 1,-1 0-1,0-1 1,0 1-1,1 0 1,-1 0-1,0 0 1,0 0-1,0 0 0,0 0 1,0-1-1,0 3 1,0 10 54,0 1 1,-1-1-1,-1 1 0,0-1 1,-5 19-1,-25 66 1344,24-78-1124,-2-1 0,0 0-1,-1 0 1,-1-1 0,0 0 0,-2-1-1,-26 27 1,38-42-248,0 0 0,-1-1 0,1 1 0,0-1 0,0 1 0,-1-1 0,1 1 0,-1-1 0,1 0 0,-1 0 0,1 0 0,-1-1 0,0 1 0,1-1 0,-1 1 0,-5-1 0,6 0-5,0-1-1,0 1 1,1 0-1,-1-1 1,0 0-1,0 1 1,0-1 0,1 0-1,-1 0 1,0 0-1,1 0 1,-1 0 0,1 0-1,0-1 1,-1 1-1,1 0 1,0-1 0,-1 1-1,1-1 1,0 1-1,0-1 1,0 0 0,1 1-1,-1-1 1,-1-3-1,0-2-15,0-1 0,0 1-1,1-1 1,-1 0 0,2 0-1,-1 1 1,1-1 0,0 0-1,1 0 1,0 1-1,0-1 1,1 0 0,0 1-1,0-1 1,0 1 0,7-13-1,-4 10 7,1 1-1,0-1 0,1 1 1,0 1-1,0-1 0,0 1 0,1 0 1,1 1-1,-1 0 0,1 0 1,12-7-1,75-33-273,-62 31 39,0-1 0,55-36 0,-81 47 252,0-1 0,0 1-1,-1-1 1,1-1 0,-1 1 0,-1-1-1,0 0 1,0-1 0,-1 0-1,1 1 1,-2-2 0,0 1 0,0 0-1,5-19 1,-8 24 28,-1-1-1,1 1 1,-1-1 0,0 1-1,0-1 1,0 1 0,-1 0-1,0-1 1,0 1-1,0-1 1,-2-5 0,2 9-26,1 0-1,-1-1 1,1 1 0,-1 0 0,0 0 0,1 0 0,-1 0-1,0 0 1,0 0 0,0 1 0,0-1 0,0 0-1,0 0 1,0 1 0,0-1 0,0 0 0,0 1 0,-2-1-1,1 1-9,0-1 0,1 1 0,-1 0 0,0 0 0,0 1 0,1-1 0,-1 0-1,0 1 1,1-1 0,-1 0 0,0 1 0,1 0 0,-1-1 0,0 1-1,1 0 1,-1 0 0,-1 1 0,-4 4-29,0-1-1,0 1 0,1 1 1,-1-1-1,1 1 1,1 0-1,-1 1 0,-4 8 1,-2 5-10,-17 43 0,25-55 9,1 1-1,0 0 1,1-1-1,0 1 1,0 1 0,1-1-1,0 15 1,1-22 12,0-1 0,0 0-1,0 0 1,1 0 0,-1 1 0,0-1 0,1 0-1,0 0 1,0 0 0,0 0 0,0 0 0,0 0 0,0 0-1,0 0 1,0 0 0,1-1 0,-1 1 0,1 0-1,-1-1 1,1 1 0,0-1 0,0 0 0,-1 1 0,1-1-1,0 0 1,0 0 0,0 0 0,0-1 0,1 1-1,-1 0 1,0-1 0,0 1 0,0-1 0,0 0-1,1 0 1,-1 0 0,0 0 0,4 0 0,30-6-174,8-11-46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39.920"/>
    </inkml:context>
    <inkml:brush xml:id="br0">
      <inkml:brushProperty name="width" value="0.05" units="cm"/>
      <inkml:brushProperty name="height" value="0.05" units="cm"/>
    </inkml:brush>
  </inkml:definitions>
  <inkml:trace contextRef="#ctx0" brushRef="#br0">18 57 11867,'-9'123'4451,"4"-85"-4272,2 70 0,3-107-165,0 0 0,0 1 0,0-1 1,0 1-1,0-1 0,0 0 1,1 1-1,-1-1 0,0 1 1,1-1-1,-1 0 0,1 1 1,0-1-1,-1 0 0,1 0 0,0 0 1,1 2-1,-1-2-6,0-1 1,-1 0-1,1 0 0,0 0 1,-1 0-1,1 1 0,0-1 1,-1 0-1,1 0 0,0 0 1,-1 0-1,1-1 0,0 1 1,-1 0-1,1 0 0,-1 0 0,1 0 1,0-1-1,-1 1 0,1 0 1,-1-1-1,1 1 0,0 0 1,-1-1-1,1 0 0,5-4 27,0 0-1,0-1 1,-1 0-1,6-9 1,-10 15-36,38-57 29,-21 31-295,37-44 1,-54 68 242,0 1 1,0 0 0,0 0 0,1 0-1,-1 0 1,0 0 0,1 0 0,-1 0-1,1 0 1,-1 0 0,1 1 0,-1-1-1,4 0 1,-5 1 12,1 0 0,-1 0 1,1 0-1,0 0 0,-1 0 0,1 0 0,-1 0 0,1 1 1,0-1-1,-1 0 0,1 0 0,-1 1 0,1-1 0,-1 0 1,1 1-1,-1-1 0,1 1 0,-1-1 0,1 0 0,-1 1 1,0-1-1,1 1 0,-1-1 0,1 2 0,1 4-5,1-1 1,-2 1-1,1 0 0,0 0 0,0 12 0,4 10 550,-6-28-517,0 0 1,1 1-1,-1-1 0,0 0 1,0 1-1,1-1 0,-1 0 0,0 1 1,1-1-1,-1 0 0,1 0 0,-1 1 1,0-1-1,1 0 0,-1 0 1,1 0-1,-1 1 0,0-1 0,1 0 1,-1 0-1,1 0 0,-1 0 0,1 0 1,-1 0-1,1 0 0,-1 0 1,0 0-1,1 0 0,-1 0 0,1 0 1,-1-1-1,1 1 0,-1 0 1,0 0-1,1 0 0,-1-1 0,1 1 1,-1 0-1,0 0 0,1-1 0,-1 1 1,0 0-1,1-1 0,-1 1 1,0 0-1,1-1 0,-1 1 0,0-1 1,17-19 327,-16 18-307,21-32 283,-14 21-326,0 1-1,0-1 0,2 2 1,12-15-1,-21 26-7,-1-1-1,1 0 0,0 1 1,-1-1-1,1 0 0,0 1 1,-1-1-1,1 0 1,0 1-1,0-1 0,0 1 1,0 0-1,-1-1 0,1 1 1,0 0-1,0-1 0,0 1 1,0 0-1,0 0 1,0 0-1,0 0 0,0 0 1,0 0-1,0 0 0,0 0 1,0 0-1,-1 0 0,1 1 1,0-1-1,0 0 1,0 1-1,0-1 0,0 0 1,0 1-1,-1-1 0,1 1 1,0-1-1,0 1 0,-1 0 1,1-1-1,0 1 1,-1 0-1,1 0 0,-1-1 1,1 1-1,-1 0 0,1 0 1,-1 0-1,1 0 0,-1-1 1,0 2-1,4 7-61,-1 0-1,0 0 1,-1 0-1,1 11 1,-1-11 66,0 9-4,6 24 103,-7-40-70,-1 0 1,0-1 0,1 1-1,0 0 1,-1-1-1,1 1 1,0 0-1,0-1 1,0 1 0,0-1-1,0 1 1,0-1-1,0 0 1,0 1-1,1-1 1,-1 0 0,3 2-1,-3-3-3,0 0 1,1 0-1,-1 1 1,0-1-1,1 0 0,-1 0 1,0 0-1,1 0 0,-1-1 1,0 1-1,1 0 0,-1 0 1,0-1-1,0 1 0,1-1 1,-1 1-1,0-1 1,0 0-1,0 1 0,0-1 1,0 0-1,2-1 0,22-24 179,-22 23-165,99-133 33,-52 65-795,-49 70 692,-1 1 1,1-1-1,-1 0 1,1 0-1,0 0 1,-1 0-1,1 1 1,0-1-1,0 0 1,-1 1-1,1-1 1,0 0 0,0 1-1,0-1 1,1 0-1,-2 2 25,1-1 1,-1 0-1,0 1 0,0-1 0,1 0 1,-1 1-1,0-1 0,0 0 1,0 1-1,0-1 0,1 1 0,-1-1 1,0 0-1,0 1 0,0-1 0,0 1 1,0-1-1,0 0 0,0 1 0,0-1 1,0 1-1,0-1 0,-1 0 0,1 1 1,0 0-1,-10 43-237,7-34 216,-1 4 4,-1 4 15,1 0 1,1 0-1,0 1 0,2 0 0,0 24 0,1-42 0,0 1 0,0-1 0,0 1 0,1-1 0,-1 0-1,0 1 1,1-1 0,-1 1 0,1-1 0,-1 0 0,1 0 0,0 1-1,-1-1 1,1 0 0,1 2 0,-1-3 11,0 0 0,0 1 0,-1-1 0,1 0 0,0 0 0,0 0 0,0 0-1,-1 0 1,1 0 0,0 0 0,0 0 0,0 0 0,-1 0 0,1 0 0,0 0 0,0 0 0,-1-1 0,1 1 0,0 0 0,0-1 0,-1 1 0,1-1 0,0 1 0,-1 0 0,1-1 0,-1 0 0,1 1 0,-1-1-1,1 1 1,-1-1 0,2-1 0,18-22-119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0.705"/>
    </inkml:context>
    <inkml:brush xml:id="br0">
      <inkml:brushProperty name="width" value="0.05" units="cm"/>
      <inkml:brushProperty name="height" value="0.05" units="cm"/>
    </inkml:brush>
  </inkml:definitions>
  <inkml:trace contextRef="#ctx0" brushRef="#br0">53 112 14355,'-2'2'151,"-1"1"0,1-1 1,0 1-1,1-1 0,-1 1 0,0-1 1,1 1-1,-1 0 0,1 0 0,0 0 0,0 0 1,0 0-1,0 3 0,-5 46 415,3-18-478,-5 10-55,3-23 0,2 1 0,-2 32 0,5-53-31,0 0-1,0 0 0,-1 0 0,2 0 1,-1 0-1,0 0 0,0 0 1,0 0-1,0 0 0,1 0 0,-1 0 1,0-1-1,1 1 0,-1 0 0,1 0 1,-1 0-1,1 0 0,-1 0 0,1-1 1,-1 1-1,1 0 0,0 0 1,0-1-1,-1 1 0,2 0 0,0 0-3,-1-1-1,0 0 1,1 0-1,-1 1 1,1-1-1,-1 0 0,1 0 1,-1-1-1,1 1 1,-1 0-1,1 0 1,-1-1-1,0 1 1,1-1-1,1 0 1,8-4-37,-1-1 1,1 0-1,13-11 1,-15 11 11,-8 6 23,75-47-230,-68 43 188,0 0 0,0 0 0,1 1 0,-1 1 0,1-1 0,0 1 0,15-1 0,-21 3 28,0 0 0,0 0 0,0 0 0,-1 1 1,1-1-1,0 1 0,0 0 0,0-1 0,-1 1 1,1 1-1,-1-1 0,1 0 0,-1 1 1,1-1-1,-1 1 0,0 0 0,0-1 0,1 1 1,-1 0-1,-1 1 0,1-1 0,0 0 0,0 0 1,-1 1-1,1-1 0,-1 1 0,0-1 1,0 1-1,0 0 0,1 4 0,2 9-50,-1 0 1,-1 0-1,0 0 0,-1 22 1,1-8-48,-2-28 121,0-1-1,0 1 0,0-1 1,0 0-1,0 1 0,0-1 1,1 0-1,-1 1 0,1-1 1,-1 0-1,1 1 0,-1-1 1,1 0-1,0 0 0,1 2 1,-1-2-2,-1-1 0,1 0 0,-1 0 0,0 0 0,1 0 1,-1 0-1,1 0 0,-1 0 0,1 0 0,-1 0 0,1 0 1,-1 0-1,1 0 0,-1 0 0,1-1 0,-1 1 0,0 0 1,1 0-1,-1 0 0,1-1 0,-1 1 0,0 0 0,1 0 0,-1-1 1,0 1-1,1 0 0,-1-1 0,0 1 0,1-1 0,5-6 46,-1 0-1,1-1 0,5-12 0,-6 11-44,38-71-1043,56-143 0,-86 192 640,-4 12 178,-2 0 0,0-1 0,4-22 0,-10 42 233,-1 0-1,0 0 1,0 0-1,0-1 0,0 1 1,0 0-1,0 0 1,0 0-1,0 0 0,1 0 1,-1-1-1,0 1 1,0 0-1,0 0 1,0 0-1,0 0 0,0-1 1,0 1-1,0 0 1,0 0-1,0 0 0,0 0 1,0-1-1,0 1 1,0 0-1,0 0 0,0 0 1,0 0-1,0 0 1,0-1-1,0 1 1,-1 0-1,1 0 0,0 0 1,0 0-1,0 0 1,0-1-1,0 1 0,0 0 1,0 0-1,-1 0 1,1 0-1,0 0 0,0 0 1,0 0-1,0-1 1,0 1-1,-1 0 1,1 0-1,0 0 0,0 0 1,0 0-1,0 0 1,-1 0-1,1 0 0,0 0 1,-10 9 891,-9 18 390,12-16-1072,1 0 0,0 0-1,1 1 1,0-1 0,1 1-1,0 0 1,1 1 0,-2 11-1,-1 22-179,2 0 1,2-1-1,2 1 0,2 0 0,2 0 0,14 59 0,-17-100-42,11 37-3,-12-41 3,1 1 0,-1-1 0,1 1 0,0-1 0,-1 0 0,1 1 0,0-1 0,0 0 0,0 1 0,0-1 0,0 0 0,0 0 0,0 0 0,1 0 0,-1 0 0,0 0 0,0 0 0,1-1 0,-1 1 0,1 0 0,1 0 0,-2-1 1,1 0 0,-1-1 0,0 1-1,0 0 1,0-1 0,0 1 0,-1-1-1,1 1 1,0-1 0,0 1 0,0-1-1,0 0 1,0 1 0,-1-1 0,1 0-1,0 0 1,-1 1 0,1-1 0,0 0-1,-1 0 1,1 0 0,-1 0 0,1 0-1,-1 0 1,0 0 0,1 0 0,-1 0-1,0 0 1,0 0 0,0-1 0,6-38 22,-5 14-36,-2 1-1,0 0 1,-2-1-1,-1 1 1,-1 0-1,-11-33 1,5 27-44,-1 0-1,-1 0 1,-2 1-1,-25-38 1,28 45 104,12 23-39,1-1 0,-1 1 0,1 0-1,-1 0 1,0 0 0,1 0 0,-1-1-1,1 1 1,-1 0 0,1 0 0,-1 0 0,1 0-1,-1 0 1,1 0 0,-1 0 0,1 1-1,-1-1 1,1 0 0,-1 0 0,1 0 0,-1 0-1,1 1 1,-1-1 0,0 0 0,2 1-1,24 5 68,32-1 595,63-3-1,-55-2-249,-21 2-115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1.313"/>
    </inkml:context>
    <inkml:brush xml:id="br0">
      <inkml:brushProperty name="width" value="0.05" units="cm"/>
      <inkml:brushProperty name="height" value="0.05" units="cm"/>
    </inkml:brush>
  </inkml:definitions>
  <inkml:trace contextRef="#ctx0" brushRef="#br0">19 0 15371,'-8'47'515,"3"1"-1,-1 75 0,7-97-484,0 0 0,2-1 0,1 0 0,1 0 0,1 0 0,14 36 0,-16-52-12,1 0 1,-1 0 0,1 0 0,1 0-1,0-1 1,0 0 0,12 12-1,-15-16-5,1-1-1,0 0 0,0 0 0,0-1 0,0 1 1,1-1-1,-1 1 0,1-2 0,-1 1 0,1 0 1,0-1-1,-1 0 0,1 0 0,0 0 0,0-1 1,0 1-1,8-2 0,-1 0 8,-1-1-1,1 0 1,0-1-1,-1-1 1,1 0-1,-1 0 1,19-11-1,3-5 33,33-27 1,9-5-46,-72 49-11,1 1 0,-1 0 1,1 1-1,0-1 0,0 0 0,0 1 0,5-1 0,-8 2 3,0-1 0,0 1 1,0 0-1,0 0 0,0 1 0,0-1 0,0 0 0,0 0 0,0 0 1,0 1-1,0-1 0,0 0 0,0 1 0,0-1 0,0 1 0,0-1 0,0 1 1,-1 0-1,1-1 0,0 1 0,0 0 0,-1 0 0,1-1 0,0 1 1,-1 0-1,1 0 0,-1 0 0,1 0 0,-1 0 0,1 0 0,-1 0 0,0 0 1,1 0-1,-1 2 0,2 8-2,0 0 0,-1 0 0,0 1 0,0-1 0,-2 0 0,-1 13 0,-13 70 138,14-87-108,-8 39 291,14-77 64,1 1 1,11-34 0,0 15-206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2.021"/>
    </inkml:context>
    <inkml:brush xml:id="br0">
      <inkml:brushProperty name="width" value="0.05" units="cm"/>
      <inkml:brushProperty name="height" value="0.05" units="cm"/>
    </inkml:brush>
  </inkml:definitions>
  <inkml:trace contextRef="#ctx0" brushRef="#br0">89 272 14387,'-7'13'549,"-1"0"-1,0 0 1,-1-1-1,0 0 1,-1 0-1,-20 18 1,25-25-319,5-5-229,0 0 0,-1 0 0,1 0-1,0 0 1,0 0 0,0 0 0,0 0 0,0 1-1,-1-1 1,1 0 0,0 0 0,0 0 0,0 0-1,0 0 1,0 1 0,0-1 0,0 0 0,-1 0-1,1 0 1,0 1 0,0-1 0,0 0 0,0 0-1,0 0 1,0 0 0,0 1 0,0-1 0,0 0-1,0 0 1,0 0 0,0 1 0,0-1 0,0 0-1,0 0 1,0 0 0,0 1 0,0-1 0,1 0-1,-1 0 1,0 0 0,0 0 0,0 1 0,0-1-1,0 0 1,1 0 0,11 2-155,21-5-242,-28 3 367,5-1-27,0-1 1,0 0 0,0 0-1,-1-1 1,1-1 0,0 1-1,16-10 1,-22 10 19,0 0 0,0 0 0,0 0 0,0 0 0,0 0-1,-1-1 1,0 1 0,0-1 0,0 0 0,0 0 0,0-1 0,-1 1 0,0 0 0,0-1 0,0 1 0,0-1-1,-1 0 1,2-6 0,-4-1-101,-5 12 66,4 1 77,0 1 0,1-1 1,-1 1-1,1-1 0,-1 1 0,1 0 0,0 0 0,-2 3 0,-2 7 41,0 0 1,2 0-1,-1 0 0,2 0 1,-1 1-1,2-1 0,0 1 1,0 17-1,2-21-15,-1 1 0,1-1 0,1 1 0,-1-1 0,2 1 0,-1-1 0,1 0 0,1 0 0,0 0-1,0-1 1,8 13 0,-10-18-18,0 0-1,0 0 0,1 0 0,-1-1 0,1 1 0,0-1 1,0 0-1,0 1 0,0-1 0,0 0 0,0-1 0,1 1 1,-1-1-1,0 1 0,1-1 0,-1 0 0,1 0 0,0-1 0,6 1 1,-4-1 3,0 0 0,0-1 0,1 0 1,-1-1-1,0 1 0,0-1 0,0 0 0,-1-1 1,1 0-1,9-5 0,5-6 41,0-1-1,-1-1 1,0-1-1,28-33 1,-23 23 44,-2-2 1,-1-1 0,31-58-1,-42 67-91,0-2 0,-1 1 0,-1-1 0,-2 0 0,0-1-1,4-41 1,-9 60-17,-1 0 0,0 0 0,0 0 0,0 0 0,-1-1 0,0 1 0,-2-7 0,3 11 3,-1 0 0,1 1-1,0-1 1,-1 0 0,1 0 0,-1 1 0,1-1-1,-1 0 1,1 0 0,-1 1 0,0-1 0,1 1 0,-1-1-1,0 0 1,1 1 0,-1-1 0,0 1 0,0 0-1,-1-1 1,1 1-1,0-1 0,-1 1 0,1 0-1,0 1 1,-1-1 0,1 0 0,0 0 0,0 0-1,-1 1 1,1-1 0,0 1 0,0-1-1,0 1 1,-1-1 0,1 1 0,0 0 0,-2 1-1,-2 3 13,0-1-1,1 1 0,-1 0 1,1 1-1,0-1 1,0 1-1,1 0 0,0 0 1,0 0-1,0 0 0,-3 12 1,-1 3 107,2 0 0,-4 29 0,8-41-135,1-1 1,0 1-1,0-1 1,0 1-1,1-1 1,1 1-1,-1-1 0,1 0 1,1 0-1,-1 0 1,2 0-1,-1 0 1,1 0-1,0-1 1,0 0-1,1 0 1,0 0-1,0 0 1,1-1-1,0 0 1,0 0-1,0 0 1,1-1-1,0 0 0,0 0 1,0-1-1,11 5 1,-18-9 1,0 0 1,0 0-1,0 0 1,1-1-1,-1 1 0,0 0 1,0 0-1,0 0 1,0 0-1,1 0 0,-1-1 1,0 1-1,0 0 1,0 0-1,0 0 0,0-1 1,0 1-1,0 0 1,0 0-1,1 0 0,-1-1 1,0 1-1,0 0 1,0 0-1,0-1 1,0 1-1,0 0 0,0 0 1,0 0-1,0-1 1,0 1-1,-1 0 0,1 0 1,0-1-1,0 1 1,0 0-1,0 0 0,0 0 1,0-1-1,0 1 1,0 0-1,-1 0 0,1 0 1,0 0-1,0-1 1,0 1-1,-7-11-213,0 0 0,-1 1-1,0-1 1,-13-12 0,-3-4-39,-99-122 821,121 148-494,1 0 0,0 0 0,0 0-1,0 0 1,0-1 0,0 1 0,0 0 0,1-1-1,-1 1 1,0-1 0,1 1 0,-1 0 0,1-1-1,-1-2 1,7-1 560,11 6-281,295 41 2096,-238-40-2114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2.843"/>
    </inkml:context>
    <inkml:brush xml:id="br0">
      <inkml:brushProperty name="width" value="0.05" units="cm"/>
      <inkml:brushProperty name="height" value="0.05" units="cm"/>
    </inkml:brush>
  </inkml:definitions>
  <inkml:trace contextRef="#ctx0" brushRef="#br0">2 0 12195,'1'0'61,"-1"1"1,0-1 0,0 0 0,1 0 0,-1 0 0,0 0-1,0 1 1,0-1 0,1 0 0,-1 0 0,0 0-1,0 1 1,0-1 0,0 0 0,1 0 0,-1 1 0,0-1-1,0 0 1,0 0 0,0 1 0,0-1 0,0 0 0,0 1-1,0-1 1,0 0 0,0 0 0,0 1 0,0-1-1,0 0 1,0 1 0,0-1 0,0 0 0,0 0 0,0 1-1,0-1 1,-2 19 445,1-11 3,-1 28 163,4 51 1,-1-76-668,0 0 1,1 0-1,0 1 1,1-1-1,0-1 1,1 1-1,0 0 1,9 16-1,-11-24-6,0 0 0,1 1-1,-1-2 1,0 1 0,1 0-1,0 0 1,-1-1 0,1 1-1,0-1 1,1 0 0,-1 0-1,0 0 1,0 0 0,1-1-1,-1 0 1,1 1 0,3 0-1,-2-2 1,1 1-1,-1-1 0,0 0 0,0 0 0,0-1 0,0 1 0,0-1 0,0 0 0,0 0 0,0-1 0,5-2 1,6-4-3,0 0 0,-1-2 1,0 1-1,0-2 1,-2 0-1,16-15 1,6-10-66,-1-2 0,53-78 0,-96 139 217,1-1 0,0 1 0,-7 44 0,15-66-130,0-1 1,0 1-1,0 0 1,-1 0-1,1-1 1,0 1-1,0 0 1,0 0 0,0-1-1,0 1 1,0 0-1,1 0 1,-1-1-1,0 1 1,0 0-1,0 0 1,1-1-1,-1 1 1,0 0-1,1-1 1,-1 1 0,1 0-1,-1-1 1,1 1-1,-1-1 1,1 1-1,-1-1 1,1 1-1,-1-1 1,1 1-1,0-1 1,-1 1 0,1-1-1,0 0 1,-1 1-1,1-1 1,0 0-1,0 0 1,-1 0-1,1 1 1,0-1-1,0 0 1,-1 0-1,1 0 1,0 0 0,0 0-1,-1-1 1,1 1-1,0 0 1,0 0-1,-1 0 1,1-1-1,0 1 1,0 0-1,-1 0 1,1-1-1,0 0 1,7-3 108,0 0 1,-1 0-1,13-11 0,-16 12-89,13-10-10,0 1-1,1 0 0,0 2 0,1 0 0,0 1 1,20-7-1,-34 14-45,0 1 0,0 0 0,0 0 0,0 0 0,0 0 0,0 1 0,1-1 0,-1 1 0,0 1 0,0-1 0,0 1 0,0 0 0,0 0 1,0 0-1,0 1 0,0 0 0,0 0 0,0 0 0,-1 1 0,1-1 0,-1 1 0,0 0 0,0 0 0,0 1 0,0-1 0,0 1 0,-1 0 0,0 0 0,1 0 0,1 5 0,-4-8 39,0 1 0,1 0 0,-1-1 0,0 1 0,0-1 0,1 1 0,-1-1 0,1 1 0,-1-1 0,1 0 0,0 0 0,3 2 0,-4-3 3,0 0 0,1 1 0,-1-1 0,1 0 0,-1 0 0,1 0 0,-1 0 0,0-1 0,1 1 0,-1 0 0,1-1 0,-1 1 0,0-1 0,1 1 0,-1-1 0,0 1 0,0-1 0,1 0 0,0-1 0,6-3 55,-1-1 0,0-1 0,-1 1-1,0-1 1,8-10 0,-9 11-307,0-1 0,1 1 0,0 0 0,0 0-1,0 0 1,10-6 0,-15 12 177,-1 0 0,0 0-1,1-1 1,-1 1 0,0 0 0,1 0 0,-1 0 0,0-1-1,1 1 1,-1 0 0,0 0 0,1 0 0,-1 0 0,1 0-1,-1 0 1,0 0 0,1 0 0,-1 0 0,1 0 0,-1 0-1,0 0 1,1 0 0,-1 0 0,0 1 0,1-1 0,-1 0-1,1 0 1,-1 0 0,0 0 0,0 1 0,1-1 0,-1 0-1,0 0 1,1 1 0,-1-1 0,0 0 0,0 1-1,1-1 1,-1 0 0,0 1 0,0-1 0,0 0 0,1 1-1,-1-1 1,0 0 0,0 1 0,2 2-146,3 5-599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3.291"/>
    </inkml:context>
    <inkml:brush xml:id="br0">
      <inkml:brushProperty name="width" value="0.05" units="cm"/>
      <inkml:brushProperty name="height" value="0.05" units="cm"/>
    </inkml:brush>
  </inkml:definitions>
  <inkml:trace contextRef="#ctx0" brushRef="#br0">212 146 11827,'0'0'28,"0"0"1,0 0-1,0 0 0,0 0 1,0 0-1,1 0 1,-1 0-1,0 0 1,0 0-1,0 0 1,0 0-1,0 0 1,0 0-1,0 0 1,0 0-1,0 0 1,1 0-1,-1 0 1,0 0-1,0-1 1,0 1-1,0 0 1,0 0-1,0 0 1,0 0-1,0 0 1,0 0-1,0 0 1,0 0-1,0 0 1,0-1-1,0 1 1,0 0-1,0 0 1,0 0-1,0 0 1,0 0-1,0 0 1,0 0-1,0-1 1,0 1-1,0 0 0,0 0 1,0 0-1,0 0 1,0 0-1,0 0 1,0 0-1,0 0 1,0 0-1,0-1 1,0 1-1,0 0 1,0 0-1,-1 0 1,1 0-1,0 0 1,0 0-1,0 0 1,0 0-1,0 0 1,0 0-1,0 0 1,-12-1 755,-15 4 559,15 1-1133,1 0 0,1 0 0,-1 1 0,1 1 0,-1 0 0,2 0 0,-1 1 0,-16 15 1,20-16-172,0-1 0,0 1 0,1 1 0,0-1 0,0 1 0,1 0 0,0 0 0,0 0 0,0 0 0,1 1 0,0 0 0,1-1 0,-3 13 1,4-18-26,1 0 0,0 0 0,0 0 0,0-1 0,0 1 1,0 0-1,0 0 0,0 0 0,1 0 0,-1-1 1,0 1-1,1 0 0,0 0 0,-1 0 0,1-1 1,0 1-1,0-1 0,0 1 0,0 0 0,0-1 0,3 3 1,-2-3 0,0 1 0,0-1 0,1 0 0,-1 0 0,0 0 0,1 0 0,-1 0 0,1-1 0,0 1 0,-1-1 0,1 1 1,-1-1-1,5 0 0,6-1 13,0 0 1,0-1 0,0-1 0,24-8-1,10-6 72,0-3 0,-1-2 0,-1-2 0,-1-1 0,-2-3 0,66-54 1,-100 75-53,1 1 1,-2-1-1,1 0 1,-1-1 0,0 0-1,-1 0 1,0 0-1,0-1 1,-1 0 0,8-17-1,-13 25-39,1 0-1,-1 0 1,0 0-1,0-1 1,1 1-1,-1 0 1,0 0-1,0-1 1,0 1-1,0 0 1,0 0-1,0-1 1,-1 1-1,1 0 1,0 0-1,-1-2 1,0 2-6,1 1 0,-1-1 0,1 1 0,0-1 0,-1 1 0,1-1 0,-1 1 0,0 0 0,1-1 0,-1 1 0,1 0 0,-1-1 0,0 1 0,1 0 0,-1 0 0,1 0 1,-1-1-1,0 1 0,1 0 0,-1 0 0,-1 0 0,-1 0-2,0 1 0,0-1 0,-1 1 0,1 0 0,0 0 1,0 0-1,0 0 0,1 0 0,-1 1 0,-5 3 0,1 0-3,0 0 0,1 1 0,-1 1-1,1-1 1,1 1 0,-1 0-1,1 0 1,0 0 0,1 1 0,-4 9-1,5-12-34,1 1 0,0 0 0,0 0 0,0 0 1,1 0-1,0 0 0,0 0 0,1 1 0,0-1 0,0 0 0,0 0 0,1 0 0,0 1 0,0-1 0,2 6 0,-2-8 21,1-1 1,0 0-1,0 0 0,0 1 1,0-1-1,0 0 0,0-1 0,1 1 1,-1 0-1,1-1 0,0 1 0,0-1 1,0 0-1,6 3 0,21 9-132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5.123"/>
    </inkml:context>
    <inkml:brush xml:id="br0">
      <inkml:brushProperty name="width" value="0.05" units="cm"/>
      <inkml:brushProperty name="height" value="0.05" units="cm"/>
    </inkml:brush>
  </inkml:definitions>
  <inkml:trace contextRef="#ctx0" brushRef="#br0">31 1 15027,'-2'1'61,"0"0"-1,0 0 0,0 1 1,1-1-1,-1 1 0,0-1 1,1 1-1,-1 0 0,1-1 1,-1 1-1,1 0 0,0 0 1,0 0-1,0 0 0,0 0 1,0 0-1,0 1 0,1-1 1,-1 0-1,1 0 0,-1 4 1,0 6 36,-1 0 0,2 20 0,0-24-72,1 0 0,0 0 0,0 0 0,1 0-1,0-1 1,0 1 0,1-1 0,5 11 0,-7-16-8,0 0 1,0-1 0,0 1-1,0-1 1,0 1-1,0-1 1,1 0-1,-1 1 1,0-1 0,1 0-1,-1 0 1,1 0-1,0 0 1,-1 0-1,1 0 1,3 0 0,-3 0 10,0-1 1,0 0 0,0 0-1,0-1 1,0 1 0,1 0-1,-1 0 1,0-1 0,0 0-1,0 1 1,0-1-1,0 0 1,0 0 0,-1 0-1,1 0 1,0 0 0,0 0-1,2-3 1,5-4 162,0-1 0,0 0-1,9-13 1,-12 14-38,0 0-1,1 1 1,0 0 0,0 0-1,12-8 1,-18 14-145,-1 1 1,1 0-1,0-1 0,-1 1 1,1-1-1,0 1 0,-1 0 0,1 0 1,0-1-1,0 1 0,-1 0 1,1 0-1,0 0 0,0 0 1,-1 0-1,1 0 0,0 0 0,0 0 1,-1 0-1,1 0 0,0 0 1,0 0-1,-1 0 0,1 1 0,0-1 1,-1 0-1,1 1 0,0-1 1,-1 0-1,1 1 0,0-1 1,-1 1-1,1-1 0,-1 1 0,1-1 1,-1 1-1,1 0 0,-1-1 1,1 1-1,-1 0 0,0-1 0,1 1 1,-1 0-1,0-1 0,1 1 1,-1 0-1,0 0 0,0 1 0,2 5 2,-1 0 0,1 1 0,-1 14 1,0-14-7,5 67-68,-6-74 66,0-1 0,0 1 0,0-1 0,0 1 0,0-1 0,0 1 0,0-1 0,0 1 0,1-1 0,-1 1 0,0 0 0,0-1 0,0 1 0,1-1-1,-1 1 1,0-1 0,0 0 0,1 1 0,-1-1 0,1 1 0,-1-1 0,0 1 0,1-1 0,-1 0 0,1 1 0,-1-1 0,1 0 0,-1 0 0,1 1 0,-1-1 0,1 0 0,-1 0 0,1 0 0,-1 0 0,1 1 0,-1-1 0,1 0 0,-1 0 0,1 0 0,-1 0 0,1 0 0,0 0 0,-1 0 0,1-1 0,-1 1 0,1 0 0,-1 0 0,1 0 0,-1 0 0,1-1-1,-1 1 1,1 0 0,-1-1 0,1 1 0,-1 0 0,0-1 0,1 1 0,-1 0 0,1-1 0,-1 0 0,26-29 137,-23 26-117,11-16 51,22-27 88,-33 43-178,1 0 0,-1 1 0,1-1 0,0 1 0,0 0 0,1 0 1,-1 0-1,9-3 0,-12 5-2,1 1 1,0-1 0,-1 1-1,1-1 1,-1 1-1,1 0 1,0 0 0,0 0-1,-1 0 1,1 0 0,0 0-1,-1 0 1,1 0 0,0 1-1,-1-1 1,1 1-1,-1-1 1,1 1 0,0 0-1,-1 0 1,0 0 0,1-1-1,-1 1 1,1 0 0,-1 1-1,2 1 1,3 3-61,-1 1 0,-1 0 1,1 0-1,5 12 0,-8-14 77,0 0 0,1-1-1,-1 1 1,1-1 0,0 0-1,0 1 1,1-1 0,-1-1 0,9 8-1,-11-10 25,1 0-1,0 0 1,0-1-1,0 1 0,0 0 1,0-1-1,0 1 0,0-1 1,0 0-1,0 0 1,0 1-1,0-1 0,1-1 1,-1 1-1,0 0 0,0 0 1,0-1-1,0 1 1,0-1-1,0 0 0,0 1 1,0-1-1,-1 0 1,3-2-1,3-1 83,-1-2 1,0 1-1,0-1 1,10-12-1,-12 13-55,0 0 1,1 0-1,-1 0 0,1 1 0,8-6 1,-13 11-58,0-1-1,1 0 1,-1 0 0,0 0 0,1 0-1,-1 1 1,0-1 0,0 0 0,0 0-1,1 1 1,-1-1 0,0 0 0,0 1-1,0-1 1,1 0 0,-1 0 0,0 1-1,0-1 1,0 0 0,0 1 0,0-1 0,0 0-1,0 1 1,0-1 0,0 0 0,0 1-1,0-1 1,0 0 0,0 1 0,0-1-1,0 1 1,0 15-206,0-14 160,-4 29-535,3-26 498,0 0-1,0 0 1,1 0 0,-1 0 0,1 0-1,0 0 1,2 6 0,1-4-196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5.538"/>
    </inkml:context>
    <inkml:brush xml:id="br0">
      <inkml:brushProperty name="width" value="0.05" units="cm"/>
      <inkml:brushProperty name="height" value="0.05" units="cm"/>
    </inkml:brush>
  </inkml:definitions>
  <inkml:trace contextRef="#ctx0" brushRef="#br0">12 0 16083,'-11'25'913,"10"0"-905,2 0-8,8 2 216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5.934"/>
    </inkml:context>
    <inkml:brush xml:id="br0">
      <inkml:brushProperty name="width" value="0.05" units="cm"/>
      <inkml:brushProperty name="height" value="0.05" units="cm"/>
    </inkml:brush>
  </inkml:definitions>
  <inkml:trace contextRef="#ctx0" brushRef="#br0">21 0 15795,'0'5'1241,"0"16"-1001,-1 3-104,1 11 456,0 4-288,2 3-464,1 3-168,4-2-240,-1-7-128,-3-10-289,-3-5-335,-9-14 856,-1-2-208,-11-13 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5.853"/>
    </inkml:context>
    <inkml:brush xml:id="br0">
      <inkml:brushProperty name="width" value="0.05" units="cm"/>
      <inkml:brushProperty name="height" value="0.05" units="cm"/>
    </inkml:brush>
  </inkml:definitions>
  <inkml:trace contextRef="#ctx0" brushRef="#br0">165 244 12403,'-1'2'132,"1"0"0,-1 0 1,0 0-1,0-1 1,0 1-1,0 0 1,-1-1-1,1 1 0,0-1 1,-1 1-1,1-1 1,-3 2-1,-2 3 124,-20 26 77,3 0 0,0 1 0,2 2 0,-18 41 0,37-72-341,0 0 1,1 0-1,0-1 0,0 1 1,-1 7-1,2-10 7,0 0 0,0-1-1,0 1 1,0 0 0,0-1 0,0 1-1,0-1 1,0 1 0,0 0-1,0-1 1,0 1 0,0-1 0,1 1-1,-1 0 1,0-1 0,0 1-1,1-1 1,-1 1 0,0-1 0,1 1-1,-1-1 1,1 1 0,-1-1 0,1 0-1,-1 1 1,1-1 0,-1 1-1,1-1 1,-1 0 0,1 0 0,-1 1-1,1-1 1,-1 0 0,1 0 0,0 0-1,-1 1 1,1-1 0,-1 0-1,1 0 1,0 0 0,-1 0 0,1 0-1,-1 0 1,1 0 0,0 0 0,-1-1-1,1 1 1,-1 0 0,2-1-1,3 0 0,-1-1 0,1 1 0,0-1 0,-1-1 0,1 1 0,-1-1 0,0 1 0,0-1 0,0 0 0,4-5 0,37-41-3,-36 39 6,34-44 71,56-86 1,-78 104 75,-1-1 0,-1 0 0,22-69 0,-36 84 9,-5 16-33,-4 12 22,-6 16-87,1 0 0,1 0 0,-10 43 0,15-50-103,0 1-1,2-1 1,0 1 0,0-1-1,1 1 1,5 30-1,-3-39-12,0 1 0,1-1 0,0 1 0,0-1 0,0 0 0,1 0 0,0 0 0,1 0 0,-1-1 0,1 0 0,1 0 0,5 6 0,2-2-65,-1 1 1,2-1 0,-1-1-1,28 13 1,-39-21 123,-1 0 1,1 0-1,0 0 0,0-1 0,0 1 1,0-1-1,-1 1 0,1-1 1,0 0-1,0 1 0,0-1 1,0 0-1,0 0 0,0 0 0,0-1 1,0 1-1,0 0 0,0-1 1,0 1-1,0-1 0,2-1 0,-2 0 4,1 0 0,-1 0 0,1 0 0,-1 0 0,0 0 0,0 0 0,0-1 0,0 1 0,0-1 0,-1 0 0,1 0 0,1-3 0,2-9 35,0 0 0,0-1 0,-2 1-1,3-19 1,-6 31-30,2-6 27,-1 3-28,0 1 1,0 0-1,-1 0 1,1-1-1,-1 1 1,0 0-1,0-1 1,-1 1-1,-2-10 0,3 14-9,0 1 1,0 0-1,0 0 0,0 0 0,0-1 0,-1 1 0,1 0 0,0 0 0,0 0 0,0-1 0,0 1 0,0 0 0,0 0 0,-1 0 0,1-1 0,0 1 0,0 0 0,0 0 0,-1 0 0,1 0 0,0 0 1,0 0-1,0 0 0,-1-1 0,1 1 0,0 0 0,0 0 0,-1 0 0,1 0 0,0 0 0,0 0 0,-1 0 0,1 0 0,0 0 0,0 0 0,0 0 0,-1 0 0,1 0 0,0 1 0,-8 8 24,-1 13-2,6-12-36,1-1-1,1 1 1,0 0 0,0 0 0,1 0-1,0 0 1,0 0 0,1 0 0,3 11 0,-3-16-1,0-1 1,1 0 0,0 0 0,-1 1 0,1-1-1,1 0 1,-1-1 0,0 1 0,1 0-1,0-1 1,0 1 0,0-1 0,0 0 0,1 0-1,-1 0 1,1 0 0,0-1 0,0 0 0,0 1-1,0-1 1,0-1 0,7 3 0,18 3-21,0-2 0,0-2 1,1 0-1,45-3 0,-3 2 133,-71-2-46,0 0-1,0 0 1,0 0-1,0 0 0,0 0 1,0 0-1,0 0 0,0 0 1,0 0-1,0 0 1,0-1-1,0 1 0,0 0 1,0-1-1,0 1 0,0 0 1,0-1-1,0 0 1,0 1-1,-1-1 0,1 1 1,0-1-1,0 0 0,0 0 1,-1 1-1,2-3 1,-1 0 116,-1 0-1,1 0 1,-1 0 0,1 0 0,-1 0 0,0 0 0,0 0 0,-1-4 0,1 1-148,-15-144 1626,7 81-1771,8 68 113,0 0 1,0 0 0,0 0 0,-1 0 0,1 0 0,0 0-1,0 0 1,1 0 0,-1 0 0,0 0 0,0 0 0,0 0-1,1 0 1,-1 0 0,0 1 0,1-1 0,-1 0-1,1 0 1,-1 0 0,1 0 0,-1 1 0,1-1 0,0 0-1,-1 0 1,1 1 0,0-1 0,0 0 0,-1 1 0,1-1-1,0 1 1,0-1 0,0 1 0,0 0 0,0-1 0,0 1-1,-1 0 1,1-1 0,0 1 0,2 0 0,3 0-41,1 0 1,-1 0-1,0 1 1,1 0 0,7 2-1,-2 0 6,3 0 37,75 11-551,-81-14 460,0 1 1,0-1 0,-1 0-1,1-1 1,0 0 0,0-1 0,16-4-1,-24 6 88,0-1 0,0 1 1,0 0-1,0-1 0,0 1 0,0-1 0,0 1 0,0-1 0,0 1 0,0-1 1,-1 0-1,1 0 0,0 1 0,0-1 0,0 0 0,-1 0 0,1 0 1,-1 0-1,1 0 0,0 0 0,-1 1 0,0-2 0,1 1 0,-1 0 0,0 0 1,1 0-1,-1 0 0,0 0 0,0 0 0,0 0 0,0 0 0,0-2 0,-4-17-283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6.398"/>
    </inkml:context>
    <inkml:brush xml:id="br0">
      <inkml:brushProperty name="width" value="0.05" units="cm"/>
      <inkml:brushProperty name="height" value="0.05" units="cm"/>
    </inkml:brush>
  </inkml:definitions>
  <inkml:trace contextRef="#ctx0" brushRef="#br0">0 125 12403,'5'-9'204,"0"1"1,1-1 0,0 1 0,0 1-1,1-1 1,0 1 0,0 0 0,1 1 0,0 0-1,0 0 1,0 1 0,1-1 0,-1 2-1,13-6 1,-7 6-8,0 0-1,0 1 1,0 0-1,1 1 1,-1 0 0,0 1-1,1 1 1,-1 1-1,19 2 1,-22-2-132,0 1 0,0 0 0,0 1 0,-1 0 0,1 1 0,-1 0 0,19 10 1,-26-12-53,0 0 0,0 0 0,-1 0 0,1 0 1,-1 0-1,0 0 0,0 1 0,0-1 1,0 1-1,0-1 0,0 1 0,-1 0 1,1-1-1,-1 1 0,0 0 0,0 0 0,0 0 1,0 1-1,0-1 0,-1 0 0,1 0 1,-1 0-1,0 0 0,0 1 0,0-1 1,0 0-1,-1 0 0,1 0 0,-1 0 0,0 0 1,-2 5-1,1-4-28,0 1 0,0-1-1,-1 0 1,1 1 0,-1-1 0,0-1 0,-1 1 0,1 0 0,-1-1-1,1 0 1,-1 1 0,0-2 0,-5 4 0,0 0-323,9-5 312,0 0 0,0 0 0,0 0 0,0-1 0,0 1-1,0 0 1,0 0 0,0 0 0,0-1 0,0 1 0,0 0-1,1 0 1,-1-1 0,0 1 0,0 0 0,1 0-1,-1-1 1,1 1 0,-1 0 0,1-1 0,-1 1 0,1 0-1,-1-1 1,1 1 0,-1-1 0,1 1 0,0 0 0,3 3-43,25 39-136,39 80-1,-66-120 232,-1-1 1,0 1-1,0-1 0,0 1 0,0 0 0,0 0 0,0-1 0,-1 1 1,1 0-1,-1 0 0,0 0 0,0-1 0,0 1 0,-1 5 1,0-6 4,1-1 0,-1 1 1,0-1-1,0 1 1,0-1-1,0 0 1,-1 1-1,1-1 0,0 0 1,0 0-1,-1 0 1,1 1-1,-1-2 1,1 1-1,-1 0 0,1 0 1,-1 0-1,0-1 1,1 1-1,-1-1 1,0 1-1,0-1 1,1 0-1,-1 1 0,-2-1 1,-13 1 159,1 0 0,-1 0 0,1-2 0,0 0 0,-1-1 0,-27-7 0,-91-36 178,75 22-491,39 19-162,21 4 267,-1 0 0,1 0 0,0 0 0,0 0 0,-1 0 0,1 0 0,0 1 0,0-1 0,0 0 0,-1 0 0,1 0 0,0 0 0,0 0 0,0 0 0,-1 0 0,1 1 0,0-1 0,0 0 0,0 0 0,0 0 0,-1 0 0,1 1 0,0-1 0,0 0 0,0 0 1,0 0-1,0 1 0,0-1 0,0 0 0,0 0 0,0 0 0,0 1 0,0-1 0,-1 0 0,1 0 0,0 1 0,0-1 0,0 0 0,1 0 0,-1 3-75,1-1 1,0-1-1,0 1 0,1 0 1,-1 0-1,0 0 1,1 0-1,-1-1 0,1 1 1,-1-1-1,1 1 1,0-1-1,1 2 0,4 1-70,0 0 0,0 0-1,0-1 1,0 0-1,1 0 1,-1 0 0,1-1-1,-1 0 1,1-1 0,0 0-1,9 1 1,32-1-321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7.202"/>
    </inkml:context>
    <inkml:brush xml:id="br0">
      <inkml:brushProperty name="width" value="0.05" units="cm"/>
      <inkml:brushProperty name="height" value="0.05" units="cm"/>
    </inkml:brush>
  </inkml:definitions>
  <inkml:trace contextRef="#ctx0" brushRef="#br0">13 250 13243,'-5'35'2144,"2"-20"-1378,1 0-1,-1 15 1,8-35-60,0-9-581,-1-16-59,-1 0 0,-1-1 1,-5-54-1,5 90-141,1 1-1,-1-1 1,1 0-1,0 0 1,1-1 0,-1 1-1,1-1 1,5 6-1,-2-2 63,0-1 0,1 0-1,0 0 1,0 0 0,13 7-1,-12-10 53,0-1 0,0 1 0,0-2 0,0 1 0,0-1 0,1-1 0,-1 1 0,1-2 0,-1 1 0,1-1 0,10-2 0,-16 2-24,-1-1-1,0 1 1,1-1-1,-1 0 1,0 1-1,0-2 1,1 1-1,-1 0 0,0-1 1,0 1-1,0-1 1,0 0-1,-1 0 1,1 0-1,-1 0 1,1 0-1,-1-1 1,1 1-1,-1-1 1,0 0-1,0 0 1,-1 0-1,1 0 1,0 0-1,-1 0 1,0 0-1,0 0 1,0 0-1,0-1 1,0 1-1,-1 0 0,1-1 1,-1-6-1,0 8-26,0 0 0,0 0 0,0 1 0,0-1 0,0 0-1,-1 0 1,1 0 0,0 0 0,-1 0 0,0 0 0,1 0-1,-1 1 1,0-1 0,0 0 0,0 1 0,0-1 0,-3-2-1,3 3-2,0 0 0,0 1-1,-1-1 1,1 0-1,0 1 1,-1-1 0,1 1-1,-1-1 1,1 1-1,-1 0 1,1-1 0,-1 1-1,1 0 1,-1 0-1,1 0 1,-1 0-1,1 0 1,-2 1 0,-3 0-28,-1 1 0,1 0 1,0 1-1,0 0 1,0-1-1,0 2 1,1-1-1,-1 1 0,-4 4 1,-2 2 38,0 0 0,1 1 0,1 1 0,0 0 0,0 0 0,2 1 0,-11 18 0,18-30 9,0 0 0,1 0 0,-1-1 0,1 1 0,-1 0 0,1 0 1,-1 0-1,1 0 0,-1 0 0,1 1 0,0-1 0,0 0 0,-1 0 0,1 0 0,0 0 0,0 0 0,0 0 1,0 0-1,0 0 0,0 0 0,1 0 0,-1 1 0,0-1 0,1 0 0,-1 0 0,0 0 0,1 0 1,-1 0-1,1 0 0,1 1 0,0-1 4,0 0 0,0-1 0,0 1 0,0 0 0,0-1 0,0 1 0,0-1 0,1 0-1,-1 0 1,0 0 0,0 0 0,0 0 0,1 0 0,-1-1 0,3 0 0,30-7 55,64-23-1,-62 18-46,49-11-1,-68 20-22,0 1-1,0 0 1,0 2-1,0 0 0,35 3 1,-49-1 27,1-1-1,-1 1 1,0 0 0,0 0 0,0 1 0,0-1 0,0 1 0,-1 0-1,1 0 1,0 0 0,-1 0 0,0 1 0,1-1 0,-1 1-1,0 0 1,0 0 0,0 0 0,-1 0 0,1 0 0,-1 1 0,0-1-1,0 1 1,0 0 0,0 0 0,0 0 0,-1-1 0,0 1 0,0 1-1,0-1 1,0 7 0,4-104 2204,-5 76-2191,1 9-72,-1 0 1,1 0-1,-2 0 1,1 0-1,-1 1 1,-1-1-1,1 0 0,-1 0 1,-1 1-1,-3-10 1,6 22-90,1 0 0,-1-1 1,1 1-1,0 0 0,0-1 1,3 6-1,-2-6 107,1 1 0,-1-1 0,1 1 0,1-1 0,-1 0 0,1 0 1,-1-1-1,1 1 0,0-1 0,0 0 0,1 0 0,-1 0 0,1 0 0,-1-1 0,1 0 0,6 2 0,-4-2 18,0 0 0,-1-1 1,1 0-1,0-1 0,0 0 0,0 0 0,0 0 0,0-1 0,0 0 0,0 0 0,7-3 0,-3 1 8,-1 0-1,0-1 0,-1-1 1,1 0-1,-1 0 0,0 0 1,0-1-1,0-1 0,-1 0 1,0 0-1,-1 0 0,1-1 1,-1 0-1,-1 0 1,11-17-1,-16 20-20,1 1 1,0-1-1,-1 1 1,0-1-1,0 0 1,0-7-1,0 11 7,-1 1 1,0-1-1,0 0 1,0 0-1,0 1 0,0-1 1,0 0-1,0 0 0,0 1 1,0-1-1,0 0 0,0 1 1,0-1-1,-1 0 0,1 0 1,0 1-1,0-1 0,-1 0 1,1 1-1,-1-1 1,1 0-1,0 1 0,-1-1 1,1 1-1,-1-1 0,0 1 1,1-1-1,-1 1 0,1-1 1,-1 1-1,0 0 0,1-1 1,-1 1-1,0 0 1,1-1-1,-1 1 0,0 0 1,0 0-1,1 0 0,-1 0 1,0 0-1,0-1 0,1 1 1,-1 1-1,0-1 0,0 0 1,1 0-1,-1 0 0,-1 1 1,-2 0-19,-1 1 0,1 0 0,0 0 1,0 1-1,0 0 0,0-1 0,1 1 0,-1 0 1,1 1-1,0-1 0,-1 1 0,1-1 0,1 1 1,-1 0-1,-3 6 0,0 1-10,1 0-1,0 0 1,0 0-1,-5 24 1,9-31 39,0 0 0,1 0 0,-1 0 1,1 0-1,0 0 0,0 0 0,0 0 0,0 1 0,1-1 0,2 7 1,-3-9 2,1-1 0,0 1 1,0-1-1,0 1 0,0-1 1,0 1-1,0-1 0,0 0 1,0 0-1,0 0 0,0 0 1,1 0-1,-1 0 0,1 0 1,-1 0-1,0 0 0,1 0 1,0-1-1,-1 1 1,1-1-1,-1 1 0,1-1 1,0 0-1,-1 1 0,1-1 1,0 0-1,-1 0 0,4 0 1,3-1 18,1-1-1,0 1 1,-1-2 0,0 1 0,1-1 0,-1 0 0,0 0 0,0-1 0,-1-1-1,1 1 1,10-10 0,7-5 46,39-41 0,-50 46-93,-1 0 0,0-1 0,-1 0-1,-1 0 1,0-2 0,12-24 0,-23 41 14,0 0 0,0 0 1,0 0-1,0 0 0,0 0 0,0 0 0,0 0 0,-1 0 0,1 0 1,0 0-1,0 0 0,0 0 0,0-1 0,0 1 0,0 0 0,0 0 1,0 0-1,0 0 0,0 0 0,0 0 0,0 0 0,0 0 0,0 0 1,-8 12-60,-10 20 7,-13 46 10,28-70 55,1-1 0,0 1 0,0 1 0,1-1-1,0 0 1,0 0 0,1 0 0,1 9 0,-1-17-18,0 1 0,0-1 0,0 0 0,0 1 0,0-1 0,0 0 1,0 1-1,0-1 0,0 0 0,0 1 0,1-1 0,-1 0 0,0 0 0,0 1 0,0-1 1,0 0-1,1 0 0,-1 1 0,0-1 0,0 0 0,1 0 0,-1 0 0,0 1 1,1-1-1,-1 0 0,0 0 0,0 0 0,1 0 0,-1 0 0,0 1 0,1-1 0,-1 0 1,0 0-1,1 0 0,-1 0 0,0 0 0,1 0 0,-1 0 0,0 0 0,1 0 1,-1 0-1,0 0 0,1-1 0,-1 1 0,0 0 0,0 0 0,1 0 0,-1 0 0,0 0 1,1-1-1,-1 1 0,0 0 0,0 0 0,1 0 0,-1-1 0,0 1 0,0 0 1,0 0-1,1-1 0,-1 1 0,0 0 0,0-1 0,0 1 0,17-21-1667,20-53 520,-17 27 473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7.630"/>
    </inkml:context>
    <inkml:brush xml:id="br0">
      <inkml:brushProperty name="width" value="0.05" units="cm"/>
      <inkml:brushProperty name="height" value="0.05" units="cm"/>
    </inkml:brush>
  </inkml:definitions>
  <inkml:trace contextRef="#ctx0" brushRef="#br0">39 0 15315,'-15'2'1385,"3"6"-1009,4 1-168,5 0 768,3-1-616,11-1-704,4 0 88,7-2 168,6 1-136,3-2-56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8.033"/>
    </inkml:context>
    <inkml:brush xml:id="br0">
      <inkml:brushProperty name="width" value="0.05" units="cm"/>
      <inkml:brushProperty name="height" value="0.05" units="cm"/>
    </inkml:brush>
  </inkml:definitions>
  <inkml:trace contextRef="#ctx0" brushRef="#br0">176 251 12003,'-7'6'470,"1"-1"0,-1 0-1,0 0 1,-9 4 0,8-4-40,-1 0 0,-15 13 0,14-10-203,1 1 1,0 1-1,1-1 1,-1 1-1,2 1 1,-1 0-1,2 0 1,0 0-1,0 1 0,-5 13 1,11-24-209,-1 1 1,1-1-1,0 0 1,-1 1-1,1-1 1,0 1-1,0-1 0,0 1 1,0-1-1,0 0 1,0 1-1,0-1 1,1 1-1,-1-1 1,0 0-1,1 1 1,-1-1-1,1 0 0,0 1 1,0 0-1,0-1-8,0 0 0,0 0 0,0-1-1,0 1 1,0 0 0,0-1-1,0 1 1,0-1 0,1 1 0,-1-1-1,0 0 1,0 1 0,0-1 0,1 0-1,-1 0 1,0 0 0,0 0-1,2 0 1,4-1 4,-1 0-1,0 0 1,0-1 0,0 1-1,0-1 1,0-1 0,11-5-1,17-14-25,-1-1-1,0-1 0,-2-2 0,-1-1 0,-2-1 0,0-2 0,-2 0 1,40-62-1,-64 88 4,29-53-118,-28 52 100,-2 1 0,1-1 0,-1 0 0,1 0 0,-1 0 0,0 0 0,-1 0 0,0 0 0,1 0 0,-2-6 0,1 9 14,0 1 1,-1-1 0,1 1 0,0-1 0,-1 1-1,1 0 1,-1-1 0,0 1 0,1 0 0,-1-1 0,0 1-1,0 0 1,0 0 0,0 0 0,0-1 0,0 1 0,0 0-1,0 1 1,0-1 0,0 0 0,-1 0 0,1 0-1,0 1 1,-1-1 0,1 1 0,-1-1 0,1 1 0,0-1-1,-1 1 1,1 0 0,-1 0 0,1 0 0,-1 0-1,1 0 1,-1 0 0,-1 0 0,-5 1-30,0 0 1,0 1 0,0 0-1,0 0 1,-10 5-1,-8 3 132,1 2 0,0 1 0,1 1-1,1 1 1,-43 35 0,66-50-75,-1 1 1,0 0 0,0 0-1,0-1 1,0 1 0,1 0 0,-1 0-1,0 0 1,1 0 0,-1 0 0,1 0-1,-1 0 1,1 0 0,-1 0-1,1 0 1,0 0 0,-1 2 0,1-3-13,0 1 0,1-1 1,-1 1-1,0-1 0,0 1 1,1-1-1,-1 1 1,0-1-1,1 0 0,-1 1 1,1-1-1,-1 1 0,0-1 1,1 0-1,-1 0 0,1 1 1,-1-1-1,1 0 0,-1 0 1,1 1-1,-1-1 1,1 0-1,-1 0 0,1 0 1,0 0-1,8 1-26,1 0-1,-1-1 1,13-2-1,-6 1-45,0 1-13,-1 1 0,1 0 0,-1 2 0,1-1 1,21 8-1,-30-8 33,0 1 0,0 0-1,-1 0 1,1 1 0,-1-1 0,1 2 0,-1-1 0,0 1-1,-1 0 1,1 0 0,-1 0 0,0 1 0,7 9 0,-7-5-4,0 0 1,0 0-1,-1 0 1,0 0-1,-1 1 1,0-1-1,-1 1 1,0 0 0,1 19-1,-2-3 606,-2 0 0,-7 46 0,8-63-45,3-20-86,5-25 98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8.438"/>
    </inkml:context>
    <inkml:brush xml:id="br0">
      <inkml:brushProperty name="width" value="0.05" units="cm"/>
      <inkml:brushProperty name="height" value="0.05" units="cm"/>
    </inkml:brush>
  </inkml:definitions>
  <inkml:trace contextRef="#ctx0" brushRef="#br0">11 197 12499,'-2'-5'241,"0"1"0,1-1 1,-1 0-1,1 0 1,0 0-1,0 0 0,1 1 1,-1-1-1,1 0 0,0 0 1,0 0-1,1 0 1,0 0-1,0 0 0,0 0 1,0 0-1,1 0 1,-1 1-1,1-1 0,1 1 1,3-8-1,-1 5-73,0 0 0,1 0 0,-1 0 0,1 1 0,0 0 0,1 0 0,0 0 0,0 1-1,0 0 1,0 1 0,16-8 0,-21 11-159,0 0 0,0 0 0,0 1 0,0-1 0,0 1 0,0-1 0,0 1 0,0 0 0,0-1 0,0 1 0,0 0 0,0 0 0,1 1 0,-1-1 0,0 0 0,0 1 0,0-1 0,0 1 0,3 1 0,-3-1-13,-1 1 0,0-1 0,1 0 0,-1 0 0,0 1 0,0-1 0,0 1-1,0-1 1,0 1 0,-1-1 0,1 1 0,0-1 0,-1 1 0,1 0 0,-1-1 0,1 1 0,-1 0 0,0 0 0,0-1 0,0 1 0,0 0 0,0 0 0,-1 3 0,-2 14-45,-1 0 1,-1-1-1,-1 1 0,0-1 1,-17 32-1,-11 30-19,33-79 67,1 0 1,-1 0-1,1 0 1,-1 0 0,1 0-1,0 0 1,0 0-1,-1 0 1,1 0-1,0 1 1,0-1-1,0 0 1,0 0-1,0 0 1,0 0-1,1 0 1,-1 0 0,0 0-1,1 0 1,-1 0-1,1 1 1,0-1 0,-1-1 0,1 0 0,0 1 0,-1-1 0,1 0-1,0 0 1,-1 0 0,1 0 0,0 0 0,0 0 0,-1 0 0,1 0 0,0 0 0,0 0 0,-1 0 0,1 0 0,0 0 0,-1-1 0,1 1 0,0 0 0,-1-1 0,2 0 0,6-3 1,0-1 1,0 0-1,12-10 1,147-137 51,-165 150-77,0 0 1,1 0-1,-1 0 0,0 0 1,0-1-1,-1 1 0,3-4 1,-3 4-39,-1 1 0,0 0 0,1 0 1,-1-1-1,0 1 0,0 0 0,0-1 1,0 1-1,0 0 0,0-1 1,0 1-1,-1 0 0,1 0 0,0-1 1,-1 1-1,1 0 0,-2-2 1,2 0-44,-1 0 0,0 0 1,1-1-1,-1 1 0,1 0 0,0 0 1,0-1-1,0 1 0,1 0 1,-1 0-1,2-6 0,8-12-281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48.884"/>
    </inkml:context>
    <inkml:brush xml:id="br0">
      <inkml:brushProperty name="width" value="0.05" units="cm"/>
      <inkml:brushProperty name="height" value="0.05" units="cm"/>
    </inkml:brush>
  </inkml:definitions>
  <inkml:trace contextRef="#ctx0" brushRef="#br0">257 0 12211,'0'1'55,"0"-1"1,0 0 0,0 0 0,0 1 0,0-1 0,0 0-1,0 0 1,0 1 0,0-1 0,0 0 0,0 1 0,0-1-1,0 0 1,0 0 0,0 1 0,0-1 0,0 0 0,0 0-1,0 1 1,0-1 0,0 0 0,-1 0 0,1 0 0,0 1-1,0-1 1,0 0 0,0 0 0,-1 0 0,1 1 0,0-1-1,0 0 1,-1 0 0,1 0 0,0 0 0,0 0 0,0 0-1,-1 0 1,1 1 0,0-1 0,-1 0 0,1 0 0,0 0-1,0 0 1,-1 0 0,-19 7 723,12-5-92,-10 6-461,1 1-1,0 1 1,1 0 0,0 2-1,1-1 1,0 2 0,0 0 0,2 1-1,0 0 1,0 1 0,-13 21-1,20-28-173,1 0-1,1 1 1,-5 10-1,8-18-42,1 0 0,-1 1 0,1-1 0,-1 0 0,1 0 0,-1 1 0,1-1 0,0 0-1,-1 1 1,1-1 0,0 0 0,0 1 0,0-1 0,0 1 0,0-1 0,1 0 0,-1 1 0,0-1 0,1 0 0,-1 1-1,0-1 1,1 0 0,0 0 0,-1 0 0,1 1 0,0-1 0,-1 0 0,1 0 0,0 0 0,0 0 0,0 0 0,2 1-1,1-1 12,1 0-1,0-1 0,-1 1 0,1-1 0,0 0 0,-1 0 1,1-1-1,0 1 0,-1-1 0,1 0 0,-1-1 0,1 1 0,6-4 1,26-11 11,-1-2 0,-1-2 0,35-25 0,-32 19-169,75-36-1,-111 61 125,0 0 0,0 0 0,-1 0-1,1 0 1,0 1 0,0-1 0,0 1-1,0-1 1,0 1 0,0 0 0,0 0-1,0 0 1,0 0 0,0 0 0,0 0-1,0 1 1,4 0 0,-5 0 3,-1-1 0,1 1 0,0 0 0,0 0 0,0-1 0,-1 1 0,1 0 0,0 0 0,-1 0 0,1 0 0,-1 0 0,1 0 0,-1 0 0,1 0 0,-1 0 0,0 0 0,1 0 0,-1 0 0,0 1 0,0-1 0,0 0 0,0 2 0,-1 6-39,0 0 0,0 0 0,-1 0-1,0 0 1,-6 15 0,-5 16 138,16-40 72,5-5-94,7-8-7,12-17 40,20-20 4,-42 45-103,1 0 0,-1 1 0,1 0 0,0 0 1,0 0-1,13-5 0,-17 8-4,-1 1-1,0-1 1,0 1 0,0-1-1,1 1 1,-1 0 0,0 0 0,1-1-1,-1 1 1,0 0 0,1 0 0,-1 0-1,0 0 1,1 1 0,-1-1 0,0 0-1,0 1 1,1-1 0,-1 0-1,0 1 1,0 0 0,0-1 0,1 1-1,-1 0 1,0-1 0,0 1 0,0 0-1,0 0 1,0 0 0,0 0-1,-1 0 1,1 0 0,0 0 0,0 0-1,-1 0 1,1 0 0,-1 1 0,1-1-1,-1 0 1,1 0 0,-1 1 0,0-1-1,0 0 1,1 1 0,-1 0-1,1 8-28,0-1 0,-1 1 0,0 0-1,-2 16 1,-9 39-201,10-59 186,-1 1 1,0 0-1,-1-1 0,1 1 0,-1-1 0,-1 0 1,-5 8-1,9-14 45,0 1 0,0-1 1,0 1-1,-1-1 0,1 0 0,0 1 1,-1-1-1,1 0 0,0 0 0,-1 1 1,1-1-1,0 0 0,-1 1 0,1-1 1,0 0-1,-1 0 0,1 0 0,-1 0 0,1 1 1,0-1-1,-1 0 0,1 0 0,-1 0 1,1 0-1,-1 0 0,1 0 0,-1 0 1,0 0-1,-9-14-85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0.107"/>
    </inkml:context>
    <inkml:brush xml:id="br0">
      <inkml:brushProperty name="width" value="0.05" units="cm"/>
      <inkml:brushProperty name="height" value="0.05" units="cm"/>
    </inkml:brush>
  </inkml:definitions>
  <inkml:trace contextRef="#ctx0" brushRef="#br0">54 15 11658,'-13'-14'2080,"13"14"-2013,-1 0 0,1 0 0,0 0-1,0-1 1,-1 1 0,1 0 0,0 0 0,-1 0-1,1 0 1,0 0 0,-1 0 0,1 0 0,0 0-1,-1 0 1,1 0 0,0 0 0,-1 0 0,1 0-1,0 0 1,-1 1 0,1-1 0,0 0 0,-1 0-1,1 0 1,0 0 0,0 1 0,-1-1 0,1 0-1,-2 3 114,0-1 1,1 1-1,0 0 0,-1 0 0,1-1 0,0 1 1,0 0-1,1 0 0,-1 5 0,-7 38 135,2 1 1,2 0-1,3 57 1,21 137-412,-12-362-82,-6 73 115,2-43-39,-3 78 53,1 1-1,0-1 1,1 1 0,8-23-1,-9 32 27,0 0 0,-1 0-1,1 0 1,0 1 0,0-1 0,0 1-1,1-1 1,-1 1 0,1 0-1,-1 0 1,1 0 0,0 0 0,0 0-1,0 0 1,0 1 0,0 0 0,5-2-1,6-1-89,-1 1 0,1 1 0,15-2 0,-2 1-61,-3-1 37,-12 2 74,0 0 0,0 0 0,1 1 0,19 1 0,-31 0 65,0 0 1,-1 0 0,1 0-1,0 0 1,-1 0 0,1 1-1,0-1 1,0 0 0,-1 0-1,1 0 1,-1 1 0,1-1-1,0 0 1,-1 1 0,1-1-1,-1 1 1,1-1 0,0 0-1,-1 1 1,1-1 0,-1 1-1,0 0 1,1-1 0,-1 1-1,1-1 1,-1 1 0,0 0-1,1-1 1,-1 1 0,0 0-1,0 0 1,0 1 10,0 0 0,0 0 1,-1 0-1,1-1 0,0 1 0,-1 0 1,0 0-1,1-1 0,-1 1 0,0 0 1,0-1-1,-1 2 0,-4 6 131,-1-1-1,0 0 1,-10 9 0,11-13-41,0 0 0,0 0 0,-1 0 1,1 0-1,-1-1 0,0 0 0,0-1 0,0 1 1,0-1-1,0-1 0,-1 1 0,1-1 0,-1-1 1,1 1-1,-11-2 0,8 1-99,-1-1 1,1-1-1,0 0 0,0 0 1,0-1-1,0 0 0,1 0 1,-1-1-1,1-1 0,-16-9 1,24 13-39,1 1 0,-1-1 0,0 1 0,0-1 1,0 1-1,1-1 0,-1 1 0,0-1 0,1 0 1,-1 1-1,1-1 0,-1 0 0,1 0 0,-1 1 0,1-1 1,-1 0-1,1 0 0,0 0 0,-1 0 0,1-1 0,0 2-18,0-1-1,1 1 0,-1-1 1,0 1-1,0 0 0,1-1 1,-1 1-1,1-1 0,-1 1 1,0 0-1,1-1 0,-1 1 1,1 0-1,-1-1 0,1 1 1,-1 0-1,1 0 0,-1-1 1,1 1-1,-1 0 0,1 0 1,-1 0-1,1 0 0,0 0 1,5-1-358,1 0 0,-1 0 1,1 1-1,10 1 0,80 11-1209,-38-5 710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0.690"/>
    </inkml:context>
    <inkml:brush xml:id="br0">
      <inkml:brushProperty name="width" value="0.05" units="cm"/>
      <inkml:brushProperty name="height" value="0.05" units="cm"/>
    </inkml:brush>
  </inkml:definitions>
  <inkml:trace contextRef="#ctx0" brushRef="#br0">185 0 14363,'-31'59'1078,"-30"77"1,9-23-141,52-112-926,-1 0-1,1 0 0,0 0 0,-1 0 0,1 0 0,-1 0 0,1 0 0,-1 0 1,0 0-1,1 0 0,-1 0 0,0-1 0,0 1 0,1 0 0,-1-1 1,0 1-1,0 0 0,0-1 0,0 1 0,0-1 0,-2 1 0,3-1-34,-1 0-1,0-1 0,1 1 0,-1-1 1,0 1-1,1-1 0,-1 1 0,1-1 0,-1 1 1,1-1-1,-1 1 0,1-1 0,-1 0 1,1 1-1,0-1 0,-1 0 0,1 1 1,0-1-1,0 0 0,-1 0 0,1 1 1,0-2-1,-3-10-512,1 0 1,-1-17-1,3 26 455,-1-26-743,1 0 1,7-41 0,-8 70 831,1-1 0,0 1 1,0 0-1,0 0 1,0-1-1,0 1 0,0 0 1,1-1-1,-1 1 0,0 0 1,0 0-1,0-1 0,0 1 1,0 0-1,0 0 0,0-1 1,0 1-1,1 0 1,-1 0-1,0 0 0,0-1 1,0 1-1,1 0 0,-1 0 1,0 0-1,0 0 0,0-1 1,1 1-1,-1 0 0,0 0 1,0 0-1,1 0 0,-1 0 1,0 0-1,0 0 1,1 0-1,-1 0 0,0 0 1,0 0-1,1 0 0,-1 0 1,0 0-1,1 0 0,-1 0 1,0 0-1,0 0 0,1 0 1,-1 0-1,0 0 1,0 0-1,1 0 0,-1 0 1,0 1-1,0-1 0,0 0 1,1 0-1,-1 0 0,0 0 1,0 1-1,0-1 0,1 0 1,16 17 240,-12-11-168,215 175 1483,-199-165-1186,-16-11 220,-16-10 1,-91-49 518,47 27-1165,-61-42 0,109 62-145,9 4-74,17 2-156,-18 1 416,53 5-347,0 2-1,74 20 1,-95-19 230,36 7 13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1.569"/>
    </inkml:context>
    <inkml:brush xml:id="br0">
      <inkml:brushProperty name="width" value="0.05" units="cm"/>
      <inkml:brushProperty name="height" value="0.05" units="cm"/>
    </inkml:brush>
  </inkml:definitions>
  <inkml:trace contextRef="#ctx0" brushRef="#br0">43 0 15035,'-1'1'56,"0"-1"0,0 0 0,0 1-1,1-1 1,-1 1 0,0-1 0,1 1 0,-1 0 0,0-1-1,1 1 1,-1 0 0,1-1 0,-1 1 0,1 0-1,-1 0 1,1-1 0,-1 1 0,1 0 0,0 0 0,-1 0-1,1 1 1,-8 25-111,7-22 157,-5 23-71,0 1 0,2 0 1,1 0-1,2 0 0,0 1 0,2-1 0,9 53 1,-9-77-42,0-1 0,0 1 0,1-1 0,0 1 0,0-1 0,0 1 0,0-1 0,1 0 0,-1 0 1,1 0-1,0-1 0,0 1 0,1-1 0,-1 1 0,1-1 0,6 4 0,-6-5 10,-1-1 1,0 1-1,0-1 0,1 0 0,-1-1 1,1 1-1,-1 0 0,1-1 0,-1 0 1,1 0-1,-1 0 0,1 0 0,-1 0 1,1-1-1,-1 0 0,1 0 0,-1 0 1,0 0-1,0 0 0,1 0 0,-1-1 1,5-3-1,6-5 101,1 0 1,-2-2-1,1 0 0,-1 0 1,-1-1-1,-1 0 0,1-2 1,8-14-1,-16 27 254,-1 9-169,-1 23-134,2 6-76,-4-35 25,1 1-1,0-1 1,-1 0-1,1 1 1,0-1-1,0 0 1,0 0-1,0 0 1,0 0-1,0 0 1,0 0-1,1 0 0,-1 0 1,0 0-1,1-1 1,-1 1-1,0 0 1,1-1-1,-1 1 1,1-1-1,-1 1 1,0-1-1,1 0 1,-1 0-1,1 0 0,-1 0 1,1 0-1,-1 0 1,1 0-1,-1 0 1,1 0-1,-1-1 1,1 1-1,-1-1 1,1 1-1,2-2 1,6-3 18,1 0 1,-1 0 0,18-13 0,-15 9 10,57-37 129,-69 46-157,-1 0 0,0-1 0,1 1 0,-1 0 0,0 0 0,1-1 0,-1 1 0,0 0 0,1 0 0,-1-1 0,1 1 0,-1 0 0,0 0 0,1 0 0,-1 0 0,1 0 0,-1 0 0,1 0 0,-1 0 0,0 0 0,1 0 0,-1 0 0,1 0 0,-1 0 0,1 0 0,-1 0 0,0 0 0,1 0 0,-1 1 0,1-1 0,-1 0 0,0 0 0,1 0 0,-1 1 0,0-1 0,1 0 0,-1 0 0,0 1 0,1-1 0,-1 0 0,0 1 0,0-1 0,1 1 0,-1-1 0,0 0 0,0 1 0,0-1 0,1 1 0,4 26 68,-3-9-10,0-13 9,-1-1-62,0-1-1,0 0 1,1 0 0,-1 0 0,0-1-1,1 1 1,0 0 0,-1 0 0,4 2 0,-3-4 66,-1 0 0,0 0 0,1-1 0,-1 1 1,1-1-1,-1 0 0,1 1 0,-1-1 0,1 0 1,-1 0-1,1 0 0,0 0 0,-1 0 1,1 0-1,-1 0 0,1-1 0,-1 1 0,1 0 1,-1-1-1,1 1 0,-1-1 0,3-1 0,11-4 154,3 1 90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2.402"/>
    </inkml:context>
    <inkml:brush xml:id="br0">
      <inkml:brushProperty name="width" value="0.05" units="cm"/>
      <inkml:brushProperty name="height" value="0.05" units="cm"/>
    </inkml:brush>
  </inkml:definitions>
  <inkml:trace contextRef="#ctx0" brushRef="#br0">22 189 15675,'-7'-8'630,"-8"-8"-256,17 11-512,10 5-102,24 9-507,-1 2 0,0 0 0,-1 3 0,39 20 0,48 20 1118,-123-55-168,1 1-1,-1 0 0,1 0 0,-1-1 1,1 1-1,-1 0 0,1 0 0,-1 0 1,1 1-1,-1-1 0,1 0 1,-1 1-1,1-1 0,-1 1 0,1-1 1,-1 1-1,1 0 0,0-1 0,-1 1 1,1 0-1,-1 1 0,-3 1-33,1 1 1,0 0-1,0 0 1,1 1-1,-1-1 0,-3 7 1,1-2-183,1 1 0,0-1 0,1 1-1,0 0 1,0 1 0,1-1 0,-2 15 0,4-16 11,1 0 0,0 0 1,0 0-1,1 0 0,0 0 0,0 0 0,6 16 1,1-3-14,19 35 1,-23-49 12,3 7-6,-1 1 0,-1-1 0,0 1 0,-1 1 0,3 18 0,-5-24 35,-1 1 0,-1-1-1,1 0 1,-2 1 0,1-1 0,-2 0-1,0 0 1,-4 16 0,5-25 6,0 1-1,0 0 1,0-1-1,0 1 1,0-1-1,-1 0 1,0 1 0,1-1-1,-1 0 1,0 0-1,0 0 1,0 0-1,0 0 1,0-1 0,-1 1-1,-2 1 1,3-2-19,1-1 0,-1 1 0,1-1 0,0 0 0,-1 0 0,1 1 0,-1-1 0,1 0 0,0 0-1,-1-1 1,1 1 0,-1 0 0,1 0 0,-1-1 0,1 1 0,0-1 0,-1 1 0,1-1 0,0 0 0,0 1 0,-1-1 0,1 0 0,0 0 0,0 0 0,0 0 0,0 0 0,0 0 0,0 0 0,0 0 0,1 0 0,-1 0 0,-1-3 0,-3-5-28,1 0 0,-1-1 0,2 1 1,-1-1-1,2 0 0,-1 0 0,1 0 0,1-1 0,0 1 1,0-14-1,1 0-88,1 0 0,1 1 1,8-33-1,-4 32 54,1 0 1,1 0-1,2 1 1,0 1-1,1-1 0,2 2 1,17-25-1,117-130 238,-39 53 38,-36 23 163,-82 156-228,5-32-168,-5 26 14,-4 69 1,13-105-2,1 1 0,0-1 1,1 0-1,1 1 0,0-1 0,1 0 0,0 0 1,1 0-1,10 22 0,-11-32-11,0 1 1,0 0-1,1-1 0,-1 0 1,1 0-1,8 7 0,-11-10-15,0 0 0,1 0 0,-1 0 0,1 0 0,-1-1 0,1 1 0,-1 0 0,1-1 0,-1 1 0,1-1 1,2 1-1,-3-1-7,0 0 0,0 0 1,0 0-1,-1 0 1,1 0-1,0-1 0,0 1 1,-1 0-1,1 0 1,0-1-1,-1 1 1,1-1-1,0 1 0,-1 0 1,1-1-1,0 1 1,-1-1-1,1 0 0,-1 1 1,1-1-1,-1 1 1,1-1-1,-1 0 1,1 1-1,-1-2 0,1 0-38,0 0 0,-1 0-1,1-1 1,-1 1 0,0 0 0,0 0-1,0 0 1,0 0 0,0 0-1,0-1 1,0 1 0,-1 0-1,1 0 1,-1 0 0,1 0-1,-1 0 1,0 0 0,0 0 0,0 0-1,0 0 1,-2-1 0,-4-8-223,-1 0 1,-11-12 0,14 17 148,-146-143-1143,55 59 3230,97 88-1068,7 3-567,8 2-83,5 3-234,0-1 1,0-1-1,1 0 1,-1-2-1,1-1 0,31-1 1,9-12-127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6.247"/>
    </inkml:context>
    <inkml:brush xml:id="br0">
      <inkml:brushProperty name="width" value="0.05" units="cm"/>
      <inkml:brushProperty name="height" value="0.05" units="cm"/>
    </inkml:brush>
  </inkml:definitions>
  <inkml:trace contextRef="#ctx0" brushRef="#br0">1 46 15011,'21'6'896,"9"-8"-824,8-2-224,16-6 240,2-1-96,6-1-24,-1-1-56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3.845"/>
    </inkml:context>
    <inkml:brush xml:id="br0">
      <inkml:brushProperty name="width" value="0.05" units="cm"/>
      <inkml:brushProperty name="height" value="0.05" units="cm"/>
    </inkml:brush>
  </inkml:definitions>
  <inkml:trace contextRef="#ctx0" brushRef="#br0">2 0 10346,'0'1'202,"0"-1"-1,0 0 0,-1 0 1,1 1-1,0-1 0,0 0 1,0 0-1,0 1 0,0-1 1,0 0-1,0 0 1,0 1-1,0-1 0,0 0 1,0 1-1,0-1 0,0 0 1,0 0-1,0 1 1,0-1-1,0 0 0,0 0 1,2 3 1811,-2-3-1811,12 7 1967,25 3-3125,-27-8 1621,47 11-819,0-2 1,88 6-1,-117-16-124,1-1 0,-1-1 1,0-1-1,1-2 0,-1-1 0,0-1 0,30-11 0,-18 0-250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4.272"/>
    </inkml:context>
    <inkml:brush xml:id="br0">
      <inkml:brushProperty name="width" value="0.05" units="cm"/>
      <inkml:brushProperty name="height" value="0.05" units="cm"/>
    </inkml:brush>
  </inkml:definitions>
  <inkml:trace contextRef="#ctx0" brushRef="#br0">0 0 13499,'3'2'150,"-1"-1"-1,0 1 1,1-1 0,-1 0-1,1 0 1,-1 0-1,1 0 1,0 0 0,-1-1-1,1 1 1,0-1 0,3 1-1,38-2 445,-30 0-159,43-3 526,-26 1-432,51 3 0,-73 0-507,0 1 1,-1 0 0,1 1-1,0 0 1,0 1 0,-1 0-1,1 0 1,-1 1 0,0 0 0,9 5-1,-15-7-22,1 0-1,0 0 0,-1 0 0,1 1 1,-1-1-1,0 1 0,0-1 0,0 1 1,0 0-1,0 0 0,-1 0 0,1 0 1,-1 0-1,0 0 0,2 5 1,-2-3-1,-1 0 1,1 0 0,-1 0 0,0 0 0,0 0 0,-1 0 0,0 0 0,1 0 0,-3 6 0,-4 8 23,0 0 0,-2-1 0,0 0-1,-12 19 1,16-29 2,-93 138 56,60-95-213,3 3-1,-29 58 1,47-68 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5.336"/>
    </inkml:context>
    <inkml:brush xml:id="br0">
      <inkml:brushProperty name="width" value="0.05" units="cm"/>
      <inkml:brushProperty name="height" value="0.05" units="cm"/>
    </inkml:brush>
  </inkml:definitions>
  <inkml:trace contextRef="#ctx0" brushRef="#br0">333 42 13867,'0'-1'108,"1"-1"0,-1 1 1,0 0-1,0-1 0,0 1 0,0 0 0,0 0 0,0-1 1,0 1-1,0 0 0,0-1 0,0 1 0,-1 0 1,1 0-1,-1 0 0,1-1 0,-1 1 0,1 0 1,-1 0-1,0 0 0,1 0 0,-2-2 0,0 2 22,0 0 0,1 0 0,-1 0 0,0 0 0,0 0 1,0 0-1,0 0 0,0 0 0,0 1 0,0-1 0,0 1 0,-4-1 0,-7 0 226,1 1 1,-1 1-1,-23 3 1,23-2-327,4 0-30,0 0 0,0 0 0,0 1 1,0 0-1,0 0 0,1 1 1,-1 0-1,1 1 0,0 0 0,0 0 1,1 1-1,0 0 0,0 0 1,0 1-1,1 0 0,0 0 1,0 0-1,0 1 0,1-1 0,-6 15 1,3-6-21,0 1 1,2 0-1,0 1 1,1-1 0,0 1-1,2 0 1,0 0-1,1 1 1,1 28-1,1-40 6,0 0 0,1-1-1,0 1 1,0 0-1,1-1 1,4 14-1,-4-18 10,-1 1 0,1 0-1,-1 0 1,1-1 0,0 1-1,0-1 1,0 1 0,1-1-1,-1 0 1,0 0 0,1 0-1,-1 0 1,1 0-1,0-1 1,0 1 0,-1-1-1,4 2 1,2-1 9,0-1 0,0 1-1,0-1 1,0-1 0,1 1 0,-1-1-1,0-1 1,0 1 0,0-1 0,0-1 0,0 0-1,0 0 1,0 0 0,9-5 0,5-3 100,0-1 0,-1 0 0,31-23 1,-47 30-77,11-7 110,-2 0 0,0-1 0,20-20 0,-32 30-115,1-1 0,-1 0 0,1 0 0,-1 0 0,0 0 0,0 0 1,0-1-1,-1 1 0,1-1 0,-1 1 0,0-1 0,0 1 0,0-1 0,0 0 0,-1 1 0,1-1 0,-1 0 1,0 1-1,0-1 0,-1 0 0,1 0 0,-1 1 0,1-1 0,-3-4 0,-1 0-29,0 0 0,-1 0 0,0 1 0,-1 0 0,1 0 0,-1 0 0,-1 0 0,-7-6 0,-63-44-718,65 48 514,-11-6 595,-31-15 1,59 33-360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6.628"/>
    </inkml:context>
    <inkml:brush xml:id="br0">
      <inkml:brushProperty name="width" value="0.05" units="cm"/>
      <inkml:brushProperty name="height" value="0.05" units="cm"/>
    </inkml:brush>
  </inkml:definitions>
  <inkml:trace contextRef="#ctx0" brushRef="#br0">251 283 8818,'7'-16'902,"0"1"370,-1 1-1,0-1 0,-1 0 0,5-29 1,-10 43-1191,1 0 0,-1 1 0,0-1 1,0 0-1,0 0 0,-1 0 0,1 0 0,0 0 0,0 0 1,0 0-1,-1 1 0,1-1 0,0 0 0,-1 0 1,1 0-1,-1 1 0,1-1 0,-1 0 0,1 0 1,-1 1-1,1-1 0,-1 0 0,0 1 0,1-1 0,-1 1 1,0-1-1,0 1 0,0-1 0,1 1 0,-1 0 1,0-1-1,0 1 0,0 0 0,0 0 0,1-1 1,-1 1-1,0 0 0,0 0 0,-1 0 0,-2 0-17,1 0-1,-1 0 0,1 0 1,-1 1-1,1-1 0,-1 1 1,1 0-1,0 0 0,-4 1 1,-2 3-162,1 0 1,0 0 0,0 1-1,0 0 1,1 0 0,0 1-1,0 0 1,1 0 0,-7 11-1,-1 2-273,1 1 0,-15 33-1,15-25 180,2 0 0,0 1 0,2 1 0,-9 61 0,15-74 181,2 0 1,0 1 0,1 0-1,1-1 1,0 1 0,2-1-1,0 0 1,1 0 0,12 33-1,0-8-814,-17-41 142,-2-5 406,-5-4-20,0-6 41,0 0-1,1 0 1,0 0-1,1-1 1,1 0-1,0 0 1,1-1-1,0 1 1,1-1-1,-1-24 1,3 38 282,1-1 0,0 0 0,0 0 0,0 0 0,1 0 0,-1 0 0,0 1 1,1-1-1,-1 0 0,1 0 0,0 0 0,-1 1 0,1-1 0,0 0 0,0 1 1,0-1-1,0 1 0,0-1 0,3-1 0,-2 1 53,0 1 1,0 0-1,0 0 0,1 0 0,-1 0 1,0 0-1,1 1 0,-1-1 1,1 1-1,-1-1 0,0 1 0,1 0 1,-1 0-1,1 0 0,2 1 1,38 2 535,-25 0-534,0-1 0,1-1 0,-1-1 0,0-1 0,0 0 0,0-1 0,25-7 0,-29 4-169,1 0 1,-1-1 0,0-1 0,-1 0-1,1-1 1,-1 0 0,-1-1 0,0-1-1,0 0 1,-1 0 0,0-1 0,-1-1 0,0 0-1,-1 0 1,10-17 0,-9 9-215,0-1 1,-1 0 0,0 0-1,-2-1 1,-1 0-1,-1 0 1,0-1-1,-2 1 1,1-37-1,-4 55 281,1-14 76,-1 1 0,0 0 0,-1 0 1,-6-29-1,6 45-13,1 0 0,0 0 0,0 0 0,0 1 0,-1-1 0,1 0 0,0 0 0,-1 1 0,1-1 0,0 0 0,-1 1 0,1-1 0,-1 0 0,1 1 0,-1-1 0,0 1 0,1-1 0,-1 1 0,0-1 0,1 1 0,-1-1 0,-1 0 0,2 1-2,-1 0 0,0 0 0,0 1 0,1-1 0,-1 0 0,0 0 0,1 0 0,-1 0 0,0 1 0,1-1 0,-1 0 0,0 1 0,1-1 0,-1 0 0,1 1 0,-1-1 0,1 1 0,-1-1 0,0 2 0,-2 2 122,-1 0 0,2 0 0,-1 0 0,0 0 0,-3 9 0,-7 29 164,2 1-1,1 0 1,-5 71 0,8 8 680,15 220 0,-4-271-883,-3-53 33,-2-20 294,-2-33 44,1-12-226,1 0 0,7-59 0,-4 85-313,1 0 0,2 0 1,0 0-1,1 0 0,1 1 0,1 0 0,13-25 1,-18 40 39,0 1 0,0 0 1,1-1-1,-1 1 0,1 1 1,0-1-1,0 0 1,1 1-1,-1 0 0,1 0 1,0 0-1,-1 1 0,1-1 1,0 1-1,0 0 0,1 1 1,-1-1-1,6 0 0,-3 1-152,0 0-1,-1 1 0,1 0 0,0 0 0,-1 0 0,1 1 0,-1 0 1,1 1-1,-1 0 0,1 0 0,-1 1 0,10 4 0,-12-4-15,-5-3 149,1 1 0,0 0-1,0-1 1,0 1 0,0-1-1,0 1 1,0-1 0,0 0-1,0 1 1,0-1 0,0 0-1,0 0 1,0 0 0,0 1 0,1-1-1,-1 0 1,0-1 0,0 1-1,0 0 1,0 0 0,0 0-1,2-1 1,10-12-439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7.649"/>
    </inkml:context>
    <inkml:brush xml:id="br0">
      <inkml:brushProperty name="width" value="0.05" units="cm"/>
      <inkml:brushProperty name="height" value="0.05" units="cm"/>
    </inkml:brush>
  </inkml:definitions>
  <inkml:trace contextRef="#ctx0" brushRef="#br0">0 0 11522,'0'2'179,"1"-1"0,-1 1-1,0-1 1,0 0 0,1 0-1,-1 1 1,1-1 0,0 0-1,-1 0 1,1 1 0,0-1-1,0 1 1,6 11 176,1 20 14,-2 0-1,-2 1 1,-1-1-1,-1 44 0,-1-33-105,-1-42-252,0-1 1,0 0-1,0 1 1,0-1-1,0 0 1,1 1-1,-1-1 1,0 0-1,1 0 1,-1 1-1,1-1 1,-1 0-1,1 0 1,0 0-1,-1 0 1,1 1-1,2 0 1,-3-1-3,1-1 0,0 1 1,0-1-1,0 1 1,0-1-1,0 0 0,-1 0 1,1 1-1,0-1 1,0 0-1,0 0 0,0 0 1,0 0-1,0 0 1,0 0-1,0 0 1,0 0-1,-1-1 0,2 1 1,4-2 19,-1 0-1,-1-1 1,1 1 0,0-1-1,-1 0 1,9-7 0,12-13 139,31-37 1,18-16-301,-74 75 115,1 0-1,0 1 0,0-1 1,0 0-1,0 1 0,-1-1 1,1 0-1,0 1 0,0-1 1,0 1-1,0 0 0,0-1 1,0 1-1,0 0 0,0-1 1,0 1-1,1 0 0,-1 0 1,0 0-1,0 0 0,2 0 1,-2 1-3,0-1 1,0 1 0,0 0-1,0-1 1,-1 1-1,1 0 1,0 0 0,0-1-1,0 1 1,-1 0 0,1 0-1,-1 0 1,1 0-1,-1 0 1,1 0 0,-1 0-1,1 2 1,2 7-62,-1-1-1,0 1 1,0 20 0,-1-18 140,-1-11-46,0 0 0,0-1-1,0 1 1,0 0 0,0-1-1,1 1 1,-1 0-1,0-1 1,0 1 0,0-1-1,1 1 1,-1 0 0,0-1-1,0 1 1,1-1-1,-1 1 1,1-1 0,-1 1-1,1-1 1,-1 1 0,0-1-1,1 1 1,-1-1-1,1 0 1,0 1 0,-1-1-1,1 0 1,-1 1 0,1-1-1,0 0 1,-1 0-1,1 1 1,-1-1 0,1 0-1,0 0 1,-1 0 0,1 0-1,0 0 1,-1 0-1,1 0 1,0 0 0,-1 0-1,1-1 1,0 1 0,-1 0-1,1 0 1,-1 0-1,1-1 1,0 1 0,0-1-1,6-2 112,0-1-1,-1 0 1,12-8-1,-4 2-2,-8 6-110,1 1 0,-1 0 0,1 1 0,0-1 0,-1 1 0,1 1 0,0-1 0,0 1-1,0 1 1,0-1 0,1 1 0,-1 0 0,0 1 0,10 1 0,-2 2-70,0 1 0,-1 0 0,1 1 1,-1 0-1,19 12 0,-25-13 55,1-1-1,-1-1 1,1 1-1,-1-1 1,1-1-1,0 1 1,0-2-1,0 1 1,0-1 0,17 0-1,-12-2 29,0-1 0,0-1 0,0 0 0,0 0 0,0-1 0,17-8 0,-15 4 0,-5 3-34,0 0 1,1 1-1,18-4 0,-27 7-5,0 1-1,0-1 0,1 1 0,-1 0 0,0 0 1,1 0-1,-1 1 0,0-1 0,0 1 0,1-1 0,-1 1 1,0 0-1,0 0 0,0 1 0,0-1 0,0 1 1,0-1-1,3 4 0,1 1-32,-1 0 0,1 1 0,-1 0 0,0 0 0,-1 1 0,0 0 0,7 12 0,25 65-144,-10-19 275,2-13 178,-21-41-214,0 2-1,-1-1 1,-1 1 0,0 0 0,-1 0 0,7 27 0,-9-16-120,1 40 0,-4-56 74,0 0 0,-1 0 0,0-1 0,0 1 0,-1 0 0,-1 0 0,1-1 0,-5 9 0,7-16 10,-1 0 1,1 1-1,-1-1 1,1 0-1,-1 0 1,0 0-1,1 0 1,-1 1-1,0-1 1,0 0-1,0-1 1,0 1-1,0 0 1,0 0-1,0 0 1,0 0-1,0-1 1,0 1-1,0-1 1,-1 1-1,1-1 1,0 1-1,0-1 1,-1 1-1,1-1 1,0 0-1,-1 0 1,1 0-1,0 0 1,-1 0-1,1 0 1,0 0-1,-3-1 1,1 0 11,1 0 1,-1-1-1,0 1 0,1-1 1,-1 0-1,1 1 1,-1-1-1,1 0 0,0-1 1,0 1-1,0 0 1,0-1-1,-3-3 0,-10-20 4,0-1 1,1 0-1,2-1 0,1-1 0,1 1 0,-12-58 0,21 80-38,0-1 1,1 1-1,-1 0 0,1 0 1,0-1-1,1 1 1,1-8-1,-1 11 8,0 0-1,0 1 1,0-1-1,0 0 0,0 1 1,1-1-1,-1 1 1,1 0-1,-1-1 1,1 1-1,0 0 1,0 0-1,0 0 1,0 0-1,1 1 0,-1-1 1,0 0-1,5-1 1,18-8-11,1 1 0,45-11 1,-9 4-188,42-19 81,-59 19 34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8.124"/>
    </inkml:context>
    <inkml:brush xml:id="br0">
      <inkml:brushProperty name="width" value="0.05" units="cm"/>
      <inkml:brushProperty name="height" value="0.05" units="cm"/>
    </inkml:brush>
  </inkml:definitions>
  <inkml:trace contextRef="#ctx0" brushRef="#br0">11 64 12099,'-9'9'1216,"8"-8"-376,11-11 192,4-2-256,16-2-255,9 1-89,17 5-320,9-1-272,10 5 224,6 1-80,0 4-72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9.120"/>
    </inkml:context>
    <inkml:brush xml:id="br0">
      <inkml:brushProperty name="width" value="0.05" units="cm"/>
      <inkml:brushProperty name="height" value="0.05" units="cm"/>
    </inkml:brush>
  </inkml:definitions>
  <inkml:trace contextRef="#ctx0" brushRef="#br0">168 245 12795,'3'-4'252,"0"0"-1,0 0 1,0 0 0,0-1 0,-1 0 0,1 1-1,2-11 1,-5 15-210,1-1-1,-1 0 0,0 0 1,0 0-1,1 0 0,-1 0 1,0 0-1,0 1 0,0-1 1,0 0-1,0 0 0,-1 0 1,1 0-1,0 0 0,0 0 1,0 0-1,-1 1 0,1-1 1,-1 0-1,0-1 0,0 1-8,0 1 0,0-1 0,0 1 0,0-1 0,0 1 0,0 0 0,0-1 0,0 1 0,0 0 0,0 0 0,0 0 1,0 0-1,0 0 0,-1 0 0,1 0 0,0 0 0,0 0 0,0 1 0,0-1 0,0 0 0,0 1 0,-1 0 0,-9 3-22,0 1 0,0 0 0,1 0 0,0 1 0,0 1 0,1-1 0,-1 2 0,2-1 0,-1 1 0,1 1 0,0 0 0,1 0 0,0 0 0,0 1 0,1 0 0,0 0 1,-7 19-1,12-28-26,1 1 0,-1-1 1,0 1-1,1-1 1,0 1-1,-1-1 0,1 1 1,0-1-1,0 1 0,-1-1 1,1 1-1,0-1 1,1 1-1,-1-1 0,0 1 1,0-1-1,1 1 1,-1-1-1,1 1 0,0 2 1,0-4 5,0 1 0,0-1 0,0 0 1,0 1-1,0-1 0,0 0 0,0 0 0,0 1 1,0-1-1,0 0 0,0 0 0,0 0 0,0 0 1,0 0-1,0 0 0,0 0 0,-1-1 1,1 1-1,0 0 0,0 0 0,0-1 0,0 1 1,1-1-1,7-4-18,1 0 1,-1 0 0,0-1-1,11-9 1,30-29 315,-2-2 0,-2-3 0,-2-1 0,62-94-1,-106 144-284,0 0-1,0 0 0,0 0 0,0 0 1,0 0-1,0 0 0,0 1 0,0-1 1,0 0-1,1 0 0,-1 0 0,0 0 1,0 0-1,0 0 0,0 0 0,0 0 1,0 0-1,0 0 0,0 0 1,0 0-1,0 0 0,0 0 0,0 0 1,0 0-1,0 0 0,0 0 0,0 0 1,0 0-1,0 0 0,1 0 0,-1 0 1,0 0-1,0 0 0,0 0 0,0 0 1,0 0-1,0 0 0,0 0 0,0 0 1,0 0-1,0 0 0,0 0 0,0 0 1,0 0-1,0 0 0,0 0 0,0 0 1,0 0-1,0 0 0,1 0 0,-1 0 1,0 0-1,0-1 0,0 1 0,0 0 1,0 0-1,0 0 0,0 0 0,0 0 1,0 0-1,0 0 0,0 9 92,-4 20-35,3-23-35,-9 60 1,4 1 0,2 0 1,8 100-1,-3-154-26,1 0-1,0-1 1,7 21-1,-8-31 5,0 1-1,0 0 0,0-1 1,1 1-1,-1-1 0,1 1 1,0-1-1,0 0 0,3 4 1,-4-5 1,0 0 1,1-1 0,-1 1-1,0 0 1,0-1-1,1 1 1,-1-1-1,0 1 1,1-1 0,-1 1-1,0-1 1,1 0-1,-1 0 1,0 0 0,1 0-1,-1 0 1,0 0-1,1 0 1,-1 0 0,1-1-1,1 0 1,3-1 18,1-2 0,0 1 0,-1-1 0,0 0 0,0 0 0,0 0 0,0-1 0,-1 0 0,0 0 0,0 0 0,0-1-1,6-9 1,2-5 58,-1 0-1,16-36 0,2-19 31,-28 66-121,1-1 1,-1 1 0,-1 0 0,0 0 0,0-1 0,-1-14-1,0 23 5,0 0 0,0 0 1,0-1-1,0 1 0,0 0 0,-1 0 0,1 0 0,-1 0 0,1-1 0,-1 1 0,1 0 0,-1 0 0,-1-2 0,2 3 1,0 0-1,-1 0 0,1 0 1,0-1-1,0 1 1,-1 0-1,1 0 1,-1 0-1,1 0 0,0 0 1,-1 0-1,1 0 1,0 0-1,-1 0 1,1 0-1,0 0 0,-1 0 1,1 0-1,0 0 1,-1 0-1,1 0 1,-1 0-1,1 0 0,0 0 1,-1 0-1,1 1 1,0-1-1,-1 0 1,-1 2-14,-1 0 1,1 0 0,0 1 0,0-1 0,0 0 0,0 1 0,0-1 0,0 1-1,-1 2 1,-10 22 23,1 1-1,2 0 0,0 0 0,2 1 1,1 0-1,-5 54 0,12-81-14,-1 0 0,1 0-1,0 0 1,0 0 0,1 0-1,-1 0 1,0 0 0,0 0-1,1 0 1,0-1 0,-1 1 0,1 0-1,0 0 1,0 0 0,0 0-1,0-1 1,0 1 0,0 0-1,0-1 1,1 1 0,-1-1-1,1 1 1,-1-1 0,1 0 0,-1 0-1,1 0 1,0 0 0,0 0-1,-1 0 1,1 0 0,0 0-1,0-1 1,3 2 0,6 0-242,0-1 1,0 1 0,0-2-1,22 0 1,-19-1 145,21-1-198,3-3-77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2:59.588"/>
    </inkml:context>
    <inkml:brush xml:id="br0">
      <inkml:brushProperty name="width" value="0.05" units="cm"/>
      <inkml:brushProperty name="height" value="0.05" units="cm"/>
    </inkml:brush>
  </inkml:definitions>
  <inkml:trace contextRef="#ctx0" brushRef="#br0">125 2 11779,'-2'-1'71,"0"1"0,-1 0 0,1-1 0,-1 1 0,1 0 1,0 0-1,-1 1 0,1-1 0,0 0 0,-1 1 1,1 0-1,0-1 0,-1 1 0,1 0 0,0 0 1,0 0-1,0 1 0,0-1 0,0 0 0,0 1 1,0-1-1,0 1 0,1 0 0,-1-1 0,1 1 0,-1 0 1,-1 4-1,-5 5 81,1 1 1,0 1-1,-7 19 1,10-23-92,0 3 28,-1-1 0,1 1 0,1 1 0,-4 22 0,6-33-74,1 1-1,0-1 0,-1 1 0,1-1 0,0 1 1,0-1-1,1 0 0,-1 1 0,0-1 0,1 1 1,0-1-1,-1 0 0,1 1 0,0-1 1,0 0-1,0 0 0,0 0 0,1 1 0,-1-1 1,1 0-1,-1-1 0,1 1 0,0 0 1,-1 0-1,1-1 0,0 1 0,0-1 0,0 0 1,0 1-1,1-1 0,3 1 0,19 5 48,0-2 0,43 3 0,-48-7-125,-1 1-1,0 1 0,1 1 0,-1 0 1,-1 2-1,21 8 0,-36-13 43,0 1 1,0-1-1,0 1 0,-1 0 0,1 0 1,-1 0-1,1 0 0,2 4 0,-5-5 27,1-1 0,0 1 0,-1 0 0,0 0 0,1-1-1,-1 1 1,1 0 0,-1 0 0,0 0 0,0-1 0,1 1-1,-1 0 1,0 0 0,0 0 0,0 0 0,0 0 0,0 0-1,0-1 1,0 1 0,0 0 0,0 0 0,-1 0 0,1 0-1,0 0 1,-1-1 0,1 1 0,0 0 0,-1 0 0,1-1-1,-1 1 1,1 0 0,-1 0 0,1-1 0,-2 2 0,-2 1 67,0 0-1,0 0 1,-1-1 0,1 1 0,0-1 0,-1 0 0,0 0 0,0-1 0,1 1 0,-1-1 0,0 0 0,0 0 0,-9 0 0,-3-1 101,1 0 1,-32-4-1,36 2-168,0 0 1,0-1-1,1 0 0,0-1 1,-1 0-1,1-1 0,-15-9 1,6-1-83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0.016"/>
    </inkml:context>
    <inkml:brush xml:id="br0">
      <inkml:brushProperty name="width" value="0.05" units="cm"/>
      <inkml:brushProperty name="height" value="0.05" units="cm"/>
    </inkml:brush>
  </inkml:definitions>
  <inkml:trace contextRef="#ctx0" brushRef="#br0">7 1 13891,'-1'1'78,"0"1"1,0 0-1,1-1 1,-1 1-1,1-1 1,-1 1-1,1 0 1,-1 0-1,1-1 1,0 1-1,0 0 1,0 0-1,0-1 1,0 1-1,1 3 1,-1 3 84,19 358 1556,-14-309-1512,-5-52-212,0-1 0,1 1 1,0 0-1,0-1 0,0 1 1,1-1-1,-1 1 0,5 6 0,-6-10-30,1 0-1,0 0 0,0 0 0,0 0 0,0 0 0,0 0 0,0 0 0,0-1 0,0 1 0,0-1 0,0 1 1,0 0-1,0-1 0,0 0 0,1 1 0,-1-1 0,0 0 0,0 0 0,1 1 0,-1-1 0,0 0 0,0 0 0,1 0 1,-1 0-1,0-1 0,0 1 0,1 0 0,-1-1 0,0 1 0,0 0 0,0-1 0,0 1 0,0-1 0,1 0 1,-1 1-1,1-3 0,81-53-2636,-48 31 1874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0.483"/>
    </inkml:context>
    <inkml:brush xml:id="br0">
      <inkml:brushProperty name="width" value="0.05" units="cm"/>
      <inkml:brushProperty name="height" value="0.05" units="cm"/>
    </inkml:brush>
  </inkml:definitions>
  <inkml:trace contextRef="#ctx0" brushRef="#br0">172 52 10682,'1'-2'226,"0"0"0,0 0 0,0-1-1,-1 1 1,1 0 0,-1-1 0,0 1 0,1 0-1,-1-1 1,0-3 0,-1 5-135,1 0 1,-1 0-1,1 0 0,-1 0 0,1 0 1,-1 0-1,0 0 0,1 0 0,-1 0 1,0 0-1,0 1 0,0-1 0,0 0 1,0 0-1,0 1 0,0-1 0,0 0 1,0 1-1,0-1 0,0 1 0,0 0 1,0-1-1,0 1 0,-2 0 0,-2-2 29,0 1-1,0 1 0,0-1 1,0 1-1,0-1 1,0 2-1,0-1 0,0 0 1,0 1-1,0 0 1,0 0-1,0 0 0,1 1 1,-1 0-1,0 0 0,1 0 1,-1 0-1,1 1 1,0 0-1,0 0 0,-6 5 1,6-4-124,0 0-1,0 0 1,0 0 0,1 1-1,0-1 1,-1 1 0,2 0-1,-1 0 1,1 0 0,-1 1 0,1-1-1,1 0 1,-1 1 0,1-1-1,0 1 1,0-1 0,1 1-1,-1 0 1,2 7 0,-1-12 1,0 1 1,0 0-1,0 0 1,0 0 0,1-1-1,-1 1 1,1 0-1,-1 0 1,1-1-1,0 1 1,0 0-1,0-1 1,-1 1 0,2-1-1,-1 1 1,0-1-1,0 1 1,0-1-1,1 0 1,-1 0-1,0 0 1,1 1-1,-1-1 1,1-1 0,0 1-1,-1 0 1,1 0-1,0 0 1,-1-1-1,1 1 1,0-1-1,0 0 1,-1 1-1,1-1 1,0 0 0,0 0-1,0 0 1,0 0-1,-1 0 1,1-1-1,3 0 1,5-1 3,-1-1 0,1 0 0,-1 0 0,0-1 0,1 0 0,9-7 0,105-73 143,-123 83-143,1 0-1,0 0 1,0 1 0,0-1 0,-1 0 0,1 0-1,0 1 1,0-1 0,0 1 0,0 0-1,0 0 1,4-1 0,-5 2-1,0-1 1,0 0-1,0 1 1,0-1-1,1 0 1,-1 1-1,0-1 1,0 1-1,0 0 0,0-1 1,0 1-1,-1 0 1,1-1-1,0 1 1,0 0-1,1 2 0,1 2 1,0 1 0,0 0 0,-1 0 0,0 0 0,0 0 0,2 11 0,-3-13-1,1 8 7,7 26 56,-9-36-58,1-1 1,-1 1 0,1 0 0,0-1-1,-1 1 1,1-1 0,0 1 0,0-1 0,0 1-1,0-1 1,0 0 0,0 1 0,0-1 0,1 0-1,-1 0 1,3 2 0,-3-3 8,1 0-1,0 0 1,-1 0-1,1 0 1,-1 0 0,1 0-1,-1 0 1,1-1 0,0 1-1,-1-1 1,1 1-1,-1-1 1,0 0 0,1 1-1,-1-1 1,1 0 0,-1 0-1,1-1 1,27-22 62,-24 20-82,3-4-87,1 0 0,0 1-1,0 0 1,1 1 0,0 0-1,12-6 1,-20 11-23,1 1 0,-1-1 0,1 0 0,-1 1-1,1-1 1,0 1 0,0 0 0,-1 0 0,1 0 0,0 0 0,-1 0 0,1 0 0,0 1 0,-1 0 0,1-1 0,-1 1 0,1 0 0,-1 0 0,1 0 0,-1 1-1,1-1 1,-1 1 0,0-1 0,0 1 0,0 0 0,0-1 0,0 1 0,0 0 0,0 0 0,-1 1 0,1-1 0,1 4 0,17 24-1061,-10-19 587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6.760"/>
    </inkml:context>
    <inkml:brush xml:id="br0">
      <inkml:brushProperty name="width" value="0.05" units="cm"/>
      <inkml:brushProperty name="height" value="0.05" units="cm"/>
    </inkml:brush>
  </inkml:definitions>
  <inkml:trace contextRef="#ctx0" brushRef="#br0">8 1 14771,'-3'12'136,"1"2"-1,1-1 1,0 0 0,0 0-1,1 0 1,3 21-1,-1-1-76,1 41-127,-1-3 62,3 0 0,17 89 0,-22-156 9,1-1 0,0 0-1,0 0 1,0 0 0,0 0 0,0 0 0,1 0 0,-1 0 0,1-1 0,0 1 0,0 0 0,0-1-1,0 0 1,0 1 0,3 1 0,-3-3 3,-1 0-1,1-1 1,0 1 0,-1-1-1,1 1 1,0-1-1,0 0 1,0 1-1,-1-1 1,1 0 0,0 0-1,0-1 1,0 1-1,0 0 1,-1 0-1,1-1 1,0 1 0,0-1-1,-1 0 1,1 1-1,0-1 1,-1 0 0,1 0-1,-1 0 1,1 0-1,-1 0 1,2-3-1,21-18 109,-20 18-101,-1 0 0,1 0 1,0 1-1,1-1 0,-1 1 1,1 0-1,8-5 0,-12 8-16,-1 0 0,1 0 0,0 0-1,0-1 1,0 1 0,0 0 0,-1 0-1,1 0 1,0 0 0,0 0 0,0 1-1,-1-1 1,1 0 0,0 0 0,0 1-1,0-1 1,-1 0 0,1 1 0,0-1-1,-1 0 1,1 1 0,0-1 0,-1 1-1,1-1 1,0 1 0,-1 0 0,1-1-1,-1 1 1,1 0 0,-1-1 0,1 1-1,-1 0 1,0 0 0,1 1 0,10 32-82,-9-26 66,8 34-63,12 39 77,-21-80 37,-1 1 0,1 0 0,0-1 1,0 1-1,-1-1 0,1 1 0,0-1 0,0 1 0,0-1 0,1 0 0,1 3 0,-3-4-27,1 0 1,0 0-1,-1 0 1,1 0-1,-1 0 1,1 0-1,0 1 1,-1-1-1,1-1 1,-1 1-1,1 0 1,0 0-1,-1 0 1,1 0 0,-1 0-1,1 0 1,-1-1-1,1 1 1,0 0-1,-1 0 1,1-1-1,-1 1 1,1 0-1,-1-1 1,1 1-1,-1-1 1,0 1-1,1-1 1,-1 1-1,0-1 1,1 1-1,-1-1 1,0 1-1,1-2 1,11-15 97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0.887"/>
    </inkml:context>
    <inkml:brush xml:id="br0">
      <inkml:brushProperty name="width" value="0.05" units="cm"/>
      <inkml:brushProperty name="height" value="0.05" units="cm"/>
    </inkml:brush>
  </inkml:definitions>
  <inkml:trace contextRef="#ctx0" brushRef="#br0">91 238 5729,'70'-27'7816,"-70"27"-7748,-11 0 1298,-16 5-375,17 1-890,1 0 0,-1 0 0,1 1 0,1 0 0,-1 1-1,1-1 1,1 2 0,-9 11 0,11-15-101,1 1 0,0 0 0,1 0 0,0 0 0,0 0 0,0 1 0,0-1-1,1 1 1,0 0 0,1 0 0,-1-1 0,1 1 0,1 0 0,-1 10 0,1-16 0,0 1 0,1-1 0,-1 1 0,0-1 0,1 0 0,-1 1 0,0-1 0,1 1-1,0-1 1,-1 0 0,1 0 0,0 1 0,0-1 0,0 0 0,-1 0 0,1 0 0,0 0 0,1 0 0,-1 0 0,0 0 0,0 0 0,0-1 0,0 1 0,1 0 0,-1-1 0,0 1 0,1-1 0,-1 1-1,0-1 1,1 0 0,-1 1 0,1-1 0,-1 0 0,1 0 0,-1 0 0,0 0 0,1 0 0,-1-1 0,3 1 0,3-2-1,1 1 0,-1-1 0,0-1 0,0 1 0,0-1 0,11-6 0,8-8-1,1-1 0,-2-1 1,36-36-1,60-74 162,-102 109-73,-2-1-1,0-2 1,-1 1 0,25-50-1,-38 61 22,-7 12-20,-8 12-36,-1 7-46,1 1 1,0 1-1,2 0 0,1 0 0,0 1 0,2 0 0,1 0 0,1 1 0,0 0 0,2 0 0,1 0 0,1 31 0,1-47-58,1-1 0,0 0-1,0 0 1,1 0 0,-1 0-1,6 10 1,-7-16 42,1 0 0,-1 1 0,1-1 1,0 1-1,0-1 0,-1 0 0,1 1 0,0-1 0,0 0 1,1 0-1,-1 0 0,0 0 0,0 0 0,0 0 0,1 0 0,-1 0 1,0-1-1,1 1 0,-1 0 0,1-1 0,-1 1 0,1-1 1,-1 1-1,1-1 0,-1 0 0,1 0 0,-1 0 0,1 0 0,0 0 1,-1 0-1,1 0 0,-1 0 0,1 0 0,2-2 0,19-11-128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1.641"/>
    </inkml:context>
    <inkml:brush xml:id="br0">
      <inkml:brushProperty name="width" value="0.05" units="cm"/>
      <inkml:brushProperty name="height" value="0.05" units="cm"/>
    </inkml:brush>
  </inkml:definitions>
  <inkml:trace contextRef="#ctx0" brushRef="#br0">0 94 14707,'1'4'75,"0"1"0,1-1 0,-1 1 0,1-1 0,0 0 0,0 1 0,1-1-1,-1 0 1,1 0 0,0 0 0,0-1 0,0 1 0,0-1 0,1 0 0,0 0 0,-1 0 0,1 0 0,0 0 0,0-1-1,0 0 1,1 0 0,7 3 0,-4-2-19,1-1-1,-1 0 1,0 0-1,0-1 1,1 0-1,-1 0 1,0-1-1,1 0 1,-1 0-1,1-1 1,-1 0-1,0-1 1,1 0-1,-1 0 1,13-6-1,-11 4 53,0-1 0,-1 0 0,1 0 0,-1-1 0,-1 0 0,1-1 0,-1 0 0,0 0 0,-1-1 1,1 0-1,-2 0 0,8-12 0,-12 18-87,-1 0 0,0 0 0,0 0 0,0 0 0,0 0 0,0-1 1,0 1-1,-1 0 0,1-1 0,-1 1 0,0-1 0,1 1 0,-1 0 0,0-1 1,-1 1-1,1-1 0,0 1 0,-1 0 0,0-3 0,0 3-20,0 0-1,0 0 1,0 0-1,0 1 1,-1-1 0,1 1-1,0-1 1,-1 1-1,1-1 1,-1 1-1,0 0 1,1 0 0,-1 0-1,0 0 1,0 0-1,0 0 1,0 0-1,0 1 1,0-1-1,0 0 1,0 1 0,0 0-1,-3-1 1,-4 1-55,-1 0 0,1 0 1,0 1-1,0 0 1,0 1-1,0 0 0,0 0 1,1 1-1,-1 0 0,1 0 1,-1 1-1,1 0 0,0 1 1,-7 5-1,0 1-34,0 0-1,1 1 1,1 1-1,0 0 1,1 1-1,-11 15 0,16-20 60,1 1-1,0-1 1,1 1-1,0 0 0,0 1 1,2-1-1,-6 18 0,8-23 29,0 0 0,1 0 0,-1 0 0,1 1 0,0-1 0,0 0-1,1 0 1,0 0 0,0 0 0,0 0 0,0 0 0,1 0 0,-1 0-1,1 0 1,1-1 0,-1 1 0,1-1 0,5 8 0,-1-5-48,0 1 0,1-1 0,-1-1 1,2 1-1,-1-1 0,1-1 0,0 0 1,0 0-1,1-1 0,-1 0 0,1 0 1,17 3-1,-8-3-161,-1 0 0,0-2 0,1 0 0,-1-2 0,1 0 1,24-3-1,10-8-141,-4-7-84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2.074"/>
    </inkml:context>
    <inkml:brush xml:id="br0">
      <inkml:brushProperty name="width" value="0.05" units="cm"/>
      <inkml:brushProperty name="height" value="0.05" units="cm"/>
    </inkml:brush>
  </inkml:definitions>
  <inkml:trace contextRef="#ctx0" brushRef="#br0">163 1 13451,'-9'3'175,"0"1"1,1 0-1,-1 0 1,1 1-1,-1 0 0,2 1 1,-1 0-1,0 0 1,1 1-1,-9 10 1,8-7-88,-1 0 1,2 1 0,-1 0-1,2 0 1,-1 1 0,2 0-1,-5 13 1,9-24-90,0 1 0,0 0 0,1 0 0,-1 0-1,1 0 1,0 0 0,0 0 0,-1-1 0,1 1 0,0 0 0,1 0-1,-1 0 1,0 0 0,1 0 0,-1 0 0,1 0 0,0 2 0,0-3-4,0 0 1,0 0 0,0 0 0,0 0 0,0 0-1,0 0 1,0 0 0,0 0 0,1 0 0,-1 0 0,0-1-1,1 1 1,-1-1 0,0 1 0,1-1 0,-1 1-1,3 0 1,7-1-29,0 1-1,0-2 1,-1 1 0,1-1-1,12-3 1,2 0-24,-9 3 8,1 0 1,-1 1 0,0 1-1,1 0 1,23 5-1,-35-4 30,0-1 0,-1 1 0,1 0 0,0 0 0,-1 0 0,1 0-1,-1 1 1,0 0 0,7 6 0,-9-7 10,1 0-1,-1 1 1,-1-1 0,1 1 0,0 0-1,-1 0 1,1 0 0,-1 0 0,0 0 0,0 0-1,0 0 1,0 0 0,0 0 0,-1 0-1,1 0 1,-1 7 0,-1-6 23,1 0-1,-1 0 1,0 0-1,0 0 1,0 0 0,-1-1-1,0 1 1,1 0-1,-1 0 1,0-1 0,-1 0-1,1 1 1,-1-1 0,1 0-1,-1 0 1,0 0-1,0 0 1,0-1 0,-6 4-1,0 1 130,-1-1 0,0-1-1,0 0 1,-1 0-1,-19 6 1,11-6 143,0-1 1,-33 4-1,47-7-89,-1-1 0,0 0 0,1 0-1,-1 0 1,1-1 0,-1 1 0,1-1 0,-1-1-1,1 1 1,-1-1 0,1 0 0,0 0-1,-10-6 1,11 2 133,7 3-32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2.880"/>
    </inkml:context>
    <inkml:brush xml:id="br0">
      <inkml:brushProperty name="width" value="0.05" units="cm"/>
      <inkml:brushProperty name="height" value="0.05" units="cm"/>
    </inkml:brush>
  </inkml:definitions>
  <inkml:trace contextRef="#ctx0" brushRef="#br0">59 0 12923,'-6'6'203,"0"0"1,1 0-1,0 0 1,1 1-1,-1 0 1,1 0-1,0 0 1,1 0-1,0 0 0,0 1 1,0 0-1,1 0 1,-2 10-1,3-9-119,1 1 0,-1-1 0,1 1 0,1-1-1,0 1 1,0-1 0,1 1 0,5 15 0,-6-22-72,0 0 0,0-1 1,0 1-1,0-1 0,1 1 1,-1-1-1,1 1 0,0-1 1,-1 0-1,1 0 0,0 0 1,0 0-1,0 0 0,1 0 1,-1-1-1,0 1 0,1-1 1,-1 1-1,1-1 0,-1 0 1,1 0-1,0 0 0,0 0 1,-1-1-1,1 1 0,0-1 1,0 1-1,0-1 0,-1 0 1,1 0-1,0 0 0,0-1 1,3 0-1,3-2 40,1 0 0,-1-1 0,0 0 0,-1-1 0,1 0 0,-1 0 0,0-1 0,0 0 0,-1 0 0,14-15 0,-9 9 168,28-19 0,-40 30-212,1 1-1,0-1 1,0 1-1,0-1 1,0 1 0,-1 0-1,1-1 1,0 1-1,0 0 1,0-1-1,0 1 1,0 0-1,0 0 1,0 0 0,0 0-1,0 0 1,0 0-1,-1 0 1,1 0-1,0 1 1,0-1 0,0 0-1,0 0 1,0 1-1,0-1 1,0 1-1,-1-1 1,1 1-1,0-1 1,0 1 0,-1-1-1,1 1 1,0 0-1,-1-1 1,1 1-1,0 0 1,-1 0-1,1-1 1,-1 1 0,1 0-1,-1 0 1,0 0-1,1 0 1,-1 0-1,0-1 1,1 3-1,1 6 13,1-1-1,-1 1 0,1 16 0,-2-22-17,0 7 5,1 8 2,0 0-1,7 21 1,-9-38-6,0-1-1,0 1 1,1 0 0,-1-1-1,0 1 1,0-1 0,1 1-1,-1 0 1,0-1 0,0 1-1,1-1 1,-1 1 0,1-1-1,-1 1 1,1-1 0,-1 1-1,1-1 1,-1 1 0,1-1-1,-1 1 1,1-1 0,-1 0-1,1 1 1,0-1 0,-1 0-1,1 0 1,-1 0 0,1 1-1,0-1 1,1 0 6,-1-1-1,0 1 1,1 0-1,-1-1 1,0 1 0,0-1-1,1 1 1,-1-1 0,0 0-1,0 0 1,0 1 0,0-1-1,2-2 1,3-4 51,0 0 0,0 0 0,6-10 0,9-18 110,-14 21-83,1 1-1,1-1 1,13-14-1,-22 27-82,1 0-1,-1 1 0,1-1 0,-1 0 0,1 0 0,0 1 1,-1-1-1,1 0 0,0 1 0,0-1 0,0 1 0,-1-1 1,1 1-1,0-1 0,0 1 0,0 0 0,0-1 0,0 1 1,0 0-1,0 0 0,0 0 0,0-1 0,0 1 0,0 0 1,0 0-1,0 1 0,0-1 0,0 0 0,-1 0 0,1 0 1,0 1-1,0-1 0,0 0 0,0 1 0,0-1 0,0 1 1,0-1-1,-1 1 0,1-1 0,1 2 0,1 2-15,1 1-1,-1-1 1,0 1 0,0 0-1,-1 0 1,3 6-1,6 11-43,-9-20 51,-1 1-1,1-1 1,0 0 0,0 0-1,0 0 1,1 0 0,-1-1-1,0 1 1,1-1 0,-1 1-1,1-1 1,-1 0-1,1 0 1,0 0 0,0 0-1,-1 0 1,1-1 0,0 1-1,0-1 1,5 0 0,4 0-63,0-1 1,0-1-1,22-6 0,-21 5-162,-1 0 0,18-2 0,-3 5-468,0 1 0,45 6 0,-38-2 124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3.271"/>
    </inkml:context>
    <inkml:brush xml:id="br0">
      <inkml:brushProperty name="width" value="0.05" units="cm"/>
      <inkml:brushProperty name="height" value="0.05" units="cm"/>
    </inkml:brush>
  </inkml:definitions>
  <inkml:trace contextRef="#ctx0" brushRef="#br0">234 166 12931,'-3'2'1104,"-67"44"551,51-36-1366,0 2 1,0 1 0,2 0-1,-1 1 1,2 1 0,-21 22-1,36-35-276,-1 1-1,0-1 1,1 1-1,-1 0 1,1-1-1,0 1 1,0 0-1,0 0 1,0 0-1,0 0 1,0 4 0,1-6-14,0-1 0,0 1 1,0 0-1,0-1 1,0 1-1,0-1 1,0 1-1,0-1 0,1 1 1,-1-1-1,0 1 1,0-1-1,0 1 1,1-1-1,-1 1 0,0-1 1,1 1-1,-1-1 1,1 1-1,-1-1 1,0 0-1,1 1 1,0 0-1,0-1-3,1 0-1,-1 1 1,0-1 0,0 0-1,1 0 1,-1 0 0,0 0-1,1 0 1,-1 0 0,0 0-1,0 0 1,1 0 0,-1-1-1,3 0 1,7-3-32,1 0-1,-1-2 0,1 1 1,-2-1-1,16-11 1,49-42-146,-69 53 166,55-45-107,78-86 0,-129 125 144,1 0-1,-2-1 0,9-14 1,-17 26-15,-1 0 0,1 1 0,-1-1 1,1 0-1,-1 1 0,1-1 0,-1 0 1,0 0-1,1 1 0,-1-1 0,0 0 1,0 0-1,0 0 0,0 1 0,0-1 0,0 0 1,0 0-1,0 0 0,0-1 0,0 2 1,-1 0-1,1 0 1,-1 0-1,1 0 1,-1 0-1,0 0 0,1 0 1,-1 0-1,1 0 1,-1 0-1,1 0 1,-1 0-1,1 0 0,-1 0 1,1 1-1,-1-1 1,1 0-1,-1 0 1,1 1-1,0-1 0,-1 1 1,-31 22 179,19-10-112,0 1 0,0 0 0,2 0 0,0 2 0,-16 27 0,22-34-50,1 0 0,0 0-1,0 1 1,1-1-1,0 1 1,1 0 0,0 0-1,0 0 1,1 0 0,0 1-1,2 19 1,-1-27-6,1 0 0,-1 0 0,1 0 0,0 0 0,0 0 0,0 0 0,0 0 0,0-1-1,1 1 1,-1 0 0,1-1 0,0 1 0,0-1 0,0 0 0,0 0 0,0 1 0,0-1 0,1-1 0,-1 1 0,1 0 0,-1 0 0,5 1 0,-3-1 58,0-1 0,1 0-1,-1 0 1,0 0 0,1-1 0,-1 1 0,0-1 0,1 0 0,-1 0 0,0-1 0,1 1-1,-1-1 1,0 0 0,1 0 0,3-2 0,42-21 139,1-10 55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5.375"/>
    </inkml:context>
    <inkml:brush xml:id="br0">
      <inkml:brushProperty name="width" value="0.05" units="cm"/>
      <inkml:brushProperty name="height" value="0.05" units="cm"/>
    </inkml:brush>
  </inkml:definitions>
  <inkml:trace contextRef="#ctx0" brushRef="#br0">45 121 14987,'0'-1'44,"-1"1"0,1-1 0,0 1 0,-1 0 0,1-1 0,-1 1 0,1-1 0,-1 1 1,1 0-1,-1-1 0,1 1 0,-1 0 0,1 0 0,-1-1 0,1 1 0,-1 0 0,1 0 0,-1 0 0,0 0 0,1 0 0,-1 0 0,1 0 0,-1 0 0,0 0 0,1 0 0,-1 0 0,1 0 0,-1 0 0,1 0 0,-2 1 0,1 0-2,0 0 0,0 0 0,0-1 0,0 2 0,1-1 0,-1 0 0,0 0 0,0 0 0,1 0 0,-1 0 0,1 1 0,-2 1 0,-8 43 388,10-45-414,-4 33-34,2 1 0,1 43 1,2-61-56,1 0 1,0 0-1,1-1 0,1 1 1,0-1-1,11 27 0,-14-41 68,0 0 0,0 0-1,0 0 1,0 0 0,0 0-1,0 0 1,0-1 0,0 1-1,1 0 1,-1-1 0,1 1-1,0 0 1,-1-1 0,1 0-1,0 1 1,0-1 0,0 0-1,-1 0 1,1 0 0,0 0-1,1-1 1,-1 1 0,0 0 0,0-1-1,0 1 1,0-1 0,0 0-1,1 0 1,-1 0 0,0 0-1,0 0 1,0 0 0,1-1-1,-1 1 1,0-1 0,0 1-1,0-1 1,0 0 0,3-2-1,6-3 18,0-1-1,-1 0 1,0 0-1,0-2 0,12-12 1,-21 20-10,41-44 233,45-64 0,-1 1 93,-44 58-292,-42 51-38,0-1-1,0 0 0,0 0 0,0 0 0,0 0 0,0 0 0,0 0 0,0 0 0,0 0 1,0 0-1,0 1 0,0-1 0,0 0 0,1 0 0,-1 0 0,0 0 0,0 0 1,0 0-1,0 0 0,0 0 0,0 0 0,0 0 0,0 0 0,0 0 0,0 0 0,0 0 1,1 1-1,-1-1 0,0 0 0,0 0 0,0 0 0,0 0 0,0 0 0,0 0 1,0 0-1,0 0 0,0 0 0,1 0 0,-1 0 0,0 0 0,0 0 0,0 0 0,0 0 1,0-1-1,0 1 0,0 0 0,0 0 0,0 0 0,1 0 0,-1 0 0,0 0 0,0 0 1,0 0-1,0 0 0,0 0 0,0 0 0,0 0 0,0 0 0,-2 10-103,2-10 101,-10 42-334,-5 49-1,13-79 323,2 1 1,-1-1-1,1 0 0,1 0 0,0 1 0,1-1 1,1 0-1,-1 0 0,6 12 0,-7-21 35,0 0 0,1 0 0,-1 0 0,1 0 0,0 0 0,0 0 0,0 0-1,0 0 1,1-1 0,-1 1 0,1-1 0,-1 0 0,1 0 0,0 0 0,0 0 0,0 0 0,0 0 0,4 1 0,-4-3 5,0 1 1,0-1 0,0 1 0,1-1 0,-1 0 0,0 0 0,0 0 0,0-1 0,0 1 0,0-1 0,0 1 0,0-1 0,0 0 0,0 0-1,0-1 1,-1 1 0,1-1 0,0 1 0,-1-1 0,5-3 0,8-8 118,-1 0 1,-1-1-1,0-1 1,-1 0-1,0-1 1,-2 0-1,17-33 1,-11 15 117,-1-1 1,-2 0-1,9-40 1,-19 61-176,0 0 0,0-1 0,0-26 0,-3 39-91,0 1-1,0-1 1,0 1 0,0-1 0,-1 1 0,1-1-1,0 1 1,-1-1 0,1 1 0,-1 0-1,1-1 1,-1 1 0,-1-2 0,2 3-11,-1-1 1,1 1 0,0 0 0,-1 0-1,1-1 1,0 1 0,-1 0 0,1 0 0,-1-1-1,1 1 1,0 0 0,-1 0 0,1 0-1,-1 0 1,1 0 0,-1 0 0,1 0-1,-1 0 1,1 0 0,0 0 0,-1 0-1,1 0 1,-1 0 0,1 0 0,-1 0-1,1 1 1,-1-1 0,-2 1-82,1 1 1,-1 0-1,1 0 0,0-1 1,-1 1-1,1 1 0,0-1 1,0 0-1,0 0 0,-2 5 1,-2 3-65,1 0 0,0 0 0,1 0 0,-3 12 0,0 10-335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5.931"/>
    </inkml:context>
    <inkml:brush xml:id="br0">
      <inkml:brushProperty name="width" value="0.05" units="cm"/>
      <inkml:brushProperty name="height" value="0.05" units="cm"/>
    </inkml:brush>
  </inkml:definitions>
  <inkml:trace contextRef="#ctx0" brushRef="#br0">1 264 13651,'1'4'107,"1"0"0,0 0 1,1-1-1,-1 1 0,1-1 1,-1 1-1,1-1 0,0 0 0,0 0 1,0 0-1,1-1 0,-1 1 1,1-1-1,6 4 0,-7-5-61,1 0 0,-1-1 0,0 1 0,1-1 0,-1 1 0,1-1-1,-1 0 1,1 0 0,-1-1 0,0 1 0,1-1 0,-1 0 0,0 1 0,1-1 0,-1-1 0,0 1-1,0 0 1,0-1 0,3-2 0,13-7 159,-2-1 1,0-1-1,0 0 1,-2-1-1,21-23 0,-26 25-41,0 0-1,0-1 0,-1 0 0,-1-1 0,-1 1 1,0-1-1,10-29 0,-16 41-128,0-1 0,0 0 0,-1 1 0,1-1 1,-1 0-1,1 0 0,-1 1 0,0-1 0,0 0 0,0 0 0,-1 1 0,1-1 1,-1 0-1,1 1 0,-1-1 0,0 0 0,-2-4 0,2 6-20,-1-1 1,1 1-1,0 0 0,-1-1 1,1 1-1,-1 0 0,1 0 1,-1 0-1,0 0 0,0 0 1,1 0-1,-1 1 0,0-1 1,0 0-1,0 1 0,0-1 1,0 1-1,0 0 0,-2 0 1,-3 0-27,-1 0 1,0 1 0,1 0-1,-1 1 1,1-1 0,0 1-1,-1 1 1,1-1 0,0 1-1,0 1 1,-7 4 0,2 0-56,1 0 0,-1 2 0,2-1 1,-1 1-1,2 1 0,-1-1 0,-13 22 1,17-23 33,1 0 0,0 1 0,0 0 0,1 0 0,0 1 0,1-1 0,0 1 0,1 0 0,0 0 0,-1 17 0,3-25 31,0 0-1,0 0 0,0 0 1,0 1-1,1-1 0,-1 0 1,1 0-1,0 0 0,0 0 0,0 0 1,1 0-1,-1 0 0,1 0 1,-1-1-1,1 1 0,0-1 1,0 1-1,0-1 0,0 1 1,1-1-1,-1 0 0,0 0 1,1 0-1,0 0 0,-1-1 0,1 1 1,0-1-1,0 0 0,0 1 1,0-1-1,0-1 0,0 1 1,0 0-1,5 0 0,10 0-34,0 0-1,0 0 1,0-2-1,32-5 0,-43 5 27,29-4 853,68-18 0,-66 10-550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6.562"/>
    </inkml:context>
    <inkml:brush xml:id="br0">
      <inkml:brushProperty name="width" value="0.05" units="cm"/>
      <inkml:brushProperty name="height" value="0.05" units="cm"/>
    </inkml:brush>
  </inkml:definitions>
  <inkml:trace contextRef="#ctx0" brushRef="#br0">91 1 14371,'-12'33'1750,"-7"20"-1293,2 1-1,-10 63 1,21-79-429,1 1-1,2-1 1,1 1 0,5 41-1,-3-73-5,1 1-1,0-1 1,1 1-1,-1-1 1,2 0 0,-1 1-1,1-1 1,0 0-1,0 0 1,5 6-1,-6-10-12,0-1 0,1 1-1,-1-1 1,1 1 0,-1-1-1,1 0 1,0 0 0,0 0-1,0 0 1,0-1 0,0 1-1,0-1 1,0 0-1,1 0 1,-1 0 0,0 0-1,1 0 1,-1-1 0,1 0-1,-1 1 1,1-1 0,-1-1-1,0 1 1,5-1 0,6-2-106,1 0 0,-1-1 0,0-1 0,-1 0 0,1-1 0,-1-1 0,23-14 1,1-5-1301,42-37 0,-70 56 1176,-1-1-1,0 0 1,0-1 0,-1 1 0,8-12 0,3-14-523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7.290"/>
    </inkml:context>
    <inkml:brush xml:id="br0">
      <inkml:brushProperty name="width" value="0.05" units="cm"/>
      <inkml:brushProperty name="height" value="0.05" units="cm"/>
    </inkml:brush>
  </inkml:definitions>
  <inkml:trace contextRef="#ctx0" brushRef="#br0">245 6 11851,'-1'0'31,"1"0"1,0-1 0,0 1 0,0 0 0,0 0 0,0-1 0,0 1 0,0 0 0,0 0-1,0-1 1,-1 1 0,1 0 0,0 0 0,0 0 0,0-1 0,0 1 0,-1 0 0,1 0 0,0 0-1,0 0 1,0 0 0,-1-1 0,1 1 0,0 0 0,0 0 0,-1 0 0,1 0 0,0 0-1,0 0 1,-1 0 0,1 0 0,0 0 0,0 0 0,-1 0 0,1 0 0,0 0 0,0 0 0,-1 0-1,1 0 1,0 0 0,0 0 0,-1 0 0,-9 12 580,-7 24-15,15-32-314,-15 39 63,3-1 0,1 2 0,2 0 0,2 0 1,1 1-1,0 48 0,7-80-263,0 1 0,2 0 0,-1 0 0,2-1 0,0 1 0,4 15 0,2-13 5,-8-15-91,0-1 0,0 0 0,1 0 1,-1 0-1,0 0 0,0 0 0,0 1 0,1-1 0,-1 0 0,0 0 0,0 0 0,0 0 1,1 0-1,-1 0 0,0 0 0,0 0 0,1 0 0,-1 0 0,0 0 0,0 0 0,1 0 1,-1 0-1,0 0 0,0 0 0,0 0 0,1 0 0,-1 0 0,0 0 0,0 0 0,1 0 1,-1 0-1,0-1 0,0 1 0,1 0 0,0-2-22,0 1 1,0-1-1,0 1 0,0-1 1,-1 0-1,1 1 1,0-1-1,-1 0 0,1 0 1,-1 0-1,0 1 1,1-1-1,-1 0 0,0-2 1,0-11-142,-1-1 0,0 1 0,-1-1 0,-1 1 0,0 0 0,-1 0 0,-11-29 0,11 34 131,-1 1-1,1-1 1,-2 1 0,1 0 0,-1 0 0,-1 1 0,1 0 0,-1 0 0,-1 0 0,1 1 0,-2 0-1,-12-9 1,20 15 59,0 1-1,-1-1 1,1 0 0,-1 1-1,1-1 1,-1 1-1,1-1 1,-1 1-1,1-1 1,-1 1-1,1 0 1,-1 0 0,1 0-1,-1 0 1,1 0-1,-1 0 1,-1 1-1,2-1-4,1 1 0,-1-1 0,0 1 1,1-1-1,-1 1 0,1-1 0,-1 1 0,1 0 0,-1-1 0,1 1 0,0 0 0,-1-1 0,1 1 0,0 0 0,-1 0 0,1-1 0,0 1 0,0 0 0,-1 0 0,1-1 0,0 1 0,0 0 0,0 0 0,0-1 0,0 1 0,0 0 1,1 0-1,-1 0 0,0-1 0,0 1 0,1 0 0,-1 0 0,0-1 0,0 1 0,1 1 0,1 2 24,1 1 1,-1 0-1,0-1 0,1 1 1,0-1-1,0 0 0,1 0 1,-1 0-1,1 0 0,0 0 0,-1-1 1,2 0-1,-1 0 0,0 0 1,1 0-1,-1-1 0,1 0 1,0 1-1,0-2 0,0 1 1,0-1-1,10 2 0,-5-1-23,0-1 0,1 0-1,-1-1 1,0 0-1,1-1 1,-1 0 0,0 0-1,0-1 1,0 0 0,19-8-1,-4-2 20,0-1 0,27-19-1,-27 15-23,-24 16-13,1 0-1,0 0 1,-1 0 0,1 0 0,0 1 0,0-1 0,0 0-1,0 1 1,-1-1 0,1 1 0,0-1 0,4 1-1,-5 0 2,-1 1-1,1-1 1,0 0-1,-1 1 1,1-1-1,-1 0 1,1 1-1,0-1 1,-1 1-1,1-1 1,-1 1-1,1-1 1,-1 1-1,0 0 1,1-1-1,-1 1 1,0 0-1,1-1 1,-1 1-1,0 0 1,0-1-1,1 1 1,-1 0-1,0-1 1,0 1-1,0 0 1,0 0-1,0-1 1,0 1-1,0 0 1,0-1-1,0 1 1,0 0-1,-1 0 1,1 0-1,-3 18 64,-1-1 0,-7 22 0,7-28 3,0 1 1,1 0 0,0 0-1,1 0 1,1 0 0,0 18 0,1-31-63,0 1 0,0-1 1,0 1-1,0-1 0,0 1 0,0-1 1,0 1-1,0-1 0,0 1 1,0-1-1,1 1 0,-1-1 0,0 1 1,0-1-1,1 1 0,-1-1 0,0 1 1,1-1-1,-1 0 0,0 1 1,1-1-1,-1 0 0,1 1 0,-1-1 1,0 0-1,1 1 0,-1-1 1,2 0-1,-1 0 4,0 1 1,0-1-1,0-1 0,0 1 1,0 0-1,1 0 0,-1 0 1,0 0-1,0-1 0,0 1 1,0-1-1,0 1 0,1-1 1,34-25 174,-32 22-168,8-5 19,12-12-8,1 1-1,1 2 0,0 0 1,54-26-1,-75 42-46,0 1 0,0-1-1,0 1 1,0 0 0,0 0 0,1 1 0,-1-1-1,9 2 1,-12-1 12,-1 0 0,1 0 0,-1 1 0,1-1 0,-1 0-1,1 1 1,-1-1 0,1 1 0,-1 0 0,0-1 0,1 1 0,-1 0 0,0 0 0,0 0 0,1 0-1,-1 0 1,0 0 0,0 0 0,0 0 0,0 1 0,-1-1 0,1 0 0,0 0 0,0 1 0,-1-1-1,1 1 1,-1-1 0,1 1 0,-1-1 0,0 1 0,1-1 0,-1 2 0,0 0 15,0 0-1,0 0 1,1-1 0,-1 1-1,1 0 1,0-1 0,-1 1 0,1 0-1,0-1 1,3 4 0,-3-5 3,-1 0-1,1-1 1,0 1 0,0-1-1,0 1 1,0-1 0,0 1-1,0-1 1,0 0 0,0 1 0,0-1-1,0 0 1,1 0 0,-1 0-1,0 0 1,0 0 0,0 0-1,0 0 1,0 0 0,0-1-1,0 1 1,0 0 0,0-1-1,0 1 1,0 0 0,0-1-1,0 1 1,0-1 0,1 0 0,14-8 134,1-1 0,25-19 0,19-12 16,-54 37-164,-1 1 0,1 0 0,-1 1 0,1-1 0,0 1-1,0 1 1,0-1 0,7 0 0,-12 2-6,0 0 1,0 0-1,0 0 0,0 0 0,0 1 1,0-1-1,-1 0 0,1 1 1,0-1-1,0 1 0,0 0 0,-1 0 1,1-1-1,0 1 0,-1 0 0,1 1 1,-1-1-1,1 0 0,-1 0 1,1 1-1,-1-1 0,0 0 0,0 1 1,0-1-1,0 1 0,0 0 1,0-1-1,0 1 0,0 2 0,2 5-43,0 0 0,-1 1 0,0-1-1,1 17 1,2 10-520,-5-36 575,0 1 0,0-1 0,0 0 1,0 0-1,0 0 0,0 0 0,1 1 0,-1-1 0,0 0 0,0 0 0,0 0 1,0 0-1,0 0 0,0 1 0,0-1 0,0 0 0,0 0 0,0 0 1,0 0-1,1 0 0,-1 0 0,0 1 0,0-1 0,0 0 0,0 0 0,0 0 1,0 0-1,1 0 0,-1 0 0,0 0 0,0 0 0,0 0 0,0 0 0,1 0 1,-1 0-1,0 0 0,0 0 0,0 0 0,0 0 0,1 0 0,-1 0 0,0 0 1,0 0-1,0 0 0,0 0 0,0 0 0,1 0 0,-1 0 0,0 0 0,0 0 1,0 0-1,0-1 0,7-6-64,-1-5-31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7.966"/>
    </inkml:context>
    <inkml:brush xml:id="br0">
      <inkml:brushProperty name="width" value="0.05" units="cm"/>
      <inkml:brushProperty name="height" value="0.05" units="cm"/>
    </inkml:brush>
  </inkml:definitions>
  <inkml:trace contextRef="#ctx0" brushRef="#br0">148 94 10658,'0'-1'109,"0"0"-1,1 0 1,-1 0 0,0 0-1,0 0 1,0 0-1,0 0 1,0 0 0,0 1-1,0-1 1,-1 0-1,1 0 1,0 0 0,0 0-1,-1 0 1,1 0-1,0 0 1,-1 1 0,1-1-1,-1 0 1,1 0-1,-1 1 1,0-1 0,1 0-1,-1 1 1,1-1-1,-1 0 1,0 1 0,-1-1-1,0 0 44,1 1 0,-1 0 0,0-1 0,0 1 0,0 0 0,1 0 1,-1 1-1,0-1 0,0 0 0,0 1 0,1-1 0,-1 1 0,0-1 0,-1 2 0,-6 2 178,1 0 0,0 0 0,-1 1 0,-13 12-1,-12 21 76,32-35-387,-1 0 0,1 1 0,0-1 0,0 1 0,0-1 0,1 1-1,0 0 1,-1 0 0,1 0 0,-1 5 0,2-8-16,1-1 1,-1 1-1,0 0 0,0 0 1,0 0-1,0-1 1,1 1-1,-1 0 0,0 0 1,1-1-1,-1 1 1,0 0-1,1 0 0,-1-1 1,1 1-1,-1-1 0,1 1 1,0 0-1,-1-1 1,1 1-1,0-1 0,-1 1 1,1-1-1,0 0 0,-1 1 1,1-1-1,0 0 1,0 1-1,-1-1 0,1 0 1,0 0-1,0 0 1,0 0-1,0 0 0,-1 0 1,1 0-1,0 0 0,0 0 1,0 0-1,-1 0 1,1 0-1,1-1 0,36-8 44,16-11-5,-37 12-39,1 1 0,0 1 0,0 1-1,1 0 1,-1 1 0,29-2-1,-44 6-12,0 0 1,0 0-1,0 1 0,0-1 0,1 1 0,-1 0 1,0-1-1,0 1 0,0 1 0,0-1 0,-1 0 1,4 3-1,-4-3 18,-1 0-1,1 0 1,-1 1 0,0-1 0,0 0 0,1 1-1,-1-1 1,0 1 0,0 0 0,-1-1 0,1 1 0,0 0-1,0 0 1,-1-1 0,1 1 0,-1 0 0,0 0 0,1 0-1,-1-1 1,0 4 0,1-16 234,1 0 0,0 0 1,1 1-1,5-15 0,2-7-169,-8 20-111,-1 6-71,1 0 1,-1 0-1,1 0 0,0 1 1,0-1-1,1 1 0,-1-1 1,5-5-1,-6 11-2,1-1 1,-1 1-1,0 0 0,1-1 1,-1 1-1,0 0 0,1 0 1,-1 0-1,1 0 0,-1 0 1,0 0-1,1 0 0,-1 0 1,1 0-1,-1 1 0,0-1 1,1 1-1,-1-1 0,0 1 1,0-1-1,3 2 0,10 3-1080,-10-5 1077,0 1 0,0-1 0,0 0 0,1-1 0,-1 1 0,0-1 0,0 0 0,0 0 0,-1 0 0,7-3 0,21-10-592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7.399"/>
    </inkml:context>
    <inkml:brush xml:id="br0">
      <inkml:brushProperty name="width" value="0.05" units="cm"/>
      <inkml:brushProperty name="height" value="0.05" units="cm"/>
    </inkml:brush>
  </inkml:definitions>
  <inkml:trace contextRef="#ctx0" brushRef="#br0">225 0 14235,'-12'2'104,"-1"-1"0,1 1 0,0 1 0,0 1 0,0-1 0,1 2 0,-1-1 0,1 2 0,0 0 0,-14 9 0,19-11-109,0 1 0,-1-1 0,2 1 0,-1 1 0,1-1-1,0 1 1,0 0 0,0 0 0,1 0 0,0 0 0,0 1 0,0 0 0,1 0 0,0 0 0,1 0-1,0 0 1,-3 14 0,5-19 3,-1 1-1,1-1 1,0 0-1,0 0 1,0 0 0,1 0-1,-1 0 1,0 0-1,1 0 1,-1 1-1,1-1 1,0 0-1,0 0 1,0-1 0,0 1-1,0 0 1,0 0-1,0 0 1,1-1-1,-1 1 1,0-1-1,3 2 1,-2-1 3,0-1 1,0 0-1,0 0 0,1 0 0,-1 0 1,0 0-1,1-1 0,-1 1 0,0-1 1,1 0-1,-1 0 0,1 1 1,-1-1-1,1-1 0,-1 1 0,1 0 1,-1-1-1,0 1 0,4-2 1,6-2 17,0-1 1,0-1 0,0 0 0,0 0 0,-1-1 0,0-1 0,-1 0 0,12-11-1,-8 6 183,0-1-1,-1-1 0,-1 0 1,19-30-1,-25 34 204,-7 12 153,-8 19-90,6-11-466,1 0 0,0 0 0,0 0 0,1 0 0,0 1 0,1-1 0,-1 0 0,2 1 0,-1-1 0,4 13-1,-4-21-1,1 0-1,-1 1 0,1-1 0,0 0 0,0 0 0,-1 0 0,1 0 0,0 0 1,0 0-1,0 0 0,0 0 0,0 0 0,0 0 0,0-1 0,0 1 0,0 0 0,1-1 1,-1 1-1,0-1 0,0 1 0,1-1 0,-1 0 0,0 1 0,1-1 0,-1 0 0,0 0 1,1 0-1,-1 0 0,0 0 0,1 0 0,1-1 0,5 0 4,-1-1 1,1 0-1,-1 0 0,9-5 0,-11 5-1,94-48 82,-77 37-79,0 0-1,2 2 1,0 1-1,27-9 1,-49 19-18,1-1 1,-1 1 0,0-1-1,1 1 1,-1 0 0,1 0 0,-1 0-1,0 0 1,1 0 0,-1 1 0,5 0-1,-6 0 5,0-1-1,0 1 0,1 0 0,-1-1 0,0 1 1,0 0-1,0 0 0,0 0 0,0 0 0,0 0 1,-1 0-1,1 0 0,0 0 0,0 0 0,-1 0 1,2 2-1,0 4-28,-1-1 1,1 1-1,-1 0 0,-1 0 1,1 0-1,-2 12 0,1-12 21,0-1 0,0 1-1,1-1 1,-1 1-1,1-1 1,3 11-1,-3-16 19,0 0 0,-1 0 0,1 0 0,0 0 0,0-1 0,0 1 0,0 0 0,0 0 0,0 0 0,0-1 0,0 1 0,0 0 0,0-1 0,0 1 0,0-1 0,0 0 0,0 1 0,1-1 0,-1 0 0,0 0 0,0 1 0,0-1 0,1 0 0,-1 0 0,0 0 0,0-1 0,1 1 0,-1 0 0,0 0 0,0-1 0,0 1 0,0-1 0,1 1 0,-1-1 0,1 0 0,7-3 13,0 0 0,-1-1-1,10-7 1,-16 11-14,66-48-16,28-18-439,-95 66 431,0 0-1,0 0 1,0 0-1,0 1 1,0-1-1,0 1 1,0-1-1,0 0 1,0 1 0,0 0-1,0-1 1,0 1-1,1 0 1,-1-1-1,0 1 1,0 0 0,0 0-1,1 0 1,-1 0-1,0 0 1,0 0-1,0 1 1,1-1 0,-1 0-1,0 1 1,0-1-1,2 1 1,-2 1-13,0 0 1,0-1 0,0 1-1,0 0 1,-1 0-1,1 0 1,0 0-1,-1-1 1,1 1 0,-1 0-1,0 0 1,0 0-1,0 0 1,0 0-1,0 3 1,-2 17-101,1-17 120,1 0 0,0 0-1,-1 0 1,2 0-1,-1 0 1,1 5-1,-1-10 14,0 1 0,0-1-1,1 0 1,-1 1 0,0-1 0,0 0-1,0 0 1,0 1 0,1-1 0,-1 0-1,0 0 1,0 1 0,0-1-1,1 0 1,-1 0 0,0 0 0,1 1-1,-1-1 1,0 0 0,0 0-1,1 0 1,-1 0 0,0 0 0,1 1-1,-1-1 1,0 0 0,1 0-1,-1 0 1,0 0 0,1 0 0,-1 0-1,0 0 1,0 0 0,1 0-1,-1 0 1,0-1 0,1 1 0,-1 0-1,0 0 1,1 0 0,-1 0 0,0 0-1,0 0 1,1-1 0,-1 1-1,14-9 1,-13 8-8,14-12-52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8.420"/>
    </inkml:context>
    <inkml:brush xml:id="br0">
      <inkml:brushProperty name="width" value="0.05" units="cm"/>
      <inkml:brushProperty name="height" value="0.05" units="cm"/>
    </inkml:brush>
  </inkml:definitions>
  <inkml:trace contextRef="#ctx0" brushRef="#br0">151 144 12579,'-2'0'81,"1"0"0,-1 1 0,0-1 0,0 1 0,0-1 1,1 1-1,-1-1 0,0 1 0,1 0 0,-1 0 0,1 0 1,-1 0-1,1 0 0,-1 0 0,1 1 0,-1-1 0,1 0 0,-2 4 1,-18 30 178,20-32-193,-18 36 559,2 1-1,-16 61 0,25-72-349,2 0 0,1 1 1,1 0-1,0 43 0,4-70-241,0 0 0,0 0-1,0 0 1,1 0 0,-1 0 0,1 0-1,0 0 1,0 0 0,0 0 0,0 0 0,1-1-1,1 5 1,-2-6-19,1 0 1,-1 1-1,1-1 0,-1 0 0,1 0 0,-1 0 0,1 0 1,-1 0-1,1 0 0,0 0 0,0-1 0,0 1 1,-1-1-1,1 1 0,0-1 0,0 0 0,0 0 1,0 1-1,0-1 0,2-1 0,7 0 2,0-1-1,0 0 0,0 0 0,0-1 0,-1-1 1,1 0-1,-1 0 0,17-11 0,-5 2 5,0-2 0,33-29-1,-28 19-5,-2-1 0,-1-2 0,36-52-1,46-99 25,-98 165-39,8-17 4,0 0-1,17-50 1,-32 80-6,-1-1 0,1 1 0,-1-1 0,0 0 0,1 1 0,-1-1 1,0 1-1,0-1 0,0 0 0,0 1 0,0-1 0,-1-2 0,-4 5-13,-4 14 1,-9 25 76,1 1 1,3 0-1,1 1 0,2 1 1,2-1-1,2 2 0,2-1 1,2 1-1,3 61 0,7-57 169,-7-46-235,0 0 0,1-1 0,-1 1 1,1 0-1,-1-1 0,1 1 0,0-1 0,-1 1 0,1-1 0,0 1 0,0-1 1,0 0-1,0 1 0,1-1 0,-1 0 0,0 0 0,0 0 0,1 0 1,-1 0-1,1 0 0,-1 0 0,1 0 0,1 1 0,-2-2-14,-1 0 0,1 0 0,-1 0 0,0 0 0,1 0 0,-1 0 0,0 0-1,1 0 1,-1 0 0,0 0 0,1 0 0,-1 0 0,0 0 0,1-1 0,-1 1 0,0 0 0,1 0-1,-1 0 1,0 0 0,1 0 0,-1-1 0,0 1 0,0 0 0,1 0 0,-1-1 0,0 1 0,0 0 0,0 0-1,1-1 1,-1 1 0,0 0 0,0-1 0,1-13-463,-9-14-220,-9-5 90,-2 1 0,-34-47 0,7 13 1017,45 63-324,-1 1 0,1 0 1,0 0-1,0 0 0,0-1 0,0 1 0,0 0 1,0-5-1,1 7-49,0-1 1,0 1-1,0-1 1,0 1-1,0-1 1,0 0-1,0 1 1,1-1-1,-1 1 1,0-1-1,0 1 1,1-1-1,-1 1 1,0-1-1,1 1 1,-1 0-1,1-1 1,-1 1-1,0-1 1,1 1-1,-1 0 1,1-1-1,-1 1 1,1 0-1,-1 0 1,1-1-1,-1 1 0,1 0 1,-1 0-1,1 0 1,0 0-1,-1 0 1,1 0-1,-1 0 1,1 0-1,-1 0 1,1 0-1,0 0 1,0 0-1,9 0 226,0 1-1,0 0 0,0 1 1,12 3-1,29 4-113,-35-8-202,0-1-1,-1 0 0,1-1 1,0-1-1,22-5 0,-3-5-99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9.051"/>
    </inkml:context>
    <inkml:brush xml:id="br0">
      <inkml:brushProperty name="width" value="0.05" units="cm"/>
      <inkml:brushProperty name="height" value="0.05" units="cm"/>
    </inkml:brush>
  </inkml:definitions>
  <inkml:trace contextRef="#ctx0" brushRef="#br0">53 139 13691,'1'14'335,"0"1"0,-1 0 0,0-1 0,-1 1 0,-1-1 0,0 1-1,-5 16 1,-3 20 153,-5 38 199,-3 29 211,20-100-731,-2-18-164,0 0 1,0 0-1,0 0 0,0 0 0,1 0 1,-1 0-1,0 0 0,0 0 0,0 1 1,1-1-1,-1 0 0,0 0 0,0 0 0,0 0 1,0 0-1,1 0 0,-1 0 0,0 0 1,0 0-1,0 0 0,1 0 0,-1 0 1,0 0-1,0-1 0,0 1 0,1 0 1,-1 0-1,0 0 0,0 0 0,0 0 1,0 0-1,1 0 0,-1 0 0,0-1 0,0 1 1,0 0-1,0 0 0,0 0 0,0 0 1,1-1-1,17-26 62,102-270-347,-74 170-49,-41 114 270,15-35-123,-19 46 162,1-1 0,-1 0 1,1 1-1,0-1 0,0 1 0,0 0 0,0-1 0,0 1 1,0 0-1,1 0 0,-1 0 0,6-2 0,-7 3 14,0 1-1,-1 0 1,1 0-1,0 0 1,0-1-1,0 1 1,0 0-1,0 0 1,0 0-1,0 1 1,0-1-1,0 0 1,0 0-1,0 0 1,0 1-1,0-1 1,0 0-1,-1 1 1,1-1-1,0 1 1,0-1-1,0 1 1,-1-1-1,1 1 1,0 0-1,-1-1 1,1 1-1,0 0 1,0 0-1,17 29-97,-15-24 82,7 12 32,-1 0 0,-1 1 0,12 37 0,-19-51 39,0-1 1,0 1-1,0 0 0,0 0 1,-1 0-1,0 0 1,0 0-1,0 0 1,-1 0-1,0 0 0,0 0 1,0 0-1,0 0 1,-1-1-1,1 1 0,-1 0 1,-1-1-1,1 0 1,-1 1-1,1-1 1,-7 7-1,3-6 11,1 0 1,-1 0-1,-1 0 1,1-1-1,-1 0 1,0 0-1,0 0 1,0-1-1,0 0 1,0-1-1,-1 1 1,1-2-1,-1 1 1,-12 1-1,15-3-116,0 0 0,0 0 1,0 0-1,0-1 0,0 1 0,0-1 0,0-1 0,0 1 0,0-1 0,1 1 0,-1-1 0,0-1 1,1 1-1,0-1 0,-1 1 0,1-1 0,0 0 0,0-1 0,1 1 0,-1-1 0,1 0 1,-1 0-1,-2-5 0,4 7-86,1 0 0,-1-1-1,1 1 1,-1-1 0,1 1 0,0-1 0,0 1 0,0-1-1,0 0 1,1 1 0,-1-1 0,1 0 0,0 0 0,0 1 0,0-1-1,0 0 1,0 0 0,0 0 0,1 1 0,-1-1 0,1 0-1,0 1 1,0-1 0,0 0 0,0 1 0,3-5 0,-1 3-88,0 1 1,1-1-1,0 1 0,-1 0 1,1 0-1,0 0 1,0 1-1,1-1 1,-1 1-1,0 0 0,1 0 1,0 0-1,-1 1 1,9-2-1,21-3-732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09.704"/>
    </inkml:context>
    <inkml:brush xml:id="br0">
      <inkml:brushProperty name="width" value="0.05" units="cm"/>
      <inkml:brushProperty name="height" value="0.05" units="cm"/>
    </inkml:brush>
  </inkml:definitions>
  <inkml:trace contextRef="#ctx0" brushRef="#br0">68 180 8258,'4'-6'287,"0"1"1,0-1 0,-1 0 0,0 1-1,0-2 1,-1 1 0,0 0-1,0 0 1,0-1 0,1-8-1,-3 14-227,0 1-1,0-1 1,0 1-1,0-1 0,0 1 1,0 0-1,0-1 1,0 1-1,0-1 0,0 1 1,0-1-1,0 1 0,0 0 1,0-1-1,0 1 1,0-1-1,0 1 0,-1 0 1,1-1-1,0 1 1,0-1-1,-1 1 0,1 0 1,0-1-1,0 1 0,-1 0 1,1-1-1,0 1 1,-1 0-1,1 0 0,0-1 1,-1 1-1,1 0 1,-1 0-1,1 0 0,0 0 1,-1-1-1,1 1 1,-1 0-1,1 0 0,-1 0 1,1 0-1,0 0 0,-1 0 1,1 0-1,-1 0 1,0 0-1,0 1 26,-1-1 0,1 1-1,-1 0 1,1 0 0,-1-1-1,1 1 1,0 0 0,-1 0 0,1 0-1,0 0 1,-1 2 0,-7 8 35,1 1 0,0 1 0,1-1 0,0 1 0,2 0 0,-1 1-1,1-1 1,1 1 0,0 0 0,1 0 0,1 1 0,0-1 0,1 0 0,1 27 0,0-41-110,0 1-1,1 0 1,-1-1-1,0 1 1,0 0 0,0-1-1,0 1 1,1 0-1,-1-1 1,0 1 0,1 0-1,-1-1 1,0 1 0,1-1-1,-1 1 1,1-1-1,-1 1 1,1-1 0,-1 1-1,1-1 1,-1 1-1,1-1 1,-1 1 0,1-1-1,0 0 1,-1 0-1,1 1 1,0-1 0,-1 0-1,1 0 1,0 0-1,-1 1 1,1-1 0,0 0-1,-1 0 1,1 0 0,0 0-1,0 0 1,-1-1-1,1 1 1,0 0 0,-1 0-1,1 0 1,0-1-1,-1 1 1,2-1 0,1 0 32,1-1 0,0 0 0,-1 0 0,1 0 0,-1 0 0,0-1 0,4-2 0,4-8 68,0 1 0,-1-1 0,0-1 0,9-17-1,29-63 197,-39 75-285,-3 6 0,-6 13-15,-6 23 15,2-6-15,-7 49 38,10-61-25,1 0 0,0 0 0,0 0 0,0-1 0,1 1 0,-1 0 0,1 0 1,1-1-1,-1 1 0,0 0 0,3 4 0,-3-8-5,0 1 0,0-1 0,0 0 0,0 1 0,0-1 0,1 0 0,-1 0 0,0 0 0,0 0 0,1 0 1,-1 0-1,1 0 0,-1-1 0,1 1 0,-1 0 0,1-1 0,0 1 0,-1-1 0,1 0 0,0 1 0,-1-1 0,1 0 0,0 0 0,-1 0 0,1 0 0,0 0 0,-1-1 0,1 1 0,0 0 0,1-2 0,6 0 47,-1-1 0,-1 0-1,1-1 1,12-7 0,1-2-43,1-2 0,-2 0 1,0-2-1,0 0 0,-2-1 0,0-1 0,-1 0 1,-2-1-1,1-1 0,-2-1 0,14-29 1,-21 28-170,-8 17 38,-7 13-3,0 4 103,1 0 1,0 0-1,0 1 1,1 1 0,1-1-1,-5 16 1,0 4 93,-7 44-1,15-64-51,0-1 0,1 0 1,0 0-1,1 0 0,0 0 0,4 20 0,-4-28-22,1 0 0,0-1 0,-1 1 1,1-1-1,0 1 0,0-1 0,1 1 0,-1-1 0,0 1 0,1-1 0,-1 0 0,1 0 1,0 0-1,0 0 0,0 0 0,0 0 0,0-1 0,0 1 0,0 0 0,1-1 1,-1 0-1,1 0 0,-1 1 0,1-1 0,-1-1 0,1 1 0,0 0 0,-1-1 0,1 1 1,0-1-1,-1 0 0,6 0 0,3-1 2,-1-1 0,0 0 0,1 0 0,-1-1 0,0 0 0,-1-1 0,1 0 0,-1 0 0,1-1 0,15-12 0,-2 1-12,-2-2 0,38-38 1,-44 39-40,-1 1 0,17-29-1,-25 36 16,-1 0-1,0 0 1,-1 0-1,0-1 1,-1 1-1,0-1 0,3-13 1,-6 21 23,0 1 0,0-1 0,1 1 0,-1 0 0,0-1 1,0 1-1,-1-1 0,1 1 0,0-1 0,0 1 0,-1 0 0,1-1 0,-1 1 0,0-2 1,1 3 2,0-1 0,-1 1 0,1 0 0,-1-1 0,1 1 0,0 0 0,-1-1 0,1 1 0,-1 0 0,1 0 0,-1-1 0,1 1 0,-1 0 0,1 0 0,-1 0 0,1 0 0,-1-1 0,1 1 0,-1 0 0,1 0 0,-1 0 0,1 0 0,-1 0 0,0 0 0,0 1 0,-2-1 6,0 2-1,0-1 1,1 0-1,-1 0 1,0 1-1,0-1 1,1 1 0,-1 0-1,1 0 1,-1 0-1,-1 3 1,-8 8 59,2 0 1,0 0 0,1 1 0,0 0 0,1 1 0,1 0 0,0 1 0,1-1 0,0 1 0,2 0 0,-5 29-1,8-44-83,1 0 0,0 0 0,0 0 0,-1 0 0,1 0 0,0 0 0,0 0 0,0 0 0,0 0 0,0 0 0,1 0 0,-1 0 0,0 0 0,0 0 0,1 0 0,-1 0 0,1 0 0,-1-1 0,1 1-1,-1 0 1,1 0 0,-1 0 0,1 0 0,0 0 0,0-1 10,0 1-1,0-1 1,0 0-1,0 0 1,0 0 0,0 0-1,0 0 1,0-1-1,0 1 1,0 0-1,-1 0 1,1 0-1,0-1 1,0 1 0,0-1-1,0 1 1,0-1-1,-1 1 1,1-1-1,1 0 1,4-4-40,0 0-1,0 0 1,-1 0-1,10-13 1,8-17-202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0.126"/>
    </inkml:context>
    <inkml:brush xml:id="br0">
      <inkml:brushProperty name="width" value="0.05" units="cm"/>
      <inkml:brushProperty name="height" value="0.05" units="cm"/>
    </inkml:brush>
  </inkml:definitions>
  <inkml:trace contextRef="#ctx0" brushRef="#br0">25 1 14683,'-9'0'1280,"2"7"-960,2 5-135,2 0 487,4 1-664,3-1 40,9-2-80,10 0-88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0.540"/>
    </inkml:context>
    <inkml:brush xml:id="br0">
      <inkml:brushProperty name="width" value="0.05" units="cm"/>
      <inkml:brushProperty name="height" value="0.05" units="cm"/>
    </inkml:brush>
  </inkml:definitions>
  <inkml:trace contextRef="#ctx0" brushRef="#br0">376 23 15347,'-7'0'561,"-1"-1"-1,0 0 0,1 0 0,-8-3 1,-13-3 270,25 7-732,-69-8 1049,65 7-1130,0 1-1,0 0 0,0 0 1,1 1-1,-1 0 1,0 0-1,0 1 1,-7 2-1,14-3-20,-1-1 0,1 0 0,-1 0 0,0 0 0,1 1 0,-1-1-1,1 0 1,-1 1 0,1-1 0,-1 0 0,1 1 0,0-1 0,-1 1-1,1-1 1,-1 1 0,1-1 0,0 1 0,-1-1 0,1 1 0,0-1-1,0 1 1,-1-1 0,1 1 0,0-1 0,0 1 0,0 0 0,0-1-1,0 1 1,0-1 0,0 1 0,0 0 0,0-1 0,0 1 0,0-1-1,0 1 1,0 0 0,0-1 0,1 1 0,-1-1 0,0 1 0,0-1-1,1 1 1,-1-1 0,0 1 0,1-1 0,-1 1 0,1-1 0,-1 1-1,0-1 1,1 1 0,-1-1 0,1 0 0,-1 1 0,1-1 0,0 1-1,35 23-122,-31-21 115,8 4 10,7 4-57,0 1 0,-1 1 0,-1 0 1,23 23-1,-37-32 42,0 0-1,0 0 1,-1 1-1,1-1 1,-1 1-1,0 0 1,-1 0-1,1 0 1,-1 0-1,0 0 1,0 0-1,-1 1 1,0-1-1,0 1 1,0-1-1,0 1 1,-1-1-1,0 1 1,0 0-1,0-1 1,-1 1-1,0-1 1,-2 9-1,0-7 28,0 1-1,-1-1 0,1 0 1,-1 0-1,-1-1 0,0 1 1,1-1-1,-2 0 0,1 0 1,-1 0-1,0-1 0,0 0 1,-10 6-1,-3 1 27,0 0 0,-1-2 0,-33 13 0,24-13 27,1-2 0,-34 6 1,4-5-4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1.193"/>
    </inkml:context>
    <inkml:brush xml:id="br0">
      <inkml:brushProperty name="width" value="0.05" units="cm"/>
      <inkml:brushProperty name="height" value="0.05" units="cm"/>
    </inkml:brush>
  </inkml:definitions>
  <inkml:trace contextRef="#ctx0" brushRef="#br0">266 0 12171,'-30'2'1057,"-35"5"0,53-5-812,1 1 1,-1 1-1,0-1 0,1 2 0,-19 10 1,21-10-215,0 0 0,0 1 1,1 1-1,0-1 0,-7 9 1,13-13-32,-1 1 1,1-1 0,0 1 0,0-1 0,0 1 0,1 0 0,-1 0 0,1 0-1,-1 0 1,1 0 0,0 0 0,0 0 0,1 0 0,-1 0 0,1 0 0,-1 1-1,1-1 1,0 0 0,1 7 0,-1-9-3,1 1 1,-1-1-1,1 1 1,-1-1-1,1 1 1,0-1-1,0 0 0,0 1 1,0-1-1,0 0 1,0 0-1,0 0 0,0 0 1,1 0-1,-1 0 1,0 0-1,1 0 0,-1 0 1,0-1-1,1 1 1,-1 0-1,1-1 0,-1 1 1,1-1-1,-1 0 1,4 1-1,3 0-8,0-1-1,-1 0 1,1 0 0,9-1-1,71-13-159,-65 9 115,1 0 1,-1 2-1,1 1 0,0 1 0,30 2 1,-50 0 53,1 0 0,-1 0 0,1 1 0,-1 0 0,0-1 0,1 1 0,-1 1 0,0-1 0,0 1 0,-1-1 0,1 1 0,-1 0 0,1 0 0,-1 1 0,0-1 0,0 1 0,0 0 0,0-1 0,-1 1 0,0 0 0,0 1 0,0-1 0,0 0 0,1 5 0,-2-5 89,0 0 1,0 0-1,0 0 1,-1-1-1,1 1 1,-1 0-1,0 0 1,0 0 0,0 0-1,-1 0 1,1 0-1,-1 0 1,0 0-1,0 0 1,-1 0-1,1-1 1,-1 1-1,1 0 1,-1-1-1,-1 0 1,1 1-1,0-1 1,-1 0-1,1 0 1,-1 0-1,0 0 1,-6 4-1,4-4 46,0-1-1,-1 0 1,1 1-1,0-2 1,-1 1 0,0-1-1,1 0 1,-1 0-1,0 0 1,0-1-1,0 0 1,1 0-1,-1 0 1,0-1-1,-9-2 1,-9-2-349,0-2 1,-29-12 0,41 15-141,-11-5-374,16 6 181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1.612"/>
    </inkml:context>
    <inkml:brush xml:id="br0">
      <inkml:brushProperty name="width" value="0.05" units="cm"/>
      <inkml:brushProperty name="height" value="0.05" units="cm"/>
    </inkml:brush>
  </inkml:definitions>
  <inkml:trace contextRef="#ctx0" brushRef="#br0">23 0 15211,'-1'6'214,"0"0"1,0 0-1,0 0 0,-1 0 0,-2 8 0,-6 21 98,9-28-270,0 1 0,0-1 0,1 0 0,0 0 0,1 0 0,1 10 0,-2-15-35,1 0-1,0 0 0,-1 0 1,1-1-1,0 1 0,0 0 1,0 0-1,0 0 0,0-1 1,1 1-1,-1 0 0,0-1 0,1 1 1,-1-1-1,1 0 0,0 1 1,-1-1-1,1 0 0,0 0 1,0 0-1,0 0 0,0 0 1,0-1-1,0 1 0,0-1 1,3 1-1,1 0 22,0 0-1,0-1 1,0 0 0,0-1 0,0 1-1,0-1 1,0 0 0,8-3-1,48-19 165,-30 10-98,-16 7-65,1 1 1,-1 0 0,1 1-1,17-1 1,-28 4-29,0 1 1,1 0-1,-1 0 0,0 0 1,1 1-1,-1 0 0,0 1 1,0-1-1,1 1 0,-1 0 1,-1 1-1,1-1 0,0 1 1,6 4-1,-10-5 46,1-1-1,0 1 1,-1-1 0,1 0 0,0 0-1,0 0 1,0 0 0,0 0 0,0 0-1,0-1 1,0 0 0,0 1 0,0-1-1,0-1 1,3 1 0,4-2 108,-1 0 0,1-1 0,12-4 0,24-7-611,-10 7-540,-33 6 652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1.991"/>
    </inkml:context>
    <inkml:brush xml:id="br0">
      <inkml:brushProperty name="width" value="0.05" units="cm"/>
      <inkml:brushProperty name="height" value="0.05" units="cm"/>
    </inkml:brush>
  </inkml:definitions>
  <inkml:trace contextRef="#ctx0" brushRef="#br0">1 0 12259,'3'19'1312,"1"9"-1088,-1-8 1480,4-2 249,10-1-1249,19-10-392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2.459"/>
    </inkml:context>
    <inkml:brush xml:id="br0">
      <inkml:brushProperty name="width" value="0.05" units="cm"/>
      <inkml:brushProperty name="height" value="0.05" units="cm"/>
    </inkml:brush>
  </inkml:definitions>
  <inkml:trace contextRef="#ctx0" brushRef="#br0">31 0 13539,'-5'8'1694,"5"-7"-1648,-4 27 566,1 0 0,1 31-1,-1 8-196,-1-17-211,-2 14 367,3 67 0,3-130-560,-1-1 1,1 1-1,0-1 1,0 1-1,0-1 1,0 1-1,0-1 0,0 1 1,1-1-1,-1 0 1,0 1-1,0-1 1,0 1-1,0-1 1,0 1-1,1-1 1,-1 1-1,0-1 1,0 0-1,1 1 1,-1-1-1,0 1 1,1-1-1,-1 0 1,1 1-1,-1-1 0,0 0 1,1 0-1,0 1 1,0-1 4,-1 0-1,1 0 1,0-1 0,0 1-1,-1 0 1,1 0 0,0-1 0,0 1-1,-1 0 1,1-1 0,0 1-1,-1-1 1,1 1 0,0-1 0,0 0-1,24-28 248,-23 27-252,73-102 386,69-84 6,-127 168-424,-8 8-96,0 1 1,1 1-1,0-1 0,1 2 1,12-10-1,-22 18 76,-1 1 0,1-1-1,0 1 1,-1 0 0,1-1 0,0 1 0,0 0-1,0-1 1,-1 1 0,1 0 0,0 0 0,0 0 0,0 0-1,0 0 1,-1 0 0,3 0 0,-3 0 18,0 0 1,1 0-1,-1 1 0,0-1 1,1 0-1,-1 0 0,0 0 1,1 1-1,-1-1 1,0 0-1,0 1 0,1-1 1,-1 0-1,0 1 0,0-1 1,0 0-1,1 1 0,-1-1 1,0 0-1,0 1 1,0-1-1,0 0 0,0 1 1,0 0-1,0 1-31,0 0 0,0 0 0,0-1-1,0 1 1,0 0 0,-1 0 0,1 0 0,-1 0 0,0-1 0,1 1-1,-1 0 1,-1 2 0,-12 13-435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2.890"/>
    </inkml:context>
    <inkml:brush xml:id="br0">
      <inkml:brushProperty name="width" value="0.05" units="cm"/>
      <inkml:brushProperty name="height" value="0.05" units="cm"/>
    </inkml:brush>
  </inkml:definitions>
  <inkml:trace contextRef="#ctx0" brushRef="#br0">0 311 13251,'10'26'1072,"-2"-1"-800,-3-7-128,7-3 352,2-5-144,9-9-88,6-2-192,1-14 1073,6-2-1041,5-4 72,-3-7 72</inkml:trace>
  <inkml:trace contextRef="#ctx0" brushRef="#br0" timeOffset="1">339 0 13371,'-9'44'441,"1"0"0,-1 55 0,9-76-370,0 0-1,1 1 1,2-1 0,0 0-1,2 0 1,7 23 0,-10-39-53,1 1 0,1-1 1,-1 0-1,10 13 0,-13-19-31,1 1 1,0-1-1,0 0 0,0 0 1,0 1-1,0-1 0,0 0 1,0 0-1,0 0 0,0 0 0,0 0 1,1 0-1,-1-1 0,0 1 1,1 0-1,-1-1 0,1 1 1,-1-1-1,1 1 0,-1-1 1,1 0-1,-1 1 0,1-1 0,-1 0 1,1 0-1,-1 0 0,1 0 1,-1 0-1,1-1 0,-1 1 1,3-1-1,-2 0-28,0-1-1,-1 1 1,1-1 0,-1 0-1,1 1 1,-1-1 0,0 0-1,1 0 1,-1 0 0,0 0-1,0 0 1,-1 0 0,1 0 0,0 0-1,-1 0 1,1 0 0,-1 0-1,1-1 1,-1 1 0,0 0-1,0 0 1,0-3 0,-1-5-79,1 0 0,-1 0 0,-4-15 0,-1 6 232,-1 0 1,0 0-1,-2 1 0,0 1 0,-1-1 1,-1 2-1,0-1 0,-2 1 0,0 1 1,0 0-1,-26-21 0,27 27 741,15 13-199,19 14-160,-13-13-508,0-1 0,1 0 1,-1 0-1,1-1 1,0-1-1,12 2 0,64 3-177,-36-7 122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7.830"/>
    </inkml:context>
    <inkml:brush xml:id="br0">
      <inkml:brushProperty name="width" value="0.05" units="cm"/>
      <inkml:brushProperty name="height" value="0.05" units="cm"/>
    </inkml:brush>
  </inkml:definitions>
  <inkml:trace contextRef="#ctx0" brushRef="#br0">181 232 14555,'-4'0'158,"-1"1"-1,0 0 0,0 0 1,1 0-1,-1 1 0,1-1 1,-1 1-1,1 0 1,0 1-1,0-1 0,-8 7 1,-3 2 176,-20 23 1,25-24-329,0 0 0,1 1 0,-9 15 0,15-21-19,0 0 0,1 0 0,-1 0 0,1 0 0,0 0 0,0 0 0,1 1 0,0-1 0,0 1 0,-1 10 0,2-15 11,0 0 1,0 1-1,0-1 0,0 0 0,0 0 0,1 0 1,-1 0-1,0 0 0,0 0 0,1 1 0,-1-1 0,1 0 1,-1 0-1,1 0 0,0 0 0,-1-1 0,1 1 1,0 0-1,0 0 0,-1 0 0,1 0 0,0-1 0,0 1 1,0 0-1,0-1 0,0 1 0,0-1 0,0 1 1,0-1-1,0 0 0,0 1 0,0-1 0,1 0 0,-1 0 1,0 1-1,0-1 0,0 0 0,0 0 0,0 0 0,0-1 1,1 1-1,-1 0 0,0 0 0,0 0 0,2-2 1,4 0-1,1 0 1,-1-1-1,0 0 1,-1 0 0,13-8-1,1-3 41,-1-1 1,0-1-1,-1-1 0,-1-1 0,-1 0 0,27-40 0,-21 25 193,-3-1-1,0-1 1,21-60 0,-37 87-126,0-1 0,0 0 1,-1 0-1,0 0 1,1-10-1,-5 6 122,-4 14-35,-8 21 18,8-6-194,0 0-1,2 0 1,0 1-1,1 0 1,0-1-1,0 26 1,3-30-45,0 0 1,1 0 0,0 0 0,0 0-1,2 0 1,-1 0 0,2-1 0,-1 1-1,12 21 1,-13-28-24,1 0 1,0 0-1,0-1 0,0 1 0,1-1 1,-1 0-1,1 0 0,0 0 0,1 0 1,-1-1-1,0 1 0,1-1 0,0 0 1,0-1-1,0 1 0,0-1 1,0 0-1,1 0 0,-1 0 0,11 1 1,11-3-177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3.742"/>
    </inkml:context>
    <inkml:brush xml:id="br0">
      <inkml:brushProperty name="width" value="0.05" units="cm"/>
      <inkml:brushProperty name="height" value="0.05" units="cm"/>
    </inkml:brush>
  </inkml:definitions>
  <inkml:trace contextRef="#ctx0" brushRef="#br0">233 93 12755,'-4'-3'417,"1"0"1,-1 0 0,0 1-1,0 0 1,0 0-1,-1 0 1,1 0 0,0 1-1,-1-1 1,1 1-1,-8-1 1,1 1-22,1 0-1,-1 0 1,-19 2-1,25 0-382,-1 0 0,1 0 0,-1 1-1,1 0 1,0 0 0,-1 0 0,1 0 0,1 1 0,-1 0-1,0 0 1,0 0 0,1 1 0,0-1 0,0 1 0,0 0-1,0 0 1,1 1 0,-5 6 0,5-7-28,1 0 1,-1 1-1,1-1 1,0 1-1,0 0 1,1 0-1,-1-1 1,1 1-1,0 0 1,1 0-1,-1 0 1,1 0-1,0 1 1,0-1-1,1 0 0,-1 0 1,1 0-1,0 0 1,0 0-1,3 7 1,-3-10 7,0 0 1,0 0-1,0 0 1,0 0-1,1 0 1,-1 0-1,0 0 1,1 0-1,-1-1 1,1 1-1,0 0 0,-1-1 1,1 0-1,0 1 1,0-1-1,0 0 1,0 0-1,0 0 1,4 1-1,-3-1 2,0-1 0,0 1 0,0-1 0,0 0 0,1 0 0,-1-1 0,0 1 0,0 0 0,0-1 0,0 0 0,1 0 0,3-2 0,5-2-4,-1-2 1,1 1-1,-1-1 1,-1-1 0,18-15-1,8-14 31,45-56-1,-52 57-28,-16 26-45,-13 10 49,0 0 1,0 0-1,1 0 1,-1 0-1,0 0 1,0 1-1,0-1 1,1 0-1,-1 0 1,0 0-1,0 0 1,0 0-1,0 1 1,1-1-1,-1 0 1,0 0-1,0 0 1,0 1-1,0-1 1,0 0-1,0 0 0,0 1 1,0-1-1,0 0 1,1 0-1,-1 0 1,0 1-1,0-1 1,0 0-1,0 0 1,0 1-1,0-1 1,-1 0-1,1 1 1,-5 31-105,5-30 109,-2 5-21,0 0 10,1 1 0,-1-1 0,1 1 0,1-1 0,0 13-1,0-18 14,0-1-1,0 0 0,1 0 0,-1 0 0,0 1 0,1-1 0,-1 0 0,1 0 0,-1 0 0,1 0 1,0 0-1,-1 0 0,1 0 0,0 0 0,0 0 0,0 0 0,0 0 0,-1-1 0,1 1 0,0 0 1,1-1-1,-1 1 0,0 0 0,0-1 0,0 1 0,0-1 0,0 0 0,1 1 0,-1-1 0,0 0 1,0 0-1,0 0 0,1 0 0,-1 0 0,0 0 0,0 0 0,1 0 0,-1 0 0,0-1 0,0 1 0,0 0 1,2-1-1,8-2 17,0 0 0,0-1 0,0 0-1,0-1 1,-1 0 0,12-7 0,57-44 138,2-1-170,-80 55 0,1 1 0,0 0 1,0 0-1,0 0 0,-1 0 0,1 1 0,0-1 0,0 0 0,0 1 0,0 0 1,0-1-1,0 1 0,0 0 0,3 0 0,-4 0 5,0 1-1,0 0 1,-1-1 0,1 1-1,0 0 1,0-1-1,-1 1 1,1 0 0,0 0-1,-1 0 1,1-1 0,-1 1-1,1 0 1,-1 0-1,1 0 1,-1 0 0,0 0-1,1 0 1,-1 0-1,0 0 1,0 0 0,0 0-1,0 0 1,0 0 0,0 0-1,0 0 1,0 0-1,-1 2 1,0 26-144,0-10 57,3 39-1,-1-55 98,-1 1 0,1 0-1,-1 0 1,1-1 0,0 1 0,0-1 0,1 1-1,-1-1 1,1 1 0,0-1 0,0 0 0,0 0 0,0 0-1,0 0 1,1 0 0,3 3 0,-4-5 2,1 1 1,0-1-1,-1 0 0,1 0 1,0-1-1,-1 1 0,1-1 1,0 1-1,0-1 1,0 0-1,0 0 0,0 0 1,-1 0-1,1-1 0,0 1 1,0-1-1,0 1 0,-1-1 1,1 0-1,0 0 1,-1-1-1,1 1 0,3-3 1,5-2 21,1-2 0,-1 1 0,15-14 0,18-26-354,-30 32 40,22-20 0,-35 35 252,-1-1 0,1 0 0,0 0 0,0 1 0,0-1 0,0 0 1,0 1-1,1-1 0,-1 1 0,0-1 0,0 1 0,0 0 0,0-1 0,1 1 0,1 0 0,-3 0 20,1 0-1,-1 0 0,1 0 0,-1 1 0,1-1 0,-1 0 0,1 0 0,-1 1 0,1-1 0,-1 0 0,0 1 0,1-1 0,-1 0 0,1 1 0,-1-1 0,0 1 0,0-1 0,1 1 0,-1-1 0,0 0 0,0 1 0,1-1 0,-1 1 0,0 0 0,1 5-25,0-1 0,0 1 0,-1-1 0,1 1 0,-2 7 1,1-2 152,0-10-88,0 9 102,1 0 0,0 0 0,0 0 0,5 16 0,-6-25-69,0 1-1,1-1 0,-1 0 1,1 1-1,-1-1 1,1 0-1,-1 0 0,1 0 1,0 0-1,0 0 1,0 0-1,-1 0 0,1 0 1,0 0-1,0 0 1,0 0-1,0 0 0,0 0 1,1-1-1,-1 1 0,0 0 1,0-1-1,0 1 1,1-1-1,-1 0 0,0 1 1,1-1-1,-1 0 1,0 0-1,0 0 0,1 0 1,-1 0-1,0 0 1,1 0-1,-1 0 0,0 0 1,1-1-1,-1 1 0,0 0 1,0-1-1,1 1 1,-1-1-1,0 0 0,0 1 1,0-1-1,1-1 1,13-8 291,1-3 58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4.277"/>
    </inkml:context>
    <inkml:brush xml:id="br0">
      <inkml:brushProperty name="width" value="0.05" units="cm"/>
      <inkml:brushProperty name="height" value="0.05" units="cm"/>
    </inkml:brush>
  </inkml:definitions>
  <inkml:trace contextRef="#ctx0" brushRef="#br0">56 1 14259,'14'178'2648,"40"185"0,-50-346-2584,3 25 101,20 59 1,-25-107-269,-4-11 26,-13-30-262,-3-1 0,-1 2 0,-44-74 1,16 46 311,49 70 360,7 4-136,18 3-41,-13 0-82,11-4-190,0 0-1,-1-1 0,1-2 1,-1 0-1,0-2 1,34-12-1,-16 5 101,29-5-152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4.964"/>
    </inkml:context>
    <inkml:brush xml:id="br0">
      <inkml:brushProperty name="width" value="0.05" units="cm"/>
      <inkml:brushProperty name="height" value="0.05" units="cm"/>
    </inkml:brush>
  </inkml:definitions>
  <inkml:trace contextRef="#ctx0" brushRef="#br0">5 81 14579,'-4'93'935,"4"-1"-1,22 174 0,-26-303-696,1-1 0,1 0 0,3 1 0,5-45 0,-2 56-186,0 0 0,2 0 0,1 0 0,2 1 0,0 0 0,21-40 0,-26 57-55,1 1-1,0-1 1,0 1 0,1 0 0,0 0-1,0 1 1,8-7 0,-11 11-8,-1 0 1,1 0-1,0 0 1,0 1-1,0-1 1,-1 1-1,1 0 1,0 0 0,1 0-1,-1 0 1,0 1-1,0-1 1,0 1-1,0-1 1,1 1-1,-1 0 1,0 1-1,0-1 1,0 0-1,0 1 1,1 0 0,-1 0-1,3 1 1,1 2-29,1 0 1,0 1-1,-1 0 1,0 0-1,-1 1 1,1 0-1,-1 0 1,0 1-1,0-1 1,-1 1-1,7 11 1,1 3-12,-2 1 1,18 41 0,-28-61 78,0 0-1,-1 0 1,1-1-1,0 1 1,-1 0-1,1 0 1,-1 0-1,0 0 1,0 0 0,1 0-1,-1 0 1,0 0-1,-1 0 1,1 0-1,0 0 1,-1-1-1,1 1 1,-1 0-1,1 0 1,-2 2-1,1-2 21,-1-1-1,0 1 0,0-1 1,0 1-1,0-1 0,0 1 1,0-1-1,0 0 0,0 0 1,-1 0-1,1 0 0,0-1 1,-1 1-1,1-1 0,-4 1 0,-132 20 723,61-11-529,59-7-281,7-1-199,-1 0-1,-22 0 1,34-2 204,0 0-1,-1 0 0,1 0 1,0 0-1,-1 0 1,1 0-1,-1 0 0,1 0 1,0 0-1,-1 0 1,1 0-1,0 0 0,-1-1 1,1 1-1,0 0 1,-1 0-1,1 0 0,0-1 1,-1 1-1,1 0 1,0 0-1,-1 0 0,1-1 1,0 1-1,0 0 1,-1-1-1,1 1 1,0 0-1,0-1 0,0 1 1,0 0-1,-1-1 1,1 0-1,3-11-377,-2 10 393,7-17-418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5.859"/>
    </inkml:context>
    <inkml:brush xml:id="br0">
      <inkml:brushProperty name="width" value="0.05" units="cm"/>
      <inkml:brushProperty name="height" value="0.05" units="cm"/>
    </inkml:brush>
  </inkml:definitions>
  <inkml:trace contextRef="#ctx0" brushRef="#br0">34 1 14715,'1'1'213,"0"1"-1,1-1 1,-1 0-1,0 1 1,0-1-1,0 1 1,0 0-1,0-1 1,-1 1-1,1 0 1,0 0-1,-1-1 1,1 4-1,0-1 46,7 16 19,12 35-77,-19-51-217,0 0 0,0 0 0,-1 0 0,1 0 0,-1 0 0,0 0 0,0 0 0,0 0 0,-1 0 0,1 0 0,-3 5 0,3-8-15,0-1-1,0 1 1,0-1-1,-1 1 1,1-1-1,0 1 1,-1-1-1,1 1 1,0-1-1,-1 1 1,1-1-1,0 0 1,-1 1 0,1-1-1,-1 0 1,1 1-1,-1-1 1,1 0-1,-1 0 1,1 1-1,-1-1 1,1 0-1,-1 0 1,1 0-1,-1 0 1,1 0-1,-1 0 1,1 0-1,-1 1 1,0-2-1,1 1 1,-1 0-1,1 0 1,-1 0-1,1 0 1,-1 0-1,1 0 1,-1-1 0,1 1-1,-1 0 1,1 0-1,-1-1 1,1 1-1,-1 0 1,1-1-1,0 1 1,-1 0-1,1-1 1,-1 0-1,-21-21-1039,8 3 613,-3-4-132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6.283"/>
    </inkml:context>
    <inkml:brush xml:id="br0">
      <inkml:brushProperty name="width" value="0.05" units="cm"/>
      <inkml:brushProperty name="height" value="0.05" units="cm"/>
    </inkml:brush>
  </inkml:definitions>
  <inkml:trace contextRef="#ctx0" brushRef="#br0">9 18 12187,'-7'-1'1304,"6"6"-832,1 3-184,7 0 800,1-2-352,7-2-255,8 1-49,2-8-128,6-3-48,4-5 0,3-1-24,3 2-192,4 3-248,-7 4 240,-3 6-56,-15 5-80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6.726"/>
    </inkml:context>
    <inkml:brush xml:id="br0">
      <inkml:brushProperty name="width" value="0.05" units="cm"/>
      <inkml:brushProperty name="height" value="0.05" units="cm"/>
    </inkml:brush>
  </inkml:definitions>
  <inkml:trace contextRef="#ctx0" brushRef="#br0">1 1 13347,'4'94'1798,"-5"-71"-1511,2 0 0,1 0 0,0 1-1,2-1 1,7 22 0,-11-42-241,1-1 0,0 1 0,0-1 0,0 1-1,0-1 1,1 0 0,-1 1 0,1-1 0,-1 0 0,1 0-1,0 0 1,3 3 0,-3-4-17,-1-1 0,0 1 0,1-1 1,-1 1-1,0-1 0,1 1 0,-1-1 0,0 0 0,1 0 0,-1 0 0,1 0 0,-1 0 0,0 0 1,1 0-1,-1 0 0,1 0 0,-1-1 0,0 1 0,1 0 0,-1-1 0,0 1 0,1-1 0,-1 0 1,0 1-1,0-1 0,2-1 0,12-9 198,0-1 0,15-15 0,-16 15-86,-1 0 0,19-12 0,-31 23-139,0 0-1,0 1 1,0-1 0,0 0 0,0 1-1,0-1 1,0 1 0,0-1-1,0 1 1,0-1 0,0 1-1,0 0 1,0-1 0,0 1-1,0 0 1,0 0 0,0 0-1,0 0 1,0 0 0,0 0-1,1 0 1,-1 0 0,0 1-1,0-1 1,0 0 0,0 0-1,0 1 1,0-1 0,0 1 0,0-1-1,0 1 1,0 0 0,0-1-1,-1 1 1,1 0 0,0-1-1,0 1 1,-1 0 0,1 0-1,0 0 1,-1 0 0,1 0-1,-1 0 1,1 0 0,-1 0-1,1 0 1,-1 0 0,0 0-1,1 0 1,-1 1 0,2 8-21,0 0 0,-1 0 0,0 0 0,-1 15 0,0-15-7,-7 119-412,5-133 35,3-8 358,6-8-70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7.160"/>
    </inkml:context>
    <inkml:brush xml:id="br0">
      <inkml:brushProperty name="width" value="0.05" units="cm"/>
      <inkml:brushProperty name="height" value="0.05" units="cm"/>
    </inkml:brush>
  </inkml:definitions>
  <inkml:trace contextRef="#ctx0" brushRef="#br0">135 265 12523,'-1'-3'226,"1"0"1,0 0 0,-1 0 0,1 0 0,-1 0-1,0 0 1,0 0 0,0 0 0,0 0 0,0 0-1,-1 1 1,1-1 0,-1 0 0,0 1 0,0 0-1,0-1 1,0 1 0,0 0 0,-1 0-1,1 0 1,-3-2 0,3 3-189,0 0 1,0 0-1,0 0 1,0 1-1,0-1 0,0 1 1,1-1-1,-1 1 1,0 0-1,-1-1 0,1 1 1,0 0-1,0 1 1,0-1-1,0 0 0,0 0 1,0 1-1,1-1 1,-1 1-1,0 0 0,0-1 1,0 1-1,0 0 0,0 0 1,1 0-1,-1 1 1,1-1-1,-1 0 0,1 1 1,-1-1-1,1 0 1,-1 1-1,0 2 0,-3 4-61,0 0-1,0 1 1,1 0-1,0 0 1,1 1 0,0-1-1,0 1 1,1-1-1,1 1 1,-1 0-1,1 0 1,1-1-1,0 1 1,2 18-1,-2-26 23,1 0 0,-1 0 1,0 0-1,1 0 0,-1 0 0,1 0 0,-1 0 0,1 0 0,0 0 0,0-1 0,0 1 0,0 0 0,0 0 1,0-1-1,1 1 0,-1-1 0,0 1 0,1-1 0,-1 0 0,1 0 0,2 2 0,-1-2 6,-1 0 0,0-1-1,0 1 1,0-1 0,0 0-1,1 1 1,-1-1 0,0 0-1,0-1 1,0 1 0,1 0-1,-1 0 1,0-1 0,0 0-1,0 1 1,0-1 0,0 0-1,0 0 1,3-1 0,8-6 39,0-1 0,-1 0 1,0 0-1,-1-1 1,0-1-1,18-21 1,48-77 521,-76 107-286,-7 8-201,-8 13-47,5-2 13,2-1 0,0 1 0,0 1 0,2-1 0,0 1 0,1 0 0,-2 32 0,5-49-39,1 0-1,0 0 1,0 0-1,0 0 1,0 0-1,0 0 1,0 0 0,0 0-1,0 0 1,0 0-1,0 0 1,1 0 0,-1 0-1,0 0 1,1 0-1,-1 0 1,0-1-1,1 1 1,-1 0 0,1 0-1,0 0 1,-1-1-1,1 1 1,0 0 0,-1 0-1,1-1 1,0 1-1,0-1 1,0 1-1,-1-1 1,1 1 0,0-1-1,0 1 1,0-1-1,0 0 1,0 1 0,0-1-1,0 0 1,0 0-1,0 0 1,0 0-1,0 0 1,0 0 0,0 0-1,0 0 1,0 0-1,1-1 1,6-1-212,0 0 0,0-1 0,0 0 0,13-7 0,-10 5-412,-8 3 529,0 1 0,0 0 0,0-1 0,0 0 0,0 0 0,0 0 0,2-2 0,3-7-382</inkml:trace>
  <inkml:trace contextRef="#ctx0" brushRef="#br0" timeOffset="1">192 0 15651,'0'17'1313,"0"-1"-945,0 3-160,3-5 528,2-3-240,-2-2 1448,-1 0-1648,-2-8 97,-7 0 63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7.562"/>
    </inkml:context>
    <inkml:brush xml:id="br0">
      <inkml:brushProperty name="width" value="0.05" units="cm"/>
      <inkml:brushProperty name="height" value="0.05" units="cm"/>
    </inkml:brush>
  </inkml:definitions>
  <inkml:trace contextRef="#ctx0" brushRef="#br0">33 5 16396,'-3'-5'1288,"-1"5"-1008,0 5-160,-1 6 520,1 5-208,0 3-280,1 2-72,1 2-40,-1-2-32,2 0-176,2-3-216,1-11 336,6-4-48,1-9-32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7.997"/>
    </inkml:context>
    <inkml:brush xml:id="br0">
      <inkml:brushProperty name="width" value="0.05" units="cm"/>
      <inkml:brushProperty name="height" value="0.05" units="cm"/>
    </inkml:brush>
  </inkml:definitions>
  <inkml:trace contextRef="#ctx0" brushRef="#br0">21 1 16500,'-15'0'1248,"13"13"-1040,-1 0-184,4 1 240,1-1 1776,8-3-1912,4-2 104,3-10 40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8.443"/>
    </inkml:context>
    <inkml:brush xml:id="br0">
      <inkml:brushProperty name="width" value="0.05" units="cm"/>
      <inkml:brushProperty name="height" value="0.05" units="cm"/>
    </inkml:brush>
  </inkml:definitions>
  <inkml:trace contextRef="#ctx0" brushRef="#br0">412 56 15755,'2'-15'1016,"-1"11"-851,0 0-1,0 1 1,-1-1 0,0 0-1,1 0 1,-1 0 0,-1 0 0,0-5-1,-4 12 634,-170 237 204,141-199-1074,-2-2 0,-2-1-1,-69 54 1,90-79 58,17-13 12,0 0 1,0 0 0,-1 0 0,1 0 0,0 1 0,0-1 0,0 0 0,-1 0 0,1 0 0,0 0 0,0 0 0,0 1 0,0-1 0,0 0 0,0 0 0,-1 0-1,1 1 1,0-1 0,0 0 0,0 0 0,0 0 0,0 1 0,0-1 0,0 0 0,0 0 0,0 0 0,0 1 0,0-1 0,0 0 0,0 0 0,0 0 0,0 1-1,0-1 1,0 0 0,0 0 0,0 1 0,0-1 0,1 0 0,-1 0 0,0 0 0,0 0 0,0 1 0,0-1 0,0 0 0,0 0 0,1 0 0,-1 0 0,0 1-1,0-1 1,0 0 0,0 0 0,1 0 0,-1 0 0,0 0 0,0 0 0,0 0 0,1 0 0,-1 0 0,0 0 0,0 0 0,1 0 0,-1 0 0,0 0 0,9 2 5,-1-2 1,0 1 0,1-1-1,-1 0 1,14-3-1,13 1 30,150 14 223,-60-1-545,-114-10 199,0-1 1,1 0-1,-1-1 0,0 0 0,0-1 0,0 0 0,12-5 0,1-5-140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8.291"/>
    </inkml:context>
    <inkml:brush xml:id="br0">
      <inkml:brushProperty name="width" value="0.05" units="cm"/>
      <inkml:brushProperty name="height" value="0.05" units="cm"/>
    </inkml:brush>
  </inkml:definitions>
  <inkml:trace contextRef="#ctx0" brushRef="#br0">0 451 11194,'2'0'97,"1"0"0,-1 1 0,0-1 0,1 1 0,-1 0 0,0 0 0,0-1 0,0 1 0,3 2 0,11 5 54,-1-3-30,1-1 0,0 0 0,0-1 0,0-1 0,1 0 0,16-1 0,-22-1 37,1-1 0,-1 0 0,1-1 0,-1 0 0,0-1 0,0 0 1,0-1-1,0 0 0,14-8 0,-22 10-15,1 0 0,-1-1 1,1 1-1,-1-1 0,0 0 0,0 0 0,-1 0 0,1-1 1,0 1-1,-1 0 0,0-1 0,0 0 0,0 1 0,0-1 1,-1 0-1,0 0 0,1 0 0,-1 0 0,-1 0 0,1-1 1,-1 1-1,1 0 0,-1 0 0,-1-6 0,1 7-81,0 0 0,-1 0-1,0 0 1,0 0 0,0 0 0,0 0-1,0 1 1,0-1 0,-1 0 0,1 0-1,-1 1 1,0-1 0,0 1 0,0 0-1,0-1 1,0 1 0,0 0 0,-1 0-1,1 0 1,-1 1 0,1-1 0,-1 0-1,0 1 1,0 0 0,0 0 0,0 0-1,0 0 1,0 0 0,0 0 0,0 1-1,0-1 1,0 1 0,-4 0 0,3 0-85,0 0 0,1 1 0,-1-1 0,0 1 0,0 0 0,0 0 0,0 0 1,1 0-1,-1 1 0,0-1 0,1 1 0,0 0 0,-1 0 0,-4 5 0,3-3-12,0 1-1,1-1 1,-1 2-1,1-1 1,0 0-1,1 1 1,0-1-1,-4 10 1,3-7-7,0 1-1,1 1 1,1-1 0,-1 0 0,2 1-1,-1-1 1,1 1 0,1-1-1,0 1 1,0-1 0,1 1 0,2 12-1,-2-17 28,0 0 0,1 1-1,0-1 1,0 0 0,0 0-1,0-1 1,1 1-1,0 0 1,0-1 0,0 0-1,0 1 1,1-1-1,0-1 1,0 1 0,0 0-1,0-1 1,0 0 0,1 0-1,0 0 1,-1-1-1,1 1 1,0-1 0,0 0-1,0-1 1,0 1 0,1-1-1,-1 0 1,0 0-1,9 0 1,1-2 7,-1-1 0,0 0 0,1 0-1,-1-2 1,0 0 0,-1 0 0,1-1 0,-1-1 0,0 0 0,0-1-1,12-9 1,7-6 31,0-1 0,51-51 0,-61 52-62,-1-1 0,-1 0-1,-1-2 1,-1 0 0,-2-1 0,0 0 0,-2-2 0,-1 0 0,11-31 0,-21 50-28,-1-1 1,0 1-1,0-1 0,-1 1 1,0-1-1,-1 1 0,0-15 0,0 22 41,-1-1-1,1 1 0,0-1 0,-1 1 0,0-1 1,1 1-1,-1-1 0,0 1 0,0 0 0,-1-1 1,1 1-1,0 0 0,-1 0 0,1 0 1,-1 0-1,0 0 0,1 0 0,-1 0 0,0 1 1,0-1-1,0 1 0,0-1 0,-1 1 0,1 0 1,0 0-1,-1 0 0,1 0 0,0 0 0,-1 1 1,1-1-1,-5 0 0,2 1 2,1 0-1,0 1 1,0-1 0,0 1-1,0 0 1,0 0 0,0 0 0,0 1-1,0-1 1,0 1 0,0 0-1,1 0 1,-1 0 0,1 1-1,0-1 1,-1 1 0,1 0-1,0 0 1,-4 6 0,-3 3-40,1 0-1,0 1 1,1 0 0,-7 16 0,9-16 68,0 1 1,1 0-1,0 0 1,1 0 0,1 0-1,0 1 1,1 0-1,0 22 1,2-28-2,0-1 0,1 0-1,0 1 1,0-1 0,1 0 0,0 0 0,1 0 0,0 0 0,0 0 0,0-1-1,1 1 1,0-1 0,1 0 0,0 0 0,0-1 0,9 11 0,20 11-8,0-7-2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8.889"/>
    </inkml:context>
    <inkml:brush xml:id="br0">
      <inkml:brushProperty name="width" value="0.05" units="cm"/>
      <inkml:brushProperty name="height" value="0.05" units="cm"/>
    </inkml:brush>
  </inkml:definitions>
  <inkml:trace contextRef="#ctx0" brushRef="#br0">16 34 13555,'-3'9'325,"1"0"-1,0 0 1,0 0-1,1 0 1,0 1 0,1-1-1,0 1 1,0-1 0,3 13-1,-2 5 107,9 431 26,-9-519-544,2 0 1,2 0-1,4 0 0,21-81 1,-21 110 244,2 0 1,16-33-1,-23 56-111,1 1 0,0 0 0,0 0 0,0 0 0,1 1 0,0 0 0,0 0 0,1 0 0,0 1 0,0 0 1,1 0-1,11-6 0,-16 11-41,0-1 1,0 1-1,0 0 1,0 0-1,0 0 1,1 0 0,-1 1-1,0-1 1,0 1-1,1 0 1,-1 0-1,0 0 1,1 0 0,-1 0-1,0 1 1,1 0-1,-1 0 1,0 0-1,0 0 1,0 0 0,0 0-1,0 1 1,5 3-1,-4-2 22,0 0-1,-1 0 0,1 0 0,-1 1 0,0 0 1,0-1-1,0 1 0,-1 0 0,1 1 1,-1-1-1,0 0 0,0 1 0,0-1 1,-1 1-1,2 7 0,-2-1 67,0-1 0,-1 1 0,-1-1 0,0 1 0,0-1 0,-1 0 0,0 1 0,-1-1 0,0 0 0,0 0 0,-1 0 0,-1-1 0,1 0 0,-2 1 0,1-1 0,-14 15 0,14-17-63,-1 0 0,1-1 0,-1 0 0,-1 0 0,1 0 0,-1-1 0,0 0 0,0 0 0,0-1 0,-1 0 0,0 0 0,0-1 0,0 0 0,0 0-1,0-1 1,0 0 0,-1-1 0,1 1 0,-1-2 0,1 1 0,-12-2 0,15 1-74,0-2 0,0 1 0,0 0 0,0-1 0,0 0 0,0 0-1,1 0 1,-1-1 0,1 0 0,0 0 0,0 0 0,0 0 0,0 0 0,0-1 0,-4-6 0,5 7 50,1 0 0,-1-1 0,1 1 0,0-1 0,0 0 0,1 0 0,-1 1 0,1-1 0,0 0 0,0 0 0,0 0 0,1-1 0,-1 1 0,1 0 0,0 0 0,0 0 0,0 0 0,1 0 0,1-6 0,7-13-205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3:19.488"/>
    </inkml:context>
    <inkml:brush xml:id="br0">
      <inkml:brushProperty name="width" value="0.05" units="cm"/>
      <inkml:brushProperty name="height" value="0.05" units="cm"/>
    </inkml:brush>
  </inkml:definitions>
  <inkml:trace contextRef="#ctx0" brushRef="#br0">208 1 14683,'-4'1'116,"1"0"0,0 1 0,-1-1 0,1 1 0,0 0 0,0 0 0,0 0 0,0 1 0,0-1 0,1 1 0,-1-1 0,1 1 0,0 0 0,0 0 0,0 0 0,0 0 0,0 0 0,0 1 0,1-1 0,0 0 0,-2 6 0,-1 6 307,2 1 0,-1 0 1,1 27-1,0-12 30,-32 183-426,65-301-3688,-23 64 3305,0-1 244,0-1 0,-2 0-1,5-43 1,-10 68 135,-1-1 0,0 1 0,0 0 0,0 0 0,0-1-1,0 1 1,0 0 0,0 0 0,0-1 0,0 1 0,0 0 0,0-1 0,0 1 0,0 0 0,0 0 0,0-1 0,0 1 0,0 0 0,0 0 0,-1-1 0,1 1-1,0 0 1,0 0 0,0-1 0,0 1 0,0 0 0,-1 0 0,1 0 0,0-1 0,0 1 0,0 0 0,-1 0 0,-5 6 501,-6 14-23,9-9-408,1 0 1,0 0 0,1 0 0,0 0 0,0 0 0,2 22 0,14 70 702,-8-63-450,-4-24-198,-2-7-39,0 0 1,1 0-1,0 0 1,0-1 0,7 16-1,-23-69 38,-8-8-178,-3 1 1,-2 1 0,-46-65-1,69 110 24,3 4 6,1 1-1,-1 0 1,0 0 0,1-1-1,-1 1 1,0 0-1,0 0 1,0 0-1,0 0 1,0 0-1,0 0 1,0 0 0,0 0-1,-1 0 1,1 1-1,0-1 1,0 0-1,-1 1 1,-2-1-1,4 1 2,0 0 0,0 0 0,0 0 0,0 0 0,0 0 0,-1 0 0,1 0 0,0 1 0,0-1 0,0 0 0,0 0 0,0 0 0,0 0 0,0 0 0,0 1 0,0-1 0,0 0 0,-1 0 0,1 0 0,0 0 0,0 1 0,0-1 0,0 0 0,0 0 0,0 0 0,0 0 0,0 1 0,0-1 0,1 0 0,-1 0 0,0 0 0,0 0-1,0 1 1,0-1 0,0 0 0,0 0 0,0 0 0,0 0 0,0 0 0,0 1 0,0-1 0,1 0 0,-1 0 0,0 0 0,0 0 0,0 0 0,7 9 1,-3-4-6,1 0 0,1-1 0,-1 0-1,1 0 1,-1 0 0,1-1 0,0 0-1,1 0 1,-1 0 0,0-1-1,1 0 1,-1 0 0,1 0 0,0-1-1,10 0 1,6 1-63,1-1-1,0-2 0,27-3 1,18-7-98,-1-2 1,70-25 0,-44 9-6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8:08.412"/>
    </inkml:context>
    <inkml:brush xml:id="br0">
      <inkml:brushProperty name="width" value="0.05" units="cm"/>
      <inkml:brushProperty name="height" value="0.05" units="cm"/>
    </inkml:brush>
  </inkml:definitions>
  <inkml:trace contextRef="#ctx0" brushRef="#br0">0 54 8194,'0'0'17,"0"0"1,0-1 0,0 1 0,0 0-1,0 0 1,0-1 0,1 1 0,-1 0-1,0 0 1,0-1 0,0 1 0,0 0-1,0 0 1,0-1 0,1 1-1,-1 0 1,0 0 0,0 0 0,0 0-1,0-1 1,1 1 0,-1 0 0,0 0-1,0 0 1,0 0 0,1 0 0,-1-1-1,0 1 1,0 0 0,1 0 0,-1 0-1,0 0 1,0 0 0,1 0-1,13 1 251,16 10-113,-27-9-98,41 14-31,1-2 0,1-2-1,0-1 1,1-3 0,90 4 0,241-20-248,-339 5 222,1784-105-2258,-1471 93 1808,583 47-1,-692-7 1444,850 64 923,-732-81-1825,249 14 96,-421-7-7,227 48 0,-400-59-319,0-1-1,0-1 0,1 0 1,-1-1-1,1-1 0,-1-1 1,21-2-1,-7-5-84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8:09.991"/>
    </inkml:context>
    <inkml:brush xml:id="br0">
      <inkml:brushProperty name="width" value="0.05" units="cm"/>
      <inkml:brushProperty name="height" value="0.05" units="cm"/>
    </inkml:brush>
  </inkml:definitions>
  <inkml:trace contextRef="#ctx0" brushRef="#br0">1 377 6241,'176'30'420,"314"13"-1,386-44-35,1-29-256,-443 14-97,1293-96 45,-1121 65-44,266 8 31,-73 6 41,240 10 163,-1000 23-253,607-24 151,-1-29-143,-443 35-30,443-23 2,-589 38 10,163-7 303,349 29-1,-192 28 105,38 3-147,0-28-285,11-34-759,-400 11 727,49-3-68,-12-9-26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8:31.676"/>
    </inkml:context>
    <inkml:brush xml:id="br0">
      <inkml:brushProperty name="width" value="0.05" units="cm"/>
      <inkml:brushProperty name="height" value="0.05" units="cm"/>
    </inkml:brush>
  </inkml:definitions>
  <inkml:trace contextRef="#ctx0" brushRef="#br0">1 512 1888,'550'-40'3380,"160"-22"-2697,458-75-1354,-767 116 649,-25 1 12,120-9 10,159 5 559,-479 31 140,299 51 1,-430-50-610,390 69 518,3-25-429,525-30-43,-486-20-91,-434-1-45,1005-11-346,-264-51-1408,357-30-1055,-543 76 2807,0 28 771,596-48 46,70-25-563,-1095 55-77,771-27 1841,-738 27-1700,351-14 57,-382 5-1181,205-42 0,-299 41 508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8:33.189"/>
    </inkml:context>
    <inkml:brush xml:id="br0">
      <inkml:brushProperty name="width" value="0.05" units="cm"/>
      <inkml:brushProperty name="height" value="0.05" units="cm"/>
    </inkml:brush>
  </inkml:definitions>
  <inkml:trace contextRef="#ctx0" brushRef="#br0">1 1 7746,'5'6'22,"1"0"1,-1-1 0,1 1-1,1-1 1,-1 0 0,1 0-1,0-1 1,0 0 0,0 0-1,0-1 1,1 0 0,-1 0 0,1-1-1,0 0 1,0 0 0,11 1-1,15 1-202,1-2-1,49-3 1,-71 1 128,241-24-2187,-86 5 550,250 12 203,1 34 3391,21 0-426,330-26-841,0-31-626,-351 13-3,-255 10-23,817-17-86,-884 25 96,1035 11 139,-487-6 316,271 8 664,363 86 229,1566 89-548,-738-173-644,0-42-192,-809 10-761,-314 5-618,-742 7 1055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9:19.733"/>
    </inkml:context>
    <inkml:brush xml:id="br0">
      <inkml:brushProperty name="width" value="0.05" units="cm"/>
      <inkml:brushProperty name="height" value="0.05" units="cm"/>
    </inkml:brush>
  </inkml:definitions>
  <inkml:trace contextRef="#ctx0" brushRef="#br0">713 1 6513,'-59'2'713,"2"3"-505,-2-4-48,8 2 248,3-2-144,2-1-32,2 0-16,-1 0-120,-3-1-360,-5 0-376,-10-4 544,-5 2-96,-3 1-64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19:20.305"/>
    </inkml:context>
    <inkml:brush xml:id="br0">
      <inkml:brushProperty name="width" value="0.05" units="cm"/>
      <inkml:brushProperty name="height" value="0.05" units="cm"/>
    </inkml:brush>
  </inkml:definitions>
  <inkml:trace contextRef="#ctx0" brushRef="#br0">1258 1 4177,'-114'44'366,"3"5"0,-158 95-1,232-122-341,-460 307 44,477-313-89,0 0-1,2 1 0,0 1 0,1 0 0,0 2 0,2 0 0,0 0 0,2 1 0,0 1 1,1 1-1,-11 30 0,17-36-27,0 1-1,1 0 1,2 0 0,-1 0 0,2 0 0,0 0-1,2 1 1,0-1 0,0 1 0,2-1 0,0 0 0,2 0-1,0 0 1,0 0 0,2 0 0,9 20 0,0-10-60,0-1 0,2 0 0,1-2 0,1 0 0,38 38 0,126 98-276,224 114 96,-282-196 258,451 270 347,-490-303-228,1-4-1,2-3 1,2-5 0,159 38 0,-140-49-80,1-6 0,1-4 1,199-3-1,-185-15 14,0-7-1,164-34 1,-200 25 124,-2-4 1,0-4-1,158-75 1,-198 78 29,-2-2 0,0-1 0,-2-3 0,-2-1 0,0-3 0,-3-1 0,-1-1 0,47-64 0,-69 79-31,-2-1-1,0-1 1,-2 0-1,-1-1 1,-1 0 0,-1 0-1,-1-1 1,-2-1-1,0 1 1,2-44-1,-5 22-160,-3 1 0,-2-1 0,-2 1 0,-2 0 0,-16-64 0,10 71-142,-1 0 0,-3 1-1,-1 1 1,-1 1 0,-3 0 0,-1 1 0,-30-37 0,-32-35-314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0:43.144"/>
    </inkml:context>
    <inkml:brush xml:id="br0">
      <inkml:brushProperty name="width" value="0.05" units="cm"/>
      <inkml:brushProperty name="height" value="0.05" units="cm"/>
    </inkml:brush>
  </inkml:definitions>
  <inkml:trace contextRef="#ctx0" brushRef="#br0">161 1 12299,'-37'668'484,"7"-265"-572,-2 621-156,12-255-1006,19-755 1219,-35 751-401,35-740 642,-1 12-1092,2-34 523,-1-6-21,1-22-383,1 3 418,2-6-80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0:51.414"/>
    </inkml:context>
    <inkml:brush xml:id="br0">
      <inkml:brushProperty name="width" value="0.05" units="cm"/>
      <inkml:brushProperty name="height" value="0.05" units="cm"/>
    </inkml:brush>
  </inkml:definitions>
  <inkml:trace contextRef="#ctx0" brushRef="#br0">1 1 8082,'444'23'583,"-133"-2"-659,922-23 987,-498-9 723,-793 14-1915,9-3 206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8.755"/>
    </inkml:context>
    <inkml:brush xml:id="br0">
      <inkml:brushProperty name="width" value="0.05" units="cm"/>
      <inkml:brushProperty name="height" value="0.05" units="cm"/>
    </inkml:brush>
  </inkml:definitions>
  <inkml:trace contextRef="#ctx0" brushRef="#br0">4 0 7762,'-2'40'1190,"1"-19"-626,0 0 0,4 27 1,-3-43-470,1-1 0,-1 1 0,2-1 0,-1 1 0,0-1 0,1 1 0,0-1 0,-1 0 0,2 0 0,-1 1 0,0-2 0,1 1 0,0 0 0,0 0 0,6 4 0,-6-5-54,1-1 0,0 0 0,0-1 0,0 1 0,0-1 0,0 1 0,0-1 0,0-1 0,0 1 0,0 0 0,1-1 0,-1 0 0,0 0 0,0 0 0,0-1 0,1 1 0,6-3 0,6-1 46,0-1 0,-1-1 0,17-7 0,15-12 110,59-39 0,-17 8-66,-86 54-127,0 0 0,0 0-1,0 0 1,1 0-1,8-2 1,-13 4-2,1 0 0,0 0 0,-1 0-1,1 0 1,-1 0 0,1 0 0,0 0 0,-1 0 0,1 0 0,0 1 0,-1-1-1,1 0 1,0 0 0,-1 0 0,1 1 0,-1-1 0,1 0 0,-1 1-1,1-1 1,-1 0 0,1 1 0,-1-1 0,1 1 0,-1-1 0,1 1 0,-1-1-1,0 1 1,1-1 0,-1 1 0,0-1 0,1 1 0,-1 0 0,0-1 0,0 1-1,0-1 1,1 1 0,-1 0 0,0-1 0,0 1 0,0 0 0,0-1 0,0 1-1,0 0 1,0-1 0,-1 1 0,1-1 0,0 1 0,0 1 0,-3 17 191,2-9-67,0-1-1,1 0 1,0 1 0,1 11 0,-1-19-90,1 1 0,-1-1 0,1 1 0,0-1 1,0 1-1,0-1 0,0 1 0,0-1 0,0 0 0,1 0 0,-1 0 0,1 0 0,0 0 0,-1 0 0,1 0 1,0 0-1,0 0 0,0-1 0,0 1 0,3 1 0,37 13 188,-26-10-179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1:05.030"/>
    </inkml:context>
    <inkml:brush xml:id="br0">
      <inkml:brushProperty name="width" value="0.05" units="cm"/>
      <inkml:brushProperty name="height" value="0.05" units="cm"/>
    </inkml:brush>
  </inkml:definitions>
  <inkml:trace contextRef="#ctx0" brushRef="#br0">22 0 12371,'-21'6'749,"171"30"-1095,-40-7 481,1-10-140,114 4-1,-137-15-4,257 6 11,-288-13 2,909-39-679,-411 4 506,1 28-627,-75 30 494,-233-7 1023,-34 5 311,-198-19-1222,1-1 0,0-1 0,25-1 0,-41 0 188,-1 0 1,0 0-1,0 0 0,1-1 0,-1 1 0,0 0 1,0 0-1,1 0 0,-1 0 0,0 0 0,0-1 0,0 1 1,1 0-1,-1 0 0,0 0 0,0 0 0,0-1 1,0 1-1,1 0 0,-1 0 0,0-1 0,0 1 0,0 0 1,0 0-1,0-1 0,0 1 0,0 0 0,0 0 1,0-1-1,0 1 0,0 0 0,0-1 0,0 1 0,0 0 1,0 0-1,0-1 0,0 1 0,0 0 0,0 0 1,0-1-1,0 1 0,0 0 0,0 0 0,-1-1 1,-6-15-187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1:38.018"/>
    </inkml:context>
    <inkml:brush xml:id="br0">
      <inkml:brushProperty name="width" value="0.05" units="cm"/>
      <inkml:brushProperty name="height" value="0.05" units="cm"/>
    </inkml:brush>
  </inkml:definitions>
  <inkml:trace contextRef="#ctx0" brushRef="#br0">14 243 7274,'0'-2'214,"0"-1"0,-1 1 1,1 0-1,-1 0 1,1 0-1,-1 0 0,0 0 1,0 0-1,-1-4 1,-5-10 2051,9 14-2187,0 0 0,0 0-1,0 1 1,1-1 0,-1 1 0,0-1 0,1 1 0,-1 0 0,0 0 0,1 0-1,-1 0 1,1 0 0,2 0 0,11-2-56,38-7 22,89-28-1,-129 34-41,-1 1 1,1 1-1,-1 1 0,1-1 0,0 2 1,-1 0-1,21 3 0,-14-2-12,0 0 1,26-3-1,61-12 9,202 1 0,-285 14-10,-1-1 1,1-1-1,0-1 1,24-5-1,17-5 11,-32 7-43,41-13 0,-63 15-80,0 2-1,1-1 1,-1 1-1,0 1 1,0 0-1,0 1 1,1 0-1,-1 1 1,0 0-1,17 5 1,-11-2-54,0-2 0,0 0 0,21 0 0,112-2-177,-143-1 350,-1 1 0,1 1 1,-1-1-1,0 1 0,12 6 0,-13-6 78,1 1-1,-1-1 1,1-1 0,0 1-1,0-1 1,0 0-1,8 1 1,-8-2-5,9 1 174,0-1 0,-1-1 0,1 0 0,0-1 0,-1-1 0,28-8 0,16-7-219,1 3 0,1 2 0,80-6 0,-113 15-33,4 0-27,68-6-64,-89 9 85,-1 1 1,1 1-1,-1 0 0,1 0 0,-1 1 1,0 0-1,0 0 0,10 5 0,-10-2-5,0 1 0,0 0-1,-1 0 1,0 1 0,0 0 0,8 10-1,25 20-41,-32-30 61,0-1-1,1 0 0,-1-1 0,1 0 0,1-1 1,-1 0-1,1-1 0,-1 0 0,1 0 1,0-1-1,0-1 0,0 1 0,0-2 0,12 0 1,3-3 24,0 0 1,-1-2-1,0-1 1,46-17-1,-27 6-45,-33 12-41,0-1-1,0 2 1,1 0 0,0 0 0,0 1 0,0 1 0,0 0-1,0 1 1,18-1 0,-13 10-1149,-17-8 1134,1 0 1,-1 0-1,1 1 0,-1-1 0,1 0 1,-1 1-1,1-1 0,-1 0 0,0 1 1,1-1-1,-1 1 0,0-1 0,1 1 1,-1-1-1,0 1 0,0-1 0,1 1 1,-1-1-1,0 1 0,0-1 0,0 1 1,1-1-1,-1 1 0,0-1 1,0 1-1,0-1 0,0 1 0,0-1 1,0 1-1,-1 0 0,0 0-640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2:23.063"/>
    </inkml:context>
    <inkml:brush xml:id="br0">
      <inkml:brushProperty name="width" value="0.05" units="cm"/>
      <inkml:brushProperty name="height" value="0.05" units="cm"/>
    </inkml:brush>
  </inkml:definitions>
  <inkml:trace contextRef="#ctx0" brushRef="#br0">3494 366 7394,'-4'-7'263,"0"1"0,0 0 1,-1 0-1,1 1 1,-1-1-1,0 1 0,-1 0 1,1 0-1,-1 1 0,0 0 1,-8-5-1,-57-32 601,-127-53 0,179 85-846,-38-13 71,-1 1 0,-95-19 0,-125-6 121,162 33-248,0 4 0,0 6 0,-231 23 0,97 23-75,5 0 90,227-40 23,-260 40-3,214-29-6,0 2 1,-79 32-1,-508 192 30,595-223-22,-56 23-171,111-40 162,1 0 0,-1 0 0,0 0 0,0 1 0,0-1 0,1 0 0,-1 1 0,0-1 0,1 1 0,-1-1 0,0 1 0,1-1-1,-1 1 1,0-1 0,1 1 0,-1 0 0,1-1 0,-1 1 0,1 0 0,-1 0 0,1-1 0,0 1 0,-1 0 0,1 0 0,0-1 0,0 1 0,0 0 0,-1 0 0,1 0 0,0 0 0,0-1 0,0 1 0,0 0 0,0 0 0,0 0 0,1 0 0,-1-1 0,0 1-1,0 0 1,1 0 0,-1 0 0,0-1 0,1 1 0,-1 0 0,1 1 0,4 3-38,-1 0 0,0 0 0,1 0 0,10 8 0,-5-5 20,47 42-75,3-2-1,123 73 0,-135-95 63,0-1 0,2-3 0,0-2 0,99 24 0,-97-34 158,103 6 0,56-14 266,-193-2-353,109-3 210,152 4 162,114 32-323,-168-12-194,-100-15 132,-1-4 0,0-7 0,0-4 0,0-6 0,181-47 0,-235 45 42,-1-3-1,-2-3 1,0-3-1,73-40 0,-110 49 4,-8 6 17,0-2 0,-1 0 0,0-1-1,35-33 1,-52 43-47,0 0 0,-1 0 0,0 0 0,0 0 0,0 0-1,0-1 1,-1 0 0,0 1 0,0-1 0,0 0 0,-1 0-1,1 0 1,-1 0 0,0 0 0,-1 0 0,1-1 0,-1 1-1,0 0 1,0 0 0,-1 0 0,1-1 0,-1 1-1,0 0 1,-1 0 0,-1-5 0,-2-1-10,0 1 0,0 0 0,-1 0 0,-1 1 0,1 0 0,-1 0 0,-1 0 0,0 1 0,0 0 0,-15-11 0,-10-6-34,-1 1-1,-1 2 1,0 1 0,-73-29 0,52 31-317,-109-22 1,-64 6-252,139 21 326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1:31.194"/>
    </inkml:context>
    <inkml:brush xml:id="br0">
      <inkml:brushProperty name="width" value="0.05" units="cm"/>
      <inkml:brushProperty name="height" value="0.05" units="cm"/>
    </inkml:brush>
  </inkml:definitions>
  <inkml:trace contextRef="#ctx0" brushRef="#br0">89 96 7322,'-27'82'616,"20"-63"-525,0 1-1,1-1 0,0 1 1,2 0-1,-3 41 0,-6 264 74,2 56 1131,20-150-804,-9-230-486,1 0 0,-1-1 0,0 1 0,0-1-1,0 1 1,1 0 0,-1-1 0,0 1 0,0-1-1,1 1 1,-1-1 0,1 1 0,-1-1 0,0 1 0,1-1-1,-1 1 1,1-1 0,-1 0 0,1 1 0,-1-1 0,1 0-1,-1 1 1,1-1 0,0 0 0,-1 0 0,1 0-1,-1 1 1,2-1 0,22 4-28,-11-3 62,18 6-38,-1-2-1,1-1 0,0-2 0,38-2 0,122-16-109,-190 16 109,88-13-24,-45 5 38,53-1 0,-19 9 6,-1 5-1,121 21 1,-94-9-8,503 70-900,216 31 782,-573-76 124,147 17 37,3-28 46,35-10 158,-64-2-47,-242-19-156,191-24 0,-313 23-91,-6 2 54,1-1-1,-1 0 1,1 0-1,0 0 1,-1-1 0,1 1-1,-1 0 1,1-1 0,-1 1-1,1 0 1,-1-1-1,1 0 1,-1 1 0,1-1-1,-1 0 1,0 0 0,1 0-1,-1 0 1,0 0-1,0 0 1,0 0 0,0 0-1,0-1 1,0 1 0,0 0-1,0-1 1,0 1-1,-1 0 1,1-1 0,0 1-1,0-3 1,7-25 182,10-55-1,-8 27-172,111-386 78,-9 149-251,-71 202-212,58-96 0,-75 147 97,167-297-2587,-156 268 2242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1:31.932"/>
    </inkml:context>
    <inkml:brush xml:id="br0">
      <inkml:brushProperty name="width" value="0.05" units="cm"/>
      <inkml:brushProperty name="height" value="0.05" units="cm"/>
    </inkml:brush>
  </inkml:definitions>
  <inkml:trace contextRef="#ctx0" brushRef="#br0">5914 0 7202,'-8'0'122,"1"0"0,-1 1 1,0-1-1,1 1 1,-1 1-1,1-1 0,0 2 1,-14 4-1,-4 4-87,-25 15-1,-42 16-205,62-29 191,-50 27-1,-59 32 555,31-18 211,63-33-475,-1-1 0,-90 24 0,21-11-102,-1-5 0,-1-6 0,-1-4 0,-225 3 0,264-24-167,0-3-1,-153-33 1,-146-76-226,219 62 158,-179-34-1,-172-4-46,353 72 52,-1 7 0,-219 11 1,-315 60-335,556-45 261,-262 37-92,277-29 355,-178 57-1,287-74-173,-1-1 1,0 0-1,0-1 0,0-1 1,-1 0-1,1 0 0,-22-2 1,1-10-21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2:46.969"/>
    </inkml:context>
    <inkml:brush xml:id="br0">
      <inkml:brushProperty name="width" value="0.05" units="cm"/>
      <inkml:brushProperty name="height" value="0.05" units="cm"/>
    </inkml:brush>
  </inkml:definitions>
  <inkml:trace contextRef="#ctx0" brushRef="#br0">552 1 8146,'0'0'6,"0"-1"0,0 1 1,0 0-1,0 0 0,0 0 1,0 0-1,0 0 0,1 0 0,-1 0 1,0 0-1,0 0 0,0 0 1,0 0-1,0 0 0,0 0 1,0 0-1,0 0 0,0 0 0,0 1 1,1-1-1,-1 0 0,0 0 1,0 0-1,0 0 0,0 0 0,0 0 1,0 0-1,0 0 0,0 0 1,0 0-1,0 0 0,0 0 1,0 0-1,0 0 0,0 0 0,0 1 1,1-1-1,-1 0 0,0 0 1,0 0-1,0 0 0,0 0 1,0 0-1,0 0 0,0 0 0,0 0 1,0 0-1,0 1 0,0-1 1,0 0-1,0 0 0,0 0 1,0 0-1,0 0 0,0 0 0,-1 0 1,1 0-1,0 0 0,0 0 1,0 1-1,0-1 0,0 0 0,0 0 1,0 0-1,0 0 0,0 0 1,-10 3 214,-19 3 78,25-6-200,-13 3-82,1 1 1,0 0-1,0 1 0,1 0 0,-1 2 0,1 0 1,0 0-1,1 1 0,0 1 0,0 1 0,1 0 1,0 1-1,1 0 0,0 0 0,1 2 0,0-1 1,1 2-1,-11 16 0,-17 41 46,3 2 0,-40 116 0,54-130-46,3 1-1,2 1 0,3 0 0,3 1 1,-3 65-1,12-108-42,1-1 1,2 1-1,0-1 0,0 1 1,2-1-1,0 0 0,1 0 1,9 20-1,-11-31 10,0-1 0,0 1 0,1 0 0,0-1 0,0 0 0,1 0 0,0 0 0,0-1 0,0 1 0,1-1-1,-1 0 1,1-1 0,0 1 0,1-1 0,-1-1 0,1 1 0,0-1 0,0 0 0,0 0 0,0-1 0,0 0 0,15 2 0,-10-4 31,1 0 0,0-1 0,0 0 0,0-1 0,-1-1 0,1 0 0,-1 0 0,0-1 0,0-1 0,0 0 1,-1 0-1,18-12 0,1-3 116,0-1 0,-1-1 0,30-32 0,-33 26 0,-1 0 1,-1-1 0,-2-1-1,-1-2 1,-2 0-1,-1 0 1,-1-2-1,-2-1 1,-1 1 0,-2-2-1,-2 0 1,-1-1-1,-1 1 1,-3-1 0,-1-1-1,-1 1 1,-2-1-1,-2 1 1,-1-1-1,-11-50 1,8 66-104,-1 0 0,0 1 0,-2 0 0,-1 0-1,0 1 1,-2 0 0,-13-19 0,18 30-124,0 0 0,-1 1-1,0 0 1,0 0 0,-1 1 0,0-1 0,0 2-1,0-1 1,-1 1 0,0 1 0,-1 0 0,1 0 0,-1 0-1,0 1 1,0 1 0,-17-4 0,22 6 48,0 0 0,1 0 0,-1 1 0,0 0 0,1 0 0,-1 0 0,0 1 0,1-1 0,-1 1 0,0 0 0,1 1 0,-1-1 0,-5 3 0,-17 17-318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3:05.393"/>
    </inkml:context>
    <inkml:brush xml:id="br0">
      <inkml:brushProperty name="width" value="0.05" units="cm"/>
      <inkml:brushProperty name="height" value="0.05" units="cm"/>
    </inkml:brush>
  </inkml:definitions>
  <inkml:trace contextRef="#ctx0" brushRef="#br0">2554 381 7890,'-173'-16'600,"152"12"-641,0-1 1,1 0-1,0-2 0,0 0 1,0-2-1,-22-13 1,7 0-45,2-2 0,-34-33 0,39 33 106,-1 0-1,0 2 0,-39-21 0,35 27 115,-1 2 0,0 1-1,-1 2 1,-1 1 0,1 2 0,-2 1-1,-41-2 1,-260 7 798,244 7-918,0 5-1,-114 25 0,142-19-30,2 3 1,0 3-1,-118 58 0,134-55 36,-21 10 89,1 3 0,-62 47 0,95-59 17,16-13-71,1 0 0,1 1 0,0 1 0,-27 31 0,40-41-115,1 0 1,-1 0-1,1 0 0,1 1 1,-1-1-1,1 1 0,-1 0 0,2-1 1,-1 1-1,1 0 0,0 0 1,0 0-1,0 0 0,1 0 1,0 1-1,0-1 0,1 0 0,0 0 1,0 0-1,0 0 0,0 0 1,5 9-1,3 5-161,0-1 1,2 0-1,0 0 0,1-1 1,1-1-1,1 0 1,0-1-1,1 0 0,1-1 1,0-1-1,31 21 0,14 3 45,2-2 0,76 32-1,213 65 106,-165-68 133,376 109 218,-393-134-260,2-7 0,188 11 0,-70-34-140,1-12 1,559-79-1,-722 59 141,-2-5 0,143-51 0,-109 11 259,-134 54-136,-1-1 1,0-1 0,38-33 0,-57 43-49,0 0 0,0 0 0,-1-1 0,0 0 0,0 0 0,0-1 0,-1 1 0,0-1 0,0 0 0,-1 0 0,0-1 0,0 1 0,2-10 0,-4 12-28,0-1 1,-1 1-1,0 0 0,-1 0 1,1 0-1,-1 0 1,0 0-1,0 0 0,0 0 1,-1 0-1,1 0 1,-1 0-1,0 0 0,-1 1 1,1-1-1,-1 1 1,0 0-1,0 0 0,-1 0 1,1 0-1,-5-3 0,-7-7-79,0 2 0,-1 0-1,-1 1 1,0 1-1,0 0 1,-1 2-1,-27-11 1,2 5-405,-1 1 1,-51-8 0,-6 8 32,-14 10-154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3:10.882"/>
    </inkml:context>
    <inkml:brush xml:id="br0">
      <inkml:brushProperty name="width" value="0.05" units="cm"/>
      <inkml:brushProperty name="height" value="0.05" units="cm"/>
    </inkml:brush>
  </inkml:definitions>
  <inkml:trace contextRef="#ctx0" brushRef="#br0">450 93 6361,'-6'13'65,"1"0"-1,1 1 1,0-1-1,0 1 1,2 0 0,0 0-1,0 0 1,1 18-1,-2 4-11,-11 468-227,15-296-42,-18 149 148,1 8 134,34 238 187,-12-50-45,-31-98-135,5-131-79,-92 653 54,94-833 181,6 0 1,15 289-1,6-111-103,-7-228-85,6 365 848,-8 16 173,-17-208-934,-8 0 35,3-65 69,-23 285 229,11-142-216,19-163-187,-11 119-26,-20 609-10,47-856-32,9 63-1,-7-98 1,1 0 1,1 1-1,1-2 1,0 1-1,1-1 1,17 31-1,3-7-4,2-2 0,2-1-1,1-1 1,2-2-1,76 64 1,-102-95-33,0 0 0,0 0-1,0-1 1,0 0 0,1-1 0,-1 0 0,1 0 0,0 0 0,0-2 0,0 1 0,0-1 0,13 0-1,1 2-29,-17-2 77,0 0 1,0 1-1,0 0 0,0 0 0,0 0 0,-1 1 0,1-1 1,6 6-1,41 33 51,-41-31-57,0 0 0,1-1 1,21 12-1,-24-16-27,0-1 1,1 0 0,0-1 0,0 0-1,0 0 1,0-1 0,1-1 0,19 0-1,-14-1-8,0-2 1,0 0-1,-1-1 0,1-1 0,19-7 0,12-8-34,-1-3 1,82-52-1,-96 54 86,34-16 34,72-28 0,23-11-30,-134 59-22,0 0 0,-2-2 0,39-32-1,-50 35 2,0-1 0,0-1 0,-2 0 1,0-1-1,-1-1 0,0 0 0,-2 0 0,10-27 0,5-21-7,18-83 1,-39 134 9,143-588 141,-115 467-85,113-509 155,-53 196-100,-28-3-35,-63 439-70,46-704 58,-60 3 1,-26-3 43,25 492-60,-68-624 77,66 740-120,-45-373 214,35-27 139,7 72-135,-2 268-3,-44-177-1,10 66-65,-102-693 93,136 834-250,-29-137-58,45 255 78,-1 1 1,-2 0-1,0 0 1,-1 1 0,0 0-1,-14-19 1,15 27 4,-1 1 1,0 0-1,-1 1 1,0 0 0,0 0-1,-1 1 1,0 0-1,-1 1 1,0 0-1,-19-8 1,0 2-1,-1 2 0,-1 2 0,0 1 0,-1 1 0,0 2 0,-68-4 0,-209 19-471,22 16-653,172-14 819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3:14.302"/>
    </inkml:context>
    <inkml:brush xml:id="br0">
      <inkml:brushProperty name="width" value="0.05" units="cm"/>
      <inkml:brushProperty name="height" value="0.05" units="cm"/>
    </inkml:brush>
  </inkml:definitions>
  <inkml:trace contextRef="#ctx0" brushRef="#br0">1248 217 7122,'1'-3'356,"1"-1"1,-1 1 0,0 0 0,0 0-1,0-1 1,0 1 0,-1-1 0,0 1-1,1-1 1,-1 1 0,-1-6 0,1 7-261,0 1 0,-1-1-1,1 1 1,-1-1 0,1 1 0,-1-1 0,1 1 0,-1-1 0,0 1 0,0 0 0,0-1 0,0 1 0,0 0 0,0 0-1,0 0 1,0 0 0,0 0 0,-1 0 0,1 0 0,0 0 0,-1 0 0,1 0 0,0 1 0,-1-1 0,1 1-1,-1-1 1,-2 0 0,-17-5-94,1-1 0,0-1 1,0-1-1,-18-11 0,2 2-81,9 6-22,-1 2-1,1 0 0,-1 2 0,-1 1 1,0 2-1,-50-4 0,39 7 66,0 2 0,0 1-1,1 3 1,-57 11 0,74-9 58,1 1 0,0 1 0,0 0 0,1 2 1,0 0-1,0 1 0,1 2 0,-24 19 0,-11 15-47,-61 66-1,108-105 21,-96 109-60,90-100 48,1 1-1,1 0 1,0 1-1,2 0 1,-11 26-1,19-41 16,0 0-1,-1 1 1,1-1-1,1 0 1,-1 1-1,1-1 1,-1 1-1,1-1 1,1 0-1,-1 1 1,1-1-1,-1 1 0,1-1 1,0 0-1,4 8 1,-3-7 5,1 0 1,0 0-1,1 0 1,-1-1-1,1 1 1,0-1-1,0 0 1,0 0-1,0-1 1,10 7-1,2-1 23,0-1-1,1-1 1,0 0 0,0-1-1,0 0 1,30 4 0,-5-4 44,0-1 0,52-2 1,86-10 47,-27 0-98,83 7-47,117-3-137,-296 0 132,0-3 1,76-17-1,-115 18 69,0 1 1,-1-2-1,1-1 1,-1 0-1,-1-1 1,1 0-1,-1-2 1,-1 0-1,0 0 1,0-2-1,18-18 1,-30 26 11,0 0-1,1 0 1,-1 0 0,-1-1-1,1 1 1,-1-1 0,1 0-1,-1 0 1,-1 0 0,1 0 0,-1 0-1,0 0 1,0 0 0,0-6-1,-1 3 32,0 0-1,-1 0 0,0 0 0,0 0 1,-1 1-1,0-1 0,0 0 0,-6-10 1,-5-7 93,-1 0 1,-2 0 0,0 2 0,-21-23-1,35 44-169,-24-30 65,-1 1-1,-1 2 0,-2 1 0,-57-42 1,68 58-194,0 0 1,-1 1-1,0 1 1,0 1 0,-1 1-1,0 1 1,-1 1 0,0 0-1,0 2 1,-32-3 0,14 6-20,-1 2 0,1 2 0,-50 10 1,-24 10-192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4:20.416"/>
    </inkml:context>
    <inkml:brush xml:id="br0">
      <inkml:brushProperty name="width" value="0.05" units="cm"/>
      <inkml:brushProperty name="height" value="0.05" units="cm"/>
    </inkml:brush>
  </inkml:definitions>
  <inkml:trace contextRef="#ctx0" brushRef="#br0">89 38 7234,'-7'-3'632,"-3"0"-512,0-1-8,2 1 120,0-1-72,-2-1-24,2 1 8,-2 0-32,4 1-152,-1-1-360,3 4-656,8 10 800,4 5-97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9.883"/>
    </inkml:context>
    <inkml:brush xml:id="br0">
      <inkml:brushProperty name="width" value="0.05" units="cm"/>
      <inkml:brushProperty name="height" value="0.05" units="cm"/>
    </inkml:brush>
  </inkml:definitions>
  <inkml:trace contextRef="#ctx0" brushRef="#br0">167 316 13539,'1'-4'304,"0"0"-1,0 0 1,-1 0 0,0 0 0,0 0-1,0 0 1,0 0 0,-1 0-1,1 0 1,-1 1 0,0-1 0,-1 0-1,1 0 1,0 0 0,-1 1 0,0-1-1,0 1 1,0-1 0,-3-2 0,4 4-217,0 1 0,-1-1 0,1 1 0,-1 0 0,1 0 0,-1 0 1,1 0-1,-1 0 0,0 0 0,0 0 0,1 1 0,-1-1 1,0 0-1,0 1 0,0 0 0,1-1 0,-3 1 0,1 0-74,0 0-1,1 1 1,-1-1-1,1 1 1,-1 0-1,1 0 1,-1-1-1,1 2 1,-1-1-1,1 0 1,0 0-1,0 1 0,0-1 1,-1 1-1,-1 2 1,-3 3-29,1 0 1,0 0 0,1 1-1,0-1 1,0 1-1,1 0 1,-1 0-1,2 1 1,-5 11-1,2 1-113,1 0-1,-6 41 0,10-53 64,1-1 0,0 1 0,0-1 1,1 1-1,0-1 0,4 17 0,-5-24 54,1 1-1,-1 0 1,1-1-1,-1 1 1,1-1-1,0 1 1,-1-1-1,1 1 1,0-1-1,0 0 1,0 1-1,0-1 1,0 0-1,0 0 1,1 0-1,-1 1 1,0-1-1,0-1 1,1 1-1,-1 0 1,1 0-1,-1 0 1,1-1-1,-1 1 1,1-1-1,0 1 1,-1-1-1,1 0 0,-1 1 1,1-1-1,0 0 1,-1 0-1,1 0 1,0 0-1,-1-1 1,1 1-1,-1 0 1,1-1-1,0 1 1,-1-1-1,1 1 1,-1-1-1,3-1 1,3-2-3,0 0 0,0-1 0,-1 0 0,1 0 0,-1 0 0,0-1 0,-1 0 0,1 0 0,-1 0 0,5-9 0,7-13 102,16-34 1,-26 46-83,-7 16-9,0 0 1,0 0-1,1 0 1,-1 0-1,0-1 1,0 1-1,0 0 1,0 0-1,0 0 1,0 0-1,1 0 1,-1 0 0,0-1-1,0 1 1,0 0-1,0 0 1,1 0-1,-1 0 1,0 0-1,0 0 1,0 0-1,0 0 1,1 0-1,-1 0 1,0 0-1,0 0 1,0 0 0,1 0-1,-1 0 1,0 0-1,0 0 1,0 0-1,1 0 1,-1 0-1,0 0 1,0 0-1,0 0 1,0 0-1,1 0 1,-1 1 0,0-1-1,0 0 1,0 0-1,0 0 1,0 0-1,1 0 1,-1 1-1,0-1 1,0 0-1,0 0 1,0 0-1,0 0 1,0 0-1,0 1 1,0-1 0,0 0-1,0 0 1,1 0-1,-1 1 1,0-1-1,0 0 1,0 0-1,0 0 1,0 1-1,0-1 1,0 0-1,-1 0 1,1 1 0,5 14-70,19 98-383,-21-103 433,1 0 0,-1 0 0,1 0 0,1 0 1,0-1-1,1 0 0,-1 0 0,14 15 0,-17-22 23,-1-1-1,1 1 0,0-1 1,-1 1-1,1-1 1,0 0-1,0 1 1,0-1-1,0 0 1,0-1-1,0 1 1,1 0-1,-1 0 1,0-1-1,0 0 1,1 1-1,-1-1 1,0 0-1,0 0 0,3 0 1,-1-1-18,-1 0 0,1 0 0,0 0 0,-1-1 0,1 1 0,-1-1 0,0 0 0,1 0 0,-1 0 0,0 0 0,3-4 0,6-6-133,-1 0-1,0-1 0,0-1 0,9-16 1,-19 28 124,26-46-535,-2-1 1,-2-1-1,-2 0 1,-3-2 0,13-57-1,-25 86 420,-1 1 0,-1-2 0,2-38 0,-7 46 253,-4 22 131,-7 27 187,12-32-420,-5 15 58,1-1 1,0 1 0,1-1-1,1 1 1,1 0 0,1 27-1,0-41-61,0-1 0,0 1 0,1 0 1,0 0-1,-1-1 0,1 1 0,0-1 0,-1 1 0,1-1 0,0 1 0,0-1 0,0 1 0,0-1 0,1 0 1,-1 1-1,0-1 0,1 0 0,-1 0 0,0 0 0,1 0 0,-1 0 0,1 0 0,0-1 0,-1 1 0,1-1 0,0 1 1,1 0-1,7 1 22,0 0 0,0-1 1,19 0-1,1 1-18,-18 0-7,-1 0 1,1 1-1,-1 1 1,0 0 0,13 7-1,-20-10-14,0 1 1,-1 0-1,1 0 1,-1 0-1,0 0 0,0 1 1,0 0-1,0-1 1,0 1-1,-1 0 0,1 0 1,-1 0-1,1 1 1,-1-1-1,0 1 0,-1-1 1,1 1-1,-1 0 1,2 4-1,-3-6 33,0 0 1,0 0-1,0 0 0,0-1 0,-1 1 1,1 0-1,-1 0 0,1-1 1,-1 1-1,1 0 0,-1-1 0,0 1 1,0 0-1,0-1 0,0 0 1,0 1-1,0-1 0,0 1 0,-1-1 1,1 0-1,0 0 0,-1 0 1,1 0-1,-1 0 0,1 0 0,-1 0 1,0 0-1,1-1 0,-1 1 1,0 0-1,1-1 0,-4 1 1,-5 2 152,0-1 0,0 0 1,0-1-1,-14 0 0,15 0-187,-1-1 0,1 0-1,-1-1 1,1 0 0,0 0-1,-1-1 1,1 0 0,-15-7 0,17 3-135,6 1-106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4:22.314"/>
    </inkml:context>
    <inkml:brush xml:id="br0">
      <inkml:brushProperty name="width" value="0.05" units="cm"/>
      <inkml:brushProperty name="height" value="0.05" units="cm"/>
    </inkml:brush>
  </inkml:definitions>
  <inkml:trace contextRef="#ctx0" brushRef="#br0">1054 1879 3593,'-25'1187'1664,"-99"-7"-1077,-4-451-527,-109 712 241,-51 215 337,252-1492-556,-111 574 574,117-538-319,-8 346 0,38-513-325,1 1 0,1-1 0,12 56 1,-12-79-18,1-1 1,0 0-1,1 1 1,0-1 0,1 0-1,0-1 1,7 11-1,-8-14 0,1 0 0,-1 0-1,1-1 1,0 0-1,0 0 1,0 0-1,0 0 1,1-1-1,0 0 1,0 0 0,-1 0-1,10 2 1,1-1-10,0-1 0,1-1 0,-1 0 0,1-1 1,0-1-1,-1 0 0,1-1 0,-1-1 0,1-1 0,-1 0 0,0-1 1,0-1-1,17-7 0,16-9-19,-1-2-1,79-51 1,157-132-65,-46 31 1,-161 122 70,253-158-189,-269 176 143,2 4-1,1 2 0,104-32 1,-117 49 37,0 2 0,0 2-1,1 2 1,0 2 0,-1 3 0,75 8 0,304 66-27,-124-15 40,-114-33 19,1-7 1,281-11-1,316-90-134,43-1-366,-269 95 283,-1 40 151,-268-22 75,-130-13 35,398 32 123,-2-27-23,160-57-43,-505 11-54,276-70 0,-487 93-41,151-42 52,-134 36-41,-1 0 0,-1-2-1,0 0 1,0-2-1,21-15 1,41-41-35,-3-3 1,-4-4-1,-2-3 0,-4-3 1,-4-3-1,95-160 0,127-189-479,-197 307-15,-6-3 0,-6-4 0,86-198 0,20-124-329,-134 325 962,-6-3 1,-6-1 0,-5-1-1,-6-2 1,8-143 0,-12-1006 2299,-39 1061-2016,-11 2 0,-101-404 1,33 265-169,-56-220-54,115 438-201,-5 3 0,-93-211 0,73 226-13,-84-126-1,91 172 38,-3 2-1,-96-101 0,68 94 29,-3 4-1,-4 4 1,-4 5 0,-2 3-1,-3 5 1,-3 4 0,-155-64-1,62 48 36,-369-92 0,-222 35 68,-14 79-72,1 45-146,-15 24-176,-382 63-280,802-30-154,-394 102 1,556-91 401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9:03.433"/>
    </inkml:context>
    <inkml:brush xml:id="br0">
      <inkml:brushProperty name="width" value="0.05" units="cm"/>
      <inkml:brushProperty name="height" value="0.05" units="cm"/>
    </inkml:brush>
  </inkml:definitions>
  <inkml:trace contextRef="#ctx0" brushRef="#br0">31 0 14235,'-7'20'848,"0"-1"-1112,-5-9-760,8 0 1360,14-10-768,4-4-8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9:04.910"/>
    </inkml:context>
    <inkml:brush xml:id="br0">
      <inkml:brushProperty name="width" value="0.05" units="cm"/>
      <inkml:brushProperty name="height" value="0.05" units="cm"/>
    </inkml:brush>
  </inkml:definitions>
  <inkml:trace contextRef="#ctx0" brushRef="#br0">7 1 16796,'-1'18'944,"-5"-2"-1216,10 1-504,8-11 271,28-13 137,6-6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7:58.045"/>
    </inkml:context>
    <inkml:brush xml:id="br0">
      <inkml:brushProperty name="width" value="0.05" units="cm"/>
      <inkml:brushProperty name="height" value="0.05" units="cm"/>
    </inkml:brush>
  </inkml:definitions>
  <inkml:trace contextRef="#ctx0" brushRef="#br0">86 1 8962,'-13'4'458,"-31"5"128,43-9-537,-1 0 0,1 1 0,-1-1-1,1 0 1,0 1 0,-1-1 0,1 1 0,-1 0-1,1-1 1,0 1 0,0 0 0,-3 1 0,-4 4-544,8-6 441,0 0 1,0 1-1,0-1 0,-1 0 1,1 1-1,0-1 0,0 0 0,0 1 1,0-1-1,0 0 0,0 1 1,0-1-1,1 0 0,-1 1 0,0-1 1,0 0-1,0 1 0,0-1 1,0 0-1,0 1 0,1-1 0,-1 0 1,0 0-1,0 1 0,0-1 1,1 0-1,-1 0 0,0 1 0,0-1 1,1 0-1,-1 0 0,0 0 1,1 1-1,-1-1 0,0 0 0,1 0 1,13 11-649,-14-10 704,49 41 1763,-37-30-1640,0-1 1,0-1 0,27 17 0,0-6-198,79 29 0,50 4-68,-157-51 139,58 16-111,2-3 0,86 7 1,147-1-509,-84-9 321,35 1-350,1-11-1,335-40 1,1211-53 936,-679 141 289,-485-19-94,5-29 431,262-10 260,-865 5 12,-38-3-1191,0-7 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07.374"/>
    </inkml:context>
    <inkml:brush xml:id="br0">
      <inkml:brushProperty name="width" value="0.05" units="cm"/>
      <inkml:brushProperty name="height" value="0.05" units="cm"/>
    </inkml:brush>
  </inkml:definitions>
  <inkml:trace contextRef="#ctx0" brushRef="#br0">0 0 3897,'10'4'263,"-1"0"-1,1-1 1,18 3 0,13 5 609,73 37 891,-74-29-1280,80 24-1,-60-31-458,0-2 0,1-3 0,82-2-1,-30-7-229,144-23 0,15 0-353,213 17 618,-344 11 86,281-32-1,11-11-46,2 32 6,128 18-81,-556-10-24,233 8-11,263 3 174,187 21-20,-282-11-103,-251-16-16,52 2-13,532 36 373,154 25-224,-565-40-49,-3 23 53,-247-38-127,77 8 34,199 2 0,159-31 18,-54-13-1451,-420 18 1105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50.844"/>
    </inkml:context>
    <inkml:brush xml:id="br0">
      <inkml:brushProperty name="width" value="0.05" units="cm"/>
      <inkml:brushProperty name="height" value="0.05" units="cm"/>
    </inkml:brush>
  </inkml:definitions>
  <inkml:trace contextRef="#ctx0" brushRef="#br0">18 340 7978,'0'0'66,"-1"0"0,0 0 1,1 1-1,-1-1 0,0 0 1,0 0-1,1 0 0,-1-1 1,0 1-1,1 0 0,-1 0 1,0 0-1,1 0 0,-1-1 1,0 1-1,1 0 0,-1-1 1,0 1-1,1 0 0,-1-1 1,1 1-1,-1-1 0,1 1 1,-1-1-1,1 1 0,-1-1 1,0 0-1,2 0-18,-1 0 1,0 0-1,0 1 1,1-1-1,-1 0 0,0 1 1,1-1-1,-1 0 1,1 1-1,-1-1 0,1 1 1,-1-1-1,1 0 0,-1 1 1,1-1-1,0 1 1,-1 0-1,1-1 0,0 1 1,-1-1-1,1 1 0,0 0 1,0 0-1,-1-1 1,2 1-1,28-10 93,1 1 0,-1 1 0,1 2 0,39-3 0,125 2-48,-177 7-69,181 1 16,151-5-55,-281 0 19,340-32 7,549-132 227,-930 163-226,25-5 17,134-23 67,-143 28-58,0 1 0,53 3 0,-76 6-11,-21-5-26,0 0 0,0 0 0,1 0 0,-1 0-1,0 1 1,0-1 0,0 0 0,0 0-1,1 0 1,-1 1 0,0-1 0,0 0 0,0 0-1,0 0 1,0 1 0,0-1 0,0 0-1,0 0 1,0 1 0,0-1 0,0 0 0,0 0-1,0 1 1,0-1 0,0 0 0,0 0-1,0 1 1,0-1 0,0 0 0,0 0 0,0 1-1,0-1 1,0 0 0,0 0 0,-1 1-1,1-1 1,0 0 0,-2 2 0,0 0 0,0 0 0,0-1 0,0 1 0,0-1 0,0 1 0,-1-1 0,1 0 0,0 0 0,-6 2 0,0 0-135,-1 0 0,0-1 0,-1 0 0,-10 0 0,16-1 105,1-1 0,0 0 0,0-1 1,0 1-1,-1 0 0,1-1 0,0 0 0,0 0 0,0 0 0,0 0 0,0 0 0,0-1 0,1 1 1,-1-1-1,-5-3 0,-13-18-197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53.402"/>
    </inkml:context>
    <inkml:brush xml:id="br0">
      <inkml:brushProperty name="width" value="0.05" units="cm"/>
      <inkml:brushProperty name="height" value="0.05" units="cm"/>
    </inkml:brush>
  </inkml:definitions>
  <inkml:trace contextRef="#ctx0" brushRef="#br0">707 253 5697,'-25'-10'-31,"1"-1"-1,1 0 0,0-2 1,0-1-1,1-1 1,-25-22-1,23 17-442,-1 2 0,-1 1 0,0 0 0,-31-12 0,32 19 1186,-35-9 0,45 16 492,-1 0 1,0 0-1,-25 1 0,40 2-1183,0 0 0,0 1-1,0-1 1,1 1-1,-1-1 1,0 1 0,0-1-1,1 1 1,-1 0-1,0-1 1,1 1 0,-1 0-1,0 0 1,1-1 0,-1 1-1,1 0 1,-1 0-1,1 0 1,0 0 0,-1 0-1,1 0 1,0 1 0,-7 22-62,-14 125 57,-4 198 0,16 224 100,1-7-194,-46 190-2245,9 12-165,39-636 2281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53.788"/>
    </inkml:context>
    <inkml:brush xml:id="br0">
      <inkml:brushProperty name="width" value="0.05" units="cm"/>
      <inkml:brushProperty name="height" value="0.05" units="cm"/>
    </inkml:brush>
  </inkml:definitions>
  <inkml:trace contextRef="#ctx0" brushRef="#br0">41 0 7946,'-14'68'752,"-1"-13"-536,4-6-96,11-10 216,8-8-584,11-19 328,4-11-144,16-38-96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31.555"/>
    </inkml:context>
    <inkml:brush xml:id="br0">
      <inkml:brushProperty name="width" value="0.05" units="cm"/>
      <inkml:brushProperty name="height" value="0.05" units="cm"/>
    </inkml:brush>
  </inkml:definitions>
  <inkml:trace contextRef="#ctx0" brushRef="#br0">0 1711 7306,'381'-17'376,"189"-4"-162,-479 19 15,1096-35-755,-1099 31 319,441-24 1,3 22 1244,142 33 389,-86-2-798,0-26-1219,427-86-358,-682 34 1065,-271 44-79,0 0-34,-1-3 0,-1-3 0,0-2 0,-1-3 1,88-46-1,-118 50-59,0-1 0,-1-2 0,-1-1 1,29-31-1,84-109-1696,-129 147 1502,0 0 0,-1 0-1,-1-1 1,13-28 0,-19 33 353,1 0 0,-1 0 0,0 0 0,-1-1 0,-1 1 1,0-1-1,0 1 0,-2-18 0,-3-9-466,-1 0 0,-2 1 0,-1 0-1,-2 0 1,-2 1 0,-20-43 0,26 67 556,-1 1 1,0 0-1,0 0 0,-1 1 1,-1 0-1,0 1 1,0 0-1,-1 0 0,0 1 1,-1 0-1,0 1 1,0 0-1,0 0 0,-1 1 1,-22-7-1,-10-1 88,-1 2-1,0 2 1,-52-4 0,59 8-548,-334-30 462,-65-11 521,216 5-1670,-56-10-30,210 41 905,-159-22 100,-266 0 960,-794 12-1974,804 0-2261,389 13 2748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32.157"/>
    </inkml:context>
    <inkml:brush xml:id="br0">
      <inkml:brushProperty name="width" value="0.05" units="cm"/>
      <inkml:brushProperty name="height" value="0.05" units="cm"/>
    </inkml:brush>
  </inkml:definitions>
  <inkml:trace contextRef="#ctx0" brushRef="#br0">3039 108 3921,'-261'-25'1275,"-350"-28"-1267,-3 23-506,400 30 1821,0 10-1,-357 61 1,535-65-1104,-1 1 309,-69 21-1,94-24-539,0 1-1,1 1 1,0-1-1,0 2 1,0 0-1,1 0 1,0 1-1,0 0 1,-14 17-1,-18 28-576,3 2 0,3 1-1,-55 115 1,82-149 606,1 0 1,1 0-1,2 1 1,0 0 0,1 0-1,1 0 1,1 0 0,1 26-1,2-15 103,1 0 0,2 1 0,1-1 0,2-1 0,1 1 0,2-1-1,1-1 1,2 0 0,17 32 0,1-8-34,2-2 0,2-1 0,84 95 0,-93-120-98,1 0 0,2-2 0,0-1 0,2-1 0,1-2 0,0-1 0,2-2 0,0-1 0,1-1 0,68 21 0,1-13-189,0-4-1,2-4 0,164 3 0,-124-15 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45.090"/>
    </inkml:context>
    <inkml:brush xml:id="br0">
      <inkml:brushProperty name="width" value="0.05" units="cm"/>
      <inkml:brushProperty name="height" value="0.05" units="cm"/>
    </inkml:brush>
  </inkml:definitions>
  <inkml:trace contextRef="#ctx0" brushRef="#br0">31 223 1776,'-6'43'2329,"-17"62"-1,22-89 2300,1-16-4571,7-7 651,9-12-795,20-30 366,84-105 346,-95 124-509,2 2-1,60-48 0,-85 73-267,24-14 639,-25 17-649,1-1 0,-1 1 0,0-1 0,0 1 0,1-1 0,-1 1 0,0 0 0,1-1 0,-1 1 0,0 0 0,1 0 0,-1 0 1,0 0-1,1 0 0,-1 0 0,0 1 0,1-1 0,-1 0 0,2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0.291"/>
    </inkml:context>
    <inkml:brush xml:id="br0">
      <inkml:brushProperty name="width" value="0.05" units="cm"/>
      <inkml:brushProperty name="height" value="0.05" units="cm"/>
    </inkml:brush>
  </inkml:definitions>
  <inkml:trace contextRef="#ctx0" brushRef="#br0">107 125 11747,'4'-3'257,"1"-1"1,-1 1-1,0-1 1,-1 0-1,1 0 1,-1 0-1,1 0 1,-1-1-1,0 1 1,2-6-1,-4 8-177,-1 1-1,1 0 1,0 0 0,-1 0 0,0-1-1,1 1 1,-1 0 0,0-1-1,1 1 1,-1 0 0,0-1-1,0 1 1,0-1 0,0 1-1,0 0 1,0-1 0,-1 1-1,1 0 1,0-1 0,-1 1-1,1 0 1,-1 0 0,1-1 0,-1 1-1,0 0 1,0 0 0,1 0-1,-1 0 1,0 0 0,0 0-1,0 0 1,0 0 0,0 0-1,0 0 1,0 0 0,0 1-1,-1-1 1,1 0 0,0 1-1,0-1 1,-1 1 0,1-1 0,-2 1-1,-3-2 39,1 1 0,0 1 0,-1-1 0,1 1 0,-1 0 0,1 0 0,-1 0 0,1 1 0,0 0 0,-1 0 0,-8 3 0,11-3-139,-1 0 0,1 1 0,0-1 0,0 1 0,0-1 0,0 1 0,1 0 0,-1 0 0,0 0 0,1 0 0,-1 1-1,1-1 1,0 1 0,0-1 0,0 1 0,0 0 0,0 0 0,0 0 0,1 0 0,-2 3 0,3-4 8,0-1 1,0 0 0,0 0 0,0 0-1,0 1 1,0-1 0,0 0 0,0 0-1,0 1 1,1-1 0,-1 0 0,0 0-1,1 0 1,-1 0 0,1 0 0,-1 1-1,1-1 1,0 0 0,-1 0-1,1 0 1,0-1 0,0 1 0,0 0-1,0 0 1,0 0 0,0 0 0,0-1-1,0 1 1,0-1 0,0 1 0,0-1-1,0 1 1,2 0 0,4 2-39,0-1 1,1 0-1,15 3 1,158 17-198,37 6 207,-216-28 48,-1 1 0,1-1 1,-1 0-1,1 1 1,0-1-1,-1 0 1,1 0-1,-1 0 1,1 0-1,0-1 0,-1 1 1,1 0-1,-1-1 1,1 1-1,-1-1 1,1 1-1,-1-1 1,1 0-1,-1 1 1,0-1-1,1 0 0,1-2 1,-2 1 28,1-1 0,-1 1-1,1-1 1,-1 1 0,0-1 0,0 0 0,0 0 0,-1 0-1,1 0 1,-1 0 0,1-5 0,1-9-154,-2 0 0,0-1 0,-1 1 0,0 0 0,-5-19 0,6 35 65,0 1 1,1-1-1,-1 1 0,0 0 1,0-1-1,1 1 0,-1-1 1,0 1-1,0 0 0,1-1 1,-1 1-1,1 0 1,-1-1-1,0 1 0,1 0 1,-1 0-1,0-1 0,1 1 1,-1 0-1,1 0 0,-1 0 1,1-1-1,-1 1 1,1 0-1,-1 0 0,1 0 1,-1 0-1,1 0 0,-1 0 1,0 0-1,2 0 0,20 3-512,7 3-210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51.826"/>
    </inkml:context>
    <inkml:brush xml:id="br0">
      <inkml:brushProperty name="width" value="0.05" units="cm"/>
      <inkml:brushProperty name="height" value="0.05" units="cm"/>
    </inkml:brush>
  </inkml:definitions>
  <inkml:trace contextRef="#ctx0" brushRef="#br0">6199 486 4193,'-268'-88'621,"-541"-102"1,-309 51-822,-7 75-1589,795 60 2388,0 14-1,0 14 0,-391 81 0,598-79-584,-206 71 0,260-70-30,2 3 0,1 2-1,2 3 1,-81 59 0,106-66-37,1 2 1,2 1 0,1 1-1,-32 41 1,56-60 10,2 0-1,-1 0 1,2 1 0,0 1 0,0-1-1,2 1 1,0 1 0,0-1 0,2 1-1,0 0 1,0 0 0,2 0 0,0 1 0,1-1-1,1 26 1,1-26 2,2 0 0,-1-1 0,2 1 0,0-1 0,1 0-1,1 0 1,0-1 0,10 18 0,-4-13 5,0-1 1,1 0-1,1-1 0,1-1 0,21 20 0,1-6-5,1-3 0,1 0 0,1-3-1,85 39 1,500 168-268,-489-186 240,190 60 399,3-15 0,426 59-1,605-1 2118,-845-121-1646,730-54 1,128-129-807,-1230 130-309,166-53 0,-240 56 143,-1-2 0,0-4 1,-2-3-1,77-50 0,-101 54 64,58-51-1,-85 65 56,0-1 0,0 0 0,-2-1 0,0-1 0,0 0 0,11-22-1,-20 30-45,0 0 0,0 0 0,-1-1 0,-1 1-1,1-1 1,-1 1 0,-1-1 0,0 0-1,0 0 1,-1 0 0,-1-13 0,-1 9-18,0 1 1,-1-1-1,-1 1 0,0 0 1,-1 1-1,0-1 0,-11-17 1,-1 4 30,-1 0 0,-1 1 0,-2 0 1,0 2-1,-2 1 0,-31-25 1,3 9 393,-1 2 1,-2 2 0,-1 3 0,-2 3-1,-82-30 1,-310-78 1540,438 133-1826,-1285-291 1078,966 237-1100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25.945"/>
    </inkml:context>
    <inkml:brush xml:id="br0">
      <inkml:brushProperty name="width" value="0.05" units="cm"/>
      <inkml:brushProperty name="height" value="0.05" units="cm"/>
    </inkml:brush>
  </inkml:definitions>
  <inkml:trace contextRef="#ctx0" brushRef="#br0">3830 175 8274,'-525'-120'971,"447"105"-927,-113-16 109,145 26-170,-1 2-1,-52 3 1,28 5-201,1 4 0,-74 19 0,-133 56-588,134-34 489,2-3 84,-191 94 0,-35 58 208,267-137 38,-144 113 0,241-173-12,-299 258 91,244-203-55,2 1-1,-92 129 1,100-114-41,4 3 0,3 1 0,3 2 0,4 2 0,3 1 0,4 1 0,-21 114 0,17-25-925,9 2 0,6 0 0,9 0 0,23 277 0,107 394-25,-105-771 1092,4 0 0,2-2-1,56 115 1,-51-133-49,1-2-1,3 0 1,2-2 0,2-2 0,48 48-1,-49-61-40,2-2 0,1-2 0,1-1 1,2-2-1,79 40 0,-60-41-11,0-2 0,2-3 0,120 26 0,-87-31-11,1-5 0,102 0 0,189-27 54,-195-9-44,325-84 0,174-120 8,-501 151 215,-3-9 0,286-178-1,-385 203-26,-2-4-1,-4-3 1,-2-4 0,-4-4-1,130-164 1,-96 92-597,-8-4 1,-6-4 0,105-230-1,-124 200-24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0.168"/>
    </inkml:context>
    <inkml:brush xml:id="br0">
      <inkml:brushProperty name="width" value="0.05" units="cm"/>
      <inkml:brushProperty name="height" value="0.05" units="cm"/>
    </inkml:brush>
  </inkml:definitions>
  <inkml:trace contextRef="#ctx0" brushRef="#br0">6 1 10858,'-3'14'451,"2"-1"-1,0 1 1,0 0 0,1 0-1,3 15 1,14 70 224,-1-20-334,25 450 374,-43 4-210,-3-123 115,7-207-453,-15 887-36,-5-804-254,-8 234 485,25-349-1409,22 178 0,-13-274 241,-7-47 322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1.012"/>
    </inkml:context>
    <inkml:brush xml:id="br0">
      <inkml:brushProperty name="width" value="0.05" units="cm"/>
      <inkml:brushProperty name="height" value="0.05" units="cm"/>
    </inkml:brush>
  </inkml:definitions>
  <inkml:trace contextRef="#ctx0" brushRef="#br0">0 399 10522,'5'2'69,"-1"0"0,0 0 0,1 0 0,0 0 0,-1-1 0,1 0-1,0 0 1,0 0 0,9 0 0,48-2-131,-41-1 142,192-17 154,-69 3-47,327-39 619,-55 5-177,-119 21-270,414-35 71,601 10-251,-548 28-101,1461-65 197,-2074 85-1718,-199 8 776,20 1 278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1.451"/>
    </inkml:context>
    <inkml:brush xml:id="br0">
      <inkml:brushProperty name="width" value="0.05" units="cm"/>
      <inkml:brushProperty name="height" value="0.05" units="cm"/>
    </inkml:brush>
  </inkml:definitions>
  <inkml:trace contextRef="#ctx0" brushRef="#br0">1 158 9098,'1'-8'257,"1"1"1,0 0-1,0 1 1,0-1-1,1 0 1,0 0-1,0 1 1,1 0-1,-1 0 1,2 0-1,-1 0 1,1 0-1,9-8 0,-7 8-147,1 0-1,0 1 0,0-1 0,1 2 1,0-1-1,0 1 0,0 0 1,0 1-1,12-3 0,-2 3-108,0 0-1,1 1 1,-1 1-1,0 0 1,0 2-1,0 0 1,1 1-1,-1 1 1,34 10-1,-42-9-5,0 0 0,0 0 0,-1 1 0,0 0 0,0 1-1,0 0 1,17 15 0,-24-19 3,-1 0 0,1 1 0,-1 0 0,0-1-1,0 1 1,0 0 0,0 0 0,0 0 0,-1 0 0,1 0 0,-1 0-1,0 0 1,0 1 0,0-1 0,0 0 0,-1 1 0,1-1 0,-1 1-1,0-1 1,0 1 0,0-1 0,-1 0 0,1 1 0,-1-1 0,1 1-1,-1-1 1,0 0 0,-1 0 0,-2 6 0,-1 1 18,-2 0 1,1 0 0,-1-1-1,0 0 1,-15 14-1,-49 36 124,28-23-54,-96 79-216,120-100 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2.065"/>
    </inkml:context>
    <inkml:brush xml:id="br0">
      <inkml:brushProperty name="width" value="0.05" units="cm"/>
      <inkml:brushProperty name="height" value="0.05" units="cm"/>
    </inkml:brush>
  </inkml:definitions>
  <inkml:trace contextRef="#ctx0" brushRef="#br0">12 723 12643,'0'1'46,"0"-1"1,-1 0 0,1 1-1,0-1 1,-1 0 0,1 0-1,-1 1 1,1-1-1,0 0 1,-1 0 0,1 0-1,-1 0 1,1 1 0,0-1-1,-1 0 1,1 0 0,-1 0-1,1 0 1,-1 0-1,1 0 1,0 0 0,-1 0-1,1 0 1,-1 0 0,1-1-1,0 1 1,-1 0-1,14-11 309,52-30-93,-1-2 0,60-55 0,-5-6-88,268-244 50,-379 340-224,8-7-18,25-18 1,-38 30 11,1 0 0,1 0 1,-1 1-1,0 0 0,1 0 1,-1 0-1,1 0 0,0 1 1,-1-1-1,1 1 0,0 0 1,6 0-1,-9 2 4,-1-1 0,0 0 0,1 1 0,-1-1 0,0 1 0,0 0 0,1-1 0,-1 1 0,0 0 0,0 0 0,0-1 0,0 1 0,0 0 0,0 0 0,0 0 0,0 0 0,0 1 0,-1-1 0,1 0 0,0 0 0,-1 0 0,1 1-1,-1-1 1,1 0 0,-1 1 0,0-1 0,1 0 0,-1 1 0,0-1 0,0 0 0,0 1 0,0 1 0,5 135-55,-3-24 45,0-87-22,1 0 0,2 1 0,0-1 0,2 0-1,20 49 1,-23-66 13,1 1-1,0-2 0,1 1 1,0-1-1,1 0 0,0 0 1,0 0-1,1-1 0,0 0 1,0-1-1,1 0 0,0 0 1,0-1-1,0 0 0,1-1 0,0 0 1,17 7-1,48 5-78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3.570"/>
    </inkml:context>
    <inkml:brush xml:id="br0">
      <inkml:brushProperty name="width" value="0.05" units="cm"/>
      <inkml:brushProperty name="height" value="0.05" units="cm"/>
    </inkml:brush>
  </inkml:definitions>
  <inkml:trace contextRef="#ctx0" brushRef="#br0">47 70 13139,'-9'21'157,"2"1"1,0 0-1,2 0 1,0 1-1,2-1 1,-2 39-1,3-38-67,-1 39-60,6 90-1,17 60 8,-11-136-25,-8-47 126,-2-21 155,-3-19 2,-1-29-83,1 1 1,2-2 0,4-39 0,-1 25-86,0-69-149,6 0 0,24-130 0,-31 249 12,1 0 0,0 0 0,1 0 1,-1 0-1,1 0 0,4-7 0,-5 11 10,0 0 0,-1 0 0,2 0-1,-1 0 1,0 0 0,0 0 0,0 0 0,0 0-1,0 0 1,1 1 0,-1-1 0,0 0 0,1 1 0,-1-1-1,1 1 1,-1 0 0,0-1 0,1 1 0,-1 0-1,1 0 1,-1 0 0,1 0 0,-1 0 0,1 0 0,2 1-1,14 2-15,1 1-1,-1 0 0,29 11 0,-37-11-29,1 1 0,-1 0 0,0 1 0,0 0 0,-1 0 1,1 1-1,8 8 0,-15-12 22,0 0 0,-1 0 0,1 1 0,-1-1 0,0 0 0,0 1 0,0 0 0,-1-1 0,1 1 0,-1 0 0,0 0 0,0 0 0,0 0 0,0 0 0,-1 0 0,0 0 0,1 0 0,-2 0 0,1 0 0,0 0 0,-1 0 0,0 0 0,1 0 0,-2 0 0,1-1 0,0 1 0,-1 0 0,-2 4 0,-5 7 5,0 0-1,0-1 1,-1 0-1,-1-1 1,-16 16-1,23-25 36,-15 16 146,-35 28 0,48-43-107,0-1 0,-1 0 0,1 0-1,-1 0 1,1-1 0,-1 0-1,0 0 1,-1-1 0,1 0-1,-15 2 1,20-4 21,0 0 1,0 1-1,0-1 0,0 0 0,0-1 1,1 1-1,-1 0 0,0-1 0,0 1 1,0-1-1,0 1 0,0-1 0,0 0 1,1 0-1,-1 0 0,0 0 0,1 0 1,-4-2-1,4 1-31,-1-1 1,1 1-1,-1 0 0,1 0 0,0-1 1,0 1-1,0-1 0,0 1 1,0-1-1,0 1 0,1-1 1,0 0-1,-1 1 0,1-4 0,1-28 357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4.309"/>
    </inkml:context>
    <inkml:brush xml:id="br0">
      <inkml:brushProperty name="width" value="0.05" units="cm"/>
      <inkml:brushProperty name="height" value="0.05" units="cm"/>
    </inkml:brush>
  </inkml:definitions>
  <inkml:trace contextRef="#ctx0" brushRef="#br0">760 0 12947,'1'2'39,"0"-1"1,0 0-1,0 0 1,0 1-1,0-1 1,0 1-1,0-1 1,0 1 0,-1-1-1,1 1 1,-1-1-1,1 1 1,-1 0-1,0-1 1,1 1-1,-1-1 1,0 1-1,0 0 1,0-1-1,0 1 1,-1 0-1,1-1 1,0 1-1,-1 0 1,1-1-1,-1 1 1,0-1-1,1 1 1,-1-1 0,0 1-1,-1 1 1,-5 8 26,0 1 1,-1-1 0,-9 10-1,5-6 215,-214 288-75,-162 163-161,383-461-47,0 1-19,0 0 0,0-1 0,-1 0 0,0 0 1,0 0-1,0-1 0,0 1 0,-14 5 1,19-9-9,1-1 1,-1 0 0,0 1 0,1-1 0,-1 0 0,0 1 0,1-1 0,-1 0 0,0 0 0,0 0 0,1 0 0,-1 1-1,0-1 1,0 0 0,1 0 0,-1-1 0,0 1 0,0 0 0,1 0 0,-1 0 0,0 0 0,0-1 0,1 1 0,-1 0 0,0 0-1,1-1 1,-1 1 0,1-1 0,-1 1 0,0-1 0,1 1 0,-1-1 0,1 1 0,-1-1 0,1 1 0,-1-1 0,1 0 0,0 1-1,-1-1 1,0-1 0,1-2-53,-1 1 0,1-1 0,0 0 0,-1 0 0,2 0 0,-1 1 0,0-1 0,2-5 0,12-45-235,7-8-129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4.727"/>
    </inkml:context>
    <inkml:brush xml:id="br0">
      <inkml:brushProperty name="width" value="0.05" units="cm"/>
      <inkml:brushProperty name="height" value="0.05" units="cm"/>
    </inkml:brush>
  </inkml:definitions>
  <inkml:trace contextRef="#ctx0" brushRef="#br0">0 1 12051,'4'17'944,"2"4"-712,3 7-64,12 9 216,9 6-64,12 1-96,11 1-24,11-5-264,5-4-680,9-13 680,-2-8-112,-12-10-48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5.781"/>
    </inkml:context>
    <inkml:brush xml:id="br0">
      <inkml:brushProperty name="width" value="0.05" units="cm"/>
      <inkml:brushProperty name="height" value="0.05" units="cm"/>
    </inkml:brush>
  </inkml:definitions>
  <inkml:trace contextRef="#ctx0" brushRef="#br0">1 1 12523,'0'0'38,"0"1"0,0-1 0,0 0 0,0 1 0,0-1 0,0 1 0,0-1 0,0 1 0,0-1 0,0 0 1,0 1-1,0-1 0,0 1 0,0-1 0,0 0 0,1 1 0,-1-1 0,0 1 0,0-1 0,0 0 0,1 1 0,-1-1 0,0 0 1,1 1-1,-1-1 0,0 0 0,0 0 0,1 1 0,-1-1 0,1 0 0,-1 0 0,1 1 0,19 12 103,-8-5-15,40 28-72,1-1 0,1-3 0,2-2 0,114 43 0,144 17 131,-197-61 110,198 78 0,-113-10-85,211 138-1,152 99-204,-239-138-19,67 41 51,-276-158-47,-3 5 0,113 109 1,202 140-9,-343-269-32,22 15-13,-24-17 18,-59-41 32,1-2 0,0-1 0,1-2 0,44 21 1,-63-34-8,2 2-8,0-1 1,1-1 0,-1 0 0,1 0-1,-1-1 1,16 1 0,-25-3 19,-1 0 0,1 0 0,-1 0 0,1 0 0,-1 0 0,1 0 0,-1 0 0,1 0 0,-1 0 0,0-1 0,1 1 0,-1 0 0,1 0 0,-1-1 0,1 1 0,-1 0 0,0 0 0,1-1 0,-1 1-1,0 0 1,1-1 0,-1 1 0,0-1 0,0 1 0,1 0 0,-1-1 0,0 1 0,0-1 0,0 1 0,1-2 0,0-17-28,-1 15 14,-1-27-54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1.021"/>
    </inkml:context>
    <inkml:brush xml:id="br0">
      <inkml:brushProperty name="width" value="0.05" units="cm"/>
      <inkml:brushProperty name="height" value="0.05" units="cm"/>
    </inkml:brush>
  </inkml:definitions>
  <inkml:trace contextRef="#ctx0" brushRef="#br0">232 29 16820,'-1'-1'107,"0"0"0,0-1 0,-1 1 1,1 0-1,-1 0 0,1 0 0,-1 0 0,0 0 1,1 0-1,-1 1 0,0-1 0,1 1 1,-1-1-1,0 1 0,0-1 0,-2 1 0,-34-3 273,33 3-117,-4 0-231,0 0 0,0 1 0,0 0 0,0 1 0,0 0 0,0 0-1,1 0 1,-1 2 0,1-1 0,-1 1 0,-9 5 0,15-7-55,0 1-1,0-1 1,0 0 0,0 1 0,0 0 0,0-1 0,1 1-1,-1 0 1,1 0 0,0 1 0,0-1 0,0 0 0,0 1-1,1-1 1,-1 1 0,1 0 0,0-1 0,0 1 0,0 0-1,1 0 1,-1 0 0,1 0 0,0-1 0,0 1 0,0 0 0,1 0-1,-1 0 1,3 6 0,-2-6 14,0 0-1,1-1 1,-1 1-1,1 0 1,0-1-1,0 1 1,0-1-1,1 0 1,-1 0-1,1 0 0,0 0 1,0 0-1,0 0 1,0-1-1,0 1 1,1-1-1,-1 0 1,1 0-1,0-1 1,-1 1-1,1-1 1,0 1-1,0-1 1,0 0-1,0-1 1,0 1-1,0-1 1,6 1-1,0-1 16,1 0-1,-1-1 0,0 0 1,0 0-1,0-1 0,0-1 0,0 0 1,0 0-1,0-1 0,11-5 1,-12 4 25,-1-1 1,1 0 0,-1 0-1,0 0 1,-1-1-1,11-12 1,-15 15-28,0 0 0,0 0 1,0 0-1,0-1 0,-1 1 0,0-1 1,0 1-1,0-1 0,-1 0 1,1 0-1,-1 0 0,0 0 0,0 0 1,-1 0-1,0-5 0,0 10-8,0 0 0,0 1 0,0-1 0,-1 0 0,1 0 0,0 1 0,0-1 0,0 0 0,-1 0 0,1 0 0,0 0 0,0 1 0,-1-1 0,1 0 0,0 0 0,0 0 0,-1 0 0,1 0 0,0 0-1,-1 0 1,1 0 0,0 0 0,-1 0 0,1 0 0,0 0 0,0 0 0,-1 0 0,1 0 0,0 0 0,-1 0 0,1 0 0,0 0 0,0 0 0,-1 0 0,1 0 0,0 0 0,0-1 0,-1 1 0,1 0 0,0 0 0,0 0 0,-1-1 0,1 1 0,0 0 0,0 0 0,0-1 0,-1 1 0,1 0 0,0 0 0,0-1 0,0 1 0,0 0 0,0 0-1,0-1 1,0 1 0,0 0 0,-1-1 0,1 1 0,0 0 0,0-1 0,0 1 0,0 0 0,1 0 0,-1-1 0,0 1 0,0 0 0,0-1 0,0 1 0,0-1 0,-14 21-285,11-14 242,1 0 0,0 0 0,0 0 0,1 1 0,0-1 0,0 1 0,0-1 0,1 1 0,0-1 0,0 0 0,1 1 0,2 11 0,-3-15 43,1 0 1,0-1 0,0 1-1,0 0 1,0 0 0,1 0-1,-1-1 1,1 1 0,-1-1 0,1 1-1,0-1 1,0 0 0,0 1-1,0-1 1,1 0 0,-1 0-1,1-1 1,-1 1 0,1 0 0,-1-1-1,1 0 1,0 1 0,0-1-1,0 0 1,0 0 0,0-1-1,0 1 1,0-1 0,3 1-1,6-1-14,-1-1-1,1 0 0,0-1 1,-1 0-1,1-1 0,-1 0 1,1-1-1,-1 0 0,0-1 1,-1 0-1,21-13 0,-11 4-159,-1 0-1,0-1 1,0-1 0,28-34-1,-44 47 130,17-23-240,-19 25 260,0-1 1,0 1 0,-1-1 0,1 1 0,0-1 0,-1 1-1,1-1 1,-1 1 0,1-1 0,-1 0 0,0 1-1,0-1 1,0 0 0,0 1 0,0-3 0,0 4 23,0 0 1,0-1-1,0 1 1,-1 0-1,1 0 1,0 0-1,0 0 1,0-1-1,-1 1 1,1 0 0,0 0-1,0 0 1,-1 0-1,1 0 1,0-1-1,0 1 1,-1 0-1,1 0 1,0 0-1,0 0 1,-1 0-1,1 0 1,0 0-1,0 0 1,-1 0-1,1 0 1,0 0 0,0 0-1,-1 0 1,1 0-1,0 0 1,0 1-1,-1-1 1,1 0-1,0 0 1,0 0-1,-1 0 1,1 0-1,0 1 1,0-1-1,0 0 1,-1 0-1,1 0 1,0 1 0,0-1-1,0 0 1,0 0-1,-1 0 1,1 1-1,0-1 1,0 0-1,0 1 1,-11 11 67,8-7 9,0 0 0,1 1-1,-1-1 1,1 1-1,0-1 1,1 1 0,-1 0-1,1 0 1,-1 11-1,2-16-53,0 1 0,0 0-1,0-1 1,1 1 0,-1-1 0,0 1-1,1-1 1,-1 1 0,0-1-1,1 1 1,0-1 0,-1 1-1,1-1 1,0 1 0,0-1 0,0 0-1,0 0 1,0 1 0,0-1-1,0 0 1,0 0 0,0 0-1,1 0 1,-1 0 0,0 0 0,1-1-1,-1 1 1,1 0 0,-1-1-1,1 1 1,-1-1 0,1 1-1,-1-1 1,1 0 0,-1 0 0,1 1-1,0-1 1,-1 0 0,1-1-1,1 1 1,7-1-20,0 0 1,0-1-1,0 0 1,0 0-1,0-1 0,0-1 1,17-8-1,62-42-1264,-49 27-26,-39 26 1184,0 1-1,1-1 1,-1 0 0,0 0-1,1 1 1,-1-1 0,1 1 0,-1-1-1,0 1 1,1 0 0,-1 0 0,3-1-1,-3 1 61,-1 0 0,1 1 0,-1-1 0,1 0-1,-1 0 1,1 0 0,-1 0 0,1 1 0,-1-1-1,0 0 1,1 1 0,-1-1 0,1 0 0,-1 1-1,0-1 1,1 0 0,-1 1 0,0-1-1,0 0 1,1 1 0,-1-1 0,0 1 0,0-1-1,0 1 1,1 0 0,0 3-133,-1 0-1,1 1 1,-1-1-1,0 1 1,0-1 0,-2 8-1,2-3 269,-3 15-166,1-4 221,1 35 1,1-51-57,1 0 0,-1 1 0,1-1 0,-1 0 0,1 0 0,0 0 0,1 0 0,-1 0 0,1 0-1,0 0 1,0-1 0,0 1 0,0-1 0,4 5 0,-4-6 15,-1-1 1,1 0-1,0 1 0,0-1 0,0 0 0,0 0 0,0 0 0,0 0 1,0-1-1,0 1 0,1 0 0,-1-1 0,0 1 0,0-1 1,1 0-1,-1 0 0,0 0 0,4 0 0,0-1-25,0 0 0,1-1 0,-1 0 0,0 0 0,8-3 0,23-14 336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7.379"/>
    </inkml:context>
    <inkml:brush xml:id="br0">
      <inkml:brushProperty name="width" value="0.05" units="cm"/>
      <inkml:brushProperty name="height" value="0.05" units="cm"/>
    </inkml:brush>
  </inkml:definitions>
  <inkml:trace contextRef="#ctx0" brushRef="#br0">0 2587 10642,'5'-7'130,"0"0"0,0 0 0,1 1 0,-1-1-1,1 1 1,13-10 0,-10 9-49,516-448 1431,-230 211-1051,149-128-62,-4 10-198,-296 246-136,480-379 384,-468 374-308,173-146 16,-327 266-162,35-38-254,-35 37 241,-1 0 0,1 0 0,-1 0-1,1 0 1,-1-1 0,0 1 0,0-1-1,0 1 1,0-1 0,-1 1 0,1-1 0,0 0-1,-1 1 1,0-1 0,0-5 0,-2 0-129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7.905"/>
    </inkml:context>
    <inkml:brush xml:id="br0">
      <inkml:brushProperty name="width" value="0.05" units="cm"/>
      <inkml:brushProperty name="height" value="0.05" units="cm"/>
    </inkml:brush>
  </inkml:definitions>
  <inkml:trace contextRef="#ctx0" brushRef="#br0">21 235 12659,'-1'-1'51,"-1"1"0,1 0 1,0-1-1,0 1 0,0-1 1,-1 1-1,1-1 1,0 1-1,0-1 0,0 0 1,0 1-1,0-1 0,0 0 1,0 0-1,0 0 0,0 0 1,0-1-1,1 1-37,0 1-1,1-1 0,-1 0 1,1 0-1,-1 0 1,1 1-1,-1-1 1,1 0-1,-1 1 0,1-1 1,-1 0-1,1 1 1,0-1-1,0 1 1,-1-1-1,1 1 0,0-1 1,0 1-1,-1 0 1,1-1-1,0 1 1,0 0-1,0 0 0,0 0 1,-1-1-1,2 1 1,79-29 252,226-78-142,-236 82-109,-40 14-10,0 0 0,0 2 0,39-5 0,-67 13-5,0 1-1,0-1 1,0 1-1,0 0 1,0 0 0,0 0-1,1 1 1,-1-1-1,0 1 1,0 0-1,3 1 1,-5-2 1,0 1 0,0 0-1,0 0 1,0 0 0,0 0 0,-1 0-1,1 0 1,0 0 0,-1 1 0,1-1 0,-1 0-1,1 0 1,-1 1 0,1-1 0,-1 0-1,0 0 1,0 1 0,0-1 0,0 0 0,0 1-1,0-1 1,0 0 0,0 0 0,0 1 0,-1-1-1,0 2 1,-4 24 24,-2-2 0,-18 48 0,-1 2 49,24-67-67,0 0-1,-1-1 1,0 1-1,0 0 1,-1-1-1,0 0 0,0 0 1,0 0-1,-1 0 1,-10 10-1,-8 3 14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8.784"/>
    </inkml:context>
    <inkml:brush xml:id="br0">
      <inkml:brushProperty name="width" value="0.05" units="cm"/>
      <inkml:brushProperty name="height" value="0.05" units="cm"/>
    </inkml:brush>
  </inkml:definitions>
  <inkml:trace contextRef="#ctx0" brushRef="#br0">435 1 6705,'0'0'51,"1"0"-1,-1 0 1,0 0-1,1 1 1,-1-1-1,0 0 1,1 0-1,-1 0 1,0 1-1,1-1 1,-1 0-1,0 1 1,1-1-1,-1 0 1,0 1-1,0-1 1,1 0 0,-1 1-1,0-1 1,0 1-1,0-1 1,0 0-1,1 1 1,-1-1-1,0 1 1,0-1-1,0 0 1,0 1-1,0-1 1,0 1-1,0-1 1,0 1-1,0-1 1,0 0-1,-1 1 1,1-1-1,0 1 1,0-1-1,0 1 1,-7 20 764,-35 59 554,-79 115 0,-74 60-1841,187-245 337,1-1-155,0 0-1,0-1 1,0 0 0,-1-1 0,0 0 0,-15 11 0,35-37-817,10-13 615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9.238"/>
    </inkml:context>
    <inkml:brush xml:id="br0">
      <inkml:brushProperty name="width" value="0.05" units="cm"/>
      <inkml:brushProperty name="height" value="0.05" units="cm"/>
    </inkml:brush>
  </inkml:definitions>
  <inkml:trace contextRef="#ctx0" brushRef="#br0">99 1 12243,'-2'1'108,"-1"1"1,0 1 0,0-1 0,1 0 0,0 1 0,-1-1-1,1 1 1,0 0 0,0 0 0,0-1 0,1 1 0,-1 1-1,1-1 1,0 0 0,-1 0 0,1 0 0,0 6 0,-3 7-134,2 1 1,-1 21 0,2-24 115,-2 35-84,3 1 0,7 58 0,23 94 3,-20-159-148,-7-33 64,0 0 0,-1 0 0,-1 1 0,1 12 0,-8-32-117,0-4 50</inkml:trace>
  <inkml:trace contextRef="#ctx0" brushRef="#br0" timeOffset="1">13 258 12075,'-4'-24'1160,"-2"13"-896,4 15-144,2 10 640,8 14-464,4 6-112,12 9-280,5 3-80,9 0 152,5-5-40,3-5-16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9.691"/>
    </inkml:context>
    <inkml:brush xml:id="br0">
      <inkml:brushProperty name="width" value="0.05" units="cm"/>
      <inkml:brushProperty name="height" value="0.05" units="cm"/>
    </inkml:brush>
  </inkml:definitions>
  <inkml:trace contextRef="#ctx0" brushRef="#br0">0 0 14619,'3'0'1000,"0"14"-888,-2 4-56,2 10 256,2 7-168,-1 18-216,0 3-88,1 5-168,-3-2-160,0-6-376,-2-1-344,-4-21 840,-2-8-200,-4-32-89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0.125"/>
    </inkml:context>
    <inkml:brush xml:id="br0">
      <inkml:brushProperty name="width" value="0.05" units="cm"/>
      <inkml:brushProperty name="height" value="0.05" units="cm"/>
    </inkml:brush>
  </inkml:definitions>
  <inkml:trace contextRef="#ctx0" brushRef="#br0">1 71 11939,'0'-2'76,"0"1"1,0-1 0,0 0 0,-1 0 0,2 1 0,-1-1 0,0 0 0,0 0 0,0 1-1,1-1 1,-1 0 0,1 1 0,0-1 0,-1 0 0,1 1 0,0-1 0,0 1 0,1-2-1,0 1 23,0 0 0,0 0-1,0 1 1,1-1 0,-1 1-1,0-1 1,1 1 0,-1 0-1,1 0 1,-1 0-1,5 0 1,23-6 111,1 2-1,0 1 1,0 1-1,1 2 1,-1 1-1,0 1 1,1 2-1,-1 1 1,40 11-1,-70-15-209,18 5-36,27 11 0,-42-15 29,-1 1 0,1-1 0,-1 1-1,1 0 1,-1 0 0,0 0 0,0 1 0,0-1 0,0 1 0,0-1 0,-1 1 0,1 0 0,-1 0 0,4 6 0,-5-7 3,-1 0 1,1-1 0,-1 1-1,0-1 1,0 1 0,0 0-1,0-1 1,0 1 0,0-1 0,0 1-1,0 0 1,-1-1 0,1 1-1,-1-1 1,1 1 0,-1-1 0,0 1-1,1-1 1,-1 1 0,0-1-1,0 1 1,0-1 0,0 0-1,0 0 1,0 0 0,0 1 0,-2 0-1,-5 4 29,1 0-1,-1-1 1,-12 7-1,11-7 9,-16 8 52,18-10-74,1 0 0,0 0 1,0 1-1,1 0 0,-8 5 0,13-8-18,-1 0-1,1-1 0,-1 1 1,1-1-1,0 1 1,-1-1-1,1 1 0,0 0 1,0-1-1,-1 1 0,1 0 1,0-1-1,0 1 1,0 0-1,0-1 0,0 1 1,0 0-1,0-1 1,0 1-1,0 0 0,0-1 1,0 1-1,1 0 1,-1-1-1,0 1 0,0 0 1,1-1-1,-1 1 0,0 0 1,1-1-1,-1 1 1,1 0-1,17 19-209,-13-16 174,17 18-136,0 1 0,-2 1 0,27 40-1,-40-52 129,1 1 0,-1 0 0,-1 0 0,0 0 0,-1 1 0,-1 0 0,0 0-1,-1 0 1,3 28 0,-6-36 49,0-1 0,0 0 0,0 0 0,-1 0 0,0 0-1,0 0 1,0 0 0,-1 0 0,0 0 0,0 0 0,0 0 0,0-1 0,-1 1-1,1-1 1,-7 8 0,3-7 41,1 0 1,-1 0-1,0 0 0,0 0 0,-1-1 0,0 0 1,1-1-1,-1 1 0,-12 3 0,-5 0 163,0-2-1,-1 0 1,1-2-1,-1 0 1,-40-2-1,46-1-147,1-1-1,0-1 1,0 0-1,0-2 1,-29-9 0,41 11-80,0 0 1,0 0-1,1-1 1,-1 0 0,1 0-1,-1-1 1,1 1-1,0-1 1,1 0 0,-1-1-1,1 1 1,0-1-1,0 0 1,0 0 0,0 0-1,1 0 1,0-1-1,0 1 1,1-1 0,-3-6-1,0-24-213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0.762"/>
    </inkml:context>
    <inkml:brush xml:id="br0">
      <inkml:brushProperty name="width" value="0.05" units="cm"/>
      <inkml:brushProperty name="height" value="0.05" units="cm"/>
    </inkml:brush>
  </inkml:definitions>
  <inkml:trace contextRef="#ctx0" brushRef="#br0">80 2 10570,'-13'-1'936,"-1"1"-639,0 6-145,5 8 376,3 6-64,-1 0-200,3 6-192,4 13-1048,0 5 920,-6 18-128,-1 5-56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1.158"/>
    </inkml:context>
    <inkml:brush xml:id="br0">
      <inkml:brushProperty name="width" value="0.05" units="cm"/>
      <inkml:brushProperty name="height" value="0.05" units="cm"/>
    </inkml:brush>
  </inkml:definitions>
  <inkml:trace contextRef="#ctx0" brushRef="#br0">0 1 8778,'50'235'2219,"-7"-38"-1721,-33-134-1947,4 73 1,-14-132 1406,1-1 17,-1 0 1,1 0 0,-1 0-1,0 0 1,0 0-1,-1 0 1,1 0-1,0 0 1,-1 0 0,0 0-1,0-1 1,0 1-1,0 0 1,0 0 0,0-1-1,-1 1 1,-2 3-1,-3-6 1094,7 0-1094,0 0-1,0 0 0,0-1 1,-1 1-1,1 0 0,0 0 1,0 0-1,-1 0 1,1 0-1,0 0 0,0 0 1,-1 0-1,1 0 1,0 0-1,0 0 0,-1 0 1,1 0-1,0 0 0,0 0 1,0 0-1,-1 0 1,1 0-1,0 0 0,0 0 1,-1 0-1,1 0 0,0 1 1,0-1-1,0 0 1,-1 0-1,1 0 0,0 0 1,0 1-1,0-1 1,-1 0-1,1 0 0,0 0 1,0 1-1,0-1 0,0 0 1,0 0-1,0 0 1,0 1-1,-1-1 0,-2 8-794,2-4 257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1.591"/>
    </inkml:context>
    <inkml:brush xml:id="br0">
      <inkml:brushProperty name="width" value="0.05" units="cm"/>
      <inkml:brushProperty name="height" value="0.05" units="cm"/>
    </inkml:brush>
  </inkml:definitions>
  <inkml:trace contextRef="#ctx0" brushRef="#br0">39 118 12947,'-20'1'1064,"7"-9"-784,7-7-136,16 4 312,6-5-16,14 5-168,6-2-144,21 3-320,6-2-136,19 4 264,8-1-24,28 3-56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1.993"/>
    </inkml:context>
    <inkml:brush xml:id="br0">
      <inkml:brushProperty name="width" value="0.05" units="cm"/>
      <inkml:brushProperty name="height" value="0.05" units="cm"/>
    </inkml:brush>
  </inkml:definitions>
  <inkml:trace contextRef="#ctx0" brushRef="#br0">1 30 12451,'54'-7'608,"236"-15"491,-248 24-2249,0 3 0,-1 1 0,64 18 0,9 2-1318,-46-15 1965,91 4 1,-7-19 4431,-100 2-1455,15 0-124,-60 1-2530,-1 0-1,0 0 0,0-1 0,0 1 1,0-1-1,-1-1 0,12-5 0,-9-1-296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1.456"/>
    </inkml:context>
    <inkml:brush xml:id="br0">
      <inkml:brushProperty name="width" value="0.05" units="cm"/>
      <inkml:brushProperty name="height" value="0.05" units="cm"/>
    </inkml:brush>
  </inkml:definitions>
  <inkml:trace contextRef="#ctx0" brushRef="#br0">124 158 11658,'-39'51'1354,"28"-39"-1236,1 0-1,1 0 1,0 1 0,1 0-1,0 0 1,1 1 0,0 0-1,-5 17 1,12-29-117,-1 0 1,0 0-1,1 1 1,-1-1-1,1 0 1,0 0-1,0 0 0,-1 0 1,2 0-1,-1 0 1,0 0-1,0 1 0,1-1 1,-1 0-1,1 0 1,-1 0-1,1 0 0,0 0 1,0 0-1,0 0 1,0-1-1,0 1 1,0 0-1,1 0 0,-1-1 1,0 1-1,1-1 1,0 1-1,-1-1 0,1 0 1,0 1-1,-1-1 1,1 0-1,0 0 1,0 0-1,0-1 0,0 1 1,0 0-1,0-1 1,4 1-1,1 0 19,1 0 0,0 0 0,0-1 0,0-1 0,0 1 0,0-1 0,0-1 0,0 1-1,14-6 1,-2-1 111,-1-1 0,1-1 0,-2 0 1,1-2-1,-2 0 0,1-1 0,-2-1 0,0-1 0,0 0 0,-1-1 0,-1 0 0,-1-1 0,-1-1 0,0 0 0,18-39 0,-27 50-67,-1-1 1,0 1 0,0 0-1,-1-1 1,0 0 0,0 1-1,-1-1 1,0 0-1,0 1 1,-2-12 0,1 17-60,1 0 0,0 0 0,-1-1 0,0 1 1,1 0-1,-1 0 0,0 0 0,0 0 0,0 0 1,-1 0-1,1 0 0,0 0 0,-1 0 0,1 1 1,-1-1-1,1 0 0,-1 1 0,0-1 0,0 1 1,0 0-1,0 0 0,0 0 0,0 0 0,0 0 1,0 0-1,0 0 0,0 0 0,-1 1 0,1 0 1,0-1-1,0 1 0,-1 0 0,1 0 0,0 0 1,-1 0-1,1 0 0,0 1 0,-3 0 0,-2 1-25,0 0 1,0 0-1,0 1 0,0 0 0,0 0 0,1 1 0,0 0 0,0 0 0,0 0 0,0 1 0,-10 10 0,9-8 38,1 1 0,-1 0 0,1 0 0,1 1-1,-1 0 1,1 0 0,1 0 0,-4 10 0,7-16-14,0-1 1,1 0-1,-1 1 1,1-1-1,-1 1 1,1-1-1,0 1 1,0-1-1,0 0 1,0 1-1,0-1 0,1 1 1,-1-1-1,1 1 1,-1-1-1,1 0 1,0 1-1,0-1 1,0 0-1,0 0 1,1 0-1,-1 0 1,0 0-1,1 0 1,0 0-1,-1 0 1,4 3-1,4 1-58,0-1-1,0 1 0,0-2 1,0 1-1,14 4 1,0 0-72,3 2-60,0 2 0,-1 0 1,-1 2-1,23 17 0,-41-28 152,0 1 0,-1 0 0,1 0 0,-1 0 0,0 1 0,-1 0 0,0 0 0,0 0 0,0 0 0,0 1 0,-1 0 0,0-1 0,-1 1 0,1 0 0,-1 0 0,-1 1 0,1-1 0,-1 0 0,-1 1 0,1 10 0,-2-9-28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0.290"/>
    </inkml:context>
    <inkml:brush xml:id="br0">
      <inkml:brushProperty name="width" value="0.05" units="cm"/>
      <inkml:brushProperty name="height" value="0.05" units="cm"/>
    </inkml:brush>
  </inkml:definitions>
  <inkml:trace contextRef="#ctx0" brushRef="#br0">371 20 11674,'0'-1'41,"-1"0"0,1 0-1,0 0 1,0 0 0,0 0-1,-1 0 1,1 1 0,0-1-1,-1 0 1,1 0-1,0 0 1,-1 1 0,1-1-1,-1 0 1,0 1 0,1-1-1,-1 0 1,1 1-1,-1-1 1,0 1 0,0-1-1,1 1 1,-1-1 0,0 1-1,0-1 1,0 1-1,1 0 1,-2-1 0,0 1-10,1 1 1,-1-1-1,1 1 1,0-1-1,-1 1 1,1-1-1,0 1 1,-1 0-1,1-1 1,0 1-1,0 0 1,0 0-1,0 0 1,-1 0-1,0 2 1,-5 6 23,0 0-1,0 1 1,-7 12 0,-56 102-110,-111 204-211,139-235 12,41-91 235,1-1-1,-1 1 1,1-1-1,-1 1 0,1-1 1,-1 1-1,1-1 0,0 1 1,0-1-1,0 1 0,0 0 1,0-1-1,1 3 0,-1-4 9,0 1 0,0-1 0,1 0 0,-1 1 0,0-1 0,0 0 0,1 1-1,-1-1 1,0 0 0,1 0 0,-1 1 0,0-1 0,1 0 0,-1 0 0,1 0-1,-1 0 1,0 0 0,1 1 0,-1-1 0,0 0 0,1 0 0,-1 0 0,1 0 0,-1 0-1,0 0 1,1 0 0,-1 0 0,1 0 0,-1 0 0,0-1 0,2 1 0,2-2-75,0 1 1,0-1 0,1-1 0,-1 1 0,0-1 0,-1 1-1,7-6 1,38-39-1026,45-58 0,-49 55 862,14-16-135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1.262"/>
    </inkml:context>
    <inkml:brush xml:id="br0">
      <inkml:brushProperty name="width" value="0.05" units="cm"/>
      <inkml:brushProperty name="height" value="0.05" units="cm"/>
    </inkml:brush>
  </inkml:definitions>
  <inkml:trace contextRef="#ctx0" brushRef="#br0">383 0 8498,'-1'1'50,"1"0"1,0 0-1,0 0 1,-1 0 0,1 0-1,-1 0 1,1 0-1,-1 0 1,1 0-1,-1 0 1,1 0-1,-1-1 1,0 1-1,0 0 1,1 0-1,-1-1 1,-1 2 0,2-2-32,-159 174 1587,144-156-1468,-37 45 664,-57 90 0,104-146-761,1 0 1,0 0-1,0 0 1,0 1-1,1-1 1,1 1 0,-1 0-1,1 0 1,0 0-1,1 0 1,0 1-1,0 10 1,1-18-59,0 0 1,0 0 0,0 0-1,1 1 1,-1-1 0,0 0-1,1 0 1,-1 0 0,1 0-1,-1 0 1,1 0-1,0 0 1,-1 0 0,1 0-1,0-1 1,0 1 0,-1 0-1,1 0 1,0 0-1,0-1 1,0 1 0,0-1-1,0 1 1,0-1 0,0 1-1,0-1 1,0 1-1,0-1 1,1 0 0,-1 0-1,0 1 1,0-1 0,0 0-1,0 0 1,0 0 0,1 0-1,-1-1 1,0 1-1,0 0 1,0 0 0,1-1-1,6-1-193,0 0 0,0 0 0,0-1 0,11-6 0,34-21-640,-2-3-1,0-1 1,45-42-1,-57 44 1293,27-25 1686,-61 56-1808,-6 9-186,-8 13-87,-63 113-447,40-77 336,-33 78-1,63-131 62,-8 29 4,9-32 2,1-1 1,0 1-1,0-1 1,0 1-1,0-1 1,-1 1-1,1 0 1,0-1-1,0 1 1,0-1 0,0 1-1,0-1 1,0 1-1,1 0 1,-1-1-1,0 1 1,0-1-1,0 1 1,1-1-1,-1 1 1,0-1-1,0 1 1,1-1-1,-1 1 1,0-1-1,1 1 1,-1-1 0,1 0-1,-1 1 1,0-1-1,1 1 1,-1-1-1,1 0 1,-1 0-1,1 1 1,-1-1-1,1 0 1,0 0-1,-1 1 1,1-1-1,-1 0 1,1 0-1,-1 0 1,1 0 0,-1 0-1,1 0 1,0 0-1,0 0 1,4-1 17,-1 0 1,1 0 0,0-1-1,-1 1 1,0-1 0,1 0-1,-1-1 1,0 1 0,6-5-1,36-32 131,-34 28-108,41-39-215,-2-1-1,86-113 1,-160 216-1304,3-14 1187,-25 53 212,40-79 163,0 1 0,1 0 0,0 0 1,1 0-1,-2 17 0,5-30-72,0 1 1,0-1-1,0 1 0,0 0 0,0-1 0,0 1 1,0-1-1,0 1 0,0-1 0,0 1 1,0 0-1,0-1 0,0 1 0,1-1 1,-1 1-1,0-1 0,0 1 0,1-1 1,-1 1-1,0-1 0,1 2 0,9-5 279,14-21 72,-20 20-339,35-40-19,3 1 0,1 2 1,62-44-1,-104 84-21,5-3-61,0 0 0,1 0-1,12-5 1,-18 9 72,0-1 0,0 1 0,0-1-1,-1 1 1,1 0 0,0-1 0,0 1 0,0 0-1,0 0 1,0 0 0,0 0 0,0 0 0,0 0-1,0 0 1,0 0 0,0 0 0,0 0 0,0 0-1,-1 1 1,1-1 0,0 0 0,0 1 0,0-1-1,0 0 1,0 1 0,0 0 0,-1-1 0,1 1 0,0-1-1,-1 1 1,1 0 0,0-1 0,-1 1 0,1 0-1,-1 0 1,1-1 0,-1 1 0,1 0 0,-1 0-1,1 0 1,-1 0 0,0 1 0,1 3 17,0 0 0,-1 0 1,0 0-1,0 0 0,0 0 1,-1 0-1,0 0 0,0 0 1,-2 8-1,-20 46 191,17-45-138,-29 61 346,23-54-193,2 0 0,0 1 0,-12 44 1,22-65-213,-1 0 0,1 1 0,0-1 1,0 0-1,0 1 0,0-1 0,0 0 1,0 0-1,0 1 0,0-1 0,0 0 1,1 1-1,0 1 0,-1-2-4,0-1 0,1 0-1,-1 1 1,0-1 0,1 1-1,-1-1 1,1 0 0,-1 1 0,0-1-1,1 0 1,-1 1 0,1-1 0,-1 0-1,1 0 1,-1 0 0,1 1-1,-1-1 1,1 0 0,-1 0 0,1 0-1,0 0 1,-1 0 0,2 0 0,2 0 9,0-1 0,0 0 1,0 0-1,0-1 0,0 1 1,-1-1-1,1 0 0,5-3 1,43-30-508,-2-2 0,77-76 0,-122 109 425,125-123-2076,-114 114 1768,-19 25 410,-20 29 678,17-30-464,-15 22 825,2 1 1,-15 40 0,33-72-1037,0-1 0,1 1 1,-1-1-1,1 1 0,-1 0 0,1-1 1,0 1-1,-1-1 0,1 1 1,0 0-1,0 1 0,1-3-30,-1 1 0,0-1 0,0 0 0,0 0 0,0 0 0,1 0 0,-1 1 0,0-1 0,0 0 0,0 0 0,1 0 0,-1 0 0,0 0 0,0 0 0,0 0 0,1 0 0,-1 1 0,0-1 0,0 0 0,1 0 0,-1 0 0,0 0 0,0 0 0,1 0 0,-1 0 0,0 0 0,0 0 0,0-1 0,1 1 0,-1 0 0,0 0 0,0 0-1,1 0 1,-1 0 0,0 0 0,0 0 0,0-1 0,1 1 0,-1 0 0,0 0 0,30-26 130,91-106-861,-116 126 626,-2 2 0,0 0 0,1 0 0,-1 0-1,1 1 1,0 0 0,0-1-1,5-2 1,-8 6 87,-1 0 0,0 0 1,0 0-1,0-1 0,1 1 0,-1 0 0,0 0 0,0 0 1,0 0-1,1 0 0,-1 0 0,0 0 0,0 0 1,1 0-1,-1 0 0,0 0 0,0 0 0,0 0 0,1 0 1,-1 0-1,0 0 0,0 1 0,0-1 0,1 0 0,-1 0 1,0 0-1,0 0 0,0 0 0,1 0 0,-1 0 0,0 1 1,0-1-1,0 0 0,0 0 0,0 0 0,1 1 0,-1-1 1,2 11-227,-6 14 22,4-24 205,-13 47-98,9-35 228,0 0 0,1 1 0,-3 25 0,6-38-124,-1 0 0,1 0 0,0 0 1,0 0-1,0 0 0,1 0 0,-1 0 1,0 0-1,0 0 0,0 0 0,1 0 1,-1 0-1,0 0 0,1 0 0,-1 0 0,1 0 1,-1 0-1,1-1 0,0 1 0,-1 0 1,1 0-1,0-1 0,-1 1 0,1 0 1,0-1-1,0 1 0,0 0 0,0-1 1,0 0-1,-1 1 0,1-1 0,0 1 0,0-1 1,0 0-1,0 0 0,0 1 0,0-1 1,0 0-1,0 0 0,0 0 0,0 0 1,0 0-1,0 0 0,1-1 0,-2 1 1,3-1-1,3 0-69,0 0 0,-1-1 0,1 0 0,0-1 1,-1 1-1,9-6 0,25-21-115,0-6-71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2.128"/>
    </inkml:context>
    <inkml:brush xml:id="br0">
      <inkml:brushProperty name="width" value="0.05" units="cm"/>
      <inkml:brushProperty name="height" value="0.05" units="cm"/>
    </inkml:brush>
  </inkml:definitions>
  <inkml:trace contextRef="#ctx0" brushRef="#br0">144 296 9522,'-13'20'159,"-67"110"98,71-113-369,1 0 1,0 0 0,2 1 0,0 0-1,-7 34 1,13-49 86,0-1-1,-1 1 1,1-1-1,0 1 1,0-1-1,1 1 1,-1-1-1,0 0 1,2 5 0,-2-7 12,1 1 0,-1 0-1,0 0 1,1 0 0,-1-1 0,1 1 0,-1 0 0,1-1 0,0 1 0,-1-1 0,1 1 0,0 0 0,-1-1 0,1 1 0,0-1 0,-1 0 0,1 1 0,0-1 0,0 0 0,1 1 0,1-1-18,1 0 0,-1 0 0,0 0 0,1 0-1,-1-1 1,1 0 0,-1 1 0,0-1 0,1-1 0,-1 1 0,0 0 0,0-1-1,0 1 1,3-3 0,14-9-87,-1 0 1,-1-1-1,0-1 0,-1-1 0,17-19 1,75-98-4,-94 113 163,51-71 616,85-152 1,-141 224-128,-20 40 133,-13 25-423,2 1-1,2 1 1,3 0-1,-20 88 1,36-131-240,-1-1-1,0 1 1,1-1 0,0 1-1,0-1 1,0 0 0,1 1-1,-1-1 1,3 7-1,-3-10-3,1 0-1,0 1 1,-1-1-1,1 0 1,0 0-1,0 0 1,0 0-1,0 0 1,0-1-1,0 1 0,0 0 1,0 0-1,0-1 1,0 1-1,0 0 1,0-1-1,0 1 1,1-1-1,-1 1 1,0-1-1,0 0 0,1 0 1,-1 0-1,0 1 1,1-1-1,-1 0 1,0 0-1,1-1 1,-1 1-1,0 0 0,0 0 1,3-2-1,7 0-134,0-1 0,-1 0 0,0-1 0,1-1 0,-2 1 0,19-13-1,54-45-470,-72 54 617,72-63-261,6-5-26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2.611"/>
    </inkml:context>
    <inkml:brush xml:id="br0">
      <inkml:brushProperty name="width" value="0.05" units="cm"/>
      <inkml:brushProperty name="height" value="0.05" units="cm"/>
    </inkml:brush>
  </inkml:definitions>
  <inkml:trace contextRef="#ctx0" brushRef="#br0">103 149 7994,'-66'160'2732,"40"-102"-1283,24-54-1394,1-1 1,-1 1-1,1 0 1,0 0-1,0 0 1,0-1 0,1 1-1,-1 5 1,1-9-49,0 0 0,0 1 0,0-1 0,0 1 0,0-1 0,0 0 0,1 1 0,-1-1 0,0 0 0,0 1 0,0-1 0,0 1 0,1-1 0,-1 0 0,0 0 0,0 1 0,1-1 0,-1 0 0,0 1 0,1-1 0,-1 0 0,0 0 0,1 0 0,-1 1 0,0-1 0,1 0 0,-1 0 0,1 0 0,0 0 0,1 0 5,-1 0 0,1 0 0,0 0 0,0 0 0,0 0 0,0-1 0,0 1 0,-1-1 0,1 0 0,3-1 0,11-6 14,0 0-1,0-2 0,25-19 1,44-44-71,-46 38 31,26-24 25,-36 31-225,1 1 0,2 2 0,56-36 0,-84 58 151,2 0 1,-1 1 0,0 0 0,0 0 0,1 0 0,6-1-1,-11 3 52,0 0-1,0 0 1,0 0-1,0 0 1,0 0-1,0 0 1,0 0-1,0 0 0,0 0 1,0 1-1,0-1 1,0 1-1,0-1 1,0 0-1,0 1 1,0-1-1,0 1 1,0 0-1,0-1 0,-1 1 1,1 0-1,0 0 1,0-1-1,-1 1 1,1 0-1,-1 0 1,1 0-1,-1 0 1,1 0-1,-1 0 0,1 0 1,-1 0-1,0 0 1,1 0-1,-1 1 1,3 14-100,-1 0 1,0 1-1,-1 25 0,-1-24 126,1-1 0,4 31-1,-5-47-3,1 0 0,-1 0 0,0 0 1,0 0-1,1 0 0,-1 1 0,0-1 0,1 0 0,-1 0 0,1 0 0,0 0 1,-1 0-1,1 0 0,0-1 0,-1 1 0,1 0 0,0 0 0,0 0 1,0-1-1,0 1 0,0 0 0,0-1 0,0 1 0,0-1 0,0 1 0,0-1 1,0 0-1,0 1 0,0-1 0,0 0 0,0 0 0,1 0 0,-1 1 1,0-1-1,0 0 0,0-1 0,0 1 0,0 0 0,1 0 0,-1 0 0,0-1 1,0 1-1,0-1 0,0 1 0,0-1 0,0 1 0,0-1 0,1 0 1,8-5 44,-1 1 0,0-2 0,-1 1 0,9-9 1,-10 9-12,31-25 41,54-35-1,38-4 608,-129 69-686,7-4 61,1 0 1,-1 1-1,1 0 0,17-6 1,-24 10-70,0-1 0,0 1 1,0-1-1,1 1 1,-1 0-1,0 0 0,0 0 1,0 0-1,1 1 0,-1-1 1,0 0-1,0 1 1,0-1-1,0 1 0,0 0 1,0 0-1,0 0 0,0 0 1,0 0-1,0 0 1,-1 1-1,1-1 0,0 0 1,-1 1-1,1 0 0,-1-1 1,3 4-1,20 39-346,-19-33-156,0-1 1,1 1-1,0-1 0,10 11 1,-11-14 52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3.302"/>
    </inkml:context>
    <inkml:brush xml:id="br0">
      <inkml:brushProperty name="width" value="0.05" units="cm"/>
      <inkml:brushProperty name="height" value="0.05" units="cm"/>
    </inkml:brush>
  </inkml:definitions>
  <inkml:trace contextRef="#ctx0" brushRef="#br0">44 532 12667,'-13'3'1016,"1"0"-704,2-2-152,4 0 272,4-1-88,7-1-120,13-3-32,17-9-88,8-4-56,15-15-40,5-8-8,11-17 0,8-8 64,5-2-72,-5-3-160,-19 4 144,-14 5-8,-25 14-40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3.823"/>
    </inkml:context>
    <inkml:brush xml:id="br0">
      <inkml:brushProperty name="width" value="0.05" units="cm"/>
      <inkml:brushProperty name="height" value="0.05" units="cm"/>
    </inkml:brush>
  </inkml:definitions>
  <inkml:trace contextRef="#ctx0" brushRef="#br0">98 1 11682,'-24'72'279,"4"2"0,3 1 0,3 0 0,3 0 0,-1 126 0,12-196-286,1-1 0,-1 1 1,0 0-1,1 0 0,0-1 0,0 1 0,1 0 0,2 5 0,-4-9 10,1 0 0,0 0-1,0 0 1,-1 0 0,1 0-1,0 0 1,0 0-1,0 0 1,0 0 0,0 0-1,0-1 1,0 1 0,0 0-1,1-1 1,-1 1 0,0-1-1,0 1 1,0-1 0,1 0-1,-1 0 1,0 1-1,0-1 1,1 0 0,-1 0-1,0 0 1,1 0 0,-1 0-1,0-1 1,0 1 0,1 0-1,-1-1 1,0 1 0,0 0-1,1-1 1,0 0 0,5-3 24,1 1 0,-2-1 0,1-1 0,0 1 1,-1-1-1,0 0 0,0 0 0,5-7 0,43-55 204,-35 42-128,15-17 25,-2-1 0,-3-2-1,27-52 1,-48 75-396,-22 28-24,13-5 292,-14 7-124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4.317"/>
    </inkml:context>
    <inkml:brush xml:id="br0">
      <inkml:brushProperty name="width" value="0.05" units="cm"/>
      <inkml:brushProperty name="height" value="0.05" units="cm"/>
    </inkml:brush>
  </inkml:definitions>
  <inkml:trace contextRef="#ctx0" brushRef="#br0">1 476 13219,'-1'16'896,"1"4"-720,1 1-104,9 5 168,5-3-72,5-4-48,6-2-16,10-7-152,4-4-144,6-11-1232,-1-3 1280,0-11-176,-6-2-104</inkml:trace>
  <inkml:trace contextRef="#ctx0" brushRef="#br0" timeOffset="0.5">558 0 12515,'-10'46'728,"-2"18"-704,2 4-24,3 6 48,0-2-32,7-3-32,1-3-80,3-16-368,1-7-512,-5-20 831,0-5-135,-5-9-128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4.747"/>
    </inkml:context>
    <inkml:brush xml:id="br0">
      <inkml:brushProperty name="width" value="0.05" units="cm"/>
      <inkml:brushProperty name="height" value="0.05" units="cm"/>
    </inkml:brush>
  </inkml:definitions>
  <inkml:trace contextRef="#ctx0" brushRef="#br0">1 228 11282,'0'-12'138,"2"0"-1,-1-1 0,1 1 1,1 0-1,0 1 0,1-1 1,5-11-1,-5 16-58,-1 1-1,1-1 0,1 1 1,-1 0-1,1 1 1,0-1-1,0 1 0,0 0 1,1 0-1,0 1 1,0-1-1,0 1 0,8-3 1,3-1 48,1 1-1,0 1 1,0 0 0,1 2-1,-1 0 1,1 1 0,37-1-1,-29 3-57,-1 2 1,0 1-1,0 1 0,0 1 0,29 10 0,-45-12-70,-1 1-1,-1 1 1,1 0-1,0 0 0,-1 0 1,0 1-1,0 0 1,9 8-1,-14-10-6,0 0-1,0 0 1,-1 0-1,1 0 1,-1 0 0,0 1-1,0-1 1,0 1-1,0-1 1,-1 1-1,0 0 1,1 0-1,-1-1 1,0 1-1,-1 0 1,1 0-1,-1 0 1,0 0 0,0 0-1,0 0 1,-1 8-1,-2-1 1,0 1 1,-1-1-1,0 0 0,-1 0 1,0 0-1,-1-1 0,0 0 1,-1 0-1,0 0 0,-11 11 0,-11 11 105,-50 40-1,42-45 57,24-17-15,0-1 0,-13 15 0,25-22-152,1 1 1,1-1-1,-1 0 1,0 1-1,1-1 1,-1 1-1,1-1 1,0 0-1,-1 0 0,1 1 1,0-1-1,0 0 1,3 3-1,18 36-92,-15-31 88,-1-1 0,2-1 1,-1 1-1,1-1 0,0 0 1,1-1-1,15 10 0,-8-7 6,0 0 0,1-2-1,30 12 1,9-3-16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5.214"/>
    </inkml:context>
    <inkml:brush xml:id="br0">
      <inkml:brushProperty name="width" value="0.05" units="cm"/>
      <inkml:brushProperty name="height" value="0.05" units="cm"/>
    </inkml:brush>
  </inkml:definitions>
  <inkml:trace contextRef="#ctx0" brushRef="#br0">1 1 12627,'32'74'583,"37"129"1,-3 83-348,-42-139-152,9 213 0,-28 151-12,8 121 10,-6-538-382,-7-108 254,0-17-21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5.695"/>
    </inkml:context>
    <inkml:brush xml:id="br0">
      <inkml:brushProperty name="width" value="0.05" units="cm"/>
      <inkml:brushProperty name="height" value="0.05" units="cm"/>
    </inkml:brush>
  </inkml:definitions>
  <inkml:trace contextRef="#ctx0" brushRef="#br0">40 10 11707,'-7'-10'1224,"-1"22"-784,-1 16-240,2 21 1768,0 13-1752,5 12-208,2 7 0,3-1-8,4-9-64,2-5-112,2-5-104,-2-17-696,0-5-680,-9-24 1336,0-6-248,-8-23-185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1.961"/>
    </inkml:context>
    <inkml:brush xml:id="br0">
      <inkml:brushProperty name="width" value="0.05" units="cm"/>
      <inkml:brushProperty name="height" value="0.05" units="cm"/>
    </inkml:brush>
  </inkml:definitions>
  <inkml:trace contextRef="#ctx0" brushRef="#br0">225 12 15771,'-3'-1'117,"0"-1"0,0 1 0,0-1 0,0 1 0,0 0-1,0 0 1,0 0 0,-1 0 0,1 1 0,0 0 0,-1-1-1,1 1 1,0 0 0,0 0 0,-1 1 0,1-1 0,0 1-1,-1 0 1,-5 2 0,-3 1-70,-1 1 1,1 0-1,-19 11 0,22-11-66,1 1 0,-1 1 0,1-1-1,1 1 1,-11 12 0,15-16-33,0 0 1,1 0-1,-1 0 0,1 1 1,0-1-1,0 1 0,0 0 1,1-1-1,-1 1 0,1 0 1,0 0-1,0 0 0,0 0 1,0 0-1,1 0 0,0 7 1,0-9 3,1 0 1,-1 0-1,1 0 0,0 0 1,0 0-1,0 0 1,0 0-1,0 0 1,1-1-1,-1 1 1,1 0-1,-1-1 0,1 1 1,-1-1-1,1 0 1,0 0-1,-1 1 1,1-1-1,3 1 0,42 17-556,-31-14 405,-7-1 108,51 21-216,-56-23 287,0 1-1,-1-1 1,1 0-1,-1 1 1,1 0-1,-1 0 1,0 0-1,0 0 1,0 0-1,0 1 1,-1-1-1,4 6 1,-6-8 10,1 0 1,-1 1-1,1-1 1,-1 1-1,0-1 1,1 0-1,-1 1 1,0-1-1,0 1 1,0-1-1,0 1 1,0-1-1,0 1 1,0-1-1,-1 1 1,1-1-1,0 0 1,-1 1-1,1-1 1,-2 3-1,0-2 1,1 0 0,-1 1-1,0-1 1,0 0 0,0 0-1,0 0 1,-1 0 0,1 0-1,-5 2 1,0 0 18,-1-1 0,1 1 0,0-2 0,-1 1 0,0-1 0,1 0 0,-10 1 0,13-3 5,-1 1 0,0-1-1,0 0 1,0-1-1,0 1 1,0-1 0,0 0-1,1 0 1,-1 0-1,0-1 1,1 1 0,-1-1-1,1 0 1,0-1-1,-5-2 1,-3-11 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6.108"/>
    </inkml:context>
    <inkml:brush xml:id="br0">
      <inkml:brushProperty name="width" value="0.05" units="cm"/>
      <inkml:brushProperty name="height" value="0.05" units="cm"/>
    </inkml:brush>
  </inkml:definitions>
  <inkml:trace contextRef="#ctx0" brushRef="#br0">1 318 10562,'1'-17'339,"2"0"1,0 1-1,1-1 0,0 1 0,1 0 0,1 0 0,1 1 0,0-1 0,13-18 1,-13 22-208,1 1 0,1 0 1,-1 1-1,2 0 0,-1 0 1,1 1-1,1 0 1,0 1-1,0 0 0,0 1 1,25-12-1,-29 16-111,1 1-1,0-1 1,0 2-1,0-1 1,0 1-1,1 0 1,-1 1-1,0-1 1,0 2-1,15 1 1,-11 1-26,1 0 1,-1 0 0,-1 2 0,1-1 0,0 1 0,17 11 0,-14-6-32,1 1 0,-2 0 0,0 1 1,0 1-1,-1 0 0,0 1 0,-1 0 0,-1 1 0,15 25 1,-23-35 58,-1 0-1,1-1 1,-1 1 0,0 0 0,0 1 0,0-1 0,-1 0 0,1 0 0,-1 1 0,-1-1 0,1 1 0,-1-1 0,0 0 0,0 1 0,-1-1-1,1 1 1,-1-1 0,0 1 0,-1-1 0,0 0 0,1 0 0,-1 0 0,-1 0 0,1 0 0,-1 0 0,0-1 0,0 1 0,0-1 0,-1 0 0,-7 8-1,-2-1 151,1 0-1,-2-1 1,1-1-1,-1 0 1,-1 0-1,0-2 1,-30 12-1,24-12-60,-1-1 0,0-1 0,0 0 0,0-2 0,-31 1 0,12-6-536,40 2 393,-1 0 1,0-1-1,0 1 0,1 0 1,-1-1-1,0 0 0,1 1 1,-1-1-1,1 0 1,-1 1-1,1-1 0,-1 0 1,1 0-1,-1 0 0,1-1 1,0 1-1,0 0 1,-2-2-1,3 2 24,0 1 1,0 0-1,0 0 0,-1 0 0,1-1 1,0 1-1,0 0 0,0 0 0,0-1 1,0 1-1,0 0 0,0 0 0,0 0 1,0-1-1,0 1 0,0 0 0,0 0 1,0-1-1,0 1 0,0 0 0,1 0 1,-1 0-1,0-1 0,0 1 0,0 0 1,0 0-1,0 0 0,0-1 1,1 1-1,-1 0 0,0 0 0,0 0 1,0 0-1,0 0 0,1-1 0,-1 1 1,15-6-374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6.654"/>
    </inkml:context>
    <inkml:brush xml:id="br0">
      <inkml:brushProperty name="width" value="0.05" units="cm"/>
      <inkml:brushProperty name="height" value="0.05" units="cm"/>
    </inkml:brush>
  </inkml:definitions>
  <inkml:trace contextRef="#ctx0" brushRef="#br0">156 249 14571,'-1'87'129,"4"1"0,4-1 0,3 0-1,42 163 1,-45-230-678,-9-31 59,-8-34-247,-30-60-398,-95-176 1,119 250 1285,10 19 235,0 0-1,-8-25 1,13 33-254,0 0 1,0 0-1,1 0 0,-1 0 1,1 0-1,0 0 0,0 0 1,0 0-1,1-1 1,-1 1-1,1 0 0,0 0 1,3-6-1,2-3 48,1 0 1,1 1-1,0 0 0,0 0 1,1 1-1,1 0 0,20-18 1,-3 7-59,0 1 0,37-21 1,-45 31-126,0 1-1,1 1 1,1 1 0,0 0 0,0 2 0,0 0-1,1 1 1,-1 1 0,1 2 0,23-1-1,-34 3-23,1 0 0,0 0-1,0 2 1,0-1-1,0 2 1,-1-1-1,1 2 1,-1 0-1,0 0 1,0 1-1,0 0 1,0 0-1,-1 2 1,0-1-1,-1 1 1,1 1 0,-1-1-1,-1 2 1,1-1-1,7 12 1,-11-13 31,0 0 1,-1 1 0,0-1 0,-1 1 0,0 0 0,0 0-1,-1 0 1,1 0 0,-2 0 0,1 1 0,-1-1 0,-1 0-1,1 1 1,-2-1 0,1 1 0,-1-1 0,0 1 0,-1-1 0,0 0-1,-5 15 1,-2-2 198,0 0-1,-2 0 1,0 0-1,-1-2 1,-1 1-1,-22 24 1,32-42-158,1 1 0,0-1 1,0 1-1,0 0 1,0-1-1,1 1 0,-1 0 1,1 0-1,0 1 1,0-1-1,-1 4 0,2-5-33,0 0-1,0 0 0,0-1 0,1 1 0,-1 0 1,1-1-1,-1 1 0,1 0 0,0-1 0,-1 1 1,1-1-1,0 1 0,0-1 0,0 1 0,0-1 1,1 0-1,-1 0 0,0 1 0,0-1 0,1 0 1,-1 0-1,1 0 0,2 1 0,90 70 57,-29-21 402,-42-34-385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9.008"/>
    </inkml:context>
    <inkml:brush xml:id="br0">
      <inkml:brushProperty name="width" value="0.05" units="cm"/>
      <inkml:brushProperty name="height" value="0.05" units="cm"/>
    </inkml:brush>
  </inkml:definitions>
  <inkml:trace contextRef="#ctx0" brushRef="#br0">73 157 7898,'-8'0'452,"-30"-6"413,36 6-763,1 0-1,0 0 0,-1-1 0,1 1 1,0-1-1,0 1 0,-1-1 0,1 1 0,0-1 1,0 1-1,0-1 0,-1 0 0,1 0 1,0 0-1,0 0 0,0 0 0,1 0 1,-1 0-1,0 0 0,0 0 0,0 0 1,0-2-1,1 2-42,0 0 1,0 0-1,0 0 0,0 0 1,1 0-1,-1 0 1,0 0-1,1 0 0,-1 0 1,0 0-1,1 0 1,-1 1-1,1-1 1,0 0-1,-1 0 0,1 0 1,0 1-1,-1-1 1,1 0-1,0 1 0,0-1 1,-1 1-1,1-1 1,0 1-1,0-1 0,0 1 1,1-1-1,32-11 186,-29 10-150,34-8 18,0 2 0,1 1 0,0 2 0,58 0 1,163 20-153,95 30-700,289 20-820,-471-66 1323,199-25 0,168-51 555,-222 29 191,3 15 293,-313 33-770,10-1 79,31 3 1,-46-2-98,-1 0 0,1 1-1,0 0 1,-1-1 0,1 1 0,-1 0-1,0 1 1,1-1 0,-1 1-1,0-1 1,0 1 0,0 0-1,0 0 1,0 1 0,4 3 0,-6-5-13,0 0 0,-1 0 1,1 1-1,-1-1 1,1 0-1,-1 0 1,0 1-1,1-1 0,-1 0 1,0 1-1,0-1 1,0 0-1,0 1 1,0-1-1,0 0 0,0 0 1,-1 1-1,1-1 1,0 0-1,-1 1 1,1-1-1,-1 0 0,1 0 1,-1 0-1,-1 2 1,-21 28 1,18-25-3,-22 24-33,-34 29 1,60-58 28,0-1-1,0 1 1,0 0 0,0-1-1,0 1 1,0 0 0,1-1-1,-1 1 1,0 0 0,1 0-1,-1 0 1,1 0 0,-1 0-1,1 0 1,-1 0 0,1 0-1,-1 0 1,1 0 0,0 0-1,0 0 1,-1 0 0,1 0-1,0 0 1,0 0 0,0 0-1,0 0 1,0 0 0,1 0-1,-1 0 1,0 0 0,0 0-1,1 0 1,-1 0 0,0 0-1,1 0 1,-1 0 0,1 0-1,0 0 1,-1 0 0,1 0-1,1 1 1,0 1-9,-1 1 1,1-1-1,-1 1 1,0-1-1,0 1 1,0 0-1,-1 0 0,1-1 1,-1 1-1,0 0 1,0 7-1,-8 45-41,6-45 39,-14 75-63,-19 136-49,32-188 119,2-1 0,1 1 0,1 0 1,11 55-1,11 1 41,4 0 0,46 101 0,-30-85 31,130 429 316,-67-166-198,9 41-39,-100-348-156,11 115-1,-24-150-56,-2 0 0,0 0 1,-2 0-1,-1-1 0,-1 1 0,-13 45 0,9-51-44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0.110"/>
    </inkml:context>
    <inkml:brush xml:id="br0">
      <inkml:brushProperty name="width" value="0.05" units="cm"/>
      <inkml:brushProperty name="height" value="0.05" units="cm"/>
    </inkml:brush>
  </inkml:definitions>
  <inkml:trace contextRef="#ctx0" brushRef="#br0">125 0 12275,'-6'31'400,"-1"-1"0,-1 0 1,-16 40-1,-10 34 8,19-46-196,3 1 0,-5 65-1,17-120-189,-1 0 0,1 0 0,0 0 1,0 1-1,0-1 0,0 0 0,1 0 0,0 0 0,0 0 0,0-1 0,0 1 0,0 0 0,1 0 0,0-1 1,2 5-1,-4-8-14,1 1 1,-1 0-1,1-1 1,-1 1-1,1-1 1,0 1-1,-1-1 1,1 1-1,0-1 1,0 0-1,-1 1 1,1-1-1,0 0 1,0 1-1,-1-1 1,1 0-1,0 0 1,0 0-1,0 0 1,-1 1-1,1-1 1,0-1-1,0 1 0,0 0 1,0 0-1,-1 0 1,1 0-1,0 0 1,0-1-1,0 1 1,22-16 142,-21 14-135,31-30 140,-2-1-1,-2-1 0,29-44 0,-11 15-21,104-123-28,-150 186-107,28-30-31,-29 30 32,1-1-1,-1 1 1,1 0-1,-1-1 1,1 1-1,-1 0 1,1-1 0,-1 1-1,1 0 1,-1 0-1,1 0 1,0 0-1,-1-1 1,1 1-1,-1 0 1,1 0-1,-1 0 1,1 0 0,0 0-1,0 0 1,-1 1 0,1-1-1,-1 1 1,1-1 0,-1 1 0,0-1 0,1 1 0,-1 0 0,0-1 0,1 1 0,-1-1 0,0 1 0,0 0-1,0-1 1,0 1 0,1 0 0,-1-1 0,0 1 0,0-1 0,0 1 0,0 0 0,-1-1 0,1 1 0,0 0 0,-4 32 21,-1-1 0,-12 42 0,10-49 27,0 1 1,2 0 0,2 0 0,-2 49-1,5-71-27,0 0 0,1 0 0,-1 0 0,1 1 0,0-1-1,1 0 1,-1 0 0,3 5 0,-3-7-12,0-1-1,-1 0 1,1 0-1,0 0 1,0 0-1,0 0 1,0 0 0,0-1-1,0 1 1,0 0-1,0 0 1,0-1-1,0 1 1,1 0 0,-1-1-1,0 1 1,0-1-1,1 0 1,-1 1-1,0-1 1,0 0 0,1 0-1,-1 0 1,0 0-1,1 0 1,-1 0-1,0 0 1,1 0 0,-1-1-1,3 0 1,7-4 40,0 0-1,0-1 1,-1 0 0,1-1 0,-1 0 0,-1-1 0,17-16-1,-11 10 7,33-32 64,-34 30-161,1 2 0,1-1 0,31-21 0,-46 35 35,-1 1 1,1-1 0,0 1-1,-1-1 1,1 1-1,-1-1 1,1 1 0,0 0-1,0-1 1,-1 1-1,1 0 1,0 0-1,-1-1 1,1 1 0,0 0-1,0 0 1,0 0-1,-1 0 1,1 0 0,0 0-1,0 0 1,-1 0-1,1 0 1,0 0 0,0 0-1,-1 1 1,1-1-1,0 0 1,0 0-1,-1 1 1,1-1 0,0 1-1,-1-1 1,1 1-1,-1-1 1,1 1 0,0-1-1,-1 1 1,1-1-1,-1 1 1,1-1 0,-1 1-1,0 0 1,1-1-1,-1 1 1,0 0 0,1 0-1,-1-1 1,0 1-1,0 1 1,2 5-43,-1 0 1,-1 0-1,1 0 1,-2 13-1,1-7 15,3 80-135,-1-81 149,-1 0 0,2 0 0,0 0 0,0-1-1,9 21 1,-11-29-7,0-1 0,1 1 0,-1-1 0,1 1 0,0-1 0,0 1 0,0-1 0,0 0 1,0 0-1,0 0 0,0 0 0,1 0 0,-1-1 0,1 1 0,0-1 0,-1 1 0,1-1 0,0 0 0,0 0 0,-1 0 0,1-1 0,5 2 0,-3-2-12,0 0-1,0-1 1,0 1 0,-1-1-1,1 0 1,0 0 0,-1 0-1,1-1 1,-1 1 0,1-1-1,-1 0 1,0-1 0,8-4-1,29-28-168,2-9-48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0.483"/>
    </inkml:context>
    <inkml:brush xml:id="br0">
      <inkml:brushProperty name="width" value="0.05" units="cm"/>
      <inkml:brushProperty name="height" value="0.05" units="cm"/>
    </inkml:brush>
  </inkml:definitions>
  <inkml:trace contextRef="#ctx0" brushRef="#br0">149 5 14371,'-17'15'695,"-24"18"0,31-26-586,0 0 0,1 0 1,0 1-1,0 1 0,1-1 0,0 1 0,0 1 0,-9 15 1,17-25-108,0 0 1,-1 0 0,1 1 0,0-1-1,0 0 1,0 1 0,-1-1 0,1 0-1,0 0 1,0 1 0,0-1 0,0 0-1,0 1 1,0-1 0,0 0 0,0 1-1,0-1 1,0 0 0,0 1 0,0-1 0,0 0-1,0 1 1,0-1 0,0 0 0,0 1-1,0-1 1,0 0 0,0 0 0,0 1-1,0-1 1,1 0 0,-1 1 0,0-1-1,0 0 1,0 0 0,1 1 0,-1-1-1,0 0 1,0 0 0,1 1 0,-1-1-1,0 0 1,0 0 0,1 0 0,-1 0 0,0 0-1,1 1 1,-1-1 0,0 0 0,1 0-1,-1 0 1,0 0 0,1 0 0,-1 0-1,0 0 1,1 0 0,-1 0 0,0 0-1,1 0 1,-1 0 0,23-4 7,-22 3-11,31-10-76,0-2 1,-1-1-1,48-30 0,-45 25 24,-11 7 42,-16 9 18,0 0 0,0-1 0,-1 0-1,1 0 1,-1 0 0,0-1 0,6-6 0,-60 57 234,40-37-214,1 1 0,0 1 0,0 0 1,-8 18-1,14-26-28,-1 0 0,1 0 0,0 0 0,0 0 0,0 0 1,0 0-1,1 0 0,-1 1 0,1-1 0,0 0 0,0 1 1,0-1-1,0 0 0,1 0 0,-1 1 0,1-1 0,0 0 1,0 0-1,0 0 0,0 0 0,0 0 0,3 4 0,-2-5-2,-1-1-1,1 1 1,0-1-1,0 1 1,0-1-1,0 0 1,0 1-1,1-1 1,-1 0-1,0 0 1,1-1 0,-1 1-1,0 0 1,1-1-1,-1 0 1,1 1-1,-1-1 1,0 0-1,1 0 1,-1 0-1,1-1 1,-1 1-1,1 0 1,-1-1-1,3-1 1,8-1 53,0-2 0,-1 0-1,16-8 1,-26 12-57,46-24-5,0-5 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0.881"/>
    </inkml:context>
    <inkml:brush xml:id="br0">
      <inkml:brushProperty name="width" value="0.05" units="cm"/>
      <inkml:brushProperty name="height" value="0.05" units="cm"/>
    </inkml:brush>
  </inkml:definitions>
  <inkml:trace contextRef="#ctx0" brushRef="#br0">244 0 13899,'1'1'49,"-1"0"1,1-1-1,0 1 0,0-1 0,0 1 1,-1 0-1,1 0 0,-1-1 1,1 1-1,0 0 0,-1 0 1,1 0-1,-1 0 0,0 0 0,1-1 1,-1 1-1,0 0 0,1 0 1,-1 0-1,0 0 0,0 0 0,0 0 1,0 0-1,0 0 0,0 0 1,0 0-1,0 0 0,-1 2 1,-6 35 137,5-30-40,-18 65 50,-2-1-1,-45 99 1,65-167-222,0 0 1,0 0-1,0-1 0,0 1 1,-1 0-1,1-1 1,-5 4-1,7-6 7,0-1 0,-1 0 0,1 0 0,0 1 0,0-1 0,-1 0 0,1 0 0,0 0 0,-1 0 0,1 1 0,-1-1 0,1 0 0,0 0 0,-1 0 0,1 0 0,0 0 0,-1 0 0,1 0 0,-1 0 0,1 0 0,0 0 0,-1 0 0,1 0 0,-1 0 0,1 0-1,0-1 1,-1 1 0,1 0 0,-1 0 0,0-2-44,0 1-1,0 0 1,0 0-1,0 0 0,1-1 1,-1 1-1,0 0 1,1-1-1,-1 1 1,1 0-1,-1-1 0,0-1 1,-15-70-638,5 27 221</inkml:trace>
  <inkml:trace contextRef="#ctx0" brushRef="#br0" timeOffset="1">0 72 13859,'0'7'1160,"7"8"-744,3-1-176,8 5 432,4 2-103,11 6-129,3 5-96,9-1-312,-2 2-248,-3 6 216,-13-6-24,-8 0-136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1.592"/>
    </inkml:context>
    <inkml:brush xml:id="br0">
      <inkml:brushProperty name="width" value="0.05" units="cm"/>
      <inkml:brushProperty name="height" value="0.05" units="cm"/>
    </inkml:brush>
  </inkml:definitions>
  <inkml:trace contextRef="#ctx0" brushRef="#br0">113 0 12667,'0'5'255,"-1"1"0,0-1 0,0 0 0,0 0 0,-1 0 1,-3 9-1,-3 8-4,-68 310 1807,70-301-2009,1 0-1,1 1 1,2 0-1,3 62 1,-1-91-46,1-1 0,-1 1 0,1 0 0,-1 0 0,1 0 0,0 0 0,0 0 0,0-1 0,0 1 0,1 0 1,-1-1-1,1 1 0,0-1 0,-1 0 0,1 1 0,5 3 0,-6-5 7,1 0 0,0-1 0,0 1 1,-1 0-1,1 0 0,0-1 0,0 0 1,0 1-1,0-1 0,0 0 0,0 0 0,0 0 1,0 0-1,0 0 0,0 0 0,0-1 0,0 1 1,0-1-1,-1 1 0,1-1 0,0 0 1,0 1-1,0-1 0,-1 0 0,3-2 0,8-5 96,-1 0 0,-1 0 1,1-1-1,13-15 0,34-46 376,-23 23-545,-3-1 1,-2-1 0,-1-2-1,-3-1 1,-3-1 0,19-60-1,-39 104-260,1-2 11,-1-1 0,0 1 0,0-1 0,-1 1 0,-1-1 0,1-15 0,-3 14-412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2.033"/>
    </inkml:context>
    <inkml:brush xml:id="br0">
      <inkml:brushProperty name="width" value="0.05" units="cm"/>
      <inkml:brushProperty name="height" value="0.05" units="cm"/>
    </inkml:brush>
  </inkml:definitions>
  <inkml:trace contextRef="#ctx0" brushRef="#br0">0 383 12995,'0'17'1056,"8"3"-752,-1-1-168,6 2 344,0 1-112,0-2-360,4 0-216,0-7 192,2-5-64,-5-8-96</inkml:trace>
  <inkml:trace contextRef="#ctx0" brushRef="#br0" timeOffset="1">525 0 15083,'-19'22'928,"5"12"-832,3 6-48,6 8 136,5 6-47,9 3-89,1-1-16,3-8-112,6-3-81,-7-10-551,-3-6 624,-12-12-136,-8-6-8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2.459"/>
    </inkml:context>
    <inkml:brush xml:id="br0">
      <inkml:brushProperty name="width" value="0.05" units="cm"/>
      <inkml:brushProperty name="height" value="0.05" units="cm"/>
    </inkml:brush>
  </inkml:definitions>
  <inkml:trace contextRef="#ctx0" brushRef="#br0">0 100 12923,'9'-9'211,"0"0"0,0 1 0,1 0 1,0 0-1,1 1 0,0 1 0,0-1 0,0 2 0,1 0 1,0 0-1,0 1 0,0 0 0,19-3 0,-9 4 93,1 0 0,-1 2-1,1 0 1,32 4-1,-47-2-262,0-1-1,0 2 0,0-1 1,-1 1-1,1 1 1,0-1-1,-1 1 0,0 1 1,0-1-1,0 1 1,0 0-1,-1 1 0,1 0 1,-1 0-1,0 0 0,6 8 1,-9-9-39,-1-1-1,1 1 1,-1 0 0,0-1 0,0 1 0,-1 0-1,1 0 1,-1 1 0,0-1 0,0 0 0,0 0-1,-1 1 1,1-1 0,-1 6 0,-1-3-2,0-1 0,0 0 0,0 1 0,-1-1 0,0 0 0,-1 1 0,1-1 0,-6 9 0,-6 6-4,-1-1 1,0 0-1,-37 34 1,35-36 7,-14 13-4,-4 4-8,-32 43-1,66-77 8,0 0-1,0 0 1,0 0 0,0 0 0,1 0 0,-1 0-1,0 0 1,1 0 0,-1 0 0,1 1 0,-1-1-1,1 0 1,-1 0 0,1 1 0,0-1-1,0 0 1,0 1 0,0-1 0,0 0 0,0 0-1,0 1 1,0-1 0,0 0 0,0 1 0,1-1-1,-1 0 1,1 0 0,-1 1 0,1-1 0,-1 0-1,1 0 1,0 0 0,-1 0 0,1 0-1,0 0 1,0 0 0,0 0 0,0 0 0,0 0-1,0 0 1,0-1 0,0 1 0,0 0 0,0-1-1,2 1 1,6 4-20,1-2 0,-1 1 0,1-1 0,18 2 0,-12-1-30,135 40-1484,-99-28 1081,-24-8 70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2.874"/>
    </inkml:context>
    <inkml:brush xml:id="br0">
      <inkml:brushProperty name="width" value="0.05" units="cm"/>
      <inkml:brushProperty name="height" value="0.05" units="cm"/>
    </inkml:brush>
  </inkml:definitions>
  <inkml:trace contextRef="#ctx0" brushRef="#br0">210 1 14883,'0'18'1056,"3"-3"-824,1 3-112,3 5 297,2 6-121,0 1-208,1-1-80,-3-2-232,-4-4-128,-1 0-1745,0-6 1833,-4-4-264,-5-5-192</inkml:trace>
  <inkml:trace contextRef="#ctx0" brushRef="#br0" timeOffset="1">1 121 14099,'7'-6'1128,"12"9"-672,3-1-128,19 2 329,3-1-33,10-3-184,4 3-152,3-5-472,-2-6-1264,-14-12 1303,-4-5-239,-9-6-192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2.748"/>
    </inkml:context>
    <inkml:brush xml:id="br0">
      <inkml:brushProperty name="width" value="0.05" units="cm"/>
      <inkml:brushProperty name="height" value="0.05" units="cm"/>
    </inkml:brush>
  </inkml:definitions>
  <inkml:trace contextRef="#ctx0" brushRef="#br0">175 522 13139,'6'-6'250,"1"-1"-1,-1 1 1,0-1 0,-1-1 0,9-14-1,-13 21-231,0-1 0,-1 1 0,1 0 0,0 0 0,-1-1 1,1 1-1,-1 0 0,1 0 0,-1-1 0,0 1 0,0-1 0,1 1 0,-1 0 0,0-1 0,0 1 0,0 0 0,-1-1 0,1 1 0,0-1 0,0 1 0,-1 0 0,1-1 0,-1 1 0,1 0 0,-1 0 0,0-1 0,1 1 0,-1 0 0,0 0 1,0 0-1,0 0 0,0 0 0,0 0 0,0 0 0,0 0 0,0 0 0,0 0 0,0 1 0,-1-1 0,1 0 0,0 1 0,0-1 0,-1 1 0,1 0 0,0-1 0,-1 1 0,-1 0 0,-5-2 3,1 2 0,0-1-1,0 1 1,0 0 0,0 1 0,-1 0-1,1 0 1,0 0 0,0 1-1,0 0 1,1 0 0,-1 1-1,0 0 1,-12 7 0,14-6-6,-1-1-1,0 1 1,1 0 0,0 0 0,0 1-1,0-1 1,0 1 0,1 0 0,0 1 0,0-1-1,0 1 1,0 0 0,1-1 0,0 2-1,-4 11 1,7-15-3,-1-1 1,1 1-1,-1-1 1,1 1-1,0-1 1,0 1-1,0-1 0,0 1 1,0-1-1,1 1 1,-1-1-1,1 1 0,0-1 1,0 1-1,-1-1 1,2 0-1,-1 0 0,0 1 1,0-1-1,1 0 1,-1 0-1,1 0 0,0 0 1,-1 0-1,1-1 1,0 1-1,0-1 0,0 1 1,0-1-1,0 1 1,1-1-1,-1 0 0,0 0 1,4 1-1,2 0 14,0 1 1,0-1-1,1-1 0,-1 0 0,1 0 0,-1 0 1,1-1-1,-1-1 0,12-1 0,-2-2-13,0 0 0,0-2 0,0 0 0,-1-1-1,1 0 1,-2-2 0,1 0 0,-1-1 0,-1 0 0,0-2-1,0 0 1,-1 0 0,-1-1 0,22-27 0,-18 19 4,-1-1 0,-2-1 0,0 0 0,-1-1 1,-2 0-1,0-1 0,-2 0 0,0-1 0,8-48 0,-15 60 8,-1 1 0,0 0 0,-1 0 0,0 0 0,-5-26 0,4 35-20,0 1 1,0-1 0,0 1 0,0-1 0,-1 1-1,1 0 1,-1-1 0,0 1 0,0 0-1,0 0 1,-5-4 0,5 5-6,1 1 0,-1-1 0,0 1-1,0 0 1,0 0 0,0 0 0,0 0 0,-1 1 0,1-1 0,0 0 0,0 1-1,0 0 1,-1-1 0,1 1 0,0 0 0,-1 0 0,1 0 0,0 0 0,0 1-1,-5 0 1,1 1 0,0 0 1,0 1-1,1 0 0,-1 0 0,0 0 0,1 0 0,0 1 0,0 0 0,0 0 1,0 0-1,0 1 0,1 0 0,0 0 0,0 0 0,-3 5 0,-1 2 1,1 0 0,0 1 0,1-1 0,1 1 0,-8 26 0,11-28-1,0-1-1,0 1 1,1 0-1,0-1 1,1 1-1,0 0 1,0 0 0,4 13-1,-3-18-3,1 0 0,0 1 0,0-1 0,0 0 1,1 0-1,0 0 0,0-1 0,1 1 0,0-1 0,0 1 0,0-1 0,0 0 0,1-1 1,8 8-1,1-3-83,1-1 1,0-1 0,0 0 0,0 0-1,1-2 1,0 0 0,0-1-1,25 4 1,-22-5-52,1 1-1,-1 1 1,0 1 0,0 1-1,20 10 1,-33-13 125,0 0 0,-1 1 0,0-1 0,0 1 1,0 1-1,-1-1 0,1 0 0,-1 1 0,0 0 0,-1 0 1,0 0-1,3 8 0,-5-14 24,-1 0 0,0 0 0,0 1 0,0-1-1,0 0 1,0 0 0,0 1 0,1-1 0,-1 0 0,0 0 0,0 0 0,0 0 0,0 1 0,1-1-1,-1 0 1,0 0 0,0 0 0,1 0 0,-1 0 0,0 1 0,0-1 0,1 0 0,-1 0 0,0 0-1,0 0 1,1 0 0,-1 0 0,0 0 0,0 0 0,1 0 0,-1 0 0,0 0 0,0 0 0,1 0-1,-1 0 1,11-9 245,6-15 16,-16 22-237,13-22 27,-2-1 1,0 0-1,14-48 0,-26 73-61,0 0-1,0 0 1,0 0-1,1 0 1,-1-1-1,0 1 1,0 0-1,0 0 1,0 0-1,1 0 1,-1 0-1,0 0 1,0 0-1,0 0 1,0 0-1,1-1 1,-1 1-1,0 0 1,0 0-1,0 0 1,1 0-1,-1 0 1,0 0-1,0 0 1,0 0-1,1 0 1,-1 0-1,0 0 1,0 1-1,0-1 1,1 0-1,-1 0 1,0 0-1,0 0 1,0 0-1,0 0 1,1 0-1,-1 0 1,0 0-1,0 1 0,0-1 1,0 0-1,1 0 1,12 10 35,5 3-28,-12-11 3,1-1 1,-1 1 0,1-1 0,0 0 0,0 0-1,0-1 1,-1 0 0,1 0 0,0-1-1,0 0 1,-1 0 0,1 0 0,0-1 0,-1 0-1,1 0 1,-1-1 0,0 0 0,0 0 0,0 0-1,0-1 1,-1 0 0,1 0 0,-1 0-1,0-1 1,0 0 0,0 0 0,-1 0 0,0-1-1,0 1 1,5-10 0,0-9-32,-4-1-49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3.245"/>
    </inkml:context>
    <inkml:brush xml:id="br0">
      <inkml:brushProperty name="width" value="0.05" units="cm"/>
      <inkml:brushProperty name="height" value="0.05" units="cm"/>
    </inkml:brush>
  </inkml:definitions>
  <inkml:trace contextRef="#ctx0" brushRef="#br0">128 0 13523,'-17'28'1304,"-1"8"-968,7 9-120,0 4 809,5 7-705,3 6-144,3-5-56,0-3-88,1-8-200,2-6-112,-6-8-321,0 1-1015,-8-12 1304,-12-6-176,-3-8-216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3.653"/>
    </inkml:context>
    <inkml:brush xml:id="br0">
      <inkml:brushProperty name="width" value="0.05" units="cm"/>
      <inkml:brushProperty name="height" value="0.05" units="cm"/>
    </inkml:brush>
  </inkml:definitions>
  <inkml:trace contextRef="#ctx0" brushRef="#br0">0 165 11666,'2'-6'223,"2"-9"235,1 0 0,0 0 0,11-21 0,-14 32-327,1-1 0,0 1 0,0 0 0,1-1 0,-1 2-1,1-1 1,0 0 0,0 1 0,0-1 0,0 1 0,1 0 0,-1 1 0,1-1 0,8-2 0,3 0 153,1 0 1,0 1-1,0 1 1,0 1-1,1 0 1,28 2-1,-23 1-170,1 1 0,0 1 0,-1 2 1,31 8-1,-45-10-115,-1 0-1,1 1 1,-1 0 0,1 0 0,-1 1 0,-1 0 0,1 0 0,-1 1 0,9 8 0,-13-12-12,-1 1 0,0-1 0,0 1 0,0 0 0,0 0 0,0 0 0,-1 0 0,1 0 0,-1 0-1,0 1 1,0-1 0,0 0 0,-1 1 0,1-1 0,-1 0 0,0 1 0,1-1 0,-2 1 0,1-1 0,0 1 0,-1-1 0,1 0 0,-1 1 0,0-1 0,0 0 0,0 0 0,-3 6-1,-1-1-23,0 0 0,0-1 0,0 1 0,-1-1 0,0 0 0,-1-1 0,1 1 0,-1-1 0,-14 9 0,10-8-27,0-1-1,-1 0 1,0 0 0,0-1 0,0-1 0,-16 5-1,10-9-417,17 0 469,1 0-1,0 0 0,-1-1 0,1 1 1,0 0-1,-1 0 0,1 0 0,0-1 1,0 1-1,0 0 0,-1 0 0,1-1 1,0 1-1,0 0 0,0 0 1,-1-1-1,1 1 0,0 0 0,0-1 1,0 1-1,0 0 0,0-1 0,0 1 1,0 0-1,0-1 0,0 1 0,0 0 1,0-1-1,0 1 0,0-3-19,1 1-1,0-1 1,0 1 0,0-1-1,0 1 1,1 0-1,-1 0 1,1-1 0,-1 1-1,4-3 1,20-20-265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4.091"/>
    </inkml:context>
    <inkml:brush xml:id="br0">
      <inkml:brushProperty name="width" value="0.05" units="cm"/>
      <inkml:brushProperty name="height" value="0.05" units="cm"/>
    </inkml:brush>
  </inkml:definitions>
  <inkml:trace contextRef="#ctx0" brushRef="#br0">220 104 9770,'0'5'393,"-1"0"-1,1 1 0,-1-1 1,0 0-1,-1 0 1,1 0-1,-1 0 0,0 0 1,0 0-1,-1 0 1,-4 6-1,5-6-203,1 1 1,-1-1-1,1 0 0,0 1 1,0-1-1,1 1 0,-1-1 1,1 1-1,1 0 0,0 10 1,1 4 57,2 122 682,-1 162-475,-3-304-455,-5 26-479,5-26 466,-1 1 0,1-1 0,0 1 0,-1-1 0,1 1 0,-1-1 0,1 0-1,-1 1 1,1-1 0,-1 1 0,1-1 0,-1 0 0,0 0 0,1 1 0,-1-1 0,1 0 0,-1 0-1,0 0 1,1 1 0,-1-1 0,0 0 0,1 0 0,-1 0 0,1 0 0,-1 0 0,0 0-1,1 0 1,-1-1 0,0 1 0,1 0 0,-1 0 0,0 0 0,0-1 0,-13-5-198</inkml:trace>
  <inkml:trace contextRef="#ctx0" brushRef="#br0" timeOffset="1">1 55 13859,'6'-6'172,"0"1"-1,1 0 1,-1 0-1,1 1 1,0 0 0,0 0-1,1 0 1,-1 1 0,1 0-1,0 1 1,0 0-1,0 0 1,0 0 0,0 1-1,13 0 1,14 0 251,-1 2-1,43 5 1,-40-2-333,-1 1 0,0 1 0,0 2 0,61 24 0,-92-30-105,0 0 1,-1 0 0,1 1-1,-1-1 1,0 1-1,0 0 1,0 1 0,0-1-1,0 1 1,4 5 0,-7-7 4,0 0 0,0 0 1,0 0-1,0 0 0,0 0 1,0 1-1,0-1 0,-1 0 0,1 0 1,-1 1-1,0-1 0,1 0 1,-1 1-1,0-1 0,-1 1 1,1-1-1,0 0 0,-1 1 1,1-1-1,-1 0 0,0 0 1,1 1-1,-1-1 0,-2 3 0,-1 1-6,0 0-1,0 0 0,-1 0 1,0 0-1,0-1 0,-1 0 1,1 0-1,-1 0 0,0 0 1,-9 4-1,-12 6 16,-34 14 0,48-23 17,2-2-15,-83 35 109,82-35-121,-1-1 1,1 0-1,-1 0 0,0-1 0,-22 0 1,33-2-6,-1 0 1,1 0 0,0 0-1,0-1 1,0 1-1,0-1 1,0 1 0,0-1-1,0 0 1,0 0-1,0 0 1,-2-1 0,3 1 13,1 1 0,-1-1-1,1 0 1,-1 1 0,1-1 0,0 0 0,-1 1 0,1-1 0,0 0 0,-1 0 0,1 1 0,0-1 0,0 0 0,0 0 0,0 1 0,0-1 0,-1 0 0,1 0 0,1 0 0,-1 1 0,0-1 0,0 0-1,0 0 1,0 0 0,1 1 0,-1-1 0,0 0 0,0 0 0,1 1 0,-1-1 0,1 0 0,-1 1 0,1-1 0,-1 1 0,1-1 0,-1 0 0,1 1 0,0-1 0,22-19-106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4.588"/>
    </inkml:context>
    <inkml:brush xml:id="br0">
      <inkml:brushProperty name="width" value="0.05" units="cm"/>
      <inkml:brushProperty name="height" value="0.05" units="cm"/>
    </inkml:brush>
  </inkml:definitions>
  <inkml:trace contextRef="#ctx0" brushRef="#br0">1 0 12595,'17'9'939,"0"0"1,0 0 0,-1 2-1,0 0 1,14 15 0,4 0-277,-11-9-350,-1 2 1,-1 0-1,0 2 0,26 34 0,-35-38-427,-1 0-1,-1 0 0,0 1 0,-1 0 1,-1 1-1,-1 0 0,6 26 0,-12-39 15,0-4 64,-1 0 0,0 1 0,1-1 0,-1 0 1,1 0-1,0 0 0,0 0 0,0 0 0,0 0 1,0 0-1,0 0 0,0 0 0,1 0 0,-1 0 1,4 2-1,2-3-263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42.586"/>
    </inkml:context>
    <inkml:brush xml:id="br0">
      <inkml:brushProperty name="width" value="0.05" units="cm"/>
      <inkml:brushProperty name="height" value="0.05" units="cm"/>
    </inkml:brush>
  </inkml:definitions>
  <inkml:trace contextRef="#ctx0" brushRef="#br0">280 51 8714,'8'-2'184,"-35"4"-40,1 4-16,9-4-32,1 0-8,-11-1 96,4-4-136,-4 2-112,5-6-592,1-2-448,-3-5 904,-2 1-176,-6-1-177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43.603"/>
    </inkml:context>
    <inkml:brush xml:id="br0">
      <inkml:brushProperty name="width" value="0.05" units="cm"/>
      <inkml:brushProperty name="height" value="0.05" units="cm"/>
    </inkml:brush>
  </inkml:definitions>
  <inkml:trace contextRef="#ctx0" brushRef="#br0">4076 277 4809,'-509'-81'1875,"472"74"-1660,-160-33 219,-51-9-364,-408-32-2253,278 63 181,282 19 1975,-180 25 1,-149 83 1855,358-86-1339,-89 43-1,-58 45 247,131-66-498,13-7-117,3 3 0,1 3 0,-61 53 1,90-65-130,2 1 0,1 2 0,2 2 0,1 1 0,2 1 0,-29 51 0,42-57-33,1 1-1,1 0 0,2 1 1,2 0-1,-8 42 0,-16 186-440,32-237 427,-16 194-202,10 1 0,9 1 0,48 347 0,-30-458 257,59 185 0,74 94 3,76 95-6,34-18-5,-154-307 9,6-4-1,240 250 1,-319-371-1,167 165 28,13-17 6,204 99 14,-307-219-28,234 94 0,-146-90-20,2-9-1,301 47 1,101-18-1,8-40 27,-410-44-23,206-25 0,-260 4-23,-1-6 0,156-47 0,-178 34 3,-2-5 0,-2-5 0,127-71 0,108-100-426,-285 167 283,-3-3 1,108-113-1,-69 48 12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44.035"/>
    </inkml:context>
    <inkml:brush xml:id="br0">
      <inkml:brushProperty name="width" value="0.05" units="cm"/>
      <inkml:brushProperty name="height" value="0.05" units="cm"/>
    </inkml:brush>
  </inkml:definitions>
  <inkml:trace contextRef="#ctx0" brushRef="#br0">4648 2946 3729,'-18'-71'519,"-2"0"0,-37-81 0,-122-192 1626,-23-53-971,92 104-920,-58-122-184,111 304-17,-87-126-1,100 175-33,-2 3 0,-2 2 0,-75-69 0,66 77-48,-1 2 1,-2 2-1,-2 3 0,-2 3 1,-115-51-1,73 49 13,-1 5-1,-2 4 1,-189-28-1,-344 3 506,-539 44 89,884 15-623,85-2-23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14.182"/>
    </inkml:context>
    <inkml:brush xml:id="br0">
      <inkml:brushProperty name="width" value="0.05" units="cm"/>
      <inkml:brushProperty name="height" value="0.05" units="cm"/>
    </inkml:brush>
  </inkml:definitions>
  <inkml:trace contextRef="#ctx0" brushRef="#br0">18 8 10050,'-3'-1'78,"-12"-6"1121,28 22-435,-5-8-786,0-1 0,1 0 0,0-1 1,0 1-1,0-2 0,1 1 1,-1-2-1,16 5 0,1 1-32,76 25-166,162 30-1,-133-36 174,-29-2 25,-1 5 1,113 50-1,-87-22 19,135 86 0,85 63 17,-16 16-47,-25 32-16,44 23 20,-293-239 28,-1 2-1,-3 3 1,-1 2 0,78 93-1,-123-131 1,108 124 6,-97-117-21,0 1 0,1-2 0,0-1 0,1 0 0,27 13 0,358 139-739,-405-166 754,44 13-274,1-2 1,89 11-1,-17-4 59,-65-8 196,-1 2 0,-1 3 0,0 1 0,-2 3 0,0 2 0,72 44 0,-78-38 367,-2 2 0,-1 2 0,44 45 0,-83-76-356,0 0-1,0 0 1,1 0-1,-1 0 1,0 0-1,0 0 1,1 0 0,-1 0-1,0 0 1,0 0-1,1 0 1,-1 0-1,0-1 1,0 1-1,0 0 1,1 0-1,-1 0 1,0 0-1,0 0 1,0-1 0,1 1-1,-1 0 1,0 0-1,0 0 1,0-1-1,0 1 1,1 0-1,-1 0 1,0 0-1,0-1 1,0 1-1,0 0 1,0 0-1,0-1 1,0 1 0,0 0-1,0 0 1,0-1-1,0 1 1,0 0-1,0 0 1,0-1-1,0 1 1,0 0-1,0 0 1,0-1-1,0 1 1,0 0 0,0 0-1,-1-1 1,1 1-1,-10-28-87,-6-9-34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14.987"/>
    </inkml:context>
    <inkml:brush xml:id="br0">
      <inkml:brushProperty name="width" value="0.05" units="cm"/>
      <inkml:brushProperty name="height" value="0.05" units="cm"/>
    </inkml:brush>
  </inkml:definitions>
  <inkml:trace contextRef="#ctx0" brushRef="#br0">0 2655 8642,'14'-6'18,"-1"0"0,0-1 0,0 0 0,-1-1 1,0-1-1,20-17 0,-8 6-50,258-222-36,-209 178 72,515-465 222,-529 476-178,319-305 382,-189 177-242,-33 32-208,177-164-672,164-125-1176,-485 428 1854,29-24 131,-1-2 0,67-81 1,-90 87 512,-17 30-609,0-1 0,0 1-1,0 0 1,0-1 0,1 1-1,-1-1 1,0 1 0,0-1 0,0 1-1,0-1 1,0 1 0,0 0 0,0-1-1,0 1 1,0-1 0,0 1-1,-1-1 1,1 1 0,0 0 0,0-1-1,0 1 1,0-1 0,-1 0 0,0 1-8,1 0 1,-1 0 0,0 0 0,1 0 0,-1-1-1,0 1 1,1 0 0,-1 0 0,0 0 0,0 1-1,1-1 1,-1 0 0,0 0 0,1 0 0,-1 0-1,0 1 1,1-1 0,-1 0 0,0 0 0,0 1 0,-4 2 34,0 0 1,0 0 0,1 0 0,-1 0 0,1 1 0,0 0 0,0 0 0,0 0 0,-6 8 0,3 2-93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13.443"/>
    </inkml:context>
    <inkml:brush xml:id="br0">
      <inkml:brushProperty name="width" value="0.05" units="cm"/>
      <inkml:brushProperty name="height" value="0.05" units="cm"/>
    </inkml:brush>
  </inkml:definitions>
  <inkml:trace contextRef="#ctx0" brushRef="#br0">821 285 6393,'-40'-20'592,"-8"1"-359,3 6-41,-9-4 184,0-2-24,-8-1-48,-1-4-32,-1 1-128,1-4-160,3 5-360,-5-4-272,2 3 536,-2 9-128,-9-3-104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3.630"/>
    </inkml:context>
    <inkml:brush xml:id="br0">
      <inkml:brushProperty name="width" value="0.05" units="cm"/>
      <inkml:brushProperty name="height" value="0.05" units="cm"/>
    </inkml:brush>
  </inkml:definitions>
  <inkml:trace contextRef="#ctx0" brushRef="#br0">326 0 16412,'-17'1'142,"1"1"0,-1 1 0,0 1 1,1 0-1,0 1 0,0 1 1,0 0-1,1 1 0,-1 1 0,2 0 1,-1 1-1,-23 20 0,29-21-190,0 0 0,1 0 0,0 1-1,1 0 1,0 0 0,1 1 0,0 0 0,0 0-1,1 1 1,0-1 0,1 1 0,0 0 0,1 0-1,0 0 1,0 1 0,2-1 0,-1 1-1,1 0 1,1 15 0,0-22 30,1-1 1,-1 1-1,1 0 0,0-1 1,0 1-1,0 0 0,0-1 1,1 1-1,0-1 1,0 0-1,0 1 0,0-1 1,1 0-1,0 0 0,-1-1 1,2 1-1,-1-1 0,0 1 1,1-1-1,-1 0 0,1 0 1,0 0-1,0-1 0,0 1 1,0-1-1,1 0 0,-1 0 1,0-1-1,1 1 1,0-1-1,-1 0 0,1 0 1,8 0-1,-3-2-1,-1 1 1,1-2-1,-1 1 1,0-1-1,0-1 0,0 0 1,0 0-1,0-1 1,-1 0-1,1 0 0,-1-1 1,0 0-1,0-1 1,-1 1-1,0-1 0,8-9 1,-1 1 45,-1 0-1,-1-1 1,0-1 0,-2 0 0,1 0 0,15-36 0,-21 41 10,0-1 1,0 0-1,-1-1 0,-1 1 1,0-1-1,-1 0 0,0 1 1,-1-1-1,-1-18 0,-3 23-28,-2 13-13,-1 17-30,4-2-35,0 0 1,2 0-1,3 37 0,-2-46 57,1 0 0,0 0-1,1 0 1,0-1 0,1 1-1,0-1 1,1 0 0,8 14 0,-12-21 0,1-1 1,-1 0 0,1 0 0,0 1-1,0-1 1,-1-1 0,1 1 0,1 0 0,-1 0-1,0-1 1,0 1 0,1-1 0,-1 0 0,1 0-1,-1 0 1,1 0 0,-1 0 0,1 0-1,0-1 1,-1 1 0,1-1 0,0 0 0,0 0-1,-1 0 1,1 0 0,0 0 0,-1 0 0,1-1-1,0 1 1,-1-1 0,1 0 0,0 0-1,-1 0 1,1 0 0,-1 0 0,0-1 0,1 1-1,-1-1 1,0 0 0,0 1 0,0-1 0,0 0-1,3-4 1,22-34-84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13.910"/>
    </inkml:context>
    <inkml:brush xml:id="br0">
      <inkml:brushProperty name="width" value="0.05" units="cm"/>
      <inkml:brushProperty name="height" value="0.05" units="cm"/>
    </inkml:brush>
  </inkml:definitions>
  <inkml:trace contextRef="#ctx0" brushRef="#br0">2570 0 3897,'-893'237'2108,"805"-207"-1939,-89 44 0,129-50-150,0 2 0,2 2 0,-54 44 0,24-7-83,3 4 1,-76 92 0,-113 170-195,161-199 211,24-30 108,-125 222 0,166-253 10,3 2-1,3 1 1,3 2-1,-23 106 1,30-78 1,4 2 1,5 0 0,5 195 0,10-224-110,4 0 0,3 0 0,4-1 1,3-1-1,3-1 0,32 73 0,-32-100-108,2-1 0,3-2 0,1 0 0,2-2 0,2-1 0,2-1 0,1-2 0,2-1 0,2-2 0,67 48 0,13-8-123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14.390"/>
    </inkml:context>
    <inkml:brush xml:id="br0">
      <inkml:brushProperty name="width" value="0.05" units="cm"/>
      <inkml:brushProperty name="height" value="0.05" units="cm"/>
    </inkml:brush>
  </inkml:definitions>
  <inkml:trace contextRef="#ctx0" brushRef="#br0">309 3850 2192,'49'-38'454,"-2"-3"0,46-52 0,-74 72-206,-1-1 0,-2 0 0,0-2-1,-1 0 1,-1 0 0,-2-1 0,11-31 0,60-261 1833,-23 71-1532,26-27-358,54-211-197,-127 419 3,-2-1 1,-4 0 0,-2-1-1,-3 1 1,-10-105 0,-6 78-5,-4 1 0,-4 0-1,-35-90 1,-130-255-238,156 378 32,-3 2 1,-2 1-1,-2 2 0,-73-79 0,52 72-98,-2 3 1,-3 3-1,-86-58 0,3 17-61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9:12.391"/>
    </inkml:context>
    <inkml:brush xml:id="br0">
      <inkml:brushProperty name="width" value="0.05" units="cm"/>
      <inkml:brushProperty name="height" value="0.05" units="cm"/>
    </inkml:brush>
  </inkml:definitions>
  <inkml:trace contextRef="#ctx0" brushRef="#br0">5855 138 9298,'-847'-62'1053,"-1"0"-1605,256 48-2019,452 21 1580,1 6 1,-173 39 0,147-12 567,-244 92 0,32 25 979,15 32 409,205-92-273,5 6 1,-155 137-1,253-189-418,3 2 0,-87 116 0,-61 140 245,116-159-545,6 4-1,-72 205 1,-54 344-903,170-548 673,8 0 1,-11 315 0,38-330 296,6 0 0,6 0 0,51 220 0,68 84 235,-90-329-138,107 194 0,-73-178-38,6-3-1,5-4 0,6-4 1,5-5-1,188 172 0,-165-186-47,4-5 0,3-6 0,5-5 0,3-7 0,187 78 0,-106-66 10,409 107 0,-484-165 20,2-6-1,0-6 1,1-7 0,159-6 0,-168-14 55,-1-7 1,135-30-1,-97 4 45,179-67 0,-55-9 39,403-219-1,-107-27 136,-565 343-330,129-86 221,-6-7 1,230-219-1,-112 46 99,-208 211-254,-3-3 1,51-88-1,-15-5 86,120-297 0,6-206-454,-93 140-495,-105 408 512,-6-1 1,2-166-1,-19 223 298,-4 0 0,-2 0 1,-4 1-1,-2 0 0,-4 0 0,-2 1 0,-3 2 0,-4 0 0,-1 1 0,-4 2 0,-73-114 1,44 97-18,-2 2 1,-5 3-1,-2 3 1,-3 3-1,-141-103 1,113 103-137,-4 5 1,-1 4 0,-3 5 0,-164-59 0,-53 13-122,314 97 227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57.639"/>
    </inkml:context>
    <inkml:brush xml:id="br0">
      <inkml:brushProperty name="width" value="0.05" units="cm"/>
      <inkml:brushProperty name="height" value="0.05" units="cm"/>
    </inkml:brush>
  </inkml:definitions>
  <inkml:trace contextRef="#ctx0" brushRef="#br0">1 0 7442,'11'5'432,"-2"-3"-496,0 1-16,4 2 216,2 0-496,4 1-241,2 1-127,4 0 512,2 3-112,2 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58.283"/>
    </inkml:context>
    <inkml:brush xml:id="br0">
      <inkml:brushProperty name="width" value="0.05" units="cm"/>
      <inkml:brushProperty name="height" value="0.05" units="cm"/>
    </inkml:brush>
  </inkml:definitions>
  <inkml:trace contextRef="#ctx0" brushRef="#br0">1 84 4553,'136'72'1855,"-113"-61"-1752,1-2 0,0-1 0,0 0 0,27 3 0,34 1-18,100 2-1,89-14 254,-52-1 19,239 4 246,163-21-215,-297-21-615,-169 18 91,382-32-548,6 47 389,-201 28 352,199 8 139,2-31-33,293-68-44,-42 3-91,-562 56 438,0 11 1,248 33-1,-385-24-521,-97-10 0,1 0 0,-1 0-1,1 0 1,-1 0 0,1 0 0,-1 0-1,0 0 1,1-1 0,-1 1-1,1-1 1,-1 1 0,0-1-1,3-1 1,-4 2 45,0-1-1,1 1 1,-1 0-1,0-1 1,0 1 0,1-1-1,-1 0 1,0 1-1,0-1 1,0 1 0,1-1-1,-1 1 1,0-1-1,0 1 1,0-1-1,0 1 1,0-1 0,0 0-1,0 1 1,0-1-1,0 1 1,-1-1 0,1 1-1,0-1 1,0 1-1,0-1 1,-1 1-1,1-1 1,0 1 0,-1-1-1,1 1 1,0-1-1,-1 1 1,1-1-1,0 1 1,-1 0 0,1-1-1,-1 1 1,0-1-1,-19-14-283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59.741"/>
    </inkml:context>
    <inkml:brush xml:id="br0">
      <inkml:brushProperty name="width" value="0.05" units="cm"/>
      <inkml:brushProperty name="height" value="0.05" units="cm"/>
    </inkml:brush>
  </inkml:definitions>
  <inkml:trace contextRef="#ctx0" brushRef="#br0">0 257 10754,'37'6'194,"0"-1"0,49 0-1,76-9-308,211-35 114,-80 5-4,264-2-30,27-3 134,717-36-45,-596 41-285,-383 23 34,459 44 1,-238-2 546,-543-31-362,0 0 0,0 0-1,0 0 1,0 0 0,0 0-1,0 0 1,0 0 0,0 0 0,0 0-1,0 1 1,0-1 0,0 0-1,0 0 1,0 0 0,0 0-1,0 0 1,0 0 0,0 0-1,0 0 1,0 1 0,0-1-1,0 0 1,0 0 0,0 0-1,1 0 1,-1 0 0,0 0-1,0 0 1,0 0 0,0 0 0,0 0-1,0 0 1,0 0 0,0 1-1,0-1 1,0 0 0,0 0-1,1 0 1,-1 0 0,0 0-1,0 0 1,0 0 0,0 0-1,0 0 1,0 0 0,0 0-1,-13 7-78,9-6 28,-19 9-132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4:48.353"/>
    </inkml:context>
    <inkml:brush xml:id="br0">
      <inkml:brushProperty name="width" value="0.05" units="cm"/>
      <inkml:brushProperty name="height" value="0.05" units="cm"/>
    </inkml:brush>
  </inkml:definitions>
  <inkml:trace contextRef="#ctx0" brushRef="#br0">4404 339 3641,'-12'-43'-663,"12"38"575,-1 1 0,0-1 1,0 1-1,0-1 0,0 1 0,-1-1 0,0 1 0,0 0 0,0 0 0,0 0 0,-1 0 1,1 0-1,-1 0 0,0 1 0,0 0 0,0-1 0,-6-3 0,1 2 44,0 1 0,-1 0 0,1 0 0,-1 1 0,0 0-1,0 0 1,-1 1 0,-9-1 0,-80-3 931,43 4 66,23 0-372,14 1-124,0-1-1,-20-4 1,32 5-396,0-1 0,0-1 0,0 0 1,0 0-1,0 0 0,0 0 0,1-1 0,-10-8 0,-3-2-134,0 1 1,0 1 0,-2 0-1,1 2 1,-2 0-1,1 2 1,-44-12-1,4 7 391,-105-7 0,92 17 403,0 4-1,-108 15 1,152-13-603,-162 17 309,-77 22-361,176-24-170,-99 7 1,142-22-17,1-3 0,-90-9 0,-55-23-196,-71-8-199,242 39 472,0 2 1,0 1-1,-45 8 0,-3 2 30,21-4 84,-72 21 0,69-15 16,-55 7 0,42-12-4,0 2 1,-101 31 0,-85 34 1598,40-14-467,184-51-1164,0 0 0,1 2 0,1 1 0,-27 18 0,-91 75-53,117-89 37,21-14-46,0-1 1,1 1 0,-1 0-1,1 1 1,0-1-1,-5 6 1,9-8-20,0 0 1,0-1-1,0 1 1,0 0-1,0 0 1,1 0-1,-1 0 1,0 0-1,1 0 1,0 0-1,-1 0 0,1 0 1,0 0-1,0 0 1,0 0-1,0 0 1,0 1-1,1-1 1,-1 0-1,1 0 1,-1 0-1,1 0 0,0 0 1,1 2-1,18 35-298,1-1 0,3-1 0,53 65 0,-22-30 227,-40-52 84,1-2 1,1 0 0,0-1 0,1 0-1,1-2 1,26 18 0,-4-9-28,1-1-1,54 21 1,203 62-509,-249-90 425,20 3-15,2-4 0,110 11 0,178-14 28,-293-12 100,109-3-17,97 2 24,-238 2 11,215 12 0,-16 8-17,87 5-5,-299-25 19,344 6-57,153-26-184,1-22 32,-509 40 208,114-9-16,144-16-26,691-196-317,-905 204 584,-54 17-149,-1 1-1,0 0 1,0 0 0,1-1-1,-1 1 1,0 0 0,0-1-1,1 1 1,-1 0 0,0 0-1,0-1 1,0 1 0,0-1-1,0 1 1,0 0 0,1-1-1,-1 1 1,0 0 0,0-1-1,0 1 1,0 0 0,0-1-1,0 1 1,0-1 0,0 1-1,-1 0 1,1-1 0,0 1-1,0-1 1,-5-14 675,3 9-427,-23-112-10,0-5-1057,19 102 634,-1 0 0,-1 0 1,-1 1-1,0 0 0,-1 0 1,-2 1-1,0 0 0,-1 1 0,0 1 1,-17-17-1,2 10 142,0 0-1,-2 3 1,0 0-1,-1 2 1,-1 1 0,-56-23-1,-215-56 1673,105 38-1498,150 42-543,0 1 0,-1 3 0,0 3 0,-60-7-1,38 13 28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5:33.254"/>
    </inkml:context>
    <inkml:brush xml:id="br0">
      <inkml:brushProperty name="width" value="0.05" units="cm"/>
      <inkml:brushProperty name="height" value="0.05" units="cm"/>
    </inkml:brush>
  </inkml:definitions>
  <inkml:trace contextRef="#ctx0" brushRef="#br0">5 24 9738,'-5'0'903,"7"0"-612,12 0-715,274-2-2062,1 1 2894,-230 2-222,1 3 1,-1 2-1,84 21 0,2 3 56,219 18-1,-100-34-258,-93-7-15,215-19 0,86-29-240,-143 12 132,-23 0 116,362-17 37,-509 45 9,161 2 17,684 26-27,-650-12 142,-292-11-77,107-4 65,-78-1-152,105 6-2989,-193-5 2899,0 1 1,0-1-1,0 0 1,0 0-1,0-1 1,0 1-1,6-2 1,3-5-335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6:41.853"/>
    </inkml:context>
    <inkml:brush xml:id="br0">
      <inkml:brushProperty name="width" value="0.05" units="cm"/>
      <inkml:brushProperty name="height" value="0.05" units="cm"/>
    </inkml:brush>
  </inkml:definitions>
  <inkml:trace contextRef="#ctx0" brushRef="#br0">1 83 9162,'0'2'37,"0"0"0,0 0 0,0 1 0,1-1 0,-1 0 0,1 0 0,0 0 1,0 0-1,-1 0 0,1 0 0,0 0 0,1 0 0,-1 0 0,0-1 0,1 1 0,-1 0 0,0-1 0,1 1 0,0-1 0,-1 0 0,1 1 1,0-1-1,2 1 0,6 5-94,0-1 0,20 8 0,-6-5-9,1-1-1,0-1 1,0-2 0,0 0-1,40 2 1,131-8 101,-135-1 82,580-46 886,-4-40-2016,-583 79 881,245-31-405,-237 35 1001,0 3 0,113 11 0,-151-5-28,0 1 0,40 15 1,-46-14-299,-11-1-868,-8-4 696,1-1 0,0 0 1,0 0-1,0 0 0,-1 1 0,1-1 0,0 0 0,0 0 0,-1 0 0,1 0 1,0 0-1,0 0 0,-1 1 0,1-1 0,0 0 0,-1 0 0,1 0 1,0 0-1,0 0 0,-1 0 0,1 0 0,0 0 0,-1 0 0,1 0 0,0 0 1,0 0-1,-1-1 0,1 1 0,0 0 0,0 0 0,-1 0 0,1 0 0,0 0 1,0 0-1,-1-1 0,1 1 0,0 0 0,-26-9-326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7:22.640"/>
    </inkml:context>
    <inkml:brush xml:id="br0">
      <inkml:brushProperty name="width" value="0.05" units="cm"/>
      <inkml:brushProperty name="height" value="0.05" units="cm"/>
    </inkml:brush>
  </inkml:definitions>
  <inkml:trace contextRef="#ctx0" brushRef="#br0">0 208 10890,'162'-9'-165,"375"-25"-411,1249-93-844,-1314 93 1579,582 31 0,351 59 293,-605-27-348,-712-23-82,-47-3-261,1 0 0,62-6 1,-85-2 107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4.108"/>
    </inkml:context>
    <inkml:brush xml:id="br0">
      <inkml:brushProperty name="width" value="0.05" units="cm"/>
      <inkml:brushProperty name="height" value="0.05" units="cm"/>
    </inkml:brush>
  </inkml:definitions>
  <inkml:trace contextRef="#ctx0" brushRef="#br0">90 1 11707,'-1'10'123,"-1"1"0,0-1 0,0 0 0,-1 0 0,-1 0 0,-4 10 0,-8 24-58,-26 119 252,38-141-275,1-1 0,1 1 0,1-1 0,1 1 0,5 39-1,-4-55-30,0 0 0,1 0 0,0-1-1,0 1 1,0 0 0,1-1-1,0 1 1,0-1 0,0 0-1,0 0 1,1 0 0,0 0-1,6 5 1,-8-8 1,0 0-1,1 0 1,-1-1-1,1 1 1,-1-1-1,1 0 1,0 0-1,0 1 1,-1-2-1,1 1 1,0 0 0,0-1-1,0 1 1,0-1-1,0 0 1,0 0-1,0 0 1,0 0-1,-1 0 1,1-1-1,0 1 1,0-1-1,0 0 1,0 0-1,-1 0 1,1 0 0,0-1-1,4-2 1,9-7 108,-1 0 0,17-17 1,-23 18-58,1 1 1,1 1-1,0-1 1,0 2-1,0 0 1,15-7-1,-24 13-60,-1 0-1,1 1 1,0-1-1,-1 1 1,1 0 0,0 0-1,-1-1 1,1 1-1,0 0 1,0 0-1,-1 0 1,1 1 0,0-1-1,-1 0 1,1 1-1,0-1 1,-1 1-1,1-1 1,0 1 0,-1 0-1,1 0 1,-1 0-1,1 0 1,-1 0 0,0 0-1,1 0 1,-1 0-1,0 0 1,0 1-1,0-1 1,0 1 0,1 1-1,3 5-4,-1 1-1,1 0 1,-2 0 0,5 16-1,-1-5 6,-2-5 3,-4-8 7,2 0-1,-1-1 1,1 0-1,6 11 1,-9-16-8,1 1 0,0-1-1,0 0 1,0 0 0,0 0 0,0 0 0,0 0 0,1 0-1,-1 0 1,0 0 0,0 0 0,1-1 0,-1 1 0,0 0-1,1-1 1,-1 1 0,1-1 0,-1 0 0,1 1 0,-1-1-1,1 0 1,-1 0 0,1 0 0,-1 0 0,1 0 0,-1 0-1,2-1 1,9-3 24,0 0 1,0-1-1,0-1 0,-1 0 1,0 0-1,14-11 0,15-9 32,-34 23-55,0 0-13,0-1 1,0 1 0,0 1-1,12-4 1,-17 5 2,0 1 1,0 0-1,-1 0 1,1 0-1,0 0 0,0 0 1,0-1-1,0 2 1,0-1-1,0 0 0,0 0 1,0 0-1,0 0 1,0 1-1,0-1 1,-1 0-1,1 1 0,0-1 1,0 0-1,0 1 1,-1 0-1,1-1 1,0 1-1,0-1 0,-1 1 1,1 0-1,0-1 1,-1 1-1,1 0 0,-1 0 1,1-1-1,-1 1 1,1 0-1,-1 0 1,0 0-1,0 0 0,1 0 1,-1 0-1,0-1 1,0 1-1,0 2 1,1 35-88,-1-32 88,0-1 0,0 1 0,0 0-1,0-1 1,1 1 0,0-1 0,2 8-1,-2-12 3,0-10-19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00.798"/>
    </inkml:context>
    <inkml:brush xml:id="br0">
      <inkml:brushProperty name="width" value="0.05" units="cm"/>
      <inkml:brushProperty name="height" value="0.05" units="cm"/>
    </inkml:brush>
  </inkml:definitions>
  <inkml:trace contextRef="#ctx0" brushRef="#br0">1483 89 3929,'-12'-6'37,"0"-1"1,0 2-1,-1 0 1,1 0-1,-1 1 1,0 1-1,0 0 1,-1 1-1,-23-2 0,-5 4-372,-74 9-1,64-4 295,-63 8-81,-54 4 264,131-15-8,-2-2 0,-52-6 0,-106-24-72,-200-20-1602,327 45 1277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01.737"/>
    </inkml:context>
    <inkml:brush xml:id="br0">
      <inkml:brushProperty name="width" value="0.05" units="cm"/>
      <inkml:brushProperty name="height" value="0.05" units="cm"/>
    </inkml:brush>
  </inkml:definitions>
  <inkml:trace contextRef="#ctx0" brushRef="#br0">1797 1 3353,'-189'12'929,"-52"2"-55,193-11-885,1 1 1,-67 16 0,-91 36-1135,129-33 640,-191 65 65,214-68 976,1 3 0,-94 58 1,85-43 125,-81 59 695,124-84-1223,1 2 1,1 0-1,0 1 1,1 1-1,-20 28 1,29-34-135,1 0 0,0 1 1,0-1-1,1 1 1,0 0-1,1 1 0,1-1 1,0 0-1,1 1 1,0-1-1,0 1 1,3 17-1,1 1-49,1 0-1,2 0 1,17 53 0,-8-40 9,2-2 0,3 0 0,0-1 0,28 38 0,-7-19-7,90 98-1,-102-129 33,1-2 1,1-1 0,1-1-1,52 30 1,150 68-155,-232-122 167,60 27-168,99 30 0,72 6-247,-147-42 245,4-1-76,118 12 1,92-9-50,-240-20 251,663-10-169,-110-40 123,-505 37 90,656-36 52,-635 37-46,239-45 0,-298 38 6,-1-4 0,-1-3 0,-1-3 0,-2-2 0,66-39 0,-112 55 41,0 0-1,-1-1 1,-1-1-1,0-1 1,15-16-1,-27 26-4,-1-1-1,0 0 1,-1 0-1,1 0 1,-1 0-1,0-1 1,0 1-1,-1-1 1,1 0-1,-1 0 1,0 1-1,-1-1 1,0-1-1,0 1 1,0 0-1,-1 0 1,1 0 0,-2 0-1,1-1 1,-1 1-1,-2-12 1,-3 1 122,0-1 0,-1 1 1,-1 1-1,0-1 0,-22-29 1,-66-72 496,59 74-539,-1-1 8,-93-120 223,61 61-346,-154-174-1,172 224-215,-3 3-1,-2 3 0,-90-60 1,100 79 2,-2 2 0,-1 2 1,-1 2-1,0 2 0,-77-19 0,1 13-69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57.640"/>
    </inkml:context>
    <inkml:brush xml:id="br0">
      <inkml:brushProperty name="width" value="0.05" units="cm"/>
      <inkml:brushProperty name="height" value="0.05" units="cm"/>
    </inkml:brush>
  </inkml:definitions>
  <inkml:trace contextRef="#ctx0" brushRef="#br0">1989 8 4289,'-276'-8'332,"186"9"-329,26 3-3,-1 2 0,-65 15 1,53-8 96,-253 71 515,261-63-454,32-10-56,0 2 0,0 1 1,-66 39-1,79-38-84,1 1 1,0 1 0,1 1-1,2 2 1,-1-1-1,-20 29 1,-80 101-276,-142 189-113,247-315 402,2 1 0,0 1 1,2 0-1,0 0 0,2 1 1,1 1-1,1 0 0,-9 53 0,15-67-41,1 1-1,1 0 0,0 0 0,0 0 0,1-1 0,1 1 0,1 0 1,0-1-1,0 1 0,1-1 0,1 0 0,1 0 0,-1-1 0,2 1 0,0-2 1,0 1-1,1-1 0,1 0 0,18 19 0,-4-10-102,1-1 1,1-1-1,1-1 0,0-1 0,1-2 0,42 16 0,17 5-81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58.102"/>
    </inkml:context>
    <inkml:brush xml:id="br0">
      <inkml:brushProperty name="width" value="0.05" units="cm"/>
      <inkml:brushProperty name="height" value="0.05" units="cm"/>
    </inkml:brush>
  </inkml:definitions>
  <inkml:trace contextRef="#ctx0" brushRef="#br0">1 1497 2737,'586'-3'1026,"-432"-9"-543,271-55 1,-287 29-108,225-96 1,-303 110-260,-2-3 0,-1-2 0,-1-3 0,-1-2 1,74-63-1,-104 75-111,-1-1 1,-1-2 0,-2 0 0,0-1-1,18-32 1,-26 36-81,-1-1-1,-1 0 0,-2-1 1,0 0-1,-1-1 0,-2 1 1,6-37-1,-8 30-53,-1 0-1,-2-1 1,-1 1-1,-1-1 1,-2 1-1,-1 0 1,-2 0-1,0 0 0,-2 0 1,-2 1-1,-1 1 1,-1 0-1,-1 0 1,-2 1-1,-20-30 1,-30-22 12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1:56.961"/>
    </inkml:context>
    <inkml:brush xml:id="br0">
      <inkml:brushProperty name="width" value="0.05" units="cm"/>
      <inkml:brushProperty name="height" value="0.05" units="cm"/>
    </inkml:brush>
  </inkml:definitions>
  <inkml:trace contextRef="#ctx0" brushRef="#br0">31 68 5281,'-29'2'-254,"27"-3"126,8-1 5,52-8-247,322-18-149,4 25 2066,-284 3-1081,954-5 881,-473-5-1139,53 0 204,608 27 1031,-362 63 761,-850-74-2120,-21-4-133,1 0 0,-1-1-1,0 1 1,14-1 0,-13-4 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2:30.205"/>
    </inkml:context>
    <inkml:brush xml:id="br0">
      <inkml:brushProperty name="width" value="0.05" units="cm"/>
      <inkml:brushProperty name="height" value="0.05" units="cm"/>
    </inkml:brush>
  </inkml:definitions>
  <inkml:trace contextRef="#ctx0" brushRef="#br0">703 27 2785,'-63'-11'328,"-2"1"-168,4 7-72,-4 2 128,1-1-16,-8 2-200,-4 0-224,-1 6 208,-2 2-56,-1 2-64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2:31.087"/>
    </inkml:context>
    <inkml:brush xml:id="br0">
      <inkml:brushProperty name="width" value="0.05" units="cm"/>
      <inkml:brushProperty name="height" value="0.05" units="cm"/>
    </inkml:brush>
  </inkml:definitions>
  <inkml:trace contextRef="#ctx0" brushRef="#br0">242 223 4345,'-22'19'227,"0"0"0,1 2 1,1 1-1,1 0 0,1 1 0,1 1 1,-21 40-1,27-43-214,2 1 0,0-1 0,1 1 1,1 1-1,1 0 0,1 0 0,1 0 0,1 0 1,0 46-1,4-56-105,1-1 1,0 1 0,1 0-1,0-1 1,1 1 0,1-1-1,0 0 1,0 0-1,1-1 1,0 0 0,1 0-1,1 0 1,10 11 0,-3-5-20,0-2 1,2 0 0,-1 0-1,2-2 1,0 0 0,38 20 0,9-2-155,136 43 0,77 0-125,-125-35 219,346 60 40,3-41 381,-182-23-173,116 25-108,42 6 127,4-35 431,-346-33-216,1-6 0,253-47 0,71-65 38,-356 84-283,-1-5-1,125-68 1,-184 82-31,-1-2 1,-2-2 0,-1-2-1,-2-1 1,45-51-1,-72 73 83,-1-1-1,-1 0 0,0-1 0,-1 0 1,0 0-1,10-24 0,-16 29-11,0-1-1,0 1 0,-1-1 0,0 0 0,-1 0 0,0 1 1,-1-1-1,0 0 0,0 0 0,-1 0 0,0 0 0,-4-14 1,0 8-15,-1 0 0,0 1 0,-1 0 0,-1 0 1,0 0-1,-1 1 0,0 0 0,-17-18 0,2 5-7,-2 1-1,-53-42 1,41 41-11,-1 1 0,-1 2 0,-71-32 0,46 30 141,-124-32 1,-344-27 737,518 83-928,-1258-110-1059,1073 102 745,4 6-117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3:26.941"/>
    </inkml:context>
    <inkml:brush xml:id="br0">
      <inkml:brushProperty name="width" value="0.05" units="cm"/>
      <inkml:brushProperty name="height" value="0.05" units="cm"/>
    </inkml:brush>
  </inkml:definitions>
  <inkml:trace contextRef="#ctx0" brushRef="#br0">1 212 4185,'537'6'1499,"-1"-21"-1069,-524 14-436,1163-1 493,-441 9-150,796-39 274,-272 3 312,-1231 28-904,2707-10 1754,47-5-1751,-1862-34-1133,-826 42 622,134-29 0,-144 15 204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4:22.979"/>
    </inkml:context>
    <inkml:brush xml:id="br0">
      <inkml:brushProperty name="width" value="0.05" units="cm"/>
      <inkml:brushProperty name="height" value="0.05" units="cm"/>
    </inkml:brush>
  </inkml:definitions>
  <inkml:trace contextRef="#ctx0" brushRef="#br0">39 96 9314,'-12'-2'563,"-14"-1"229,26 3-785,0 0 0,0 0 0,0 0 0,0 0 0,0 0 1,0 0-1,0 0 0,0 0 0,0 0 0,0 0 0,0 0 0,0 0 0,0 0 0,0 0 0,0 0 1,0 0-1,0 0 0,0 0 0,0 0 0,0 0 0,0 0 0,0 0 0,0-1 0,0 1 1,0 0-1,16 0 44,343-17-1328,-98 2 790,184 6 449,100-4 260,-320 3-164,624-15 17,-2 64 74,-810-35-84,82 11 182,-103-12-67,0 1 0,0 0 0,-1 1 0,1 1 1,15 8-1,-30-13-162,0-1-1,0 1 1,0-1 0,0 1 0,0 0 0,0-1 0,0 1-1,0 0 1,0-1 0,-1 1 0,1 0 0,0 0-1,-1 0 1,1 0 0,0 0 0,-1 0 0,1 0 0,0 2-1,-6 1-59,-11-7 43,-6-6-56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5:37.550"/>
    </inkml:context>
    <inkml:brush xml:id="br0">
      <inkml:brushProperty name="width" value="0.05" units="cm"/>
      <inkml:brushProperty name="height" value="0.05" units="cm"/>
    </inkml:brush>
  </inkml:definitions>
  <inkml:trace contextRef="#ctx0" brushRef="#br0">0 131 7650,'22'19'667,"-17"-14"-575,0-1 0,0 0 0,0 0 0,1 0 1,9 5-1,10 1-56,1-1 0,1-1 0,-1-1 0,1-1 0,0-1 0,50 1-1,168-13-279,-227 6 193,266-20-639,516-24 1833,3 49 618,-420 1-1443,449-23-81,2-32-234,-239 13 3,-238 24 72,-261 14 175,161 22 0,-207-13-7,-45-8-203,1 0 0,0-1 0,0 0 0,0 0 0,11 0 0,-43-40-28,-15-11-39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4.539"/>
    </inkml:context>
    <inkml:brush xml:id="br0">
      <inkml:brushProperty name="width" value="0.05" units="cm"/>
      <inkml:brushProperty name="height" value="0.05" units="cm"/>
    </inkml:brush>
  </inkml:definitions>
  <inkml:trace contextRef="#ctx0" brushRef="#br0">53 1 12251,'-8'14'143,"1"0"1,0 1 0,1 0 0,1 0 0,0 1 0,1 0 0,1 0-1,0 0 1,-1 24 0,3-15-118,2 1 1,0 0-1,1-1 0,2 1 1,8 31-1,-10-48-22,1 0 0,1 0 0,-1 0 0,1-1 0,1 1 0,0-1 0,0 0 0,7 8 0,-11-14 2,1 0 0,0 0 1,0 0-1,0 0 0,0 0 0,0-1 1,0 1-1,1-1 0,-1 1 0,0-1 0,1 0 1,-1 0-1,1 0 0,-1 0 0,1-1 1,0 1-1,-1 0 0,1-1 0,0 0 0,-1 0 1,1 0-1,0 0 0,-1 0 0,1 0 1,0-1-1,-1 1 0,1-1 0,0 0 0,-1 0 1,1 0-1,-1 0 0,5-3 0,2-3 40,1 0 0,-1 0-1,0-1 1,-1 0 0,0-1-1,0 0 1,-1 0 0,12-20-1,-7 7 68,0-1 0,-2 1 0,9-27 0,-19 80 19,-1-17-132,0 0 1,1 0-1,1 0 0,0 0 0,1 0 0,0 0 0,2-1 0,5 18 1,-7-26 2,0 0 1,0 0-1,0-1 0,1 1 1,0-1-1,0 1 1,0-1-1,1 0 1,-1 0-1,1 0 1,0-1-1,0 1 1,0-1-1,1 0 1,-1 0-1,1-1 1,0 1-1,0-1 0,-1 0 1,1 0-1,1-1 1,-1 1-1,0-1 1,8 1-1,-6-2 187,0 1 0,0-2 0,0 1 0,0-1 0,0 0 0,0 0-1,0 0 1,-1-1 0,1 0 0,0-1 0,-1 0 0,0 0 0,1 0 0,-1-1-1,-1 1 1,1-1 0,0-1 0,-1 1 0,0-1 0,0 0 0,0 0 0,-1-1-1,0 1 1,0-1 0,0 0 0,-1 0 0,1 0 0,1-8 0,10-36 2617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8:07.718"/>
    </inkml:context>
    <inkml:brush xml:id="br0">
      <inkml:brushProperty name="width" value="0.05" units="cm"/>
      <inkml:brushProperty name="height" value="0.05" units="cm"/>
    </inkml:brush>
  </inkml:definitions>
  <inkml:trace contextRef="#ctx0" brushRef="#br0">6 408 10946,'-1'0'20,"1"1"0,-1-1 0,1 1 0,0-1 0,-1 1 0,1-1 0,0 1 0,-1 0 0,1-1 0,0 1 0,-1-1 0,1 1 0,0 0 0,0-1 0,0 1 0,0-1 0,0 1 0,0 0 0,0-1 0,0 1 0,0 0 0,0-1-1,0 1 1,0-1 0,0 1 0,0 0 0,1-1 0,-1 1 0,0 0 0,0-1 0,1 1 0,-1-1 0,0 1 0,1-1 0,-1 1 0,1-1 0,-1 1 0,1-1 0,-1 1 0,1-1 0,-1 0 0,1 1 0,-1-1 0,1 0 0,0 1 0,29 13 80,-4-7-55,1-2 0,0 0-1,43 1 1,86-6-50,497-61-1135,-359 26 523,580-39-446,-212 22 1114,896-107 657,-1061 101-532,-266 28-116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4.925"/>
    </inkml:context>
    <inkml:brush xml:id="br0">
      <inkml:brushProperty name="width" value="0.05" units="cm"/>
      <inkml:brushProperty name="height" value="0.05" units="cm"/>
    </inkml:brush>
  </inkml:definitions>
  <inkml:trace contextRef="#ctx0" brushRef="#br0">0 1 14427,'9'0'840,"-2"2"-816,-1 4 0,8 1 2217,7 0-2073,11 5 200,2 1 112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5.328"/>
    </inkml:context>
    <inkml:brush xml:id="br0">
      <inkml:brushProperty name="width" value="0.05" units="cm"/>
      <inkml:brushProperty name="height" value="0.05" units="cm"/>
    </inkml:brush>
  </inkml:definitions>
  <inkml:trace contextRef="#ctx0" brushRef="#br0">168 378 17604,'-4'1'173,"-15"5"286,1 0-1,1 2 0,-33 17 1,45-22-466,1 0 1,0 0-1,0 0 1,0 1 0,0-1-1,1 1 1,-1 0 0,1 0-1,0 0 1,0 1-1,0-1 1,1 1 0,0 0-1,0-1 1,0 1-1,0 0 1,1 0 0,0 0-1,-1 8 1,1-11 0,1 1 1,0-1 0,0 1-1,0-1 1,0 1 0,0-1-1,0 1 1,1-1 0,-1 1-1,1-1 1,0 0 0,-1 1-1,1-1 1,0 0 0,1 0-1,-1 0 1,0 1 0,1-1-1,-1 0 1,1-1-1,-1 1 1,1 0 0,0 0-1,3 2 1,-2-3 6,0 1-1,1-1 1,-1 0 0,0 0-1,1 0 1,-1 0-1,1-1 1,-1 1 0,1-1-1,-1 0 1,1 0-1,-1 0 1,1-1 0,-1 1-1,1-1 1,-1 0 0,4-1-1,5-2 9,-1-1 1,1 0-1,-1-1 0,-1 0 1,1-1-1,-1 0 0,0-1 1,-1 0-1,0 0 0,12-15 0,2-5 16,0-1 0,22-40-1,-28 40-16,-1-1 0,23-61 0,-34 76-18,-1 0 0,0 0 0,0 0-1,-2-1 1,0 1 0,-1-1 0,0 1-1,-3-24 1,2 37 4,0-1 0,-1 1 0,1-1-1,-1 1 1,1-1 0,-1 1 0,0-1 0,0 1 0,0 0-1,0 0 1,0 0 0,-1-1 0,1 1 0,-1 0 0,1 1-1,-1-1 1,0 0 0,0 0 0,1 1 0,-5-3 0,4 3-4,-1 0 1,0 0 0,0 0 0,0 1 0,1-1 0,-1 1 0,0 0-1,0 0 1,0 0 0,0 0 0,0 0 0,1 1 0,-1-1 0,0 1-1,-3 1 1,-5 2-20,0 0-1,1 1 0,-1 1 1,1 0-1,0 0 0,0 1 0,-11 10 1,13-9 6,0 0 0,0 0 0,1 0 0,0 1 0,0 0-1,1 1 1,-9 17 0,13-24 12,1 1 0,0-1 0,0 1 0,0 0-1,0-1 1,1 1 0,-1 0 0,1 0 0,0 0-1,0-1 1,0 1 0,0 0 0,1 0 0,0-1-1,0 1 1,0 0 0,0-1 0,0 1 0,1-1-1,0 1 1,-1-1 0,1 0 0,1 1 0,-1-1-1,0 0 1,4 3 0,72 66-710,-51-50 242,41 46 1,-60-59 398,-1 0-1,0 1 1,-1-1 0,0 1 0,-1 1-1,0-1 1,-1 1 0,0 0 0,4 16-1,-1 12-97,-4-33 143,2-9 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45.566"/>
    </inkml:context>
    <inkml:brush xml:id="br0">
      <inkml:brushProperty name="width" value="0.05" units="cm"/>
      <inkml:brushProperty name="height" value="0.05" units="cm"/>
    </inkml:brush>
  </inkml:definitions>
  <inkml:trace contextRef="#ctx0" brushRef="#br0">0 0 11514,'3'4'1161,"-3"-1"-777,1-1-224,1 0 1552,2 4-1520,3 4-248,3 2-8,5 3 16,1 3-16,4 5 0,1-2 32,2 3 32,0-1 16,-4-1-144,-1-5 112,-8-7-8,-1-8 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5.734"/>
    </inkml:context>
    <inkml:brush xml:id="br0">
      <inkml:brushProperty name="width" value="0.05" units="cm"/>
      <inkml:brushProperty name="height" value="0.05" units="cm"/>
    </inkml:brush>
  </inkml:definitions>
  <inkml:trace contextRef="#ctx0" brushRef="#br0">0 138 13859,'2'2'54,"-1"0"0,0 0 1,1 0-1,-1 0 0,1-1 0,0 1 0,0-1 1,0 1-1,-1-1 0,1 1 0,1-1 1,-1 0-1,0 0 0,0 0 0,0 0 0,0-1 1,1 1-1,2 0 0,46 7-53,-44-8 63,13 2-6,0-2-1,38-3 1,-52 3 41,1-1-1,-1 0 1,0-1 0,1 0-1,-1 0 1,0 0 0,0 0 0,0-1-1,0 0 1,0-1 0,-1 1-1,9-8 1,-12 9-17,0 0 0,-1 0 0,1 1-1,-1-1 1,0 0 0,0 0 0,1 0 0,-1 0-1,-1-1 1,1 1 0,0 0 0,0 0 0,-1-1 0,1 1-1,-1 0 1,0-1 0,0 1 0,0 0 0,0-1-1,0 1 1,0 0 0,-1-3 0,-1 0 24,1 1 1,-1 0-1,1 0 1,-1 0-1,0 0 1,-1 1-1,1-1 0,-1 1 1,1-1-1,-1 1 1,-6-5-1,5 4-49,0 1 0,-1-1-1,1 1 1,-1 0 0,0 1-1,0-1 1,0 1 0,0 0-1,-8-2 1,11 3-70,-1 1 0,0-1-1,0 1 1,1 0 0,-1 0 0,0 0 0,0 0 0,1 0-1,-1 1 1,0-1 0,1 1 0,-1-1 0,0 1-1,1 0 1,-1 0 0,1 1 0,-1-1 0,-3 2 0,4 0-3,-1 0 1,0-1-1,1 1 0,-1 0 1,1 0-1,0 0 1,0 1-1,0-1 1,1 0-1,-1 1 1,1-1-1,-1 1 1,1 0-1,0-1 1,1 1-1,-1 0 0,1 0 1,-1 0-1,1-1 1,0 1-1,1 0 1,-1 0-1,1 0 1,-1-1-1,1 1 1,3 6-1,-2-3-53,0 0 1,1 0-1,1 0 0,-1-1 0,1 1 0,0-1 1,0 0-1,1 0 0,0 0 0,0 0 1,0-1-1,10 8 0,-8-9-16,1 1 0,-1-1 0,1 0 0,0-1 0,0 0 1,0 0-1,0 0 0,1-1 0,-1-1 0,1 1 0,13-1 0,7-6-216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7.166"/>
    </inkml:context>
    <inkml:brush xml:id="br0">
      <inkml:brushProperty name="width" value="0.05" units="cm"/>
      <inkml:brushProperty name="height" value="0.05" units="cm"/>
    </inkml:brush>
  </inkml:definitions>
  <inkml:trace contextRef="#ctx0" brushRef="#br0">503 115 18292,'-6'-8'343,"0"1"0,-1-1 0,1 1 0,-2 0 0,1 1-1,-1 0 1,1 0 0,-2 1 0,1 0 0,-10-5 0,2 3-204,0 0 1,0 1-1,-1 1 1,-30-6-1,37 9-150,1 1 0,0 0 0,-1 1 0,1 0 0,0 1 0,-1-1 0,1 2 0,0-1-1,0 1 1,0 1 0,0 0 0,0 0 0,-8 5 0,8-3-7,0 1-1,1 0 0,-1 0 1,2 1-1,-1 0 0,1 0 1,0 1-1,0 0 0,1 0 0,0 1 1,-8 15-1,3 0-27,0 0 1,2 0-1,1 1 1,1 1-1,0 0 0,2-1 1,2 2-1,0-1 0,1 0 1,2 1-1,1-1 1,1 0-1,6 30 0,-7-47 25,1-1 1,1 1-1,-1-1 0,1 0 0,1 0 0,0-1 0,0 1 0,0-1 0,1 0 1,0 0-1,8 8 0,-11-12 13,1 0 1,0-1 0,1 0 0,-1 1-1,0-1 1,1 0 0,-1 0-1,1-1 1,0 1 0,0-1-1,-1 0 1,1 0 0,0 0-1,0 0 1,0-1 0,0 0-1,0 0 1,0 0 0,0 0-1,0 0 1,0-1 0,0 0-1,0 1 1,0-2 0,-1 1 0,6-2-1,-4 0 24,-1 1-1,1-1 1,-1 0 0,0 0-1,1 0 1,-1 0-1,-1-1 1,1 0 0,0 0-1,-1 0 1,0 0-1,0 0 1,0-1 0,-1 1-1,1-1 1,-1 0-1,0 0 1,-1 0 0,1 0-1,-1 0 1,0 0-1,1-8 1,-1 9 0,-1-1 1,0 1 0,0-1-1,0 1 1,0 0-1,-1-1 1,0 1 0,0 0-1,0 0 1,0 0-1,-1 0 1,1 0-1,-1 0 1,0 0 0,0 0-1,-1 0 1,1 1-1,-1-1 1,0 1-1,1 0 1,-2 0 0,1 0-1,0 0 1,0 0-1,-1 1 1,0-1-1,-6-2 1,9 4-26,0 1-1,-1-1 0,1 0 1,0 1-1,-1 0 1,1-1-1,0 1 1,-1 0-1,1-1 1,-1 1-1,1 0 1,-1 0-1,1 0 0,0 0 1,-1 0-1,1 1 1,-1-1-1,1 0 1,0 1-1,-1-1 1,1 1-1,0-1 1,0 1-1,-1 0 0,1-1 1,0 1-1,0 0 1,0 0-1,0 0 1,0 0-1,0 0 1,0 0-1,0 0 1,0 0-1,0 0 0,1 1 1,-1-1-1,0 0 1,1 0-1,-1 3 1,0-2-13,1 0 0,-1-1 0,1 1 0,0 0 0,0 0 0,0 0 0,0 0 0,0 0 0,0 0 0,1 0 0,-1-1 0,0 1 0,1 0 0,0 0 0,-1 0 0,1-1 0,0 1 0,0 0 0,0-1 0,0 1 0,0-1 0,0 1 0,1-1 0,-1 1 0,0-1 0,1 0 0,-1 0 0,1 0 0,-1 0 0,4 2-1,0-1-13,0-1-1,0 1 1,1-1-1,-1 0 1,0-1-1,0 1 1,1-1-1,-1 0 1,0 0-1,1-1 0,-1 0 1,0 0-1,0 0 1,8-3-1,10-4-179,39-19-1,-50 21 133,48-29-295,-44 25 57,0 0 0,32-13-1,-48 23 314,1 0-1,-1 0 0,0 0 0,0 0 0,1 0 1,-1 0-1,0 0 0,0 0 0,0 0 1,1 0-1,-1 0 0,0 1 0,0-1 1,0 0-1,1 0 0,-1 0 0,0 0 1,0 0-1,0 0 0,1 1 0,-1-1 0,0 0 1,0 0-1,0 0 0,0 1 0,0-1 1,0 0-1,1 0 0,-1 0 0,0 1 1,0-1-1,0 0 0,0 0 0,0 1 0,0-1 1,0 0-1,0 0 0,0 0 0,0 1 1,0-1-1,0 0 0,0 0 0,0 1 1,0-1-1,0 0 0,0 0 0,0 0 0,-1 1 1,1-1-1,0 0 0,0 0 0,0 1 1,-4 16-86,3-15 58,-5 22-49,0 0 0,-3 46 0,8-68 92,1-1-1,0 0 0,0 1 1,0-1-1,0 0 0,1 1 1,-1-1-1,0 0 0,0 0 0,1 1 1,-1-1-1,1 0 0,-1 0 1,1 1-1,0-1 0,-1 0 0,2 1 1,-1-1-15,0-1 1,-1 1 0,1-1-1,0 1 1,0-1 0,-1 0-1,1 1 1,0-1 0,0 0-1,0 0 1,-1 0 0,1 1 0,0-1-1,0 0 1,0 0 0,0 0-1,0 0 1,-1-1 0,1 1-1,1 0 1,3-2-75,0 1 1,-1-1-1,1 0 1,-1 0-1,1-1 0,-1 0 1,7-5-1,51-48-239,-24 20 102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8.120"/>
    </inkml:context>
    <inkml:brush xml:id="br0">
      <inkml:brushProperty name="width" value="0.05" units="cm"/>
      <inkml:brushProperty name="height" value="0.05" units="cm"/>
    </inkml:brush>
  </inkml:definitions>
  <inkml:trace contextRef="#ctx0" brushRef="#br0">44 456 12019,'0'3'267,"-1"1"1,0 0-1,1 0 1,-1 0-1,-1 0 1,1-1-1,0 1 1,-5 6-1,-4 13 973,5-6-1061,1 0-1,0 1 1,-2 29-1,5-41-199,1 1-1,0-1 1,0 0-1,0 0 1,1 0-1,0 1 1,0-1-1,1 0 1,-1 0-1,1-1 1,1 1-1,-1 0 1,1 0 0,4 5-1,-6-10 5,0 1 0,1 0-1,0-1 1,-1 1 0,1-1-1,0 0 1,0 0 0,0 0-1,0 0 1,0 0 0,0 0 0,0 0-1,0 0 1,0-1 0,0 1-1,0-1 1,0 0 0,0 1 0,1-1-1,-1 0 1,0-1 0,0 1-1,0 0 1,1 0 0,-1-1-1,0 1 1,0-1 0,0 0 0,0 0-1,0 0 1,0 0 0,0 0-1,3-2 1,3-2-35,-1-1 0,1 0 0,-1 0 0,0 0 0,-1-1 0,10-11 0,34-55 4,-34 48 58,1 1 1,1 0-1,33-34 0,-31 38-9,-2 0-1,0-1 0,-1-2 1,-2 1-1,0-2 1,12-26-1,59-156-160,-82 196 158,9-27-36,-12 35 27,0 0 1,-1 0 0,1 0 0,-1 0-1,0 0 1,1 0 0,-1-1 0,0 1-1,0 0 1,0 0 0,-1 0 0,0-3-1,-3 12-29,-12 30 39,2 1-1,1 0 0,-11 60 1,-6 123 33,29-210-27,-3 77-8,4-79 18,1 0 0,-1-1 1,2 1-1,-1 0 0,1-1 0,1 1 1,5 13-1,-16-56 1835,-32-53-607,-5-12-1446,66 116-381,-12-10 571,1 0 0,0-1 1,0 0-1,1 0 0,-1-1 1,1-1-1,0 1 0,1-2 0,-1 0 1,1 0-1,-1-1 0,1 0 1,0-1-1,0-1 0,0 1 1,22-4-1,-21 1 93,-1 0 1,0 0-1,1-1 0,-1-1 1,-1 0-1,1-1 1,0 0-1,-1-1 0,0 0 1,-1 0-1,1-1 1,-1-1-1,0 0 0,-1 0 1,0-1-1,8-10 1,-4-2 481,-10 9-118,-3 12-428,0 0 1,0 0-1,0-1 1,0 1 0,0 0-1,0 0 1,0 0 0,0 0-1,0-1 1,0 1-1,0 0 1,0 0 0,0 0-1,0 0 1,-1-1-1,1 1 1,0 0 0,0 0-1,0 0 1,0 0-1,0 0 1,0-1 0,-1 1-1,1 0 1,0 0 0,0 0-1,0 0 1,0 0-1,-1 0 1,1 0 0,0 0-1,0 0 1,0 0-1,-1 0 1,1 0 0,0 0-1,0 0 1,0 0-1,0 0 1,-1 0 0,1 0-1,0 0 1,-2 1 19,0-1 1,0 1-1,0 0 1,1 0-1,-1 0 1,0 0-1,1 0 0,-1 0 1,1 1-1,0-1 1,-1 1-1,1-1 1,0 1-1,0-1 0,0 1 1,0 0-1,-2 2 1,-13 33-118,16-34 69,-1-1 1,0 1-1,1-1 0,0 1 1,-1-1-1,1 1 1,0 0-1,0-1 1,0 1-1,1-1 1,-1 1-1,1-1 0,-1 1 1,1-1-1,0 1 1,0-1-1,0 0 1,0 1-1,1-1 1,-1 0-1,0 0 0,1 0 1,0 0-1,-1 0 1,1 0-1,0 0 1,0-1-1,0 1 0,0-1 1,4 3-1,6 2-46,0 0-1,1 0 1,0-2-1,23 6 0,-7-1-8,-15-4-13,1 0 134,-14-6-40,-1 1 0,1-1 1,-1 1-1,1 0 1,-1-1-1,0 1 1,1-1-1,-1 1 1,0-1-1,1 1 1,-1-1-1,0 0 1,0 1-1,1-1 1,-1 1-1,0-1 0,0 1 1,0-1-1,0 0 1,0 1-1,0-1 1,0 1-1,0-1 1,0 0-1,0 1 1,0-1-1,0 0 1,-1-9 70,1 0 1,1 0 0,-1 0-1,2 0 1,-1 1-1,1-1 1,1 1 0,0-1-1,5-12 1,-7 20-96,1 1 0,-1-1 0,0 1 0,0 0 0,1-1 0,-1 1 0,1 0 0,-1 0 0,1 0 0,-1 0 0,1 0 0,0 0 0,-1 0 0,1 1 0,0-1-1,0 1 1,0-1 0,-1 1 0,1 0 0,0-1 0,0 1 0,0 0 0,0 0 0,0 0 0,0 1 0,3 0 0,5 1-75,1 1-1,-1 0 1,17 8-1,-8-3-251,-12-5 217,0-1-1,1 0 0,-1 0 0,0 0 0,0-1 1,1 0-1,-1 0 0,8-1 0,-3-3-136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8.547"/>
    </inkml:context>
    <inkml:brush xml:id="br0">
      <inkml:brushProperty name="width" value="0.05" units="cm"/>
      <inkml:brushProperty name="height" value="0.05" units="cm"/>
    </inkml:brush>
  </inkml:definitions>
  <inkml:trace contextRef="#ctx0" brushRef="#br0">5 56 20108,'-4'12'1825,"4"-14"-1809,5-11 800,3-4-504,3-3-368</inkml:trace>
  <inkml:trace contextRef="#ctx0" brushRef="#br0" timeOffset="1">164 52 16243,'0'-6'689,"0"-15"-489,-3-4-136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9.681"/>
    </inkml:context>
    <inkml:brush xml:id="br0">
      <inkml:brushProperty name="width" value="0.05" units="cm"/>
      <inkml:brushProperty name="height" value="0.05" units="cm"/>
    </inkml:brush>
  </inkml:definitions>
  <inkml:trace contextRef="#ctx0" brushRef="#br0">9 0 17060,'-8'10'1008,"9"3"-1032,11-12-16,13 1 128,5-2-120,15-3-16,5 2 8,10-1 24,5 2 16,1 0 72,-3 2 8,-12 5-416,-3 1 2184,-18 1-1688,-6-5 88,-15-7 112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0.178"/>
    </inkml:context>
    <inkml:brush xml:id="br0">
      <inkml:brushProperty name="width" value="0.05" units="cm"/>
      <inkml:brushProperty name="height" value="0.05" units="cm"/>
    </inkml:brush>
  </inkml:definitions>
  <inkml:trace contextRef="#ctx0" brushRef="#br0">0 4 13435,'10'-2'232,"0"1"-1,0 0 1,0 1-1,0 0 1,0 1 0,0 0-1,14 3 1,5 0-229,-3-2-1,42 6 6,-61-6-7,0-1 0,0 1 0,0 0 0,0 0 0,0 1-1,11 7 1,-16-9 0,-1 0 0,1 1-1,-1-1 1,0 0 0,0 1-1,0-1 1,0 1 0,0 0-1,0-1 1,0 1 0,0 0 0,-1 0-1,1-1 1,-1 1 0,1 0-1,-1 0 1,0 0 0,0 0-1,0 0 1,0-1 0,0 1-1,0 0 1,0 0 0,0 0 0,-1 0-1,1 0 1,-2 2 0,-1 6 8,-1 0 1,0 0 0,-8 14 0,-31 47 160,-82 102 1,93-130-176,1-5 49,7-16-3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0.607"/>
    </inkml:context>
    <inkml:brush xml:id="br0">
      <inkml:brushProperty name="width" value="0.05" units="cm"/>
      <inkml:brushProperty name="height" value="0.05" units="cm"/>
    </inkml:brush>
  </inkml:definitions>
  <inkml:trace contextRef="#ctx0" brushRef="#br0">1 1 12867,'1'0'39,"-1"0"1,0 0 0,0 0-1,0 0 1,0 0-1,1-1 1,-1 1 0,0 0-1,0 0 1,0 0-1,0 0 1,1 0 0,-1 0-1,0 0 1,0 0 0,0 0-1,1 0 1,-1 0-1,0 0 1,0 0 0,0 0-1,0 0 1,1 0-1,-1 0 1,0 0 0,0 1-1,0-1 1,0 0-1,1 0 1,-1 0 0,0 0-1,0 0 1,0 0-1,0 0 1,0 1 0,1-1-1,-1 0 1,0 0 0,0 0-1,0 0 1,0 0-1,0 1 1,0-1 0,0 0-1,0 0 1,0 1-1,3 14 833,-4 21-385,1-33-367,-8 332 476,6-209-863,3-162 179,-1-16-29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1.023"/>
    </inkml:context>
    <inkml:brush xml:id="br0">
      <inkml:brushProperty name="width" value="0.05" units="cm"/>
      <inkml:brushProperty name="height" value="0.05" units="cm"/>
    </inkml:brush>
  </inkml:definitions>
  <inkml:trace contextRef="#ctx0" brushRef="#br0">1 48 5665,'56'237'1372,"-40"-185"-975,2-1 0,36 72 0,-51-117-256,0-1-1,0 1 0,1-1 0,-1 0 1,1 0-1,1 0 0,5 5 0,-9-9-63,0 0-1,0 0 1,0-1 0,0 1-1,1 0 1,-1-1 0,0 1-1,0-1 1,1 0 0,-1 1-1,0-1 1,1 0-1,-1 0 1,0 0 0,1 0-1,-1 0 1,1 0 0,-1 0-1,0 0 1,1 0-1,-1-1 1,0 1 0,1-1-1,-1 1 1,0-1 0,0 1-1,1-1 1,-1 0-1,0 1 1,0-1 0,0 0-1,0 0 1,0 0 0,0 0-1,0 0 1,0 0-1,0 0 1,-1 0 0,1 0-1,0-2 1,6-8 486,0 0 0,-1 0 0,0 0 0,-1-1-1,0 0 1,3-17 0,16-78 1805,-22 92-2131,5-24 493,3-72 0,-10 92-890,-1 0-1,0 0 1,-1 0 0,-1 1-1,-11-37 1,4 35-63,0 11-69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1.453"/>
    </inkml:context>
    <inkml:brush xml:id="br0">
      <inkml:brushProperty name="width" value="0.05" units="cm"/>
      <inkml:brushProperty name="height" value="0.05" units="cm"/>
    </inkml:brush>
  </inkml:definitions>
  <inkml:trace contextRef="#ctx0" brushRef="#br0">1 178 13259,'8'3'78,"0"0"1,0 0-1,0-1 1,0 0-1,0-1 1,1 0-1,-1 0 1,0-1-1,1 0 0,-1 0 1,1-1-1,13-3 1,-18 3 1,1 0-1,-1 0 1,1-1 0,-1 0-1,1 0 1,-1 0 0,0 0-1,0-1 1,0 0 0,-1 1 0,1-2-1,-1 1 1,1 0 0,-1-1-1,0 1 1,0-1 0,0 0 0,-1 0-1,0 0 1,1 0 0,-1 0-1,-1-1 1,1 1 0,1-5-1,-3 5-11,1 0-1,0 0 1,-1 1-1,0-1 1,0 0-1,0 0 1,0 0-1,-1 1 1,1-1-1,-1 0 1,0 0-1,0 1 0,-1-1 1,1 1-1,-1-1 1,1 1-1,-1 0 1,0-1-1,-1 1 1,1 0-1,0 0 1,-1 0-1,0 1 0,1-1 1,-1 1-1,0-1 1,0 1-1,-4-2 1,4 2-77,0 1-1,-1-1 1,1 1 0,0 0 0,-1 0 0,1 0-1,0 0 1,-1 1 0,1-1 0,-1 1-1,1 0 1,-1 0 0,1 0 0,0 1 0,-1-1-1,1 1 1,-1 0 0,1 0 0,0 0 0,-1 0-1,1 0 1,0 1 0,0 0 0,0-1 0,0 1-1,0 0 1,1 0 0,-1 1 0,1-1 0,-1 1-1,-2 3 1,-1 3-52,0 0-1,1 0 1,0 0 0,1 1-1,0 0 1,0-1-1,1 2 1,1-1-1,-1 0 1,2 1 0,-2 20-1,2-19 31,1-1 0,1 1 0,-1 0-1,2 0 1,0-1 0,0 1 0,1-1 0,0 0-1,1 1 1,8 15 0,-10-23 32,1 1 0,-1-1 0,1-1 0,0 1 0,0 0 0,0-1 0,1 1 0,-1-1 0,1 0 0,0 0-1,-1 0 1,1-1 0,1 1 0,-1-1 0,0 0 0,1 0 0,-1-1 0,1 1 0,-1-1 0,1 0 0,-1 0 0,1-1 0,0 1 0,0-1 0,-1 0 0,1 0 0,0-1 0,0 1 0,-1-1 0,1 0 0,-1 0 0,1-1 0,7-3 0,0 0 74,-1-1 1,0 0 0,0 0 0,-1-1 0,0 0 0,0-1 0,-1 0 0,0-1 0,0 0 0,-1 0 0,13-20 0,-16 21 48,0 0 1,0-1-1,-1 0 0,0 0 1,-1 0-1,0 0 0,0 0 1,-1-1-1,0 1 0,-1-1 1,0 0-1,0 1 0,-1-11 1,-5 11 32,0 15-74,-2 18-65,7-21-26,0 6-34,0 1-1,0-1 0,1 1 1,2 15-1,-2-24 40,-1 1 1,0 0-1,1-1 0,0 1 0,-1 0 0,1-1 0,0 1 0,0 0 0,0-1 0,0 0 1,0 1-1,0-1 0,0 1 0,0-1 0,1 0 0,-1 0 0,1 0 0,-1 0 0,1 0 0,-1 0 1,1 0-1,-1 0 0,1-1 0,0 1 0,-1 0 0,1-1 0,0 0 0,0 1 0,-1-1 1,1 0-1,3 0 0,3-1 1,-1 0-1,1 0 1,-1-1 0,1 0 0,-1-1 0,0 0-1,0 0 1,0 0 0,12-9 0,59-47 53,-55 40-31,22-20 59,-30 24-90,33-23-1,-48 38 10,0 0 0,0 0 0,0 0 0,0-1 0,1 1-1,-1 0 1,0 0 0,0 0 0,0 0 0,0 0 0,1 0 0,-1 0 0,0 0-1,0 0 1,0 0 0,0 0 0,1 0 0,-1 0 0,0 0 0,0 0 0,0 0-1,0 0 1,1 0 0,-1 0 0,0 0 0,0 0 0,0 0 0,0 1 0,1-1-1,-1 0 1,0 0 0,0 0 0,0 0 0,0 0 0,0 0 0,0 0 0,0 1-1,1-1 1,-1 0 0,0 0 0,0 0 0,3 11-45,-3 11 0,0-21 39,-1 23-49,0-11 29,0 0 0,1 0 0,0-1-1,1 1 1,1 0 0,0 0 0,6 19 0,-8-30 19,1-1-1,-1 0 1,1 0 0,-1 0 0,1 0 0,0 0 0,-1 0 0,1 0 0,0 0-1,0 0 1,0-1 0,0 1 0,0 0 0,0 0 0,0-1 0,0 1-1,0-1 1,0 1 0,0-1 0,0 1 0,1-1 0,-1 0 0,0 1-1,0-1 1,0 0 0,1 0 0,-1 0 0,0 0 0,0 0 0,1 0 0,-1 0-1,0-1 1,0 1 0,0 0 0,1-1 0,-1 1 0,1-1 0,4-2-17,0 0 0,0 0 0,0-1 0,0 0 0,7-6 0,14-15-70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1.823"/>
    </inkml:context>
    <inkml:brush xml:id="br0">
      <inkml:brushProperty name="width" value="0.05" units="cm"/>
      <inkml:brushProperty name="height" value="0.05" units="cm"/>
    </inkml:brush>
  </inkml:definitions>
  <inkml:trace contextRef="#ctx0" brushRef="#br0">78 99 10154,'68'3'3796,"-59"-4"-3582,1-1 0,-1 0 0,0-1 0,1 0 0,-1 0 0,0-1 1,-1 0-1,1-1 0,-1 1 0,0-2 0,0 1 0,0-1 0,8-9 1,-15 14-157,0 1 1,0-1 0,-1 0 0,1 0-1,0 0 1,-1 0 0,1 0 0,0 0-1,-1 0 1,1 0 0,-1 0-1,0 0 1,1 0 0,-1-1 0,0 1-1,0 0 1,0 0 0,0 0 0,0-2-1,0 2-21,0 0-1,-1 0 0,1 1 0,-1-1 0,1 0 1,-1 0-1,1 1 0,-1-1 0,1 1 0,-1-1 0,0 0 1,1 1-1,-1-1 0,0 1 0,0 0 0,1-1 1,-1 1-1,0 0 0,0-1 0,-1 1 0,-3-2 46,0 1 0,-1 1 0,1-1 0,0 1 0,-1 0 0,1 0 0,-8 1-1,-1 2-47,-1 1-1,1 0 0,-1 1 0,1 0 0,1 1 1,-24 14-1,29-15-59,0 0 1,0 0-1,0 1 0,1 1 1,0-1-1,0 1 1,0 0-1,1 0 1,0 1-1,1 0 0,-8 13 1,12-18 16,-1 1-1,1-1 1,0 0 0,0 0-1,0 1 1,0-1 0,1 0-1,-1 1 1,1-1 0,0 1-1,0-1 1,0 1 0,1-1-1,-1 1 1,1-1 0,0 0-1,-1 1 1,4 5 0,-2-5-25,1 0 1,-1-1-1,1 0 0,0 1 1,0-1-1,0 0 0,0-1 1,1 1-1,-1-1 0,1 1 1,0-1-1,-1 0 0,6 2 1,7 2-81,-1-1 1,1-1 0,0 0 0,0-2 0,1 1 0,27-1 0,28-5-88,1-3-33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46.020"/>
    </inkml:context>
    <inkml:brush xml:id="br0">
      <inkml:brushProperty name="width" value="0.05" units="cm"/>
      <inkml:brushProperty name="height" value="0.05" units="cm"/>
    </inkml:brush>
  </inkml:definitions>
  <inkml:trace contextRef="#ctx0" brushRef="#br0">13 1 13603,'-1'0'664,"-1"7"-688,1 3 0,-1 6 64,2 2-80,-1 5-48,1 1 16,-1 2 80,-1 3 56,1 1-32,1 3 8,-2 4-24,2 3 8,2 8 0,1 2-128,1 4 96,2 4-8,4-2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2.365"/>
    </inkml:context>
    <inkml:brush xml:id="br0">
      <inkml:brushProperty name="width" value="0.05" units="cm"/>
      <inkml:brushProperty name="height" value="0.05" units="cm"/>
    </inkml:brush>
  </inkml:definitions>
  <inkml:trace contextRef="#ctx0" brushRef="#br0">279 1 16019,'-5'23'905,"-5"8"-905,-2 5 0,-6 11-8,-2 5-32,-6 11-16,-1 3 72,-4 1 32,-2-5-24,3-9 24,2-6 8,7-11-152,4-10-232,21-36-561,18-25 753,6-6-120,8-16-104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3.012"/>
    </inkml:context>
    <inkml:brush xml:id="br0">
      <inkml:brushProperty name="width" value="0.05" units="cm"/>
      <inkml:brushProperty name="height" value="0.05" units="cm"/>
    </inkml:brush>
  </inkml:definitions>
  <inkml:trace contextRef="#ctx0" brushRef="#br0">77 28 13587,'7'-14'836,"-1"0"508,-7 28-282,-10 62-920,3-1 0,4 1 0,3 0 1,9 82-1,-4-117-94,-7-95 158,-17-59-280,16 96-84,-1 0 0,-1 0 0,0 1 0,-12-22 0,8 27-152,10 11 299,0 0-1,-1 0 1,1 0 0,0 0-1,0 0 1,0 0 0,-1 0 0,1 0-1,0 1 1,0-1 0,0 0 0,0 0-1,-1 0 1,1 0 0,0 0-1,0 1 1,0-1 0,0 0 0,0 0-1,-1 0 1,1 1 0,0-1-1,0 0 1,0 0 0,0 0 0,0 1-1,0-1 1,0 0 0,0 0-1,0 0 1,0 1 0,0-1 0,0 0-1,0 1 1,1 27-408,1-21 421,0 1-1,0-1 1,1-1-1,-1 1 1,1 0-1,1-1 1,0 1-1,-1-1 1,2 0-1,-1 0 1,1 0-1,0-1 1,0 0-1,0 0 1,1 0-1,0-1 1,0 1 0,0-1-1,0-1 1,1 1-1,7 2 1,-4-3 45,1 1 1,0-2 0,0 0 0,0 0 0,0-1-1,0 0 1,0-1 0,0 0 0,0 0 0,0-2-1,0 1 1,0-1 0,15-6 0,-11 3 75,0-1 1,-1 0-1,0-1 0,0-1 1,0 0-1,19-16 0,-28 20-49,0 0 0,0-1 0,0 1 0,-1-1 0,1 0 0,-1 0 0,0-1-1,-1 1 1,1-1 0,-1 0 0,0 0 0,-1 0 0,1 0 0,-1-1 0,-1 1-1,1-1 1,-1 1 0,1-8 0,-6-4 134,4 18-207,0-1-1,0 1 0,0 0 1,-1 0-1,1 0 1,0 0-1,0-1 1,0 1-1,-1 0 1,1 0-1,0 0 0,0 0 1,-1 0-1,1 0 1,0 0-1,0 0 1,0 0-1,-1 0 0,1 0 1,0 0-1,0 0 1,-1 0-1,1 0 1,0 0-1,0 0 1,-1 0-1,1 0 0,0 0 1,0 0-1,0 0 1,-1 0-1,1 1 1,0-1-1,0 0 0,0 0 1,-1 0-1,1 0 1,-2 2-14,1 0 1,-1 0-1,0 0 1,1 0-1,0 0 1,-1 0-1,1 0 1,0 0-1,0 0 1,0 0-1,0 3 1,-2 6-27,1 0 0,0-1 0,0 1 0,1 0 1,1 0-1,0 0 0,0-1 0,4 20 0,-4-28 35,1 1 0,0 0 0,0 0 1,0 0-1,0 0 0,1-1 0,-1 1 0,1 0 0,0-1 0,0 0 0,-1 1 0,1-1 0,1 0 0,3 4 0,-3-5 5,0 1 0,0-1 0,-1 0 0,1 0 0,0 0 0,1 0 0,-1 0 0,0-1 0,0 1 0,0-1 0,0 0 0,0 0 0,1 0 0,-1-1 0,0 1 0,0-1 0,3 0 0,10-3 18,-1-1 0,1-1 1,-1 0-1,0-1 0,-1-1 0,26-17 0,-12 4 33,0-1 1,26-28-1,-48 47-110,-6 11 19,-8 25-9,3-13 13,2-5 1,0 0 0,1 1 0,1-1 1,0 1-1,1-1 0,4 29 1,-4-42 24,1 0 0,-1 0 0,1 0 0,-1-1 0,1 1 0,0 0 0,-1-1 0,1 1 0,0 0 0,0-1 0,0 1 0,0-1 0,1 1 0,-1-1 0,0 0 1,1 1-1,-1-1 0,3 1 0,-3-1 38,1 0 1,-1-1 0,1 1 0,-1-1-1,1 0 1,0 0 0,-1 1-1,1-1 1,0 0 0,-1-1 0,1 1-1,0 0 1,-1 0 0,1-1-1,0 1 1,2-1 0,3-3 39,-1 1 1,1-1 0,0 0-1,-1 0 1,0-1 0,0 1-1,9-10 1,14-19 99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3.441"/>
    </inkml:context>
    <inkml:brush xml:id="br0">
      <inkml:brushProperty name="width" value="0.05" units="cm"/>
      <inkml:brushProperty name="height" value="0.05" units="cm"/>
    </inkml:brush>
  </inkml:definitions>
  <inkml:trace contextRef="#ctx0" brushRef="#br0">138 1 14115,'-6'1'162,"1"0"-1,-1 0 1,1 1-1,0 0 1,0 0-1,0 0 1,0 0 0,0 1-1,-9 6 1,-5 3 162,11-8-226,1 1-1,0-1 0,0 1 1,-7 7-1,12-11-85,1 1 1,-1-1-1,1 1 0,0 0 1,0-1-1,0 1 0,0 0 1,0-1-1,0 1 0,-1 3 1,2-4-16,0 0 1,0 0 0,0 0-1,0 0 1,0 0 0,0 0-1,0 0 1,0 0 0,0 0 0,1 0-1,-1 0 1,0 0 0,1 0-1,-1-1 1,0 1 0,1 0-1,-1 0 1,1 0 0,-1 0-1,1-1 1,0 1 0,-1 0 0,2 0-1,3 4-15,1-1 0,0 1 0,0-1 0,0-1 0,1 1 0,-1-1 0,12 4 0,52 11-15,-58-17 35,0 2 1,0-1 0,0 2-1,0 0 1,-1 0 0,0 1-1,0 0 1,0 1 0,11 8 0,-19-12-4,-1 0-1,0 0 1,0 0 0,-1 0 0,1 0 0,0 0 0,-1 0 0,1 1 0,-1-1 0,0 1 0,0-1 0,0 1 0,0 0 0,0-1 0,0 1 0,-1 0 0,1-1 0,-1 1 0,0 0 0,0 0 0,0 0 0,0-1 0,0 1 0,-1 0 0,1 0 0,-1-1 0,0 1 0,0 0 0,-2 4 0,1-3 32,0-1 1,0 1-1,-1-1 1,1 1-1,-1-1 1,1 0-1,-1 0 1,0 0-1,0 0 1,-1-1-1,1 1 1,0-1-1,-1 0 1,0 0-1,1 0 0,-1-1 1,0 1-1,0-1 1,-7 2-1,3-2-3,0 0-1,0-1 1,0 0-1,0-1 1,-1 1-1,1-1 1,0-1 0,0 0-1,1 0 1,-1 0-1,0-1 1,1 0-1,-15-8 1,-1-9 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3.905"/>
    </inkml:context>
    <inkml:brush xml:id="br0">
      <inkml:brushProperty name="width" value="0.05" units="cm"/>
      <inkml:brushProperty name="height" value="0.05" units="cm"/>
    </inkml:brush>
  </inkml:definitions>
  <inkml:trace contextRef="#ctx0" brushRef="#br0">279 18 17660,'-2'-3'134,"-1"2"1,0-1 0,0 0-1,0 0 1,0 1-1,-1 0 1,1 0 0,0 0-1,-1 0 1,1 0 0,-1 0-1,-4 1 1,-46 0 56,35 1 256,-1 0-433,1 0 0,-25 6 0,39-6-62,1 0 0,-1 0-1,1 0 1,-1 1 0,1 0 0,0 0 0,-1 0-1,1 0 1,0 1 0,0-1 0,1 1 0,-1 0-1,0 1 1,1-1 0,-5 6 0,7-7 17,0-1 1,1 1 0,-1-1-1,0 1 1,1 0-1,-1 0 1,1-1 0,-1 1-1,1 0 1,0 0-1,0 0 1,0 0 0,0-1-1,0 1 1,0 0-1,1 0 1,-1 0 0,0-1-1,1 1 1,-1 0-1,1 0 1,0-1-1,0 1 1,0-1 0,0 1-1,0-1 1,0 1-1,0-1 1,0 1 0,0-1-1,1 0 1,-1 0-1,1 1 1,1 0 0,8 6-92,0-1 1,0 0-1,22 10 1,-16-9-7,-11-5 68,-1-1 1,0 2-1,0-1 1,0 1-1,0-1 0,0 1 1,-1 1-1,0-1 1,0 1-1,0-1 0,4 7 1,-7-8 57,0-1 1,0 1 0,0-1-1,0 1 1,-1 0 0,1-1 0,-1 1-1,0 0 1,0-1 0,0 1-1,0 0 1,0 0 0,0-1-1,-1 1 1,1 0 0,-1-1-1,0 1 1,0 0 0,0-1-1,0 1 1,0-1 0,0 0 0,-1 1-1,1-1 1,-1 0 0,0 0-1,-2 2 1,0 1 119,0 0 0,0-1 1,-1 0-1,0 0 0,0 0 0,0 0 0,0-1 1,-6 3-1,9-5-102,1-1 0,0 1 1,0-1-1,0 1 0,0-1 1,-1 0-1,1 1 0,0-1 1,0 0-1,-1 0 0,1 0 0,0 0 1,0 0-1,-1 0 0,1 0 1,0 0-1,0-1 0,0 1 1,-1 0-1,1-1 0,0 1 0,0-1 1,0 1-1,0-1 0,0 0 1,0 1-1,0-1 0,0 0 1,0 0-1,0 0 0,0 0 0,0 0 1,0 0-1,1 0 0,-1 0 1,0 0-1,1 0 0,-1 0 1,1 0-1,-1 0 0,1-1 0,0 1 1,-1 0-1,1 0 0,0-2 1,-2-17-44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4.326"/>
    </inkml:context>
    <inkml:brush xml:id="br0">
      <inkml:brushProperty name="width" value="0.05" units="cm"/>
      <inkml:brushProperty name="height" value="0.05" units="cm"/>
    </inkml:brush>
  </inkml:definitions>
  <inkml:trace contextRef="#ctx0" brushRef="#br0">80 167 13155,'15'-8'493,"-1"0"-1,0-1 1,17-15 0,-26 20-295,0-1 1,0 0-1,0 0 1,-1 0 0,0 0-1,0-1 1,0 0 0,-1 0-1,0 0 1,5-11-1,-8 15-164,1 1-1,-1 0 1,1 0-1,-1-1 0,0 1 1,1 0-1,-1-1 1,0 1-1,0 0 1,0-1-1,0 1 0,0-1 1,0 1-1,0 0 1,0-1-1,-1 1 1,1 0-1,-1-1 0,1 1 1,-1 0-1,1 0 1,-1 0-1,0-1 1,1 1-1,-1 0 0,0 0 1,0 0-1,0 0 1,0 0-1,0 0 1,0 0-1,0 1 0,0-1 1,0 0-1,-1 0 1,1 1-1,0-1 1,0 1-1,-1-1 0,1 1 1,-2-1-1,-2 0-6,0 1-1,0 0 1,0-1 0,0 2-1,0-1 1,0 0-1,0 1 1,1 0 0,-1 0-1,-6 3 1,3-1-57,0 1 0,1 0 1,-1 1-1,1 0 1,0 0-1,0 1 0,0 0 1,1 0-1,0 0 1,0 1-1,-6 9 0,8-11 14,0 1 0,1 0 0,0-1 0,0 1 0,0 1 0,1-1-1,0 0 1,0 1 0,0-1 0,1 1 0,0-1 0,0 1 0,1-1 0,0 1-1,1 10 1,-1-14 15,1 0 1,0 0-1,-1 0 0,2 0 0,-1 1 0,0-2 1,0 1-1,1 0 0,0 0 0,0 0 0,0-1 1,0 1-1,0-1 0,0 1 0,0-1 0,1 0 0,2 2 1,0-1-11,-1-1 1,1 1-1,0-1 0,-1-1 1,1 1-1,0 0 1,0-1-1,1 0 1,8 0-1,1 0-49,1-2-1,-1 0 1,0 0 0,0-2-1,0 0 1,20-6-1,-6-2-70,0 0 0,0-2 0,-1-1 0,0-1 0,-2-1-1,0-1 1,33-30 0,-50 39 182,-16 15 69,-18 17 108,14-11-100,1 0 1,0 1 0,0 0 0,-9 22 0,18-35-120,1 0-1,-1 0 1,1 0 0,0 0 0,-1 0-1,1-1 1,0 1 0,0 0-1,0 0 1,-1 0 0,1 0 0,0 0-1,0 0 1,0 0 0,1 0 0,-1 0-1,0 0 1,0 0 0,1 1 0,-1-2-2,1 1 0,-1-1 0,1 1 1,-1-1-1,1 1 0,-1-1 0,1 1 1,0-1-1,-1 0 0,1 0 0,-1 1 1,1-1-1,0 0 0,-1 0 0,1 0 1,0 1-1,-1-1 0,1 0 0,0 0 1,1 0-1,3-1 1,1 1 0,0-1 0,0-1 1,0 1-1,6-3 0,144-63-988,-46 17-426,-106 48 1277,0 0-1,1 1 1,0-1-1,-1 1 1,1 0 0,6 0-1,-11 1 110,1 0-1,-1 0 0,1 0 1,-1 0-1,1 0 0,-1 0 1,1 0-1,-1 0 1,1 0-1,-1 1 0,1-1 1,-1 0-1,1 0 0,-1 0 1,1 1-1,-1-1 1,1 0-1,-1 1 0,0-1 1,1 0-1,-1 1 0,0-1 1,1 1-1,-1 0 1,0 0 8,1 0 0,-1 0 0,0 0 1,0 0-1,0 1 0,0-1 1,0 0-1,0 0 0,0 0 1,0 0-1,-1 1 0,1-1 1,0 0-1,-1 0 0,0 1 1,-10 28 34,3-11 270,1 0 0,1 0 1,-6 36-1,13-47-134,3-7-27,8-13 32,0-2-110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4.887"/>
    </inkml:context>
    <inkml:brush xml:id="br0">
      <inkml:brushProperty name="width" value="0.05" units="cm"/>
      <inkml:brushProperty name="height" value="0.05" units="cm"/>
    </inkml:brush>
  </inkml:definitions>
  <inkml:trace contextRef="#ctx0" brushRef="#br0">270 468 15723,'0'-2'145,"1"0"0,-1 1 0,0-1 0,0 0 0,0 1-1,0-1 1,0 0 0,0 1 0,0-1 0,0 0 0,-1 1 0,1-1-1,-1 0 1,1 1 0,-1-1 0,0 1 0,1-1 0,-1 1-1,0-1 1,0 1 0,0 0 0,0-1 0,0 1 0,-1 0 0,1 0-1,-2-2 1,1 2 64,-1 0-1,-1-1 1,1 1-1,0 0 1,0 0-1,0 0 1,0 1-1,-1-1 1,1 1-1,0 0 1,-1 0-1,-5 1 1,-1 0-184,0 1 1,1 0 0,-1 1-1,1 0 1,-1 1-1,1-1 1,0 2 0,0-1-1,1 2 1,0-1-1,-1 1 1,-10 10 0,11-9-68,1 0 1,-1 1 0,2 0 0,-1 0 0,1 1-1,0 0 1,1 0 0,0 0 0,0 1 0,1-1 0,-5 18-1,8-25-2,1 1 0,-1-1-1,1 0 1,0 1 0,0-1-1,0 1 1,0-1 0,0 0 0,1 3-1,-1-4 10,0 0-1,0-1 1,1 1 0,-1 0-1,0-1 1,1 1 0,-1 0-1,0-1 1,1 1 0,-1-1-1,1 1 1,-1-1 0,1 1-1,-1-1 1,1 1 0,0-1-1,-1 1 1,1-1 0,-1 0-1,2 1 1,1 0-40,-1-1 0,0 0 1,1 0-1,-1 0 0,1-1 1,-1 1-1,0 0 0,1-1 1,-1 0-1,0 1 0,0-1 1,1 0-1,-1 0 0,0 0 1,0 0-1,4-3 0,13-10-181,1-1-1,-2-1 0,0 0 1,-1-2-1,24-30 0,63-104-27,-102 150 277,54-91-100,71-156 1,-146 323-2,-7 21 93,-26 188 0,52-281 22,-2 13-49,1 0 0,0 1 0,3 19 0,-2-32 22,0 0 1,0 1-1,1-1 1,-1 0-1,1 0 1,0-1-1,0 1 1,0 0-1,1 0 1,-1 0-1,0-1 1,1 1-1,0 0 1,0-1-1,0 0 1,0 1-1,0-1 1,0 0-1,0 0 1,1 0-1,-1 0 1,1-1-1,4 3 1,14 1-86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5.380"/>
    </inkml:context>
    <inkml:brush xml:id="br0">
      <inkml:brushProperty name="width" value="0.05" units="cm"/>
      <inkml:brushProperty name="height" value="0.05" units="cm"/>
    </inkml:brush>
  </inkml:definitions>
  <inkml:trace contextRef="#ctx0" brushRef="#br0">135 94 16123,'4'-8'2909,"18"-5"-3006,-10 5-35,-8 4 82,-1 1-1,1-1 1,-1 0 0,0 0 0,0 0 0,4-8 0,-6 12 58,-1-1 0,0 0-1,1 1 1,-1-1 0,1 0 0,-1 1-1,0-1 1,1 0 0,-1 1 0,0-1-1,0 0 1,1 0 0,-1 1 0,0-1-1,0 0 1,0 0 0,0 0 0,0 1-1,0-1 1,0 0 0,-1 0 0,1 1-1,0-1 1,0 0 0,0 0 0,-1 1-1,1-1 1,0 0 0,-1 1 0,1-1-1,-1 0 1,1 1 0,-1-1 0,1 1-1,-1-1 1,1 0 0,-1 1 0,0-1-1,1 1 1,-1 0 0,0-1 0,1 1-1,-1 0 1,0-1 0,1 1 0,-1 0-1,0 0 1,0-1 0,1 1 0,-1 0-1,0 0 1,0 0 0,-1 0 0,-4 0 20,0 1 0,0-1 0,0 1 0,0 0 0,1 1 0,-1-1 0,0 1 0,0 1 1,1-1-1,-1 1 0,1-1 0,0 2 0,0-1 0,0 0 0,0 1 0,-5 6 0,0-1-45,2 0 0,-1 1 0,1 0 0,0 0-1,1 0 1,-10 21 0,14-24 6,0-1 0,0 1 1,1 0-1,0 0 0,0 1 0,1-1 0,0 0 0,0 1 0,1-1 1,0 13-1,1-17 9,-1 0-1,1-1 1,0 1 0,-1 0 0,1 0 0,0 0 0,1-1 0,-1 1 0,1 0 0,-1-1 0,1 1 0,0-1-1,-1 0 1,1 0 0,1 1 0,-1-1 0,0 0 0,0-1 0,1 1 0,-1 0 0,1-1 0,-1 1 0,1-1-1,0 0 1,0 0 0,-1 0 0,1 0 0,5 0 0,1 1-40,-1-2 1,1 1-1,0-1 0,-1 0 1,1-1-1,-1 0 0,1-1 0,-1 1 1,0-2-1,1 1 0,-1-1 1,0 0-1,0-1 0,-1 0 0,1 0 1,-1 0-1,0-1 0,0 0 1,0-1-1,-1 0 0,0 0 0,0 0 1,0-1-1,-1 1 0,0-1 1,-1-1-1,1 1 0,4-11 0,9-36-192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5.829"/>
    </inkml:context>
    <inkml:brush xml:id="br0">
      <inkml:brushProperty name="width" value="0.05" units="cm"/>
      <inkml:brushProperty name="height" value="0.05" units="cm"/>
    </inkml:brush>
  </inkml:definitions>
  <inkml:trace contextRef="#ctx0" brushRef="#br0">0 1 9482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6.292"/>
    </inkml:context>
    <inkml:brush xml:id="br0">
      <inkml:brushProperty name="width" value="0.05" units="cm"/>
      <inkml:brushProperty name="height" value="0.05" units="cm"/>
    </inkml:brush>
  </inkml:definitions>
  <inkml:trace contextRef="#ctx0" brushRef="#br0">47 125 14411,'4'-33'3337,"14"-52"1,-14 78-2964,-3 13-209,0 13-84,-36 306-375,13-157 327,15-111-25,2-27-130,2 0 1,1 1-1,2 40 0,0-70 80,0-1 0,0 0 1,0 1-1,0-1 0,0 1 1,0-1-1,1 0 0,-1 1 1,0-1-1,0 1 0,0-1 1,0 0-1,1 1 0,-1-1 1,0 0-1,0 1 0,1-1 1,-1 0-1,0 1 0,1-1 1,-1 0-1,0 1 0,1-1 0,-1 0 1,0 0-1,1 0 0,-1 1 1,0-1-1,1 0 0,-1 0 1,1 0-1,16-4-1377,20-18-1389,-32 19 2237,50-35-1594,-23 16 1186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6.704"/>
    </inkml:context>
    <inkml:brush xml:id="br0">
      <inkml:brushProperty name="width" value="0.05" units="cm"/>
      <inkml:brushProperty name="height" value="0.05" units="cm"/>
    </inkml:brush>
  </inkml:definitions>
  <inkml:trace contextRef="#ctx0" brushRef="#br0">193 124 13515,'2'-2'205,"0"0"-1,-1 0 1,0 1 0,1-1 0,-1-1-1,0 1 1,0 0 0,0 0 0,0 0 0,0-1-1,-1 1 1,1 0 0,-1-1 0,1 1-1,-1 0 1,0-1 0,0 1 0,0-1-1,0 1 1,0 0 0,-1-1 0,1 1-1,-2-3 1,1 1 26,-1 1 0,0 0 0,0-1 0,-1 1 0,1 0 0,0 0 0,-1 0 0,0 0 0,0 1 0,0-1 0,0 1 0,0 0 0,-5-3 0,2 2-141,0-1-1,-1 1 0,1 0 1,-1 1-1,1 0 0,-1 0 0,0 0 1,0 1-1,0 0 0,0 0 0,0 1 1,0 0-1,0 0 0,0 0 0,0 1 1,-8 2-1,13-2-100,-1 0 1,1 0-1,-1 0 0,1 1 1,0-1-1,-1 1 0,1-1 0,0 1 1,0 0-1,0 0 0,0 0 1,0 0-1,1 0 0,-1 0 1,1 0-1,-1 1 0,1-1 1,0 0-1,0 1 0,0 0 0,0-1 1,0 1-1,0-1 0,1 1 1,0 0-1,-1-1 0,1 1 1,0 0-1,0 0 0,1 4 1,0-1-9,0-1 1,1 1 0,-1 0 0,1-1-1,1 1 1,-1-1 0,1 0 0,0 0-1,0 0 1,0 0 0,1 0 0,-1-1-1,7 7 1,1-3-38,0 0-1,0 0 1,1-1-1,-1 0 1,2-1-1,-1 0 1,24 7-1,97 19-1214,-115-29 994,7 1-122,-18-4 197,-1 1 0,0 0 0,0 0 0,0 0 0,0 1 0,9 4 0,-15-6 190,0 0 0,0 0 0,0 0 0,1 0 0,-1 0 0,0 0 0,0 0 0,0 0 0,0 1 0,0-1-1,0 0 1,0 0 0,1 0 0,-1 0 0,0 0 0,0 1 0,0-1 0,0 0 0,0 0 0,0 0 0,0 0 0,0 0-1,0 1 1,0-1 0,0 0 0,0 0 0,0 0 0,0 0 0,0 1 0,0-1 0,0 0 0,0 0 0,0 0-1,0 0 1,0 1 0,0-1 0,0 0 0,-1 0 0,1 0 0,0 0 0,0 0 0,0 1 0,0-1 0,0 0 0,0 0-1,0 0 1,-1 0 0,1 0 0,0 0 0,0 0 0,0 1 0,0-1 0,0 0 0,-1 0 0,-9 5-233,-44 12 939,-107 20 0,94-23 4,-23 3-814,88-16-152,12-1 62,11-3-150</inkml:trace>
  <inkml:trace contextRef="#ctx0" brushRef="#br0" timeOffset="1">388 178 16852,'10'-5'1456,"0"2"-1192,0 1-168,2 2 744,6-2-624,4 0-104,7 2-80,4-3-16,4 2 1601,4-4-1497,1-6 184,-5-9 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5.231"/>
    </inkml:context>
    <inkml:brush xml:id="br0">
      <inkml:brushProperty name="width" value="0.05" units="cm"/>
      <inkml:brushProperty name="height" value="0.05" units="cm"/>
    </inkml:brush>
  </inkml:definitions>
  <inkml:trace contextRef="#ctx0" brushRef="#br0">55 0 13899,'-1'3'70,"-1"-1"0,0 0 0,1 1 1,-1-1-1,1 1 0,0-1 0,0 1 0,0 0 0,0 0 0,0-1 1,1 1-1,-1 3 0,-2 39-145,2-25 158,-12 175-118,-9 238 14,21-418 27,2 26 7,-1-39-13,0 0 0,0 0 0,0 0-1,1 0 1,-1 0 0,1 0 0,-1 0 0,1-1 0,0 1 0,0 0 0,0 0 0,0 0 0,0-1 0,0 1 0,2 1-1,-2-2 2,0-1-1,0 1 1,0-1-1,0 0 0,0 1 1,0-1-1,0 0 0,0 0 1,0 0-1,0 0 0,0 0 1,0 0-1,0 0 1,0 0-1,0 0 0,0-1 1,0 1-1,0 0 0,0-1 1,0 1-1,0 0 0,0-1 1,0 1-1,0-1 1,0 0-1,1 0 0,22-19 40,-23 19-38,13-14 0,-1-1 0,13-19 0,-25 34-2,28-40 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7.353"/>
    </inkml:context>
    <inkml:brush xml:id="br0">
      <inkml:brushProperty name="width" value="0.05" units="cm"/>
      <inkml:brushProperty name="height" value="0.05" units="cm"/>
    </inkml:brush>
  </inkml:definitions>
  <inkml:trace contextRef="#ctx0" brushRef="#br0">70 0 15131,'-1'0'44,"0"1"0,0-1 0,0 0 0,1 1 0,-1-1-1,0 0 1,0 1 0,1-1 0,-1 1 0,0-1 0,1 1 0,-1 0 0,0-1 0,1 1-1,-1 0 1,1-1 0,-1 1 0,1 0 0,0 0 0,-1-1 0,1 1 0,0 0-1,-1 1 1,-7 25-120,6-20 171,-10 44-14,1 1 0,-5 94-1,11 110-93,5-218 33,0-30-22,3 97-105,-3-104 99,0 0-1,0 0 0,0 0 0,0 0 0,0 0 0,1 0 0,-1 0 0,0 0 0,1 0 0,-1 0 0,0 0 0,1 0 0,-1 0 0,1 0 0,1 1 0,-2-2 26,0 0 0,1 0 0,-1 1 0,0-1 0,1 0 0,-1 0 0,1 0 0,-1 0 0,0 0 0,1 0 0,-1 0 0,0 0 0,1 0 0,-1 0 0,0 0 0,1 0-1,-1-1 1,0 1 0,1 0 0,-1 0 0,0 0 0,1 0 0,-1 0 0,0-1 0,1 1 0,-1 0 0,1-1 0,19-24 668,-18 22-791,8-12 224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7.735"/>
    </inkml:context>
    <inkml:brush xml:id="br0">
      <inkml:brushProperty name="width" value="0.05" units="cm"/>
      <inkml:brushProperty name="height" value="0.05" units="cm"/>
    </inkml:brush>
  </inkml:definitions>
  <inkml:trace contextRef="#ctx0" brushRef="#br0">1 76 13107,'11'1'928,"-1"2"-816,2 0-64,5 1 528,4 1-384,9-4-240,8 2-8,6-7 56,6-3-48,-4-15 56,-1-4-8,-11-11 32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8.140"/>
    </inkml:context>
    <inkml:brush xml:id="br0">
      <inkml:brushProperty name="width" value="0.05" units="cm"/>
      <inkml:brushProperty name="height" value="0.05" units="cm"/>
    </inkml:brush>
  </inkml:definitions>
  <inkml:trace contextRef="#ctx0" brushRef="#br0">1 1 13923,'1'4'90,"1"0"0,-1 0 0,0 1 1,0-1-1,0 1 0,-1-1 0,1 1 0,-1-1 1,0 1-1,-1 4 0,1 13 36,0 100-171,3 48-68,-3-168 117,0 0-1,0 0 1,1 1 0,-1-1-1,1 0 1,-1 0 0,1 1-1,0-1 1,0 0 0,0 0-1,0 0 1,0 0-1,0 0 1,0 0 0,1-1-1,-1 1 1,1 0 0,-1-1-1,4 4 1,-2-4 2,0 0-1,-1 0 1,1 0 0,0-1 0,-1 1 0,1-1-1,0 0 1,0 1 0,0-1 0,0 0 0,-1-1-1,1 1 1,0 0 0,0-1 0,4-1 0,23-7 42,-23 6-38,0 0 0,0 1 1,1 0-1,-1 1 1,1-1-1,-1 1 0,1 1 1,13 0-1,-19 1-15,-1-1 1,1 1-1,0 0 1,-1 0-1,1 0 0,0 0 1,-1 0-1,1 0 1,-1 0-1,0 1 0,1-1 1,-1 1-1,0-1 1,0 1-1,0-1 1,0 1-1,0 0 0,0-1 1,0 1-1,-1 0 1,1 0-1,-1-1 0,1 3 1,2 7-33,-1 1 1,2 17-1,-3-22 18,0 16 19,-2 41-1,1-65 1,0 1 0,1 0 0,-1 0 0,0 0 0,0 0 0,0 0 0,0 0 0,0-1 0,0 1 0,0 0 0,1 0 0,-1 0 0,0 0 0,0 0 0,0 0 0,0 0 0,0 0 0,1 0-1,-1 0 1,0 0 0,0 0 0,0 0 0,0 0 0,1 0 0,-1 0 0,0 0 0,0 0 0,0 0 0,0 0 0,0 0 0,1 0 0,-1 0 0,0 0 0,0 0 0,0 0 0,0 0 0,0 0 0,1 1 0,-1-1 0,0 0 0,0 0 0,0 0 0,0 0 0,0 0 0,0 0 0,0 0 0,0 1 0,1-1 0,-1 0 0,0 0 0,0 0 0,0 0 0,0 0 0,0 1 0,0-1 0,0 0 0,0 0 0,0 0 0,0 0 0,0 1 0,9-12 20,1-12-2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8.567"/>
    </inkml:context>
    <inkml:brush xml:id="br0">
      <inkml:brushProperty name="width" value="0.05" units="cm"/>
      <inkml:brushProperty name="height" value="0.05" units="cm"/>
    </inkml:brush>
  </inkml:definitions>
  <inkml:trace contextRef="#ctx0" brushRef="#br0">139 149 14043,'1'1'34,"0"-1"1,0 1-1,1-1 1,-1 1-1,0-1 1,0 1-1,1-1 1,-1 0-1,0 0 0,0 0 1,1 1-1,-1-1 1,0 0-1,1-1 1,-1 1-1,0 0 1,0 0-1,1 0 0,-1-1 1,0 1-1,0-1 1,1 1-1,-1-1 1,0 1-1,0-1 1,0 0-1,0 0 0,1-1 1,5-1 34,-1-1 1,-1 0-1,1-1 0,5-4 1,-9 7 1,0-1 0,-1 1 0,1 0 0,-1 0 0,1 0 0,-1-1 0,0 1 0,0-1 0,0 1 0,0-1 0,0 0 0,-1 1 0,1-1 0,-1 0 0,0 1 0,1-1 0,-1 0 0,0 1 0,-1-1 0,1 0 0,-1 1 0,1-1 1,-1 0-1,0 1 0,1-1 0,-2 1 0,1-1 0,0 1 0,0-1 0,-1 1 0,1 0 0,-1 0 0,0 0 0,-1-2 0,0 1-53,1 0 0,-1 0-1,0 1 1,0 0 0,0-1 0,0 1 0,0 0-1,-1 0 1,1 1 0,0-1 0,-1 1 0,0-1-1,1 1 1,-1 0 0,0 1 0,1-1 0,-1 1-1,0-1 1,0 1 0,1 0 0,-1 0 0,0 1-1,0-1 1,-4 2 0,1 1-60,1 0 1,0 0-1,0 1 0,0-1 1,0 1-1,1 1 0,0-1 1,0 1-1,0 0 0,0 0 1,1 0-1,-1 1 0,1 0 1,1-1-1,-1 1 0,1 1 1,-3 6-1,1 2-8,-1 0 1,2 0-1,0 0 0,1 1 1,1-1-1,-2 25 0,4-31 15,0 0 0,1 0 0,0-1 0,0 1 0,1 0 0,0-1 0,0 1 0,1-1 0,6 13 0,-7-17 2,1 0 1,-1 0 0,1 0-1,0 0 1,0 0-1,0-1 1,1 1 0,0-1-1,-1 0 1,1 0-1,0 0 1,0-1-1,0 1 1,1-1 0,-1 0-1,1 0 1,-1 0-1,1-1 1,4 1-1,-2 0-14,-1-1-1,0-1 0,1 1 0,-1-1 0,0 0 0,1-1 1,-1 1-1,0-1 0,1-1 0,-1 1 0,0-1 0,0 0 1,0 0-1,0-1 0,-1 0 0,1 0 0,0 0 0,-1-1 1,0 1-1,0-1 0,0-1 0,6-6 0,12-26-112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9.278"/>
    </inkml:context>
    <inkml:brush xml:id="br0">
      <inkml:brushProperty name="width" value="0.05" units="cm"/>
      <inkml:brushProperty name="height" value="0.05" units="cm"/>
    </inkml:brush>
  </inkml:definitions>
  <inkml:trace contextRef="#ctx0" brushRef="#br0">0 0 12851,'2'4'108,"0"1"0,-1-1 1,0 0-1,0 1 0,0-1 0,0 0 1,-1 1-1,1-1 0,-1 1 0,0-1 1,-1 1-1,-1 7 0,1 9-14,1-14-89,0 1-4,0-1 0,0 0 0,1 0 0,0 0-1,3 12 1,-4-18 1,1 1 0,0 0 0,0-1 0,0 1 0,0-1-1,0 1 1,0-1 0,0 1 0,0-1 0,0 0 0,1 1 0,-1-1 0,1 0 0,-1 0-1,1 0 1,-1 0 0,1 0 0,-1 0 0,1-1 0,0 1 0,0-1 0,-1 1 0,1-1 0,0 1-1,0-1 1,0 0 0,1 0 0,16 0 25,-1 0 1,20-4-1,-21 1-10,-1 2 0,1 0 0,25 2 0,-37 0-20,0-1 0,-1 1 0,1 1 0,0-1 0,-1 1 0,1-1 0,-1 1 0,1 0 0,-1 1 0,0-1 0,0 1 0,0 0 0,0 0 0,-1 0 0,1 1 0,4 5 0,-7-7 99,1-1 0,-1 1 0,0 0-1,0 0 1,0 0 0,0 0 0,-1 0 0,1 1 0,0-1 0,-1 0 0,1 0 0,-1 0 0,0 1 0,0 2 0,-5-37 4242,-13-25-2739,6 22-1967,26 45-1031,-7-2 1208,0-1 1,0 1-1,1-1 1,0-1-1,0 1 0,1-1 1,-1-1-1,1 0 1,17 7-1,-22-10 188,1-1 0,0 1-1,0-1 1,0 0 0,1-1-1,-1 1 1,0-1 0,0 0-1,0 0 1,0-1 0,0 1-1,1-1 1,-1 0 0,0-1-1,-1 1 1,1-1 0,0 0-1,0 0 1,-1 0 0,1-1-1,5-4 1,-6 5 6,-1-1 0,1 1 0,-1-1 0,0 0 0,0 0 1,0 0-1,0-1 0,0 1 0,-1 0 0,1-1 0,-1 0 0,0 0 0,0 0 0,-1 1 1,1-2-1,-1 1 0,2-7 0,-13 68-1219,10-51 1166,-1 0 0,1 0 0,0 0 0,1-1 0,0 1 1,0 0-1,0 0 0,3 7 0,-4-12 49,1 1-1,0 0 1,0-1 0,0 1 0,0-1-1,0 0 1,0 1 0,0-1 0,0 0-1,1 1 1,-1-1 0,0 0-1,1 0 1,-1 0 0,1 0 0,0-1-1,-1 1 1,1 0 0,-1-1 0,1 1-1,0-1 1,0 1 0,-1-1-1,1 0 1,0 0 0,0 0 0,-1 0-1,1 0 1,0 0 0,0 0-1,2-1 1,8-2 6,-1 0 1,1 0-1,-1-1 0,0-1 0,0 0 1,-1 0-1,0-1 0,14-11 0,72-64 125,-83 69-104,62-71 622,-79 96-622,0 1 0,0-1 0,2 1 0,-2 20 0,3-29-32,1-1 1,0 0-1,0 0 0,1 0 0,-1 0 0,1 0 0,0 0 1,0 0-1,0 0 0,1 0 0,-1 0 0,1 0 0,0-1 0,0 1 1,0-1-1,1 1 0,-1-1 0,1 0 0,4 5 0,9 6-141,1-1 0,1-1 0,0 0 1,26 12-1,-35-23 39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9.680"/>
    </inkml:context>
    <inkml:brush xml:id="br0">
      <inkml:brushProperty name="width" value="0.05" units="cm"/>
      <inkml:brushProperty name="height" value="0.05" units="cm"/>
    </inkml:brush>
  </inkml:definitions>
  <inkml:trace contextRef="#ctx0" brushRef="#br0">1 11 19916,'8'-8'1209,"1"6"-1073,-8 2-537,4 4 561,-3 0-144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0.403"/>
    </inkml:context>
    <inkml:brush xml:id="br0">
      <inkml:brushProperty name="width" value="0.05" units="cm"/>
      <inkml:brushProperty name="height" value="0.05" units="cm"/>
    </inkml:brush>
  </inkml:definitions>
  <inkml:trace contextRef="#ctx0" brushRef="#br0">320 48 14099,'0'-2'101,"0"0"0,1 0 1,-1 0-1,0 0 0,-1 0 0,1 0 1,0 0-1,-1 0 0,1 0 0,-1 0 1,1 1-1,-1-1 0,0 0 0,0 0 0,0 0 1,0 1-1,0-1 0,0 0 0,-2-1 1,1 2-60,1 0 0,-1 0 0,0 0 0,0 0 0,1 1 0,-1-1 0,0 0 0,0 1 0,0 0 0,0-1 0,0 1 0,0 0 0,1 0 0,-1 0 1,0 0-1,0 0 0,0 1 0,0-1 0,0 1 0,0-1 0,-2 2 0,-5 2-49,0 0 0,0 1 0,1 0 1,0 0-1,0 1 0,0 0 0,0 1 0,1-1 0,0 2 0,1-1 1,-1 1-1,2 0 0,-1 0 0,1 0 0,0 1 0,1 0 1,0 0-1,0 0 0,1 0 0,0 1 0,-2 12 0,5-20-8,0 1 1,0-1-1,0 1 0,0-1 0,1 1 0,-1-1 1,1 1-1,0-1 0,0 1 0,0-1 0,0 0 1,0 0-1,0 1 0,1-1 0,-1 0 0,1 0 0,-1 0 1,1-1-1,2 3 0,4 3-43,1 0 0,0-1 1,13 7-1,-14-9 27,0 1 0,0 0 0,-1 0 0,10 10-1,-11-9 19,-1 0 0,-1 1-1,1-1 1,-1 1 0,-1 0 0,1 0-1,-1 1 1,0-1 0,-1 1-1,0-1 1,0 1 0,0 0-1,-1 0 1,0 0 0,-1 0-1,0 0 1,0 0 0,-1 0-1,0-1 1,0 1 0,-1 0-1,0 0 1,0-1 0,0 1-1,-6 9 1,5-9 20,-1 0 0,0-1 0,-1 0 0,0 1 1,0-1-1,0-1 0,-1 1 0,0-1 0,0 0 0,-1-1 0,0 1 0,1-1 0,-2 0 0,1-1 1,-1 0-1,1 0 0,-1-1 0,0 0 0,0 0 0,-1-1 0,1 0 0,-1 0 0,-9 0 0,11-1-54,1-2-1,-1 1 1,1 0-1,-1-1 0,1-1 1,0 1-1,-9-4 0,12 4 7,1 0 0,-1 0 0,1 0 0,-1-1 0,1 1 0,-1-1 0,1 0 0,0 1 0,0-1-1,0 0 1,0 0 0,0 0 0,1-1 0,-1 1 0,0 0 0,1-1 0,0 1 0,-1-1 0,0-3 0,-1-27-689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1.064"/>
    </inkml:context>
    <inkml:brush xml:id="br0">
      <inkml:brushProperty name="width" value="0.05" units="cm"/>
      <inkml:brushProperty name="height" value="0.05" units="cm"/>
    </inkml:brush>
  </inkml:definitions>
  <inkml:trace contextRef="#ctx0" brushRef="#br0">94 0 14243,'-2'12'266,"0"-1"0,-1 1 0,0-1 0,-1 0 0,0 0-1,-11 18 1,-7 22 651,13-25-909,1-1 0,2 1 1,0 1-1,2-1 0,1 1 0,1 0 0,1 0 0,2-1 1,0 1-1,2 0 0,1 0 0,1-1 0,2 0 0,17 49 1,-22-71 2,0 0 1,0 1-1,0-1 1,1 0-1,-1-1 1,1 1 0,0 0-1,5 4 1,-8-8-5,0 0-1,0 0 1,1 0 0,-1 1 0,0-1 0,0 0 0,1 0 0,-1 0 0,0 0 0,0 0-1,1 0 1,-1 0 0,0 0 0,1 1 0,-1-1 0,0 0 0,0 0 0,1 0 0,-1 0-1,0 0 1,1-1 0,-1 1 0,0 0 0,0 0 0,1 0 0,-1 0 0,0 0 0,1 0-1,-1 0 1,0 0 0,0-1 0,1 1 0,-1 0 0,0-1 0,6-11 173,-1-14 86,-1-77 709,-4 87-938,0 0-1,-2 0 1,0 0 0,-5-20-1,9 43-178,0 0 0,1 0 0,0 0 0,1 0 0,0-1 0,0 1 0,0-1 0,0 0 0,1-1 0,0 1 0,11 8 0,-13-11 122,1 0 0,0 0 1,1-1-1,-1 0 0,0 0 0,1 0 0,-1 0 1,1 0-1,0-1 0,-1 0 0,1 0 0,0-1 1,0 1-1,0-1 0,0 0 0,-1 0 0,1 0 1,0-1-1,9-2 0,-9 2 49,-1-1 1,1 0-1,-1 0 1,1 0-1,-1 0 1,0-1-1,0 1 0,0-1 1,0 0-1,-1-1 1,1 1-1,-1-1 1,0 1-1,0-1 0,0 0 1,0 0-1,-1 0 1,1 0-1,-1-1 1,0 1-1,-1-1 1,1 1-1,-1-1 0,0 0 1,0 0-1,0 1 1,0-7-1,-5-2 224,-4 13-59,7 1-177,-1 1 0,1-1 0,-1 0-1,1 1 1,0-1 0,-1 1 0,1-1 0,0 1 0,0-1-1,-2 4 1,0 5-29,0-1 1,0 1-1,1 0 0,0 0 0,1 0 0,0 0 0,0 0 0,3 19 1,-2-21-11,1-1 1,0 0 0,0 1 0,1-1-1,0 0 1,0 0 0,1 0 0,0 0-1,0 0 1,0-1 0,1 1 0,8 9 0,-9-13 16,1 0 0,0 0 0,-1 0 0,1-1 0,0 0 0,0 0 0,0 0 1,0 0-1,0 0 0,1-1 0,-1 0 0,0 0 0,1 0 0,-1-1 0,1 1 1,-1-1-1,1 0 0,-1 0 0,1-1 0,-1 1 0,1-1 0,-1 0 0,7-2 0,5-2 4,0-1-1,-1-1 0,0 0 0,0-1 0,14-10 1,-9 5 169,0-1 0,-1-1 0,-1-1 0,-1-1 0,0 0 0,-1-1 0,-1-1 0,0 0 0,16-31 0,-32 54-96,0 1-1,-1-1 1,2 0 0,-1 1 0,0-1-1,1 1 1,0-1 0,0 1 0,1 5-1,7 42-195,-7-46 116,1 0 0,-1-1 0,1 0 0,0 1 0,1-1 0,5 10-1,-7-14-16,-1 0-1,1 0 0,0 0 0,0 0 0,0 0 0,0 0 0,0-1 1,-1 1-1,1 0 0,1-1 0,-1 1 0,0 0 0,0-1 1,0 1-1,0-1 0,0 0 0,0 1 0,1-1 0,-1 0 0,0 0 1,0 0-1,0 0 0,1 0 0,-1 0 0,0 0 0,0 0 0,1 0 1,-1 0-1,0-1 0,0 1 0,0 0 0,0-1 0,0 1 1,1-1-1,-1 0 0,0 1 0,0-1 0,0 0 0,1 0 0,1-3-22,1 1 0,-1 0-1,0-1 1,1 0 0,-2 0 0,1 0-1,0 0 1,3-8 0,7-16-219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1.494"/>
    </inkml:context>
    <inkml:brush xml:id="br0">
      <inkml:brushProperty name="width" value="0.05" units="cm"/>
      <inkml:brushProperty name="height" value="0.05" units="cm"/>
    </inkml:brush>
  </inkml:definitions>
  <inkml:trace contextRef="#ctx0" brushRef="#br0">4 12 15459,'-3'-11'1225,"4"16"-1153,6 4 96,3 1-1417,9 4 209,4 2-592,6 0-857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1.963"/>
    </inkml:context>
    <inkml:brush xml:id="br0">
      <inkml:brushProperty name="width" value="0.05" units="cm"/>
      <inkml:brushProperty name="height" value="0.05" units="cm"/>
    </inkml:brush>
  </inkml:definitions>
  <inkml:trace contextRef="#ctx0" brushRef="#br0">197 61 13067,'-14'14'843,"12"-13"-817,0 0-1,0 1 1,0-1-1,0 1 0,1 0 1,-1 0-1,0-1 0,1 1 1,0 0-1,-1 0 0,1 0 1,0 1-1,0-1 0,0 0 1,0 0-1,0 1 1,1-1-1,-1 0 0,1 1 1,0-1-1,-1 1 0,1-1 1,0 0-1,0 1 0,1-1 1,0 4-1,9 48-33,4 0 1,1-1-1,31 70 0,12 40 43,-57-160-12,0 0 0,0 0 0,0-1 0,-1 1 0,1 0 0,-1 0 0,0 0 1,0 0-1,0 0 0,0 0 0,0 0 0,-1-1 0,1 1 0,-1 0 0,0 0 0,0 0 0,0-1 0,-1 4 0,0-4 32,0 0 0,0-1 0,0 1 0,0 0 0,0-1 0,0 0 0,0 1 0,0-1 0,0 0 0,-1 0 0,1 0 0,0 0 0,-1-1-1,1 1 1,-1-1 0,1 1 0,-1-1 0,1 0 0,-1 0 0,1 0 0,-4 0 0,-10-2 109,0 0 0,1 0 0,-1-2 0,1 0 0,-1 0 0,1-2 0,1 0 0,-1-1 0,1 0 1,0-1-1,0 0 0,1-1 0,-14-13 0,24 19-187,1 1 1,0-1 0,-1 1 0,1-1 0,0 0-1,0 0 1,0 0 0,1 0 0,-1-1 0,1 1-1,0 0 1,-2-5 0,3 6 3,0 0 0,0 0 0,0 0 0,0-1 0,1 1-1,-1 0 1,1 0 0,-1 0 0,1 0 0,-1 1 0,1-1 0,0 0 0,0 0 0,0 0-1,0 1 1,0-1 0,1 0 0,-1 1 0,0-1 0,1 1 0,-1-1 0,4-1-1,12-10-60,1 1 0,33-16 0,-8 6 46,139-93 9,-153 94 164,0-2-1,-2-1 1,47-52-1,-64 64 32,-1 0 0,13-24-1,-20 33-119,0 0-1,-1 0 0,1 0 0,-1 0 0,0 0 0,0 0 0,0 0 0,-1 0 0,1-1 0,-1 1 0,1 0 0,-1-1 1,0 1-1,0 0 0,-1 0 0,1-1 0,-1 1 0,1 0 0,-2-4 0,1 6-24,1 0 1,-1 0-1,1 0 0,-1 0 0,0 0 0,0 0 0,1 0 1,-1 0-1,0 0 0,0 0 0,0 0 0,0 0 0,0 1 1,0-1-1,0 0 0,0 1 0,0-1 0,0 1 0,0-1 1,-1 1-1,1 0 0,0-1 0,-3 1 0,2 0-6,0 0-1,0 1 1,0-1-1,-1 0 1,1 1-1,0 0 1,0 0-1,0 0 1,0-1-1,0 2 1,0-1-1,-2 2 0,-2 1-30,1 0-1,0 1 0,0 0 1,0 0-1,0 0 0,1 1 1,-6 9-1,7-10-16,1 0 0,0 0 1,0 0-1,1 1 0,0-1 0,0 0 0,0 0 1,0 1-1,1 9 0,0-13 4,0 0-1,0 0 1,1 0 0,-1 1 0,1-1-1,-1 0 1,1 0 0,0 0-1,0 0 1,0 0 0,0 0-1,0 0 1,0 0 0,0 0 0,1 0-1,-1-1 1,1 1 0,-1-1-1,1 1 1,0-1 0,-1 1 0,1-1-1,0 0 1,0 0 0,0 0-1,2 1 1,3 0-63,-1-1 0,1 1 0,-1-2 0,1 1 0,-1-1 1,1 1-1,0-2 0,-1 1 0,1-1 0,9-2 0,10-4-260,31-12-1,-37 12 183,5-3-43,22-8-137,-43 17 324,-1 0-1,1 0 0,0 1 0,-1-1 1,1 1-1,0 0 0,-1 0 0,1 0 0,0 0 1,4 1-1,-7 0 19,0-1 0,0 0 1,0 1-1,0-1 0,0 1 0,0-1 1,0 1-1,0 0 0,0-1 0,-1 1 1,1 0-1,0 0 0,0-1 0,0 1 1,-1 0-1,1 0 0,-1 0 0,1 0 1,-1 0-1,1 0 0,-1 0 0,1 0 1,-1 1-1,3 28-92,-4-27 96,1-1 0,0 0 1,0 1-1,0-1 1,0 0-1,0 1 1,0-1-1,1 0 0,-1 0 1,1 1-1,-1-1 1,1 0-1,0 0 1,0 0-1,0 0 0,0 0 1,3 4-1,-3-6 7,0 1-1,0-1 1,0 1-1,0-1 1,0 0 0,0 1-1,0-1 1,0 0-1,0 0 1,0 0-1,0 0 1,0 1-1,0-2 1,0 1 0,0 0-1,0 0 1,0 0-1,0 0 1,0-1-1,0 1 1,1-1-1,23-11 85,-16 7-52,-1 1-52,-1 1 0,1 0 1,-1 0-1,12-1 1,-18 3-12,1 1 0,-1 0 0,1-1 0,0 1 1,-1 0-1,1 0 0,-1 0 0,1 0 1,-1 0-1,1 1 0,-1-1 0,1 0 0,-1 1 1,1-1-1,-1 1 0,1-1 0,-1 1 1,1 0-1,-1 0 0,0 0 0,0 0 0,1 0 1,-1 0-1,0 0 0,0 0 0,0 0 1,0 0-1,0 1 0,0-1 0,0 2 0,3 9-42,-3-10 126,-1 0 0,0 1 0,1-1 0,-1 0 0,1 0 1,-1-1-1,1 1 0,0 0 0,0 0 0,0 0 0,0 0 0,0-1 0,1 1 0,-1 0 0,0-1 0,3 2 0,7-3 214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06.04.2022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037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9772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2060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0160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4632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242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993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535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641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7327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09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74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167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06.04.2022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06.04.2022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06.04.2022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013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06.04.2022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06.04.2022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06.04.2022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06.04.2022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06.04.2022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06.04.2022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06.04.2022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06.04.2022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06.04.2022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57.png"/><Relationship Id="rId21" Type="http://schemas.openxmlformats.org/officeDocument/2006/relationships/customXml" Target="../ink/ink9.xml"/><Relationship Id="rId42" Type="http://schemas.openxmlformats.org/officeDocument/2006/relationships/image" Target="../media/image20.png"/><Relationship Id="rId63" Type="http://schemas.openxmlformats.org/officeDocument/2006/relationships/customXml" Target="../ink/ink30.xml"/><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78.png"/><Relationship Id="rId170" Type="http://schemas.openxmlformats.org/officeDocument/2006/relationships/customXml" Target="../ink/ink84.xml"/><Relationship Id="rId191" Type="http://schemas.openxmlformats.org/officeDocument/2006/relationships/customXml" Target="../ink/ink95.xml"/><Relationship Id="rId205" Type="http://schemas.openxmlformats.org/officeDocument/2006/relationships/customXml" Target="../ink/ink102.xml"/><Relationship Id="rId226" Type="http://schemas.openxmlformats.org/officeDocument/2006/relationships/image" Target="../media/image111.png"/><Relationship Id="rId247" Type="http://schemas.openxmlformats.org/officeDocument/2006/relationships/customXml" Target="../ink/ink123.xml"/><Relationship Id="rId107" Type="http://schemas.openxmlformats.org/officeDocument/2006/relationships/image" Target="../media/image52.png"/><Relationship Id="rId11" Type="http://schemas.openxmlformats.org/officeDocument/2006/relationships/customXml" Target="../ink/ink4.xml"/><Relationship Id="rId32" Type="http://schemas.openxmlformats.org/officeDocument/2006/relationships/image" Target="../media/image15.png"/><Relationship Id="rId53" Type="http://schemas.openxmlformats.org/officeDocument/2006/relationships/customXml" Target="../ink/ink25.xml"/><Relationship Id="rId74" Type="http://schemas.openxmlformats.org/officeDocument/2006/relationships/image" Target="../media/image36.png"/><Relationship Id="rId128" Type="http://schemas.openxmlformats.org/officeDocument/2006/relationships/customXml" Target="../ink/ink63.xml"/><Relationship Id="rId149" Type="http://schemas.openxmlformats.org/officeDocument/2006/relationships/image" Target="../media/image73.png"/><Relationship Id="rId5" Type="http://schemas.openxmlformats.org/officeDocument/2006/relationships/customXml" Target="../ink/ink1.xml"/><Relationship Id="rId95" Type="http://schemas.openxmlformats.org/officeDocument/2006/relationships/image" Target="../media/image46.png"/><Relationship Id="rId160" Type="http://schemas.openxmlformats.org/officeDocument/2006/relationships/customXml" Target="../ink/ink79.xml"/><Relationship Id="rId181" Type="http://schemas.openxmlformats.org/officeDocument/2006/relationships/customXml" Target="../ink/ink90.xml"/><Relationship Id="rId216" Type="http://schemas.openxmlformats.org/officeDocument/2006/relationships/image" Target="../media/image106.png"/><Relationship Id="rId237" Type="http://schemas.openxmlformats.org/officeDocument/2006/relationships/customXml" Target="../ink/ink118.xml"/><Relationship Id="rId22" Type="http://schemas.openxmlformats.org/officeDocument/2006/relationships/image" Target="../media/image10.png"/><Relationship Id="rId43" Type="http://schemas.openxmlformats.org/officeDocument/2006/relationships/customXml" Target="../ink/ink20.xml"/><Relationship Id="rId64" Type="http://schemas.openxmlformats.org/officeDocument/2006/relationships/image" Target="../media/image31.png"/><Relationship Id="rId118" Type="http://schemas.openxmlformats.org/officeDocument/2006/relationships/customXml" Target="../ink/ink58.xml"/><Relationship Id="rId139" Type="http://schemas.openxmlformats.org/officeDocument/2006/relationships/image" Target="../media/image68.png"/><Relationship Id="rId85" Type="http://schemas.openxmlformats.org/officeDocument/2006/relationships/image" Target="../media/image41.png"/><Relationship Id="rId150" Type="http://schemas.openxmlformats.org/officeDocument/2006/relationships/customXml" Target="../ink/ink74.xml"/><Relationship Id="rId171" Type="http://schemas.openxmlformats.org/officeDocument/2006/relationships/image" Target="../media/image84.png"/><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3.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5.xml"/><Relationship Id="rId108" Type="http://schemas.openxmlformats.org/officeDocument/2006/relationships/customXml" Target="../ink/ink53.xml"/><Relationship Id="rId129" Type="http://schemas.openxmlformats.org/officeDocument/2006/relationships/image" Target="../media/image63.png"/><Relationship Id="rId54" Type="http://schemas.openxmlformats.org/officeDocument/2006/relationships/image" Target="../media/image26.png"/><Relationship Id="rId75" Type="http://schemas.openxmlformats.org/officeDocument/2006/relationships/customXml" Target="../ink/ink36.xml"/><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79.png"/><Relationship Id="rId182" Type="http://schemas.openxmlformats.org/officeDocument/2006/relationships/image" Target="../media/image89.png"/><Relationship Id="rId217" Type="http://schemas.openxmlformats.org/officeDocument/2006/relationships/customXml" Target="../ink/ink108.xml"/><Relationship Id="rId6" Type="http://schemas.openxmlformats.org/officeDocument/2006/relationships/image" Target="../media/image2.png"/><Relationship Id="rId238" Type="http://schemas.openxmlformats.org/officeDocument/2006/relationships/image" Target="../media/image117.png"/><Relationship Id="rId23" Type="http://schemas.openxmlformats.org/officeDocument/2006/relationships/customXml" Target="../ink/ink10.xml"/><Relationship Id="rId119" Type="http://schemas.openxmlformats.org/officeDocument/2006/relationships/image" Target="../media/image58.png"/><Relationship Id="rId44" Type="http://schemas.openxmlformats.org/officeDocument/2006/relationships/image" Target="../media/image21.png"/><Relationship Id="rId65" Type="http://schemas.openxmlformats.org/officeDocument/2006/relationships/customXml" Target="../ink/ink31.xml"/><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4.png"/><Relationship Id="rId172" Type="http://schemas.openxmlformats.org/officeDocument/2006/relationships/customXml" Target="../ink/ink85.xml"/><Relationship Id="rId193" Type="http://schemas.openxmlformats.org/officeDocument/2006/relationships/customXml" Target="../ink/ink96.xml"/><Relationship Id="rId207" Type="http://schemas.openxmlformats.org/officeDocument/2006/relationships/customXml" Target="../ink/ink103.xml"/><Relationship Id="rId228" Type="http://schemas.openxmlformats.org/officeDocument/2006/relationships/image" Target="../media/image112.png"/><Relationship Id="rId249" Type="http://schemas.openxmlformats.org/officeDocument/2006/relationships/customXml" Target="../ink/ink124.xml"/><Relationship Id="rId13" Type="http://schemas.openxmlformats.org/officeDocument/2006/relationships/customXml" Target="../ink/ink5.xml"/><Relationship Id="rId109" Type="http://schemas.openxmlformats.org/officeDocument/2006/relationships/image" Target="../media/image53.png"/><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image" Target="../media/image47.png"/><Relationship Id="rId120" Type="http://schemas.openxmlformats.org/officeDocument/2006/relationships/customXml" Target="../ink/ink59.xml"/><Relationship Id="rId141" Type="http://schemas.openxmlformats.org/officeDocument/2006/relationships/image" Target="../media/image69.png"/><Relationship Id="rId7" Type="http://schemas.openxmlformats.org/officeDocument/2006/relationships/customXml" Target="../ink/ink2.xml"/><Relationship Id="rId162" Type="http://schemas.openxmlformats.org/officeDocument/2006/relationships/customXml" Target="../ink/ink80.xml"/><Relationship Id="rId183" Type="http://schemas.openxmlformats.org/officeDocument/2006/relationships/customXml" Target="../ink/ink91.xml"/><Relationship Id="rId218" Type="http://schemas.openxmlformats.org/officeDocument/2006/relationships/image" Target="../media/image107.png"/><Relationship Id="rId239" Type="http://schemas.openxmlformats.org/officeDocument/2006/relationships/customXml" Target="../ink/ink119.xml"/><Relationship Id="rId250" Type="http://schemas.openxmlformats.org/officeDocument/2006/relationships/image" Target="../media/image123.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image" Target="../media/image42.png"/><Relationship Id="rId110" Type="http://schemas.openxmlformats.org/officeDocument/2006/relationships/customXml" Target="../ink/ink54.xml"/><Relationship Id="rId131" Type="http://schemas.openxmlformats.org/officeDocument/2006/relationships/image" Target="../media/image64.png"/><Relationship Id="rId152" Type="http://schemas.openxmlformats.org/officeDocument/2006/relationships/customXml" Target="../ink/ink75.xml"/><Relationship Id="rId173" Type="http://schemas.openxmlformats.org/officeDocument/2006/relationships/image" Target="../media/image85.png"/><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4.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customXml" Target="../ink/ink49.xml"/><Relationship Id="rId8" Type="http://schemas.openxmlformats.org/officeDocument/2006/relationships/image" Target="../media/image3.png"/><Relationship Id="rId98" Type="http://schemas.openxmlformats.org/officeDocument/2006/relationships/customXml" Target="../ink/ink48.xml"/><Relationship Id="rId121" Type="http://schemas.openxmlformats.org/officeDocument/2006/relationships/image" Target="../media/image59.png"/><Relationship Id="rId142" Type="http://schemas.openxmlformats.org/officeDocument/2006/relationships/customXml" Target="../ink/ink70.xml"/><Relationship Id="rId163" Type="http://schemas.openxmlformats.org/officeDocument/2006/relationships/image" Target="../media/image80.png"/><Relationship Id="rId184" Type="http://schemas.openxmlformats.org/officeDocument/2006/relationships/image" Target="../media/image90.png"/><Relationship Id="rId219" Type="http://schemas.openxmlformats.org/officeDocument/2006/relationships/customXml" Target="../ink/ink109.xml"/><Relationship Id="rId230" Type="http://schemas.openxmlformats.org/officeDocument/2006/relationships/image" Target="../media/image113.png"/><Relationship Id="rId251" Type="http://schemas.openxmlformats.org/officeDocument/2006/relationships/customXml" Target="../ink/ink125.xml"/><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88" Type="http://schemas.openxmlformats.org/officeDocument/2006/relationships/customXml" Target="../ink/ink43.xml"/><Relationship Id="rId111" Type="http://schemas.openxmlformats.org/officeDocument/2006/relationships/image" Target="../media/image54.png"/><Relationship Id="rId132" Type="http://schemas.openxmlformats.org/officeDocument/2006/relationships/customXml" Target="../ink/ink65.xml"/><Relationship Id="rId153" Type="http://schemas.openxmlformats.org/officeDocument/2006/relationships/image" Target="../media/image75.png"/><Relationship Id="rId174" Type="http://schemas.openxmlformats.org/officeDocument/2006/relationships/customXml" Target="../ink/ink86.xml"/><Relationship Id="rId195" Type="http://schemas.openxmlformats.org/officeDocument/2006/relationships/customXml" Target="../ink/ink97.xml"/><Relationship Id="rId209" Type="http://schemas.openxmlformats.org/officeDocument/2006/relationships/customXml" Target="../ink/ink104.xml"/><Relationship Id="rId220" Type="http://schemas.openxmlformats.org/officeDocument/2006/relationships/image" Target="../media/image108.png"/><Relationship Id="rId241" Type="http://schemas.openxmlformats.org/officeDocument/2006/relationships/customXml" Target="../ink/ink120.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78" Type="http://schemas.openxmlformats.org/officeDocument/2006/relationships/image" Target="../media/image38.png"/><Relationship Id="rId99" Type="http://schemas.openxmlformats.org/officeDocument/2006/relationships/image" Target="../media/image48.png"/><Relationship Id="rId101" Type="http://schemas.openxmlformats.org/officeDocument/2006/relationships/image" Target="../media/image49.png"/><Relationship Id="rId122" Type="http://schemas.openxmlformats.org/officeDocument/2006/relationships/customXml" Target="../ink/ink60.xml"/><Relationship Id="rId143" Type="http://schemas.openxmlformats.org/officeDocument/2006/relationships/image" Target="../media/image70.png"/><Relationship Id="rId164" Type="http://schemas.openxmlformats.org/officeDocument/2006/relationships/customXml" Target="../ink/ink81.xml"/><Relationship Id="rId185" Type="http://schemas.openxmlformats.org/officeDocument/2006/relationships/customXml" Target="../ink/ink92.xml"/><Relationship Id="rId9" Type="http://schemas.openxmlformats.org/officeDocument/2006/relationships/customXml" Target="../ink/ink3.xml"/><Relationship Id="rId210" Type="http://schemas.openxmlformats.org/officeDocument/2006/relationships/image" Target="../media/image103.png"/><Relationship Id="rId26" Type="http://schemas.openxmlformats.org/officeDocument/2006/relationships/image" Target="../media/image12.png"/><Relationship Id="rId231" Type="http://schemas.openxmlformats.org/officeDocument/2006/relationships/customXml" Target="../ink/ink115.xml"/><Relationship Id="rId252" Type="http://schemas.openxmlformats.org/officeDocument/2006/relationships/image" Target="../media/image124.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image" Target="../media/image43.png"/><Relationship Id="rId112" Type="http://schemas.openxmlformats.org/officeDocument/2006/relationships/customXml" Target="../ink/ink55.xml"/><Relationship Id="rId133" Type="http://schemas.openxmlformats.org/officeDocument/2006/relationships/image" Target="../media/image65.png"/><Relationship Id="rId154" Type="http://schemas.openxmlformats.org/officeDocument/2006/relationships/customXml" Target="../ink/ink76.xml"/><Relationship Id="rId175" Type="http://schemas.openxmlformats.org/officeDocument/2006/relationships/image" Target="../media/image86.png"/><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10.xml"/><Relationship Id="rId242" Type="http://schemas.openxmlformats.org/officeDocument/2006/relationships/image" Target="../media/image119.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customXml" Target="../ink/ink50.xml"/><Relationship Id="rId123" Type="http://schemas.openxmlformats.org/officeDocument/2006/relationships/image" Target="../media/image60.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1.png"/><Relationship Id="rId186" Type="http://schemas.openxmlformats.org/officeDocument/2006/relationships/image" Target="../media/image91.png"/><Relationship Id="rId211" Type="http://schemas.openxmlformats.org/officeDocument/2006/relationships/customXml" Target="../ink/ink105.xml"/><Relationship Id="rId232" Type="http://schemas.openxmlformats.org/officeDocument/2006/relationships/image" Target="../media/image114.png"/><Relationship Id="rId253" Type="http://schemas.openxmlformats.org/officeDocument/2006/relationships/customXml" Target="../ink/ink126.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image" Target="../media/image55.png"/><Relationship Id="rId134" Type="http://schemas.openxmlformats.org/officeDocument/2006/relationships/customXml" Target="../ink/ink66.xml"/><Relationship Id="rId80" Type="http://schemas.openxmlformats.org/officeDocument/2006/relationships/image" Target="../media/image39.png"/><Relationship Id="rId155" Type="http://schemas.openxmlformats.org/officeDocument/2006/relationships/image" Target="../media/image76.png"/><Relationship Id="rId176" Type="http://schemas.openxmlformats.org/officeDocument/2006/relationships/customXml" Target="../ink/ink87.xml"/><Relationship Id="rId197" Type="http://schemas.openxmlformats.org/officeDocument/2006/relationships/customXml" Target="../ink/ink98.xml"/><Relationship Id="rId201" Type="http://schemas.openxmlformats.org/officeDocument/2006/relationships/customXml" Target="../ink/ink100.xml"/><Relationship Id="rId222" Type="http://schemas.openxmlformats.org/officeDocument/2006/relationships/image" Target="../media/image109.png"/><Relationship Id="rId243" Type="http://schemas.openxmlformats.org/officeDocument/2006/relationships/customXml" Target="../ink/ink121.xml"/><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image" Target="../media/image50.png"/><Relationship Id="rId124" Type="http://schemas.openxmlformats.org/officeDocument/2006/relationships/customXml" Target="../ink/ink61.xml"/><Relationship Id="rId70" Type="http://schemas.openxmlformats.org/officeDocument/2006/relationships/image" Target="../media/image34.png"/><Relationship Id="rId91" Type="http://schemas.openxmlformats.org/officeDocument/2006/relationships/image" Target="../media/image44.png"/><Relationship Id="rId145" Type="http://schemas.openxmlformats.org/officeDocument/2006/relationships/image" Target="../media/image71.png"/><Relationship Id="rId166" Type="http://schemas.openxmlformats.org/officeDocument/2006/relationships/customXml" Target="../ink/ink82.xml"/><Relationship Id="rId187" Type="http://schemas.openxmlformats.org/officeDocument/2006/relationships/customXml" Target="../ink/ink93.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6.xml"/><Relationship Id="rId254" Type="http://schemas.openxmlformats.org/officeDocument/2006/relationships/image" Target="../media/image125.png"/><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customXml" Target="../ink/ink56.xml"/><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image" Target="../media/image66.png"/><Relationship Id="rId156" Type="http://schemas.openxmlformats.org/officeDocument/2006/relationships/customXml" Target="../ink/ink77.xml"/><Relationship Id="rId177" Type="http://schemas.openxmlformats.org/officeDocument/2006/relationships/customXml" Target="../ink/ink88.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11.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8.xml"/><Relationship Id="rId50" Type="http://schemas.openxmlformats.org/officeDocument/2006/relationships/image" Target="../media/image24.png"/><Relationship Id="rId104" Type="http://schemas.openxmlformats.org/officeDocument/2006/relationships/customXml" Target="../ink/ink51.xml"/><Relationship Id="rId125" Type="http://schemas.openxmlformats.org/officeDocument/2006/relationships/image" Target="../media/image61.png"/><Relationship Id="rId146" Type="http://schemas.openxmlformats.org/officeDocument/2006/relationships/customXml" Target="../ink/ink72.xml"/><Relationship Id="rId167" Type="http://schemas.openxmlformats.org/officeDocument/2006/relationships/image" Target="../media/image82.png"/><Relationship Id="rId188" Type="http://schemas.openxmlformats.org/officeDocument/2006/relationships/image" Target="../media/image92.png"/><Relationship Id="rId71" Type="http://schemas.openxmlformats.org/officeDocument/2006/relationships/customXml" Target="../ink/ink34.xml"/><Relationship Id="rId92" Type="http://schemas.openxmlformats.org/officeDocument/2006/relationships/customXml" Target="../ink/ink45.xml"/><Relationship Id="rId213" Type="http://schemas.openxmlformats.org/officeDocument/2006/relationships/customXml" Target="../ink/ink106.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3.xml"/><Relationship Id="rId40" Type="http://schemas.openxmlformats.org/officeDocument/2006/relationships/image" Target="../media/image19.png"/><Relationship Id="rId115" Type="http://schemas.openxmlformats.org/officeDocument/2006/relationships/image" Target="../media/image56.png"/><Relationship Id="rId136" Type="http://schemas.openxmlformats.org/officeDocument/2006/relationships/customXml" Target="../ink/ink67.xml"/><Relationship Id="rId157" Type="http://schemas.openxmlformats.org/officeDocument/2006/relationships/image" Target="../media/image77.png"/><Relationship Id="rId178" Type="http://schemas.openxmlformats.org/officeDocument/2006/relationships/image" Target="../media/image87.png"/><Relationship Id="rId61" Type="http://schemas.openxmlformats.org/officeDocument/2006/relationships/customXml" Target="../ink/ink29.xml"/><Relationship Id="rId82" Type="http://schemas.openxmlformats.org/officeDocument/2006/relationships/customXml" Target="../ink/ink40.xml"/><Relationship Id="rId199" Type="http://schemas.openxmlformats.org/officeDocument/2006/relationships/customXml" Target="../ink/ink99.xml"/><Relationship Id="rId203" Type="http://schemas.openxmlformats.org/officeDocument/2006/relationships/customXml" Target="../ink/ink101.xml"/><Relationship Id="rId19" Type="http://schemas.openxmlformats.org/officeDocument/2006/relationships/customXml" Target="../ink/ink8.xml"/><Relationship Id="rId224" Type="http://schemas.openxmlformats.org/officeDocument/2006/relationships/image" Target="../media/image110.png"/><Relationship Id="rId245" Type="http://schemas.openxmlformats.org/officeDocument/2006/relationships/customXml" Target="../ink/ink122.xml"/><Relationship Id="rId30" Type="http://schemas.openxmlformats.org/officeDocument/2006/relationships/image" Target="../media/image14.png"/><Relationship Id="rId105" Type="http://schemas.openxmlformats.org/officeDocument/2006/relationships/image" Target="../media/image51.png"/><Relationship Id="rId126" Type="http://schemas.openxmlformats.org/officeDocument/2006/relationships/customXml" Target="../ink/ink62.xml"/><Relationship Id="rId147" Type="http://schemas.openxmlformats.org/officeDocument/2006/relationships/image" Target="../media/image72.png"/><Relationship Id="rId168" Type="http://schemas.openxmlformats.org/officeDocument/2006/relationships/customXml" Target="../ink/ink83.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image" Target="../media/image45.png"/><Relationship Id="rId189" Type="http://schemas.openxmlformats.org/officeDocument/2006/relationships/customXml" Target="../ink/ink94.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7.xml"/><Relationship Id="rId116" Type="http://schemas.openxmlformats.org/officeDocument/2006/relationships/customXml" Target="../ink/ink57.xml"/><Relationship Id="rId137" Type="http://schemas.openxmlformats.org/officeDocument/2006/relationships/image" Target="../media/image67.png"/><Relationship Id="rId158" Type="http://schemas.openxmlformats.org/officeDocument/2006/relationships/customXml" Target="../ink/ink78.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image" Target="../media/image40.png"/><Relationship Id="rId179" Type="http://schemas.openxmlformats.org/officeDocument/2006/relationships/customXml" Target="../ink/ink89.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2.xml"/><Relationship Id="rId246" Type="http://schemas.openxmlformats.org/officeDocument/2006/relationships/image" Target="../media/image121.png"/><Relationship Id="rId106" Type="http://schemas.openxmlformats.org/officeDocument/2006/relationships/customXml" Target="../ink/ink52.xml"/><Relationship Id="rId127" Type="http://schemas.openxmlformats.org/officeDocument/2006/relationships/image" Target="../media/image62.png"/><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customXml" Target="../ink/ink46.xml"/><Relationship Id="rId148" Type="http://schemas.openxmlformats.org/officeDocument/2006/relationships/customXml" Target="../ink/ink73.xml"/><Relationship Id="rId169" Type="http://schemas.openxmlformats.org/officeDocument/2006/relationships/image" Target="../media/image83.png"/><Relationship Id="rId4" Type="http://schemas.openxmlformats.org/officeDocument/2006/relationships/hyperlink" Target="http://www.bernhardkoester.de/vorlesungen/inhalt.html" TargetMode="External"/><Relationship Id="rId180" Type="http://schemas.openxmlformats.org/officeDocument/2006/relationships/image" Target="../media/image88.png"/><Relationship Id="rId215" Type="http://schemas.openxmlformats.org/officeDocument/2006/relationships/customXml" Target="../ink/ink107.xml"/><Relationship Id="rId236" Type="http://schemas.openxmlformats.org/officeDocument/2006/relationships/image" Target="../media/image116.png"/></Relationships>
</file>

<file path=ppt/slides/_rels/slide10.xml.rels><?xml version="1.0" encoding="UTF-8" standalone="yes"?>
<Relationships xmlns="http://schemas.openxmlformats.org/package/2006/relationships"><Relationship Id="rId8" Type="http://schemas.openxmlformats.org/officeDocument/2006/relationships/customXml" Target="../ink/ink345.xml"/><Relationship Id="rId13" Type="http://schemas.openxmlformats.org/officeDocument/2006/relationships/image" Target="../media/image343.png"/><Relationship Id="rId18" Type="http://schemas.openxmlformats.org/officeDocument/2006/relationships/customXml" Target="../ink/ink350.xml"/><Relationship Id="rId3" Type="http://schemas.openxmlformats.org/officeDocument/2006/relationships/hyperlink" Target="https://www.brandeins.de/corporate-publishing/sachsen-machen/klang-zum-anfassen" TargetMode="External"/><Relationship Id="rId21" Type="http://schemas.openxmlformats.org/officeDocument/2006/relationships/image" Target="../media/image347.png"/><Relationship Id="rId7" Type="http://schemas.openxmlformats.org/officeDocument/2006/relationships/image" Target="../media/image340.png"/><Relationship Id="rId12" Type="http://schemas.openxmlformats.org/officeDocument/2006/relationships/customXml" Target="../ink/ink347.xml"/><Relationship Id="rId17" Type="http://schemas.openxmlformats.org/officeDocument/2006/relationships/image" Target="../media/image345.png"/><Relationship Id="rId25" Type="http://schemas.openxmlformats.org/officeDocument/2006/relationships/image" Target="../media/image349.png"/><Relationship Id="rId2" Type="http://schemas.openxmlformats.org/officeDocument/2006/relationships/notesSlide" Target="../notesSlides/notesSlide10.xml"/><Relationship Id="rId16" Type="http://schemas.openxmlformats.org/officeDocument/2006/relationships/customXml" Target="../ink/ink349.xml"/><Relationship Id="rId20" Type="http://schemas.openxmlformats.org/officeDocument/2006/relationships/customXml" Target="../ink/ink351.xml"/><Relationship Id="rId1" Type="http://schemas.openxmlformats.org/officeDocument/2006/relationships/slideLayout" Target="../slideLayouts/slideLayout7.xml"/><Relationship Id="rId6" Type="http://schemas.openxmlformats.org/officeDocument/2006/relationships/customXml" Target="../ink/ink344.xml"/><Relationship Id="rId11" Type="http://schemas.openxmlformats.org/officeDocument/2006/relationships/image" Target="../media/image342.png"/><Relationship Id="rId24" Type="http://schemas.openxmlformats.org/officeDocument/2006/relationships/customXml" Target="../ink/ink353.xml"/><Relationship Id="rId5" Type="http://schemas.openxmlformats.org/officeDocument/2006/relationships/image" Target="../media/image339.png"/><Relationship Id="rId15" Type="http://schemas.openxmlformats.org/officeDocument/2006/relationships/image" Target="../media/image344.png"/><Relationship Id="rId23" Type="http://schemas.openxmlformats.org/officeDocument/2006/relationships/image" Target="../media/image348.png"/><Relationship Id="rId10" Type="http://schemas.openxmlformats.org/officeDocument/2006/relationships/customXml" Target="../ink/ink346.xml"/><Relationship Id="rId19" Type="http://schemas.openxmlformats.org/officeDocument/2006/relationships/image" Target="../media/image346.png"/><Relationship Id="rId4" Type="http://schemas.openxmlformats.org/officeDocument/2006/relationships/customXml" Target="../ink/ink343.xml"/><Relationship Id="rId9" Type="http://schemas.openxmlformats.org/officeDocument/2006/relationships/image" Target="../media/image341.png"/><Relationship Id="rId14" Type="http://schemas.openxmlformats.org/officeDocument/2006/relationships/customXml" Target="../ink/ink348.xml"/><Relationship Id="rId22" Type="http://schemas.openxmlformats.org/officeDocument/2006/relationships/customXml" Target="../ink/ink352.xml"/></Relationships>
</file>

<file path=ppt/slides/_rels/slide11.xml.rels><?xml version="1.0" encoding="UTF-8" standalone="yes"?>
<Relationships xmlns="http://schemas.openxmlformats.org/package/2006/relationships"><Relationship Id="rId117" Type="http://schemas.openxmlformats.org/officeDocument/2006/relationships/image" Target="../media/image406.png"/><Relationship Id="rId299" Type="http://schemas.openxmlformats.org/officeDocument/2006/relationships/image" Target="../media/image496.png"/><Relationship Id="rId21" Type="http://schemas.openxmlformats.org/officeDocument/2006/relationships/image" Target="../media/image358.png"/><Relationship Id="rId63" Type="http://schemas.openxmlformats.org/officeDocument/2006/relationships/image" Target="../media/image379.png"/><Relationship Id="rId159" Type="http://schemas.openxmlformats.org/officeDocument/2006/relationships/image" Target="../media/image426.png"/><Relationship Id="rId324" Type="http://schemas.openxmlformats.org/officeDocument/2006/relationships/customXml" Target="../ink/ink514.xml"/><Relationship Id="rId366" Type="http://schemas.openxmlformats.org/officeDocument/2006/relationships/customXml" Target="../ink/ink535.xml"/><Relationship Id="rId170" Type="http://schemas.openxmlformats.org/officeDocument/2006/relationships/customXml" Target="../ink/ink437.xml"/><Relationship Id="rId226" Type="http://schemas.openxmlformats.org/officeDocument/2006/relationships/customXml" Target="../ink/ink465.xml"/><Relationship Id="rId433" Type="http://schemas.openxmlformats.org/officeDocument/2006/relationships/image" Target="../media/image563.png"/><Relationship Id="rId268" Type="http://schemas.openxmlformats.org/officeDocument/2006/relationships/customXml" Target="../ink/ink486.xml"/><Relationship Id="rId32" Type="http://schemas.openxmlformats.org/officeDocument/2006/relationships/customXml" Target="../ink/ink368.xml"/><Relationship Id="rId74" Type="http://schemas.openxmlformats.org/officeDocument/2006/relationships/customXml" Target="../ink/ink389.xml"/><Relationship Id="rId128" Type="http://schemas.openxmlformats.org/officeDocument/2006/relationships/customXml" Target="../ink/ink416.xml"/><Relationship Id="rId335" Type="http://schemas.openxmlformats.org/officeDocument/2006/relationships/image" Target="../media/image514.png"/><Relationship Id="rId377" Type="http://schemas.openxmlformats.org/officeDocument/2006/relationships/image" Target="../media/image535.png"/><Relationship Id="rId5" Type="http://schemas.openxmlformats.org/officeDocument/2006/relationships/image" Target="../media/image350.png"/><Relationship Id="rId181" Type="http://schemas.openxmlformats.org/officeDocument/2006/relationships/image" Target="../media/image437.png"/><Relationship Id="rId237" Type="http://schemas.openxmlformats.org/officeDocument/2006/relationships/image" Target="../media/image465.png"/><Relationship Id="rId402" Type="http://schemas.openxmlformats.org/officeDocument/2006/relationships/customXml" Target="../ink/ink553.xml"/><Relationship Id="rId279" Type="http://schemas.openxmlformats.org/officeDocument/2006/relationships/image" Target="../media/image486.png"/><Relationship Id="rId43" Type="http://schemas.openxmlformats.org/officeDocument/2006/relationships/image" Target="../media/image369.png"/><Relationship Id="rId139" Type="http://schemas.openxmlformats.org/officeDocument/2006/relationships/image" Target="../media/image416.png"/><Relationship Id="rId290" Type="http://schemas.openxmlformats.org/officeDocument/2006/relationships/customXml" Target="../ink/ink497.xml"/><Relationship Id="rId304" Type="http://schemas.openxmlformats.org/officeDocument/2006/relationships/customXml" Target="../ink/ink504.xml"/><Relationship Id="rId346" Type="http://schemas.openxmlformats.org/officeDocument/2006/relationships/customXml" Target="../ink/ink525.xml"/><Relationship Id="rId388" Type="http://schemas.openxmlformats.org/officeDocument/2006/relationships/customXml" Target="../ink/ink546.xml"/><Relationship Id="rId85" Type="http://schemas.openxmlformats.org/officeDocument/2006/relationships/image" Target="../media/image390.png"/><Relationship Id="rId150" Type="http://schemas.openxmlformats.org/officeDocument/2006/relationships/customXml" Target="../ink/ink427.xml"/><Relationship Id="rId192" Type="http://schemas.openxmlformats.org/officeDocument/2006/relationships/customXml" Target="../ink/ink448.xml"/><Relationship Id="rId206" Type="http://schemas.openxmlformats.org/officeDocument/2006/relationships/customXml" Target="../ink/ink455.xml"/><Relationship Id="rId413" Type="http://schemas.openxmlformats.org/officeDocument/2006/relationships/image" Target="../media/image553.png"/><Relationship Id="rId248" Type="http://schemas.openxmlformats.org/officeDocument/2006/relationships/customXml" Target="../ink/ink476.xml"/><Relationship Id="rId12" Type="http://schemas.openxmlformats.org/officeDocument/2006/relationships/customXml" Target="../ink/ink358.xml"/><Relationship Id="rId108" Type="http://schemas.openxmlformats.org/officeDocument/2006/relationships/customXml" Target="../ink/ink406.xml"/><Relationship Id="rId315" Type="http://schemas.openxmlformats.org/officeDocument/2006/relationships/image" Target="../media/image504.png"/><Relationship Id="rId357" Type="http://schemas.openxmlformats.org/officeDocument/2006/relationships/image" Target="../media/image525.png"/><Relationship Id="rId54" Type="http://schemas.openxmlformats.org/officeDocument/2006/relationships/customXml" Target="../ink/ink379.xml"/><Relationship Id="rId96" Type="http://schemas.openxmlformats.org/officeDocument/2006/relationships/customXml" Target="../ink/ink400.xml"/><Relationship Id="rId161" Type="http://schemas.openxmlformats.org/officeDocument/2006/relationships/image" Target="../media/image427.png"/><Relationship Id="rId217" Type="http://schemas.openxmlformats.org/officeDocument/2006/relationships/image" Target="../media/image455.png"/><Relationship Id="rId399" Type="http://schemas.openxmlformats.org/officeDocument/2006/relationships/image" Target="../media/image546.png"/><Relationship Id="rId259" Type="http://schemas.openxmlformats.org/officeDocument/2006/relationships/image" Target="../media/image476.png"/><Relationship Id="rId424" Type="http://schemas.openxmlformats.org/officeDocument/2006/relationships/customXml" Target="../ink/ink564.xml"/><Relationship Id="rId23" Type="http://schemas.openxmlformats.org/officeDocument/2006/relationships/image" Target="../media/image359.png"/><Relationship Id="rId119" Type="http://schemas.openxmlformats.org/officeDocument/2006/relationships/image" Target="../media/image407.png"/><Relationship Id="rId270" Type="http://schemas.openxmlformats.org/officeDocument/2006/relationships/customXml" Target="../ink/ink487.xml"/><Relationship Id="rId326" Type="http://schemas.openxmlformats.org/officeDocument/2006/relationships/customXml" Target="../ink/ink515.xml"/><Relationship Id="rId65" Type="http://schemas.openxmlformats.org/officeDocument/2006/relationships/image" Target="../media/image380.png"/><Relationship Id="rId130" Type="http://schemas.openxmlformats.org/officeDocument/2006/relationships/customXml" Target="../ink/ink417.xml"/><Relationship Id="rId368" Type="http://schemas.openxmlformats.org/officeDocument/2006/relationships/customXml" Target="../ink/ink536.xml"/><Relationship Id="rId172" Type="http://schemas.openxmlformats.org/officeDocument/2006/relationships/customXml" Target="../ink/ink438.xml"/><Relationship Id="rId228" Type="http://schemas.openxmlformats.org/officeDocument/2006/relationships/customXml" Target="../ink/ink466.xml"/><Relationship Id="rId435" Type="http://schemas.openxmlformats.org/officeDocument/2006/relationships/image" Target="../media/image564.png"/><Relationship Id="rId281" Type="http://schemas.openxmlformats.org/officeDocument/2006/relationships/image" Target="../media/image487.png"/><Relationship Id="rId337" Type="http://schemas.openxmlformats.org/officeDocument/2006/relationships/image" Target="../media/image515.png"/><Relationship Id="rId34" Type="http://schemas.openxmlformats.org/officeDocument/2006/relationships/customXml" Target="../ink/ink369.xml"/><Relationship Id="rId76" Type="http://schemas.openxmlformats.org/officeDocument/2006/relationships/customXml" Target="../ink/ink390.xml"/><Relationship Id="rId141" Type="http://schemas.openxmlformats.org/officeDocument/2006/relationships/image" Target="../media/image417.png"/><Relationship Id="rId379" Type="http://schemas.openxmlformats.org/officeDocument/2006/relationships/image" Target="../media/image536.png"/><Relationship Id="rId7" Type="http://schemas.openxmlformats.org/officeDocument/2006/relationships/image" Target="../media/image351.png"/><Relationship Id="rId183" Type="http://schemas.openxmlformats.org/officeDocument/2006/relationships/image" Target="../media/image438.png"/><Relationship Id="rId239" Type="http://schemas.openxmlformats.org/officeDocument/2006/relationships/image" Target="../media/image466.png"/><Relationship Id="rId390" Type="http://schemas.openxmlformats.org/officeDocument/2006/relationships/customXml" Target="../ink/ink547.xml"/><Relationship Id="rId404" Type="http://schemas.openxmlformats.org/officeDocument/2006/relationships/customXml" Target="../ink/ink554.xml"/><Relationship Id="rId250" Type="http://schemas.openxmlformats.org/officeDocument/2006/relationships/customXml" Target="../ink/ink477.xml"/><Relationship Id="rId292" Type="http://schemas.openxmlformats.org/officeDocument/2006/relationships/customXml" Target="../ink/ink498.xml"/><Relationship Id="rId306" Type="http://schemas.openxmlformats.org/officeDocument/2006/relationships/customXml" Target="../ink/ink505.xml"/><Relationship Id="rId45" Type="http://schemas.openxmlformats.org/officeDocument/2006/relationships/image" Target="../media/image370.png"/><Relationship Id="rId87" Type="http://schemas.openxmlformats.org/officeDocument/2006/relationships/image" Target="../media/image391.png"/><Relationship Id="rId110" Type="http://schemas.openxmlformats.org/officeDocument/2006/relationships/customXml" Target="../ink/ink407.xml"/><Relationship Id="rId348" Type="http://schemas.openxmlformats.org/officeDocument/2006/relationships/customXml" Target="../ink/ink526.xml"/><Relationship Id="rId152" Type="http://schemas.openxmlformats.org/officeDocument/2006/relationships/customXml" Target="../ink/ink428.xml"/><Relationship Id="rId194" Type="http://schemas.openxmlformats.org/officeDocument/2006/relationships/customXml" Target="../ink/ink449.xml"/><Relationship Id="rId208" Type="http://schemas.openxmlformats.org/officeDocument/2006/relationships/customXml" Target="../ink/ink456.xml"/><Relationship Id="rId415" Type="http://schemas.openxmlformats.org/officeDocument/2006/relationships/image" Target="../media/image554.png"/><Relationship Id="rId261" Type="http://schemas.openxmlformats.org/officeDocument/2006/relationships/image" Target="../media/image477.png"/><Relationship Id="rId14" Type="http://schemas.openxmlformats.org/officeDocument/2006/relationships/customXml" Target="../ink/ink359.xml"/><Relationship Id="rId56" Type="http://schemas.openxmlformats.org/officeDocument/2006/relationships/customXml" Target="../ink/ink380.xml"/><Relationship Id="rId317" Type="http://schemas.openxmlformats.org/officeDocument/2006/relationships/image" Target="../media/image505.png"/><Relationship Id="rId359" Type="http://schemas.openxmlformats.org/officeDocument/2006/relationships/image" Target="../media/image526.png"/><Relationship Id="rId98" Type="http://schemas.openxmlformats.org/officeDocument/2006/relationships/customXml" Target="../ink/ink401.xml"/><Relationship Id="rId121" Type="http://schemas.openxmlformats.org/officeDocument/2006/relationships/image" Target="../media/image408.png"/><Relationship Id="rId163" Type="http://schemas.openxmlformats.org/officeDocument/2006/relationships/image" Target="../media/image428.png"/><Relationship Id="rId219" Type="http://schemas.openxmlformats.org/officeDocument/2006/relationships/image" Target="../media/image456.png"/><Relationship Id="rId370" Type="http://schemas.openxmlformats.org/officeDocument/2006/relationships/customXml" Target="../ink/ink537.xml"/><Relationship Id="rId426" Type="http://schemas.openxmlformats.org/officeDocument/2006/relationships/customXml" Target="../ink/ink565.xml"/><Relationship Id="rId230" Type="http://schemas.openxmlformats.org/officeDocument/2006/relationships/customXml" Target="../ink/ink467.xml"/><Relationship Id="rId25" Type="http://schemas.openxmlformats.org/officeDocument/2006/relationships/image" Target="../media/image360.png"/><Relationship Id="rId67" Type="http://schemas.openxmlformats.org/officeDocument/2006/relationships/image" Target="../media/image381.png"/><Relationship Id="rId272" Type="http://schemas.openxmlformats.org/officeDocument/2006/relationships/customXml" Target="../ink/ink488.xml"/><Relationship Id="rId328" Type="http://schemas.openxmlformats.org/officeDocument/2006/relationships/customXml" Target="../ink/ink516.xml"/><Relationship Id="rId132" Type="http://schemas.openxmlformats.org/officeDocument/2006/relationships/customXml" Target="../ink/ink418.xml"/><Relationship Id="rId174" Type="http://schemas.openxmlformats.org/officeDocument/2006/relationships/customXml" Target="../ink/ink439.xml"/><Relationship Id="rId381" Type="http://schemas.openxmlformats.org/officeDocument/2006/relationships/image" Target="../media/image537.png"/><Relationship Id="rId241" Type="http://schemas.openxmlformats.org/officeDocument/2006/relationships/image" Target="../media/image467.png"/><Relationship Id="rId437" Type="http://schemas.openxmlformats.org/officeDocument/2006/relationships/image" Target="../media/image565.png"/><Relationship Id="rId36" Type="http://schemas.openxmlformats.org/officeDocument/2006/relationships/customXml" Target="../ink/ink370.xml"/><Relationship Id="rId283" Type="http://schemas.openxmlformats.org/officeDocument/2006/relationships/image" Target="../media/image488.png"/><Relationship Id="rId339" Type="http://schemas.openxmlformats.org/officeDocument/2006/relationships/image" Target="../media/image516.png"/><Relationship Id="rId78" Type="http://schemas.openxmlformats.org/officeDocument/2006/relationships/customXml" Target="../ink/ink391.xml"/><Relationship Id="rId101" Type="http://schemas.openxmlformats.org/officeDocument/2006/relationships/image" Target="../media/image398.png"/><Relationship Id="rId143" Type="http://schemas.openxmlformats.org/officeDocument/2006/relationships/image" Target="../media/image418.png"/><Relationship Id="rId185" Type="http://schemas.openxmlformats.org/officeDocument/2006/relationships/image" Target="../media/image439.png"/><Relationship Id="rId350" Type="http://schemas.openxmlformats.org/officeDocument/2006/relationships/customXml" Target="../ink/ink527.xml"/><Relationship Id="rId406" Type="http://schemas.openxmlformats.org/officeDocument/2006/relationships/customXml" Target="../ink/ink555.xml"/><Relationship Id="rId9" Type="http://schemas.openxmlformats.org/officeDocument/2006/relationships/image" Target="../media/image352.png"/><Relationship Id="rId210" Type="http://schemas.openxmlformats.org/officeDocument/2006/relationships/customXml" Target="../ink/ink457.xml"/><Relationship Id="rId392" Type="http://schemas.openxmlformats.org/officeDocument/2006/relationships/customXml" Target="../ink/ink548.xml"/><Relationship Id="rId252" Type="http://schemas.openxmlformats.org/officeDocument/2006/relationships/customXml" Target="../ink/ink478.xml"/><Relationship Id="rId294" Type="http://schemas.openxmlformats.org/officeDocument/2006/relationships/customXml" Target="../ink/ink499.xml"/><Relationship Id="rId308" Type="http://schemas.openxmlformats.org/officeDocument/2006/relationships/customXml" Target="../ink/ink506.xml"/><Relationship Id="rId47" Type="http://schemas.openxmlformats.org/officeDocument/2006/relationships/image" Target="../media/image371.png"/><Relationship Id="rId89" Type="http://schemas.openxmlformats.org/officeDocument/2006/relationships/image" Target="../media/image392.png"/><Relationship Id="rId112" Type="http://schemas.openxmlformats.org/officeDocument/2006/relationships/customXml" Target="../ink/ink408.xml"/><Relationship Id="rId154" Type="http://schemas.openxmlformats.org/officeDocument/2006/relationships/customXml" Target="../ink/ink429.xml"/><Relationship Id="rId361" Type="http://schemas.openxmlformats.org/officeDocument/2006/relationships/image" Target="../media/image527.png"/><Relationship Id="rId196" Type="http://schemas.openxmlformats.org/officeDocument/2006/relationships/customXml" Target="../ink/ink450.xml"/><Relationship Id="rId417" Type="http://schemas.openxmlformats.org/officeDocument/2006/relationships/image" Target="../media/image555.png"/><Relationship Id="rId16" Type="http://schemas.openxmlformats.org/officeDocument/2006/relationships/customXml" Target="../ink/ink360.xml"/><Relationship Id="rId221" Type="http://schemas.openxmlformats.org/officeDocument/2006/relationships/image" Target="../media/image457.png"/><Relationship Id="rId263" Type="http://schemas.openxmlformats.org/officeDocument/2006/relationships/image" Target="../media/image478.png"/><Relationship Id="rId319" Type="http://schemas.openxmlformats.org/officeDocument/2006/relationships/image" Target="../media/image506.png"/><Relationship Id="rId58" Type="http://schemas.openxmlformats.org/officeDocument/2006/relationships/customXml" Target="../ink/ink381.xml"/><Relationship Id="rId123" Type="http://schemas.openxmlformats.org/officeDocument/2006/relationships/image" Target="../media/image409.png"/><Relationship Id="rId330" Type="http://schemas.openxmlformats.org/officeDocument/2006/relationships/customXml" Target="../ink/ink517.xml"/><Relationship Id="rId165" Type="http://schemas.openxmlformats.org/officeDocument/2006/relationships/image" Target="../media/image429.png"/><Relationship Id="rId372" Type="http://schemas.openxmlformats.org/officeDocument/2006/relationships/customXml" Target="../ink/ink538.xml"/><Relationship Id="rId428" Type="http://schemas.openxmlformats.org/officeDocument/2006/relationships/customXml" Target="../ink/ink566.xml"/><Relationship Id="rId232" Type="http://schemas.openxmlformats.org/officeDocument/2006/relationships/customXml" Target="../ink/ink468.xml"/><Relationship Id="rId274" Type="http://schemas.openxmlformats.org/officeDocument/2006/relationships/customXml" Target="../ink/ink489.xml"/><Relationship Id="rId27" Type="http://schemas.openxmlformats.org/officeDocument/2006/relationships/image" Target="../media/image361.png"/><Relationship Id="rId69" Type="http://schemas.openxmlformats.org/officeDocument/2006/relationships/image" Target="../media/image382.png"/><Relationship Id="rId134" Type="http://schemas.openxmlformats.org/officeDocument/2006/relationships/customXml" Target="../ink/ink419.xml"/><Relationship Id="rId80" Type="http://schemas.openxmlformats.org/officeDocument/2006/relationships/customXml" Target="../ink/ink392.xml"/><Relationship Id="rId176" Type="http://schemas.openxmlformats.org/officeDocument/2006/relationships/customXml" Target="../ink/ink440.xml"/><Relationship Id="rId341" Type="http://schemas.openxmlformats.org/officeDocument/2006/relationships/image" Target="../media/image517.png"/><Relationship Id="rId383" Type="http://schemas.openxmlformats.org/officeDocument/2006/relationships/image" Target="../media/image538.png"/><Relationship Id="rId439" Type="http://schemas.openxmlformats.org/officeDocument/2006/relationships/image" Target="../media/image566.png"/><Relationship Id="rId201" Type="http://schemas.openxmlformats.org/officeDocument/2006/relationships/image" Target="../media/image447.png"/><Relationship Id="rId243" Type="http://schemas.openxmlformats.org/officeDocument/2006/relationships/image" Target="../media/image468.png"/><Relationship Id="rId285" Type="http://schemas.openxmlformats.org/officeDocument/2006/relationships/image" Target="../media/image489.png"/><Relationship Id="rId38" Type="http://schemas.openxmlformats.org/officeDocument/2006/relationships/customXml" Target="../ink/ink371.xml"/><Relationship Id="rId103" Type="http://schemas.openxmlformats.org/officeDocument/2006/relationships/image" Target="../media/image399.png"/><Relationship Id="rId310" Type="http://schemas.openxmlformats.org/officeDocument/2006/relationships/customXml" Target="../ink/ink507.xml"/><Relationship Id="rId91" Type="http://schemas.openxmlformats.org/officeDocument/2006/relationships/image" Target="../media/image393.png"/><Relationship Id="rId145" Type="http://schemas.openxmlformats.org/officeDocument/2006/relationships/image" Target="../media/image419.png"/><Relationship Id="rId187" Type="http://schemas.openxmlformats.org/officeDocument/2006/relationships/image" Target="../media/image440.png"/><Relationship Id="rId352" Type="http://schemas.openxmlformats.org/officeDocument/2006/relationships/customXml" Target="../ink/ink528.xml"/><Relationship Id="rId394" Type="http://schemas.openxmlformats.org/officeDocument/2006/relationships/customXml" Target="../ink/ink549.xml"/><Relationship Id="rId408" Type="http://schemas.openxmlformats.org/officeDocument/2006/relationships/customXml" Target="../ink/ink556.xml"/><Relationship Id="rId212" Type="http://schemas.openxmlformats.org/officeDocument/2006/relationships/customXml" Target="../ink/ink458.xml"/><Relationship Id="rId254" Type="http://schemas.openxmlformats.org/officeDocument/2006/relationships/customXml" Target="../ink/ink479.xml"/><Relationship Id="rId49" Type="http://schemas.openxmlformats.org/officeDocument/2006/relationships/image" Target="../media/image372.png"/><Relationship Id="rId114" Type="http://schemas.openxmlformats.org/officeDocument/2006/relationships/customXml" Target="../ink/ink409.xml"/><Relationship Id="rId296" Type="http://schemas.openxmlformats.org/officeDocument/2006/relationships/customXml" Target="../ink/ink500.xml"/><Relationship Id="rId60" Type="http://schemas.openxmlformats.org/officeDocument/2006/relationships/customXml" Target="../ink/ink382.xml"/><Relationship Id="rId81" Type="http://schemas.openxmlformats.org/officeDocument/2006/relationships/image" Target="../media/image388.png"/><Relationship Id="rId135" Type="http://schemas.openxmlformats.org/officeDocument/2006/relationships/image" Target="../media/image414.png"/><Relationship Id="rId156" Type="http://schemas.openxmlformats.org/officeDocument/2006/relationships/customXml" Target="../ink/ink430.xml"/><Relationship Id="rId177" Type="http://schemas.openxmlformats.org/officeDocument/2006/relationships/image" Target="../media/image435.png"/><Relationship Id="rId198" Type="http://schemas.openxmlformats.org/officeDocument/2006/relationships/customXml" Target="../ink/ink451.xml"/><Relationship Id="rId321" Type="http://schemas.openxmlformats.org/officeDocument/2006/relationships/image" Target="../media/image507.png"/><Relationship Id="rId342" Type="http://schemas.openxmlformats.org/officeDocument/2006/relationships/customXml" Target="../ink/ink523.xml"/><Relationship Id="rId363" Type="http://schemas.openxmlformats.org/officeDocument/2006/relationships/image" Target="../media/image528.png"/><Relationship Id="rId384" Type="http://schemas.openxmlformats.org/officeDocument/2006/relationships/customXml" Target="../ink/ink544.xml"/><Relationship Id="rId419" Type="http://schemas.openxmlformats.org/officeDocument/2006/relationships/image" Target="../media/image556.png"/><Relationship Id="rId202" Type="http://schemas.openxmlformats.org/officeDocument/2006/relationships/customXml" Target="../ink/ink453.xml"/><Relationship Id="rId223" Type="http://schemas.openxmlformats.org/officeDocument/2006/relationships/image" Target="../media/image458.png"/><Relationship Id="rId244" Type="http://schemas.openxmlformats.org/officeDocument/2006/relationships/customXml" Target="../ink/ink474.xml"/><Relationship Id="rId430" Type="http://schemas.openxmlformats.org/officeDocument/2006/relationships/customXml" Target="../ink/ink567.xml"/><Relationship Id="rId18" Type="http://schemas.openxmlformats.org/officeDocument/2006/relationships/customXml" Target="../ink/ink361.xml"/><Relationship Id="rId39" Type="http://schemas.openxmlformats.org/officeDocument/2006/relationships/image" Target="../media/image367.png"/><Relationship Id="rId265" Type="http://schemas.openxmlformats.org/officeDocument/2006/relationships/image" Target="../media/image479.png"/><Relationship Id="rId286" Type="http://schemas.openxmlformats.org/officeDocument/2006/relationships/customXml" Target="../ink/ink495.xml"/><Relationship Id="rId50" Type="http://schemas.openxmlformats.org/officeDocument/2006/relationships/customXml" Target="../ink/ink377.xml"/><Relationship Id="rId104" Type="http://schemas.openxmlformats.org/officeDocument/2006/relationships/customXml" Target="../ink/ink404.xml"/><Relationship Id="rId125" Type="http://schemas.openxmlformats.org/officeDocument/2006/relationships/image" Target="../media/image410.png"/><Relationship Id="rId146" Type="http://schemas.openxmlformats.org/officeDocument/2006/relationships/customXml" Target="../ink/ink425.xml"/><Relationship Id="rId167" Type="http://schemas.openxmlformats.org/officeDocument/2006/relationships/image" Target="../media/image430.png"/><Relationship Id="rId188" Type="http://schemas.openxmlformats.org/officeDocument/2006/relationships/customXml" Target="../ink/ink446.xml"/><Relationship Id="rId311" Type="http://schemas.openxmlformats.org/officeDocument/2006/relationships/image" Target="../media/image502.png"/><Relationship Id="rId332" Type="http://schemas.openxmlformats.org/officeDocument/2006/relationships/customXml" Target="../ink/ink518.xml"/><Relationship Id="rId353" Type="http://schemas.openxmlformats.org/officeDocument/2006/relationships/image" Target="../media/image523.png"/><Relationship Id="rId374" Type="http://schemas.openxmlformats.org/officeDocument/2006/relationships/customXml" Target="../ink/ink539.xml"/><Relationship Id="rId395" Type="http://schemas.openxmlformats.org/officeDocument/2006/relationships/image" Target="../media/image544.png"/><Relationship Id="rId409" Type="http://schemas.openxmlformats.org/officeDocument/2006/relationships/image" Target="../media/image551.png"/><Relationship Id="rId71" Type="http://schemas.openxmlformats.org/officeDocument/2006/relationships/image" Target="../media/image383.png"/><Relationship Id="rId92" Type="http://schemas.openxmlformats.org/officeDocument/2006/relationships/customXml" Target="../ink/ink398.xml"/><Relationship Id="rId213" Type="http://schemas.openxmlformats.org/officeDocument/2006/relationships/image" Target="../media/image453.png"/><Relationship Id="rId234" Type="http://schemas.openxmlformats.org/officeDocument/2006/relationships/customXml" Target="../ink/ink469.xml"/><Relationship Id="rId420" Type="http://schemas.openxmlformats.org/officeDocument/2006/relationships/customXml" Target="../ink/ink562.xml"/><Relationship Id="rId2" Type="http://schemas.openxmlformats.org/officeDocument/2006/relationships/notesSlide" Target="../notesSlides/notesSlide11.xml"/><Relationship Id="rId29" Type="http://schemas.openxmlformats.org/officeDocument/2006/relationships/image" Target="../media/image362.png"/><Relationship Id="rId255" Type="http://schemas.openxmlformats.org/officeDocument/2006/relationships/image" Target="../media/image474.png"/><Relationship Id="rId276" Type="http://schemas.openxmlformats.org/officeDocument/2006/relationships/customXml" Target="../ink/ink490.xml"/><Relationship Id="rId297" Type="http://schemas.openxmlformats.org/officeDocument/2006/relationships/image" Target="../media/image495.png"/><Relationship Id="rId40" Type="http://schemas.openxmlformats.org/officeDocument/2006/relationships/customXml" Target="../ink/ink372.xml"/><Relationship Id="rId115" Type="http://schemas.openxmlformats.org/officeDocument/2006/relationships/image" Target="../media/image405.png"/><Relationship Id="rId136" Type="http://schemas.openxmlformats.org/officeDocument/2006/relationships/customXml" Target="../ink/ink420.xml"/><Relationship Id="rId157" Type="http://schemas.openxmlformats.org/officeDocument/2006/relationships/image" Target="../media/image425.png"/><Relationship Id="rId178" Type="http://schemas.openxmlformats.org/officeDocument/2006/relationships/customXml" Target="../ink/ink441.xml"/><Relationship Id="rId301" Type="http://schemas.openxmlformats.org/officeDocument/2006/relationships/image" Target="../media/image497.png"/><Relationship Id="rId322" Type="http://schemas.openxmlformats.org/officeDocument/2006/relationships/customXml" Target="../ink/ink513.xml"/><Relationship Id="rId343" Type="http://schemas.openxmlformats.org/officeDocument/2006/relationships/image" Target="../media/image518.png"/><Relationship Id="rId364" Type="http://schemas.openxmlformats.org/officeDocument/2006/relationships/customXml" Target="../ink/ink534.xml"/><Relationship Id="rId61" Type="http://schemas.openxmlformats.org/officeDocument/2006/relationships/image" Target="../media/image378.png"/><Relationship Id="rId82" Type="http://schemas.openxmlformats.org/officeDocument/2006/relationships/customXml" Target="../ink/ink393.xml"/><Relationship Id="rId199" Type="http://schemas.openxmlformats.org/officeDocument/2006/relationships/image" Target="../media/image446.png"/><Relationship Id="rId203" Type="http://schemas.openxmlformats.org/officeDocument/2006/relationships/image" Target="../media/image448.png"/><Relationship Id="rId385" Type="http://schemas.openxmlformats.org/officeDocument/2006/relationships/image" Target="../media/image539.png"/><Relationship Id="rId19" Type="http://schemas.openxmlformats.org/officeDocument/2006/relationships/image" Target="../media/image357.png"/><Relationship Id="rId224" Type="http://schemas.openxmlformats.org/officeDocument/2006/relationships/customXml" Target="../ink/ink464.xml"/><Relationship Id="rId245" Type="http://schemas.openxmlformats.org/officeDocument/2006/relationships/image" Target="../media/image469.png"/><Relationship Id="rId266" Type="http://schemas.openxmlformats.org/officeDocument/2006/relationships/customXml" Target="../ink/ink485.xml"/><Relationship Id="rId287" Type="http://schemas.openxmlformats.org/officeDocument/2006/relationships/image" Target="../media/image490.png"/><Relationship Id="rId410" Type="http://schemas.openxmlformats.org/officeDocument/2006/relationships/customXml" Target="../ink/ink557.xml"/><Relationship Id="rId431" Type="http://schemas.openxmlformats.org/officeDocument/2006/relationships/image" Target="../media/image562.png"/><Relationship Id="rId30" Type="http://schemas.openxmlformats.org/officeDocument/2006/relationships/customXml" Target="../ink/ink367.xml"/><Relationship Id="rId105" Type="http://schemas.openxmlformats.org/officeDocument/2006/relationships/image" Target="../media/image400.png"/><Relationship Id="rId126" Type="http://schemas.openxmlformats.org/officeDocument/2006/relationships/customXml" Target="../ink/ink415.xml"/><Relationship Id="rId147" Type="http://schemas.openxmlformats.org/officeDocument/2006/relationships/image" Target="../media/image420.png"/><Relationship Id="rId168" Type="http://schemas.openxmlformats.org/officeDocument/2006/relationships/customXml" Target="../ink/ink436.xml"/><Relationship Id="rId312" Type="http://schemas.openxmlformats.org/officeDocument/2006/relationships/customXml" Target="../ink/ink508.xml"/><Relationship Id="rId333" Type="http://schemas.openxmlformats.org/officeDocument/2006/relationships/image" Target="../media/image513.png"/><Relationship Id="rId354" Type="http://schemas.openxmlformats.org/officeDocument/2006/relationships/customXml" Target="../ink/ink529.xml"/><Relationship Id="rId51" Type="http://schemas.openxmlformats.org/officeDocument/2006/relationships/image" Target="../media/image373.png"/><Relationship Id="rId72" Type="http://schemas.openxmlformats.org/officeDocument/2006/relationships/customXml" Target="../ink/ink388.xml"/><Relationship Id="rId93" Type="http://schemas.openxmlformats.org/officeDocument/2006/relationships/image" Target="../media/image394.png"/><Relationship Id="rId189" Type="http://schemas.openxmlformats.org/officeDocument/2006/relationships/image" Target="../media/image441.png"/><Relationship Id="rId375" Type="http://schemas.openxmlformats.org/officeDocument/2006/relationships/image" Target="../media/image534.png"/><Relationship Id="rId396" Type="http://schemas.openxmlformats.org/officeDocument/2006/relationships/customXml" Target="../ink/ink550.xml"/><Relationship Id="rId3" Type="http://schemas.openxmlformats.org/officeDocument/2006/relationships/image" Target="NULL"/><Relationship Id="rId214" Type="http://schemas.openxmlformats.org/officeDocument/2006/relationships/customXml" Target="../ink/ink459.xml"/><Relationship Id="rId235" Type="http://schemas.openxmlformats.org/officeDocument/2006/relationships/image" Target="../media/image464.png"/><Relationship Id="rId256" Type="http://schemas.openxmlformats.org/officeDocument/2006/relationships/customXml" Target="../ink/ink480.xml"/><Relationship Id="rId277" Type="http://schemas.openxmlformats.org/officeDocument/2006/relationships/image" Target="../media/image485.png"/><Relationship Id="rId298" Type="http://schemas.openxmlformats.org/officeDocument/2006/relationships/customXml" Target="../ink/ink501.xml"/><Relationship Id="rId400" Type="http://schemas.openxmlformats.org/officeDocument/2006/relationships/customXml" Target="../ink/ink552.xml"/><Relationship Id="rId421" Type="http://schemas.openxmlformats.org/officeDocument/2006/relationships/image" Target="../media/image557.png"/><Relationship Id="rId116" Type="http://schemas.openxmlformats.org/officeDocument/2006/relationships/customXml" Target="../ink/ink410.xml"/><Relationship Id="rId137" Type="http://schemas.openxmlformats.org/officeDocument/2006/relationships/image" Target="../media/image415.png"/><Relationship Id="rId158" Type="http://schemas.openxmlformats.org/officeDocument/2006/relationships/customXml" Target="../ink/ink431.xml"/><Relationship Id="rId302" Type="http://schemas.openxmlformats.org/officeDocument/2006/relationships/customXml" Target="../ink/ink503.xml"/><Relationship Id="rId323" Type="http://schemas.openxmlformats.org/officeDocument/2006/relationships/image" Target="../media/image508.png"/><Relationship Id="rId344" Type="http://schemas.openxmlformats.org/officeDocument/2006/relationships/customXml" Target="../ink/ink524.xml"/><Relationship Id="rId20" Type="http://schemas.openxmlformats.org/officeDocument/2006/relationships/customXml" Target="../ink/ink362.xml"/><Relationship Id="rId41" Type="http://schemas.openxmlformats.org/officeDocument/2006/relationships/image" Target="../media/image368.png"/><Relationship Id="rId62" Type="http://schemas.openxmlformats.org/officeDocument/2006/relationships/customXml" Target="../ink/ink383.xml"/><Relationship Id="rId83" Type="http://schemas.openxmlformats.org/officeDocument/2006/relationships/image" Target="../media/image389.png"/><Relationship Id="rId179" Type="http://schemas.openxmlformats.org/officeDocument/2006/relationships/image" Target="../media/image436.png"/><Relationship Id="rId365" Type="http://schemas.openxmlformats.org/officeDocument/2006/relationships/image" Target="../media/image529.png"/><Relationship Id="rId386" Type="http://schemas.openxmlformats.org/officeDocument/2006/relationships/customXml" Target="../ink/ink545.xml"/><Relationship Id="rId190" Type="http://schemas.openxmlformats.org/officeDocument/2006/relationships/customXml" Target="../ink/ink447.xml"/><Relationship Id="rId204" Type="http://schemas.openxmlformats.org/officeDocument/2006/relationships/customXml" Target="../ink/ink454.xml"/><Relationship Id="rId225" Type="http://schemas.openxmlformats.org/officeDocument/2006/relationships/image" Target="../media/image459.png"/><Relationship Id="rId246" Type="http://schemas.openxmlformats.org/officeDocument/2006/relationships/customXml" Target="../ink/ink475.xml"/><Relationship Id="rId267" Type="http://schemas.openxmlformats.org/officeDocument/2006/relationships/image" Target="../media/image480.png"/><Relationship Id="rId288" Type="http://schemas.openxmlformats.org/officeDocument/2006/relationships/customXml" Target="../ink/ink496.xml"/><Relationship Id="rId411" Type="http://schemas.openxmlformats.org/officeDocument/2006/relationships/image" Target="../media/image552.png"/><Relationship Id="rId432" Type="http://schemas.openxmlformats.org/officeDocument/2006/relationships/customXml" Target="../ink/ink568.xml"/><Relationship Id="rId106" Type="http://schemas.openxmlformats.org/officeDocument/2006/relationships/customXml" Target="../ink/ink405.xml"/><Relationship Id="rId127" Type="http://schemas.openxmlformats.org/officeDocument/2006/relationships/image" Target="../media/image411.png"/><Relationship Id="rId313" Type="http://schemas.openxmlformats.org/officeDocument/2006/relationships/image" Target="../media/image503.png"/><Relationship Id="rId10" Type="http://schemas.openxmlformats.org/officeDocument/2006/relationships/customXml" Target="../ink/ink357.xml"/><Relationship Id="rId31" Type="http://schemas.openxmlformats.org/officeDocument/2006/relationships/image" Target="../media/image363.png"/><Relationship Id="rId52" Type="http://schemas.openxmlformats.org/officeDocument/2006/relationships/customXml" Target="../ink/ink378.xml"/><Relationship Id="rId73" Type="http://schemas.openxmlformats.org/officeDocument/2006/relationships/image" Target="../media/image384.png"/><Relationship Id="rId94" Type="http://schemas.openxmlformats.org/officeDocument/2006/relationships/customXml" Target="../ink/ink399.xml"/><Relationship Id="rId148" Type="http://schemas.openxmlformats.org/officeDocument/2006/relationships/customXml" Target="../ink/ink426.xml"/><Relationship Id="rId169" Type="http://schemas.openxmlformats.org/officeDocument/2006/relationships/image" Target="../media/image431.png"/><Relationship Id="rId334" Type="http://schemas.openxmlformats.org/officeDocument/2006/relationships/customXml" Target="../ink/ink519.xml"/><Relationship Id="rId355" Type="http://schemas.openxmlformats.org/officeDocument/2006/relationships/image" Target="../media/image524.png"/><Relationship Id="rId376" Type="http://schemas.openxmlformats.org/officeDocument/2006/relationships/customXml" Target="../ink/ink540.xml"/><Relationship Id="rId397" Type="http://schemas.openxmlformats.org/officeDocument/2006/relationships/image" Target="../media/image545.png"/><Relationship Id="rId4" Type="http://schemas.openxmlformats.org/officeDocument/2006/relationships/customXml" Target="../ink/ink354.xml"/><Relationship Id="rId180" Type="http://schemas.openxmlformats.org/officeDocument/2006/relationships/customXml" Target="../ink/ink442.xml"/><Relationship Id="rId215" Type="http://schemas.openxmlformats.org/officeDocument/2006/relationships/image" Target="../media/image454.png"/><Relationship Id="rId236" Type="http://schemas.openxmlformats.org/officeDocument/2006/relationships/customXml" Target="../ink/ink470.xml"/><Relationship Id="rId257" Type="http://schemas.openxmlformats.org/officeDocument/2006/relationships/image" Target="../media/image475.png"/><Relationship Id="rId278" Type="http://schemas.openxmlformats.org/officeDocument/2006/relationships/customXml" Target="../ink/ink491.xml"/><Relationship Id="rId401" Type="http://schemas.openxmlformats.org/officeDocument/2006/relationships/image" Target="../media/image547.png"/><Relationship Id="rId422" Type="http://schemas.openxmlformats.org/officeDocument/2006/relationships/customXml" Target="../ink/ink563.xml"/><Relationship Id="rId303" Type="http://schemas.openxmlformats.org/officeDocument/2006/relationships/image" Target="../media/image498.png"/><Relationship Id="rId42" Type="http://schemas.openxmlformats.org/officeDocument/2006/relationships/customXml" Target="../ink/ink373.xml"/><Relationship Id="rId84" Type="http://schemas.openxmlformats.org/officeDocument/2006/relationships/customXml" Target="../ink/ink394.xml"/><Relationship Id="rId138" Type="http://schemas.openxmlformats.org/officeDocument/2006/relationships/customXml" Target="../ink/ink421.xml"/><Relationship Id="rId345" Type="http://schemas.openxmlformats.org/officeDocument/2006/relationships/image" Target="../media/image519.png"/><Relationship Id="rId387" Type="http://schemas.openxmlformats.org/officeDocument/2006/relationships/image" Target="../media/image540.png"/><Relationship Id="rId191" Type="http://schemas.openxmlformats.org/officeDocument/2006/relationships/image" Target="../media/image442.png"/><Relationship Id="rId205" Type="http://schemas.openxmlformats.org/officeDocument/2006/relationships/image" Target="../media/image449.png"/><Relationship Id="rId247" Type="http://schemas.openxmlformats.org/officeDocument/2006/relationships/image" Target="../media/image470.png"/><Relationship Id="rId412" Type="http://schemas.openxmlformats.org/officeDocument/2006/relationships/customXml" Target="../ink/ink558.xml"/><Relationship Id="rId107" Type="http://schemas.openxmlformats.org/officeDocument/2006/relationships/image" Target="../media/image401.png"/><Relationship Id="rId289" Type="http://schemas.openxmlformats.org/officeDocument/2006/relationships/image" Target="../media/image491.png"/><Relationship Id="rId11" Type="http://schemas.openxmlformats.org/officeDocument/2006/relationships/image" Target="../media/image353.png"/><Relationship Id="rId53" Type="http://schemas.openxmlformats.org/officeDocument/2006/relationships/image" Target="../media/image374.png"/><Relationship Id="rId149" Type="http://schemas.openxmlformats.org/officeDocument/2006/relationships/image" Target="../media/image421.png"/><Relationship Id="rId314" Type="http://schemas.openxmlformats.org/officeDocument/2006/relationships/customXml" Target="../ink/ink509.xml"/><Relationship Id="rId356" Type="http://schemas.openxmlformats.org/officeDocument/2006/relationships/customXml" Target="../ink/ink530.xml"/><Relationship Id="rId398" Type="http://schemas.openxmlformats.org/officeDocument/2006/relationships/customXml" Target="../ink/ink551.xml"/><Relationship Id="rId95" Type="http://schemas.openxmlformats.org/officeDocument/2006/relationships/image" Target="../media/image395.png"/><Relationship Id="rId160" Type="http://schemas.openxmlformats.org/officeDocument/2006/relationships/customXml" Target="../ink/ink432.xml"/><Relationship Id="rId216" Type="http://schemas.openxmlformats.org/officeDocument/2006/relationships/customXml" Target="../ink/ink460.xml"/><Relationship Id="rId423" Type="http://schemas.openxmlformats.org/officeDocument/2006/relationships/image" Target="../media/image558.png"/><Relationship Id="rId258" Type="http://schemas.openxmlformats.org/officeDocument/2006/relationships/customXml" Target="../ink/ink481.xml"/><Relationship Id="rId22" Type="http://schemas.openxmlformats.org/officeDocument/2006/relationships/customXml" Target="../ink/ink363.xml"/><Relationship Id="rId64" Type="http://schemas.openxmlformats.org/officeDocument/2006/relationships/customXml" Target="../ink/ink384.xml"/><Relationship Id="rId118" Type="http://schemas.openxmlformats.org/officeDocument/2006/relationships/customXml" Target="../ink/ink411.xml"/><Relationship Id="rId325" Type="http://schemas.openxmlformats.org/officeDocument/2006/relationships/image" Target="../media/image509.png"/><Relationship Id="rId367" Type="http://schemas.openxmlformats.org/officeDocument/2006/relationships/image" Target="../media/image530.png"/><Relationship Id="rId171" Type="http://schemas.openxmlformats.org/officeDocument/2006/relationships/image" Target="../media/image432.png"/><Relationship Id="rId227" Type="http://schemas.openxmlformats.org/officeDocument/2006/relationships/image" Target="../media/image460.png"/><Relationship Id="rId269" Type="http://schemas.openxmlformats.org/officeDocument/2006/relationships/image" Target="../media/image481.png"/><Relationship Id="rId434" Type="http://schemas.openxmlformats.org/officeDocument/2006/relationships/customXml" Target="../ink/ink569.xml"/><Relationship Id="rId33" Type="http://schemas.openxmlformats.org/officeDocument/2006/relationships/image" Target="../media/image364.png"/><Relationship Id="rId129" Type="http://schemas.openxmlformats.org/officeDocument/2006/relationships/image" Target="../media/image173.png"/><Relationship Id="rId280" Type="http://schemas.openxmlformats.org/officeDocument/2006/relationships/customXml" Target="../ink/ink492.xml"/><Relationship Id="rId336" Type="http://schemas.openxmlformats.org/officeDocument/2006/relationships/customXml" Target="../ink/ink520.xml"/><Relationship Id="rId75" Type="http://schemas.openxmlformats.org/officeDocument/2006/relationships/image" Target="../media/image385.png"/><Relationship Id="rId140" Type="http://schemas.openxmlformats.org/officeDocument/2006/relationships/customXml" Target="../ink/ink422.xml"/><Relationship Id="rId182" Type="http://schemas.openxmlformats.org/officeDocument/2006/relationships/customXml" Target="../ink/ink443.xml"/><Relationship Id="rId378" Type="http://schemas.openxmlformats.org/officeDocument/2006/relationships/customXml" Target="../ink/ink541.xml"/><Relationship Id="rId403" Type="http://schemas.openxmlformats.org/officeDocument/2006/relationships/image" Target="../media/image548.png"/><Relationship Id="rId6" Type="http://schemas.openxmlformats.org/officeDocument/2006/relationships/customXml" Target="../ink/ink355.xml"/><Relationship Id="rId238" Type="http://schemas.openxmlformats.org/officeDocument/2006/relationships/customXml" Target="../ink/ink471.xml"/><Relationship Id="rId291" Type="http://schemas.openxmlformats.org/officeDocument/2006/relationships/image" Target="../media/image492.png"/><Relationship Id="rId305" Type="http://schemas.openxmlformats.org/officeDocument/2006/relationships/image" Target="../media/image499.png"/><Relationship Id="rId347" Type="http://schemas.openxmlformats.org/officeDocument/2006/relationships/image" Target="../media/image520.png"/><Relationship Id="rId44" Type="http://schemas.openxmlformats.org/officeDocument/2006/relationships/customXml" Target="../ink/ink374.xml"/><Relationship Id="rId86" Type="http://schemas.openxmlformats.org/officeDocument/2006/relationships/customXml" Target="../ink/ink395.xml"/><Relationship Id="rId151" Type="http://schemas.openxmlformats.org/officeDocument/2006/relationships/image" Target="../media/image422.png"/><Relationship Id="rId389" Type="http://schemas.openxmlformats.org/officeDocument/2006/relationships/image" Target="../media/image541.png"/><Relationship Id="rId193" Type="http://schemas.openxmlformats.org/officeDocument/2006/relationships/image" Target="../media/image443.png"/><Relationship Id="rId207" Type="http://schemas.openxmlformats.org/officeDocument/2006/relationships/image" Target="../media/image450.png"/><Relationship Id="rId249" Type="http://schemas.openxmlformats.org/officeDocument/2006/relationships/image" Target="../media/image471.png"/><Relationship Id="rId414" Type="http://schemas.openxmlformats.org/officeDocument/2006/relationships/customXml" Target="../ink/ink559.xml"/><Relationship Id="rId13" Type="http://schemas.openxmlformats.org/officeDocument/2006/relationships/image" Target="../media/image354.png"/><Relationship Id="rId109" Type="http://schemas.openxmlformats.org/officeDocument/2006/relationships/image" Target="../media/image402.png"/><Relationship Id="rId260" Type="http://schemas.openxmlformats.org/officeDocument/2006/relationships/customXml" Target="../ink/ink482.xml"/><Relationship Id="rId316" Type="http://schemas.openxmlformats.org/officeDocument/2006/relationships/customXml" Target="../ink/ink510.xml"/><Relationship Id="rId55" Type="http://schemas.openxmlformats.org/officeDocument/2006/relationships/image" Target="../media/image375.png"/><Relationship Id="rId97" Type="http://schemas.openxmlformats.org/officeDocument/2006/relationships/image" Target="../media/image396.png"/><Relationship Id="rId120" Type="http://schemas.openxmlformats.org/officeDocument/2006/relationships/customXml" Target="../ink/ink412.xml"/><Relationship Id="rId358" Type="http://schemas.openxmlformats.org/officeDocument/2006/relationships/customXml" Target="../ink/ink531.xml"/><Relationship Id="rId162" Type="http://schemas.openxmlformats.org/officeDocument/2006/relationships/customXml" Target="../ink/ink433.xml"/><Relationship Id="rId218" Type="http://schemas.openxmlformats.org/officeDocument/2006/relationships/customXml" Target="../ink/ink461.xml"/><Relationship Id="rId425" Type="http://schemas.openxmlformats.org/officeDocument/2006/relationships/image" Target="../media/image559.png"/><Relationship Id="rId271" Type="http://schemas.openxmlformats.org/officeDocument/2006/relationships/image" Target="../media/image482.png"/><Relationship Id="rId24" Type="http://schemas.openxmlformats.org/officeDocument/2006/relationships/customXml" Target="../ink/ink364.xml"/><Relationship Id="rId66" Type="http://schemas.openxmlformats.org/officeDocument/2006/relationships/customXml" Target="../ink/ink385.xml"/><Relationship Id="rId131" Type="http://schemas.openxmlformats.org/officeDocument/2006/relationships/image" Target="../media/image412.png"/><Relationship Id="rId327" Type="http://schemas.openxmlformats.org/officeDocument/2006/relationships/image" Target="../media/image510.png"/><Relationship Id="rId369" Type="http://schemas.openxmlformats.org/officeDocument/2006/relationships/image" Target="../media/image531.png"/><Relationship Id="rId173" Type="http://schemas.openxmlformats.org/officeDocument/2006/relationships/image" Target="../media/image433.png"/><Relationship Id="rId229" Type="http://schemas.openxmlformats.org/officeDocument/2006/relationships/image" Target="../media/image461.png"/><Relationship Id="rId380" Type="http://schemas.openxmlformats.org/officeDocument/2006/relationships/customXml" Target="../ink/ink542.xml"/><Relationship Id="rId436" Type="http://schemas.openxmlformats.org/officeDocument/2006/relationships/customXml" Target="../ink/ink570.xml"/><Relationship Id="rId240" Type="http://schemas.openxmlformats.org/officeDocument/2006/relationships/customXml" Target="../ink/ink472.xml"/><Relationship Id="rId35" Type="http://schemas.openxmlformats.org/officeDocument/2006/relationships/image" Target="../media/image365.png"/><Relationship Id="rId77" Type="http://schemas.openxmlformats.org/officeDocument/2006/relationships/image" Target="../media/image386.png"/><Relationship Id="rId100" Type="http://schemas.openxmlformats.org/officeDocument/2006/relationships/customXml" Target="../ink/ink402.xml"/><Relationship Id="rId282" Type="http://schemas.openxmlformats.org/officeDocument/2006/relationships/customXml" Target="../ink/ink493.xml"/><Relationship Id="rId338" Type="http://schemas.openxmlformats.org/officeDocument/2006/relationships/customXml" Target="../ink/ink521.xml"/><Relationship Id="rId8" Type="http://schemas.openxmlformats.org/officeDocument/2006/relationships/customXml" Target="../ink/ink356.xml"/><Relationship Id="rId142" Type="http://schemas.openxmlformats.org/officeDocument/2006/relationships/customXml" Target="../ink/ink423.xml"/><Relationship Id="rId184" Type="http://schemas.openxmlformats.org/officeDocument/2006/relationships/customXml" Target="../ink/ink444.xml"/><Relationship Id="rId391" Type="http://schemas.openxmlformats.org/officeDocument/2006/relationships/image" Target="../media/image542.png"/><Relationship Id="rId405" Type="http://schemas.openxmlformats.org/officeDocument/2006/relationships/image" Target="../media/image549.png"/><Relationship Id="rId251" Type="http://schemas.openxmlformats.org/officeDocument/2006/relationships/image" Target="../media/image472.png"/><Relationship Id="rId46" Type="http://schemas.openxmlformats.org/officeDocument/2006/relationships/customXml" Target="../ink/ink375.xml"/><Relationship Id="rId293" Type="http://schemas.openxmlformats.org/officeDocument/2006/relationships/image" Target="../media/image493.png"/><Relationship Id="rId307" Type="http://schemas.openxmlformats.org/officeDocument/2006/relationships/image" Target="../media/image500.png"/><Relationship Id="rId349" Type="http://schemas.openxmlformats.org/officeDocument/2006/relationships/image" Target="../media/image521.png"/><Relationship Id="rId88" Type="http://schemas.openxmlformats.org/officeDocument/2006/relationships/customXml" Target="../ink/ink396.xml"/><Relationship Id="rId111" Type="http://schemas.openxmlformats.org/officeDocument/2006/relationships/image" Target="../media/image403.png"/><Relationship Id="rId153" Type="http://schemas.openxmlformats.org/officeDocument/2006/relationships/image" Target="../media/image423.png"/><Relationship Id="rId195" Type="http://schemas.openxmlformats.org/officeDocument/2006/relationships/image" Target="../media/image444.png"/><Relationship Id="rId209" Type="http://schemas.openxmlformats.org/officeDocument/2006/relationships/image" Target="../media/image451.png"/><Relationship Id="rId360" Type="http://schemas.openxmlformats.org/officeDocument/2006/relationships/customXml" Target="../ink/ink532.xml"/><Relationship Id="rId416" Type="http://schemas.openxmlformats.org/officeDocument/2006/relationships/customXml" Target="../ink/ink560.xml"/><Relationship Id="rId220" Type="http://schemas.openxmlformats.org/officeDocument/2006/relationships/customXml" Target="../ink/ink462.xml"/><Relationship Id="rId15" Type="http://schemas.openxmlformats.org/officeDocument/2006/relationships/image" Target="../media/image355.png"/><Relationship Id="rId57" Type="http://schemas.openxmlformats.org/officeDocument/2006/relationships/image" Target="../media/image376.png"/><Relationship Id="rId262" Type="http://schemas.openxmlformats.org/officeDocument/2006/relationships/customXml" Target="../ink/ink483.xml"/><Relationship Id="rId318" Type="http://schemas.openxmlformats.org/officeDocument/2006/relationships/customXml" Target="../ink/ink511.xml"/><Relationship Id="rId99" Type="http://schemas.openxmlformats.org/officeDocument/2006/relationships/image" Target="../media/image397.png"/><Relationship Id="rId122" Type="http://schemas.openxmlformats.org/officeDocument/2006/relationships/customXml" Target="../ink/ink413.xml"/><Relationship Id="rId164" Type="http://schemas.openxmlformats.org/officeDocument/2006/relationships/customXml" Target="../ink/ink434.xml"/><Relationship Id="rId371" Type="http://schemas.openxmlformats.org/officeDocument/2006/relationships/image" Target="../media/image532.png"/><Relationship Id="rId427" Type="http://schemas.openxmlformats.org/officeDocument/2006/relationships/image" Target="../media/image560.png"/><Relationship Id="rId26" Type="http://schemas.openxmlformats.org/officeDocument/2006/relationships/customXml" Target="../ink/ink365.xml"/><Relationship Id="rId231" Type="http://schemas.openxmlformats.org/officeDocument/2006/relationships/image" Target="../media/image462.png"/><Relationship Id="rId273" Type="http://schemas.openxmlformats.org/officeDocument/2006/relationships/image" Target="../media/image483.png"/><Relationship Id="rId329" Type="http://schemas.openxmlformats.org/officeDocument/2006/relationships/image" Target="../media/image511.png"/><Relationship Id="rId68" Type="http://schemas.openxmlformats.org/officeDocument/2006/relationships/customXml" Target="../ink/ink386.xml"/><Relationship Id="rId133" Type="http://schemas.openxmlformats.org/officeDocument/2006/relationships/image" Target="../media/image413.png"/><Relationship Id="rId175" Type="http://schemas.openxmlformats.org/officeDocument/2006/relationships/image" Target="../media/image434.png"/><Relationship Id="rId340" Type="http://schemas.openxmlformats.org/officeDocument/2006/relationships/customXml" Target="../ink/ink522.xml"/><Relationship Id="rId200" Type="http://schemas.openxmlformats.org/officeDocument/2006/relationships/customXml" Target="../ink/ink452.xml"/><Relationship Id="rId382" Type="http://schemas.openxmlformats.org/officeDocument/2006/relationships/customXml" Target="../ink/ink543.xml"/><Relationship Id="rId438" Type="http://schemas.openxmlformats.org/officeDocument/2006/relationships/customXml" Target="../ink/ink571.xml"/><Relationship Id="rId242" Type="http://schemas.openxmlformats.org/officeDocument/2006/relationships/customXml" Target="../ink/ink473.xml"/><Relationship Id="rId284" Type="http://schemas.openxmlformats.org/officeDocument/2006/relationships/customXml" Target="../ink/ink494.xml"/><Relationship Id="rId37" Type="http://schemas.openxmlformats.org/officeDocument/2006/relationships/image" Target="../media/image366.png"/><Relationship Id="rId79" Type="http://schemas.openxmlformats.org/officeDocument/2006/relationships/image" Target="../media/image387.png"/><Relationship Id="rId102" Type="http://schemas.openxmlformats.org/officeDocument/2006/relationships/customXml" Target="../ink/ink403.xml"/><Relationship Id="rId144" Type="http://schemas.openxmlformats.org/officeDocument/2006/relationships/customXml" Target="../ink/ink424.xml"/><Relationship Id="rId90" Type="http://schemas.openxmlformats.org/officeDocument/2006/relationships/customXml" Target="../ink/ink397.xml"/><Relationship Id="rId186" Type="http://schemas.openxmlformats.org/officeDocument/2006/relationships/customXml" Target="../ink/ink445.xml"/><Relationship Id="rId351" Type="http://schemas.openxmlformats.org/officeDocument/2006/relationships/image" Target="../media/image522.png"/><Relationship Id="rId393" Type="http://schemas.openxmlformats.org/officeDocument/2006/relationships/image" Target="../media/image543.png"/><Relationship Id="rId407" Type="http://schemas.openxmlformats.org/officeDocument/2006/relationships/image" Target="../media/image550.png"/><Relationship Id="rId211" Type="http://schemas.openxmlformats.org/officeDocument/2006/relationships/image" Target="../media/image452.png"/><Relationship Id="rId253" Type="http://schemas.openxmlformats.org/officeDocument/2006/relationships/image" Target="../media/image473.png"/><Relationship Id="rId295" Type="http://schemas.openxmlformats.org/officeDocument/2006/relationships/image" Target="../media/image494.png"/><Relationship Id="rId309" Type="http://schemas.openxmlformats.org/officeDocument/2006/relationships/image" Target="../media/image501.png"/><Relationship Id="rId48" Type="http://schemas.openxmlformats.org/officeDocument/2006/relationships/customXml" Target="../ink/ink376.xml"/><Relationship Id="rId113" Type="http://schemas.openxmlformats.org/officeDocument/2006/relationships/image" Target="../media/image404.png"/><Relationship Id="rId320" Type="http://schemas.openxmlformats.org/officeDocument/2006/relationships/customXml" Target="../ink/ink512.xml"/><Relationship Id="rId155" Type="http://schemas.openxmlformats.org/officeDocument/2006/relationships/image" Target="../media/image424.png"/><Relationship Id="rId197" Type="http://schemas.openxmlformats.org/officeDocument/2006/relationships/image" Target="../media/image445.png"/><Relationship Id="rId362" Type="http://schemas.openxmlformats.org/officeDocument/2006/relationships/customXml" Target="../ink/ink533.xml"/><Relationship Id="rId418" Type="http://schemas.openxmlformats.org/officeDocument/2006/relationships/customXml" Target="../ink/ink561.xml"/><Relationship Id="rId222" Type="http://schemas.openxmlformats.org/officeDocument/2006/relationships/customXml" Target="../ink/ink463.xml"/><Relationship Id="rId264" Type="http://schemas.openxmlformats.org/officeDocument/2006/relationships/customXml" Target="../ink/ink484.xml"/><Relationship Id="rId17" Type="http://schemas.openxmlformats.org/officeDocument/2006/relationships/image" Target="../media/image356.png"/><Relationship Id="rId59" Type="http://schemas.openxmlformats.org/officeDocument/2006/relationships/image" Target="../media/image377.png"/><Relationship Id="rId124" Type="http://schemas.openxmlformats.org/officeDocument/2006/relationships/customXml" Target="../ink/ink414.xml"/><Relationship Id="rId70" Type="http://schemas.openxmlformats.org/officeDocument/2006/relationships/customXml" Target="../ink/ink387.xml"/><Relationship Id="rId166" Type="http://schemas.openxmlformats.org/officeDocument/2006/relationships/customXml" Target="../ink/ink435.xml"/><Relationship Id="rId331" Type="http://schemas.openxmlformats.org/officeDocument/2006/relationships/image" Target="../media/image512.png"/><Relationship Id="rId373" Type="http://schemas.openxmlformats.org/officeDocument/2006/relationships/image" Target="../media/image533.png"/><Relationship Id="rId429" Type="http://schemas.openxmlformats.org/officeDocument/2006/relationships/image" Target="../media/image561.png"/><Relationship Id="rId1" Type="http://schemas.openxmlformats.org/officeDocument/2006/relationships/slideLayout" Target="../slideLayouts/slideLayout7.xml"/><Relationship Id="rId233" Type="http://schemas.openxmlformats.org/officeDocument/2006/relationships/image" Target="../media/image463.png"/><Relationship Id="rId28" Type="http://schemas.openxmlformats.org/officeDocument/2006/relationships/customXml" Target="../ink/ink366.xml"/><Relationship Id="rId275" Type="http://schemas.openxmlformats.org/officeDocument/2006/relationships/image" Target="../media/image484.png"/><Relationship Id="rId300" Type="http://schemas.openxmlformats.org/officeDocument/2006/relationships/customXml" Target="../ink/ink502.xml"/></Relationships>
</file>

<file path=ppt/slides/_rels/slide12.xml.rels><?xml version="1.0" encoding="UTF-8" standalone="yes"?>
<Relationships xmlns="http://schemas.openxmlformats.org/package/2006/relationships"><Relationship Id="rId8" Type="http://schemas.openxmlformats.org/officeDocument/2006/relationships/image" Target="../media/image569.png"/><Relationship Id="rId3" Type="http://schemas.openxmlformats.org/officeDocument/2006/relationships/customXml" Target="../ink/ink572.xml"/><Relationship Id="rId7" Type="http://schemas.openxmlformats.org/officeDocument/2006/relationships/customXml" Target="../ink/ink57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8.png"/><Relationship Id="rId5" Type="http://schemas.openxmlformats.org/officeDocument/2006/relationships/customXml" Target="../ink/ink573.xml"/><Relationship Id="rId10" Type="http://schemas.openxmlformats.org/officeDocument/2006/relationships/image" Target="../media/image570.png"/><Relationship Id="rId4" Type="http://schemas.openxmlformats.org/officeDocument/2006/relationships/image" Target="../media/image567.png"/><Relationship Id="rId9" Type="http://schemas.openxmlformats.org/officeDocument/2006/relationships/customXml" Target="../ink/ink575.xml"/></Relationships>
</file>

<file path=ppt/slides/_rels/slide13.xml.rels><?xml version="1.0" encoding="UTF-8" standalone="yes"?>
<Relationships xmlns="http://schemas.openxmlformats.org/package/2006/relationships"><Relationship Id="rId8" Type="http://schemas.openxmlformats.org/officeDocument/2006/relationships/image" Target="../media/image573.png"/><Relationship Id="rId3" Type="http://schemas.openxmlformats.org/officeDocument/2006/relationships/customXml" Target="../ink/ink576.xml"/><Relationship Id="rId7" Type="http://schemas.openxmlformats.org/officeDocument/2006/relationships/customXml" Target="../ink/ink57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72.png"/><Relationship Id="rId5" Type="http://schemas.openxmlformats.org/officeDocument/2006/relationships/customXml" Target="../ink/ink577.xml"/><Relationship Id="rId10" Type="http://schemas.openxmlformats.org/officeDocument/2006/relationships/image" Target="../media/image574.png"/><Relationship Id="rId4" Type="http://schemas.openxmlformats.org/officeDocument/2006/relationships/image" Target="../media/image571.png"/><Relationship Id="rId9" Type="http://schemas.openxmlformats.org/officeDocument/2006/relationships/customXml" Target="../ink/ink579.xml"/></Relationships>
</file>

<file path=ppt/slides/_rels/slide14.xml.rels><?xml version="1.0" encoding="UTF-8" standalone="yes"?>
<Relationships xmlns="http://schemas.openxmlformats.org/package/2006/relationships"><Relationship Id="rId8" Type="http://schemas.openxmlformats.org/officeDocument/2006/relationships/image" Target="../media/image577.png"/><Relationship Id="rId13" Type="http://schemas.openxmlformats.org/officeDocument/2006/relationships/customXml" Target="../ink/ink584.xml"/><Relationship Id="rId18" Type="http://schemas.openxmlformats.org/officeDocument/2006/relationships/image" Target="../media/image582.png"/><Relationship Id="rId26" Type="http://schemas.openxmlformats.org/officeDocument/2006/relationships/image" Target="../media/image586.png"/><Relationship Id="rId3" Type="http://schemas.openxmlformats.org/officeDocument/2006/relationships/image" Target="NULL"/><Relationship Id="rId21" Type="http://schemas.openxmlformats.org/officeDocument/2006/relationships/customXml" Target="../ink/ink588.xml"/><Relationship Id="rId7" Type="http://schemas.openxmlformats.org/officeDocument/2006/relationships/customXml" Target="../ink/ink581.xml"/><Relationship Id="rId12" Type="http://schemas.openxmlformats.org/officeDocument/2006/relationships/image" Target="../media/image579.png"/><Relationship Id="rId17" Type="http://schemas.openxmlformats.org/officeDocument/2006/relationships/customXml" Target="../ink/ink586.xml"/><Relationship Id="rId25" Type="http://schemas.openxmlformats.org/officeDocument/2006/relationships/customXml" Target="../ink/ink590.xml"/><Relationship Id="rId2" Type="http://schemas.openxmlformats.org/officeDocument/2006/relationships/notesSlide" Target="../notesSlides/notesSlide14.xml"/><Relationship Id="rId16" Type="http://schemas.openxmlformats.org/officeDocument/2006/relationships/image" Target="../media/image581.png"/><Relationship Id="rId20" Type="http://schemas.openxmlformats.org/officeDocument/2006/relationships/image" Target="../media/image583.png"/><Relationship Id="rId29" Type="http://schemas.openxmlformats.org/officeDocument/2006/relationships/customXml" Target="../ink/ink592.xml"/><Relationship Id="rId1" Type="http://schemas.openxmlformats.org/officeDocument/2006/relationships/slideLayout" Target="../slideLayouts/slideLayout7.xml"/><Relationship Id="rId6" Type="http://schemas.openxmlformats.org/officeDocument/2006/relationships/image" Target="../media/image576.png"/><Relationship Id="rId11" Type="http://schemas.openxmlformats.org/officeDocument/2006/relationships/customXml" Target="../ink/ink583.xml"/><Relationship Id="rId24" Type="http://schemas.openxmlformats.org/officeDocument/2006/relationships/image" Target="../media/image585.png"/><Relationship Id="rId5" Type="http://schemas.openxmlformats.org/officeDocument/2006/relationships/customXml" Target="../ink/ink580.xml"/><Relationship Id="rId15" Type="http://schemas.openxmlformats.org/officeDocument/2006/relationships/customXml" Target="../ink/ink585.xml"/><Relationship Id="rId23" Type="http://schemas.openxmlformats.org/officeDocument/2006/relationships/customXml" Target="../ink/ink589.xml"/><Relationship Id="rId28" Type="http://schemas.openxmlformats.org/officeDocument/2006/relationships/image" Target="../media/image587.png"/><Relationship Id="rId10" Type="http://schemas.openxmlformats.org/officeDocument/2006/relationships/image" Target="../media/image578.png"/><Relationship Id="rId19" Type="http://schemas.openxmlformats.org/officeDocument/2006/relationships/customXml" Target="../ink/ink587.xml"/><Relationship Id="rId4" Type="http://schemas.openxmlformats.org/officeDocument/2006/relationships/image" Target="../media/image575.emf"/><Relationship Id="rId9" Type="http://schemas.openxmlformats.org/officeDocument/2006/relationships/customXml" Target="../ink/ink582.xml"/><Relationship Id="rId14" Type="http://schemas.openxmlformats.org/officeDocument/2006/relationships/image" Target="../media/image580.png"/><Relationship Id="rId22" Type="http://schemas.openxmlformats.org/officeDocument/2006/relationships/image" Target="../media/image584.png"/><Relationship Id="rId27" Type="http://schemas.openxmlformats.org/officeDocument/2006/relationships/customXml" Target="../ink/ink591.xml"/><Relationship Id="rId30" Type="http://schemas.openxmlformats.org/officeDocument/2006/relationships/image" Target="../media/image588.png"/></Relationships>
</file>

<file path=ppt/slides/_rels/slide15.xml.rels><?xml version="1.0" encoding="UTF-8" standalone="yes"?>
<Relationships xmlns="http://schemas.openxmlformats.org/package/2006/relationships"><Relationship Id="rId26" Type="http://schemas.openxmlformats.org/officeDocument/2006/relationships/image" Target="../media/image600.png"/><Relationship Id="rId117" Type="http://schemas.openxmlformats.org/officeDocument/2006/relationships/customXml" Target="../ink/ink650.xml"/><Relationship Id="rId21" Type="http://schemas.openxmlformats.org/officeDocument/2006/relationships/customXml" Target="../ink/ink602.xml"/><Relationship Id="rId42" Type="http://schemas.openxmlformats.org/officeDocument/2006/relationships/image" Target="../media/image608.png"/><Relationship Id="rId47" Type="http://schemas.openxmlformats.org/officeDocument/2006/relationships/customXml" Target="../ink/ink615.xml"/><Relationship Id="rId63" Type="http://schemas.openxmlformats.org/officeDocument/2006/relationships/customXml" Target="../ink/ink623.xml"/><Relationship Id="rId68" Type="http://schemas.openxmlformats.org/officeDocument/2006/relationships/image" Target="../media/image621.png"/><Relationship Id="rId84" Type="http://schemas.openxmlformats.org/officeDocument/2006/relationships/image" Target="../media/image629.png"/><Relationship Id="rId89" Type="http://schemas.openxmlformats.org/officeDocument/2006/relationships/customXml" Target="../ink/ink636.xml"/><Relationship Id="rId112" Type="http://schemas.openxmlformats.org/officeDocument/2006/relationships/image" Target="../media/image643.png"/><Relationship Id="rId16" Type="http://schemas.openxmlformats.org/officeDocument/2006/relationships/image" Target="../media/image595.png"/><Relationship Id="rId107" Type="http://schemas.openxmlformats.org/officeDocument/2006/relationships/customXml" Target="../ink/ink645.xml"/><Relationship Id="rId11" Type="http://schemas.openxmlformats.org/officeDocument/2006/relationships/customXml" Target="../ink/ink597.xml"/><Relationship Id="rId32" Type="http://schemas.openxmlformats.org/officeDocument/2006/relationships/image" Target="../media/image603.png"/><Relationship Id="rId37" Type="http://schemas.openxmlformats.org/officeDocument/2006/relationships/customXml" Target="../ink/ink610.xml"/><Relationship Id="rId53" Type="http://schemas.openxmlformats.org/officeDocument/2006/relationships/customXml" Target="../ink/ink618.xml"/><Relationship Id="rId58" Type="http://schemas.openxmlformats.org/officeDocument/2006/relationships/image" Target="../media/image616.png"/><Relationship Id="rId74" Type="http://schemas.openxmlformats.org/officeDocument/2006/relationships/image" Target="../media/image624.png"/><Relationship Id="rId79" Type="http://schemas.openxmlformats.org/officeDocument/2006/relationships/customXml" Target="../ink/ink631.xml"/><Relationship Id="rId102" Type="http://schemas.openxmlformats.org/officeDocument/2006/relationships/image" Target="../media/image638.png"/><Relationship Id="rId5" Type="http://schemas.openxmlformats.org/officeDocument/2006/relationships/customXml" Target="../ink/ink594.xml"/><Relationship Id="rId90" Type="http://schemas.openxmlformats.org/officeDocument/2006/relationships/image" Target="../media/image632.png"/><Relationship Id="rId95" Type="http://schemas.openxmlformats.org/officeDocument/2006/relationships/customXml" Target="../ink/ink639.xml"/><Relationship Id="rId22" Type="http://schemas.openxmlformats.org/officeDocument/2006/relationships/image" Target="../media/image598.png"/><Relationship Id="rId27" Type="http://schemas.openxmlformats.org/officeDocument/2006/relationships/customXml" Target="../ink/ink605.xml"/><Relationship Id="rId43" Type="http://schemas.openxmlformats.org/officeDocument/2006/relationships/customXml" Target="../ink/ink613.xml"/><Relationship Id="rId48" Type="http://schemas.openxmlformats.org/officeDocument/2006/relationships/image" Target="../media/image611.png"/><Relationship Id="rId64" Type="http://schemas.openxmlformats.org/officeDocument/2006/relationships/image" Target="../media/image619.png"/><Relationship Id="rId69" Type="http://schemas.openxmlformats.org/officeDocument/2006/relationships/customXml" Target="../ink/ink626.xml"/><Relationship Id="rId113" Type="http://schemas.openxmlformats.org/officeDocument/2006/relationships/customXml" Target="../ink/ink648.xml"/><Relationship Id="rId118" Type="http://schemas.openxmlformats.org/officeDocument/2006/relationships/image" Target="../media/image646.png"/><Relationship Id="rId80" Type="http://schemas.openxmlformats.org/officeDocument/2006/relationships/image" Target="../media/image627.png"/><Relationship Id="rId85" Type="http://schemas.openxmlformats.org/officeDocument/2006/relationships/customXml" Target="../ink/ink634.xml"/><Relationship Id="rId12" Type="http://schemas.openxmlformats.org/officeDocument/2006/relationships/image" Target="../media/image593.png"/><Relationship Id="rId17" Type="http://schemas.openxmlformats.org/officeDocument/2006/relationships/customXml" Target="../ink/ink600.xml"/><Relationship Id="rId33" Type="http://schemas.openxmlformats.org/officeDocument/2006/relationships/customXml" Target="../ink/ink608.xml"/><Relationship Id="rId38" Type="http://schemas.openxmlformats.org/officeDocument/2006/relationships/image" Target="../media/image606.png"/><Relationship Id="rId59" Type="http://schemas.openxmlformats.org/officeDocument/2006/relationships/customXml" Target="../ink/ink621.xml"/><Relationship Id="rId103" Type="http://schemas.openxmlformats.org/officeDocument/2006/relationships/customXml" Target="../ink/ink643.xml"/><Relationship Id="rId108" Type="http://schemas.openxmlformats.org/officeDocument/2006/relationships/image" Target="../media/image641.png"/><Relationship Id="rId54" Type="http://schemas.openxmlformats.org/officeDocument/2006/relationships/image" Target="../media/image614.png"/><Relationship Id="rId70" Type="http://schemas.openxmlformats.org/officeDocument/2006/relationships/image" Target="../media/image622.png"/><Relationship Id="rId75" Type="http://schemas.openxmlformats.org/officeDocument/2006/relationships/customXml" Target="../ink/ink629.xml"/><Relationship Id="rId91" Type="http://schemas.openxmlformats.org/officeDocument/2006/relationships/customXml" Target="../ink/ink637.xml"/><Relationship Id="rId96" Type="http://schemas.openxmlformats.org/officeDocument/2006/relationships/image" Target="../media/image635.png"/><Relationship Id="rId1" Type="http://schemas.openxmlformats.org/officeDocument/2006/relationships/slideLayout" Target="../slideLayouts/slideLayout7.xml"/><Relationship Id="rId6" Type="http://schemas.openxmlformats.org/officeDocument/2006/relationships/image" Target="../media/image590.png"/><Relationship Id="rId23" Type="http://schemas.openxmlformats.org/officeDocument/2006/relationships/customXml" Target="../ink/ink603.xml"/><Relationship Id="rId28" Type="http://schemas.openxmlformats.org/officeDocument/2006/relationships/image" Target="../media/image601.png"/><Relationship Id="rId49" Type="http://schemas.openxmlformats.org/officeDocument/2006/relationships/customXml" Target="../ink/ink616.xml"/><Relationship Id="rId114" Type="http://schemas.openxmlformats.org/officeDocument/2006/relationships/image" Target="../media/image644.png"/><Relationship Id="rId119" Type="http://schemas.openxmlformats.org/officeDocument/2006/relationships/customXml" Target="../ink/ink651.xml"/><Relationship Id="rId44" Type="http://schemas.openxmlformats.org/officeDocument/2006/relationships/image" Target="../media/image609.png"/><Relationship Id="rId60" Type="http://schemas.openxmlformats.org/officeDocument/2006/relationships/image" Target="../media/image617.png"/><Relationship Id="rId65" Type="http://schemas.openxmlformats.org/officeDocument/2006/relationships/customXml" Target="../ink/ink624.xml"/><Relationship Id="rId81" Type="http://schemas.openxmlformats.org/officeDocument/2006/relationships/customXml" Target="../ink/ink632.xml"/><Relationship Id="rId86" Type="http://schemas.openxmlformats.org/officeDocument/2006/relationships/image" Target="../media/image630.png"/><Relationship Id="rId4" Type="http://schemas.openxmlformats.org/officeDocument/2006/relationships/image" Target="../media/image589.png"/><Relationship Id="rId9" Type="http://schemas.openxmlformats.org/officeDocument/2006/relationships/customXml" Target="../ink/ink596.xml"/><Relationship Id="rId13" Type="http://schemas.openxmlformats.org/officeDocument/2006/relationships/customXml" Target="../ink/ink598.xml"/><Relationship Id="rId18" Type="http://schemas.openxmlformats.org/officeDocument/2006/relationships/image" Target="../media/image596.png"/><Relationship Id="rId39" Type="http://schemas.openxmlformats.org/officeDocument/2006/relationships/customXml" Target="../ink/ink611.xml"/><Relationship Id="rId109" Type="http://schemas.openxmlformats.org/officeDocument/2006/relationships/customXml" Target="../ink/ink646.xml"/><Relationship Id="rId34" Type="http://schemas.openxmlformats.org/officeDocument/2006/relationships/image" Target="../media/image604.png"/><Relationship Id="rId50" Type="http://schemas.openxmlformats.org/officeDocument/2006/relationships/image" Target="../media/image612.png"/><Relationship Id="rId55" Type="http://schemas.openxmlformats.org/officeDocument/2006/relationships/customXml" Target="../ink/ink619.xml"/><Relationship Id="rId76" Type="http://schemas.openxmlformats.org/officeDocument/2006/relationships/image" Target="../media/image625.png"/><Relationship Id="rId97" Type="http://schemas.openxmlformats.org/officeDocument/2006/relationships/customXml" Target="../ink/ink640.xml"/><Relationship Id="rId104" Type="http://schemas.openxmlformats.org/officeDocument/2006/relationships/image" Target="../media/image639.png"/><Relationship Id="rId120" Type="http://schemas.openxmlformats.org/officeDocument/2006/relationships/image" Target="../media/image647.png"/><Relationship Id="rId7" Type="http://schemas.openxmlformats.org/officeDocument/2006/relationships/customXml" Target="../ink/ink595.xml"/><Relationship Id="rId71" Type="http://schemas.openxmlformats.org/officeDocument/2006/relationships/customXml" Target="../ink/ink627.xml"/><Relationship Id="rId92" Type="http://schemas.openxmlformats.org/officeDocument/2006/relationships/image" Target="../media/image633.png"/><Relationship Id="rId2" Type="http://schemas.openxmlformats.org/officeDocument/2006/relationships/notesSlide" Target="../notesSlides/notesSlide15.xml"/><Relationship Id="rId29" Type="http://schemas.openxmlformats.org/officeDocument/2006/relationships/customXml" Target="../ink/ink606.xml"/><Relationship Id="rId24" Type="http://schemas.openxmlformats.org/officeDocument/2006/relationships/image" Target="../media/image599.png"/><Relationship Id="rId40" Type="http://schemas.openxmlformats.org/officeDocument/2006/relationships/image" Target="../media/image607.png"/><Relationship Id="rId45" Type="http://schemas.openxmlformats.org/officeDocument/2006/relationships/customXml" Target="../ink/ink614.xml"/><Relationship Id="rId66" Type="http://schemas.openxmlformats.org/officeDocument/2006/relationships/image" Target="../media/image620.png"/><Relationship Id="rId87" Type="http://schemas.openxmlformats.org/officeDocument/2006/relationships/customXml" Target="../ink/ink635.xml"/><Relationship Id="rId110" Type="http://schemas.openxmlformats.org/officeDocument/2006/relationships/image" Target="../media/image642.png"/><Relationship Id="rId115" Type="http://schemas.openxmlformats.org/officeDocument/2006/relationships/customXml" Target="../ink/ink649.xml"/><Relationship Id="rId61" Type="http://schemas.openxmlformats.org/officeDocument/2006/relationships/customXml" Target="../ink/ink622.xml"/><Relationship Id="rId82" Type="http://schemas.openxmlformats.org/officeDocument/2006/relationships/image" Target="../media/image628.png"/><Relationship Id="rId19" Type="http://schemas.openxmlformats.org/officeDocument/2006/relationships/customXml" Target="../ink/ink601.xml"/><Relationship Id="rId14" Type="http://schemas.openxmlformats.org/officeDocument/2006/relationships/image" Target="../media/image594.png"/><Relationship Id="rId30" Type="http://schemas.openxmlformats.org/officeDocument/2006/relationships/image" Target="../media/image602.png"/><Relationship Id="rId35" Type="http://schemas.openxmlformats.org/officeDocument/2006/relationships/customXml" Target="../ink/ink609.xml"/><Relationship Id="rId56" Type="http://schemas.openxmlformats.org/officeDocument/2006/relationships/image" Target="../media/image615.png"/><Relationship Id="rId77" Type="http://schemas.openxmlformats.org/officeDocument/2006/relationships/customXml" Target="../ink/ink630.xml"/><Relationship Id="rId100" Type="http://schemas.openxmlformats.org/officeDocument/2006/relationships/image" Target="../media/image637.png"/><Relationship Id="rId105" Type="http://schemas.openxmlformats.org/officeDocument/2006/relationships/customXml" Target="../ink/ink644.xml"/><Relationship Id="rId8" Type="http://schemas.openxmlformats.org/officeDocument/2006/relationships/image" Target="../media/image591.png"/><Relationship Id="rId51" Type="http://schemas.openxmlformats.org/officeDocument/2006/relationships/customXml" Target="../ink/ink617.xml"/><Relationship Id="rId72" Type="http://schemas.openxmlformats.org/officeDocument/2006/relationships/image" Target="../media/image623.png"/><Relationship Id="rId93" Type="http://schemas.openxmlformats.org/officeDocument/2006/relationships/customXml" Target="../ink/ink638.xml"/><Relationship Id="rId98" Type="http://schemas.openxmlformats.org/officeDocument/2006/relationships/image" Target="../media/image636.png"/><Relationship Id="rId121" Type="http://schemas.openxmlformats.org/officeDocument/2006/relationships/customXml" Target="../ink/ink652.xml"/><Relationship Id="rId3" Type="http://schemas.openxmlformats.org/officeDocument/2006/relationships/customXml" Target="../ink/ink593.xml"/><Relationship Id="rId25" Type="http://schemas.openxmlformats.org/officeDocument/2006/relationships/customXml" Target="../ink/ink604.xml"/><Relationship Id="rId46" Type="http://schemas.openxmlformats.org/officeDocument/2006/relationships/image" Target="../media/image610.png"/><Relationship Id="rId67" Type="http://schemas.openxmlformats.org/officeDocument/2006/relationships/customXml" Target="../ink/ink625.xml"/><Relationship Id="rId116" Type="http://schemas.openxmlformats.org/officeDocument/2006/relationships/image" Target="../media/image645.png"/><Relationship Id="rId20" Type="http://schemas.openxmlformats.org/officeDocument/2006/relationships/image" Target="../media/image597.png"/><Relationship Id="rId41" Type="http://schemas.openxmlformats.org/officeDocument/2006/relationships/customXml" Target="../ink/ink612.xml"/><Relationship Id="rId62" Type="http://schemas.openxmlformats.org/officeDocument/2006/relationships/image" Target="../media/image618.png"/><Relationship Id="rId83" Type="http://schemas.openxmlformats.org/officeDocument/2006/relationships/customXml" Target="../ink/ink633.xml"/><Relationship Id="rId88" Type="http://schemas.openxmlformats.org/officeDocument/2006/relationships/image" Target="../media/image631.png"/><Relationship Id="rId111" Type="http://schemas.openxmlformats.org/officeDocument/2006/relationships/customXml" Target="../ink/ink647.xml"/><Relationship Id="rId15" Type="http://schemas.openxmlformats.org/officeDocument/2006/relationships/customXml" Target="../ink/ink599.xml"/><Relationship Id="rId36" Type="http://schemas.openxmlformats.org/officeDocument/2006/relationships/image" Target="../media/image605.png"/><Relationship Id="rId57" Type="http://schemas.openxmlformats.org/officeDocument/2006/relationships/customXml" Target="../ink/ink620.xml"/><Relationship Id="rId106" Type="http://schemas.openxmlformats.org/officeDocument/2006/relationships/image" Target="../media/image640.png"/><Relationship Id="rId10" Type="http://schemas.openxmlformats.org/officeDocument/2006/relationships/image" Target="../media/image592.png"/><Relationship Id="rId31" Type="http://schemas.openxmlformats.org/officeDocument/2006/relationships/customXml" Target="../ink/ink607.xml"/><Relationship Id="rId52" Type="http://schemas.openxmlformats.org/officeDocument/2006/relationships/image" Target="../media/image613.png"/><Relationship Id="rId73" Type="http://schemas.openxmlformats.org/officeDocument/2006/relationships/customXml" Target="../ink/ink628.xml"/><Relationship Id="rId78" Type="http://schemas.openxmlformats.org/officeDocument/2006/relationships/image" Target="../media/image626.png"/><Relationship Id="rId94" Type="http://schemas.openxmlformats.org/officeDocument/2006/relationships/image" Target="../media/image634.png"/><Relationship Id="rId99" Type="http://schemas.openxmlformats.org/officeDocument/2006/relationships/customXml" Target="../ink/ink641.xml"/><Relationship Id="rId101" Type="http://schemas.openxmlformats.org/officeDocument/2006/relationships/customXml" Target="../ink/ink642.xml"/><Relationship Id="rId122" Type="http://schemas.openxmlformats.org/officeDocument/2006/relationships/image" Target="../media/image648.png"/></Relationships>
</file>

<file path=ppt/slides/_rels/slide16.xml.rels><?xml version="1.0" encoding="UTF-8" standalone="yes"?>
<Relationships xmlns="http://schemas.openxmlformats.org/package/2006/relationships"><Relationship Id="rId13" Type="http://schemas.openxmlformats.org/officeDocument/2006/relationships/customXml" Target="../ink/ink658.xml"/><Relationship Id="rId18" Type="http://schemas.openxmlformats.org/officeDocument/2006/relationships/image" Target="../media/image656.png"/><Relationship Id="rId26" Type="http://schemas.openxmlformats.org/officeDocument/2006/relationships/image" Target="../media/image660.png"/><Relationship Id="rId21" Type="http://schemas.openxmlformats.org/officeDocument/2006/relationships/customXml" Target="../ink/ink662.xml"/><Relationship Id="rId34" Type="http://schemas.openxmlformats.org/officeDocument/2006/relationships/image" Target="../media/image664.png"/><Relationship Id="rId7" Type="http://schemas.openxmlformats.org/officeDocument/2006/relationships/customXml" Target="../ink/ink655.xml"/><Relationship Id="rId12" Type="http://schemas.openxmlformats.org/officeDocument/2006/relationships/image" Target="../media/image653.png"/><Relationship Id="rId17" Type="http://schemas.openxmlformats.org/officeDocument/2006/relationships/customXml" Target="../ink/ink660.xml"/><Relationship Id="rId25" Type="http://schemas.openxmlformats.org/officeDocument/2006/relationships/customXml" Target="../ink/ink664.xml"/><Relationship Id="rId33" Type="http://schemas.openxmlformats.org/officeDocument/2006/relationships/customXml" Target="../ink/ink668.xml"/><Relationship Id="rId38" Type="http://schemas.openxmlformats.org/officeDocument/2006/relationships/image" Target="../media/image666.png"/><Relationship Id="rId2" Type="http://schemas.openxmlformats.org/officeDocument/2006/relationships/notesSlide" Target="../notesSlides/notesSlide16.xml"/><Relationship Id="rId16" Type="http://schemas.openxmlformats.org/officeDocument/2006/relationships/image" Target="../media/image655.png"/><Relationship Id="rId20" Type="http://schemas.openxmlformats.org/officeDocument/2006/relationships/image" Target="../media/image657.png"/><Relationship Id="rId29" Type="http://schemas.openxmlformats.org/officeDocument/2006/relationships/customXml" Target="../ink/ink666.xml"/><Relationship Id="rId1" Type="http://schemas.openxmlformats.org/officeDocument/2006/relationships/slideLayout" Target="../slideLayouts/slideLayout7.xml"/><Relationship Id="rId6" Type="http://schemas.openxmlformats.org/officeDocument/2006/relationships/image" Target="../media/image650.png"/><Relationship Id="rId11" Type="http://schemas.openxmlformats.org/officeDocument/2006/relationships/customXml" Target="../ink/ink657.xml"/><Relationship Id="rId24" Type="http://schemas.openxmlformats.org/officeDocument/2006/relationships/image" Target="../media/image659.png"/><Relationship Id="rId32" Type="http://schemas.openxmlformats.org/officeDocument/2006/relationships/image" Target="../media/image663.png"/><Relationship Id="rId37" Type="http://schemas.openxmlformats.org/officeDocument/2006/relationships/customXml" Target="../ink/ink670.xml"/><Relationship Id="rId5" Type="http://schemas.openxmlformats.org/officeDocument/2006/relationships/customXml" Target="../ink/ink654.xml"/><Relationship Id="rId15" Type="http://schemas.openxmlformats.org/officeDocument/2006/relationships/customXml" Target="../ink/ink659.xml"/><Relationship Id="rId23" Type="http://schemas.openxmlformats.org/officeDocument/2006/relationships/customXml" Target="../ink/ink663.xml"/><Relationship Id="rId28" Type="http://schemas.openxmlformats.org/officeDocument/2006/relationships/image" Target="../media/image661.png"/><Relationship Id="rId36" Type="http://schemas.openxmlformats.org/officeDocument/2006/relationships/image" Target="../media/image665.png"/><Relationship Id="rId10" Type="http://schemas.openxmlformats.org/officeDocument/2006/relationships/image" Target="../media/image652.png"/><Relationship Id="rId19" Type="http://schemas.openxmlformats.org/officeDocument/2006/relationships/customXml" Target="../ink/ink661.xml"/><Relationship Id="rId31" Type="http://schemas.openxmlformats.org/officeDocument/2006/relationships/customXml" Target="../ink/ink667.xml"/><Relationship Id="rId4" Type="http://schemas.openxmlformats.org/officeDocument/2006/relationships/image" Target="../media/image649.png"/><Relationship Id="rId9" Type="http://schemas.openxmlformats.org/officeDocument/2006/relationships/customXml" Target="../ink/ink656.xml"/><Relationship Id="rId14" Type="http://schemas.openxmlformats.org/officeDocument/2006/relationships/image" Target="../media/image654.png"/><Relationship Id="rId22" Type="http://schemas.openxmlformats.org/officeDocument/2006/relationships/image" Target="../media/image658.png"/><Relationship Id="rId27" Type="http://schemas.openxmlformats.org/officeDocument/2006/relationships/customXml" Target="../ink/ink665.xml"/><Relationship Id="rId30" Type="http://schemas.openxmlformats.org/officeDocument/2006/relationships/image" Target="../media/image662.png"/><Relationship Id="rId35" Type="http://schemas.openxmlformats.org/officeDocument/2006/relationships/customXml" Target="../ink/ink669.xml"/><Relationship Id="rId8" Type="http://schemas.openxmlformats.org/officeDocument/2006/relationships/image" Target="../media/image651.png"/><Relationship Id="rId3" Type="http://schemas.openxmlformats.org/officeDocument/2006/relationships/customXml" Target="../ink/ink65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184.xml"/><Relationship Id="rId299" Type="http://schemas.openxmlformats.org/officeDocument/2006/relationships/image" Target="../media/image271.png"/><Relationship Id="rId21" Type="http://schemas.openxmlformats.org/officeDocument/2006/relationships/customXml" Target="../ink/ink136.xml"/><Relationship Id="rId63" Type="http://schemas.openxmlformats.org/officeDocument/2006/relationships/customXml" Target="../ink/ink157.xml"/><Relationship Id="rId159" Type="http://schemas.openxmlformats.org/officeDocument/2006/relationships/customXml" Target="../ink/ink205.xml"/><Relationship Id="rId324" Type="http://schemas.openxmlformats.org/officeDocument/2006/relationships/customXml" Target="../ink/ink288.xml"/><Relationship Id="rId170" Type="http://schemas.openxmlformats.org/officeDocument/2006/relationships/image" Target="../media/image208.png"/><Relationship Id="rId226" Type="http://schemas.openxmlformats.org/officeDocument/2006/relationships/customXml" Target="../ink/ink239.xml"/><Relationship Id="rId268" Type="http://schemas.openxmlformats.org/officeDocument/2006/relationships/customXml" Target="../ink/ink260.xml"/><Relationship Id="rId32" Type="http://schemas.openxmlformats.org/officeDocument/2006/relationships/image" Target="../media/image140.png"/><Relationship Id="rId74" Type="http://schemas.openxmlformats.org/officeDocument/2006/relationships/image" Target="../media/image161.png"/><Relationship Id="rId128" Type="http://schemas.openxmlformats.org/officeDocument/2006/relationships/image" Target="../media/image187.png"/><Relationship Id="rId335" Type="http://schemas.openxmlformats.org/officeDocument/2006/relationships/image" Target="../media/image289.png"/><Relationship Id="rId5" Type="http://schemas.openxmlformats.org/officeDocument/2006/relationships/customXml" Target="../ink/ink128.xml"/><Relationship Id="rId181" Type="http://schemas.openxmlformats.org/officeDocument/2006/relationships/customXml" Target="../ink/ink216.xml"/><Relationship Id="rId237" Type="http://schemas.openxmlformats.org/officeDocument/2006/relationships/image" Target="../media/image240.png"/><Relationship Id="rId279" Type="http://schemas.openxmlformats.org/officeDocument/2006/relationships/image" Target="../media/image261.png"/><Relationship Id="rId43" Type="http://schemas.openxmlformats.org/officeDocument/2006/relationships/customXml" Target="../ink/ink147.xml"/><Relationship Id="rId139" Type="http://schemas.openxmlformats.org/officeDocument/2006/relationships/customXml" Target="../ink/ink195.xml"/><Relationship Id="rId290" Type="http://schemas.openxmlformats.org/officeDocument/2006/relationships/customXml" Target="../ink/ink271.xml"/><Relationship Id="rId304" Type="http://schemas.openxmlformats.org/officeDocument/2006/relationships/customXml" Target="../ink/ink278.xml"/><Relationship Id="rId85" Type="http://schemas.openxmlformats.org/officeDocument/2006/relationships/customXml" Target="../ink/ink168.xml"/><Relationship Id="rId150" Type="http://schemas.openxmlformats.org/officeDocument/2006/relationships/image" Target="../media/image198.png"/><Relationship Id="rId192" Type="http://schemas.openxmlformats.org/officeDocument/2006/relationships/image" Target="../media/image219.png"/><Relationship Id="rId206" Type="http://schemas.openxmlformats.org/officeDocument/2006/relationships/image" Target="../media/image225.png"/><Relationship Id="rId248" Type="http://schemas.openxmlformats.org/officeDocument/2006/relationships/customXml" Target="../ink/ink250.xml"/><Relationship Id="rId12" Type="http://schemas.openxmlformats.org/officeDocument/2006/relationships/image" Target="../media/image130.png"/><Relationship Id="rId108" Type="http://schemas.openxmlformats.org/officeDocument/2006/relationships/image" Target="../media/image25.png"/><Relationship Id="rId315" Type="http://schemas.openxmlformats.org/officeDocument/2006/relationships/image" Target="../media/image279.png"/><Relationship Id="rId54" Type="http://schemas.openxmlformats.org/officeDocument/2006/relationships/image" Target="../media/image151.png"/><Relationship Id="rId96" Type="http://schemas.openxmlformats.org/officeDocument/2006/relationships/image" Target="../media/image172.png"/><Relationship Id="rId161" Type="http://schemas.openxmlformats.org/officeDocument/2006/relationships/customXml" Target="../ink/ink206.xml"/><Relationship Id="rId217" Type="http://schemas.openxmlformats.org/officeDocument/2006/relationships/image" Target="../media/image230.png"/><Relationship Id="rId259" Type="http://schemas.openxmlformats.org/officeDocument/2006/relationships/image" Target="../media/image251.png"/><Relationship Id="rId23" Type="http://schemas.openxmlformats.org/officeDocument/2006/relationships/customXml" Target="../ink/ink137.xml"/><Relationship Id="rId119" Type="http://schemas.openxmlformats.org/officeDocument/2006/relationships/customXml" Target="../ink/ink185.xml"/><Relationship Id="rId270" Type="http://schemas.openxmlformats.org/officeDocument/2006/relationships/customXml" Target="../ink/ink261.xml"/><Relationship Id="rId326" Type="http://schemas.openxmlformats.org/officeDocument/2006/relationships/customXml" Target="../ink/ink289.xml"/><Relationship Id="rId65" Type="http://schemas.openxmlformats.org/officeDocument/2006/relationships/customXml" Target="../ink/ink158.xml"/><Relationship Id="rId130" Type="http://schemas.openxmlformats.org/officeDocument/2006/relationships/image" Target="../media/image188.png"/><Relationship Id="rId172" Type="http://schemas.openxmlformats.org/officeDocument/2006/relationships/image" Target="../media/image209.png"/><Relationship Id="rId228" Type="http://schemas.openxmlformats.org/officeDocument/2006/relationships/customXml" Target="../ink/ink240.xml"/><Relationship Id="rId281" Type="http://schemas.openxmlformats.org/officeDocument/2006/relationships/image" Target="../media/image262.png"/><Relationship Id="rId34" Type="http://schemas.openxmlformats.org/officeDocument/2006/relationships/image" Target="../media/image141.png"/><Relationship Id="rId76" Type="http://schemas.openxmlformats.org/officeDocument/2006/relationships/image" Target="../media/image162.png"/><Relationship Id="rId141" Type="http://schemas.openxmlformats.org/officeDocument/2006/relationships/customXml" Target="../ink/ink196.xml"/><Relationship Id="rId7" Type="http://schemas.openxmlformats.org/officeDocument/2006/relationships/customXml" Target="../ink/ink129.xml"/><Relationship Id="rId183" Type="http://schemas.openxmlformats.org/officeDocument/2006/relationships/customXml" Target="../ink/ink217.xml"/><Relationship Id="rId239" Type="http://schemas.openxmlformats.org/officeDocument/2006/relationships/image" Target="../media/image241.png"/><Relationship Id="rId250" Type="http://schemas.openxmlformats.org/officeDocument/2006/relationships/customXml" Target="../ink/ink251.xml"/><Relationship Id="rId292" Type="http://schemas.openxmlformats.org/officeDocument/2006/relationships/customXml" Target="../ink/ink272.xml"/><Relationship Id="rId306" Type="http://schemas.openxmlformats.org/officeDocument/2006/relationships/customXml" Target="../ink/ink279.xml"/><Relationship Id="rId24" Type="http://schemas.openxmlformats.org/officeDocument/2006/relationships/image" Target="../media/image136.png"/><Relationship Id="rId45" Type="http://schemas.openxmlformats.org/officeDocument/2006/relationships/customXml" Target="../ink/ink148.xml"/><Relationship Id="rId66" Type="http://schemas.openxmlformats.org/officeDocument/2006/relationships/image" Target="../media/image157.png"/><Relationship Id="rId87" Type="http://schemas.openxmlformats.org/officeDocument/2006/relationships/customXml" Target="../ink/ink169.xml"/><Relationship Id="rId110" Type="http://schemas.openxmlformats.org/officeDocument/2006/relationships/image" Target="../media/image178.png"/><Relationship Id="rId131" Type="http://schemas.openxmlformats.org/officeDocument/2006/relationships/customXml" Target="../ink/ink191.xml"/><Relationship Id="rId327" Type="http://schemas.openxmlformats.org/officeDocument/2006/relationships/image" Target="../media/image285.png"/><Relationship Id="rId152" Type="http://schemas.openxmlformats.org/officeDocument/2006/relationships/image" Target="../media/image199.png"/><Relationship Id="rId173" Type="http://schemas.openxmlformats.org/officeDocument/2006/relationships/customXml" Target="../ink/ink212.xml"/><Relationship Id="rId194" Type="http://schemas.openxmlformats.org/officeDocument/2006/relationships/image" Target="../media/image220.png"/><Relationship Id="rId208" Type="http://schemas.openxmlformats.org/officeDocument/2006/relationships/image" Target="../media/image226.png"/><Relationship Id="rId229" Type="http://schemas.openxmlformats.org/officeDocument/2006/relationships/image" Target="../media/image236.png"/><Relationship Id="rId240" Type="http://schemas.openxmlformats.org/officeDocument/2006/relationships/customXml" Target="../ink/ink246.xml"/><Relationship Id="rId261" Type="http://schemas.openxmlformats.org/officeDocument/2006/relationships/image" Target="../media/image252.png"/><Relationship Id="rId14" Type="http://schemas.openxmlformats.org/officeDocument/2006/relationships/image" Target="../media/image131.png"/><Relationship Id="rId35" Type="http://schemas.openxmlformats.org/officeDocument/2006/relationships/customXml" Target="../ink/ink143.xml"/><Relationship Id="rId56" Type="http://schemas.openxmlformats.org/officeDocument/2006/relationships/image" Target="../media/image152.png"/><Relationship Id="rId77" Type="http://schemas.openxmlformats.org/officeDocument/2006/relationships/customXml" Target="../ink/ink164.xml"/><Relationship Id="rId100" Type="http://schemas.openxmlformats.org/officeDocument/2006/relationships/image" Target="../media/image174.png"/><Relationship Id="rId282" Type="http://schemas.openxmlformats.org/officeDocument/2006/relationships/customXml" Target="../ink/ink267.xml"/><Relationship Id="rId317" Type="http://schemas.openxmlformats.org/officeDocument/2006/relationships/image" Target="../media/image280.png"/><Relationship Id="rId8" Type="http://schemas.openxmlformats.org/officeDocument/2006/relationships/image" Target="../media/image128.png"/><Relationship Id="rId98" Type="http://schemas.openxmlformats.org/officeDocument/2006/relationships/image" Target="../media/image173.png"/><Relationship Id="rId121" Type="http://schemas.openxmlformats.org/officeDocument/2006/relationships/customXml" Target="../ink/ink186.xml"/><Relationship Id="rId142" Type="http://schemas.openxmlformats.org/officeDocument/2006/relationships/image" Target="../media/image194.png"/><Relationship Id="rId163" Type="http://schemas.openxmlformats.org/officeDocument/2006/relationships/customXml" Target="../ink/ink207.xml"/><Relationship Id="rId184" Type="http://schemas.openxmlformats.org/officeDocument/2006/relationships/image" Target="../media/image215.png"/><Relationship Id="rId219" Type="http://schemas.openxmlformats.org/officeDocument/2006/relationships/image" Target="../media/image231.png"/><Relationship Id="rId230" Type="http://schemas.openxmlformats.org/officeDocument/2006/relationships/customXml" Target="../ink/ink241.xml"/><Relationship Id="rId251" Type="http://schemas.openxmlformats.org/officeDocument/2006/relationships/image" Target="../media/image247.png"/><Relationship Id="rId25" Type="http://schemas.openxmlformats.org/officeDocument/2006/relationships/customXml" Target="../ink/ink138.xml"/><Relationship Id="rId46" Type="http://schemas.openxmlformats.org/officeDocument/2006/relationships/image" Target="../media/image147.png"/><Relationship Id="rId67" Type="http://schemas.openxmlformats.org/officeDocument/2006/relationships/customXml" Target="../ink/ink159.xml"/><Relationship Id="rId272" Type="http://schemas.openxmlformats.org/officeDocument/2006/relationships/customXml" Target="../ink/ink262.xml"/><Relationship Id="rId293" Type="http://schemas.openxmlformats.org/officeDocument/2006/relationships/image" Target="../media/image268.png"/><Relationship Id="rId307" Type="http://schemas.openxmlformats.org/officeDocument/2006/relationships/image" Target="../media/image275.png"/><Relationship Id="rId328" Type="http://schemas.openxmlformats.org/officeDocument/2006/relationships/customXml" Target="../ink/ink290.xml"/><Relationship Id="rId88" Type="http://schemas.openxmlformats.org/officeDocument/2006/relationships/image" Target="../media/image168.png"/><Relationship Id="rId111" Type="http://schemas.openxmlformats.org/officeDocument/2006/relationships/customXml" Target="../ink/ink181.xml"/><Relationship Id="rId132" Type="http://schemas.openxmlformats.org/officeDocument/2006/relationships/image" Target="../media/image189.png"/><Relationship Id="rId153" Type="http://schemas.openxmlformats.org/officeDocument/2006/relationships/customXml" Target="../ink/ink202.xml"/><Relationship Id="rId174" Type="http://schemas.openxmlformats.org/officeDocument/2006/relationships/image" Target="../media/image210.png"/><Relationship Id="rId195" Type="http://schemas.openxmlformats.org/officeDocument/2006/relationships/customXml" Target="../ink/ink223.xml"/><Relationship Id="rId209" Type="http://schemas.openxmlformats.org/officeDocument/2006/relationships/customXml" Target="../ink/ink230.xml"/><Relationship Id="rId220" Type="http://schemas.openxmlformats.org/officeDocument/2006/relationships/customXml" Target="../ink/ink236.xml"/><Relationship Id="rId241" Type="http://schemas.openxmlformats.org/officeDocument/2006/relationships/image" Target="../media/image242.png"/><Relationship Id="rId15" Type="http://schemas.openxmlformats.org/officeDocument/2006/relationships/customXml" Target="../ink/ink133.xml"/><Relationship Id="rId36" Type="http://schemas.openxmlformats.org/officeDocument/2006/relationships/image" Target="../media/image142.png"/><Relationship Id="rId57" Type="http://schemas.openxmlformats.org/officeDocument/2006/relationships/customXml" Target="../ink/ink154.xml"/><Relationship Id="rId262" Type="http://schemas.openxmlformats.org/officeDocument/2006/relationships/customXml" Target="../ink/ink257.xml"/><Relationship Id="rId283" Type="http://schemas.openxmlformats.org/officeDocument/2006/relationships/image" Target="../media/image263.png"/><Relationship Id="rId318" Type="http://schemas.openxmlformats.org/officeDocument/2006/relationships/customXml" Target="../ink/ink285.xml"/><Relationship Id="rId78" Type="http://schemas.openxmlformats.org/officeDocument/2006/relationships/image" Target="../media/image163.png"/><Relationship Id="rId99" Type="http://schemas.openxmlformats.org/officeDocument/2006/relationships/customXml" Target="../ink/ink175.xml"/><Relationship Id="rId101" Type="http://schemas.openxmlformats.org/officeDocument/2006/relationships/customXml" Target="../ink/ink176.xml"/><Relationship Id="rId122" Type="http://schemas.openxmlformats.org/officeDocument/2006/relationships/image" Target="../media/image184.png"/><Relationship Id="rId143" Type="http://schemas.openxmlformats.org/officeDocument/2006/relationships/customXml" Target="../ink/ink197.xml"/><Relationship Id="rId164" Type="http://schemas.openxmlformats.org/officeDocument/2006/relationships/image" Target="../media/image205.png"/><Relationship Id="rId185" Type="http://schemas.openxmlformats.org/officeDocument/2006/relationships/customXml" Target="../ink/ink218.xml"/><Relationship Id="rId9" Type="http://schemas.openxmlformats.org/officeDocument/2006/relationships/customXml" Target="../ink/ink130.xml"/><Relationship Id="rId210" Type="http://schemas.openxmlformats.org/officeDocument/2006/relationships/customXml" Target="../ink/ink231.xml"/><Relationship Id="rId26" Type="http://schemas.openxmlformats.org/officeDocument/2006/relationships/image" Target="../media/image137.png"/><Relationship Id="rId231" Type="http://schemas.openxmlformats.org/officeDocument/2006/relationships/image" Target="../media/image237.png"/><Relationship Id="rId252" Type="http://schemas.openxmlformats.org/officeDocument/2006/relationships/customXml" Target="../ink/ink252.xml"/><Relationship Id="rId273" Type="http://schemas.openxmlformats.org/officeDocument/2006/relationships/image" Target="../media/image258.png"/><Relationship Id="rId294" Type="http://schemas.openxmlformats.org/officeDocument/2006/relationships/customXml" Target="../ink/ink273.xml"/><Relationship Id="rId308" Type="http://schemas.openxmlformats.org/officeDocument/2006/relationships/customXml" Target="../ink/ink280.xml"/><Relationship Id="rId329" Type="http://schemas.openxmlformats.org/officeDocument/2006/relationships/image" Target="../media/image286.png"/><Relationship Id="rId47" Type="http://schemas.openxmlformats.org/officeDocument/2006/relationships/customXml" Target="../ink/ink149.xml"/><Relationship Id="rId68" Type="http://schemas.openxmlformats.org/officeDocument/2006/relationships/image" Target="../media/image158.png"/><Relationship Id="rId89" Type="http://schemas.openxmlformats.org/officeDocument/2006/relationships/customXml" Target="../ink/ink170.xml"/><Relationship Id="rId112" Type="http://schemas.openxmlformats.org/officeDocument/2006/relationships/image" Target="../media/image179.png"/><Relationship Id="rId133" Type="http://schemas.openxmlformats.org/officeDocument/2006/relationships/customXml" Target="../ink/ink192.xml"/><Relationship Id="rId154" Type="http://schemas.openxmlformats.org/officeDocument/2006/relationships/image" Target="../media/image200.png"/><Relationship Id="rId175" Type="http://schemas.openxmlformats.org/officeDocument/2006/relationships/customXml" Target="../ink/ink213.xml"/><Relationship Id="rId196" Type="http://schemas.openxmlformats.org/officeDocument/2006/relationships/image" Target="../media/image221.png"/><Relationship Id="rId200" Type="http://schemas.openxmlformats.org/officeDocument/2006/relationships/image" Target="../media/image222.png"/><Relationship Id="rId16" Type="http://schemas.openxmlformats.org/officeDocument/2006/relationships/image" Target="../media/image132.png"/><Relationship Id="rId221" Type="http://schemas.openxmlformats.org/officeDocument/2006/relationships/image" Target="../media/image232.png"/><Relationship Id="rId242" Type="http://schemas.openxmlformats.org/officeDocument/2006/relationships/customXml" Target="../ink/ink247.xml"/><Relationship Id="rId263" Type="http://schemas.openxmlformats.org/officeDocument/2006/relationships/image" Target="../media/image253.png"/><Relationship Id="rId284" Type="http://schemas.openxmlformats.org/officeDocument/2006/relationships/customXml" Target="../ink/ink268.xml"/><Relationship Id="rId319" Type="http://schemas.openxmlformats.org/officeDocument/2006/relationships/image" Target="../media/image281.png"/><Relationship Id="rId37" Type="http://schemas.openxmlformats.org/officeDocument/2006/relationships/customXml" Target="../ink/ink144.xml"/><Relationship Id="rId58" Type="http://schemas.openxmlformats.org/officeDocument/2006/relationships/image" Target="../media/image153.png"/><Relationship Id="rId79" Type="http://schemas.openxmlformats.org/officeDocument/2006/relationships/customXml" Target="../ink/ink165.xml"/><Relationship Id="rId102" Type="http://schemas.openxmlformats.org/officeDocument/2006/relationships/image" Target="../media/image175.png"/><Relationship Id="rId123" Type="http://schemas.openxmlformats.org/officeDocument/2006/relationships/customXml" Target="../ink/ink187.xml"/><Relationship Id="rId144" Type="http://schemas.openxmlformats.org/officeDocument/2006/relationships/image" Target="../media/image195.png"/><Relationship Id="rId330" Type="http://schemas.openxmlformats.org/officeDocument/2006/relationships/customXml" Target="../ink/ink291.xml"/><Relationship Id="rId90" Type="http://schemas.openxmlformats.org/officeDocument/2006/relationships/image" Target="../media/image169.png"/><Relationship Id="rId165" Type="http://schemas.openxmlformats.org/officeDocument/2006/relationships/customXml" Target="../ink/ink208.xml"/><Relationship Id="rId186" Type="http://schemas.openxmlformats.org/officeDocument/2006/relationships/image" Target="../media/image216.png"/><Relationship Id="rId211" Type="http://schemas.openxmlformats.org/officeDocument/2006/relationships/image" Target="../media/image227.png"/><Relationship Id="rId232" Type="http://schemas.openxmlformats.org/officeDocument/2006/relationships/customXml" Target="../ink/ink242.xml"/><Relationship Id="rId253" Type="http://schemas.openxmlformats.org/officeDocument/2006/relationships/image" Target="../media/image248.png"/><Relationship Id="rId274" Type="http://schemas.openxmlformats.org/officeDocument/2006/relationships/customXml" Target="../ink/ink263.xml"/><Relationship Id="rId295" Type="http://schemas.openxmlformats.org/officeDocument/2006/relationships/image" Target="../media/image269.png"/><Relationship Id="rId309" Type="http://schemas.openxmlformats.org/officeDocument/2006/relationships/image" Target="../media/image276.png"/><Relationship Id="rId27" Type="http://schemas.openxmlformats.org/officeDocument/2006/relationships/customXml" Target="../ink/ink139.xml"/><Relationship Id="rId48" Type="http://schemas.openxmlformats.org/officeDocument/2006/relationships/image" Target="../media/image148.png"/><Relationship Id="rId69" Type="http://schemas.openxmlformats.org/officeDocument/2006/relationships/customXml" Target="../ink/ink160.xml"/><Relationship Id="rId113" Type="http://schemas.openxmlformats.org/officeDocument/2006/relationships/customXml" Target="../ink/ink182.xml"/><Relationship Id="rId134" Type="http://schemas.openxmlformats.org/officeDocument/2006/relationships/image" Target="../media/image190.png"/><Relationship Id="rId320" Type="http://schemas.openxmlformats.org/officeDocument/2006/relationships/customXml" Target="../ink/ink286.xml"/><Relationship Id="rId80" Type="http://schemas.openxmlformats.org/officeDocument/2006/relationships/image" Target="../media/image164.png"/><Relationship Id="rId155" Type="http://schemas.openxmlformats.org/officeDocument/2006/relationships/customXml" Target="../ink/ink203.xml"/><Relationship Id="rId176" Type="http://schemas.openxmlformats.org/officeDocument/2006/relationships/image" Target="../media/image211.png"/><Relationship Id="rId197" Type="http://schemas.openxmlformats.org/officeDocument/2006/relationships/customXml" Target="../ink/ink224.xml"/><Relationship Id="rId201" Type="http://schemas.openxmlformats.org/officeDocument/2006/relationships/customXml" Target="../ink/ink226.xml"/><Relationship Id="rId222" Type="http://schemas.openxmlformats.org/officeDocument/2006/relationships/customXml" Target="../ink/ink237.xml"/><Relationship Id="rId243" Type="http://schemas.openxmlformats.org/officeDocument/2006/relationships/image" Target="../media/image243.png"/><Relationship Id="rId264" Type="http://schemas.openxmlformats.org/officeDocument/2006/relationships/customXml" Target="../ink/ink258.xml"/><Relationship Id="rId285" Type="http://schemas.openxmlformats.org/officeDocument/2006/relationships/image" Target="../media/image264.png"/><Relationship Id="rId17" Type="http://schemas.openxmlformats.org/officeDocument/2006/relationships/customXml" Target="../ink/ink134.xml"/><Relationship Id="rId38" Type="http://schemas.openxmlformats.org/officeDocument/2006/relationships/image" Target="../media/image143.png"/><Relationship Id="rId59" Type="http://schemas.openxmlformats.org/officeDocument/2006/relationships/customXml" Target="../ink/ink155.xml"/><Relationship Id="rId103" Type="http://schemas.openxmlformats.org/officeDocument/2006/relationships/customXml" Target="../ink/ink177.xml"/><Relationship Id="rId124" Type="http://schemas.openxmlformats.org/officeDocument/2006/relationships/image" Target="../media/image185.png"/><Relationship Id="rId310" Type="http://schemas.openxmlformats.org/officeDocument/2006/relationships/customXml" Target="../ink/ink281.xml"/><Relationship Id="rId70" Type="http://schemas.openxmlformats.org/officeDocument/2006/relationships/image" Target="../media/image159.png"/><Relationship Id="rId91" Type="http://schemas.openxmlformats.org/officeDocument/2006/relationships/customXml" Target="../ink/ink171.xml"/><Relationship Id="rId145" Type="http://schemas.openxmlformats.org/officeDocument/2006/relationships/customXml" Target="../ink/ink198.xml"/><Relationship Id="rId166" Type="http://schemas.openxmlformats.org/officeDocument/2006/relationships/image" Target="../media/image206.png"/><Relationship Id="rId187" Type="http://schemas.openxmlformats.org/officeDocument/2006/relationships/customXml" Target="../ink/ink219.xml"/><Relationship Id="rId331" Type="http://schemas.openxmlformats.org/officeDocument/2006/relationships/image" Target="../media/image287.png"/><Relationship Id="rId1" Type="http://schemas.openxmlformats.org/officeDocument/2006/relationships/slideLayout" Target="../slideLayouts/slideLayout7.xml"/><Relationship Id="rId212" Type="http://schemas.openxmlformats.org/officeDocument/2006/relationships/customXml" Target="../ink/ink232.xml"/><Relationship Id="rId233" Type="http://schemas.openxmlformats.org/officeDocument/2006/relationships/image" Target="../media/image238.png"/><Relationship Id="rId254" Type="http://schemas.openxmlformats.org/officeDocument/2006/relationships/customXml" Target="../ink/ink253.xml"/><Relationship Id="rId28" Type="http://schemas.openxmlformats.org/officeDocument/2006/relationships/image" Target="../media/image138.png"/><Relationship Id="rId49" Type="http://schemas.openxmlformats.org/officeDocument/2006/relationships/customXml" Target="../ink/ink150.xml"/><Relationship Id="rId114" Type="http://schemas.openxmlformats.org/officeDocument/2006/relationships/image" Target="../media/image180.png"/><Relationship Id="rId275" Type="http://schemas.openxmlformats.org/officeDocument/2006/relationships/image" Target="../media/image259.png"/><Relationship Id="rId296" Type="http://schemas.openxmlformats.org/officeDocument/2006/relationships/customXml" Target="../ink/ink274.xml"/><Relationship Id="rId300" Type="http://schemas.openxmlformats.org/officeDocument/2006/relationships/customXml" Target="../ink/ink276.xml"/><Relationship Id="rId60" Type="http://schemas.openxmlformats.org/officeDocument/2006/relationships/image" Target="../media/image154.png"/><Relationship Id="rId81" Type="http://schemas.openxmlformats.org/officeDocument/2006/relationships/customXml" Target="../ink/ink166.xml"/><Relationship Id="rId135" Type="http://schemas.openxmlformats.org/officeDocument/2006/relationships/customXml" Target="../ink/ink193.xml"/><Relationship Id="rId156" Type="http://schemas.openxmlformats.org/officeDocument/2006/relationships/image" Target="../media/image201.png"/><Relationship Id="rId177" Type="http://schemas.openxmlformats.org/officeDocument/2006/relationships/customXml" Target="../ink/ink214.xml"/><Relationship Id="rId198" Type="http://schemas.openxmlformats.org/officeDocument/2006/relationships/image" Target="../media/image16.png"/><Relationship Id="rId321" Type="http://schemas.openxmlformats.org/officeDocument/2006/relationships/image" Target="../media/image282.png"/><Relationship Id="rId202" Type="http://schemas.openxmlformats.org/officeDocument/2006/relationships/image" Target="../media/image223.png"/><Relationship Id="rId223" Type="http://schemas.openxmlformats.org/officeDocument/2006/relationships/image" Target="../media/image233.png"/><Relationship Id="rId244" Type="http://schemas.openxmlformats.org/officeDocument/2006/relationships/customXml" Target="../ink/ink248.xml"/><Relationship Id="rId18" Type="http://schemas.openxmlformats.org/officeDocument/2006/relationships/image" Target="../media/image133.png"/><Relationship Id="rId39" Type="http://schemas.openxmlformats.org/officeDocument/2006/relationships/customXml" Target="../ink/ink145.xml"/><Relationship Id="rId265" Type="http://schemas.openxmlformats.org/officeDocument/2006/relationships/image" Target="../media/image254.png"/><Relationship Id="rId286" Type="http://schemas.openxmlformats.org/officeDocument/2006/relationships/customXml" Target="../ink/ink269.xml"/><Relationship Id="rId50" Type="http://schemas.openxmlformats.org/officeDocument/2006/relationships/image" Target="../media/image149.png"/><Relationship Id="rId104" Type="http://schemas.openxmlformats.org/officeDocument/2006/relationships/image" Target="../media/image176.png"/><Relationship Id="rId125" Type="http://schemas.openxmlformats.org/officeDocument/2006/relationships/customXml" Target="../ink/ink188.xml"/><Relationship Id="rId146" Type="http://schemas.openxmlformats.org/officeDocument/2006/relationships/image" Target="../media/image196.png"/><Relationship Id="rId167" Type="http://schemas.openxmlformats.org/officeDocument/2006/relationships/customXml" Target="../ink/ink209.xml"/><Relationship Id="rId188" Type="http://schemas.openxmlformats.org/officeDocument/2006/relationships/image" Target="../media/image217.png"/><Relationship Id="rId311" Type="http://schemas.openxmlformats.org/officeDocument/2006/relationships/image" Target="../media/image277.png"/><Relationship Id="rId332" Type="http://schemas.openxmlformats.org/officeDocument/2006/relationships/customXml" Target="../ink/ink292.xml"/><Relationship Id="rId71" Type="http://schemas.openxmlformats.org/officeDocument/2006/relationships/customXml" Target="../ink/ink161.xml"/><Relationship Id="rId92" Type="http://schemas.openxmlformats.org/officeDocument/2006/relationships/image" Target="../media/image170.png"/><Relationship Id="rId213" Type="http://schemas.openxmlformats.org/officeDocument/2006/relationships/image" Target="../media/image228.png"/><Relationship Id="rId234" Type="http://schemas.openxmlformats.org/officeDocument/2006/relationships/customXml" Target="../ink/ink243.xml"/><Relationship Id="rId2" Type="http://schemas.openxmlformats.org/officeDocument/2006/relationships/notesSlide" Target="../notesSlides/notesSlide2.xml"/><Relationship Id="rId29" Type="http://schemas.openxmlformats.org/officeDocument/2006/relationships/customXml" Target="../ink/ink140.xml"/><Relationship Id="rId255" Type="http://schemas.openxmlformats.org/officeDocument/2006/relationships/image" Target="../media/image249.png"/><Relationship Id="rId276" Type="http://schemas.openxmlformats.org/officeDocument/2006/relationships/customXml" Target="../ink/ink264.xml"/><Relationship Id="rId297" Type="http://schemas.openxmlformats.org/officeDocument/2006/relationships/image" Target="../media/image270.png"/><Relationship Id="rId40" Type="http://schemas.openxmlformats.org/officeDocument/2006/relationships/image" Target="../media/image144.png"/><Relationship Id="rId115" Type="http://schemas.openxmlformats.org/officeDocument/2006/relationships/customXml" Target="../ink/ink183.xml"/><Relationship Id="rId136" Type="http://schemas.openxmlformats.org/officeDocument/2006/relationships/image" Target="../media/image191.png"/><Relationship Id="rId157" Type="http://schemas.openxmlformats.org/officeDocument/2006/relationships/customXml" Target="../ink/ink204.xml"/><Relationship Id="rId178" Type="http://schemas.openxmlformats.org/officeDocument/2006/relationships/image" Target="../media/image212.png"/><Relationship Id="rId301" Type="http://schemas.openxmlformats.org/officeDocument/2006/relationships/image" Target="../media/image272.png"/><Relationship Id="rId322" Type="http://schemas.openxmlformats.org/officeDocument/2006/relationships/customXml" Target="../ink/ink287.xml"/><Relationship Id="rId61" Type="http://schemas.openxmlformats.org/officeDocument/2006/relationships/customXml" Target="../ink/ink156.xml"/><Relationship Id="rId82" Type="http://schemas.openxmlformats.org/officeDocument/2006/relationships/image" Target="../media/image165.png"/><Relationship Id="rId199" Type="http://schemas.openxmlformats.org/officeDocument/2006/relationships/customXml" Target="../ink/ink225.xml"/><Relationship Id="rId203" Type="http://schemas.openxmlformats.org/officeDocument/2006/relationships/customXml" Target="../ink/ink227.xml"/><Relationship Id="rId19" Type="http://schemas.openxmlformats.org/officeDocument/2006/relationships/customXml" Target="../ink/ink135.xml"/><Relationship Id="rId224" Type="http://schemas.openxmlformats.org/officeDocument/2006/relationships/customXml" Target="../ink/ink238.xml"/><Relationship Id="rId245" Type="http://schemas.openxmlformats.org/officeDocument/2006/relationships/image" Target="../media/image244.png"/><Relationship Id="rId266" Type="http://schemas.openxmlformats.org/officeDocument/2006/relationships/customXml" Target="../ink/ink259.xml"/><Relationship Id="rId287" Type="http://schemas.openxmlformats.org/officeDocument/2006/relationships/image" Target="../media/image265.png"/><Relationship Id="rId30" Type="http://schemas.openxmlformats.org/officeDocument/2006/relationships/image" Target="../media/image139.png"/><Relationship Id="rId105" Type="http://schemas.openxmlformats.org/officeDocument/2006/relationships/customXml" Target="../ink/ink178.xml"/><Relationship Id="rId126" Type="http://schemas.openxmlformats.org/officeDocument/2006/relationships/image" Target="../media/image186.png"/><Relationship Id="rId147" Type="http://schemas.openxmlformats.org/officeDocument/2006/relationships/customXml" Target="../ink/ink199.xml"/><Relationship Id="rId168" Type="http://schemas.openxmlformats.org/officeDocument/2006/relationships/image" Target="../media/image207.png"/><Relationship Id="rId312" Type="http://schemas.openxmlformats.org/officeDocument/2006/relationships/customXml" Target="../ink/ink282.xml"/><Relationship Id="rId333" Type="http://schemas.openxmlformats.org/officeDocument/2006/relationships/image" Target="../media/image288.png"/><Relationship Id="rId51" Type="http://schemas.openxmlformats.org/officeDocument/2006/relationships/customXml" Target="../ink/ink151.xml"/><Relationship Id="rId72" Type="http://schemas.openxmlformats.org/officeDocument/2006/relationships/image" Target="../media/image160.png"/><Relationship Id="rId93" Type="http://schemas.openxmlformats.org/officeDocument/2006/relationships/customXml" Target="../ink/ink172.xml"/><Relationship Id="rId189" Type="http://schemas.openxmlformats.org/officeDocument/2006/relationships/customXml" Target="../ink/ink220.xml"/><Relationship Id="rId3" Type="http://schemas.openxmlformats.org/officeDocument/2006/relationships/customXml" Target="../ink/ink127.xml"/><Relationship Id="rId214" Type="http://schemas.openxmlformats.org/officeDocument/2006/relationships/customXml" Target="../ink/ink233.xml"/><Relationship Id="rId235" Type="http://schemas.openxmlformats.org/officeDocument/2006/relationships/image" Target="../media/image239.png"/><Relationship Id="rId256" Type="http://schemas.openxmlformats.org/officeDocument/2006/relationships/customXml" Target="../ink/ink254.xml"/><Relationship Id="rId277" Type="http://schemas.openxmlformats.org/officeDocument/2006/relationships/image" Target="../media/image260.png"/><Relationship Id="rId298" Type="http://schemas.openxmlformats.org/officeDocument/2006/relationships/customXml" Target="../ink/ink275.xml"/><Relationship Id="rId116" Type="http://schemas.openxmlformats.org/officeDocument/2006/relationships/image" Target="../media/image181.png"/><Relationship Id="rId137" Type="http://schemas.openxmlformats.org/officeDocument/2006/relationships/customXml" Target="../ink/ink194.xml"/><Relationship Id="rId158" Type="http://schemas.openxmlformats.org/officeDocument/2006/relationships/image" Target="../media/image202.png"/><Relationship Id="rId302" Type="http://schemas.openxmlformats.org/officeDocument/2006/relationships/customXml" Target="../ink/ink277.xml"/><Relationship Id="rId323" Type="http://schemas.openxmlformats.org/officeDocument/2006/relationships/image" Target="../media/image283.png"/><Relationship Id="rId20" Type="http://schemas.openxmlformats.org/officeDocument/2006/relationships/image" Target="../media/image134.png"/><Relationship Id="rId41" Type="http://schemas.openxmlformats.org/officeDocument/2006/relationships/customXml" Target="../ink/ink146.xml"/><Relationship Id="rId62" Type="http://schemas.openxmlformats.org/officeDocument/2006/relationships/image" Target="../media/image155.png"/><Relationship Id="rId83" Type="http://schemas.openxmlformats.org/officeDocument/2006/relationships/customXml" Target="../ink/ink167.xml"/><Relationship Id="rId179" Type="http://schemas.openxmlformats.org/officeDocument/2006/relationships/customXml" Target="../ink/ink215.xml"/><Relationship Id="rId190" Type="http://schemas.openxmlformats.org/officeDocument/2006/relationships/image" Target="../media/image218.png"/><Relationship Id="rId204" Type="http://schemas.openxmlformats.org/officeDocument/2006/relationships/image" Target="../media/image224.png"/><Relationship Id="rId225" Type="http://schemas.openxmlformats.org/officeDocument/2006/relationships/image" Target="../media/image234.png"/><Relationship Id="rId246" Type="http://schemas.openxmlformats.org/officeDocument/2006/relationships/customXml" Target="../ink/ink249.xml"/><Relationship Id="rId267" Type="http://schemas.openxmlformats.org/officeDocument/2006/relationships/image" Target="../media/image255.png"/><Relationship Id="rId288" Type="http://schemas.openxmlformats.org/officeDocument/2006/relationships/customXml" Target="../ink/ink270.xml"/><Relationship Id="rId106" Type="http://schemas.openxmlformats.org/officeDocument/2006/relationships/image" Target="../media/image177.png"/><Relationship Id="rId127" Type="http://schemas.openxmlformats.org/officeDocument/2006/relationships/customXml" Target="../ink/ink189.xml"/><Relationship Id="rId313" Type="http://schemas.openxmlformats.org/officeDocument/2006/relationships/image" Target="../media/image278.png"/><Relationship Id="rId10" Type="http://schemas.openxmlformats.org/officeDocument/2006/relationships/image" Target="../media/image129.png"/><Relationship Id="rId31" Type="http://schemas.openxmlformats.org/officeDocument/2006/relationships/customXml" Target="../ink/ink141.xml"/><Relationship Id="rId52" Type="http://schemas.openxmlformats.org/officeDocument/2006/relationships/image" Target="../media/image150.png"/><Relationship Id="rId73" Type="http://schemas.openxmlformats.org/officeDocument/2006/relationships/customXml" Target="../ink/ink162.xml"/><Relationship Id="rId94" Type="http://schemas.openxmlformats.org/officeDocument/2006/relationships/image" Target="../media/image171.png"/><Relationship Id="rId148" Type="http://schemas.openxmlformats.org/officeDocument/2006/relationships/image" Target="../media/image197.png"/><Relationship Id="rId169" Type="http://schemas.openxmlformats.org/officeDocument/2006/relationships/customXml" Target="../ink/ink210.xml"/><Relationship Id="rId334" Type="http://schemas.openxmlformats.org/officeDocument/2006/relationships/customXml" Target="../ink/ink293.xml"/><Relationship Id="rId4" Type="http://schemas.openxmlformats.org/officeDocument/2006/relationships/image" Target="../media/image126.png"/><Relationship Id="rId180" Type="http://schemas.openxmlformats.org/officeDocument/2006/relationships/image" Target="../media/image213.png"/><Relationship Id="rId215" Type="http://schemas.openxmlformats.org/officeDocument/2006/relationships/image" Target="../media/image229.png"/><Relationship Id="rId236" Type="http://schemas.openxmlformats.org/officeDocument/2006/relationships/customXml" Target="../ink/ink244.xml"/><Relationship Id="rId257" Type="http://schemas.openxmlformats.org/officeDocument/2006/relationships/image" Target="../media/image250.png"/><Relationship Id="rId278" Type="http://schemas.openxmlformats.org/officeDocument/2006/relationships/customXml" Target="../ink/ink265.xml"/><Relationship Id="rId303" Type="http://schemas.openxmlformats.org/officeDocument/2006/relationships/image" Target="../media/image273.png"/><Relationship Id="rId42" Type="http://schemas.openxmlformats.org/officeDocument/2006/relationships/image" Target="../media/image145.png"/><Relationship Id="rId84" Type="http://schemas.openxmlformats.org/officeDocument/2006/relationships/image" Target="../media/image166.png"/><Relationship Id="rId138" Type="http://schemas.openxmlformats.org/officeDocument/2006/relationships/image" Target="../media/image192.png"/><Relationship Id="rId191" Type="http://schemas.openxmlformats.org/officeDocument/2006/relationships/customXml" Target="../ink/ink221.xml"/><Relationship Id="rId205" Type="http://schemas.openxmlformats.org/officeDocument/2006/relationships/customXml" Target="../ink/ink228.xml"/><Relationship Id="rId247" Type="http://schemas.openxmlformats.org/officeDocument/2006/relationships/image" Target="../media/image245.png"/><Relationship Id="rId107" Type="http://schemas.openxmlformats.org/officeDocument/2006/relationships/customXml" Target="../ink/ink179.xml"/><Relationship Id="rId289" Type="http://schemas.openxmlformats.org/officeDocument/2006/relationships/image" Target="../media/image266.png"/><Relationship Id="rId11" Type="http://schemas.openxmlformats.org/officeDocument/2006/relationships/customXml" Target="../ink/ink131.xml"/><Relationship Id="rId53" Type="http://schemas.openxmlformats.org/officeDocument/2006/relationships/customXml" Target="../ink/ink152.xml"/><Relationship Id="rId149" Type="http://schemas.openxmlformats.org/officeDocument/2006/relationships/customXml" Target="../ink/ink200.xml"/><Relationship Id="rId314" Type="http://schemas.openxmlformats.org/officeDocument/2006/relationships/customXml" Target="../ink/ink283.xml"/><Relationship Id="rId95" Type="http://schemas.openxmlformats.org/officeDocument/2006/relationships/customXml" Target="../ink/ink173.xml"/><Relationship Id="rId160" Type="http://schemas.openxmlformats.org/officeDocument/2006/relationships/image" Target="../media/image203.png"/><Relationship Id="rId216" Type="http://schemas.openxmlformats.org/officeDocument/2006/relationships/customXml" Target="../ink/ink234.xml"/><Relationship Id="rId258" Type="http://schemas.openxmlformats.org/officeDocument/2006/relationships/customXml" Target="../ink/ink255.xml"/><Relationship Id="rId22" Type="http://schemas.openxmlformats.org/officeDocument/2006/relationships/image" Target="../media/image135.png"/><Relationship Id="rId64" Type="http://schemas.openxmlformats.org/officeDocument/2006/relationships/image" Target="../media/image156.png"/><Relationship Id="rId118" Type="http://schemas.openxmlformats.org/officeDocument/2006/relationships/image" Target="../media/image182.png"/><Relationship Id="rId325" Type="http://schemas.openxmlformats.org/officeDocument/2006/relationships/image" Target="../media/image284.png"/><Relationship Id="rId171" Type="http://schemas.openxmlformats.org/officeDocument/2006/relationships/customXml" Target="../ink/ink211.xml"/><Relationship Id="rId227" Type="http://schemas.openxmlformats.org/officeDocument/2006/relationships/image" Target="../media/image235.png"/><Relationship Id="rId269" Type="http://schemas.openxmlformats.org/officeDocument/2006/relationships/image" Target="../media/image256.png"/><Relationship Id="rId33" Type="http://schemas.openxmlformats.org/officeDocument/2006/relationships/customXml" Target="../ink/ink142.xml"/><Relationship Id="rId129" Type="http://schemas.openxmlformats.org/officeDocument/2006/relationships/customXml" Target="../ink/ink190.xml"/><Relationship Id="rId280" Type="http://schemas.openxmlformats.org/officeDocument/2006/relationships/customXml" Target="../ink/ink266.xml"/><Relationship Id="rId75" Type="http://schemas.openxmlformats.org/officeDocument/2006/relationships/customXml" Target="../ink/ink163.xml"/><Relationship Id="rId140" Type="http://schemas.openxmlformats.org/officeDocument/2006/relationships/image" Target="../media/image193.png"/><Relationship Id="rId182" Type="http://schemas.openxmlformats.org/officeDocument/2006/relationships/image" Target="../media/image214.png"/><Relationship Id="rId6" Type="http://schemas.openxmlformats.org/officeDocument/2006/relationships/image" Target="../media/image127.png"/><Relationship Id="rId238" Type="http://schemas.openxmlformats.org/officeDocument/2006/relationships/customXml" Target="../ink/ink245.xml"/><Relationship Id="rId291" Type="http://schemas.openxmlformats.org/officeDocument/2006/relationships/image" Target="../media/image267.png"/><Relationship Id="rId305" Type="http://schemas.openxmlformats.org/officeDocument/2006/relationships/image" Target="../media/image274.png"/><Relationship Id="rId44" Type="http://schemas.openxmlformats.org/officeDocument/2006/relationships/image" Target="../media/image146.png"/><Relationship Id="rId86" Type="http://schemas.openxmlformats.org/officeDocument/2006/relationships/image" Target="../media/image167.png"/><Relationship Id="rId151" Type="http://schemas.openxmlformats.org/officeDocument/2006/relationships/customXml" Target="../ink/ink201.xml"/><Relationship Id="rId193" Type="http://schemas.openxmlformats.org/officeDocument/2006/relationships/customXml" Target="../ink/ink222.xml"/><Relationship Id="rId207" Type="http://schemas.openxmlformats.org/officeDocument/2006/relationships/customXml" Target="../ink/ink229.xml"/><Relationship Id="rId249" Type="http://schemas.openxmlformats.org/officeDocument/2006/relationships/image" Target="../media/image246.png"/><Relationship Id="rId13" Type="http://schemas.openxmlformats.org/officeDocument/2006/relationships/customXml" Target="../ink/ink132.xml"/><Relationship Id="rId109" Type="http://schemas.openxmlformats.org/officeDocument/2006/relationships/customXml" Target="../ink/ink180.xml"/><Relationship Id="rId260" Type="http://schemas.openxmlformats.org/officeDocument/2006/relationships/customXml" Target="../ink/ink256.xml"/><Relationship Id="rId316" Type="http://schemas.openxmlformats.org/officeDocument/2006/relationships/customXml" Target="../ink/ink284.xml"/><Relationship Id="rId55" Type="http://schemas.openxmlformats.org/officeDocument/2006/relationships/customXml" Target="../ink/ink153.xml"/><Relationship Id="rId97" Type="http://schemas.openxmlformats.org/officeDocument/2006/relationships/customXml" Target="../ink/ink174.xml"/><Relationship Id="rId120" Type="http://schemas.openxmlformats.org/officeDocument/2006/relationships/image" Target="../media/image183.png"/><Relationship Id="rId162" Type="http://schemas.openxmlformats.org/officeDocument/2006/relationships/image" Target="../media/image204.png"/><Relationship Id="rId218" Type="http://schemas.openxmlformats.org/officeDocument/2006/relationships/customXml" Target="../ink/ink235.xml"/><Relationship Id="rId271" Type="http://schemas.openxmlformats.org/officeDocument/2006/relationships/image" Target="../media/image257.png"/></Relationships>
</file>

<file path=ppt/slides/_rels/slide20.xml.rels><?xml version="1.0" encoding="UTF-8" standalone="yes"?>
<Relationships xmlns="http://schemas.openxmlformats.org/package/2006/relationships"><Relationship Id="rId3" Type="http://schemas.openxmlformats.org/officeDocument/2006/relationships/image" Target="../media/image66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71.png"/></Relationships>
</file>

<file path=ppt/slides/_rels/slide23.xml.rels><?xml version="1.0" encoding="UTF-8" standalone="yes"?>
<Relationships xmlns="http://schemas.openxmlformats.org/package/2006/relationships"><Relationship Id="rId3" Type="http://schemas.openxmlformats.org/officeDocument/2006/relationships/image" Target="../media/image67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7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299.xml"/><Relationship Id="rId18" Type="http://schemas.openxmlformats.org/officeDocument/2006/relationships/image" Target="../media/image297.png"/><Relationship Id="rId26" Type="http://schemas.openxmlformats.org/officeDocument/2006/relationships/image" Target="../media/image301.png"/><Relationship Id="rId39" Type="http://schemas.openxmlformats.org/officeDocument/2006/relationships/customXml" Target="../ink/ink312.xml"/><Relationship Id="rId21" Type="http://schemas.openxmlformats.org/officeDocument/2006/relationships/customXml" Target="../ink/ink303.xml"/><Relationship Id="rId34" Type="http://schemas.openxmlformats.org/officeDocument/2006/relationships/image" Target="../media/image305.png"/><Relationship Id="rId42" Type="http://schemas.openxmlformats.org/officeDocument/2006/relationships/image" Target="../media/image309.png"/><Relationship Id="rId7" Type="http://schemas.openxmlformats.org/officeDocument/2006/relationships/customXml" Target="../ink/ink296.xml"/><Relationship Id="rId2" Type="http://schemas.openxmlformats.org/officeDocument/2006/relationships/notesSlide" Target="../notesSlides/notesSlide4.xml"/><Relationship Id="rId16" Type="http://schemas.openxmlformats.org/officeDocument/2006/relationships/image" Target="../media/image296.png"/><Relationship Id="rId20" Type="http://schemas.openxmlformats.org/officeDocument/2006/relationships/image" Target="../media/image298.png"/><Relationship Id="rId29" Type="http://schemas.openxmlformats.org/officeDocument/2006/relationships/customXml" Target="../ink/ink307.xml"/><Relationship Id="rId41" Type="http://schemas.openxmlformats.org/officeDocument/2006/relationships/customXml" Target="../ink/ink313.xml"/><Relationship Id="rId1" Type="http://schemas.openxmlformats.org/officeDocument/2006/relationships/slideLayout" Target="../slideLayouts/slideLayout7.xml"/><Relationship Id="rId6" Type="http://schemas.openxmlformats.org/officeDocument/2006/relationships/image" Target="../media/image291.png"/><Relationship Id="rId11" Type="http://schemas.openxmlformats.org/officeDocument/2006/relationships/customXml" Target="../ink/ink298.xml"/><Relationship Id="rId24" Type="http://schemas.openxmlformats.org/officeDocument/2006/relationships/image" Target="../media/image300.png"/><Relationship Id="rId32" Type="http://schemas.openxmlformats.org/officeDocument/2006/relationships/image" Target="../media/image304.png"/><Relationship Id="rId37" Type="http://schemas.openxmlformats.org/officeDocument/2006/relationships/customXml" Target="../ink/ink311.xml"/><Relationship Id="rId40" Type="http://schemas.openxmlformats.org/officeDocument/2006/relationships/image" Target="../media/image308.png"/><Relationship Id="rId5" Type="http://schemas.openxmlformats.org/officeDocument/2006/relationships/customXml" Target="../ink/ink295.xml"/><Relationship Id="rId15" Type="http://schemas.openxmlformats.org/officeDocument/2006/relationships/customXml" Target="../ink/ink300.xml"/><Relationship Id="rId23" Type="http://schemas.openxmlformats.org/officeDocument/2006/relationships/customXml" Target="../ink/ink304.xml"/><Relationship Id="rId28" Type="http://schemas.openxmlformats.org/officeDocument/2006/relationships/image" Target="../media/image302.png"/><Relationship Id="rId36" Type="http://schemas.openxmlformats.org/officeDocument/2006/relationships/image" Target="../media/image306.png"/><Relationship Id="rId10" Type="http://schemas.openxmlformats.org/officeDocument/2006/relationships/image" Target="../media/image293.png"/><Relationship Id="rId19" Type="http://schemas.openxmlformats.org/officeDocument/2006/relationships/customXml" Target="../ink/ink302.xml"/><Relationship Id="rId31" Type="http://schemas.openxmlformats.org/officeDocument/2006/relationships/customXml" Target="../ink/ink308.xml"/><Relationship Id="rId4" Type="http://schemas.openxmlformats.org/officeDocument/2006/relationships/image" Target="../media/image290.png"/><Relationship Id="rId9" Type="http://schemas.openxmlformats.org/officeDocument/2006/relationships/customXml" Target="../ink/ink297.xml"/><Relationship Id="rId14" Type="http://schemas.openxmlformats.org/officeDocument/2006/relationships/image" Target="../media/image295.png"/><Relationship Id="rId22" Type="http://schemas.openxmlformats.org/officeDocument/2006/relationships/image" Target="../media/image299.png"/><Relationship Id="rId27" Type="http://schemas.openxmlformats.org/officeDocument/2006/relationships/customXml" Target="../ink/ink306.xml"/><Relationship Id="rId30" Type="http://schemas.openxmlformats.org/officeDocument/2006/relationships/image" Target="../media/image303.png"/><Relationship Id="rId35" Type="http://schemas.openxmlformats.org/officeDocument/2006/relationships/customXml" Target="../ink/ink310.xml"/><Relationship Id="rId8" Type="http://schemas.openxmlformats.org/officeDocument/2006/relationships/image" Target="../media/image292.png"/><Relationship Id="rId3" Type="http://schemas.openxmlformats.org/officeDocument/2006/relationships/customXml" Target="../ink/ink294.xml"/><Relationship Id="rId12" Type="http://schemas.openxmlformats.org/officeDocument/2006/relationships/image" Target="../media/image294.png"/><Relationship Id="rId17" Type="http://schemas.openxmlformats.org/officeDocument/2006/relationships/customXml" Target="../ink/ink301.xml"/><Relationship Id="rId25" Type="http://schemas.openxmlformats.org/officeDocument/2006/relationships/customXml" Target="../ink/ink305.xml"/><Relationship Id="rId33" Type="http://schemas.openxmlformats.org/officeDocument/2006/relationships/customXml" Target="../ink/ink309.xml"/><Relationship Id="rId38" Type="http://schemas.openxmlformats.org/officeDocument/2006/relationships/image" Target="../media/image307.png"/></Relationships>
</file>

<file path=ppt/slides/_rels/slide5.xml.rels><?xml version="1.0" encoding="UTF-8" standalone="yes"?>
<Relationships xmlns="http://schemas.openxmlformats.org/package/2006/relationships"><Relationship Id="rId3" Type="http://schemas.openxmlformats.org/officeDocument/2006/relationships/customXml" Target="../ink/ink314.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31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2.png"/><Relationship Id="rId5" Type="http://schemas.openxmlformats.org/officeDocument/2006/relationships/customXml" Target="../ink/ink316.xml"/><Relationship Id="rId4" Type="http://schemas.openxmlformats.org/officeDocument/2006/relationships/image" Target="../media/image311.png"/></Relationships>
</file>

<file path=ppt/slides/_rels/slide8.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customXml" Target="../ink/ink317.xml"/><Relationship Id="rId7" Type="http://schemas.openxmlformats.org/officeDocument/2006/relationships/customXml" Target="../ink/ink31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4.png"/><Relationship Id="rId5" Type="http://schemas.openxmlformats.org/officeDocument/2006/relationships/customXml" Target="../ink/ink318.xml"/><Relationship Id="rId10" Type="http://schemas.openxmlformats.org/officeDocument/2006/relationships/image" Target="../media/image316.png"/><Relationship Id="rId4" Type="http://schemas.openxmlformats.org/officeDocument/2006/relationships/image" Target="../media/image313.png"/><Relationship Id="rId9" Type="http://schemas.openxmlformats.org/officeDocument/2006/relationships/customXml" Target="../ink/ink320.xml"/></Relationships>
</file>

<file path=ppt/slides/_rels/slide9.xml.rels><?xml version="1.0" encoding="UTF-8" standalone="yes"?>
<Relationships xmlns="http://schemas.openxmlformats.org/package/2006/relationships"><Relationship Id="rId13" Type="http://schemas.openxmlformats.org/officeDocument/2006/relationships/customXml" Target="../ink/ink326.xml"/><Relationship Id="rId18" Type="http://schemas.openxmlformats.org/officeDocument/2006/relationships/image" Target="../media/image324.png"/><Relationship Id="rId26" Type="http://schemas.openxmlformats.org/officeDocument/2006/relationships/image" Target="../media/image328.png"/><Relationship Id="rId39" Type="http://schemas.openxmlformats.org/officeDocument/2006/relationships/customXml" Target="../ink/ink339.xml"/><Relationship Id="rId21" Type="http://schemas.openxmlformats.org/officeDocument/2006/relationships/customXml" Target="../ink/ink330.xml"/><Relationship Id="rId34" Type="http://schemas.openxmlformats.org/officeDocument/2006/relationships/image" Target="../media/image332.png"/><Relationship Id="rId42" Type="http://schemas.openxmlformats.org/officeDocument/2006/relationships/image" Target="../media/image336.png"/><Relationship Id="rId7" Type="http://schemas.openxmlformats.org/officeDocument/2006/relationships/customXml" Target="../ink/ink323.xml"/><Relationship Id="rId2" Type="http://schemas.openxmlformats.org/officeDocument/2006/relationships/notesSlide" Target="../notesSlides/notesSlide9.xml"/><Relationship Id="rId16" Type="http://schemas.openxmlformats.org/officeDocument/2006/relationships/image" Target="../media/image323.png"/><Relationship Id="rId29" Type="http://schemas.openxmlformats.org/officeDocument/2006/relationships/customXml" Target="../ink/ink334.xml"/><Relationship Id="rId1" Type="http://schemas.openxmlformats.org/officeDocument/2006/relationships/slideLayout" Target="../slideLayouts/slideLayout7.xml"/><Relationship Id="rId6" Type="http://schemas.openxmlformats.org/officeDocument/2006/relationships/image" Target="../media/image318.png"/><Relationship Id="rId11" Type="http://schemas.openxmlformats.org/officeDocument/2006/relationships/customXml" Target="../ink/ink325.xml"/><Relationship Id="rId24" Type="http://schemas.openxmlformats.org/officeDocument/2006/relationships/image" Target="../media/image327.png"/><Relationship Id="rId32" Type="http://schemas.openxmlformats.org/officeDocument/2006/relationships/image" Target="../media/image331.png"/><Relationship Id="rId37" Type="http://schemas.openxmlformats.org/officeDocument/2006/relationships/customXml" Target="../ink/ink338.xml"/><Relationship Id="rId40" Type="http://schemas.openxmlformats.org/officeDocument/2006/relationships/image" Target="../media/image335.png"/><Relationship Id="rId45" Type="http://schemas.openxmlformats.org/officeDocument/2006/relationships/customXml" Target="../ink/ink342.xml"/><Relationship Id="rId5" Type="http://schemas.openxmlformats.org/officeDocument/2006/relationships/customXml" Target="../ink/ink322.xml"/><Relationship Id="rId15" Type="http://schemas.openxmlformats.org/officeDocument/2006/relationships/customXml" Target="../ink/ink327.xml"/><Relationship Id="rId23" Type="http://schemas.openxmlformats.org/officeDocument/2006/relationships/customXml" Target="../ink/ink331.xml"/><Relationship Id="rId28" Type="http://schemas.openxmlformats.org/officeDocument/2006/relationships/image" Target="../media/image329.png"/><Relationship Id="rId36" Type="http://schemas.openxmlformats.org/officeDocument/2006/relationships/image" Target="../media/image333.png"/><Relationship Id="rId10" Type="http://schemas.openxmlformats.org/officeDocument/2006/relationships/image" Target="../media/image320.png"/><Relationship Id="rId19" Type="http://schemas.openxmlformats.org/officeDocument/2006/relationships/customXml" Target="../ink/ink329.xml"/><Relationship Id="rId31" Type="http://schemas.openxmlformats.org/officeDocument/2006/relationships/customXml" Target="../ink/ink335.xml"/><Relationship Id="rId44" Type="http://schemas.openxmlformats.org/officeDocument/2006/relationships/image" Target="../media/image337.png"/><Relationship Id="rId4" Type="http://schemas.openxmlformats.org/officeDocument/2006/relationships/image" Target="../media/image317.png"/><Relationship Id="rId9" Type="http://schemas.openxmlformats.org/officeDocument/2006/relationships/customXml" Target="../ink/ink324.xml"/><Relationship Id="rId14" Type="http://schemas.openxmlformats.org/officeDocument/2006/relationships/image" Target="../media/image322.png"/><Relationship Id="rId22" Type="http://schemas.openxmlformats.org/officeDocument/2006/relationships/image" Target="../media/image326.png"/><Relationship Id="rId27" Type="http://schemas.openxmlformats.org/officeDocument/2006/relationships/customXml" Target="../ink/ink333.xml"/><Relationship Id="rId30" Type="http://schemas.openxmlformats.org/officeDocument/2006/relationships/image" Target="../media/image330.png"/><Relationship Id="rId35" Type="http://schemas.openxmlformats.org/officeDocument/2006/relationships/customXml" Target="../ink/ink337.xml"/><Relationship Id="rId43" Type="http://schemas.openxmlformats.org/officeDocument/2006/relationships/customXml" Target="../ink/ink341.xml"/><Relationship Id="rId8" Type="http://schemas.openxmlformats.org/officeDocument/2006/relationships/image" Target="../media/image319.png"/><Relationship Id="rId3" Type="http://schemas.openxmlformats.org/officeDocument/2006/relationships/customXml" Target="../ink/ink321.xml"/><Relationship Id="rId12" Type="http://schemas.openxmlformats.org/officeDocument/2006/relationships/image" Target="../media/image321.png"/><Relationship Id="rId17" Type="http://schemas.openxmlformats.org/officeDocument/2006/relationships/customXml" Target="../ink/ink328.xml"/><Relationship Id="rId25" Type="http://schemas.openxmlformats.org/officeDocument/2006/relationships/customXml" Target="../ink/ink332.xml"/><Relationship Id="rId33" Type="http://schemas.openxmlformats.org/officeDocument/2006/relationships/customXml" Target="../ink/ink336.xml"/><Relationship Id="rId38" Type="http://schemas.openxmlformats.org/officeDocument/2006/relationships/image" Target="../media/image334.png"/><Relationship Id="rId46" Type="http://schemas.openxmlformats.org/officeDocument/2006/relationships/image" Target="../media/image338.png"/><Relationship Id="rId20" Type="http://schemas.openxmlformats.org/officeDocument/2006/relationships/image" Target="../media/image325.png"/><Relationship Id="rId41" Type="http://schemas.openxmlformats.org/officeDocument/2006/relationships/customXml" Target="../ink/ink3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0A5BBBA6-3AA4-47E5-A5E3-5F2B661682B7}"/>
                  </a:ext>
                </a:extLst>
              </p14:cNvPr>
              <p14:cNvContentPartPr/>
              <p14:nvPr/>
            </p14:nvContentPartPr>
            <p14:xfrm>
              <a:off x="10879724" y="1470502"/>
              <a:ext cx="46440" cy="13320"/>
            </p14:xfrm>
          </p:contentPart>
        </mc:Choice>
        <mc:Fallback>
          <p:pic>
            <p:nvPicPr>
              <p:cNvPr id="19" name="Freihand 18">
                <a:extLst>
                  <a:ext uri="{FF2B5EF4-FFF2-40B4-BE49-F238E27FC236}">
                    <a16:creationId xmlns:a16="http://schemas.microsoft.com/office/drawing/2014/main" id="{0A5BBBA6-3AA4-47E5-A5E3-5F2B661682B7}"/>
                  </a:ext>
                </a:extLst>
              </p:cNvPr>
              <p:cNvPicPr/>
              <p:nvPr/>
            </p:nvPicPr>
            <p:blipFill>
              <a:blip r:embed="rId6"/>
              <a:stretch>
                <a:fillRect/>
              </a:stretch>
            </p:blipFill>
            <p:spPr>
              <a:xfrm>
                <a:off x="10871084" y="1461862"/>
                <a:ext cx="64080" cy="30960"/>
              </a:xfrm>
              <a:prstGeom prst="rect">
                <a:avLst/>
              </a:prstGeom>
            </p:spPr>
          </p:pic>
        </mc:Fallback>
      </mc:AlternateContent>
      <p:grpSp>
        <p:nvGrpSpPr>
          <p:cNvPr id="57" name="Gruppieren 56">
            <a:extLst>
              <a:ext uri="{FF2B5EF4-FFF2-40B4-BE49-F238E27FC236}">
                <a16:creationId xmlns:a16="http://schemas.microsoft.com/office/drawing/2014/main" id="{91E78380-9F91-4499-AEFE-48E93E57D2C9}"/>
              </a:ext>
            </a:extLst>
          </p:cNvPr>
          <p:cNvGrpSpPr/>
          <p:nvPr/>
        </p:nvGrpSpPr>
        <p:grpSpPr>
          <a:xfrm>
            <a:off x="8143004" y="107542"/>
            <a:ext cx="3123000" cy="974520"/>
            <a:chOff x="8143004" y="107542"/>
            <a:chExt cx="3123000" cy="97452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03C133B1-2E5A-47EA-B383-8EE79609BDE0}"/>
                    </a:ext>
                  </a:extLst>
                </p14:cNvPr>
                <p14:cNvContentPartPr/>
                <p14:nvPr/>
              </p14:nvContentPartPr>
              <p14:xfrm>
                <a:off x="8644484" y="304462"/>
                <a:ext cx="16920" cy="189720"/>
              </p14:xfrm>
            </p:contentPart>
          </mc:Choice>
          <mc:Fallback>
            <p:pic>
              <p:nvPicPr>
                <p:cNvPr id="2" name="Freihand 1">
                  <a:extLst>
                    <a:ext uri="{FF2B5EF4-FFF2-40B4-BE49-F238E27FC236}">
                      <a16:creationId xmlns:a16="http://schemas.microsoft.com/office/drawing/2014/main" id="{03C133B1-2E5A-47EA-B383-8EE79609BDE0}"/>
                    </a:ext>
                  </a:extLst>
                </p:cNvPr>
                <p:cNvPicPr/>
                <p:nvPr/>
              </p:nvPicPr>
              <p:blipFill>
                <a:blip r:embed="rId8"/>
                <a:stretch>
                  <a:fillRect/>
                </a:stretch>
              </p:blipFill>
              <p:spPr>
                <a:xfrm>
                  <a:off x="8635844" y="295462"/>
                  <a:ext cx="34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A8BD28D7-9D90-4779-AF07-A6B6555F70A4}"/>
                    </a:ext>
                  </a:extLst>
                </p14:cNvPr>
                <p14:cNvContentPartPr/>
                <p14:nvPr/>
              </p14:nvContentPartPr>
              <p14:xfrm>
                <a:off x="8656364" y="306982"/>
                <a:ext cx="115560" cy="165960"/>
              </p14:xfrm>
            </p:contentPart>
          </mc:Choice>
          <mc:Fallback>
            <p:pic>
              <p:nvPicPr>
                <p:cNvPr id="3" name="Freihand 2">
                  <a:extLst>
                    <a:ext uri="{FF2B5EF4-FFF2-40B4-BE49-F238E27FC236}">
                      <a16:creationId xmlns:a16="http://schemas.microsoft.com/office/drawing/2014/main" id="{A8BD28D7-9D90-4779-AF07-A6B6555F70A4}"/>
                    </a:ext>
                  </a:extLst>
                </p:cNvPr>
                <p:cNvPicPr/>
                <p:nvPr/>
              </p:nvPicPr>
              <p:blipFill>
                <a:blip r:embed="rId10"/>
                <a:stretch>
                  <a:fillRect/>
                </a:stretch>
              </p:blipFill>
              <p:spPr>
                <a:xfrm>
                  <a:off x="8647724" y="298342"/>
                  <a:ext cx="133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41B02550-7C59-46A9-B1F6-BB247A5BD4A4}"/>
                    </a:ext>
                  </a:extLst>
                </p14:cNvPr>
                <p14:cNvContentPartPr/>
                <p14:nvPr/>
              </p14:nvContentPartPr>
              <p14:xfrm>
                <a:off x="8843204" y="348022"/>
                <a:ext cx="80280" cy="96840"/>
              </p14:xfrm>
            </p:contentPart>
          </mc:Choice>
          <mc:Fallback>
            <p:pic>
              <p:nvPicPr>
                <p:cNvPr id="4" name="Freihand 3">
                  <a:extLst>
                    <a:ext uri="{FF2B5EF4-FFF2-40B4-BE49-F238E27FC236}">
                      <a16:creationId xmlns:a16="http://schemas.microsoft.com/office/drawing/2014/main" id="{41B02550-7C59-46A9-B1F6-BB247A5BD4A4}"/>
                    </a:ext>
                  </a:extLst>
                </p:cNvPr>
                <p:cNvPicPr/>
                <p:nvPr/>
              </p:nvPicPr>
              <p:blipFill>
                <a:blip r:embed="rId12"/>
                <a:stretch>
                  <a:fillRect/>
                </a:stretch>
              </p:blipFill>
              <p:spPr>
                <a:xfrm>
                  <a:off x="8834564" y="339022"/>
                  <a:ext cx="97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3AE0CB84-C045-4966-94CE-65F6450072AB}"/>
                    </a:ext>
                  </a:extLst>
                </p14:cNvPr>
                <p14:cNvContentPartPr/>
                <p14:nvPr/>
              </p14:nvContentPartPr>
              <p14:xfrm>
                <a:off x="8986844" y="323902"/>
                <a:ext cx="88560" cy="135000"/>
              </p14:xfrm>
            </p:contentPart>
          </mc:Choice>
          <mc:Fallback>
            <p:pic>
              <p:nvPicPr>
                <p:cNvPr id="6" name="Freihand 5">
                  <a:extLst>
                    <a:ext uri="{FF2B5EF4-FFF2-40B4-BE49-F238E27FC236}">
                      <a16:creationId xmlns:a16="http://schemas.microsoft.com/office/drawing/2014/main" id="{3AE0CB84-C045-4966-94CE-65F6450072AB}"/>
                    </a:ext>
                  </a:extLst>
                </p:cNvPr>
                <p:cNvPicPr/>
                <p:nvPr/>
              </p:nvPicPr>
              <p:blipFill>
                <a:blip r:embed="rId14"/>
                <a:stretch>
                  <a:fillRect/>
                </a:stretch>
              </p:blipFill>
              <p:spPr>
                <a:xfrm>
                  <a:off x="8977844" y="314902"/>
                  <a:ext cx="106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B4E2982D-26CC-4875-B46C-D681750FB9E7}"/>
                    </a:ext>
                  </a:extLst>
                </p14:cNvPr>
                <p14:cNvContentPartPr/>
                <p14:nvPr/>
              </p14:nvContentPartPr>
              <p14:xfrm>
                <a:off x="9144884" y="276382"/>
                <a:ext cx="135000" cy="139680"/>
              </p14:xfrm>
            </p:contentPart>
          </mc:Choice>
          <mc:Fallback>
            <p:pic>
              <p:nvPicPr>
                <p:cNvPr id="14" name="Freihand 13">
                  <a:extLst>
                    <a:ext uri="{FF2B5EF4-FFF2-40B4-BE49-F238E27FC236}">
                      <a16:creationId xmlns:a16="http://schemas.microsoft.com/office/drawing/2014/main" id="{B4E2982D-26CC-4875-B46C-D681750FB9E7}"/>
                    </a:ext>
                  </a:extLst>
                </p:cNvPr>
                <p:cNvPicPr/>
                <p:nvPr/>
              </p:nvPicPr>
              <p:blipFill>
                <a:blip r:embed="rId16"/>
                <a:stretch>
                  <a:fillRect/>
                </a:stretch>
              </p:blipFill>
              <p:spPr>
                <a:xfrm>
                  <a:off x="9136244" y="267382"/>
                  <a:ext cx="152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B9423BF1-7EC7-4928-8C9B-02058E817165}"/>
                    </a:ext>
                  </a:extLst>
                </p14:cNvPr>
                <p14:cNvContentPartPr/>
                <p14:nvPr/>
              </p14:nvContentPartPr>
              <p14:xfrm>
                <a:off x="9210764" y="343342"/>
                <a:ext cx="72720" cy="77400"/>
              </p14:xfrm>
            </p:contentPart>
          </mc:Choice>
          <mc:Fallback>
            <p:pic>
              <p:nvPicPr>
                <p:cNvPr id="15" name="Freihand 14">
                  <a:extLst>
                    <a:ext uri="{FF2B5EF4-FFF2-40B4-BE49-F238E27FC236}">
                      <a16:creationId xmlns:a16="http://schemas.microsoft.com/office/drawing/2014/main" id="{B9423BF1-7EC7-4928-8C9B-02058E817165}"/>
                    </a:ext>
                  </a:extLst>
                </p:cNvPr>
                <p:cNvPicPr/>
                <p:nvPr/>
              </p:nvPicPr>
              <p:blipFill>
                <a:blip r:embed="rId18"/>
                <a:stretch>
                  <a:fillRect/>
                </a:stretch>
              </p:blipFill>
              <p:spPr>
                <a:xfrm>
                  <a:off x="9201764" y="334342"/>
                  <a:ext cx="90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96EFCB0F-4DA3-4C39-8D61-B480C1221013}"/>
                    </a:ext>
                  </a:extLst>
                </p14:cNvPr>
                <p14:cNvContentPartPr/>
                <p14:nvPr/>
              </p14:nvContentPartPr>
              <p14:xfrm>
                <a:off x="9147764" y="215182"/>
                <a:ext cx="9000" cy="201600"/>
              </p14:xfrm>
            </p:contentPart>
          </mc:Choice>
          <mc:Fallback>
            <p:pic>
              <p:nvPicPr>
                <p:cNvPr id="16" name="Freihand 15">
                  <a:extLst>
                    <a:ext uri="{FF2B5EF4-FFF2-40B4-BE49-F238E27FC236}">
                      <a16:creationId xmlns:a16="http://schemas.microsoft.com/office/drawing/2014/main" id="{96EFCB0F-4DA3-4C39-8D61-B480C1221013}"/>
                    </a:ext>
                  </a:extLst>
                </p:cNvPr>
                <p:cNvPicPr/>
                <p:nvPr/>
              </p:nvPicPr>
              <p:blipFill>
                <a:blip r:embed="rId20"/>
                <a:stretch>
                  <a:fillRect/>
                </a:stretch>
              </p:blipFill>
              <p:spPr>
                <a:xfrm>
                  <a:off x="9138764" y="206542"/>
                  <a:ext cx="26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2AD35BF2-201A-4C2A-B86A-BA7A16A528ED}"/>
                    </a:ext>
                  </a:extLst>
                </p14:cNvPr>
                <p14:cNvContentPartPr/>
                <p14:nvPr/>
              </p14:nvContentPartPr>
              <p14:xfrm>
                <a:off x="9382844" y="143542"/>
                <a:ext cx="53640" cy="295560"/>
              </p14:xfrm>
            </p:contentPart>
          </mc:Choice>
          <mc:Fallback>
            <p:pic>
              <p:nvPicPr>
                <p:cNvPr id="20" name="Freihand 19">
                  <a:extLst>
                    <a:ext uri="{FF2B5EF4-FFF2-40B4-BE49-F238E27FC236}">
                      <a16:creationId xmlns:a16="http://schemas.microsoft.com/office/drawing/2014/main" id="{2AD35BF2-201A-4C2A-B86A-BA7A16A528ED}"/>
                    </a:ext>
                  </a:extLst>
                </p:cNvPr>
                <p:cNvPicPr/>
                <p:nvPr/>
              </p:nvPicPr>
              <p:blipFill>
                <a:blip r:embed="rId22"/>
                <a:stretch>
                  <a:fillRect/>
                </a:stretch>
              </p:blipFill>
              <p:spPr>
                <a:xfrm>
                  <a:off x="9373844" y="134542"/>
                  <a:ext cx="712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A29B5B60-2E7B-49C7-881B-0048AC4EB179}"/>
                    </a:ext>
                  </a:extLst>
                </p14:cNvPr>
                <p14:cNvContentPartPr/>
                <p14:nvPr/>
              </p14:nvContentPartPr>
              <p14:xfrm>
                <a:off x="9499484" y="298702"/>
                <a:ext cx="99720" cy="161640"/>
              </p14:xfrm>
            </p:contentPart>
          </mc:Choice>
          <mc:Fallback>
            <p:pic>
              <p:nvPicPr>
                <p:cNvPr id="21" name="Freihand 20">
                  <a:extLst>
                    <a:ext uri="{FF2B5EF4-FFF2-40B4-BE49-F238E27FC236}">
                      <a16:creationId xmlns:a16="http://schemas.microsoft.com/office/drawing/2014/main" id="{A29B5B60-2E7B-49C7-881B-0048AC4EB179}"/>
                    </a:ext>
                  </a:extLst>
                </p:cNvPr>
                <p:cNvPicPr/>
                <p:nvPr/>
              </p:nvPicPr>
              <p:blipFill>
                <a:blip r:embed="rId24"/>
                <a:stretch>
                  <a:fillRect/>
                </a:stretch>
              </p:blipFill>
              <p:spPr>
                <a:xfrm>
                  <a:off x="9490844" y="289702"/>
                  <a:ext cx="117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737A3648-A2C6-48A6-8FEB-F7003EF2AC8F}"/>
                    </a:ext>
                  </a:extLst>
                </p14:cNvPr>
                <p14:cNvContentPartPr/>
                <p14:nvPr/>
              </p14:nvContentPartPr>
              <p14:xfrm>
                <a:off x="9676244" y="270262"/>
                <a:ext cx="93960" cy="163080"/>
              </p14:xfrm>
            </p:contentPart>
          </mc:Choice>
          <mc:Fallback>
            <p:pic>
              <p:nvPicPr>
                <p:cNvPr id="22" name="Freihand 21">
                  <a:extLst>
                    <a:ext uri="{FF2B5EF4-FFF2-40B4-BE49-F238E27FC236}">
                      <a16:creationId xmlns:a16="http://schemas.microsoft.com/office/drawing/2014/main" id="{737A3648-A2C6-48A6-8FEB-F7003EF2AC8F}"/>
                    </a:ext>
                  </a:extLst>
                </p:cNvPr>
                <p:cNvPicPr/>
                <p:nvPr/>
              </p:nvPicPr>
              <p:blipFill>
                <a:blip r:embed="rId26"/>
                <a:stretch>
                  <a:fillRect/>
                </a:stretch>
              </p:blipFill>
              <p:spPr>
                <a:xfrm>
                  <a:off x="9667244" y="261622"/>
                  <a:ext cx="111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50990B68-824C-4071-9DDF-2F889C47AFD0}"/>
                    </a:ext>
                  </a:extLst>
                </p14:cNvPr>
                <p14:cNvContentPartPr/>
                <p14:nvPr/>
              </p14:nvContentPartPr>
              <p14:xfrm>
                <a:off x="9790724" y="291142"/>
                <a:ext cx="76680" cy="72720"/>
              </p14:xfrm>
            </p:contentPart>
          </mc:Choice>
          <mc:Fallback>
            <p:pic>
              <p:nvPicPr>
                <p:cNvPr id="23" name="Freihand 22">
                  <a:extLst>
                    <a:ext uri="{FF2B5EF4-FFF2-40B4-BE49-F238E27FC236}">
                      <a16:creationId xmlns:a16="http://schemas.microsoft.com/office/drawing/2014/main" id="{50990B68-824C-4071-9DDF-2F889C47AFD0}"/>
                    </a:ext>
                  </a:extLst>
                </p:cNvPr>
                <p:cNvPicPr/>
                <p:nvPr/>
              </p:nvPicPr>
              <p:blipFill>
                <a:blip r:embed="rId28"/>
                <a:stretch>
                  <a:fillRect/>
                </a:stretch>
              </p:blipFill>
              <p:spPr>
                <a:xfrm>
                  <a:off x="9781724" y="282142"/>
                  <a:ext cx="94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2977F10C-DABA-4840-970F-F2C124C0C487}"/>
                    </a:ext>
                  </a:extLst>
                </p14:cNvPr>
                <p14:cNvContentPartPr/>
                <p14:nvPr/>
              </p14:nvContentPartPr>
              <p14:xfrm>
                <a:off x="9815564" y="299782"/>
                <a:ext cx="156240" cy="127800"/>
              </p14:xfrm>
            </p:contentPart>
          </mc:Choice>
          <mc:Fallback>
            <p:pic>
              <p:nvPicPr>
                <p:cNvPr id="24" name="Freihand 23">
                  <a:extLst>
                    <a:ext uri="{FF2B5EF4-FFF2-40B4-BE49-F238E27FC236}">
                      <a16:creationId xmlns:a16="http://schemas.microsoft.com/office/drawing/2014/main" id="{2977F10C-DABA-4840-970F-F2C124C0C487}"/>
                    </a:ext>
                  </a:extLst>
                </p:cNvPr>
                <p:cNvPicPr/>
                <p:nvPr/>
              </p:nvPicPr>
              <p:blipFill>
                <a:blip r:embed="rId30"/>
                <a:stretch>
                  <a:fillRect/>
                </a:stretch>
              </p:blipFill>
              <p:spPr>
                <a:xfrm>
                  <a:off x="9806564" y="291142"/>
                  <a:ext cx="173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20FF5ACF-7782-464B-A0C9-8FD4224CA742}"/>
                    </a:ext>
                  </a:extLst>
                </p14:cNvPr>
                <p14:cNvContentPartPr/>
                <p14:nvPr/>
              </p14:nvContentPartPr>
              <p14:xfrm>
                <a:off x="10020764" y="199702"/>
                <a:ext cx="120960" cy="183600"/>
              </p14:xfrm>
            </p:contentPart>
          </mc:Choice>
          <mc:Fallback>
            <p:pic>
              <p:nvPicPr>
                <p:cNvPr id="25" name="Freihand 24">
                  <a:extLst>
                    <a:ext uri="{FF2B5EF4-FFF2-40B4-BE49-F238E27FC236}">
                      <a16:creationId xmlns:a16="http://schemas.microsoft.com/office/drawing/2014/main" id="{20FF5ACF-7782-464B-A0C9-8FD4224CA742}"/>
                    </a:ext>
                  </a:extLst>
                </p:cNvPr>
                <p:cNvPicPr/>
                <p:nvPr/>
              </p:nvPicPr>
              <p:blipFill>
                <a:blip r:embed="rId32"/>
                <a:stretch>
                  <a:fillRect/>
                </a:stretch>
              </p:blipFill>
              <p:spPr>
                <a:xfrm>
                  <a:off x="10012124" y="191062"/>
                  <a:ext cx="138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95D7FF8D-F92E-4E1E-AE83-F68431502063}"/>
                    </a:ext>
                  </a:extLst>
                </p14:cNvPr>
                <p14:cNvContentPartPr/>
                <p14:nvPr/>
              </p14:nvContentPartPr>
              <p14:xfrm>
                <a:off x="9938684" y="107542"/>
                <a:ext cx="3960" cy="6120"/>
              </p14:xfrm>
            </p:contentPart>
          </mc:Choice>
          <mc:Fallback>
            <p:pic>
              <p:nvPicPr>
                <p:cNvPr id="26" name="Freihand 25">
                  <a:extLst>
                    <a:ext uri="{FF2B5EF4-FFF2-40B4-BE49-F238E27FC236}">
                      <a16:creationId xmlns:a16="http://schemas.microsoft.com/office/drawing/2014/main" id="{95D7FF8D-F92E-4E1E-AE83-F68431502063}"/>
                    </a:ext>
                  </a:extLst>
                </p:cNvPr>
                <p:cNvPicPr/>
                <p:nvPr/>
              </p:nvPicPr>
              <p:blipFill>
                <a:blip r:embed="rId34"/>
                <a:stretch>
                  <a:fillRect/>
                </a:stretch>
              </p:blipFill>
              <p:spPr>
                <a:xfrm>
                  <a:off x="9930044" y="98542"/>
                  <a:ext cx="21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FD771503-44A1-499F-B4EF-113109871EDF}"/>
                    </a:ext>
                  </a:extLst>
                </p14:cNvPr>
                <p14:cNvContentPartPr/>
                <p14:nvPr/>
              </p14:nvContentPartPr>
              <p14:xfrm>
                <a:off x="10093484" y="325702"/>
                <a:ext cx="69480" cy="68400"/>
              </p14:xfrm>
            </p:contentPart>
          </mc:Choice>
          <mc:Fallback>
            <p:pic>
              <p:nvPicPr>
                <p:cNvPr id="28" name="Freihand 27">
                  <a:extLst>
                    <a:ext uri="{FF2B5EF4-FFF2-40B4-BE49-F238E27FC236}">
                      <a16:creationId xmlns:a16="http://schemas.microsoft.com/office/drawing/2014/main" id="{FD771503-44A1-499F-B4EF-113109871EDF}"/>
                    </a:ext>
                  </a:extLst>
                </p:cNvPr>
                <p:cNvPicPr/>
                <p:nvPr/>
              </p:nvPicPr>
              <p:blipFill>
                <a:blip r:embed="rId36"/>
                <a:stretch>
                  <a:fillRect/>
                </a:stretch>
              </p:blipFill>
              <p:spPr>
                <a:xfrm>
                  <a:off x="10084844" y="316702"/>
                  <a:ext cx="87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98C52E64-4BD7-4942-BA9A-16D7FEDFE005}"/>
                    </a:ext>
                  </a:extLst>
                </p14:cNvPr>
                <p14:cNvContentPartPr/>
                <p14:nvPr/>
              </p14:nvContentPartPr>
              <p14:xfrm>
                <a:off x="8143004" y="711622"/>
                <a:ext cx="162720" cy="14760"/>
              </p14:xfrm>
            </p:contentPart>
          </mc:Choice>
          <mc:Fallback>
            <p:pic>
              <p:nvPicPr>
                <p:cNvPr id="30" name="Freihand 29">
                  <a:extLst>
                    <a:ext uri="{FF2B5EF4-FFF2-40B4-BE49-F238E27FC236}">
                      <a16:creationId xmlns:a16="http://schemas.microsoft.com/office/drawing/2014/main" id="{98C52E64-4BD7-4942-BA9A-16D7FEDFE005}"/>
                    </a:ext>
                  </a:extLst>
                </p:cNvPr>
                <p:cNvPicPr/>
                <p:nvPr/>
              </p:nvPicPr>
              <p:blipFill>
                <a:blip r:embed="rId38"/>
                <a:stretch>
                  <a:fillRect/>
                </a:stretch>
              </p:blipFill>
              <p:spPr>
                <a:xfrm>
                  <a:off x="8134364" y="702622"/>
                  <a:ext cx="180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1484577E-CD0B-4655-9B53-77CF9893F635}"/>
                    </a:ext>
                  </a:extLst>
                </p14:cNvPr>
                <p14:cNvContentPartPr/>
                <p14:nvPr/>
              </p14:nvContentPartPr>
              <p14:xfrm>
                <a:off x="8384924" y="596062"/>
                <a:ext cx="140760" cy="243000"/>
              </p14:xfrm>
            </p:contentPart>
          </mc:Choice>
          <mc:Fallback>
            <p:pic>
              <p:nvPicPr>
                <p:cNvPr id="31" name="Freihand 30">
                  <a:extLst>
                    <a:ext uri="{FF2B5EF4-FFF2-40B4-BE49-F238E27FC236}">
                      <a16:creationId xmlns:a16="http://schemas.microsoft.com/office/drawing/2014/main" id="{1484577E-CD0B-4655-9B53-77CF9893F635}"/>
                    </a:ext>
                  </a:extLst>
                </p:cNvPr>
                <p:cNvPicPr/>
                <p:nvPr/>
              </p:nvPicPr>
              <p:blipFill>
                <a:blip r:embed="rId40"/>
                <a:stretch>
                  <a:fillRect/>
                </a:stretch>
              </p:blipFill>
              <p:spPr>
                <a:xfrm>
                  <a:off x="8376284" y="587062"/>
                  <a:ext cx="1584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395D9A3E-7322-4AED-9FA2-129261138457}"/>
                    </a:ext>
                  </a:extLst>
                </p14:cNvPr>
                <p14:cNvContentPartPr/>
                <p14:nvPr/>
              </p14:nvContentPartPr>
              <p14:xfrm>
                <a:off x="8635124" y="553582"/>
                <a:ext cx="93600" cy="239760"/>
              </p14:xfrm>
            </p:contentPart>
          </mc:Choice>
          <mc:Fallback>
            <p:pic>
              <p:nvPicPr>
                <p:cNvPr id="32" name="Freihand 31">
                  <a:extLst>
                    <a:ext uri="{FF2B5EF4-FFF2-40B4-BE49-F238E27FC236}">
                      <a16:creationId xmlns:a16="http://schemas.microsoft.com/office/drawing/2014/main" id="{395D9A3E-7322-4AED-9FA2-129261138457}"/>
                    </a:ext>
                  </a:extLst>
                </p:cNvPr>
                <p:cNvPicPr/>
                <p:nvPr/>
              </p:nvPicPr>
              <p:blipFill>
                <a:blip r:embed="rId42"/>
                <a:stretch>
                  <a:fillRect/>
                </a:stretch>
              </p:blipFill>
              <p:spPr>
                <a:xfrm>
                  <a:off x="8626124" y="544942"/>
                  <a:ext cx="1112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ED767E97-B639-4443-BD16-1EF307EDF716}"/>
                    </a:ext>
                  </a:extLst>
                </p14:cNvPr>
                <p14:cNvContentPartPr/>
                <p14:nvPr/>
              </p14:nvContentPartPr>
              <p14:xfrm>
                <a:off x="8847524" y="681022"/>
                <a:ext cx="230400" cy="81360"/>
              </p14:xfrm>
            </p:contentPart>
          </mc:Choice>
          <mc:Fallback>
            <p:pic>
              <p:nvPicPr>
                <p:cNvPr id="33" name="Freihand 32">
                  <a:extLst>
                    <a:ext uri="{FF2B5EF4-FFF2-40B4-BE49-F238E27FC236}">
                      <a16:creationId xmlns:a16="http://schemas.microsoft.com/office/drawing/2014/main" id="{ED767E97-B639-4443-BD16-1EF307EDF716}"/>
                    </a:ext>
                  </a:extLst>
                </p:cNvPr>
                <p:cNvPicPr/>
                <p:nvPr/>
              </p:nvPicPr>
              <p:blipFill>
                <a:blip r:embed="rId44"/>
                <a:stretch>
                  <a:fillRect/>
                </a:stretch>
              </p:blipFill>
              <p:spPr>
                <a:xfrm>
                  <a:off x="8838524" y="672022"/>
                  <a:ext cx="248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33A05136-A8AC-4D75-9C65-A67D3924759A}"/>
                    </a:ext>
                  </a:extLst>
                </p14:cNvPr>
                <p14:cNvContentPartPr/>
                <p14:nvPr/>
              </p14:nvContentPartPr>
              <p14:xfrm>
                <a:off x="9109964" y="631342"/>
                <a:ext cx="316800" cy="85320"/>
              </p14:xfrm>
            </p:contentPart>
          </mc:Choice>
          <mc:Fallback>
            <p:pic>
              <p:nvPicPr>
                <p:cNvPr id="34" name="Freihand 33">
                  <a:extLst>
                    <a:ext uri="{FF2B5EF4-FFF2-40B4-BE49-F238E27FC236}">
                      <a16:creationId xmlns:a16="http://schemas.microsoft.com/office/drawing/2014/main" id="{33A05136-A8AC-4D75-9C65-A67D3924759A}"/>
                    </a:ext>
                  </a:extLst>
                </p:cNvPr>
                <p:cNvPicPr/>
                <p:nvPr/>
              </p:nvPicPr>
              <p:blipFill>
                <a:blip r:embed="rId46"/>
                <a:stretch>
                  <a:fillRect/>
                </a:stretch>
              </p:blipFill>
              <p:spPr>
                <a:xfrm>
                  <a:off x="9100964" y="622702"/>
                  <a:ext cx="334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388C6180-2EB6-4F1C-86E9-21C1538918C9}"/>
                    </a:ext>
                  </a:extLst>
                </p14:cNvPr>
                <p14:cNvContentPartPr/>
                <p14:nvPr/>
              </p14:nvContentPartPr>
              <p14:xfrm>
                <a:off x="9442244" y="614422"/>
                <a:ext cx="113400" cy="87120"/>
              </p14:xfrm>
            </p:contentPart>
          </mc:Choice>
          <mc:Fallback>
            <p:pic>
              <p:nvPicPr>
                <p:cNvPr id="35" name="Freihand 34">
                  <a:extLst>
                    <a:ext uri="{FF2B5EF4-FFF2-40B4-BE49-F238E27FC236}">
                      <a16:creationId xmlns:a16="http://schemas.microsoft.com/office/drawing/2014/main" id="{388C6180-2EB6-4F1C-86E9-21C1538918C9}"/>
                    </a:ext>
                  </a:extLst>
                </p:cNvPr>
                <p:cNvPicPr/>
                <p:nvPr/>
              </p:nvPicPr>
              <p:blipFill>
                <a:blip r:embed="rId48"/>
                <a:stretch>
                  <a:fillRect/>
                </a:stretch>
              </p:blipFill>
              <p:spPr>
                <a:xfrm>
                  <a:off x="9433604" y="605782"/>
                  <a:ext cx="131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FA737231-072C-4A14-AE67-7DDE81072A12}"/>
                    </a:ext>
                  </a:extLst>
                </p14:cNvPr>
                <p14:cNvContentPartPr/>
                <p14:nvPr/>
              </p14:nvContentPartPr>
              <p14:xfrm>
                <a:off x="8828444" y="585622"/>
                <a:ext cx="19080" cy="8640"/>
              </p14:xfrm>
            </p:contentPart>
          </mc:Choice>
          <mc:Fallback>
            <p:pic>
              <p:nvPicPr>
                <p:cNvPr id="36" name="Freihand 35">
                  <a:extLst>
                    <a:ext uri="{FF2B5EF4-FFF2-40B4-BE49-F238E27FC236}">
                      <a16:creationId xmlns:a16="http://schemas.microsoft.com/office/drawing/2014/main" id="{FA737231-072C-4A14-AE67-7DDE81072A12}"/>
                    </a:ext>
                  </a:extLst>
                </p:cNvPr>
                <p:cNvPicPr/>
                <p:nvPr/>
              </p:nvPicPr>
              <p:blipFill>
                <a:blip r:embed="rId50"/>
                <a:stretch>
                  <a:fillRect/>
                </a:stretch>
              </p:blipFill>
              <p:spPr>
                <a:xfrm>
                  <a:off x="8819444" y="576982"/>
                  <a:ext cx="36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1A44CFF9-00BA-496B-802E-6206BF2B5F37}"/>
                    </a:ext>
                  </a:extLst>
                </p14:cNvPr>
                <p14:cNvContentPartPr/>
                <p14:nvPr/>
              </p14:nvContentPartPr>
              <p14:xfrm>
                <a:off x="8960564" y="583102"/>
                <a:ext cx="2520" cy="8640"/>
              </p14:xfrm>
            </p:contentPart>
          </mc:Choice>
          <mc:Fallback>
            <p:pic>
              <p:nvPicPr>
                <p:cNvPr id="37" name="Freihand 36">
                  <a:extLst>
                    <a:ext uri="{FF2B5EF4-FFF2-40B4-BE49-F238E27FC236}">
                      <a16:creationId xmlns:a16="http://schemas.microsoft.com/office/drawing/2014/main" id="{1A44CFF9-00BA-496B-802E-6206BF2B5F37}"/>
                    </a:ext>
                  </a:extLst>
                </p:cNvPr>
                <p:cNvPicPr/>
                <p:nvPr/>
              </p:nvPicPr>
              <p:blipFill>
                <a:blip r:embed="rId52"/>
                <a:stretch>
                  <a:fillRect/>
                </a:stretch>
              </p:blipFill>
              <p:spPr>
                <a:xfrm>
                  <a:off x="8951564" y="574102"/>
                  <a:ext cx="20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27969701-A090-4AE5-9573-17EB6C578057}"/>
                    </a:ext>
                  </a:extLst>
                </p14:cNvPr>
                <p14:cNvContentPartPr/>
                <p14:nvPr/>
              </p14:nvContentPartPr>
              <p14:xfrm>
                <a:off x="9694244" y="499942"/>
                <a:ext cx="119880" cy="228240"/>
              </p14:xfrm>
            </p:contentPart>
          </mc:Choice>
          <mc:Fallback>
            <p:pic>
              <p:nvPicPr>
                <p:cNvPr id="38" name="Freihand 37">
                  <a:extLst>
                    <a:ext uri="{FF2B5EF4-FFF2-40B4-BE49-F238E27FC236}">
                      <a16:creationId xmlns:a16="http://schemas.microsoft.com/office/drawing/2014/main" id="{27969701-A090-4AE5-9573-17EB6C578057}"/>
                    </a:ext>
                  </a:extLst>
                </p:cNvPr>
                <p:cNvPicPr/>
                <p:nvPr/>
              </p:nvPicPr>
              <p:blipFill>
                <a:blip r:embed="rId54"/>
                <a:stretch>
                  <a:fillRect/>
                </a:stretch>
              </p:blipFill>
              <p:spPr>
                <a:xfrm>
                  <a:off x="9685244" y="491302"/>
                  <a:ext cx="1375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3C824583-EBC5-4871-9B23-00D9F99F0DC4}"/>
                    </a:ext>
                  </a:extLst>
                </p14:cNvPr>
                <p14:cNvContentPartPr/>
                <p14:nvPr/>
              </p14:nvContentPartPr>
              <p14:xfrm>
                <a:off x="9845084" y="616582"/>
                <a:ext cx="245160" cy="102240"/>
              </p14:xfrm>
            </p:contentPart>
          </mc:Choice>
          <mc:Fallback>
            <p:pic>
              <p:nvPicPr>
                <p:cNvPr id="39" name="Freihand 38">
                  <a:extLst>
                    <a:ext uri="{FF2B5EF4-FFF2-40B4-BE49-F238E27FC236}">
                      <a16:creationId xmlns:a16="http://schemas.microsoft.com/office/drawing/2014/main" id="{3C824583-EBC5-4871-9B23-00D9F99F0DC4}"/>
                    </a:ext>
                  </a:extLst>
                </p:cNvPr>
                <p:cNvPicPr/>
                <p:nvPr/>
              </p:nvPicPr>
              <p:blipFill>
                <a:blip r:embed="rId56"/>
                <a:stretch>
                  <a:fillRect/>
                </a:stretch>
              </p:blipFill>
              <p:spPr>
                <a:xfrm>
                  <a:off x="9836444" y="607942"/>
                  <a:ext cx="262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DED3F5FE-294A-4F55-8DFC-C3F4426C144B}"/>
                    </a:ext>
                  </a:extLst>
                </p14:cNvPr>
                <p14:cNvContentPartPr/>
                <p14:nvPr/>
              </p14:nvContentPartPr>
              <p14:xfrm>
                <a:off x="10155764" y="535942"/>
                <a:ext cx="145440" cy="173880"/>
              </p14:xfrm>
            </p:contentPart>
          </mc:Choice>
          <mc:Fallback>
            <p:pic>
              <p:nvPicPr>
                <p:cNvPr id="40" name="Freihand 39">
                  <a:extLst>
                    <a:ext uri="{FF2B5EF4-FFF2-40B4-BE49-F238E27FC236}">
                      <a16:creationId xmlns:a16="http://schemas.microsoft.com/office/drawing/2014/main" id="{DED3F5FE-294A-4F55-8DFC-C3F4426C144B}"/>
                    </a:ext>
                  </a:extLst>
                </p:cNvPr>
                <p:cNvPicPr/>
                <p:nvPr/>
              </p:nvPicPr>
              <p:blipFill>
                <a:blip r:embed="rId58"/>
                <a:stretch>
                  <a:fillRect/>
                </a:stretch>
              </p:blipFill>
              <p:spPr>
                <a:xfrm>
                  <a:off x="10147124" y="527302"/>
                  <a:ext cx="163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6A8D1964-EE5D-409A-84F3-BABAC9CDE61E}"/>
                    </a:ext>
                  </a:extLst>
                </p14:cNvPr>
                <p14:cNvContentPartPr/>
                <p14:nvPr/>
              </p14:nvContentPartPr>
              <p14:xfrm>
                <a:off x="10357364" y="585622"/>
                <a:ext cx="107280" cy="103680"/>
              </p14:xfrm>
            </p:contentPart>
          </mc:Choice>
          <mc:Fallback>
            <p:pic>
              <p:nvPicPr>
                <p:cNvPr id="41" name="Freihand 40">
                  <a:extLst>
                    <a:ext uri="{FF2B5EF4-FFF2-40B4-BE49-F238E27FC236}">
                      <a16:creationId xmlns:a16="http://schemas.microsoft.com/office/drawing/2014/main" id="{6A8D1964-EE5D-409A-84F3-BABAC9CDE61E}"/>
                    </a:ext>
                  </a:extLst>
                </p:cNvPr>
                <p:cNvPicPr/>
                <p:nvPr/>
              </p:nvPicPr>
              <p:blipFill>
                <a:blip r:embed="rId60"/>
                <a:stretch>
                  <a:fillRect/>
                </a:stretch>
              </p:blipFill>
              <p:spPr>
                <a:xfrm>
                  <a:off x="10348724" y="576982"/>
                  <a:ext cx="124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18EC7521-9527-4F04-958C-E8FF741FFBE7}"/>
                    </a:ext>
                  </a:extLst>
                </p14:cNvPr>
                <p14:cNvContentPartPr/>
                <p14:nvPr/>
              </p14:nvContentPartPr>
              <p14:xfrm>
                <a:off x="10490564" y="497422"/>
                <a:ext cx="168480" cy="183600"/>
              </p14:xfrm>
            </p:contentPart>
          </mc:Choice>
          <mc:Fallback>
            <p:pic>
              <p:nvPicPr>
                <p:cNvPr id="42" name="Freihand 41">
                  <a:extLst>
                    <a:ext uri="{FF2B5EF4-FFF2-40B4-BE49-F238E27FC236}">
                      <a16:creationId xmlns:a16="http://schemas.microsoft.com/office/drawing/2014/main" id="{18EC7521-9527-4F04-958C-E8FF741FFBE7}"/>
                    </a:ext>
                  </a:extLst>
                </p:cNvPr>
                <p:cNvPicPr/>
                <p:nvPr/>
              </p:nvPicPr>
              <p:blipFill>
                <a:blip r:embed="rId62"/>
                <a:stretch>
                  <a:fillRect/>
                </a:stretch>
              </p:blipFill>
              <p:spPr>
                <a:xfrm>
                  <a:off x="10481564" y="488782"/>
                  <a:ext cx="186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D97C010A-43ED-40AF-91C2-2E740E08AAD4}"/>
                    </a:ext>
                  </a:extLst>
                </p14:cNvPr>
                <p14:cNvContentPartPr/>
                <p14:nvPr/>
              </p14:nvContentPartPr>
              <p14:xfrm>
                <a:off x="10691084" y="686422"/>
                <a:ext cx="9000" cy="19440"/>
              </p14:xfrm>
            </p:contentPart>
          </mc:Choice>
          <mc:Fallback>
            <p:pic>
              <p:nvPicPr>
                <p:cNvPr id="43" name="Freihand 42">
                  <a:extLst>
                    <a:ext uri="{FF2B5EF4-FFF2-40B4-BE49-F238E27FC236}">
                      <a16:creationId xmlns:a16="http://schemas.microsoft.com/office/drawing/2014/main" id="{D97C010A-43ED-40AF-91C2-2E740E08AAD4}"/>
                    </a:ext>
                  </a:extLst>
                </p:cNvPr>
                <p:cNvPicPr/>
                <p:nvPr/>
              </p:nvPicPr>
              <p:blipFill>
                <a:blip r:embed="rId64"/>
                <a:stretch>
                  <a:fillRect/>
                </a:stretch>
              </p:blipFill>
              <p:spPr>
                <a:xfrm>
                  <a:off x="10682084" y="677422"/>
                  <a:ext cx="26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C8A926E7-D299-4642-96AF-18A5E77047F6}"/>
                    </a:ext>
                  </a:extLst>
                </p14:cNvPr>
                <p14:cNvContentPartPr/>
                <p14:nvPr/>
              </p14:nvContentPartPr>
              <p14:xfrm>
                <a:off x="8671844" y="924742"/>
                <a:ext cx="342360" cy="157320"/>
              </p14:xfrm>
            </p:contentPart>
          </mc:Choice>
          <mc:Fallback>
            <p:pic>
              <p:nvPicPr>
                <p:cNvPr id="44" name="Freihand 43">
                  <a:extLst>
                    <a:ext uri="{FF2B5EF4-FFF2-40B4-BE49-F238E27FC236}">
                      <a16:creationId xmlns:a16="http://schemas.microsoft.com/office/drawing/2014/main" id="{C8A926E7-D299-4642-96AF-18A5E77047F6}"/>
                    </a:ext>
                  </a:extLst>
                </p:cNvPr>
                <p:cNvPicPr/>
                <p:nvPr/>
              </p:nvPicPr>
              <p:blipFill>
                <a:blip r:embed="rId66"/>
                <a:stretch>
                  <a:fillRect/>
                </a:stretch>
              </p:blipFill>
              <p:spPr>
                <a:xfrm>
                  <a:off x="8663204" y="915742"/>
                  <a:ext cx="360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0C6B1823-EBF9-41AB-9EE2-F9AECF9E351D}"/>
                    </a:ext>
                  </a:extLst>
                </p14:cNvPr>
                <p14:cNvContentPartPr/>
                <p14:nvPr/>
              </p14:nvContentPartPr>
              <p14:xfrm>
                <a:off x="9084764" y="885862"/>
                <a:ext cx="298440" cy="147960"/>
              </p14:xfrm>
            </p:contentPart>
          </mc:Choice>
          <mc:Fallback>
            <p:pic>
              <p:nvPicPr>
                <p:cNvPr id="45" name="Freihand 44">
                  <a:extLst>
                    <a:ext uri="{FF2B5EF4-FFF2-40B4-BE49-F238E27FC236}">
                      <a16:creationId xmlns:a16="http://schemas.microsoft.com/office/drawing/2014/main" id="{0C6B1823-EBF9-41AB-9EE2-F9AECF9E351D}"/>
                    </a:ext>
                  </a:extLst>
                </p:cNvPr>
                <p:cNvPicPr/>
                <p:nvPr/>
              </p:nvPicPr>
              <p:blipFill>
                <a:blip r:embed="rId68"/>
                <a:stretch>
                  <a:fillRect/>
                </a:stretch>
              </p:blipFill>
              <p:spPr>
                <a:xfrm>
                  <a:off x="9076124" y="877222"/>
                  <a:ext cx="316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427ADF6E-E547-417D-90B5-9C8843FCE0E8}"/>
                    </a:ext>
                  </a:extLst>
                </p14:cNvPr>
                <p14:cNvContentPartPr/>
                <p14:nvPr/>
              </p14:nvContentPartPr>
              <p14:xfrm>
                <a:off x="9410924" y="935542"/>
                <a:ext cx="90720" cy="120600"/>
              </p14:xfrm>
            </p:contentPart>
          </mc:Choice>
          <mc:Fallback>
            <p:pic>
              <p:nvPicPr>
                <p:cNvPr id="46" name="Freihand 45">
                  <a:extLst>
                    <a:ext uri="{FF2B5EF4-FFF2-40B4-BE49-F238E27FC236}">
                      <a16:creationId xmlns:a16="http://schemas.microsoft.com/office/drawing/2014/main" id="{427ADF6E-E547-417D-90B5-9C8843FCE0E8}"/>
                    </a:ext>
                  </a:extLst>
                </p:cNvPr>
                <p:cNvPicPr/>
                <p:nvPr/>
              </p:nvPicPr>
              <p:blipFill>
                <a:blip r:embed="rId70"/>
                <a:stretch>
                  <a:fillRect/>
                </a:stretch>
              </p:blipFill>
              <p:spPr>
                <a:xfrm>
                  <a:off x="9402284" y="926902"/>
                  <a:ext cx="108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BC91B54A-7416-45B2-85F0-5B7A7656D5C2}"/>
                    </a:ext>
                  </a:extLst>
                </p14:cNvPr>
                <p14:cNvContentPartPr/>
                <p14:nvPr/>
              </p14:nvContentPartPr>
              <p14:xfrm>
                <a:off x="9559244" y="861382"/>
                <a:ext cx="129600" cy="156960"/>
              </p14:xfrm>
            </p:contentPart>
          </mc:Choice>
          <mc:Fallback>
            <p:pic>
              <p:nvPicPr>
                <p:cNvPr id="47" name="Freihand 46">
                  <a:extLst>
                    <a:ext uri="{FF2B5EF4-FFF2-40B4-BE49-F238E27FC236}">
                      <a16:creationId xmlns:a16="http://schemas.microsoft.com/office/drawing/2014/main" id="{BC91B54A-7416-45B2-85F0-5B7A7656D5C2}"/>
                    </a:ext>
                  </a:extLst>
                </p:cNvPr>
                <p:cNvPicPr/>
                <p:nvPr/>
              </p:nvPicPr>
              <p:blipFill>
                <a:blip r:embed="rId72"/>
                <a:stretch>
                  <a:fillRect/>
                </a:stretch>
              </p:blipFill>
              <p:spPr>
                <a:xfrm>
                  <a:off x="9550604" y="852382"/>
                  <a:ext cx="147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AE2811C4-50F8-42FE-A6E7-00B825BB28EF}"/>
                    </a:ext>
                  </a:extLst>
                </p14:cNvPr>
                <p14:cNvContentPartPr/>
                <p14:nvPr/>
              </p14:nvContentPartPr>
              <p14:xfrm>
                <a:off x="9752924" y="920422"/>
                <a:ext cx="98640" cy="99360"/>
              </p14:xfrm>
            </p:contentPart>
          </mc:Choice>
          <mc:Fallback>
            <p:pic>
              <p:nvPicPr>
                <p:cNvPr id="48" name="Freihand 47">
                  <a:extLst>
                    <a:ext uri="{FF2B5EF4-FFF2-40B4-BE49-F238E27FC236}">
                      <a16:creationId xmlns:a16="http://schemas.microsoft.com/office/drawing/2014/main" id="{AE2811C4-50F8-42FE-A6E7-00B825BB28EF}"/>
                    </a:ext>
                  </a:extLst>
                </p:cNvPr>
                <p:cNvPicPr/>
                <p:nvPr/>
              </p:nvPicPr>
              <p:blipFill>
                <a:blip r:embed="rId74"/>
                <a:stretch>
                  <a:fillRect/>
                </a:stretch>
              </p:blipFill>
              <p:spPr>
                <a:xfrm>
                  <a:off x="9744284" y="911782"/>
                  <a:ext cx="116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D01842FA-162A-4348-8176-3779FBB8A30F}"/>
                    </a:ext>
                  </a:extLst>
                </p14:cNvPr>
                <p14:cNvContentPartPr/>
                <p14:nvPr/>
              </p14:nvContentPartPr>
              <p14:xfrm>
                <a:off x="9906284" y="924022"/>
                <a:ext cx="92880" cy="68400"/>
              </p14:xfrm>
            </p:contentPart>
          </mc:Choice>
          <mc:Fallback>
            <p:pic>
              <p:nvPicPr>
                <p:cNvPr id="49" name="Freihand 48">
                  <a:extLst>
                    <a:ext uri="{FF2B5EF4-FFF2-40B4-BE49-F238E27FC236}">
                      <a16:creationId xmlns:a16="http://schemas.microsoft.com/office/drawing/2014/main" id="{D01842FA-162A-4348-8176-3779FBB8A30F}"/>
                    </a:ext>
                  </a:extLst>
                </p:cNvPr>
                <p:cNvPicPr/>
                <p:nvPr/>
              </p:nvPicPr>
              <p:blipFill>
                <a:blip r:embed="rId76"/>
                <a:stretch>
                  <a:fillRect/>
                </a:stretch>
              </p:blipFill>
              <p:spPr>
                <a:xfrm>
                  <a:off x="9897284" y="915022"/>
                  <a:ext cx="110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6A8952BC-A392-4440-9636-388F39B5D049}"/>
                    </a:ext>
                  </a:extLst>
                </p14:cNvPr>
                <p14:cNvContentPartPr/>
                <p14:nvPr/>
              </p14:nvContentPartPr>
              <p14:xfrm>
                <a:off x="9913844" y="813142"/>
                <a:ext cx="50040" cy="12600"/>
              </p14:xfrm>
            </p:contentPart>
          </mc:Choice>
          <mc:Fallback>
            <p:pic>
              <p:nvPicPr>
                <p:cNvPr id="50" name="Freihand 49">
                  <a:extLst>
                    <a:ext uri="{FF2B5EF4-FFF2-40B4-BE49-F238E27FC236}">
                      <a16:creationId xmlns:a16="http://schemas.microsoft.com/office/drawing/2014/main" id="{6A8952BC-A392-4440-9636-388F39B5D049}"/>
                    </a:ext>
                  </a:extLst>
                </p:cNvPr>
                <p:cNvPicPr/>
                <p:nvPr/>
              </p:nvPicPr>
              <p:blipFill>
                <a:blip r:embed="rId78"/>
                <a:stretch>
                  <a:fillRect/>
                </a:stretch>
              </p:blipFill>
              <p:spPr>
                <a:xfrm>
                  <a:off x="9905204" y="804502"/>
                  <a:ext cx="67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C79324F9-B801-4062-8AC5-1CA982D84262}"/>
                    </a:ext>
                  </a:extLst>
                </p14:cNvPr>
                <p14:cNvContentPartPr/>
                <p14:nvPr/>
              </p14:nvContentPartPr>
              <p14:xfrm>
                <a:off x="10087364" y="822142"/>
                <a:ext cx="216000" cy="162720"/>
              </p14:xfrm>
            </p:contentPart>
          </mc:Choice>
          <mc:Fallback>
            <p:pic>
              <p:nvPicPr>
                <p:cNvPr id="51" name="Freihand 50">
                  <a:extLst>
                    <a:ext uri="{FF2B5EF4-FFF2-40B4-BE49-F238E27FC236}">
                      <a16:creationId xmlns:a16="http://schemas.microsoft.com/office/drawing/2014/main" id="{C79324F9-B801-4062-8AC5-1CA982D84262}"/>
                    </a:ext>
                  </a:extLst>
                </p:cNvPr>
                <p:cNvPicPr/>
                <p:nvPr/>
              </p:nvPicPr>
              <p:blipFill>
                <a:blip r:embed="rId80"/>
                <a:stretch>
                  <a:fillRect/>
                </a:stretch>
              </p:blipFill>
              <p:spPr>
                <a:xfrm>
                  <a:off x="10078724" y="813142"/>
                  <a:ext cx="233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603FFF05-4C44-4820-9531-DC89C38A7AAD}"/>
                    </a:ext>
                  </a:extLst>
                </p14:cNvPr>
                <p14:cNvContentPartPr/>
                <p14:nvPr/>
              </p14:nvContentPartPr>
              <p14:xfrm>
                <a:off x="10376804" y="984142"/>
                <a:ext cx="2880" cy="1800"/>
              </p14:xfrm>
            </p:contentPart>
          </mc:Choice>
          <mc:Fallback>
            <p:pic>
              <p:nvPicPr>
                <p:cNvPr id="52" name="Freihand 51">
                  <a:extLst>
                    <a:ext uri="{FF2B5EF4-FFF2-40B4-BE49-F238E27FC236}">
                      <a16:creationId xmlns:a16="http://schemas.microsoft.com/office/drawing/2014/main" id="{603FFF05-4C44-4820-9531-DC89C38A7AAD}"/>
                    </a:ext>
                  </a:extLst>
                </p:cNvPr>
                <p:cNvPicPr/>
                <p:nvPr/>
              </p:nvPicPr>
              <p:blipFill>
                <a:blip r:embed="rId34"/>
                <a:stretch>
                  <a:fillRect/>
                </a:stretch>
              </p:blipFill>
              <p:spPr>
                <a:xfrm>
                  <a:off x="10367804" y="975142"/>
                  <a:ext cx="20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E68EC478-847F-4CC6-82C0-6470FD54E350}"/>
                    </a:ext>
                  </a:extLst>
                </p14:cNvPr>
                <p14:cNvContentPartPr/>
                <p14:nvPr/>
              </p14:nvContentPartPr>
              <p14:xfrm>
                <a:off x="10585964" y="795862"/>
                <a:ext cx="212760" cy="173880"/>
              </p14:xfrm>
            </p:contentPart>
          </mc:Choice>
          <mc:Fallback>
            <p:pic>
              <p:nvPicPr>
                <p:cNvPr id="53" name="Freihand 52">
                  <a:extLst>
                    <a:ext uri="{FF2B5EF4-FFF2-40B4-BE49-F238E27FC236}">
                      <a16:creationId xmlns:a16="http://schemas.microsoft.com/office/drawing/2014/main" id="{E68EC478-847F-4CC6-82C0-6470FD54E350}"/>
                    </a:ext>
                  </a:extLst>
                </p:cNvPr>
                <p:cNvPicPr/>
                <p:nvPr/>
              </p:nvPicPr>
              <p:blipFill>
                <a:blip r:embed="rId83"/>
                <a:stretch>
                  <a:fillRect/>
                </a:stretch>
              </p:blipFill>
              <p:spPr>
                <a:xfrm>
                  <a:off x="10576964" y="787222"/>
                  <a:ext cx="230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663B744E-C7FA-4171-BF52-CD8591244626}"/>
                    </a:ext>
                  </a:extLst>
                </p14:cNvPr>
                <p14:cNvContentPartPr/>
                <p14:nvPr/>
              </p14:nvContentPartPr>
              <p14:xfrm>
                <a:off x="10807724" y="869302"/>
                <a:ext cx="79920" cy="100800"/>
              </p14:xfrm>
            </p:contentPart>
          </mc:Choice>
          <mc:Fallback>
            <p:pic>
              <p:nvPicPr>
                <p:cNvPr id="54" name="Freihand 53">
                  <a:extLst>
                    <a:ext uri="{FF2B5EF4-FFF2-40B4-BE49-F238E27FC236}">
                      <a16:creationId xmlns:a16="http://schemas.microsoft.com/office/drawing/2014/main" id="{663B744E-C7FA-4171-BF52-CD8591244626}"/>
                    </a:ext>
                  </a:extLst>
                </p:cNvPr>
                <p:cNvPicPr/>
                <p:nvPr/>
              </p:nvPicPr>
              <p:blipFill>
                <a:blip r:embed="rId85"/>
                <a:stretch>
                  <a:fillRect/>
                </a:stretch>
              </p:blipFill>
              <p:spPr>
                <a:xfrm>
                  <a:off x="10798724" y="860662"/>
                  <a:ext cx="97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1E59FDCF-37E3-4739-B4E2-E11AF7CC0D1A}"/>
                    </a:ext>
                  </a:extLst>
                </p14:cNvPr>
                <p14:cNvContentPartPr/>
                <p14:nvPr/>
              </p14:nvContentPartPr>
              <p14:xfrm>
                <a:off x="10956044" y="746902"/>
                <a:ext cx="309960" cy="196560"/>
              </p14:xfrm>
            </p:contentPart>
          </mc:Choice>
          <mc:Fallback>
            <p:pic>
              <p:nvPicPr>
                <p:cNvPr id="55" name="Freihand 54">
                  <a:extLst>
                    <a:ext uri="{FF2B5EF4-FFF2-40B4-BE49-F238E27FC236}">
                      <a16:creationId xmlns:a16="http://schemas.microsoft.com/office/drawing/2014/main" id="{1E59FDCF-37E3-4739-B4E2-E11AF7CC0D1A}"/>
                    </a:ext>
                  </a:extLst>
                </p:cNvPr>
                <p:cNvPicPr/>
                <p:nvPr/>
              </p:nvPicPr>
              <p:blipFill>
                <a:blip r:embed="rId87"/>
                <a:stretch>
                  <a:fillRect/>
                </a:stretch>
              </p:blipFill>
              <p:spPr>
                <a:xfrm>
                  <a:off x="10947404" y="738262"/>
                  <a:ext cx="327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EFAA07A4-67EC-44AB-960F-B1D3CFDB2831}"/>
                    </a:ext>
                  </a:extLst>
                </p14:cNvPr>
                <p14:cNvContentPartPr/>
                <p14:nvPr/>
              </p14:nvContentPartPr>
              <p14:xfrm>
                <a:off x="10850564" y="713062"/>
                <a:ext cx="83520" cy="24480"/>
              </p14:xfrm>
            </p:contentPart>
          </mc:Choice>
          <mc:Fallback>
            <p:pic>
              <p:nvPicPr>
                <p:cNvPr id="56" name="Freihand 55">
                  <a:extLst>
                    <a:ext uri="{FF2B5EF4-FFF2-40B4-BE49-F238E27FC236}">
                      <a16:creationId xmlns:a16="http://schemas.microsoft.com/office/drawing/2014/main" id="{EFAA07A4-67EC-44AB-960F-B1D3CFDB2831}"/>
                    </a:ext>
                  </a:extLst>
                </p:cNvPr>
                <p:cNvPicPr/>
                <p:nvPr/>
              </p:nvPicPr>
              <p:blipFill>
                <a:blip r:embed="rId89"/>
                <a:stretch>
                  <a:fillRect/>
                </a:stretch>
              </p:blipFill>
              <p:spPr>
                <a:xfrm>
                  <a:off x="10841564" y="704422"/>
                  <a:ext cx="101160" cy="42120"/>
                </a:xfrm>
                <a:prstGeom prst="rect">
                  <a:avLst/>
                </a:prstGeom>
              </p:spPr>
            </p:pic>
          </mc:Fallback>
        </mc:AlternateContent>
      </p:grpSp>
      <p:grpSp>
        <p:nvGrpSpPr>
          <p:cNvPr id="116" name="Gruppieren 115">
            <a:extLst>
              <a:ext uri="{FF2B5EF4-FFF2-40B4-BE49-F238E27FC236}">
                <a16:creationId xmlns:a16="http://schemas.microsoft.com/office/drawing/2014/main" id="{B5AABF11-2B5A-4DB3-AA69-CAEE8876C32A}"/>
              </a:ext>
            </a:extLst>
          </p:cNvPr>
          <p:cNvGrpSpPr/>
          <p:nvPr/>
        </p:nvGrpSpPr>
        <p:grpSpPr>
          <a:xfrm>
            <a:off x="11024084" y="311662"/>
            <a:ext cx="719280" cy="248400"/>
            <a:chOff x="11024084" y="311662"/>
            <a:chExt cx="719280" cy="248400"/>
          </a:xfrm>
        </p:grpSpPr>
        <mc:AlternateContent xmlns:mc="http://schemas.openxmlformats.org/markup-compatibility/2006">
          <mc:Choice xmlns:p14="http://schemas.microsoft.com/office/powerpoint/2010/main" Requires="p14">
            <p:contentPart p14:bwMode="auto" r:id="rId90">
              <p14:nvContentPartPr>
                <p14:cNvPr id="112" name="Freihand 111">
                  <a:extLst>
                    <a:ext uri="{FF2B5EF4-FFF2-40B4-BE49-F238E27FC236}">
                      <a16:creationId xmlns:a16="http://schemas.microsoft.com/office/drawing/2014/main" id="{89F081AD-E500-44C8-8F65-2A20DBF8156E}"/>
                    </a:ext>
                  </a:extLst>
                </p14:cNvPr>
                <p14:cNvContentPartPr/>
                <p14:nvPr/>
              </p14:nvContentPartPr>
              <p14:xfrm>
                <a:off x="11024084" y="341182"/>
                <a:ext cx="237240" cy="175680"/>
              </p14:xfrm>
            </p:contentPart>
          </mc:Choice>
          <mc:Fallback>
            <p:pic>
              <p:nvPicPr>
                <p:cNvPr id="112" name="Freihand 111">
                  <a:extLst>
                    <a:ext uri="{FF2B5EF4-FFF2-40B4-BE49-F238E27FC236}">
                      <a16:creationId xmlns:a16="http://schemas.microsoft.com/office/drawing/2014/main" id="{89F081AD-E500-44C8-8F65-2A20DBF8156E}"/>
                    </a:ext>
                  </a:extLst>
                </p:cNvPr>
                <p:cNvPicPr/>
                <p:nvPr/>
              </p:nvPicPr>
              <p:blipFill>
                <a:blip r:embed="rId91"/>
                <a:stretch>
                  <a:fillRect/>
                </a:stretch>
              </p:blipFill>
              <p:spPr>
                <a:xfrm>
                  <a:off x="11015444" y="332182"/>
                  <a:ext cx="254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3" name="Freihand 112">
                  <a:extLst>
                    <a:ext uri="{FF2B5EF4-FFF2-40B4-BE49-F238E27FC236}">
                      <a16:creationId xmlns:a16="http://schemas.microsoft.com/office/drawing/2014/main" id="{DDCCF7C1-69D3-41F7-BF1F-FDA20ABCE705}"/>
                    </a:ext>
                  </a:extLst>
                </p14:cNvPr>
                <p14:cNvContentPartPr/>
                <p14:nvPr/>
              </p14:nvContentPartPr>
              <p14:xfrm>
                <a:off x="11373284" y="326422"/>
                <a:ext cx="50400" cy="233640"/>
              </p14:xfrm>
            </p:contentPart>
          </mc:Choice>
          <mc:Fallback>
            <p:pic>
              <p:nvPicPr>
                <p:cNvPr id="113" name="Freihand 112">
                  <a:extLst>
                    <a:ext uri="{FF2B5EF4-FFF2-40B4-BE49-F238E27FC236}">
                      <a16:creationId xmlns:a16="http://schemas.microsoft.com/office/drawing/2014/main" id="{DDCCF7C1-69D3-41F7-BF1F-FDA20ABCE705}"/>
                    </a:ext>
                  </a:extLst>
                </p:cNvPr>
                <p:cNvPicPr/>
                <p:nvPr/>
              </p:nvPicPr>
              <p:blipFill>
                <a:blip r:embed="rId93"/>
                <a:stretch>
                  <a:fillRect/>
                </a:stretch>
              </p:blipFill>
              <p:spPr>
                <a:xfrm>
                  <a:off x="11364284" y="317422"/>
                  <a:ext cx="680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4" name="Freihand 113">
                  <a:extLst>
                    <a:ext uri="{FF2B5EF4-FFF2-40B4-BE49-F238E27FC236}">
                      <a16:creationId xmlns:a16="http://schemas.microsoft.com/office/drawing/2014/main" id="{6E0D729C-3A63-439A-9FCF-AEE69E48DBD2}"/>
                    </a:ext>
                  </a:extLst>
                </p14:cNvPr>
                <p14:cNvContentPartPr/>
                <p14:nvPr/>
              </p14:nvContentPartPr>
              <p14:xfrm>
                <a:off x="11320724" y="311662"/>
                <a:ext cx="185040" cy="237960"/>
              </p14:xfrm>
            </p:contentPart>
          </mc:Choice>
          <mc:Fallback>
            <p:pic>
              <p:nvPicPr>
                <p:cNvPr id="114" name="Freihand 113">
                  <a:extLst>
                    <a:ext uri="{FF2B5EF4-FFF2-40B4-BE49-F238E27FC236}">
                      <a16:creationId xmlns:a16="http://schemas.microsoft.com/office/drawing/2014/main" id="{6E0D729C-3A63-439A-9FCF-AEE69E48DBD2}"/>
                    </a:ext>
                  </a:extLst>
                </p:cNvPr>
                <p:cNvPicPr/>
                <p:nvPr/>
              </p:nvPicPr>
              <p:blipFill>
                <a:blip r:embed="rId95"/>
                <a:stretch>
                  <a:fillRect/>
                </a:stretch>
              </p:blipFill>
              <p:spPr>
                <a:xfrm>
                  <a:off x="11312084" y="302662"/>
                  <a:ext cx="2026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5" name="Freihand 114">
                  <a:extLst>
                    <a:ext uri="{FF2B5EF4-FFF2-40B4-BE49-F238E27FC236}">
                      <a16:creationId xmlns:a16="http://schemas.microsoft.com/office/drawing/2014/main" id="{66207205-86A5-4BB0-B54A-74BB23AF6DEF}"/>
                    </a:ext>
                  </a:extLst>
                </p14:cNvPr>
                <p14:cNvContentPartPr/>
                <p14:nvPr/>
              </p14:nvContentPartPr>
              <p14:xfrm>
                <a:off x="11595404" y="327142"/>
                <a:ext cx="147960" cy="221400"/>
              </p14:xfrm>
            </p:contentPart>
          </mc:Choice>
          <mc:Fallback>
            <p:pic>
              <p:nvPicPr>
                <p:cNvPr id="115" name="Freihand 114">
                  <a:extLst>
                    <a:ext uri="{FF2B5EF4-FFF2-40B4-BE49-F238E27FC236}">
                      <a16:creationId xmlns:a16="http://schemas.microsoft.com/office/drawing/2014/main" id="{66207205-86A5-4BB0-B54A-74BB23AF6DEF}"/>
                    </a:ext>
                  </a:extLst>
                </p:cNvPr>
                <p:cNvPicPr/>
                <p:nvPr/>
              </p:nvPicPr>
              <p:blipFill>
                <a:blip r:embed="rId97"/>
                <a:stretch>
                  <a:fillRect/>
                </a:stretch>
              </p:blipFill>
              <p:spPr>
                <a:xfrm>
                  <a:off x="11586764" y="318502"/>
                  <a:ext cx="165600" cy="239040"/>
                </a:xfrm>
                <a:prstGeom prst="rect">
                  <a:avLst/>
                </a:prstGeom>
              </p:spPr>
            </p:pic>
          </mc:Fallback>
        </mc:AlternateContent>
      </p:grpSp>
      <p:grpSp>
        <p:nvGrpSpPr>
          <p:cNvPr id="150" name="Gruppieren 149">
            <a:extLst>
              <a:ext uri="{FF2B5EF4-FFF2-40B4-BE49-F238E27FC236}">
                <a16:creationId xmlns:a16="http://schemas.microsoft.com/office/drawing/2014/main" id="{2086E582-1E98-405A-B7DC-9F3F0B0E151B}"/>
              </a:ext>
            </a:extLst>
          </p:cNvPr>
          <p:cNvGrpSpPr/>
          <p:nvPr/>
        </p:nvGrpSpPr>
        <p:grpSpPr>
          <a:xfrm>
            <a:off x="8227604" y="1257022"/>
            <a:ext cx="3640320" cy="3018960"/>
            <a:chOff x="8227604" y="1257022"/>
            <a:chExt cx="3640320" cy="3018960"/>
          </a:xfrm>
        </p:grpSpPr>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E9525165-610B-4F8B-AFE8-D0BF4F85F7C1}"/>
                    </a:ext>
                  </a:extLst>
                </p14:cNvPr>
                <p14:cNvContentPartPr/>
                <p14:nvPr/>
              </p14:nvContentPartPr>
              <p14:xfrm>
                <a:off x="8227964" y="1552582"/>
                <a:ext cx="247320" cy="38880"/>
              </p14:xfrm>
            </p:contentPart>
          </mc:Choice>
          <mc:Fallback>
            <p:pic>
              <p:nvPicPr>
                <p:cNvPr id="58" name="Freihand 57">
                  <a:extLst>
                    <a:ext uri="{FF2B5EF4-FFF2-40B4-BE49-F238E27FC236}">
                      <a16:creationId xmlns:a16="http://schemas.microsoft.com/office/drawing/2014/main" id="{E9525165-610B-4F8B-AFE8-D0BF4F85F7C1}"/>
                    </a:ext>
                  </a:extLst>
                </p:cNvPr>
                <p:cNvPicPr/>
                <p:nvPr/>
              </p:nvPicPr>
              <p:blipFill>
                <a:blip r:embed="rId99"/>
                <a:stretch>
                  <a:fillRect/>
                </a:stretch>
              </p:blipFill>
              <p:spPr>
                <a:xfrm>
                  <a:off x="8218964" y="1543582"/>
                  <a:ext cx="264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F3664928-0338-4ED7-A56D-F9D3958B924A}"/>
                    </a:ext>
                  </a:extLst>
                </p14:cNvPr>
                <p14:cNvContentPartPr/>
                <p14:nvPr/>
              </p14:nvContentPartPr>
              <p14:xfrm>
                <a:off x="8463404" y="1460422"/>
                <a:ext cx="113040" cy="193680"/>
              </p14:xfrm>
            </p:contentPart>
          </mc:Choice>
          <mc:Fallback>
            <p:pic>
              <p:nvPicPr>
                <p:cNvPr id="59" name="Freihand 58">
                  <a:extLst>
                    <a:ext uri="{FF2B5EF4-FFF2-40B4-BE49-F238E27FC236}">
                      <a16:creationId xmlns:a16="http://schemas.microsoft.com/office/drawing/2014/main" id="{F3664928-0338-4ED7-A56D-F9D3958B924A}"/>
                    </a:ext>
                  </a:extLst>
                </p:cNvPr>
                <p:cNvPicPr/>
                <p:nvPr/>
              </p:nvPicPr>
              <p:blipFill>
                <a:blip r:embed="rId101"/>
                <a:stretch>
                  <a:fillRect/>
                </a:stretch>
              </p:blipFill>
              <p:spPr>
                <a:xfrm>
                  <a:off x="8454764" y="1451782"/>
                  <a:ext cx="130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EFBF6A68-2CD6-4796-B6FC-AE6E4254EDEA}"/>
                    </a:ext>
                  </a:extLst>
                </p14:cNvPr>
                <p14:cNvContentPartPr/>
                <p14:nvPr/>
              </p14:nvContentPartPr>
              <p14:xfrm>
                <a:off x="8701724" y="1358182"/>
                <a:ext cx="160200" cy="311040"/>
              </p14:xfrm>
            </p:contentPart>
          </mc:Choice>
          <mc:Fallback>
            <p:pic>
              <p:nvPicPr>
                <p:cNvPr id="61" name="Freihand 60">
                  <a:extLst>
                    <a:ext uri="{FF2B5EF4-FFF2-40B4-BE49-F238E27FC236}">
                      <a16:creationId xmlns:a16="http://schemas.microsoft.com/office/drawing/2014/main" id="{EFBF6A68-2CD6-4796-B6FC-AE6E4254EDEA}"/>
                    </a:ext>
                  </a:extLst>
                </p:cNvPr>
                <p:cNvPicPr/>
                <p:nvPr/>
              </p:nvPicPr>
              <p:blipFill>
                <a:blip r:embed="rId103"/>
                <a:stretch>
                  <a:fillRect/>
                </a:stretch>
              </p:blipFill>
              <p:spPr>
                <a:xfrm>
                  <a:off x="8693084" y="1349182"/>
                  <a:ext cx="1778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E2D12156-8AA8-4C83-8CB9-40ABCA6051D8}"/>
                    </a:ext>
                  </a:extLst>
                </p14:cNvPr>
                <p14:cNvContentPartPr/>
                <p14:nvPr/>
              </p14:nvContentPartPr>
              <p14:xfrm>
                <a:off x="8900804" y="1490662"/>
                <a:ext cx="273600" cy="138960"/>
              </p14:xfrm>
            </p:contentPart>
          </mc:Choice>
          <mc:Fallback>
            <p:pic>
              <p:nvPicPr>
                <p:cNvPr id="62" name="Freihand 61">
                  <a:extLst>
                    <a:ext uri="{FF2B5EF4-FFF2-40B4-BE49-F238E27FC236}">
                      <a16:creationId xmlns:a16="http://schemas.microsoft.com/office/drawing/2014/main" id="{E2D12156-8AA8-4C83-8CB9-40ABCA6051D8}"/>
                    </a:ext>
                  </a:extLst>
                </p:cNvPr>
                <p:cNvPicPr/>
                <p:nvPr/>
              </p:nvPicPr>
              <p:blipFill>
                <a:blip r:embed="rId105"/>
                <a:stretch>
                  <a:fillRect/>
                </a:stretch>
              </p:blipFill>
              <p:spPr>
                <a:xfrm>
                  <a:off x="8892164" y="1481662"/>
                  <a:ext cx="291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1EF2B1CF-9113-445B-BE1F-3F97E337ADCD}"/>
                    </a:ext>
                  </a:extLst>
                </p14:cNvPr>
                <p14:cNvContentPartPr/>
                <p14:nvPr/>
              </p14:nvContentPartPr>
              <p14:xfrm>
                <a:off x="9257204" y="1402462"/>
                <a:ext cx="423000" cy="190800"/>
              </p14:xfrm>
            </p:contentPart>
          </mc:Choice>
          <mc:Fallback>
            <p:pic>
              <p:nvPicPr>
                <p:cNvPr id="63" name="Freihand 62">
                  <a:extLst>
                    <a:ext uri="{FF2B5EF4-FFF2-40B4-BE49-F238E27FC236}">
                      <a16:creationId xmlns:a16="http://schemas.microsoft.com/office/drawing/2014/main" id="{1EF2B1CF-9113-445B-BE1F-3F97E337ADCD}"/>
                    </a:ext>
                  </a:extLst>
                </p:cNvPr>
                <p:cNvPicPr/>
                <p:nvPr/>
              </p:nvPicPr>
              <p:blipFill>
                <a:blip r:embed="rId107"/>
                <a:stretch>
                  <a:fillRect/>
                </a:stretch>
              </p:blipFill>
              <p:spPr>
                <a:xfrm>
                  <a:off x="9248564" y="1393462"/>
                  <a:ext cx="440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744F4D7C-9CBF-4914-860D-B77B03C98847}"/>
                    </a:ext>
                  </a:extLst>
                </p14:cNvPr>
                <p14:cNvContentPartPr/>
                <p14:nvPr/>
              </p14:nvContentPartPr>
              <p14:xfrm>
                <a:off x="9019604" y="1257022"/>
                <a:ext cx="116280" cy="19080"/>
              </p14:xfrm>
            </p:contentPart>
          </mc:Choice>
          <mc:Fallback>
            <p:pic>
              <p:nvPicPr>
                <p:cNvPr id="64" name="Freihand 63">
                  <a:extLst>
                    <a:ext uri="{FF2B5EF4-FFF2-40B4-BE49-F238E27FC236}">
                      <a16:creationId xmlns:a16="http://schemas.microsoft.com/office/drawing/2014/main" id="{744F4D7C-9CBF-4914-860D-B77B03C98847}"/>
                    </a:ext>
                  </a:extLst>
                </p:cNvPr>
                <p:cNvPicPr/>
                <p:nvPr/>
              </p:nvPicPr>
              <p:blipFill>
                <a:blip r:embed="rId109"/>
                <a:stretch>
                  <a:fillRect/>
                </a:stretch>
              </p:blipFill>
              <p:spPr>
                <a:xfrm>
                  <a:off x="9010964" y="1248022"/>
                  <a:ext cx="133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5482EC8A-8979-4749-BFAA-FF92D6458135}"/>
                    </a:ext>
                  </a:extLst>
                </p14:cNvPr>
                <p14:cNvContentPartPr/>
                <p14:nvPr/>
              </p14:nvContentPartPr>
              <p14:xfrm>
                <a:off x="9788924" y="1273942"/>
                <a:ext cx="104760" cy="253440"/>
              </p14:xfrm>
            </p:contentPart>
          </mc:Choice>
          <mc:Fallback>
            <p:pic>
              <p:nvPicPr>
                <p:cNvPr id="65" name="Freihand 64">
                  <a:extLst>
                    <a:ext uri="{FF2B5EF4-FFF2-40B4-BE49-F238E27FC236}">
                      <a16:creationId xmlns:a16="http://schemas.microsoft.com/office/drawing/2014/main" id="{5482EC8A-8979-4749-BFAA-FF92D6458135}"/>
                    </a:ext>
                  </a:extLst>
                </p:cNvPr>
                <p:cNvPicPr/>
                <p:nvPr/>
              </p:nvPicPr>
              <p:blipFill>
                <a:blip r:embed="rId111"/>
                <a:stretch>
                  <a:fillRect/>
                </a:stretch>
              </p:blipFill>
              <p:spPr>
                <a:xfrm>
                  <a:off x="9779924" y="1265302"/>
                  <a:ext cx="1224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10D76E05-4949-4EC8-8CE1-A57DF8F213A3}"/>
                    </a:ext>
                  </a:extLst>
                </p14:cNvPr>
                <p14:cNvContentPartPr/>
                <p14:nvPr/>
              </p14:nvContentPartPr>
              <p14:xfrm>
                <a:off x="9954884" y="1429822"/>
                <a:ext cx="352080" cy="82440"/>
              </p14:xfrm>
            </p:contentPart>
          </mc:Choice>
          <mc:Fallback>
            <p:pic>
              <p:nvPicPr>
                <p:cNvPr id="67" name="Freihand 66">
                  <a:extLst>
                    <a:ext uri="{FF2B5EF4-FFF2-40B4-BE49-F238E27FC236}">
                      <a16:creationId xmlns:a16="http://schemas.microsoft.com/office/drawing/2014/main" id="{10D76E05-4949-4EC8-8CE1-A57DF8F213A3}"/>
                    </a:ext>
                  </a:extLst>
                </p:cNvPr>
                <p:cNvPicPr/>
                <p:nvPr/>
              </p:nvPicPr>
              <p:blipFill>
                <a:blip r:embed="rId113"/>
                <a:stretch>
                  <a:fillRect/>
                </a:stretch>
              </p:blipFill>
              <p:spPr>
                <a:xfrm>
                  <a:off x="9945884" y="1420822"/>
                  <a:ext cx="369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5094B737-1274-430B-A1A9-44AFF548A8E5}"/>
                    </a:ext>
                  </a:extLst>
                </p14:cNvPr>
                <p14:cNvContentPartPr/>
                <p14:nvPr/>
              </p14:nvContentPartPr>
              <p14:xfrm>
                <a:off x="10366364" y="1349182"/>
                <a:ext cx="167400" cy="164520"/>
              </p14:xfrm>
            </p:contentPart>
          </mc:Choice>
          <mc:Fallback>
            <p:pic>
              <p:nvPicPr>
                <p:cNvPr id="68" name="Freihand 67">
                  <a:extLst>
                    <a:ext uri="{FF2B5EF4-FFF2-40B4-BE49-F238E27FC236}">
                      <a16:creationId xmlns:a16="http://schemas.microsoft.com/office/drawing/2014/main" id="{5094B737-1274-430B-A1A9-44AFF548A8E5}"/>
                    </a:ext>
                  </a:extLst>
                </p:cNvPr>
                <p:cNvPicPr/>
                <p:nvPr/>
              </p:nvPicPr>
              <p:blipFill>
                <a:blip r:embed="rId115"/>
                <a:stretch>
                  <a:fillRect/>
                </a:stretch>
              </p:blipFill>
              <p:spPr>
                <a:xfrm>
                  <a:off x="10357724" y="1340182"/>
                  <a:ext cx="185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8BB055B6-EF2F-4064-96D9-1560C7F04419}"/>
                    </a:ext>
                  </a:extLst>
                </p14:cNvPr>
                <p14:cNvContentPartPr/>
                <p14:nvPr/>
              </p14:nvContentPartPr>
              <p14:xfrm>
                <a:off x="10580204" y="1271782"/>
                <a:ext cx="285120" cy="219960"/>
              </p14:xfrm>
            </p:contentPart>
          </mc:Choice>
          <mc:Fallback>
            <p:pic>
              <p:nvPicPr>
                <p:cNvPr id="69" name="Freihand 68">
                  <a:extLst>
                    <a:ext uri="{FF2B5EF4-FFF2-40B4-BE49-F238E27FC236}">
                      <a16:creationId xmlns:a16="http://schemas.microsoft.com/office/drawing/2014/main" id="{8BB055B6-EF2F-4064-96D9-1560C7F04419}"/>
                    </a:ext>
                  </a:extLst>
                </p:cNvPr>
                <p:cNvPicPr/>
                <p:nvPr/>
              </p:nvPicPr>
              <p:blipFill>
                <a:blip r:embed="rId117"/>
                <a:stretch>
                  <a:fillRect/>
                </a:stretch>
              </p:blipFill>
              <p:spPr>
                <a:xfrm>
                  <a:off x="10571204" y="1262782"/>
                  <a:ext cx="3027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D6A88E6A-D509-4D9A-B757-D9F32F82371D}"/>
                    </a:ext>
                  </a:extLst>
                </p14:cNvPr>
                <p14:cNvContentPartPr/>
                <p14:nvPr/>
              </p14:nvContentPartPr>
              <p14:xfrm>
                <a:off x="10893044" y="1405702"/>
                <a:ext cx="209520" cy="78840"/>
              </p14:xfrm>
            </p:contentPart>
          </mc:Choice>
          <mc:Fallback>
            <p:pic>
              <p:nvPicPr>
                <p:cNvPr id="70" name="Freihand 69">
                  <a:extLst>
                    <a:ext uri="{FF2B5EF4-FFF2-40B4-BE49-F238E27FC236}">
                      <a16:creationId xmlns:a16="http://schemas.microsoft.com/office/drawing/2014/main" id="{D6A88E6A-D509-4D9A-B757-D9F32F82371D}"/>
                    </a:ext>
                  </a:extLst>
                </p:cNvPr>
                <p:cNvPicPr/>
                <p:nvPr/>
              </p:nvPicPr>
              <p:blipFill>
                <a:blip r:embed="rId119"/>
                <a:stretch>
                  <a:fillRect/>
                </a:stretch>
              </p:blipFill>
              <p:spPr>
                <a:xfrm>
                  <a:off x="10884044" y="1396702"/>
                  <a:ext cx="227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9961DC32-671D-4599-B3C8-7A12CEA7ED6C}"/>
                    </a:ext>
                  </a:extLst>
                </p14:cNvPr>
                <p14:cNvContentPartPr/>
                <p14:nvPr/>
              </p14:nvContentPartPr>
              <p14:xfrm>
                <a:off x="8730524" y="1805302"/>
                <a:ext cx="297360" cy="220320"/>
              </p14:xfrm>
            </p:contentPart>
          </mc:Choice>
          <mc:Fallback>
            <p:pic>
              <p:nvPicPr>
                <p:cNvPr id="71" name="Freihand 70">
                  <a:extLst>
                    <a:ext uri="{FF2B5EF4-FFF2-40B4-BE49-F238E27FC236}">
                      <a16:creationId xmlns:a16="http://schemas.microsoft.com/office/drawing/2014/main" id="{9961DC32-671D-4599-B3C8-7A12CEA7ED6C}"/>
                    </a:ext>
                  </a:extLst>
                </p:cNvPr>
                <p:cNvPicPr/>
                <p:nvPr/>
              </p:nvPicPr>
              <p:blipFill>
                <a:blip r:embed="rId121"/>
                <a:stretch>
                  <a:fillRect/>
                </a:stretch>
              </p:blipFill>
              <p:spPr>
                <a:xfrm>
                  <a:off x="8721884" y="1796662"/>
                  <a:ext cx="315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2B4B37D7-FC70-4716-88B1-9A79DDE43C88}"/>
                    </a:ext>
                  </a:extLst>
                </p14:cNvPr>
                <p14:cNvContentPartPr/>
                <p14:nvPr/>
              </p14:nvContentPartPr>
              <p14:xfrm>
                <a:off x="9089804" y="1872622"/>
                <a:ext cx="206280" cy="64440"/>
              </p14:xfrm>
            </p:contentPart>
          </mc:Choice>
          <mc:Fallback>
            <p:pic>
              <p:nvPicPr>
                <p:cNvPr id="72" name="Freihand 71">
                  <a:extLst>
                    <a:ext uri="{FF2B5EF4-FFF2-40B4-BE49-F238E27FC236}">
                      <a16:creationId xmlns:a16="http://schemas.microsoft.com/office/drawing/2014/main" id="{2B4B37D7-FC70-4716-88B1-9A79DDE43C88}"/>
                    </a:ext>
                  </a:extLst>
                </p:cNvPr>
                <p:cNvPicPr/>
                <p:nvPr/>
              </p:nvPicPr>
              <p:blipFill>
                <a:blip r:embed="rId123"/>
                <a:stretch>
                  <a:fillRect/>
                </a:stretch>
              </p:blipFill>
              <p:spPr>
                <a:xfrm>
                  <a:off x="9081164" y="1863622"/>
                  <a:ext cx="223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9143B563-49A8-419F-BB8D-1AF9A4A0DF05}"/>
                    </a:ext>
                  </a:extLst>
                </p14:cNvPr>
                <p14:cNvContentPartPr/>
                <p14:nvPr/>
              </p14:nvContentPartPr>
              <p14:xfrm>
                <a:off x="9453764" y="1872982"/>
                <a:ext cx="379440" cy="86760"/>
              </p14:xfrm>
            </p:contentPart>
          </mc:Choice>
          <mc:Fallback>
            <p:pic>
              <p:nvPicPr>
                <p:cNvPr id="73" name="Freihand 72">
                  <a:extLst>
                    <a:ext uri="{FF2B5EF4-FFF2-40B4-BE49-F238E27FC236}">
                      <a16:creationId xmlns:a16="http://schemas.microsoft.com/office/drawing/2014/main" id="{9143B563-49A8-419F-BB8D-1AF9A4A0DF05}"/>
                    </a:ext>
                  </a:extLst>
                </p:cNvPr>
                <p:cNvPicPr/>
                <p:nvPr/>
              </p:nvPicPr>
              <p:blipFill>
                <a:blip r:embed="rId125"/>
                <a:stretch>
                  <a:fillRect/>
                </a:stretch>
              </p:blipFill>
              <p:spPr>
                <a:xfrm>
                  <a:off x="9445124" y="1863982"/>
                  <a:ext cx="397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80D3E1D2-CC84-4AB1-A187-270163527A2D}"/>
                    </a:ext>
                  </a:extLst>
                </p14:cNvPr>
                <p14:cNvContentPartPr/>
                <p14:nvPr/>
              </p14:nvContentPartPr>
              <p14:xfrm>
                <a:off x="9903404" y="1752382"/>
                <a:ext cx="194400" cy="175680"/>
              </p14:xfrm>
            </p:contentPart>
          </mc:Choice>
          <mc:Fallback>
            <p:pic>
              <p:nvPicPr>
                <p:cNvPr id="74" name="Freihand 73">
                  <a:extLst>
                    <a:ext uri="{FF2B5EF4-FFF2-40B4-BE49-F238E27FC236}">
                      <a16:creationId xmlns:a16="http://schemas.microsoft.com/office/drawing/2014/main" id="{80D3E1D2-CC84-4AB1-A187-270163527A2D}"/>
                    </a:ext>
                  </a:extLst>
                </p:cNvPr>
                <p:cNvPicPr/>
                <p:nvPr/>
              </p:nvPicPr>
              <p:blipFill>
                <a:blip r:embed="rId127"/>
                <a:stretch>
                  <a:fillRect/>
                </a:stretch>
              </p:blipFill>
              <p:spPr>
                <a:xfrm>
                  <a:off x="9894404" y="1743742"/>
                  <a:ext cx="212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AB55BFF4-4477-4221-B23E-85EE2CF146B0}"/>
                    </a:ext>
                  </a:extLst>
                </p14:cNvPr>
                <p14:cNvContentPartPr/>
                <p14:nvPr/>
              </p14:nvContentPartPr>
              <p14:xfrm>
                <a:off x="10265564" y="1792342"/>
                <a:ext cx="81000" cy="131040"/>
              </p14:xfrm>
            </p:contentPart>
          </mc:Choice>
          <mc:Fallback>
            <p:pic>
              <p:nvPicPr>
                <p:cNvPr id="75" name="Freihand 74">
                  <a:extLst>
                    <a:ext uri="{FF2B5EF4-FFF2-40B4-BE49-F238E27FC236}">
                      <a16:creationId xmlns:a16="http://schemas.microsoft.com/office/drawing/2014/main" id="{AB55BFF4-4477-4221-B23E-85EE2CF146B0}"/>
                    </a:ext>
                  </a:extLst>
                </p:cNvPr>
                <p:cNvPicPr/>
                <p:nvPr/>
              </p:nvPicPr>
              <p:blipFill>
                <a:blip r:embed="rId129"/>
                <a:stretch>
                  <a:fillRect/>
                </a:stretch>
              </p:blipFill>
              <p:spPr>
                <a:xfrm>
                  <a:off x="10256924" y="1783342"/>
                  <a:ext cx="98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3C53406A-3A48-419D-9F7B-D720AC8B2077}"/>
                    </a:ext>
                  </a:extLst>
                </p14:cNvPr>
                <p14:cNvContentPartPr/>
                <p14:nvPr/>
              </p14:nvContentPartPr>
              <p14:xfrm>
                <a:off x="10412084" y="1671742"/>
                <a:ext cx="390240" cy="220680"/>
              </p14:xfrm>
            </p:contentPart>
          </mc:Choice>
          <mc:Fallback>
            <p:pic>
              <p:nvPicPr>
                <p:cNvPr id="76" name="Freihand 75">
                  <a:extLst>
                    <a:ext uri="{FF2B5EF4-FFF2-40B4-BE49-F238E27FC236}">
                      <a16:creationId xmlns:a16="http://schemas.microsoft.com/office/drawing/2014/main" id="{3C53406A-3A48-419D-9F7B-D720AC8B2077}"/>
                    </a:ext>
                  </a:extLst>
                </p:cNvPr>
                <p:cNvPicPr/>
                <p:nvPr/>
              </p:nvPicPr>
              <p:blipFill>
                <a:blip r:embed="rId131"/>
                <a:stretch>
                  <a:fillRect/>
                </a:stretch>
              </p:blipFill>
              <p:spPr>
                <a:xfrm>
                  <a:off x="10403444" y="1662742"/>
                  <a:ext cx="407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72ACB8EF-A0CC-43FC-8D92-37CA4A780A70}"/>
                    </a:ext>
                  </a:extLst>
                </p14:cNvPr>
                <p14:cNvContentPartPr/>
                <p14:nvPr/>
              </p14:nvContentPartPr>
              <p14:xfrm>
                <a:off x="8779124" y="2201302"/>
                <a:ext cx="195120" cy="152640"/>
              </p14:xfrm>
            </p:contentPart>
          </mc:Choice>
          <mc:Fallback>
            <p:pic>
              <p:nvPicPr>
                <p:cNvPr id="77" name="Freihand 76">
                  <a:extLst>
                    <a:ext uri="{FF2B5EF4-FFF2-40B4-BE49-F238E27FC236}">
                      <a16:creationId xmlns:a16="http://schemas.microsoft.com/office/drawing/2014/main" id="{72ACB8EF-A0CC-43FC-8D92-37CA4A780A70}"/>
                    </a:ext>
                  </a:extLst>
                </p:cNvPr>
                <p:cNvPicPr/>
                <p:nvPr/>
              </p:nvPicPr>
              <p:blipFill>
                <a:blip r:embed="rId133"/>
                <a:stretch>
                  <a:fillRect/>
                </a:stretch>
              </p:blipFill>
              <p:spPr>
                <a:xfrm>
                  <a:off x="8770124" y="2192302"/>
                  <a:ext cx="212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020284B4-CC59-41F2-AC6B-95302A5F7B96}"/>
                    </a:ext>
                  </a:extLst>
                </p14:cNvPr>
                <p14:cNvContentPartPr/>
                <p14:nvPr/>
              </p14:nvContentPartPr>
              <p14:xfrm>
                <a:off x="9010244" y="2099422"/>
                <a:ext cx="232920" cy="222120"/>
              </p14:xfrm>
            </p:contentPart>
          </mc:Choice>
          <mc:Fallback>
            <p:pic>
              <p:nvPicPr>
                <p:cNvPr id="78" name="Freihand 77">
                  <a:extLst>
                    <a:ext uri="{FF2B5EF4-FFF2-40B4-BE49-F238E27FC236}">
                      <a16:creationId xmlns:a16="http://schemas.microsoft.com/office/drawing/2014/main" id="{020284B4-CC59-41F2-AC6B-95302A5F7B96}"/>
                    </a:ext>
                  </a:extLst>
                </p:cNvPr>
                <p:cNvPicPr/>
                <p:nvPr/>
              </p:nvPicPr>
              <p:blipFill>
                <a:blip r:embed="rId135"/>
                <a:stretch>
                  <a:fillRect/>
                </a:stretch>
              </p:blipFill>
              <p:spPr>
                <a:xfrm>
                  <a:off x="9001244" y="2090782"/>
                  <a:ext cx="250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D525E72F-3F20-4FA7-98A7-09C981B272FF}"/>
                    </a:ext>
                  </a:extLst>
                </p14:cNvPr>
                <p14:cNvContentPartPr/>
                <p14:nvPr/>
              </p14:nvContentPartPr>
              <p14:xfrm>
                <a:off x="9363404" y="2130382"/>
                <a:ext cx="212400" cy="183600"/>
              </p14:xfrm>
            </p:contentPart>
          </mc:Choice>
          <mc:Fallback>
            <p:pic>
              <p:nvPicPr>
                <p:cNvPr id="79" name="Freihand 78">
                  <a:extLst>
                    <a:ext uri="{FF2B5EF4-FFF2-40B4-BE49-F238E27FC236}">
                      <a16:creationId xmlns:a16="http://schemas.microsoft.com/office/drawing/2014/main" id="{D525E72F-3F20-4FA7-98A7-09C981B272FF}"/>
                    </a:ext>
                  </a:extLst>
                </p:cNvPr>
                <p:cNvPicPr/>
                <p:nvPr/>
              </p:nvPicPr>
              <p:blipFill>
                <a:blip r:embed="rId137"/>
                <a:stretch>
                  <a:fillRect/>
                </a:stretch>
              </p:blipFill>
              <p:spPr>
                <a:xfrm>
                  <a:off x="9354404" y="2121742"/>
                  <a:ext cx="230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3055AFE2-2876-4410-98F0-E75B313BF0DD}"/>
                    </a:ext>
                  </a:extLst>
                </p14:cNvPr>
                <p14:cNvContentPartPr/>
                <p14:nvPr/>
              </p14:nvContentPartPr>
              <p14:xfrm>
                <a:off x="9516764" y="2112382"/>
                <a:ext cx="44640" cy="17280"/>
              </p14:xfrm>
            </p:contentPart>
          </mc:Choice>
          <mc:Fallback>
            <p:pic>
              <p:nvPicPr>
                <p:cNvPr id="80" name="Freihand 79">
                  <a:extLst>
                    <a:ext uri="{FF2B5EF4-FFF2-40B4-BE49-F238E27FC236}">
                      <a16:creationId xmlns:a16="http://schemas.microsoft.com/office/drawing/2014/main" id="{3055AFE2-2876-4410-98F0-E75B313BF0DD}"/>
                    </a:ext>
                  </a:extLst>
                </p:cNvPr>
                <p:cNvPicPr/>
                <p:nvPr/>
              </p:nvPicPr>
              <p:blipFill>
                <a:blip r:embed="rId139"/>
                <a:stretch>
                  <a:fillRect/>
                </a:stretch>
              </p:blipFill>
              <p:spPr>
                <a:xfrm>
                  <a:off x="9507764" y="2103742"/>
                  <a:ext cx="62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587077AB-49BA-4B6D-9C18-4701FD187DBF}"/>
                    </a:ext>
                  </a:extLst>
                </p14:cNvPr>
                <p14:cNvContentPartPr/>
                <p14:nvPr/>
              </p14:nvContentPartPr>
              <p14:xfrm>
                <a:off x="9647084" y="2080342"/>
                <a:ext cx="155160" cy="209520"/>
              </p14:xfrm>
            </p:contentPart>
          </mc:Choice>
          <mc:Fallback>
            <p:pic>
              <p:nvPicPr>
                <p:cNvPr id="81" name="Freihand 80">
                  <a:extLst>
                    <a:ext uri="{FF2B5EF4-FFF2-40B4-BE49-F238E27FC236}">
                      <a16:creationId xmlns:a16="http://schemas.microsoft.com/office/drawing/2014/main" id="{587077AB-49BA-4B6D-9C18-4701FD187DBF}"/>
                    </a:ext>
                  </a:extLst>
                </p:cNvPr>
                <p:cNvPicPr/>
                <p:nvPr/>
              </p:nvPicPr>
              <p:blipFill>
                <a:blip r:embed="rId141"/>
                <a:stretch>
                  <a:fillRect/>
                </a:stretch>
              </p:blipFill>
              <p:spPr>
                <a:xfrm>
                  <a:off x="9638444" y="2071702"/>
                  <a:ext cx="172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E918EAE4-6534-4A30-AC49-B39855B0AD73}"/>
                    </a:ext>
                  </a:extLst>
                </p14:cNvPr>
                <p14:cNvContentPartPr/>
                <p14:nvPr/>
              </p14:nvContentPartPr>
              <p14:xfrm>
                <a:off x="9863444" y="2174302"/>
                <a:ext cx="120240" cy="85320"/>
              </p14:xfrm>
            </p:contentPart>
          </mc:Choice>
          <mc:Fallback>
            <p:pic>
              <p:nvPicPr>
                <p:cNvPr id="82" name="Freihand 81">
                  <a:extLst>
                    <a:ext uri="{FF2B5EF4-FFF2-40B4-BE49-F238E27FC236}">
                      <a16:creationId xmlns:a16="http://schemas.microsoft.com/office/drawing/2014/main" id="{E918EAE4-6534-4A30-AC49-B39855B0AD73}"/>
                    </a:ext>
                  </a:extLst>
                </p:cNvPr>
                <p:cNvPicPr/>
                <p:nvPr/>
              </p:nvPicPr>
              <p:blipFill>
                <a:blip r:embed="rId143"/>
                <a:stretch>
                  <a:fillRect/>
                </a:stretch>
              </p:blipFill>
              <p:spPr>
                <a:xfrm>
                  <a:off x="9854444" y="2165662"/>
                  <a:ext cx="137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A7E81967-4706-43B2-AD12-1930BA8B7CF8}"/>
                    </a:ext>
                  </a:extLst>
                </p14:cNvPr>
                <p14:cNvContentPartPr/>
                <p14:nvPr/>
              </p14:nvContentPartPr>
              <p14:xfrm>
                <a:off x="10255844" y="2050462"/>
                <a:ext cx="224280" cy="230760"/>
              </p14:xfrm>
            </p:contentPart>
          </mc:Choice>
          <mc:Fallback>
            <p:pic>
              <p:nvPicPr>
                <p:cNvPr id="85" name="Freihand 84">
                  <a:extLst>
                    <a:ext uri="{FF2B5EF4-FFF2-40B4-BE49-F238E27FC236}">
                      <a16:creationId xmlns:a16="http://schemas.microsoft.com/office/drawing/2014/main" id="{A7E81967-4706-43B2-AD12-1930BA8B7CF8}"/>
                    </a:ext>
                  </a:extLst>
                </p:cNvPr>
                <p:cNvPicPr/>
                <p:nvPr/>
              </p:nvPicPr>
              <p:blipFill>
                <a:blip r:embed="rId145"/>
                <a:stretch>
                  <a:fillRect/>
                </a:stretch>
              </p:blipFill>
              <p:spPr>
                <a:xfrm>
                  <a:off x="10247204" y="2041462"/>
                  <a:ext cx="241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23882893-8C9C-48AD-932B-A0AD821E9189}"/>
                    </a:ext>
                  </a:extLst>
                </p14:cNvPr>
                <p14:cNvContentPartPr/>
                <p14:nvPr/>
              </p14:nvContentPartPr>
              <p14:xfrm>
                <a:off x="10522604" y="1983142"/>
                <a:ext cx="417240" cy="263880"/>
              </p14:xfrm>
            </p:contentPart>
          </mc:Choice>
          <mc:Fallback>
            <p:pic>
              <p:nvPicPr>
                <p:cNvPr id="86" name="Freihand 85">
                  <a:extLst>
                    <a:ext uri="{FF2B5EF4-FFF2-40B4-BE49-F238E27FC236}">
                      <a16:creationId xmlns:a16="http://schemas.microsoft.com/office/drawing/2014/main" id="{23882893-8C9C-48AD-932B-A0AD821E9189}"/>
                    </a:ext>
                  </a:extLst>
                </p:cNvPr>
                <p:cNvPicPr/>
                <p:nvPr/>
              </p:nvPicPr>
              <p:blipFill>
                <a:blip r:embed="rId147"/>
                <a:stretch>
                  <a:fillRect/>
                </a:stretch>
              </p:blipFill>
              <p:spPr>
                <a:xfrm>
                  <a:off x="10513964" y="1974502"/>
                  <a:ext cx="4348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C66E2EAF-6665-4B3A-99EE-5AB7D9BDBCC5}"/>
                    </a:ext>
                  </a:extLst>
                </p14:cNvPr>
                <p14:cNvContentPartPr/>
                <p14:nvPr/>
              </p14:nvContentPartPr>
              <p14:xfrm>
                <a:off x="10529444" y="1966942"/>
                <a:ext cx="59040" cy="24480"/>
              </p14:xfrm>
            </p:contentPart>
          </mc:Choice>
          <mc:Fallback>
            <p:pic>
              <p:nvPicPr>
                <p:cNvPr id="87" name="Freihand 86">
                  <a:extLst>
                    <a:ext uri="{FF2B5EF4-FFF2-40B4-BE49-F238E27FC236}">
                      <a16:creationId xmlns:a16="http://schemas.microsoft.com/office/drawing/2014/main" id="{C66E2EAF-6665-4B3A-99EE-5AB7D9BDBCC5}"/>
                    </a:ext>
                  </a:extLst>
                </p:cNvPr>
                <p:cNvPicPr/>
                <p:nvPr/>
              </p:nvPicPr>
              <p:blipFill>
                <a:blip r:embed="rId149"/>
                <a:stretch>
                  <a:fillRect/>
                </a:stretch>
              </p:blipFill>
              <p:spPr>
                <a:xfrm>
                  <a:off x="10520804" y="1957942"/>
                  <a:ext cx="76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9E580E93-B2B0-4D12-921D-37B7CF7AD782}"/>
                    </a:ext>
                  </a:extLst>
                </p14:cNvPr>
                <p14:cNvContentPartPr/>
                <p14:nvPr/>
              </p14:nvContentPartPr>
              <p14:xfrm>
                <a:off x="8774084" y="2641942"/>
                <a:ext cx="208800" cy="18360"/>
              </p14:xfrm>
            </p:contentPart>
          </mc:Choice>
          <mc:Fallback>
            <p:pic>
              <p:nvPicPr>
                <p:cNvPr id="89" name="Freihand 88">
                  <a:extLst>
                    <a:ext uri="{FF2B5EF4-FFF2-40B4-BE49-F238E27FC236}">
                      <a16:creationId xmlns:a16="http://schemas.microsoft.com/office/drawing/2014/main" id="{9E580E93-B2B0-4D12-921D-37B7CF7AD782}"/>
                    </a:ext>
                  </a:extLst>
                </p:cNvPr>
                <p:cNvPicPr/>
                <p:nvPr/>
              </p:nvPicPr>
              <p:blipFill>
                <a:blip r:embed="rId151"/>
                <a:stretch>
                  <a:fillRect/>
                </a:stretch>
              </p:blipFill>
              <p:spPr>
                <a:xfrm>
                  <a:off x="8765444" y="2632942"/>
                  <a:ext cx="226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8690EC2C-B038-47A1-B409-DEE3750D9866}"/>
                    </a:ext>
                  </a:extLst>
                </p14:cNvPr>
                <p14:cNvContentPartPr/>
                <p14:nvPr/>
              </p14:nvContentPartPr>
              <p14:xfrm>
                <a:off x="8996564" y="2571382"/>
                <a:ext cx="105840" cy="177840"/>
              </p14:xfrm>
            </p:contentPart>
          </mc:Choice>
          <mc:Fallback>
            <p:pic>
              <p:nvPicPr>
                <p:cNvPr id="90" name="Freihand 89">
                  <a:extLst>
                    <a:ext uri="{FF2B5EF4-FFF2-40B4-BE49-F238E27FC236}">
                      <a16:creationId xmlns:a16="http://schemas.microsoft.com/office/drawing/2014/main" id="{8690EC2C-B038-47A1-B409-DEE3750D9866}"/>
                    </a:ext>
                  </a:extLst>
                </p:cNvPr>
                <p:cNvPicPr/>
                <p:nvPr/>
              </p:nvPicPr>
              <p:blipFill>
                <a:blip r:embed="rId153"/>
                <a:stretch>
                  <a:fillRect/>
                </a:stretch>
              </p:blipFill>
              <p:spPr>
                <a:xfrm>
                  <a:off x="8987564" y="2562382"/>
                  <a:ext cx="123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70F06F00-F290-480A-94D3-DFBD7CF75B27}"/>
                    </a:ext>
                  </a:extLst>
                </p14:cNvPr>
                <p14:cNvContentPartPr/>
                <p14:nvPr/>
              </p14:nvContentPartPr>
              <p14:xfrm>
                <a:off x="9316604" y="2544022"/>
                <a:ext cx="4320" cy="187200"/>
              </p14:xfrm>
            </p:contentPart>
          </mc:Choice>
          <mc:Fallback>
            <p:pic>
              <p:nvPicPr>
                <p:cNvPr id="91" name="Freihand 90">
                  <a:extLst>
                    <a:ext uri="{FF2B5EF4-FFF2-40B4-BE49-F238E27FC236}">
                      <a16:creationId xmlns:a16="http://schemas.microsoft.com/office/drawing/2014/main" id="{70F06F00-F290-480A-94D3-DFBD7CF75B27}"/>
                    </a:ext>
                  </a:extLst>
                </p:cNvPr>
                <p:cNvPicPr/>
                <p:nvPr/>
              </p:nvPicPr>
              <p:blipFill>
                <a:blip r:embed="rId155"/>
                <a:stretch>
                  <a:fillRect/>
                </a:stretch>
              </p:blipFill>
              <p:spPr>
                <a:xfrm>
                  <a:off x="9307604" y="2535022"/>
                  <a:ext cx="21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46F09CCD-E879-43D3-BB07-37AC3BACBD31}"/>
                    </a:ext>
                  </a:extLst>
                </p14:cNvPr>
                <p14:cNvContentPartPr/>
                <p14:nvPr/>
              </p14:nvContentPartPr>
              <p14:xfrm>
                <a:off x="9334964" y="2511262"/>
                <a:ext cx="113400" cy="203760"/>
              </p14:xfrm>
            </p:contentPart>
          </mc:Choice>
          <mc:Fallback>
            <p:pic>
              <p:nvPicPr>
                <p:cNvPr id="92" name="Freihand 91">
                  <a:extLst>
                    <a:ext uri="{FF2B5EF4-FFF2-40B4-BE49-F238E27FC236}">
                      <a16:creationId xmlns:a16="http://schemas.microsoft.com/office/drawing/2014/main" id="{46F09CCD-E879-43D3-BB07-37AC3BACBD31}"/>
                    </a:ext>
                  </a:extLst>
                </p:cNvPr>
                <p:cNvPicPr/>
                <p:nvPr/>
              </p:nvPicPr>
              <p:blipFill>
                <a:blip r:embed="rId157"/>
                <a:stretch>
                  <a:fillRect/>
                </a:stretch>
              </p:blipFill>
              <p:spPr>
                <a:xfrm>
                  <a:off x="9326324" y="2502262"/>
                  <a:ext cx="131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602F9544-B74C-474B-A822-721E99BA18A1}"/>
                    </a:ext>
                  </a:extLst>
                </p14:cNvPr>
                <p14:cNvContentPartPr/>
                <p14:nvPr/>
              </p14:nvContentPartPr>
              <p14:xfrm>
                <a:off x="9522164" y="2565982"/>
                <a:ext cx="290880" cy="135000"/>
              </p14:xfrm>
            </p:contentPart>
          </mc:Choice>
          <mc:Fallback>
            <p:pic>
              <p:nvPicPr>
                <p:cNvPr id="93" name="Freihand 92">
                  <a:extLst>
                    <a:ext uri="{FF2B5EF4-FFF2-40B4-BE49-F238E27FC236}">
                      <a16:creationId xmlns:a16="http://schemas.microsoft.com/office/drawing/2014/main" id="{602F9544-B74C-474B-A822-721E99BA18A1}"/>
                    </a:ext>
                  </a:extLst>
                </p:cNvPr>
                <p:cNvPicPr/>
                <p:nvPr/>
              </p:nvPicPr>
              <p:blipFill>
                <a:blip r:embed="rId159"/>
                <a:stretch>
                  <a:fillRect/>
                </a:stretch>
              </p:blipFill>
              <p:spPr>
                <a:xfrm>
                  <a:off x="9513524" y="2556982"/>
                  <a:ext cx="308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6F80215E-602B-494B-A8D3-B44643F7DB54}"/>
                    </a:ext>
                  </a:extLst>
                </p14:cNvPr>
                <p14:cNvContentPartPr/>
                <p14:nvPr/>
              </p14:nvContentPartPr>
              <p14:xfrm>
                <a:off x="9894404" y="2525662"/>
                <a:ext cx="123120" cy="100440"/>
              </p14:xfrm>
            </p:contentPart>
          </mc:Choice>
          <mc:Fallback>
            <p:pic>
              <p:nvPicPr>
                <p:cNvPr id="94" name="Freihand 93">
                  <a:extLst>
                    <a:ext uri="{FF2B5EF4-FFF2-40B4-BE49-F238E27FC236}">
                      <a16:creationId xmlns:a16="http://schemas.microsoft.com/office/drawing/2014/main" id="{6F80215E-602B-494B-A8D3-B44643F7DB54}"/>
                    </a:ext>
                  </a:extLst>
                </p:cNvPr>
                <p:cNvPicPr/>
                <p:nvPr/>
              </p:nvPicPr>
              <p:blipFill>
                <a:blip r:embed="rId161"/>
                <a:stretch>
                  <a:fillRect/>
                </a:stretch>
              </p:blipFill>
              <p:spPr>
                <a:xfrm>
                  <a:off x="9885404" y="2517022"/>
                  <a:ext cx="14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7042723C-6B0C-4C14-988E-793C64A9922E}"/>
                    </a:ext>
                  </a:extLst>
                </p14:cNvPr>
                <p14:cNvContentPartPr/>
                <p14:nvPr/>
              </p14:nvContentPartPr>
              <p14:xfrm>
                <a:off x="10204364" y="2447182"/>
                <a:ext cx="100440" cy="219600"/>
              </p14:xfrm>
            </p:contentPart>
          </mc:Choice>
          <mc:Fallback>
            <p:pic>
              <p:nvPicPr>
                <p:cNvPr id="95" name="Freihand 94">
                  <a:extLst>
                    <a:ext uri="{FF2B5EF4-FFF2-40B4-BE49-F238E27FC236}">
                      <a16:creationId xmlns:a16="http://schemas.microsoft.com/office/drawing/2014/main" id="{7042723C-6B0C-4C14-988E-793C64A9922E}"/>
                    </a:ext>
                  </a:extLst>
                </p:cNvPr>
                <p:cNvPicPr/>
                <p:nvPr/>
              </p:nvPicPr>
              <p:blipFill>
                <a:blip r:embed="rId163"/>
                <a:stretch>
                  <a:fillRect/>
                </a:stretch>
              </p:blipFill>
              <p:spPr>
                <a:xfrm>
                  <a:off x="10195724" y="2438542"/>
                  <a:ext cx="118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47532D2B-DE1D-4979-B6D4-E60B2039A08E}"/>
                    </a:ext>
                  </a:extLst>
                </p14:cNvPr>
                <p14:cNvContentPartPr/>
                <p14:nvPr/>
              </p14:nvContentPartPr>
              <p14:xfrm>
                <a:off x="10275284" y="2497582"/>
                <a:ext cx="315000" cy="186120"/>
              </p14:xfrm>
            </p:contentPart>
          </mc:Choice>
          <mc:Fallback>
            <p:pic>
              <p:nvPicPr>
                <p:cNvPr id="96" name="Freihand 95">
                  <a:extLst>
                    <a:ext uri="{FF2B5EF4-FFF2-40B4-BE49-F238E27FC236}">
                      <a16:creationId xmlns:a16="http://schemas.microsoft.com/office/drawing/2014/main" id="{47532D2B-DE1D-4979-B6D4-E60B2039A08E}"/>
                    </a:ext>
                  </a:extLst>
                </p:cNvPr>
                <p:cNvPicPr/>
                <p:nvPr/>
              </p:nvPicPr>
              <p:blipFill>
                <a:blip r:embed="rId165"/>
                <a:stretch>
                  <a:fillRect/>
                </a:stretch>
              </p:blipFill>
              <p:spPr>
                <a:xfrm>
                  <a:off x="10266644" y="2488582"/>
                  <a:ext cx="332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Freihand 96">
                  <a:extLst>
                    <a:ext uri="{FF2B5EF4-FFF2-40B4-BE49-F238E27FC236}">
                      <a16:creationId xmlns:a16="http://schemas.microsoft.com/office/drawing/2014/main" id="{2E597596-A564-4EB2-896F-3AE40FD74053}"/>
                    </a:ext>
                  </a:extLst>
                </p14:cNvPr>
                <p14:cNvContentPartPr/>
                <p14:nvPr/>
              </p14:nvContentPartPr>
              <p14:xfrm>
                <a:off x="10618364" y="2519902"/>
                <a:ext cx="104400" cy="124920"/>
              </p14:xfrm>
            </p:contentPart>
          </mc:Choice>
          <mc:Fallback>
            <p:pic>
              <p:nvPicPr>
                <p:cNvPr id="97" name="Freihand 96">
                  <a:extLst>
                    <a:ext uri="{FF2B5EF4-FFF2-40B4-BE49-F238E27FC236}">
                      <a16:creationId xmlns:a16="http://schemas.microsoft.com/office/drawing/2014/main" id="{2E597596-A564-4EB2-896F-3AE40FD74053}"/>
                    </a:ext>
                  </a:extLst>
                </p:cNvPr>
                <p:cNvPicPr/>
                <p:nvPr/>
              </p:nvPicPr>
              <p:blipFill>
                <a:blip r:embed="rId167"/>
                <a:stretch>
                  <a:fillRect/>
                </a:stretch>
              </p:blipFill>
              <p:spPr>
                <a:xfrm>
                  <a:off x="10609724" y="2511262"/>
                  <a:ext cx="122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8" name="Freihand 97">
                  <a:extLst>
                    <a:ext uri="{FF2B5EF4-FFF2-40B4-BE49-F238E27FC236}">
                      <a16:creationId xmlns:a16="http://schemas.microsoft.com/office/drawing/2014/main" id="{394A9F23-72AA-4B45-BC0F-4E536D2E4D28}"/>
                    </a:ext>
                  </a:extLst>
                </p14:cNvPr>
                <p14:cNvContentPartPr/>
                <p14:nvPr/>
              </p14:nvContentPartPr>
              <p14:xfrm>
                <a:off x="10732484" y="2535022"/>
                <a:ext cx="100800" cy="117000"/>
              </p14:xfrm>
            </p:contentPart>
          </mc:Choice>
          <mc:Fallback>
            <p:pic>
              <p:nvPicPr>
                <p:cNvPr id="98" name="Freihand 97">
                  <a:extLst>
                    <a:ext uri="{FF2B5EF4-FFF2-40B4-BE49-F238E27FC236}">
                      <a16:creationId xmlns:a16="http://schemas.microsoft.com/office/drawing/2014/main" id="{394A9F23-72AA-4B45-BC0F-4E536D2E4D28}"/>
                    </a:ext>
                  </a:extLst>
                </p:cNvPr>
                <p:cNvPicPr/>
                <p:nvPr/>
              </p:nvPicPr>
              <p:blipFill>
                <a:blip r:embed="rId169"/>
                <a:stretch>
                  <a:fillRect/>
                </a:stretch>
              </p:blipFill>
              <p:spPr>
                <a:xfrm>
                  <a:off x="10723844" y="2526382"/>
                  <a:ext cx="118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9" name="Freihand 98">
                  <a:extLst>
                    <a:ext uri="{FF2B5EF4-FFF2-40B4-BE49-F238E27FC236}">
                      <a16:creationId xmlns:a16="http://schemas.microsoft.com/office/drawing/2014/main" id="{AFD8B4BB-5C35-4E89-882E-CA7B916D2529}"/>
                    </a:ext>
                  </a:extLst>
                </p14:cNvPr>
                <p14:cNvContentPartPr/>
                <p14:nvPr/>
              </p14:nvContentPartPr>
              <p14:xfrm>
                <a:off x="10843004" y="2531782"/>
                <a:ext cx="272880" cy="100080"/>
              </p14:xfrm>
            </p:contentPart>
          </mc:Choice>
          <mc:Fallback>
            <p:pic>
              <p:nvPicPr>
                <p:cNvPr id="99" name="Freihand 98">
                  <a:extLst>
                    <a:ext uri="{FF2B5EF4-FFF2-40B4-BE49-F238E27FC236}">
                      <a16:creationId xmlns:a16="http://schemas.microsoft.com/office/drawing/2014/main" id="{AFD8B4BB-5C35-4E89-882E-CA7B916D2529}"/>
                    </a:ext>
                  </a:extLst>
                </p:cNvPr>
                <p:cNvPicPr/>
                <p:nvPr/>
              </p:nvPicPr>
              <p:blipFill>
                <a:blip r:embed="rId171"/>
                <a:stretch>
                  <a:fillRect/>
                </a:stretch>
              </p:blipFill>
              <p:spPr>
                <a:xfrm>
                  <a:off x="10834364" y="2522782"/>
                  <a:ext cx="29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0" name="Freihand 99">
                  <a:extLst>
                    <a:ext uri="{FF2B5EF4-FFF2-40B4-BE49-F238E27FC236}">
                      <a16:creationId xmlns:a16="http://schemas.microsoft.com/office/drawing/2014/main" id="{5DA2E100-472F-46BF-80AB-DF9C537C855D}"/>
                    </a:ext>
                  </a:extLst>
                </p14:cNvPr>
                <p14:cNvContentPartPr/>
                <p14:nvPr/>
              </p14:nvContentPartPr>
              <p14:xfrm>
                <a:off x="11180684" y="2369422"/>
                <a:ext cx="172080" cy="228960"/>
              </p14:xfrm>
            </p:contentPart>
          </mc:Choice>
          <mc:Fallback>
            <p:pic>
              <p:nvPicPr>
                <p:cNvPr id="100" name="Freihand 99">
                  <a:extLst>
                    <a:ext uri="{FF2B5EF4-FFF2-40B4-BE49-F238E27FC236}">
                      <a16:creationId xmlns:a16="http://schemas.microsoft.com/office/drawing/2014/main" id="{5DA2E100-472F-46BF-80AB-DF9C537C855D}"/>
                    </a:ext>
                  </a:extLst>
                </p:cNvPr>
                <p:cNvPicPr/>
                <p:nvPr/>
              </p:nvPicPr>
              <p:blipFill>
                <a:blip r:embed="rId173"/>
                <a:stretch>
                  <a:fillRect/>
                </a:stretch>
              </p:blipFill>
              <p:spPr>
                <a:xfrm>
                  <a:off x="11172044" y="2360782"/>
                  <a:ext cx="1897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1" name="Freihand 100">
                  <a:extLst>
                    <a:ext uri="{FF2B5EF4-FFF2-40B4-BE49-F238E27FC236}">
                      <a16:creationId xmlns:a16="http://schemas.microsoft.com/office/drawing/2014/main" id="{31839537-E409-4B74-ADEB-A1B39D8B0502}"/>
                    </a:ext>
                  </a:extLst>
                </p14:cNvPr>
                <p14:cNvContentPartPr/>
                <p14:nvPr/>
              </p14:nvContentPartPr>
              <p14:xfrm>
                <a:off x="11394884" y="2474542"/>
                <a:ext cx="105120" cy="102960"/>
              </p14:xfrm>
            </p:contentPart>
          </mc:Choice>
          <mc:Fallback>
            <p:pic>
              <p:nvPicPr>
                <p:cNvPr id="101" name="Freihand 100">
                  <a:extLst>
                    <a:ext uri="{FF2B5EF4-FFF2-40B4-BE49-F238E27FC236}">
                      <a16:creationId xmlns:a16="http://schemas.microsoft.com/office/drawing/2014/main" id="{31839537-E409-4B74-ADEB-A1B39D8B0502}"/>
                    </a:ext>
                  </a:extLst>
                </p:cNvPr>
                <p:cNvPicPr/>
                <p:nvPr/>
              </p:nvPicPr>
              <p:blipFill>
                <a:blip r:embed="rId175"/>
                <a:stretch>
                  <a:fillRect/>
                </a:stretch>
              </p:blipFill>
              <p:spPr>
                <a:xfrm>
                  <a:off x="11386244" y="2465542"/>
                  <a:ext cx="122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Freihand 101">
                  <a:extLst>
                    <a:ext uri="{FF2B5EF4-FFF2-40B4-BE49-F238E27FC236}">
                      <a16:creationId xmlns:a16="http://schemas.microsoft.com/office/drawing/2014/main" id="{80999C85-A0D2-4FE8-9BA5-DE796E2F2574}"/>
                    </a:ext>
                  </a:extLst>
                </p14:cNvPr>
                <p14:cNvContentPartPr/>
                <p14:nvPr/>
              </p14:nvContentPartPr>
              <p14:xfrm>
                <a:off x="11575964" y="2324422"/>
                <a:ext cx="360" cy="360"/>
              </p14:xfrm>
            </p:contentPart>
          </mc:Choice>
          <mc:Fallback>
            <p:pic>
              <p:nvPicPr>
                <p:cNvPr id="102" name="Freihand 101">
                  <a:extLst>
                    <a:ext uri="{FF2B5EF4-FFF2-40B4-BE49-F238E27FC236}">
                      <a16:creationId xmlns:a16="http://schemas.microsoft.com/office/drawing/2014/main" id="{80999C85-A0D2-4FE8-9BA5-DE796E2F2574}"/>
                    </a:ext>
                  </a:extLst>
                </p:cNvPr>
                <p:cNvPicPr/>
                <p:nvPr/>
              </p:nvPicPr>
              <p:blipFill>
                <a:blip r:embed="rId34"/>
                <a:stretch>
                  <a:fillRect/>
                </a:stretch>
              </p:blipFill>
              <p:spPr>
                <a:xfrm>
                  <a:off x="11566964" y="231578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8117EC62-5BC5-45E4-9EFE-37A6A01EF72F}"/>
                    </a:ext>
                  </a:extLst>
                </p14:cNvPr>
                <p14:cNvContentPartPr/>
                <p14:nvPr/>
              </p14:nvContentPartPr>
              <p14:xfrm>
                <a:off x="11577404" y="2294542"/>
                <a:ext cx="56160" cy="269280"/>
              </p14:xfrm>
            </p:contentPart>
          </mc:Choice>
          <mc:Fallback>
            <p:pic>
              <p:nvPicPr>
                <p:cNvPr id="103" name="Freihand 102">
                  <a:extLst>
                    <a:ext uri="{FF2B5EF4-FFF2-40B4-BE49-F238E27FC236}">
                      <a16:creationId xmlns:a16="http://schemas.microsoft.com/office/drawing/2014/main" id="{8117EC62-5BC5-45E4-9EFE-37A6A01EF72F}"/>
                    </a:ext>
                  </a:extLst>
                </p:cNvPr>
                <p:cNvPicPr/>
                <p:nvPr/>
              </p:nvPicPr>
              <p:blipFill>
                <a:blip r:embed="rId178"/>
                <a:stretch>
                  <a:fillRect/>
                </a:stretch>
              </p:blipFill>
              <p:spPr>
                <a:xfrm>
                  <a:off x="11568764" y="2285542"/>
                  <a:ext cx="738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98D184A7-759E-4ED5-9B90-7D2FECD56353}"/>
                    </a:ext>
                  </a:extLst>
                </p14:cNvPr>
                <p14:cNvContentPartPr/>
                <p14:nvPr/>
              </p14:nvContentPartPr>
              <p14:xfrm>
                <a:off x="11619524" y="2443582"/>
                <a:ext cx="248400" cy="131760"/>
              </p14:xfrm>
            </p:contentPart>
          </mc:Choice>
          <mc:Fallback>
            <p:pic>
              <p:nvPicPr>
                <p:cNvPr id="104" name="Freihand 103">
                  <a:extLst>
                    <a:ext uri="{FF2B5EF4-FFF2-40B4-BE49-F238E27FC236}">
                      <a16:creationId xmlns:a16="http://schemas.microsoft.com/office/drawing/2014/main" id="{98D184A7-759E-4ED5-9B90-7D2FECD56353}"/>
                    </a:ext>
                  </a:extLst>
                </p:cNvPr>
                <p:cNvPicPr/>
                <p:nvPr/>
              </p:nvPicPr>
              <p:blipFill>
                <a:blip r:embed="rId180"/>
                <a:stretch>
                  <a:fillRect/>
                </a:stretch>
              </p:blipFill>
              <p:spPr>
                <a:xfrm>
                  <a:off x="11610524" y="2434942"/>
                  <a:ext cx="266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2C6B6916-FD18-4FD9-9F4E-98E7F543C150}"/>
                    </a:ext>
                  </a:extLst>
                </p14:cNvPr>
                <p14:cNvContentPartPr/>
                <p14:nvPr/>
              </p14:nvContentPartPr>
              <p14:xfrm>
                <a:off x="9352964" y="2784862"/>
                <a:ext cx="25200" cy="260640"/>
              </p14:xfrm>
            </p:contentPart>
          </mc:Choice>
          <mc:Fallback>
            <p:pic>
              <p:nvPicPr>
                <p:cNvPr id="105" name="Freihand 104">
                  <a:extLst>
                    <a:ext uri="{FF2B5EF4-FFF2-40B4-BE49-F238E27FC236}">
                      <a16:creationId xmlns:a16="http://schemas.microsoft.com/office/drawing/2014/main" id="{2C6B6916-FD18-4FD9-9F4E-98E7F543C150}"/>
                    </a:ext>
                  </a:extLst>
                </p:cNvPr>
                <p:cNvPicPr/>
                <p:nvPr/>
              </p:nvPicPr>
              <p:blipFill>
                <a:blip r:embed="rId182"/>
                <a:stretch>
                  <a:fillRect/>
                </a:stretch>
              </p:blipFill>
              <p:spPr>
                <a:xfrm>
                  <a:off x="9344324" y="2775862"/>
                  <a:ext cx="428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8DD4C8B1-D3CD-4AC2-92C9-6BE42F201082}"/>
                    </a:ext>
                  </a:extLst>
                </p14:cNvPr>
                <p14:cNvContentPartPr/>
                <p14:nvPr/>
              </p14:nvContentPartPr>
              <p14:xfrm>
                <a:off x="9292124" y="2912302"/>
                <a:ext cx="129240" cy="34920"/>
              </p14:xfrm>
            </p:contentPart>
          </mc:Choice>
          <mc:Fallback>
            <p:pic>
              <p:nvPicPr>
                <p:cNvPr id="106" name="Freihand 105">
                  <a:extLst>
                    <a:ext uri="{FF2B5EF4-FFF2-40B4-BE49-F238E27FC236}">
                      <a16:creationId xmlns:a16="http://schemas.microsoft.com/office/drawing/2014/main" id="{8DD4C8B1-D3CD-4AC2-92C9-6BE42F201082}"/>
                    </a:ext>
                  </a:extLst>
                </p:cNvPr>
                <p:cNvPicPr/>
                <p:nvPr/>
              </p:nvPicPr>
              <p:blipFill>
                <a:blip r:embed="rId184"/>
                <a:stretch>
                  <a:fillRect/>
                </a:stretch>
              </p:blipFill>
              <p:spPr>
                <a:xfrm>
                  <a:off x="9283484" y="2903302"/>
                  <a:ext cx="146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458CEE53-8837-4CB2-A4C2-C6A4BAD35048}"/>
                    </a:ext>
                  </a:extLst>
                </p14:cNvPr>
                <p14:cNvContentPartPr/>
                <p14:nvPr/>
              </p14:nvContentPartPr>
              <p14:xfrm>
                <a:off x="9466004" y="2792422"/>
                <a:ext cx="92160" cy="205920"/>
              </p14:xfrm>
            </p:contentPart>
          </mc:Choice>
          <mc:Fallback>
            <p:pic>
              <p:nvPicPr>
                <p:cNvPr id="107" name="Freihand 106">
                  <a:extLst>
                    <a:ext uri="{FF2B5EF4-FFF2-40B4-BE49-F238E27FC236}">
                      <a16:creationId xmlns:a16="http://schemas.microsoft.com/office/drawing/2014/main" id="{458CEE53-8837-4CB2-A4C2-C6A4BAD35048}"/>
                    </a:ext>
                  </a:extLst>
                </p:cNvPr>
                <p:cNvPicPr/>
                <p:nvPr/>
              </p:nvPicPr>
              <p:blipFill>
                <a:blip r:embed="rId186"/>
                <a:stretch>
                  <a:fillRect/>
                </a:stretch>
              </p:blipFill>
              <p:spPr>
                <a:xfrm>
                  <a:off x="9457364" y="2783782"/>
                  <a:ext cx="109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C3755D7C-F1F8-4846-8A95-BD75FD26D8EA}"/>
                    </a:ext>
                  </a:extLst>
                </p14:cNvPr>
                <p14:cNvContentPartPr/>
                <p14:nvPr/>
              </p14:nvContentPartPr>
              <p14:xfrm>
                <a:off x="9591644" y="2875222"/>
                <a:ext cx="95040" cy="140040"/>
              </p14:xfrm>
            </p:contentPart>
          </mc:Choice>
          <mc:Fallback>
            <p:pic>
              <p:nvPicPr>
                <p:cNvPr id="108" name="Freihand 107">
                  <a:extLst>
                    <a:ext uri="{FF2B5EF4-FFF2-40B4-BE49-F238E27FC236}">
                      <a16:creationId xmlns:a16="http://schemas.microsoft.com/office/drawing/2014/main" id="{C3755D7C-F1F8-4846-8A95-BD75FD26D8EA}"/>
                    </a:ext>
                  </a:extLst>
                </p:cNvPr>
                <p:cNvPicPr/>
                <p:nvPr/>
              </p:nvPicPr>
              <p:blipFill>
                <a:blip r:embed="rId188"/>
                <a:stretch>
                  <a:fillRect/>
                </a:stretch>
              </p:blipFill>
              <p:spPr>
                <a:xfrm>
                  <a:off x="9582644" y="2866222"/>
                  <a:ext cx="112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8D7D62F1-8263-4173-A305-633B8F849B6A}"/>
                    </a:ext>
                  </a:extLst>
                </p14:cNvPr>
                <p14:cNvContentPartPr/>
                <p14:nvPr/>
              </p14:nvContentPartPr>
              <p14:xfrm>
                <a:off x="9734924" y="2882782"/>
                <a:ext cx="367200" cy="99360"/>
              </p14:xfrm>
            </p:contentPart>
          </mc:Choice>
          <mc:Fallback>
            <p:pic>
              <p:nvPicPr>
                <p:cNvPr id="109" name="Freihand 108">
                  <a:extLst>
                    <a:ext uri="{FF2B5EF4-FFF2-40B4-BE49-F238E27FC236}">
                      <a16:creationId xmlns:a16="http://schemas.microsoft.com/office/drawing/2014/main" id="{8D7D62F1-8263-4173-A305-633B8F849B6A}"/>
                    </a:ext>
                  </a:extLst>
                </p:cNvPr>
                <p:cNvPicPr/>
                <p:nvPr/>
              </p:nvPicPr>
              <p:blipFill>
                <a:blip r:embed="rId190"/>
                <a:stretch>
                  <a:fillRect/>
                </a:stretch>
              </p:blipFill>
              <p:spPr>
                <a:xfrm>
                  <a:off x="9725924" y="2873782"/>
                  <a:ext cx="384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70E0B474-3B1B-4D32-8F0F-35B1B93AE65E}"/>
                    </a:ext>
                  </a:extLst>
                </p14:cNvPr>
                <p14:cNvContentPartPr/>
                <p14:nvPr/>
              </p14:nvContentPartPr>
              <p14:xfrm>
                <a:off x="9976844" y="2768662"/>
                <a:ext cx="9720" cy="3960"/>
              </p14:xfrm>
            </p:contentPart>
          </mc:Choice>
          <mc:Fallback>
            <p:pic>
              <p:nvPicPr>
                <p:cNvPr id="110" name="Freihand 109">
                  <a:extLst>
                    <a:ext uri="{FF2B5EF4-FFF2-40B4-BE49-F238E27FC236}">
                      <a16:creationId xmlns:a16="http://schemas.microsoft.com/office/drawing/2014/main" id="{70E0B474-3B1B-4D32-8F0F-35B1B93AE65E}"/>
                    </a:ext>
                  </a:extLst>
                </p:cNvPr>
                <p:cNvPicPr/>
                <p:nvPr/>
              </p:nvPicPr>
              <p:blipFill>
                <a:blip r:embed="rId192"/>
                <a:stretch>
                  <a:fillRect/>
                </a:stretch>
              </p:blipFill>
              <p:spPr>
                <a:xfrm>
                  <a:off x="9968204" y="2760022"/>
                  <a:ext cx="27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9188CF54-6BE6-45EA-A59B-62CE6487D991}"/>
                    </a:ext>
                  </a:extLst>
                </p14:cNvPr>
                <p14:cNvContentPartPr/>
                <p14:nvPr/>
              </p14:nvContentPartPr>
              <p14:xfrm>
                <a:off x="9298964" y="3214342"/>
                <a:ext cx="115560" cy="221400"/>
              </p14:xfrm>
            </p:contentPart>
          </mc:Choice>
          <mc:Fallback>
            <p:pic>
              <p:nvPicPr>
                <p:cNvPr id="117" name="Freihand 116">
                  <a:extLst>
                    <a:ext uri="{FF2B5EF4-FFF2-40B4-BE49-F238E27FC236}">
                      <a16:creationId xmlns:a16="http://schemas.microsoft.com/office/drawing/2014/main" id="{9188CF54-6BE6-45EA-A59B-62CE6487D991}"/>
                    </a:ext>
                  </a:extLst>
                </p:cNvPr>
                <p:cNvPicPr/>
                <p:nvPr/>
              </p:nvPicPr>
              <p:blipFill>
                <a:blip r:embed="rId194"/>
                <a:stretch>
                  <a:fillRect/>
                </a:stretch>
              </p:blipFill>
              <p:spPr>
                <a:xfrm>
                  <a:off x="9289964" y="3205702"/>
                  <a:ext cx="133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1809AF1D-4BB8-4451-9293-1D9D8BC79195}"/>
                    </a:ext>
                  </a:extLst>
                </p14:cNvPr>
                <p14:cNvContentPartPr/>
                <p14:nvPr/>
              </p14:nvContentPartPr>
              <p14:xfrm>
                <a:off x="9485084" y="3145942"/>
                <a:ext cx="298800" cy="229680"/>
              </p14:xfrm>
            </p:contentPart>
          </mc:Choice>
          <mc:Fallback>
            <p:pic>
              <p:nvPicPr>
                <p:cNvPr id="118" name="Freihand 117">
                  <a:extLst>
                    <a:ext uri="{FF2B5EF4-FFF2-40B4-BE49-F238E27FC236}">
                      <a16:creationId xmlns:a16="http://schemas.microsoft.com/office/drawing/2014/main" id="{1809AF1D-4BB8-4451-9293-1D9D8BC79195}"/>
                    </a:ext>
                  </a:extLst>
                </p:cNvPr>
                <p:cNvPicPr/>
                <p:nvPr/>
              </p:nvPicPr>
              <p:blipFill>
                <a:blip r:embed="rId196"/>
                <a:stretch>
                  <a:fillRect/>
                </a:stretch>
              </p:blipFill>
              <p:spPr>
                <a:xfrm>
                  <a:off x="9476084" y="3136942"/>
                  <a:ext cx="3164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D725FCCF-81B0-406E-A51A-B1145DA7187E}"/>
                    </a:ext>
                  </a:extLst>
                </p14:cNvPr>
                <p14:cNvContentPartPr/>
                <p14:nvPr/>
              </p14:nvContentPartPr>
              <p14:xfrm>
                <a:off x="9763724" y="3189142"/>
                <a:ext cx="32400" cy="25560"/>
              </p14:xfrm>
            </p:contentPart>
          </mc:Choice>
          <mc:Fallback>
            <p:pic>
              <p:nvPicPr>
                <p:cNvPr id="119" name="Freihand 118">
                  <a:extLst>
                    <a:ext uri="{FF2B5EF4-FFF2-40B4-BE49-F238E27FC236}">
                      <a16:creationId xmlns:a16="http://schemas.microsoft.com/office/drawing/2014/main" id="{D725FCCF-81B0-406E-A51A-B1145DA7187E}"/>
                    </a:ext>
                  </a:extLst>
                </p:cNvPr>
                <p:cNvPicPr/>
                <p:nvPr/>
              </p:nvPicPr>
              <p:blipFill>
                <a:blip r:embed="rId198"/>
                <a:stretch>
                  <a:fillRect/>
                </a:stretch>
              </p:blipFill>
              <p:spPr>
                <a:xfrm>
                  <a:off x="9755084" y="3180502"/>
                  <a:ext cx="5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FD2C7BBF-98CB-48DA-8F24-9446A432A785}"/>
                    </a:ext>
                  </a:extLst>
                </p14:cNvPr>
                <p14:cNvContentPartPr/>
                <p14:nvPr/>
              </p14:nvContentPartPr>
              <p14:xfrm>
                <a:off x="9834284" y="3237022"/>
                <a:ext cx="351000" cy="236880"/>
              </p14:xfrm>
            </p:contentPart>
          </mc:Choice>
          <mc:Fallback>
            <p:pic>
              <p:nvPicPr>
                <p:cNvPr id="120" name="Freihand 119">
                  <a:extLst>
                    <a:ext uri="{FF2B5EF4-FFF2-40B4-BE49-F238E27FC236}">
                      <a16:creationId xmlns:a16="http://schemas.microsoft.com/office/drawing/2014/main" id="{FD2C7BBF-98CB-48DA-8F24-9446A432A785}"/>
                    </a:ext>
                  </a:extLst>
                </p:cNvPr>
                <p:cNvPicPr/>
                <p:nvPr/>
              </p:nvPicPr>
              <p:blipFill>
                <a:blip r:embed="rId200"/>
                <a:stretch>
                  <a:fillRect/>
                </a:stretch>
              </p:blipFill>
              <p:spPr>
                <a:xfrm>
                  <a:off x="9825284" y="3228382"/>
                  <a:ext cx="3686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676A1EE9-2D15-490C-B3C3-30C0A915F620}"/>
                    </a:ext>
                  </a:extLst>
                </p14:cNvPr>
                <p14:cNvContentPartPr/>
                <p14:nvPr/>
              </p14:nvContentPartPr>
              <p14:xfrm>
                <a:off x="10288604" y="3163942"/>
                <a:ext cx="275040" cy="132480"/>
              </p14:xfrm>
            </p:contentPart>
          </mc:Choice>
          <mc:Fallback>
            <p:pic>
              <p:nvPicPr>
                <p:cNvPr id="121" name="Freihand 120">
                  <a:extLst>
                    <a:ext uri="{FF2B5EF4-FFF2-40B4-BE49-F238E27FC236}">
                      <a16:creationId xmlns:a16="http://schemas.microsoft.com/office/drawing/2014/main" id="{676A1EE9-2D15-490C-B3C3-30C0A915F620}"/>
                    </a:ext>
                  </a:extLst>
                </p:cNvPr>
                <p:cNvPicPr/>
                <p:nvPr/>
              </p:nvPicPr>
              <p:blipFill>
                <a:blip r:embed="rId202"/>
                <a:stretch>
                  <a:fillRect/>
                </a:stretch>
              </p:blipFill>
              <p:spPr>
                <a:xfrm>
                  <a:off x="10279604" y="3155302"/>
                  <a:ext cx="292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1AF03937-8510-4AB5-8A87-12D8F3671026}"/>
                    </a:ext>
                  </a:extLst>
                </p14:cNvPr>
                <p14:cNvContentPartPr/>
                <p14:nvPr/>
              </p14:nvContentPartPr>
              <p14:xfrm>
                <a:off x="10704044" y="3081502"/>
                <a:ext cx="123480" cy="198000"/>
              </p14:xfrm>
            </p:contentPart>
          </mc:Choice>
          <mc:Fallback>
            <p:pic>
              <p:nvPicPr>
                <p:cNvPr id="122" name="Freihand 121">
                  <a:extLst>
                    <a:ext uri="{FF2B5EF4-FFF2-40B4-BE49-F238E27FC236}">
                      <a16:creationId xmlns:a16="http://schemas.microsoft.com/office/drawing/2014/main" id="{1AF03937-8510-4AB5-8A87-12D8F3671026}"/>
                    </a:ext>
                  </a:extLst>
                </p:cNvPr>
                <p:cNvPicPr/>
                <p:nvPr/>
              </p:nvPicPr>
              <p:blipFill>
                <a:blip r:embed="rId204"/>
                <a:stretch>
                  <a:fillRect/>
                </a:stretch>
              </p:blipFill>
              <p:spPr>
                <a:xfrm>
                  <a:off x="10695044" y="3072502"/>
                  <a:ext cx="141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A913437F-2E9F-48CF-9999-21609B7DD2CB}"/>
                    </a:ext>
                  </a:extLst>
                </p14:cNvPr>
                <p14:cNvContentPartPr/>
                <p14:nvPr/>
              </p14:nvContentPartPr>
              <p14:xfrm>
                <a:off x="10838684" y="3045862"/>
                <a:ext cx="146160" cy="206280"/>
              </p14:xfrm>
            </p:contentPart>
          </mc:Choice>
          <mc:Fallback>
            <p:pic>
              <p:nvPicPr>
                <p:cNvPr id="123" name="Freihand 122">
                  <a:extLst>
                    <a:ext uri="{FF2B5EF4-FFF2-40B4-BE49-F238E27FC236}">
                      <a16:creationId xmlns:a16="http://schemas.microsoft.com/office/drawing/2014/main" id="{A913437F-2E9F-48CF-9999-21609B7DD2CB}"/>
                    </a:ext>
                  </a:extLst>
                </p:cNvPr>
                <p:cNvPicPr/>
                <p:nvPr/>
              </p:nvPicPr>
              <p:blipFill>
                <a:blip r:embed="rId206"/>
                <a:stretch>
                  <a:fillRect/>
                </a:stretch>
              </p:blipFill>
              <p:spPr>
                <a:xfrm>
                  <a:off x="10830044" y="3036862"/>
                  <a:ext cx="163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4D4C10D7-F498-42B4-A39F-0DB5C432498C}"/>
                    </a:ext>
                  </a:extLst>
                </p14:cNvPr>
                <p14:cNvContentPartPr/>
                <p14:nvPr/>
              </p14:nvContentPartPr>
              <p14:xfrm>
                <a:off x="10995644" y="3182662"/>
                <a:ext cx="129240" cy="88920"/>
              </p14:xfrm>
            </p:contentPart>
          </mc:Choice>
          <mc:Fallback>
            <p:pic>
              <p:nvPicPr>
                <p:cNvPr id="124" name="Freihand 123">
                  <a:extLst>
                    <a:ext uri="{FF2B5EF4-FFF2-40B4-BE49-F238E27FC236}">
                      <a16:creationId xmlns:a16="http://schemas.microsoft.com/office/drawing/2014/main" id="{4D4C10D7-F498-42B4-A39F-0DB5C432498C}"/>
                    </a:ext>
                  </a:extLst>
                </p:cNvPr>
                <p:cNvPicPr/>
                <p:nvPr/>
              </p:nvPicPr>
              <p:blipFill>
                <a:blip r:embed="rId208"/>
                <a:stretch>
                  <a:fillRect/>
                </a:stretch>
              </p:blipFill>
              <p:spPr>
                <a:xfrm>
                  <a:off x="10986644" y="3174022"/>
                  <a:ext cx="146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8589F7B8-FFE1-4D5B-8F34-48045769D2AD}"/>
                    </a:ext>
                  </a:extLst>
                </p14:cNvPr>
                <p14:cNvContentPartPr/>
                <p14:nvPr/>
              </p14:nvContentPartPr>
              <p14:xfrm>
                <a:off x="11192924" y="3042622"/>
                <a:ext cx="10080" cy="232560"/>
              </p14:xfrm>
            </p:contentPart>
          </mc:Choice>
          <mc:Fallback>
            <p:pic>
              <p:nvPicPr>
                <p:cNvPr id="125" name="Freihand 124">
                  <a:extLst>
                    <a:ext uri="{FF2B5EF4-FFF2-40B4-BE49-F238E27FC236}">
                      <a16:creationId xmlns:a16="http://schemas.microsoft.com/office/drawing/2014/main" id="{8589F7B8-FFE1-4D5B-8F34-48045769D2AD}"/>
                    </a:ext>
                  </a:extLst>
                </p:cNvPr>
                <p:cNvPicPr/>
                <p:nvPr/>
              </p:nvPicPr>
              <p:blipFill>
                <a:blip r:embed="rId210"/>
                <a:stretch>
                  <a:fillRect/>
                </a:stretch>
              </p:blipFill>
              <p:spPr>
                <a:xfrm>
                  <a:off x="11184284" y="3033982"/>
                  <a:ext cx="277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57C7114E-78DF-4ED9-84AD-9CC0E46329D6}"/>
                    </a:ext>
                  </a:extLst>
                </p14:cNvPr>
                <p14:cNvContentPartPr/>
                <p14:nvPr/>
              </p14:nvContentPartPr>
              <p14:xfrm>
                <a:off x="11242604" y="3148822"/>
                <a:ext cx="224640" cy="107280"/>
              </p14:xfrm>
            </p:contentPart>
          </mc:Choice>
          <mc:Fallback>
            <p:pic>
              <p:nvPicPr>
                <p:cNvPr id="126" name="Freihand 125">
                  <a:extLst>
                    <a:ext uri="{FF2B5EF4-FFF2-40B4-BE49-F238E27FC236}">
                      <a16:creationId xmlns:a16="http://schemas.microsoft.com/office/drawing/2014/main" id="{57C7114E-78DF-4ED9-84AD-9CC0E46329D6}"/>
                    </a:ext>
                  </a:extLst>
                </p:cNvPr>
                <p:cNvPicPr/>
                <p:nvPr/>
              </p:nvPicPr>
              <p:blipFill>
                <a:blip r:embed="rId212"/>
                <a:stretch>
                  <a:fillRect/>
                </a:stretch>
              </p:blipFill>
              <p:spPr>
                <a:xfrm>
                  <a:off x="11233604" y="3140182"/>
                  <a:ext cx="242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C6A6B2E3-5A4A-47E7-8568-4024B06C65A1}"/>
                    </a:ext>
                  </a:extLst>
                </p14:cNvPr>
                <p14:cNvContentPartPr/>
                <p14:nvPr/>
              </p14:nvContentPartPr>
              <p14:xfrm>
                <a:off x="11554364" y="3175822"/>
                <a:ext cx="112680" cy="18000"/>
              </p14:xfrm>
            </p:contentPart>
          </mc:Choice>
          <mc:Fallback>
            <p:pic>
              <p:nvPicPr>
                <p:cNvPr id="127" name="Freihand 126">
                  <a:extLst>
                    <a:ext uri="{FF2B5EF4-FFF2-40B4-BE49-F238E27FC236}">
                      <a16:creationId xmlns:a16="http://schemas.microsoft.com/office/drawing/2014/main" id="{C6A6B2E3-5A4A-47E7-8568-4024B06C65A1}"/>
                    </a:ext>
                  </a:extLst>
                </p:cNvPr>
                <p:cNvPicPr/>
                <p:nvPr/>
              </p:nvPicPr>
              <p:blipFill>
                <a:blip r:embed="rId214"/>
                <a:stretch>
                  <a:fillRect/>
                </a:stretch>
              </p:blipFill>
              <p:spPr>
                <a:xfrm>
                  <a:off x="11545364" y="3166822"/>
                  <a:ext cx="130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0DDC72F3-B38E-487A-AB73-D4F463CBA3CB}"/>
                    </a:ext>
                  </a:extLst>
                </p14:cNvPr>
                <p14:cNvContentPartPr/>
                <p14:nvPr/>
              </p14:nvContentPartPr>
              <p14:xfrm>
                <a:off x="10795844" y="3498022"/>
                <a:ext cx="210960" cy="108720"/>
              </p14:xfrm>
            </p:contentPart>
          </mc:Choice>
          <mc:Fallback>
            <p:pic>
              <p:nvPicPr>
                <p:cNvPr id="128" name="Freihand 127">
                  <a:extLst>
                    <a:ext uri="{FF2B5EF4-FFF2-40B4-BE49-F238E27FC236}">
                      <a16:creationId xmlns:a16="http://schemas.microsoft.com/office/drawing/2014/main" id="{0DDC72F3-B38E-487A-AB73-D4F463CBA3CB}"/>
                    </a:ext>
                  </a:extLst>
                </p:cNvPr>
                <p:cNvPicPr/>
                <p:nvPr/>
              </p:nvPicPr>
              <p:blipFill>
                <a:blip r:embed="rId216"/>
                <a:stretch>
                  <a:fillRect/>
                </a:stretch>
              </p:blipFill>
              <p:spPr>
                <a:xfrm>
                  <a:off x="10786844" y="3489382"/>
                  <a:ext cx="228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D71C55BB-4BFA-4793-989A-9A2BBD7C9AF6}"/>
                    </a:ext>
                  </a:extLst>
                </p14:cNvPr>
                <p14:cNvContentPartPr/>
                <p14:nvPr/>
              </p14:nvContentPartPr>
              <p14:xfrm>
                <a:off x="11047124" y="3357982"/>
                <a:ext cx="193320" cy="234000"/>
              </p14:xfrm>
            </p:contentPart>
          </mc:Choice>
          <mc:Fallback>
            <p:pic>
              <p:nvPicPr>
                <p:cNvPr id="129" name="Freihand 128">
                  <a:extLst>
                    <a:ext uri="{FF2B5EF4-FFF2-40B4-BE49-F238E27FC236}">
                      <a16:creationId xmlns:a16="http://schemas.microsoft.com/office/drawing/2014/main" id="{D71C55BB-4BFA-4793-989A-9A2BBD7C9AF6}"/>
                    </a:ext>
                  </a:extLst>
                </p:cNvPr>
                <p:cNvPicPr/>
                <p:nvPr/>
              </p:nvPicPr>
              <p:blipFill>
                <a:blip r:embed="rId218"/>
                <a:stretch>
                  <a:fillRect/>
                </a:stretch>
              </p:blipFill>
              <p:spPr>
                <a:xfrm>
                  <a:off x="11038124" y="3348982"/>
                  <a:ext cx="2109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D4FDAB21-F7FC-4AB0-A235-3D8340E92A32}"/>
                    </a:ext>
                  </a:extLst>
                </p14:cNvPr>
                <p14:cNvContentPartPr/>
                <p14:nvPr/>
              </p14:nvContentPartPr>
              <p14:xfrm>
                <a:off x="11020844" y="3430342"/>
                <a:ext cx="133560" cy="10800"/>
              </p14:xfrm>
            </p:contentPart>
          </mc:Choice>
          <mc:Fallback>
            <p:pic>
              <p:nvPicPr>
                <p:cNvPr id="130" name="Freihand 129">
                  <a:extLst>
                    <a:ext uri="{FF2B5EF4-FFF2-40B4-BE49-F238E27FC236}">
                      <a16:creationId xmlns:a16="http://schemas.microsoft.com/office/drawing/2014/main" id="{D4FDAB21-F7FC-4AB0-A235-3D8340E92A32}"/>
                    </a:ext>
                  </a:extLst>
                </p:cNvPr>
                <p:cNvPicPr/>
                <p:nvPr/>
              </p:nvPicPr>
              <p:blipFill>
                <a:blip r:embed="rId220"/>
                <a:stretch>
                  <a:fillRect/>
                </a:stretch>
              </p:blipFill>
              <p:spPr>
                <a:xfrm>
                  <a:off x="11011844" y="3421342"/>
                  <a:ext cx="151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BA0F1788-F082-4C74-AF1D-E7994CC96DD6}"/>
                    </a:ext>
                  </a:extLst>
                </p14:cNvPr>
                <p14:cNvContentPartPr/>
                <p14:nvPr/>
              </p14:nvContentPartPr>
              <p14:xfrm>
                <a:off x="11286164" y="3441502"/>
                <a:ext cx="314280" cy="279720"/>
              </p14:xfrm>
            </p:contentPart>
          </mc:Choice>
          <mc:Fallback>
            <p:pic>
              <p:nvPicPr>
                <p:cNvPr id="131" name="Freihand 130">
                  <a:extLst>
                    <a:ext uri="{FF2B5EF4-FFF2-40B4-BE49-F238E27FC236}">
                      <a16:creationId xmlns:a16="http://schemas.microsoft.com/office/drawing/2014/main" id="{BA0F1788-F082-4C74-AF1D-E7994CC96DD6}"/>
                    </a:ext>
                  </a:extLst>
                </p:cNvPr>
                <p:cNvPicPr/>
                <p:nvPr/>
              </p:nvPicPr>
              <p:blipFill>
                <a:blip r:embed="rId222"/>
                <a:stretch>
                  <a:fillRect/>
                </a:stretch>
              </p:blipFill>
              <p:spPr>
                <a:xfrm>
                  <a:off x="11277524" y="3432502"/>
                  <a:ext cx="3319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E1EE74A8-2BF7-4053-A5C9-A5EFDA481B53}"/>
                    </a:ext>
                  </a:extLst>
                </p14:cNvPr>
                <p14:cNvContentPartPr/>
                <p14:nvPr/>
              </p14:nvContentPartPr>
              <p14:xfrm>
                <a:off x="11358164" y="3348982"/>
                <a:ext cx="101880" cy="50760"/>
              </p14:xfrm>
            </p:contentPart>
          </mc:Choice>
          <mc:Fallback>
            <p:pic>
              <p:nvPicPr>
                <p:cNvPr id="132" name="Freihand 131">
                  <a:extLst>
                    <a:ext uri="{FF2B5EF4-FFF2-40B4-BE49-F238E27FC236}">
                      <a16:creationId xmlns:a16="http://schemas.microsoft.com/office/drawing/2014/main" id="{E1EE74A8-2BF7-4053-A5C9-A5EFDA481B53}"/>
                    </a:ext>
                  </a:extLst>
                </p:cNvPr>
                <p:cNvPicPr/>
                <p:nvPr/>
              </p:nvPicPr>
              <p:blipFill>
                <a:blip r:embed="rId224"/>
                <a:stretch>
                  <a:fillRect/>
                </a:stretch>
              </p:blipFill>
              <p:spPr>
                <a:xfrm>
                  <a:off x="11349524" y="3340342"/>
                  <a:ext cx="119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A1F4B2D0-4CB8-4F1D-9124-39CDEBF1F068}"/>
                    </a:ext>
                  </a:extLst>
                </p14:cNvPr>
                <p14:cNvContentPartPr/>
                <p14:nvPr/>
              </p14:nvContentPartPr>
              <p14:xfrm>
                <a:off x="9213644" y="3487222"/>
                <a:ext cx="1433160" cy="96840"/>
              </p14:xfrm>
            </p:contentPart>
          </mc:Choice>
          <mc:Fallback>
            <p:pic>
              <p:nvPicPr>
                <p:cNvPr id="134" name="Freihand 133">
                  <a:extLst>
                    <a:ext uri="{FF2B5EF4-FFF2-40B4-BE49-F238E27FC236}">
                      <a16:creationId xmlns:a16="http://schemas.microsoft.com/office/drawing/2014/main" id="{A1F4B2D0-4CB8-4F1D-9124-39CDEBF1F068}"/>
                    </a:ext>
                  </a:extLst>
                </p:cNvPr>
                <p:cNvPicPr/>
                <p:nvPr/>
              </p:nvPicPr>
              <p:blipFill>
                <a:blip r:embed="rId226"/>
                <a:stretch>
                  <a:fillRect/>
                </a:stretch>
              </p:blipFill>
              <p:spPr>
                <a:xfrm>
                  <a:off x="9205004" y="3478222"/>
                  <a:ext cx="1450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2813D5AA-1768-4AAB-BB92-4D53AC9706A7}"/>
                    </a:ext>
                  </a:extLst>
                </p14:cNvPr>
                <p14:cNvContentPartPr/>
                <p14:nvPr/>
              </p14:nvContentPartPr>
              <p14:xfrm>
                <a:off x="8986124" y="3635182"/>
                <a:ext cx="289800" cy="204480"/>
              </p14:xfrm>
            </p:contentPart>
          </mc:Choice>
          <mc:Fallback>
            <p:pic>
              <p:nvPicPr>
                <p:cNvPr id="135" name="Freihand 134">
                  <a:extLst>
                    <a:ext uri="{FF2B5EF4-FFF2-40B4-BE49-F238E27FC236}">
                      <a16:creationId xmlns:a16="http://schemas.microsoft.com/office/drawing/2014/main" id="{2813D5AA-1768-4AAB-BB92-4D53AC9706A7}"/>
                    </a:ext>
                  </a:extLst>
                </p:cNvPr>
                <p:cNvPicPr/>
                <p:nvPr/>
              </p:nvPicPr>
              <p:blipFill>
                <a:blip r:embed="rId228"/>
                <a:stretch>
                  <a:fillRect/>
                </a:stretch>
              </p:blipFill>
              <p:spPr>
                <a:xfrm>
                  <a:off x="8977484" y="3626542"/>
                  <a:ext cx="307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11B6C585-A314-4051-AE71-DB4BBE14132B}"/>
                    </a:ext>
                  </a:extLst>
                </p14:cNvPr>
                <p14:cNvContentPartPr/>
                <p14:nvPr/>
              </p14:nvContentPartPr>
              <p14:xfrm>
                <a:off x="8884244" y="3722662"/>
                <a:ext cx="230040" cy="197280"/>
              </p14:xfrm>
            </p:contentPart>
          </mc:Choice>
          <mc:Fallback>
            <p:pic>
              <p:nvPicPr>
                <p:cNvPr id="136" name="Freihand 135">
                  <a:extLst>
                    <a:ext uri="{FF2B5EF4-FFF2-40B4-BE49-F238E27FC236}">
                      <a16:creationId xmlns:a16="http://schemas.microsoft.com/office/drawing/2014/main" id="{11B6C585-A314-4051-AE71-DB4BBE14132B}"/>
                    </a:ext>
                  </a:extLst>
                </p:cNvPr>
                <p:cNvPicPr/>
                <p:nvPr/>
              </p:nvPicPr>
              <p:blipFill>
                <a:blip r:embed="rId230"/>
                <a:stretch>
                  <a:fillRect/>
                </a:stretch>
              </p:blipFill>
              <p:spPr>
                <a:xfrm>
                  <a:off x="8875244" y="3714022"/>
                  <a:ext cx="247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8426A5B8-9C0E-4C92-A767-B0A4374647FD}"/>
                    </a:ext>
                  </a:extLst>
                </p14:cNvPr>
                <p14:cNvContentPartPr/>
                <p14:nvPr/>
              </p14:nvContentPartPr>
              <p14:xfrm>
                <a:off x="8340644" y="3966382"/>
                <a:ext cx="228960" cy="120600"/>
              </p14:xfrm>
            </p:contentPart>
          </mc:Choice>
          <mc:Fallback>
            <p:pic>
              <p:nvPicPr>
                <p:cNvPr id="137" name="Freihand 136">
                  <a:extLst>
                    <a:ext uri="{FF2B5EF4-FFF2-40B4-BE49-F238E27FC236}">
                      <a16:creationId xmlns:a16="http://schemas.microsoft.com/office/drawing/2014/main" id="{8426A5B8-9C0E-4C92-A767-B0A4374647FD}"/>
                    </a:ext>
                  </a:extLst>
                </p:cNvPr>
                <p:cNvPicPr/>
                <p:nvPr/>
              </p:nvPicPr>
              <p:blipFill>
                <a:blip r:embed="rId232"/>
                <a:stretch>
                  <a:fillRect/>
                </a:stretch>
              </p:blipFill>
              <p:spPr>
                <a:xfrm>
                  <a:off x="8331644" y="3957382"/>
                  <a:ext cx="246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AFF7E4BD-2120-4778-8905-B3B03C41CC77}"/>
                    </a:ext>
                  </a:extLst>
                </p14:cNvPr>
                <p14:cNvContentPartPr/>
                <p14:nvPr/>
              </p14:nvContentPartPr>
              <p14:xfrm>
                <a:off x="8628644" y="3855502"/>
                <a:ext cx="393120" cy="192960"/>
              </p14:xfrm>
            </p:contentPart>
          </mc:Choice>
          <mc:Fallback>
            <p:pic>
              <p:nvPicPr>
                <p:cNvPr id="138" name="Freihand 137">
                  <a:extLst>
                    <a:ext uri="{FF2B5EF4-FFF2-40B4-BE49-F238E27FC236}">
                      <a16:creationId xmlns:a16="http://schemas.microsoft.com/office/drawing/2014/main" id="{AFF7E4BD-2120-4778-8905-B3B03C41CC77}"/>
                    </a:ext>
                  </a:extLst>
                </p:cNvPr>
                <p:cNvPicPr/>
                <p:nvPr/>
              </p:nvPicPr>
              <p:blipFill>
                <a:blip r:embed="rId234"/>
                <a:stretch>
                  <a:fillRect/>
                </a:stretch>
              </p:blipFill>
              <p:spPr>
                <a:xfrm>
                  <a:off x="8620004" y="3846502"/>
                  <a:ext cx="410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Freihand 138">
                  <a:extLst>
                    <a:ext uri="{FF2B5EF4-FFF2-40B4-BE49-F238E27FC236}">
                      <a16:creationId xmlns:a16="http://schemas.microsoft.com/office/drawing/2014/main" id="{3F12D9FC-8C75-4F28-B0F8-A35725A35BC1}"/>
                    </a:ext>
                  </a:extLst>
                </p14:cNvPr>
                <p14:cNvContentPartPr/>
                <p14:nvPr/>
              </p14:nvContentPartPr>
              <p14:xfrm>
                <a:off x="9090884" y="3949102"/>
                <a:ext cx="80280" cy="73440"/>
              </p14:xfrm>
            </p:contentPart>
          </mc:Choice>
          <mc:Fallback>
            <p:pic>
              <p:nvPicPr>
                <p:cNvPr id="139" name="Freihand 138">
                  <a:extLst>
                    <a:ext uri="{FF2B5EF4-FFF2-40B4-BE49-F238E27FC236}">
                      <a16:creationId xmlns:a16="http://schemas.microsoft.com/office/drawing/2014/main" id="{3F12D9FC-8C75-4F28-B0F8-A35725A35BC1}"/>
                    </a:ext>
                  </a:extLst>
                </p:cNvPr>
                <p:cNvPicPr/>
                <p:nvPr/>
              </p:nvPicPr>
              <p:blipFill>
                <a:blip r:embed="rId236"/>
                <a:stretch>
                  <a:fillRect/>
                </a:stretch>
              </p:blipFill>
              <p:spPr>
                <a:xfrm>
                  <a:off x="9082244" y="3940102"/>
                  <a:ext cx="97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0" name="Freihand 139">
                  <a:extLst>
                    <a:ext uri="{FF2B5EF4-FFF2-40B4-BE49-F238E27FC236}">
                      <a16:creationId xmlns:a16="http://schemas.microsoft.com/office/drawing/2014/main" id="{878EC348-7CBD-4ABE-9862-8EB0240CA2B5}"/>
                    </a:ext>
                  </a:extLst>
                </p14:cNvPr>
                <p14:cNvContentPartPr/>
                <p14:nvPr/>
              </p14:nvContentPartPr>
              <p14:xfrm>
                <a:off x="9185204" y="3968542"/>
                <a:ext cx="180360" cy="40320"/>
              </p14:xfrm>
            </p:contentPart>
          </mc:Choice>
          <mc:Fallback>
            <p:pic>
              <p:nvPicPr>
                <p:cNvPr id="140" name="Freihand 139">
                  <a:extLst>
                    <a:ext uri="{FF2B5EF4-FFF2-40B4-BE49-F238E27FC236}">
                      <a16:creationId xmlns:a16="http://schemas.microsoft.com/office/drawing/2014/main" id="{878EC348-7CBD-4ABE-9862-8EB0240CA2B5}"/>
                    </a:ext>
                  </a:extLst>
                </p:cNvPr>
                <p:cNvPicPr/>
                <p:nvPr/>
              </p:nvPicPr>
              <p:blipFill>
                <a:blip r:embed="rId238"/>
                <a:stretch>
                  <a:fillRect/>
                </a:stretch>
              </p:blipFill>
              <p:spPr>
                <a:xfrm>
                  <a:off x="9176204" y="3959902"/>
                  <a:ext cx="198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1" name="Freihand 140">
                  <a:extLst>
                    <a:ext uri="{FF2B5EF4-FFF2-40B4-BE49-F238E27FC236}">
                      <a16:creationId xmlns:a16="http://schemas.microsoft.com/office/drawing/2014/main" id="{F0BEE538-FC6D-4323-B3E4-818270CDDA0C}"/>
                    </a:ext>
                  </a:extLst>
                </p14:cNvPr>
                <p14:cNvContentPartPr/>
                <p14:nvPr/>
              </p14:nvContentPartPr>
              <p14:xfrm>
                <a:off x="10058564" y="3636622"/>
                <a:ext cx="215640" cy="80280"/>
              </p14:xfrm>
            </p:contentPart>
          </mc:Choice>
          <mc:Fallback>
            <p:pic>
              <p:nvPicPr>
                <p:cNvPr id="141" name="Freihand 140">
                  <a:extLst>
                    <a:ext uri="{FF2B5EF4-FFF2-40B4-BE49-F238E27FC236}">
                      <a16:creationId xmlns:a16="http://schemas.microsoft.com/office/drawing/2014/main" id="{F0BEE538-FC6D-4323-B3E4-818270CDDA0C}"/>
                    </a:ext>
                  </a:extLst>
                </p:cNvPr>
                <p:cNvPicPr/>
                <p:nvPr/>
              </p:nvPicPr>
              <p:blipFill>
                <a:blip r:embed="rId240"/>
                <a:stretch>
                  <a:fillRect/>
                </a:stretch>
              </p:blipFill>
              <p:spPr>
                <a:xfrm>
                  <a:off x="10049564" y="3627622"/>
                  <a:ext cx="233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2" name="Freihand 141">
                  <a:extLst>
                    <a:ext uri="{FF2B5EF4-FFF2-40B4-BE49-F238E27FC236}">
                      <a16:creationId xmlns:a16="http://schemas.microsoft.com/office/drawing/2014/main" id="{34D121EC-D1C0-44DB-9653-7FB4BDFD7525}"/>
                    </a:ext>
                  </a:extLst>
                </p14:cNvPr>
                <p14:cNvContentPartPr/>
                <p14:nvPr/>
              </p14:nvContentPartPr>
              <p14:xfrm>
                <a:off x="10284284" y="3677662"/>
                <a:ext cx="81360" cy="124200"/>
              </p14:xfrm>
            </p:contentPart>
          </mc:Choice>
          <mc:Fallback>
            <p:pic>
              <p:nvPicPr>
                <p:cNvPr id="142" name="Freihand 141">
                  <a:extLst>
                    <a:ext uri="{FF2B5EF4-FFF2-40B4-BE49-F238E27FC236}">
                      <a16:creationId xmlns:a16="http://schemas.microsoft.com/office/drawing/2014/main" id="{34D121EC-D1C0-44DB-9653-7FB4BDFD7525}"/>
                    </a:ext>
                  </a:extLst>
                </p:cNvPr>
                <p:cNvPicPr/>
                <p:nvPr/>
              </p:nvPicPr>
              <p:blipFill>
                <a:blip r:embed="rId242"/>
                <a:stretch>
                  <a:fillRect/>
                </a:stretch>
              </p:blipFill>
              <p:spPr>
                <a:xfrm>
                  <a:off x="10275284" y="3668662"/>
                  <a:ext cx="99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C860E65C-02A0-4232-8835-813A8BD0CAF4}"/>
                    </a:ext>
                  </a:extLst>
                </p14:cNvPr>
                <p14:cNvContentPartPr/>
                <p14:nvPr/>
              </p14:nvContentPartPr>
              <p14:xfrm>
                <a:off x="10161524" y="3918142"/>
                <a:ext cx="123840" cy="109800"/>
              </p14:xfrm>
            </p:contentPart>
          </mc:Choice>
          <mc:Fallback>
            <p:pic>
              <p:nvPicPr>
                <p:cNvPr id="143" name="Freihand 142">
                  <a:extLst>
                    <a:ext uri="{FF2B5EF4-FFF2-40B4-BE49-F238E27FC236}">
                      <a16:creationId xmlns:a16="http://schemas.microsoft.com/office/drawing/2014/main" id="{C860E65C-02A0-4232-8835-813A8BD0CAF4}"/>
                    </a:ext>
                  </a:extLst>
                </p:cNvPr>
                <p:cNvPicPr/>
                <p:nvPr/>
              </p:nvPicPr>
              <p:blipFill>
                <a:blip r:embed="rId244"/>
                <a:stretch>
                  <a:fillRect/>
                </a:stretch>
              </p:blipFill>
              <p:spPr>
                <a:xfrm>
                  <a:off x="10152884" y="3909502"/>
                  <a:ext cx="141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7555AA36-66FD-438F-B505-7566F4F268DF}"/>
                    </a:ext>
                  </a:extLst>
                </p14:cNvPr>
                <p14:cNvContentPartPr/>
                <p14:nvPr/>
              </p14:nvContentPartPr>
              <p14:xfrm>
                <a:off x="10308044" y="3913462"/>
                <a:ext cx="147240" cy="147960"/>
              </p14:xfrm>
            </p:contentPart>
          </mc:Choice>
          <mc:Fallback>
            <p:pic>
              <p:nvPicPr>
                <p:cNvPr id="144" name="Freihand 143">
                  <a:extLst>
                    <a:ext uri="{FF2B5EF4-FFF2-40B4-BE49-F238E27FC236}">
                      <a16:creationId xmlns:a16="http://schemas.microsoft.com/office/drawing/2014/main" id="{7555AA36-66FD-438F-B505-7566F4F268DF}"/>
                    </a:ext>
                  </a:extLst>
                </p:cNvPr>
                <p:cNvPicPr/>
                <p:nvPr/>
              </p:nvPicPr>
              <p:blipFill>
                <a:blip r:embed="rId246"/>
                <a:stretch>
                  <a:fillRect/>
                </a:stretch>
              </p:blipFill>
              <p:spPr>
                <a:xfrm>
                  <a:off x="10299404" y="3904822"/>
                  <a:ext cx="164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5" name="Freihand 144">
                  <a:extLst>
                    <a:ext uri="{FF2B5EF4-FFF2-40B4-BE49-F238E27FC236}">
                      <a16:creationId xmlns:a16="http://schemas.microsoft.com/office/drawing/2014/main" id="{7724F677-11BE-4730-9F37-1688029382D0}"/>
                    </a:ext>
                  </a:extLst>
                </p14:cNvPr>
                <p14:cNvContentPartPr/>
                <p14:nvPr/>
              </p14:nvContentPartPr>
              <p14:xfrm>
                <a:off x="10502804" y="3807982"/>
                <a:ext cx="32760" cy="177120"/>
              </p14:xfrm>
            </p:contentPart>
          </mc:Choice>
          <mc:Fallback>
            <p:pic>
              <p:nvPicPr>
                <p:cNvPr id="145" name="Freihand 144">
                  <a:extLst>
                    <a:ext uri="{FF2B5EF4-FFF2-40B4-BE49-F238E27FC236}">
                      <a16:creationId xmlns:a16="http://schemas.microsoft.com/office/drawing/2014/main" id="{7724F677-11BE-4730-9F37-1688029382D0}"/>
                    </a:ext>
                  </a:extLst>
                </p:cNvPr>
                <p:cNvPicPr/>
                <p:nvPr/>
              </p:nvPicPr>
              <p:blipFill>
                <a:blip r:embed="rId248"/>
                <a:stretch>
                  <a:fillRect/>
                </a:stretch>
              </p:blipFill>
              <p:spPr>
                <a:xfrm>
                  <a:off x="10494164" y="3798982"/>
                  <a:ext cx="50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1B756629-0323-4BF5-99B3-90E0BAEEE63D}"/>
                    </a:ext>
                  </a:extLst>
                </p14:cNvPr>
                <p14:cNvContentPartPr/>
                <p14:nvPr/>
              </p14:nvContentPartPr>
              <p14:xfrm>
                <a:off x="10578764" y="3927142"/>
                <a:ext cx="371880" cy="64440"/>
              </p14:xfrm>
            </p:contentPart>
          </mc:Choice>
          <mc:Fallback>
            <p:pic>
              <p:nvPicPr>
                <p:cNvPr id="146" name="Freihand 145">
                  <a:extLst>
                    <a:ext uri="{FF2B5EF4-FFF2-40B4-BE49-F238E27FC236}">
                      <a16:creationId xmlns:a16="http://schemas.microsoft.com/office/drawing/2014/main" id="{1B756629-0323-4BF5-99B3-90E0BAEEE63D}"/>
                    </a:ext>
                  </a:extLst>
                </p:cNvPr>
                <p:cNvPicPr/>
                <p:nvPr/>
              </p:nvPicPr>
              <p:blipFill>
                <a:blip r:embed="rId250"/>
                <a:stretch>
                  <a:fillRect/>
                </a:stretch>
              </p:blipFill>
              <p:spPr>
                <a:xfrm>
                  <a:off x="10570124" y="3918502"/>
                  <a:ext cx="389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AAB7E645-00B3-4514-8F77-C9A544DE3465}"/>
                    </a:ext>
                  </a:extLst>
                </p14:cNvPr>
                <p14:cNvContentPartPr/>
                <p14:nvPr/>
              </p14:nvContentPartPr>
              <p14:xfrm>
                <a:off x="10469684" y="3874942"/>
                <a:ext cx="120600" cy="16200"/>
              </p14:xfrm>
            </p:contentPart>
          </mc:Choice>
          <mc:Fallback>
            <p:pic>
              <p:nvPicPr>
                <p:cNvPr id="147" name="Freihand 146">
                  <a:extLst>
                    <a:ext uri="{FF2B5EF4-FFF2-40B4-BE49-F238E27FC236}">
                      <a16:creationId xmlns:a16="http://schemas.microsoft.com/office/drawing/2014/main" id="{AAB7E645-00B3-4514-8F77-C9A544DE3465}"/>
                    </a:ext>
                  </a:extLst>
                </p:cNvPr>
                <p:cNvPicPr/>
                <p:nvPr/>
              </p:nvPicPr>
              <p:blipFill>
                <a:blip r:embed="rId252"/>
                <a:stretch>
                  <a:fillRect/>
                </a:stretch>
              </p:blipFill>
              <p:spPr>
                <a:xfrm>
                  <a:off x="10460684" y="3865942"/>
                  <a:ext cx="138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 name="Freihand 148">
                  <a:extLst>
                    <a:ext uri="{FF2B5EF4-FFF2-40B4-BE49-F238E27FC236}">
                      <a16:creationId xmlns:a16="http://schemas.microsoft.com/office/drawing/2014/main" id="{3743F428-515E-4813-803A-FDBA9CACD0E8}"/>
                    </a:ext>
                  </a:extLst>
                </p14:cNvPr>
                <p14:cNvContentPartPr/>
                <p14:nvPr/>
              </p14:nvContentPartPr>
              <p14:xfrm>
                <a:off x="8227604" y="3751102"/>
                <a:ext cx="1308600" cy="524880"/>
              </p14:xfrm>
            </p:contentPart>
          </mc:Choice>
          <mc:Fallback>
            <p:pic>
              <p:nvPicPr>
                <p:cNvPr id="149" name="Freihand 148">
                  <a:extLst>
                    <a:ext uri="{FF2B5EF4-FFF2-40B4-BE49-F238E27FC236}">
                      <a16:creationId xmlns:a16="http://schemas.microsoft.com/office/drawing/2014/main" id="{3743F428-515E-4813-803A-FDBA9CACD0E8}"/>
                    </a:ext>
                  </a:extLst>
                </p:cNvPr>
                <p:cNvPicPr/>
                <p:nvPr/>
              </p:nvPicPr>
              <p:blipFill>
                <a:blip r:embed="rId254"/>
                <a:stretch>
                  <a:fillRect/>
                </a:stretch>
              </p:blipFill>
              <p:spPr>
                <a:xfrm>
                  <a:off x="8218964" y="3742102"/>
                  <a:ext cx="1326240" cy="5425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Beispiele</a:t>
            </a:r>
            <a:r>
              <a:rPr lang="en-US" sz="2903" dirty="0">
                <a:solidFill>
                  <a:sysClr val="windowText" lastClr="000000"/>
                </a:solidFill>
              </a:rPr>
              <a:t> </a:t>
            </a:r>
            <a:r>
              <a:rPr lang="en-US" sz="2903" dirty="0" err="1">
                <a:solidFill>
                  <a:sysClr val="windowText" lastClr="000000"/>
                </a:solidFill>
              </a:rPr>
              <a:t>für</a:t>
            </a:r>
            <a:r>
              <a:rPr lang="en-US" sz="2903" dirty="0">
                <a:solidFill>
                  <a:sysClr val="windowText" lastClr="000000"/>
                </a:solidFill>
              </a:rPr>
              <a:t> </a:t>
            </a:r>
            <a:r>
              <a:rPr lang="en-US" sz="2903" dirty="0" err="1">
                <a:solidFill>
                  <a:sysClr val="windowText" lastClr="000000"/>
                </a:solidFill>
              </a:rPr>
              <a:t>externe</a:t>
            </a:r>
            <a:r>
              <a:rPr lang="en-US" sz="2903" dirty="0">
                <a:solidFill>
                  <a:sysClr val="windowText" lastClr="000000"/>
                </a:solidFill>
              </a:rPr>
              <a:t> </a:t>
            </a:r>
            <a:r>
              <a:rPr lang="en-US" sz="2903" dirty="0" err="1">
                <a:solidFill>
                  <a:sysClr val="windowText" lastClr="000000"/>
                </a:solidFill>
              </a:rPr>
              <a:t>Skalenerträge</a:t>
            </a:r>
            <a:endParaRPr lang="en-US" sz="2903" dirty="0">
              <a:solidFill>
                <a:sysClr val="windowText" lastClr="000000"/>
              </a:solidFill>
            </a:endParaRPr>
          </a:p>
        </p:txBody>
      </p:sp>
      <p:sp>
        <p:nvSpPr>
          <p:cNvPr id="6" name="Content Placeholder 2"/>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a:t>
            </a:r>
            <a:r>
              <a:rPr lang="en-US" altLang="en-US" sz="2400" kern="0" dirty="0" err="1">
                <a:solidFill>
                  <a:sysClr val="windowText" lastClr="000000"/>
                </a:solidFill>
                <a:latin typeface="Arial" panose="020B0604020202020204" pitchFamily="34" charset="0"/>
                <a:cs typeface="Arial" panose="020B0604020202020204" pitchFamily="34" charset="0"/>
              </a:rPr>
              <a:t>Finanzindustrie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Technologien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a:t>
            </a:r>
            <a:r>
              <a:rPr lang="en-US" altLang="en-US" sz="2400" kern="0" dirty="0" err="1">
                <a:solidFill>
                  <a:sysClr val="windowText" lastClr="000000"/>
                </a:solidFill>
                <a:latin typeface="Arial" panose="020B0604020202020204" pitchFamily="34" charset="0"/>
                <a:cs typeface="Arial" panose="020B0604020202020204" pitchFamily="34" charset="0"/>
              </a:rPr>
              <a:t>Filmindustrie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err="1">
                <a:solidFill>
                  <a:sysClr val="windowText" lastClr="000000"/>
                </a:solidFill>
                <a:latin typeface="Arial" panose="020B0604020202020204" pitchFamily="34" charset="0"/>
                <a:cs typeface="Arial" panose="020B0604020202020204" pitchFamily="34" charset="0"/>
              </a:rPr>
              <a:t>Historisches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Beispiel</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Bis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Zweiten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Weltkrieg</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befand</a:t>
            </a:r>
            <a:r>
              <a:rPr lang="en-US" altLang="en-US" sz="2400" kern="0" dirty="0">
                <a:solidFill>
                  <a:sysClr val="windowText" lastClr="000000"/>
                </a:solidFill>
                <a:latin typeface="Arial" panose="020B0604020202020204" pitchFamily="34" charset="0"/>
                <a:cs typeface="Arial" panose="020B0604020202020204" pitchFamily="34" charset="0"/>
              </a:rPr>
              <a:t> um die </a:t>
            </a:r>
            <a:r>
              <a:rPr lang="en-US" altLang="en-US" sz="2400" kern="0" dirty="0" err="1">
                <a:solidFill>
                  <a:sysClr val="windowText" lastClr="000000"/>
                </a:solidFill>
                <a:latin typeface="Arial" panose="020B0604020202020204" pitchFamily="34" charset="0"/>
                <a:cs typeface="Arial" panose="020B0604020202020204" pitchFamily="34" charset="0"/>
              </a:rPr>
              <a:t>Städte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tschechisch</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eine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im</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Musikinstrumentebau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weltweit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führdende</a:t>
            </a:r>
            <a:r>
              <a:rPr lang="en-US" altLang="en-US" sz="2400" kern="0" dirty="0">
                <a:solidFill>
                  <a:sysClr val="windowText" lastClr="000000"/>
                </a:solidFill>
                <a:latin typeface="Arial" panose="020B0604020202020204" pitchFamily="34" charset="0"/>
                <a:cs typeface="Arial" panose="020B0604020202020204" pitchFamily="34" charset="0"/>
              </a:rPr>
              <a:t> Region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kleinen</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mittelständischen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Firmen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err="1"/>
              <a:t>Firmen</a:t>
            </a:r>
            <a:r>
              <a:rPr lang="en-US" sz="2400" dirty="0"/>
              <a:t> </a:t>
            </a:r>
            <a:r>
              <a:rPr lang="en-US" sz="2400" dirty="0" err="1"/>
              <a:t>bilden</a:t>
            </a:r>
            <a:r>
              <a:rPr lang="en-US" sz="2400" dirty="0"/>
              <a:t> Cluster →      </a:t>
            </a:r>
            <a:r>
              <a:rPr lang="en-US" sz="2400" dirty="0" err="1"/>
              <a:t>Ansatzpunkt</a:t>
            </a:r>
            <a:r>
              <a:rPr lang="en-US" sz="2400" dirty="0"/>
              <a:t> für </a:t>
            </a:r>
            <a:r>
              <a:rPr lang="en-US" sz="2400" dirty="0" err="1"/>
              <a:t>eine</a:t>
            </a:r>
            <a:endParaRPr lang="en-US" sz="2400" dirty="0"/>
          </a:p>
          <a:p>
            <a:r>
              <a:rPr lang="en-US" sz="2400" dirty="0"/>
              <a:t>				      </a:t>
            </a:r>
            <a:r>
              <a:rPr lang="en-US" sz="2400" dirty="0" err="1"/>
              <a:t>wirtschaftsgeografische</a:t>
            </a:r>
            <a:r>
              <a:rPr lang="en-US" sz="2400" dirty="0"/>
              <a:t> </a:t>
            </a:r>
            <a:r>
              <a:rPr lang="en-US" sz="2400" dirty="0" err="1"/>
              <a:t>Analyse</a:t>
            </a:r>
            <a:r>
              <a:rPr lang="en-US" sz="2400" dirty="0"/>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ED27FA7-B901-465D-9E49-2F0E173761C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2578E63-E087-431B-BC8C-A271AE7B7362}"/>
                  </a:ext>
                </a:extLst>
              </p14:cNvPr>
              <p14:cNvContentPartPr/>
              <p14:nvPr/>
            </p14:nvContentPartPr>
            <p14:xfrm>
              <a:off x="1271324" y="2106262"/>
              <a:ext cx="4333680" cy="131040"/>
            </p14:xfrm>
          </p:contentPart>
        </mc:Choice>
        <mc:Fallback>
          <p:pic>
            <p:nvPicPr>
              <p:cNvPr id="2" name="Freihand 1">
                <a:extLst>
                  <a:ext uri="{FF2B5EF4-FFF2-40B4-BE49-F238E27FC236}">
                    <a16:creationId xmlns:a16="http://schemas.microsoft.com/office/drawing/2014/main" id="{A2578E63-E087-431B-BC8C-A271AE7B7362}"/>
                  </a:ext>
                </a:extLst>
              </p:cNvPr>
              <p:cNvPicPr/>
              <p:nvPr/>
            </p:nvPicPr>
            <p:blipFill>
              <a:blip r:embed="rId5"/>
              <a:stretch>
                <a:fillRect/>
              </a:stretch>
            </p:blipFill>
            <p:spPr>
              <a:xfrm>
                <a:off x="1262324" y="2097262"/>
                <a:ext cx="4351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1851244-D42A-4B10-8EDC-3C9BF8E4DFDD}"/>
                  </a:ext>
                </a:extLst>
              </p14:cNvPr>
              <p14:cNvContentPartPr/>
              <p14:nvPr/>
            </p14:nvContentPartPr>
            <p14:xfrm>
              <a:off x="782084" y="2835262"/>
              <a:ext cx="4959000" cy="127800"/>
            </p14:xfrm>
          </p:contentPart>
        </mc:Choice>
        <mc:Fallback>
          <p:pic>
            <p:nvPicPr>
              <p:cNvPr id="3" name="Freihand 2">
                <a:extLst>
                  <a:ext uri="{FF2B5EF4-FFF2-40B4-BE49-F238E27FC236}">
                    <a16:creationId xmlns:a16="http://schemas.microsoft.com/office/drawing/2014/main" id="{E1851244-D42A-4B10-8EDC-3C9BF8E4DFDD}"/>
                  </a:ext>
                </a:extLst>
              </p:cNvPr>
              <p:cNvPicPr/>
              <p:nvPr/>
            </p:nvPicPr>
            <p:blipFill>
              <a:blip r:embed="rId7"/>
              <a:stretch>
                <a:fillRect/>
              </a:stretch>
            </p:blipFill>
            <p:spPr>
              <a:xfrm>
                <a:off x="773084" y="2826622"/>
                <a:ext cx="4976640" cy="145440"/>
              </a:xfrm>
              <a:prstGeom prst="rect">
                <a:avLst/>
              </a:prstGeom>
            </p:spPr>
          </p:pic>
        </mc:Fallback>
      </mc:AlternateContent>
      <p:grpSp>
        <p:nvGrpSpPr>
          <p:cNvPr id="16" name="Gruppieren 15">
            <a:extLst>
              <a:ext uri="{FF2B5EF4-FFF2-40B4-BE49-F238E27FC236}">
                <a16:creationId xmlns:a16="http://schemas.microsoft.com/office/drawing/2014/main" id="{5F78230D-1B4F-4212-9051-1CF1D433B434}"/>
              </a:ext>
            </a:extLst>
          </p:cNvPr>
          <p:cNvGrpSpPr/>
          <p:nvPr/>
        </p:nvGrpSpPr>
        <p:grpSpPr>
          <a:xfrm>
            <a:off x="397244" y="2934982"/>
            <a:ext cx="6211800" cy="685440"/>
            <a:chOff x="397244" y="2934982"/>
            <a:chExt cx="6211800" cy="68544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A7CF008B-DFF1-4EC4-B3C6-28408C90D6DE}"/>
                    </a:ext>
                  </a:extLst>
                </p14:cNvPr>
                <p14:cNvContentPartPr/>
                <p14:nvPr/>
              </p14:nvContentPartPr>
              <p14:xfrm>
                <a:off x="397244" y="3233422"/>
                <a:ext cx="1485000" cy="312480"/>
              </p14:xfrm>
            </p:contentPart>
          </mc:Choice>
          <mc:Fallback>
            <p:pic>
              <p:nvPicPr>
                <p:cNvPr id="9" name="Freihand 8">
                  <a:extLst>
                    <a:ext uri="{FF2B5EF4-FFF2-40B4-BE49-F238E27FC236}">
                      <a16:creationId xmlns:a16="http://schemas.microsoft.com/office/drawing/2014/main" id="{A7CF008B-DFF1-4EC4-B3C6-28408C90D6DE}"/>
                    </a:ext>
                  </a:extLst>
                </p:cNvPr>
                <p:cNvPicPr/>
                <p:nvPr/>
              </p:nvPicPr>
              <p:blipFill>
                <a:blip r:embed="rId9"/>
                <a:stretch>
                  <a:fillRect/>
                </a:stretch>
              </p:blipFill>
              <p:spPr>
                <a:xfrm>
                  <a:off x="388244" y="3224782"/>
                  <a:ext cx="15026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7958416-E808-46C4-9EF2-8A37D26E8562}"/>
                    </a:ext>
                  </a:extLst>
                </p14:cNvPr>
                <p14:cNvContentPartPr/>
                <p14:nvPr/>
              </p14:nvContentPartPr>
              <p14:xfrm>
                <a:off x="5725604" y="3069982"/>
                <a:ext cx="128160" cy="11880"/>
              </p14:xfrm>
            </p:contentPart>
          </mc:Choice>
          <mc:Fallback>
            <p:pic>
              <p:nvPicPr>
                <p:cNvPr id="7" name="Freihand 6">
                  <a:extLst>
                    <a:ext uri="{FF2B5EF4-FFF2-40B4-BE49-F238E27FC236}">
                      <a16:creationId xmlns:a16="http://schemas.microsoft.com/office/drawing/2014/main" id="{77958416-E808-46C4-9EF2-8A37D26E8562}"/>
                    </a:ext>
                  </a:extLst>
                </p:cNvPr>
                <p:cNvPicPr/>
                <p:nvPr/>
              </p:nvPicPr>
              <p:blipFill>
                <a:blip r:embed="rId11"/>
                <a:stretch>
                  <a:fillRect/>
                </a:stretch>
              </p:blipFill>
              <p:spPr>
                <a:xfrm>
                  <a:off x="5716964" y="3061342"/>
                  <a:ext cx="145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FCAA7AA1-63FE-4272-BD14-B5DACFAE1671}"/>
                    </a:ext>
                  </a:extLst>
                </p14:cNvPr>
                <p14:cNvContentPartPr/>
                <p14:nvPr/>
              </p14:nvContentPartPr>
              <p14:xfrm>
                <a:off x="1871444" y="2934982"/>
                <a:ext cx="3448080" cy="154080"/>
              </p14:xfrm>
            </p:contentPart>
          </mc:Choice>
          <mc:Fallback>
            <p:pic>
              <p:nvPicPr>
                <p:cNvPr id="8" name="Freihand 7">
                  <a:extLst>
                    <a:ext uri="{FF2B5EF4-FFF2-40B4-BE49-F238E27FC236}">
                      <a16:creationId xmlns:a16="http://schemas.microsoft.com/office/drawing/2014/main" id="{FCAA7AA1-63FE-4272-BD14-B5DACFAE1671}"/>
                    </a:ext>
                  </a:extLst>
                </p:cNvPr>
                <p:cNvPicPr/>
                <p:nvPr/>
              </p:nvPicPr>
              <p:blipFill>
                <a:blip r:embed="rId13"/>
                <a:stretch>
                  <a:fillRect/>
                </a:stretch>
              </p:blipFill>
              <p:spPr>
                <a:xfrm>
                  <a:off x="1862444" y="2925982"/>
                  <a:ext cx="3465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8DA67868-48BB-43EA-94A1-A7B7C08EBC61}"/>
                    </a:ext>
                  </a:extLst>
                </p14:cNvPr>
                <p14:cNvContentPartPr/>
                <p14:nvPr/>
              </p14:nvContentPartPr>
              <p14:xfrm>
                <a:off x="3392804" y="2978182"/>
                <a:ext cx="2428560" cy="118440"/>
              </p14:xfrm>
            </p:contentPart>
          </mc:Choice>
          <mc:Fallback>
            <p:pic>
              <p:nvPicPr>
                <p:cNvPr id="11" name="Freihand 10">
                  <a:extLst>
                    <a:ext uri="{FF2B5EF4-FFF2-40B4-BE49-F238E27FC236}">
                      <a16:creationId xmlns:a16="http://schemas.microsoft.com/office/drawing/2014/main" id="{8DA67868-48BB-43EA-94A1-A7B7C08EBC61}"/>
                    </a:ext>
                  </a:extLst>
                </p:cNvPr>
                <p:cNvPicPr/>
                <p:nvPr/>
              </p:nvPicPr>
              <p:blipFill>
                <a:blip r:embed="rId15"/>
                <a:stretch>
                  <a:fillRect/>
                </a:stretch>
              </p:blipFill>
              <p:spPr>
                <a:xfrm>
                  <a:off x="3384164" y="2969542"/>
                  <a:ext cx="2446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7E1E692A-FD00-4AC7-8F4C-4FEB291935FF}"/>
                    </a:ext>
                  </a:extLst>
                </p14:cNvPr>
                <p14:cNvContentPartPr/>
                <p14:nvPr/>
              </p14:nvContentPartPr>
              <p14:xfrm>
                <a:off x="399764" y="3006982"/>
                <a:ext cx="2754000" cy="245880"/>
              </p14:xfrm>
            </p:contentPart>
          </mc:Choice>
          <mc:Fallback>
            <p:pic>
              <p:nvPicPr>
                <p:cNvPr id="13" name="Freihand 12">
                  <a:extLst>
                    <a:ext uri="{FF2B5EF4-FFF2-40B4-BE49-F238E27FC236}">
                      <a16:creationId xmlns:a16="http://schemas.microsoft.com/office/drawing/2014/main" id="{7E1E692A-FD00-4AC7-8F4C-4FEB291935FF}"/>
                    </a:ext>
                  </a:extLst>
                </p:cNvPr>
                <p:cNvPicPr/>
                <p:nvPr/>
              </p:nvPicPr>
              <p:blipFill>
                <a:blip r:embed="rId17"/>
                <a:stretch>
                  <a:fillRect/>
                </a:stretch>
              </p:blipFill>
              <p:spPr>
                <a:xfrm>
                  <a:off x="390764" y="2998342"/>
                  <a:ext cx="2771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1652288C-3005-4772-B0D4-31FB73ABB1FB}"/>
                    </a:ext>
                  </a:extLst>
                </p14:cNvPr>
                <p14:cNvContentPartPr/>
                <p14:nvPr/>
              </p14:nvContentPartPr>
              <p14:xfrm>
                <a:off x="1555004" y="3032182"/>
                <a:ext cx="5054040" cy="588240"/>
              </p14:xfrm>
            </p:contentPart>
          </mc:Choice>
          <mc:Fallback>
            <p:pic>
              <p:nvPicPr>
                <p:cNvPr id="15" name="Freihand 14">
                  <a:extLst>
                    <a:ext uri="{FF2B5EF4-FFF2-40B4-BE49-F238E27FC236}">
                      <a16:creationId xmlns:a16="http://schemas.microsoft.com/office/drawing/2014/main" id="{1652288C-3005-4772-B0D4-31FB73ABB1FB}"/>
                    </a:ext>
                  </a:extLst>
                </p:cNvPr>
                <p:cNvPicPr/>
                <p:nvPr/>
              </p:nvPicPr>
              <p:blipFill>
                <a:blip r:embed="rId19"/>
                <a:stretch>
                  <a:fillRect/>
                </a:stretch>
              </p:blipFill>
              <p:spPr>
                <a:xfrm>
                  <a:off x="1546004" y="3023542"/>
                  <a:ext cx="5071680" cy="605880"/>
                </a:xfrm>
                <a:prstGeom prst="rect">
                  <a:avLst/>
                </a:prstGeom>
              </p:spPr>
            </p:pic>
          </mc:Fallback>
        </mc:AlternateContent>
      </p:grpSp>
      <p:grpSp>
        <p:nvGrpSpPr>
          <p:cNvPr id="20" name="Gruppieren 19">
            <a:extLst>
              <a:ext uri="{FF2B5EF4-FFF2-40B4-BE49-F238E27FC236}">
                <a16:creationId xmlns:a16="http://schemas.microsoft.com/office/drawing/2014/main" id="{D9805BCB-59E6-407C-9B4D-39B7BAEF34FE}"/>
              </a:ext>
            </a:extLst>
          </p:cNvPr>
          <p:cNvGrpSpPr/>
          <p:nvPr/>
        </p:nvGrpSpPr>
        <p:grpSpPr>
          <a:xfrm>
            <a:off x="3897524" y="4993822"/>
            <a:ext cx="4814640" cy="848160"/>
            <a:chOff x="3897524" y="4993822"/>
            <a:chExt cx="4814640" cy="848160"/>
          </a:xfrm>
        </p:grpSpPr>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676A12F2-8B98-4BCF-8637-A0AEEBB5695F}"/>
                    </a:ext>
                  </a:extLst>
                </p14:cNvPr>
                <p14:cNvContentPartPr/>
                <p14:nvPr/>
              </p14:nvContentPartPr>
              <p14:xfrm>
                <a:off x="7896404" y="5095702"/>
                <a:ext cx="44640" cy="23400"/>
              </p14:xfrm>
            </p:contentPart>
          </mc:Choice>
          <mc:Fallback>
            <p:pic>
              <p:nvPicPr>
                <p:cNvPr id="17" name="Freihand 16">
                  <a:extLst>
                    <a:ext uri="{FF2B5EF4-FFF2-40B4-BE49-F238E27FC236}">
                      <a16:creationId xmlns:a16="http://schemas.microsoft.com/office/drawing/2014/main" id="{676A12F2-8B98-4BCF-8637-A0AEEBB5695F}"/>
                    </a:ext>
                  </a:extLst>
                </p:cNvPr>
                <p:cNvPicPr/>
                <p:nvPr/>
              </p:nvPicPr>
              <p:blipFill>
                <a:blip r:embed="rId21"/>
                <a:stretch>
                  <a:fillRect/>
                </a:stretch>
              </p:blipFill>
              <p:spPr>
                <a:xfrm>
                  <a:off x="7887764" y="5086702"/>
                  <a:ext cx="62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E68D03A3-911B-458A-BD5F-AF18AD1F30CB}"/>
                    </a:ext>
                  </a:extLst>
                </p14:cNvPr>
                <p14:cNvContentPartPr/>
                <p14:nvPr/>
              </p14:nvContentPartPr>
              <p14:xfrm>
                <a:off x="3897524" y="4993822"/>
                <a:ext cx="4814640" cy="848160"/>
              </p14:xfrm>
            </p:contentPart>
          </mc:Choice>
          <mc:Fallback>
            <p:pic>
              <p:nvPicPr>
                <p:cNvPr id="18" name="Freihand 17">
                  <a:extLst>
                    <a:ext uri="{FF2B5EF4-FFF2-40B4-BE49-F238E27FC236}">
                      <a16:creationId xmlns:a16="http://schemas.microsoft.com/office/drawing/2014/main" id="{E68D03A3-911B-458A-BD5F-AF18AD1F30CB}"/>
                    </a:ext>
                  </a:extLst>
                </p:cNvPr>
                <p:cNvPicPr/>
                <p:nvPr/>
              </p:nvPicPr>
              <p:blipFill>
                <a:blip r:embed="rId23"/>
                <a:stretch>
                  <a:fillRect/>
                </a:stretch>
              </p:blipFill>
              <p:spPr>
                <a:xfrm>
                  <a:off x="3888524" y="4984822"/>
                  <a:ext cx="4832280" cy="865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3317B5F4-D91D-4D5C-A8C5-7923A57D386E}"/>
                    </a:ext>
                  </a:extLst>
                </p14:cNvPr>
                <p14:cNvContentPartPr/>
                <p14:nvPr/>
              </p14:nvContentPartPr>
              <p14:xfrm>
                <a:off x="6159044" y="5033422"/>
                <a:ext cx="1034280" cy="36000"/>
              </p14:xfrm>
            </p:contentPart>
          </mc:Choice>
          <mc:Fallback>
            <p:pic>
              <p:nvPicPr>
                <p:cNvPr id="19" name="Freihand 18">
                  <a:extLst>
                    <a:ext uri="{FF2B5EF4-FFF2-40B4-BE49-F238E27FC236}">
                      <a16:creationId xmlns:a16="http://schemas.microsoft.com/office/drawing/2014/main" id="{3317B5F4-D91D-4D5C-A8C5-7923A57D386E}"/>
                    </a:ext>
                  </a:extLst>
                </p:cNvPr>
                <p:cNvPicPr/>
                <p:nvPr/>
              </p:nvPicPr>
              <p:blipFill>
                <a:blip r:embed="rId25"/>
                <a:stretch>
                  <a:fillRect/>
                </a:stretch>
              </p:blipFill>
              <p:spPr>
                <a:xfrm>
                  <a:off x="6150404" y="5024422"/>
                  <a:ext cx="1051920" cy="53640"/>
                </a:xfrm>
                <a:prstGeom prst="rect">
                  <a:avLst/>
                </a:prstGeom>
              </p:spPr>
            </p:pic>
          </mc:Fallback>
        </mc:AlternateContent>
      </p:grpSp>
    </p:spTree>
    <p:extLst>
      <p:ext uri="{BB962C8B-B14F-4D97-AF65-F5344CB8AC3E}">
        <p14:creationId xmlns:p14="http://schemas.microsoft.com/office/powerpoint/2010/main" val="55303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294996" y="65358"/>
            <a:ext cx="3299749" cy="576064"/>
          </a:xfrm>
          <a:prstGeom prst="rect">
            <a:avLst/>
          </a:prstGeom>
          <a:noFill/>
        </p:spPr>
        <p:txBody>
          <a:bodyPr wrap="square" rtlCol="0">
            <a:noAutofit/>
          </a:bodyPr>
          <a:lstStyle/>
          <a:p>
            <a:r>
              <a:rPr lang="en-US" sz="2400" dirty="0" err="1"/>
              <a:t>Beispiel</a:t>
            </a:r>
            <a:r>
              <a:rPr lang="en-US" sz="2400" dirty="0"/>
              <a:t>: </a:t>
            </a:r>
            <a:r>
              <a:rPr lang="en-US" sz="2400" dirty="0" err="1"/>
              <a:t>Uhrenindustrie</a:t>
            </a:r>
            <a:r>
              <a:rPr lang="en-US" sz="2400" dirty="0"/>
              <a:t> </a:t>
            </a:r>
          </a:p>
          <a:p>
            <a:endParaRPr lang="en-US" sz="2400" dirty="0"/>
          </a:p>
        </p:txBody>
      </p:sp>
      <p:cxnSp>
        <p:nvCxnSpPr>
          <p:cNvPr id="6" name="Gerade Verbindung mit Pfeil 5">
            <a:extLst>
              <a:ext uri="{FF2B5EF4-FFF2-40B4-BE49-F238E27FC236}">
                <a16:creationId xmlns:a16="http://schemas.microsoft.com/office/drawing/2014/main" id="{E6869CA4-E50F-41B4-A645-86AA37F87169}"/>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A355480-731B-4571-A01C-34BB0F49870A}"/>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074122F-2067-4023-BFD6-613C57E27D68}"/>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994E08FD-36E8-48E5-8C50-1C56B8B104B9}"/>
              </a:ext>
            </a:extLst>
          </p:cNvPr>
          <p:cNvSpPr txBox="1"/>
          <p:nvPr/>
        </p:nvSpPr>
        <p:spPr>
          <a:xfrm>
            <a:off x="168465" y="2148667"/>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344036D6-B656-49C7-AD57-BD6C7F6CB5E1}"/>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E151546E-3A93-4634-87A2-B00E8DCD281A}"/>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4FC3C2DC-8861-4A6E-9A92-23C016A34A09}"/>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01961108-9D26-44AE-B083-214D2526C72E}"/>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ECBAEF74-5348-4B31-93DE-65700885DF8D}"/>
              </a:ext>
            </a:extLst>
          </p:cNvPr>
          <p:cNvSpPr txBox="1"/>
          <p:nvPr/>
        </p:nvSpPr>
        <p:spPr>
          <a:xfrm>
            <a:off x="4200913" y="2136153"/>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22" name="Freihandform: Form 21">
            <a:extLst>
              <a:ext uri="{FF2B5EF4-FFF2-40B4-BE49-F238E27FC236}">
                <a16:creationId xmlns:a16="http://schemas.microsoft.com/office/drawing/2014/main" id="{49496D4E-5533-4CE7-B239-325616282C8B}"/>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A0A17241-C152-4FC6-89D8-D9296AF1F065}"/>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B2612CA-9942-4C28-9BD7-D074C82B9362}"/>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5EC1BDD3-AE2A-42CF-BFF2-D1528BC7378D}"/>
              </a:ext>
            </a:extLst>
          </p:cNvPr>
          <p:cNvSpPr/>
          <p:nvPr/>
        </p:nvSpPr>
        <p:spPr>
          <a:xfrm>
            <a:off x="7059074" y="4343122"/>
            <a:ext cx="733662" cy="369332"/>
          </a:xfrm>
          <a:prstGeom prst="rect">
            <a:avLst/>
          </a:prstGeom>
        </p:spPr>
        <p:txBody>
          <a:bodyPr wrap="none">
            <a:spAutoFit/>
          </a:bodyPr>
          <a:lstStyle/>
          <a:p>
            <a:r>
              <a:rPr lang="de-DE" dirty="0" err="1"/>
              <a:t>N</a:t>
            </a:r>
            <a:r>
              <a:rPr lang="de-DE" baseline="-25000" dirty="0" err="1"/>
              <a:t>Welt</a:t>
            </a:r>
            <a:r>
              <a:rPr lang="de-DE" dirty="0"/>
              <a:t>  </a:t>
            </a:r>
          </a:p>
        </p:txBody>
      </p:sp>
      <p:sp>
        <p:nvSpPr>
          <p:cNvPr id="29" name="Rechteck 28">
            <a:extLst>
              <a:ext uri="{FF2B5EF4-FFF2-40B4-BE49-F238E27FC236}">
                <a16:creationId xmlns:a16="http://schemas.microsoft.com/office/drawing/2014/main" id="{7350EC81-03C9-47A0-8E11-1CDDE7F08EE3}"/>
              </a:ext>
            </a:extLst>
          </p:cNvPr>
          <p:cNvSpPr/>
          <p:nvPr/>
        </p:nvSpPr>
        <p:spPr>
          <a:xfrm>
            <a:off x="7625389" y="3846838"/>
            <a:ext cx="669607" cy="369332"/>
          </a:xfrm>
          <a:prstGeom prst="rect">
            <a:avLst/>
          </a:prstGeom>
        </p:spPr>
        <p:txBody>
          <a:bodyPr wrap="none">
            <a:spAutoFit/>
          </a:bodyPr>
          <a:lstStyle/>
          <a:p>
            <a:r>
              <a:rPr lang="de-DE" dirty="0"/>
              <a:t>DK</a:t>
            </a:r>
            <a:r>
              <a:rPr lang="de-DE" baseline="-25000" dirty="0"/>
              <a:t>CH</a:t>
            </a:r>
            <a:r>
              <a:rPr lang="de-DE" dirty="0"/>
              <a:t> </a:t>
            </a:r>
          </a:p>
        </p:txBody>
      </p:sp>
      <p:sp>
        <p:nvSpPr>
          <p:cNvPr id="30" name="Rechteck 29">
            <a:extLst>
              <a:ext uri="{FF2B5EF4-FFF2-40B4-BE49-F238E27FC236}">
                <a16:creationId xmlns:a16="http://schemas.microsoft.com/office/drawing/2014/main" id="{C86CDE21-28C4-4C1E-A2B9-50D511C839A5}"/>
              </a:ext>
            </a:extLst>
          </p:cNvPr>
          <p:cNvSpPr/>
          <p:nvPr/>
        </p:nvSpPr>
        <p:spPr>
          <a:xfrm>
            <a:off x="3426024" y="4138017"/>
            <a:ext cx="800219" cy="369332"/>
          </a:xfrm>
          <a:prstGeom prst="rect">
            <a:avLst/>
          </a:prstGeom>
        </p:spPr>
        <p:txBody>
          <a:bodyPr wrap="none">
            <a:spAutoFit/>
          </a:bodyPr>
          <a:lstStyle/>
          <a:p>
            <a:r>
              <a:rPr lang="de-DE" dirty="0"/>
              <a:t>DK</a:t>
            </a:r>
            <a:r>
              <a:rPr lang="de-DE" baseline="-25000" dirty="0"/>
              <a:t>THAI</a:t>
            </a:r>
            <a:r>
              <a:rPr lang="de-DE" dirty="0"/>
              <a:t> </a:t>
            </a:r>
          </a:p>
        </p:txBody>
      </p:sp>
      <p:sp>
        <p:nvSpPr>
          <p:cNvPr id="31" name="Textfeld 30">
            <a:extLst>
              <a:ext uri="{FF2B5EF4-FFF2-40B4-BE49-F238E27FC236}">
                <a16:creationId xmlns:a16="http://schemas.microsoft.com/office/drawing/2014/main" id="{07F94D5F-A2C4-45BF-BE5C-C9E0B3E8C737}"/>
              </a:ext>
            </a:extLst>
          </p:cNvPr>
          <p:cNvSpPr txBox="1"/>
          <p:nvPr/>
        </p:nvSpPr>
        <p:spPr>
          <a:xfrm>
            <a:off x="5903284" y="1516983"/>
            <a:ext cx="1889452" cy="535412"/>
          </a:xfrm>
          <a:prstGeom prst="rect">
            <a:avLst/>
          </a:prstGeom>
          <a:noFill/>
        </p:spPr>
        <p:txBody>
          <a:bodyPr wrap="square" rtlCol="0">
            <a:noAutofit/>
          </a:bodyPr>
          <a:lstStyle/>
          <a:p>
            <a:r>
              <a:rPr lang="de-DE" sz="2400" dirty="0"/>
              <a:t>Schweiz</a:t>
            </a:r>
          </a:p>
          <a:p>
            <a:endParaRPr lang="de-DE" sz="2000" dirty="0"/>
          </a:p>
        </p:txBody>
      </p:sp>
      <p:sp>
        <p:nvSpPr>
          <p:cNvPr id="35" name="Rechteck 34">
            <a:extLst>
              <a:ext uri="{FF2B5EF4-FFF2-40B4-BE49-F238E27FC236}">
                <a16:creationId xmlns:a16="http://schemas.microsoft.com/office/drawing/2014/main" id="{451135EF-DF21-44B0-B452-EE09426C527A}"/>
              </a:ext>
            </a:extLst>
          </p:cNvPr>
          <p:cNvSpPr/>
          <p:nvPr/>
        </p:nvSpPr>
        <p:spPr>
          <a:xfrm>
            <a:off x="2464005" y="4343122"/>
            <a:ext cx="739305" cy="369332"/>
          </a:xfrm>
          <a:prstGeom prst="rect">
            <a:avLst/>
          </a:prstGeom>
        </p:spPr>
        <p:txBody>
          <a:bodyPr wrap="none">
            <a:spAutoFit/>
          </a:bodyPr>
          <a:lstStyle/>
          <a:p>
            <a:r>
              <a:rPr lang="de-DE" dirty="0"/>
              <a:t>N</a:t>
            </a:r>
            <a:r>
              <a:rPr lang="de-DE" baseline="-25000" dirty="0"/>
              <a:t>THAI</a:t>
            </a:r>
            <a:r>
              <a:rPr lang="de-DE" dirty="0"/>
              <a:t>  </a:t>
            </a:r>
          </a:p>
        </p:txBody>
      </p:sp>
      <p:sp>
        <p:nvSpPr>
          <p:cNvPr id="42" name="Textfeld 41">
            <a:extLst>
              <a:ext uri="{FF2B5EF4-FFF2-40B4-BE49-F238E27FC236}">
                <a16:creationId xmlns:a16="http://schemas.microsoft.com/office/drawing/2014/main" id="{AA27DDE5-82B0-4741-960D-574FB5FB9372}"/>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52EDC2A9-1C61-49EA-8127-BCA2EBDD4965}"/>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B1D63D7C-9452-45D5-9897-C696D17B76DB}"/>
                  </a:ext>
                </a:extLst>
              </p:cNvPr>
              <p:cNvSpPr/>
              <p:nvPr/>
            </p:nvSpPr>
            <p:spPr>
              <a:xfrm>
                <a:off x="142943" y="2837325"/>
                <a:ext cx="813621"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𝐷𝐾</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B1D63D7C-9452-45D5-9897-C696D17B76DB}"/>
                  </a:ext>
                </a:extLst>
              </p:cNvPr>
              <p:cNvSpPr>
                <a:spLocks noRot="1" noChangeAspect="1" noMove="1" noResize="1" noEditPoints="1" noAdjustHandles="1" noChangeArrowheads="1" noChangeShapeType="1" noTextEdit="1"/>
              </p:cNvSpPr>
              <p:nvPr/>
            </p:nvSpPr>
            <p:spPr>
              <a:xfrm>
                <a:off x="142943" y="2837325"/>
                <a:ext cx="813621" cy="369332"/>
              </a:xfrm>
              <a:prstGeom prst="rect">
                <a:avLst/>
              </a:prstGeom>
              <a:blipFill>
                <a:blip r:embed="rId3"/>
                <a:stretch>
                  <a:fillRect b="-19672"/>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3392871C-AEB5-4B64-AA27-9B67BD67DB6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89C87DE3-55E3-406C-8CCD-23F19D379E74}"/>
              </a:ext>
            </a:extLst>
          </p:cNvPr>
          <p:cNvGrpSpPr/>
          <p:nvPr/>
        </p:nvGrpSpPr>
        <p:grpSpPr>
          <a:xfrm>
            <a:off x="8244164" y="-5204"/>
            <a:ext cx="3382200" cy="619200"/>
            <a:chOff x="8244164" y="-5204"/>
            <a:chExt cx="3382200" cy="61920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46C2B2C-9AC2-4BAC-A6BC-CF9025F30CA8}"/>
                    </a:ext>
                  </a:extLst>
                </p14:cNvPr>
                <p14:cNvContentPartPr/>
                <p14:nvPr/>
              </p14:nvContentPartPr>
              <p14:xfrm>
                <a:off x="8286644" y="60676"/>
                <a:ext cx="3339720" cy="553320"/>
              </p14:xfrm>
            </p:contentPart>
          </mc:Choice>
          <mc:Fallback>
            <p:pic>
              <p:nvPicPr>
                <p:cNvPr id="2" name="Freihand 1">
                  <a:extLst>
                    <a:ext uri="{FF2B5EF4-FFF2-40B4-BE49-F238E27FC236}">
                      <a16:creationId xmlns:a16="http://schemas.microsoft.com/office/drawing/2014/main" id="{B46C2B2C-9AC2-4BAC-A6BC-CF9025F30CA8}"/>
                    </a:ext>
                  </a:extLst>
                </p:cNvPr>
                <p:cNvPicPr/>
                <p:nvPr/>
              </p:nvPicPr>
              <p:blipFill>
                <a:blip r:embed="rId5"/>
                <a:stretch>
                  <a:fillRect/>
                </a:stretch>
              </p:blipFill>
              <p:spPr>
                <a:xfrm>
                  <a:off x="8277644" y="52036"/>
                  <a:ext cx="335736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7503BF6-6FE3-438B-959B-D3D28BE3D637}"/>
                    </a:ext>
                  </a:extLst>
                </p14:cNvPr>
                <p14:cNvContentPartPr/>
                <p14:nvPr/>
              </p14:nvContentPartPr>
              <p14:xfrm>
                <a:off x="10204004" y="-5204"/>
                <a:ext cx="293400" cy="13680"/>
              </p14:xfrm>
            </p:contentPart>
          </mc:Choice>
          <mc:Fallback>
            <p:pic>
              <p:nvPicPr>
                <p:cNvPr id="3" name="Freihand 2">
                  <a:extLst>
                    <a:ext uri="{FF2B5EF4-FFF2-40B4-BE49-F238E27FC236}">
                      <a16:creationId xmlns:a16="http://schemas.microsoft.com/office/drawing/2014/main" id="{A7503BF6-6FE3-438B-959B-D3D28BE3D637}"/>
                    </a:ext>
                  </a:extLst>
                </p:cNvPr>
                <p:cNvPicPr/>
                <p:nvPr/>
              </p:nvPicPr>
              <p:blipFill>
                <a:blip r:embed="rId7"/>
                <a:stretch>
                  <a:fillRect/>
                </a:stretch>
              </p:blipFill>
              <p:spPr>
                <a:xfrm>
                  <a:off x="10195004" y="-14204"/>
                  <a:ext cx="311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7C672C0C-B9E0-43D4-A214-610E9BF0F9B6}"/>
                    </a:ext>
                  </a:extLst>
                </p14:cNvPr>
                <p14:cNvContentPartPr/>
                <p14:nvPr/>
              </p14:nvContentPartPr>
              <p14:xfrm>
                <a:off x="8244164" y="71116"/>
                <a:ext cx="2608200" cy="398160"/>
              </p14:xfrm>
            </p:contentPart>
          </mc:Choice>
          <mc:Fallback>
            <p:pic>
              <p:nvPicPr>
                <p:cNvPr id="13" name="Freihand 12">
                  <a:extLst>
                    <a:ext uri="{FF2B5EF4-FFF2-40B4-BE49-F238E27FC236}">
                      <a16:creationId xmlns:a16="http://schemas.microsoft.com/office/drawing/2014/main" id="{7C672C0C-B9E0-43D4-A214-610E9BF0F9B6}"/>
                    </a:ext>
                  </a:extLst>
                </p:cNvPr>
                <p:cNvPicPr/>
                <p:nvPr/>
              </p:nvPicPr>
              <p:blipFill>
                <a:blip r:embed="rId9"/>
                <a:stretch>
                  <a:fillRect/>
                </a:stretch>
              </p:blipFill>
              <p:spPr>
                <a:xfrm>
                  <a:off x="8235164" y="62476"/>
                  <a:ext cx="2625840" cy="41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26" name="Freihand 25">
                <a:extLst>
                  <a:ext uri="{FF2B5EF4-FFF2-40B4-BE49-F238E27FC236}">
                    <a16:creationId xmlns:a16="http://schemas.microsoft.com/office/drawing/2014/main" id="{48C40CB8-2CAD-4C76-A315-DFAB9150DBE0}"/>
                  </a:ext>
                </a:extLst>
              </p14:cNvPr>
              <p14:cNvContentPartPr/>
              <p14:nvPr/>
            </p14:nvContentPartPr>
            <p14:xfrm>
              <a:off x="6218444" y="4738516"/>
              <a:ext cx="4320" cy="18360"/>
            </p14:xfrm>
          </p:contentPart>
        </mc:Choice>
        <mc:Fallback>
          <p:pic>
            <p:nvPicPr>
              <p:cNvPr id="26" name="Freihand 25">
                <a:extLst>
                  <a:ext uri="{FF2B5EF4-FFF2-40B4-BE49-F238E27FC236}">
                    <a16:creationId xmlns:a16="http://schemas.microsoft.com/office/drawing/2014/main" id="{48C40CB8-2CAD-4C76-A315-DFAB9150DBE0}"/>
                  </a:ext>
                </a:extLst>
              </p:cNvPr>
              <p:cNvPicPr/>
              <p:nvPr/>
            </p:nvPicPr>
            <p:blipFill>
              <a:blip r:embed="rId11"/>
              <a:stretch>
                <a:fillRect/>
              </a:stretch>
            </p:blipFill>
            <p:spPr>
              <a:xfrm>
                <a:off x="6209804" y="4729876"/>
                <a:ext cx="21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 name="Freihand 38">
                <a:extLst>
                  <a:ext uri="{FF2B5EF4-FFF2-40B4-BE49-F238E27FC236}">
                    <a16:creationId xmlns:a16="http://schemas.microsoft.com/office/drawing/2014/main" id="{CE69AC5D-F3D7-4CC0-B8A7-DAC5F5EA38F2}"/>
                  </a:ext>
                </a:extLst>
              </p14:cNvPr>
              <p14:cNvContentPartPr/>
              <p14:nvPr/>
            </p14:nvContentPartPr>
            <p14:xfrm>
              <a:off x="6210164" y="3989356"/>
              <a:ext cx="4320" cy="95400"/>
            </p14:xfrm>
          </p:contentPart>
        </mc:Choice>
        <mc:Fallback>
          <p:pic>
            <p:nvPicPr>
              <p:cNvPr id="39" name="Freihand 38">
                <a:extLst>
                  <a:ext uri="{FF2B5EF4-FFF2-40B4-BE49-F238E27FC236}">
                    <a16:creationId xmlns:a16="http://schemas.microsoft.com/office/drawing/2014/main" id="{CE69AC5D-F3D7-4CC0-B8A7-DAC5F5EA38F2}"/>
                  </a:ext>
                </a:extLst>
              </p:cNvPr>
              <p:cNvPicPr/>
              <p:nvPr/>
            </p:nvPicPr>
            <p:blipFill>
              <a:blip r:embed="rId13"/>
              <a:stretch>
                <a:fillRect/>
              </a:stretch>
            </p:blipFill>
            <p:spPr>
              <a:xfrm>
                <a:off x="6201524" y="3980356"/>
                <a:ext cx="21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0" name="Freihand 39">
                <a:extLst>
                  <a:ext uri="{FF2B5EF4-FFF2-40B4-BE49-F238E27FC236}">
                    <a16:creationId xmlns:a16="http://schemas.microsoft.com/office/drawing/2014/main" id="{EF5368F5-5C04-4351-9483-AA379B99E8AA}"/>
                  </a:ext>
                </a:extLst>
              </p14:cNvPr>
              <p14:cNvContentPartPr/>
              <p14:nvPr/>
            </p14:nvContentPartPr>
            <p14:xfrm>
              <a:off x="6226724" y="4257196"/>
              <a:ext cx="69480" cy="525600"/>
            </p14:xfrm>
          </p:contentPart>
        </mc:Choice>
        <mc:Fallback>
          <p:pic>
            <p:nvPicPr>
              <p:cNvPr id="40" name="Freihand 39">
                <a:extLst>
                  <a:ext uri="{FF2B5EF4-FFF2-40B4-BE49-F238E27FC236}">
                    <a16:creationId xmlns:a16="http://schemas.microsoft.com/office/drawing/2014/main" id="{EF5368F5-5C04-4351-9483-AA379B99E8AA}"/>
                  </a:ext>
                </a:extLst>
              </p:cNvPr>
              <p:cNvPicPr/>
              <p:nvPr/>
            </p:nvPicPr>
            <p:blipFill>
              <a:blip r:embed="rId15"/>
              <a:stretch>
                <a:fillRect/>
              </a:stretch>
            </p:blipFill>
            <p:spPr>
              <a:xfrm>
                <a:off x="6218084" y="4248196"/>
                <a:ext cx="8712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5" name="Freihand 44">
                <a:extLst>
                  <a:ext uri="{FF2B5EF4-FFF2-40B4-BE49-F238E27FC236}">
                    <a16:creationId xmlns:a16="http://schemas.microsoft.com/office/drawing/2014/main" id="{DDC46460-1C9A-4857-95A4-CB4765748B01}"/>
                  </a:ext>
                </a:extLst>
              </p14:cNvPr>
              <p14:cNvContentPartPr/>
              <p14:nvPr/>
            </p14:nvContentPartPr>
            <p14:xfrm>
              <a:off x="4904084" y="3509116"/>
              <a:ext cx="228240" cy="86760"/>
            </p14:xfrm>
          </p:contentPart>
        </mc:Choice>
        <mc:Fallback>
          <p:pic>
            <p:nvPicPr>
              <p:cNvPr id="45" name="Freihand 44">
                <a:extLst>
                  <a:ext uri="{FF2B5EF4-FFF2-40B4-BE49-F238E27FC236}">
                    <a16:creationId xmlns:a16="http://schemas.microsoft.com/office/drawing/2014/main" id="{DDC46460-1C9A-4857-95A4-CB4765748B01}"/>
                  </a:ext>
                </a:extLst>
              </p:cNvPr>
              <p:cNvPicPr/>
              <p:nvPr/>
            </p:nvPicPr>
            <p:blipFill>
              <a:blip r:embed="rId17"/>
              <a:stretch>
                <a:fillRect/>
              </a:stretch>
            </p:blipFill>
            <p:spPr>
              <a:xfrm>
                <a:off x="4895444" y="3500476"/>
                <a:ext cx="245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7" name="Freihand 46">
                <a:extLst>
                  <a:ext uri="{FF2B5EF4-FFF2-40B4-BE49-F238E27FC236}">
                    <a16:creationId xmlns:a16="http://schemas.microsoft.com/office/drawing/2014/main" id="{106BFCF3-9DE8-492B-B15A-F5A38A3084BE}"/>
                  </a:ext>
                </a:extLst>
              </p14:cNvPr>
              <p14:cNvContentPartPr/>
              <p14:nvPr/>
            </p14:nvContentPartPr>
            <p14:xfrm>
              <a:off x="963164" y="3028516"/>
              <a:ext cx="457560" cy="408960"/>
            </p14:xfrm>
          </p:contentPart>
        </mc:Choice>
        <mc:Fallback>
          <p:pic>
            <p:nvPicPr>
              <p:cNvPr id="47" name="Freihand 46">
                <a:extLst>
                  <a:ext uri="{FF2B5EF4-FFF2-40B4-BE49-F238E27FC236}">
                    <a16:creationId xmlns:a16="http://schemas.microsoft.com/office/drawing/2014/main" id="{106BFCF3-9DE8-492B-B15A-F5A38A3084BE}"/>
                  </a:ext>
                </a:extLst>
              </p:cNvPr>
              <p:cNvPicPr/>
              <p:nvPr/>
            </p:nvPicPr>
            <p:blipFill>
              <a:blip r:embed="rId19"/>
              <a:stretch>
                <a:fillRect/>
              </a:stretch>
            </p:blipFill>
            <p:spPr>
              <a:xfrm>
                <a:off x="954164" y="3019876"/>
                <a:ext cx="47520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8" name="Freihand 47">
                <a:extLst>
                  <a:ext uri="{FF2B5EF4-FFF2-40B4-BE49-F238E27FC236}">
                    <a16:creationId xmlns:a16="http://schemas.microsoft.com/office/drawing/2014/main" id="{5C253DE9-24BF-4724-9E76-5C2292193746}"/>
                  </a:ext>
                </a:extLst>
              </p14:cNvPr>
              <p14:cNvContentPartPr/>
              <p14:nvPr/>
            </p14:nvContentPartPr>
            <p14:xfrm>
              <a:off x="982964" y="3089356"/>
              <a:ext cx="2478240" cy="1286640"/>
            </p14:xfrm>
          </p:contentPart>
        </mc:Choice>
        <mc:Fallback>
          <p:pic>
            <p:nvPicPr>
              <p:cNvPr id="48" name="Freihand 47">
                <a:extLst>
                  <a:ext uri="{FF2B5EF4-FFF2-40B4-BE49-F238E27FC236}">
                    <a16:creationId xmlns:a16="http://schemas.microsoft.com/office/drawing/2014/main" id="{5C253DE9-24BF-4724-9E76-5C2292193746}"/>
                  </a:ext>
                </a:extLst>
              </p:cNvPr>
              <p:cNvPicPr/>
              <p:nvPr/>
            </p:nvPicPr>
            <p:blipFill>
              <a:blip r:embed="rId21"/>
              <a:stretch>
                <a:fillRect/>
              </a:stretch>
            </p:blipFill>
            <p:spPr>
              <a:xfrm>
                <a:off x="974324" y="3080716"/>
                <a:ext cx="2495880" cy="1304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0" name="Freihand 69">
                <a:extLst>
                  <a:ext uri="{FF2B5EF4-FFF2-40B4-BE49-F238E27FC236}">
                    <a16:creationId xmlns:a16="http://schemas.microsoft.com/office/drawing/2014/main" id="{0560D85F-22B3-4425-B56C-88CDA2215215}"/>
                  </a:ext>
                </a:extLst>
              </p14:cNvPr>
              <p14:cNvContentPartPr/>
              <p14:nvPr/>
            </p14:nvContentPartPr>
            <p14:xfrm>
              <a:off x="776684" y="3009076"/>
              <a:ext cx="321120" cy="57240"/>
            </p14:xfrm>
          </p:contentPart>
        </mc:Choice>
        <mc:Fallback>
          <p:pic>
            <p:nvPicPr>
              <p:cNvPr id="70" name="Freihand 69">
                <a:extLst>
                  <a:ext uri="{FF2B5EF4-FFF2-40B4-BE49-F238E27FC236}">
                    <a16:creationId xmlns:a16="http://schemas.microsoft.com/office/drawing/2014/main" id="{0560D85F-22B3-4425-B56C-88CDA2215215}"/>
                  </a:ext>
                </a:extLst>
              </p:cNvPr>
              <p:cNvPicPr/>
              <p:nvPr/>
            </p:nvPicPr>
            <p:blipFill>
              <a:blip r:embed="rId23"/>
              <a:stretch>
                <a:fillRect/>
              </a:stretch>
            </p:blipFill>
            <p:spPr>
              <a:xfrm>
                <a:off x="767684" y="3000076"/>
                <a:ext cx="338760" cy="74880"/>
              </a:xfrm>
              <a:prstGeom prst="rect">
                <a:avLst/>
              </a:prstGeom>
            </p:spPr>
          </p:pic>
        </mc:Fallback>
      </mc:AlternateContent>
      <p:grpSp>
        <p:nvGrpSpPr>
          <p:cNvPr id="86" name="Gruppieren 85">
            <a:extLst>
              <a:ext uri="{FF2B5EF4-FFF2-40B4-BE49-F238E27FC236}">
                <a16:creationId xmlns:a16="http://schemas.microsoft.com/office/drawing/2014/main" id="{0625941F-67FD-4378-AE13-7615DF258342}"/>
              </a:ext>
            </a:extLst>
          </p:cNvPr>
          <p:cNvGrpSpPr/>
          <p:nvPr/>
        </p:nvGrpSpPr>
        <p:grpSpPr>
          <a:xfrm>
            <a:off x="7949684" y="934396"/>
            <a:ext cx="3104640" cy="980280"/>
            <a:chOff x="7949684" y="934396"/>
            <a:chExt cx="3104640" cy="980280"/>
          </a:xfrm>
        </p:grpSpPr>
        <mc:AlternateContent xmlns:mc="http://schemas.openxmlformats.org/markup-compatibility/2006">
          <mc:Choice xmlns:p14="http://schemas.microsoft.com/office/powerpoint/2010/main" Requires="p14">
            <p:contentPart p14:bwMode="auto" r:id="rId24">
              <p14:nvContentPartPr>
                <p14:cNvPr id="71" name="Freihand 70">
                  <a:extLst>
                    <a:ext uri="{FF2B5EF4-FFF2-40B4-BE49-F238E27FC236}">
                      <a16:creationId xmlns:a16="http://schemas.microsoft.com/office/drawing/2014/main" id="{E3C6A34B-D694-4EB4-9C02-FE962CD6A1D4}"/>
                    </a:ext>
                  </a:extLst>
                </p14:cNvPr>
                <p14:cNvContentPartPr/>
                <p14:nvPr/>
              </p14:nvContentPartPr>
              <p14:xfrm>
                <a:off x="7949684" y="1470436"/>
                <a:ext cx="183240" cy="444240"/>
              </p14:xfrm>
            </p:contentPart>
          </mc:Choice>
          <mc:Fallback>
            <p:pic>
              <p:nvPicPr>
                <p:cNvPr id="71" name="Freihand 70">
                  <a:extLst>
                    <a:ext uri="{FF2B5EF4-FFF2-40B4-BE49-F238E27FC236}">
                      <a16:creationId xmlns:a16="http://schemas.microsoft.com/office/drawing/2014/main" id="{E3C6A34B-D694-4EB4-9C02-FE962CD6A1D4}"/>
                    </a:ext>
                  </a:extLst>
                </p:cNvPr>
                <p:cNvPicPr/>
                <p:nvPr/>
              </p:nvPicPr>
              <p:blipFill>
                <a:blip r:embed="rId25"/>
                <a:stretch>
                  <a:fillRect/>
                </a:stretch>
              </p:blipFill>
              <p:spPr>
                <a:xfrm>
                  <a:off x="7940684" y="1461436"/>
                  <a:ext cx="20088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2" name="Freihand 71">
                  <a:extLst>
                    <a:ext uri="{FF2B5EF4-FFF2-40B4-BE49-F238E27FC236}">
                      <a16:creationId xmlns:a16="http://schemas.microsoft.com/office/drawing/2014/main" id="{BE77DD51-E948-4E3A-941E-E807B758C108}"/>
                    </a:ext>
                  </a:extLst>
                </p14:cNvPr>
                <p14:cNvContentPartPr/>
                <p14:nvPr/>
              </p14:nvContentPartPr>
              <p14:xfrm>
                <a:off x="8207444" y="1296196"/>
                <a:ext cx="136080" cy="234720"/>
              </p14:xfrm>
            </p:contentPart>
          </mc:Choice>
          <mc:Fallback>
            <p:pic>
              <p:nvPicPr>
                <p:cNvPr id="72" name="Freihand 71">
                  <a:extLst>
                    <a:ext uri="{FF2B5EF4-FFF2-40B4-BE49-F238E27FC236}">
                      <a16:creationId xmlns:a16="http://schemas.microsoft.com/office/drawing/2014/main" id="{BE77DD51-E948-4E3A-941E-E807B758C108}"/>
                    </a:ext>
                  </a:extLst>
                </p:cNvPr>
                <p:cNvPicPr/>
                <p:nvPr/>
              </p:nvPicPr>
              <p:blipFill>
                <a:blip r:embed="rId27"/>
                <a:stretch>
                  <a:fillRect/>
                </a:stretch>
              </p:blipFill>
              <p:spPr>
                <a:xfrm>
                  <a:off x="8198444" y="1287556"/>
                  <a:ext cx="153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4" name="Freihand 73">
                  <a:extLst>
                    <a:ext uri="{FF2B5EF4-FFF2-40B4-BE49-F238E27FC236}">
                      <a16:creationId xmlns:a16="http://schemas.microsoft.com/office/drawing/2014/main" id="{3A59B19C-FDBC-4B3A-AD11-FA6F7A3FD310}"/>
                    </a:ext>
                  </a:extLst>
                </p14:cNvPr>
                <p14:cNvContentPartPr/>
                <p14:nvPr/>
              </p14:nvContentPartPr>
              <p14:xfrm>
                <a:off x="8465564" y="1380436"/>
                <a:ext cx="328320" cy="272880"/>
              </p14:xfrm>
            </p:contentPart>
          </mc:Choice>
          <mc:Fallback>
            <p:pic>
              <p:nvPicPr>
                <p:cNvPr id="74" name="Freihand 73">
                  <a:extLst>
                    <a:ext uri="{FF2B5EF4-FFF2-40B4-BE49-F238E27FC236}">
                      <a16:creationId xmlns:a16="http://schemas.microsoft.com/office/drawing/2014/main" id="{3A59B19C-FDBC-4B3A-AD11-FA6F7A3FD310}"/>
                    </a:ext>
                  </a:extLst>
                </p:cNvPr>
                <p:cNvPicPr/>
                <p:nvPr/>
              </p:nvPicPr>
              <p:blipFill>
                <a:blip r:embed="rId29"/>
                <a:stretch>
                  <a:fillRect/>
                </a:stretch>
              </p:blipFill>
              <p:spPr>
                <a:xfrm>
                  <a:off x="8456924" y="1371436"/>
                  <a:ext cx="345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5" name="Freihand 74">
                  <a:extLst>
                    <a:ext uri="{FF2B5EF4-FFF2-40B4-BE49-F238E27FC236}">
                      <a16:creationId xmlns:a16="http://schemas.microsoft.com/office/drawing/2014/main" id="{B3E8C616-1CD3-4FCD-8EE6-4F5C937C6724}"/>
                    </a:ext>
                  </a:extLst>
                </p14:cNvPr>
                <p14:cNvContentPartPr/>
                <p14:nvPr/>
              </p14:nvContentPartPr>
              <p14:xfrm>
                <a:off x="9118244" y="1396996"/>
                <a:ext cx="36360" cy="266040"/>
              </p14:xfrm>
            </p:contentPart>
          </mc:Choice>
          <mc:Fallback>
            <p:pic>
              <p:nvPicPr>
                <p:cNvPr id="75" name="Freihand 74">
                  <a:extLst>
                    <a:ext uri="{FF2B5EF4-FFF2-40B4-BE49-F238E27FC236}">
                      <a16:creationId xmlns:a16="http://schemas.microsoft.com/office/drawing/2014/main" id="{B3E8C616-1CD3-4FCD-8EE6-4F5C937C6724}"/>
                    </a:ext>
                  </a:extLst>
                </p:cNvPr>
                <p:cNvPicPr/>
                <p:nvPr/>
              </p:nvPicPr>
              <p:blipFill>
                <a:blip r:embed="rId31"/>
                <a:stretch>
                  <a:fillRect/>
                </a:stretch>
              </p:blipFill>
              <p:spPr>
                <a:xfrm>
                  <a:off x="9109604" y="1388356"/>
                  <a:ext cx="540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6" name="Freihand 75">
                  <a:extLst>
                    <a:ext uri="{FF2B5EF4-FFF2-40B4-BE49-F238E27FC236}">
                      <a16:creationId xmlns:a16="http://schemas.microsoft.com/office/drawing/2014/main" id="{7774D090-494A-403F-A057-260738DFA704}"/>
                    </a:ext>
                  </a:extLst>
                </p14:cNvPr>
                <p14:cNvContentPartPr/>
                <p14:nvPr/>
              </p14:nvContentPartPr>
              <p14:xfrm>
                <a:off x="8964524" y="1380436"/>
                <a:ext cx="322200" cy="268920"/>
              </p14:xfrm>
            </p:contentPart>
          </mc:Choice>
          <mc:Fallback>
            <p:pic>
              <p:nvPicPr>
                <p:cNvPr id="76" name="Freihand 75">
                  <a:extLst>
                    <a:ext uri="{FF2B5EF4-FFF2-40B4-BE49-F238E27FC236}">
                      <a16:creationId xmlns:a16="http://schemas.microsoft.com/office/drawing/2014/main" id="{7774D090-494A-403F-A057-260738DFA704}"/>
                    </a:ext>
                  </a:extLst>
                </p:cNvPr>
                <p:cNvPicPr/>
                <p:nvPr/>
              </p:nvPicPr>
              <p:blipFill>
                <a:blip r:embed="rId33"/>
                <a:stretch>
                  <a:fillRect/>
                </a:stretch>
              </p:blipFill>
              <p:spPr>
                <a:xfrm>
                  <a:off x="8955884" y="1371436"/>
                  <a:ext cx="3398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7" name="Freihand 76">
                  <a:extLst>
                    <a:ext uri="{FF2B5EF4-FFF2-40B4-BE49-F238E27FC236}">
                      <a16:creationId xmlns:a16="http://schemas.microsoft.com/office/drawing/2014/main" id="{FFCAD067-1386-4158-8005-1B31D4C97D1B}"/>
                    </a:ext>
                  </a:extLst>
                </p14:cNvPr>
                <p14:cNvContentPartPr/>
                <p14:nvPr/>
              </p14:nvContentPartPr>
              <p14:xfrm>
                <a:off x="9370604" y="1349836"/>
                <a:ext cx="262800" cy="237240"/>
              </p14:xfrm>
            </p:contentPart>
          </mc:Choice>
          <mc:Fallback>
            <p:pic>
              <p:nvPicPr>
                <p:cNvPr id="77" name="Freihand 76">
                  <a:extLst>
                    <a:ext uri="{FF2B5EF4-FFF2-40B4-BE49-F238E27FC236}">
                      <a16:creationId xmlns:a16="http://schemas.microsoft.com/office/drawing/2014/main" id="{FFCAD067-1386-4158-8005-1B31D4C97D1B}"/>
                    </a:ext>
                  </a:extLst>
                </p:cNvPr>
                <p:cNvPicPr/>
                <p:nvPr/>
              </p:nvPicPr>
              <p:blipFill>
                <a:blip r:embed="rId35"/>
                <a:stretch>
                  <a:fillRect/>
                </a:stretch>
              </p:blipFill>
              <p:spPr>
                <a:xfrm>
                  <a:off x="9361964" y="1341196"/>
                  <a:ext cx="280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8" name="Freihand 77">
                  <a:extLst>
                    <a:ext uri="{FF2B5EF4-FFF2-40B4-BE49-F238E27FC236}">
                      <a16:creationId xmlns:a16="http://schemas.microsoft.com/office/drawing/2014/main" id="{11E198EA-0F53-4C01-ADC1-E0B82E91584C}"/>
                    </a:ext>
                  </a:extLst>
                </p14:cNvPr>
                <p14:cNvContentPartPr/>
                <p14:nvPr/>
              </p14:nvContentPartPr>
              <p14:xfrm>
                <a:off x="9530084" y="1524436"/>
                <a:ext cx="67320" cy="99000"/>
              </p14:xfrm>
            </p:contentPart>
          </mc:Choice>
          <mc:Fallback>
            <p:pic>
              <p:nvPicPr>
                <p:cNvPr id="78" name="Freihand 77">
                  <a:extLst>
                    <a:ext uri="{FF2B5EF4-FFF2-40B4-BE49-F238E27FC236}">
                      <a16:creationId xmlns:a16="http://schemas.microsoft.com/office/drawing/2014/main" id="{11E198EA-0F53-4C01-ADC1-E0B82E91584C}"/>
                    </a:ext>
                  </a:extLst>
                </p:cNvPr>
                <p:cNvPicPr/>
                <p:nvPr/>
              </p:nvPicPr>
              <p:blipFill>
                <a:blip r:embed="rId37"/>
                <a:stretch>
                  <a:fillRect/>
                </a:stretch>
              </p:blipFill>
              <p:spPr>
                <a:xfrm>
                  <a:off x="9521084" y="1515796"/>
                  <a:ext cx="84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9" name="Freihand 78">
                  <a:extLst>
                    <a:ext uri="{FF2B5EF4-FFF2-40B4-BE49-F238E27FC236}">
                      <a16:creationId xmlns:a16="http://schemas.microsoft.com/office/drawing/2014/main" id="{EBC8E4D2-EB5D-4C26-A72A-FF23A8951AB5}"/>
                    </a:ext>
                  </a:extLst>
                </p14:cNvPr>
                <p14:cNvContentPartPr/>
                <p14:nvPr/>
              </p14:nvContentPartPr>
              <p14:xfrm>
                <a:off x="8950484" y="1182076"/>
                <a:ext cx="768240" cy="70920"/>
              </p14:xfrm>
            </p:contentPart>
          </mc:Choice>
          <mc:Fallback>
            <p:pic>
              <p:nvPicPr>
                <p:cNvPr id="79" name="Freihand 78">
                  <a:extLst>
                    <a:ext uri="{FF2B5EF4-FFF2-40B4-BE49-F238E27FC236}">
                      <a16:creationId xmlns:a16="http://schemas.microsoft.com/office/drawing/2014/main" id="{EBC8E4D2-EB5D-4C26-A72A-FF23A8951AB5}"/>
                    </a:ext>
                  </a:extLst>
                </p:cNvPr>
                <p:cNvPicPr/>
                <p:nvPr/>
              </p:nvPicPr>
              <p:blipFill>
                <a:blip r:embed="rId39"/>
                <a:stretch>
                  <a:fillRect/>
                </a:stretch>
              </p:blipFill>
              <p:spPr>
                <a:xfrm>
                  <a:off x="8941844" y="1173076"/>
                  <a:ext cx="785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0" name="Freihand 79">
                  <a:extLst>
                    <a:ext uri="{FF2B5EF4-FFF2-40B4-BE49-F238E27FC236}">
                      <a16:creationId xmlns:a16="http://schemas.microsoft.com/office/drawing/2014/main" id="{8D21DC6F-6714-4717-936F-A1C4E138D695}"/>
                    </a:ext>
                  </a:extLst>
                </p14:cNvPr>
                <p14:cNvContentPartPr/>
                <p14:nvPr/>
              </p14:nvContentPartPr>
              <p14:xfrm>
                <a:off x="9831044" y="1546396"/>
                <a:ext cx="15840" cy="194040"/>
              </p14:xfrm>
            </p:contentPart>
          </mc:Choice>
          <mc:Fallback>
            <p:pic>
              <p:nvPicPr>
                <p:cNvPr id="80" name="Freihand 79">
                  <a:extLst>
                    <a:ext uri="{FF2B5EF4-FFF2-40B4-BE49-F238E27FC236}">
                      <a16:creationId xmlns:a16="http://schemas.microsoft.com/office/drawing/2014/main" id="{8D21DC6F-6714-4717-936F-A1C4E138D695}"/>
                    </a:ext>
                  </a:extLst>
                </p:cNvPr>
                <p:cNvPicPr/>
                <p:nvPr/>
              </p:nvPicPr>
              <p:blipFill>
                <a:blip r:embed="rId41"/>
                <a:stretch>
                  <a:fillRect/>
                </a:stretch>
              </p:blipFill>
              <p:spPr>
                <a:xfrm>
                  <a:off x="9822044" y="1537756"/>
                  <a:ext cx="33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1" name="Freihand 80">
                  <a:extLst>
                    <a:ext uri="{FF2B5EF4-FFF2-40B4-BE49-F238E27FC236}">
                      <a16:creationId xmlns:a16="http://schemas.microsoft.com/office/drawing/2014/main" id="{ACB49DB4-0F37-49A9-B3F4-11200F2104B8}"/>
                    </a:ext>
                  </a:extLst>
                </p14:cNvPr>
                <p14:cNvContentPartPr/>
                <p14:nvPr/>
              </p14:nvContentPartPr>
              <p14:xfrm>
                <a:off x="9726644" y="1469356"/>
                <a:ext cx="235800" cy="36360"/>
              </p14:xfrm>
            </p:contentPart>
          </mc:Choice>
          <mc:Fallback>
            <p:pic>
              <p:nvPicPr>
                <p:cNvPr id="81" name="Freihand 80">
                  <a:extLst>
                    <a:ext uri="{FF2B5EF4-FFF2-40B4-BE49-F238E27FC236}">
                      <a16:creationId xmlns:a16="http://schemas.microsoft.com/office/drawing/2014/main" id="{ACB49DB4-0F37-49A9-B3F4-11200F2104B8}"/>
                    </a:ext>
                  </a:extLst>
                </p:cNvPr>
                <p:cNvPicPr/>
                <p:nvPr/>
              </p:nvPicPr>
              <p:blipFill>
                <a:blip r:embed="rId43"/>
                <a:stretch>
                  <a:fillRect/>
                </a:stretch>
              </p:blipFill>
              <p:spPr>
                <a:xfrm>
                  <a:off x="9717644" y="1460716"/>
                  <a:ext cx="253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 name="Freihand 81">
                  <a:extLst>
                    <a:ext uri="{FF2B5EF4-FFF2-40B4-BE49-F238E27FC236}">
                      <a16:creationId xmlns:a16="http://schemas.microsoft.com/office/drawing/2014/main" id="{3969371F-0C97-4F5F-B52B-7C85F4DBCB13}"/>
                    </a:ext>
                  </a:extLst>
                </p14:cNvPr>
                <p14:cNvContentPartPr/>
                <p14:nvPr/>
              </p14:nvContentPartPr>
              <p14:xfrm>
                <a:off x="10049924" y="1465756"/>
                <a:ext cx="130680" cy="212040"/>
              </p14:xfrm>
            </p:contentPart>
          </mc:Choice>
          <mc:Fallback>
            <p:pic>
              <p:nvPicPr>
                <p:cNvPr id="82" name="Freihand 81">
                  <a:extLst>
                    <a:ext uri="{FF2B5EF4-FFF2-40B4-BE49-F238E27FC236}">
                      <a16:creationId xmlns:a16="http://schemas.microsoft.com/office/drawing/2014/main" id="{3969371F-0C97-4F5F-B52B-7C85F4DBCB13}"/>
                    </a:ext>
                  </a:extLst>
                </p:cNvPr>
                <p:cNvPicPr/>
                <p:nvPr/>
              </p:nvPicPr>
              <p:blipFill>
                <a:blip r:embed="rId45"/>
                <a:stretch>
                  <a:fillRect/>
                </a:stretch>
              </p:blipFill>
              <p:spPr>
                <a:xfrm>
                  <a:off x="10040924" y="1457116"/>
                  <a:ext cx="148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3" name="Freihand 82">
                  <a:extLst>
                    <a:ext uri="{FF2B5EF4-FFF2-40B4-BE49-F238E27FC236}">
                      <a16:creationId xmlns:a16="http://schemas.microsoft.com/office/drawing/2014/main" id="{FE6B4924-982C-4C1B-8921-9201C0C304EF}"/>
                    </a:ext>
                  </a:extLst>
                </p14:cNvPr>
                <p14:cNvContentPartPr/>
                <p14:nvPr/>
              </p14:nvContentPartPr>
              <p14:xfrm>
                <a:off x="10234964" y="1593196"/>
                <a:ext cx="226440" cy="78840"/>
              </p14:xfrm>
            </p:contentPart>
          </mc:Choice>
          <mc:Fallback>
            <p:pic>
              <p:nvPicPr>
                <p:cNvPr id="83" name="Freihand 82">
                  <a:extLst>
                    <a:ext uri="{FF2B5EF4-FFF2-40B4-BE49-F238E27FC236}">
                      <a16:creationId xmlns:a16="http://schemas.microsoft.com/office/drawing/2014/main" id="{FE6B4924-982C-4C1B-8921-9201C0C304EF}"/>
                    </a:ext>
                  </a:extLst>
                </p:cNvPr>
                <p:cNvPicPr/>
                <p:nvPr/>
              </p:nvPicPr>
              <p:blipFill>
                <a:blip r:embed="rId47"/>
                <a:stretch>
                  <a:fillRect/>
                </a:stretch>
              </p:blipFill>
              <p:spPr>
                <a:xfrm>
                  <a:off x="10225964" y="1584556"/>
                  <a:ext cx="244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4" name="Freihand 83">
                  <a:extLst>
                    <a:ext uri="{FF2B5EF4-FFF2-40B4-BE49-F238E27FC236}">
                      <a16:creationId xmlns:a16="http://schemas.microsoft.com/office/drawing/2014/main" id="{406CAC60-B89B-44A5-ADBB-871CCFCF73CE}"/>
                    </a:ext>
                  </a:extLst>
                </p14:cNvPr>
                <p14:cNvContentPartPr/>
                <p14:nvPr/>
              </p14:nvContentPartPr>
              <p14:xfrm>
                <a:off x="10435484" y="1452436"/>
                <a:ext cx="7920" cy="7200"/>
              </p14:xfrm>
            </p:contentPart>
          </mc:Choice>
          <mc:Fallback>
            <p:pic>
              <p:nvPicPr>
                <p:cNvPr id="84" name="Freihand 83">
                  <a:extLst>
                    <a:ext uri="{FF2B5EF4-FFF2-40B4-BE49-F238E27FC236}">
                      <a16:creationId xmlns:a16="http://schemas.microsoft.com/office/drawing/2014/main" id="{406CAC60-B89B-44A5-ADBB-871CCFCF73CE}"/>
                    </a:ext>
                  </a:extLst>
                </p:cNvPr>
                <p:cNvPicPr/>
                <p:nvPr/>
              </p:nvPicPr>
              <p:blipFill>
                <a:blip r:embed="rId49"/>
                <a:stretch>
                  <a:fillRect/>
                </a:stretch>
              </p:blipFill>
              <p:spPr>
                <a:xfrm>
                  <a:off x="10426844" y="1443436"/>
                  <a:ext cx="25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5" name="Freihand 84">
                  <a:extLst>
                    <a:ext uri="{FF2B5EF4-FFF2-40B4-BE49-F238E27FC236}">
                      <a16:creationId xmlns:a16="http://schemas.microsoft.com/office/drawing/2014/main" id="{AA3CD579-3E8D-493F-858E-1F422D4D1675}"/>
                    </a:ext>
                  </a:extLst>
                </p14:cNvPr>
                <p14:cNvContentPartPr/>
                <p14:nvPr/>
              </p14:nvContentPartPr>
              <p14:xfrm>
                <a:off x="8914844" y="934396"/>
                <a:ext cx="2139480" cy="929160"/>
              </p14:xfrm>
            </p:contentPart>
          </mc:Choice>
          <mc:Fallback>
            <p:pic>
              <p:nvPicPr>
                <p:cNvPr id="85" name="Freihand 84">
                  <a:extLst>
                    <a:ext uri="{FF2B5EF4-FFF2-40B4-BE49-F238E27FC236}">
                      <a16:creationId xmlns:a16="http://schemas.microsoft.com/office/drawing/2014/main" id="{AA3CD579-3E8D-493F-858E-1F422D4D1675}"/>
                    </a:ext>
                  </a:extLst>
                </p:cNvPr>
                <p:cNvPicPr/>
                <p:nvPr/>
              </p:nvPicPr>
              <p:blipFill>
                <a:blip r:embed="rId51"/>
                <a:stretch>
                  <a:fillRect/>
                </a:stretch>
              </p:blipFill>
              <p:spPr>
                <a:xfrm>
                  <a:off x="8906204" y="925396"/>
                  <a:ext cx="2157120" cy="946800"/>
                </a:xfrm>
                <a:prstGeom prst="rect">
                  <a:avLst/>
                </a:prstGeom>
              </p:spPr>
            </p:pic>
          </mc:Fallback>
        </mc:AlternateContent>
      </p:grpSp>
      <p:grpSp>
        <p:nvGrpSpPr>
          <p:cNvPr id="114" name="Gruppieren 113">
            <a:extLst>
              <a:ext uri="{FF2B5EF4-FFF2-40B4-BE49-F238E27FC236}">
                <a16:creationId xmlns:a16="http://schemas.microsoft.com/office/drawing/2014/main" id="{DB5B9B08-6B64-463F-A03C-5F25F582A0B8}"/>
              </a:ext>
            </a:extLst>
          </p:cNvPr>
          <p:cNvGrpSpPr/>
          <p:nvPr/>
        </p:nvGrpSpPr>
        <p:grpSpPr>
          <a:xfrm>
            <a:off x="9256484" y="1922956"/>
            <a:ext cx="2300400" cy="1407960"/>
            <a:chOff x="9256484" y="1922956"/>
            <a:chExt cx="2300400" cy="1407960"/>
          </a:xfrm>
        </p:grpSpPr>
        <mc:AlternateContent xmlns:mc="http://schemas.openxmlformats.org/markup-compatibility/2006">
          <mc:Choice xmlns:p14="http://schemas.microsoft.com/office/powerpoint/2010/main" Requires="p14">
            <p:contentPart p14:bwMode="auto" r:id="rId52">
              <p14:nvContentPartPr>
                <p14:cNvPr id="87" name="Freihand 86">
                  <a:extLst>
                    <a:ext uri="{FF2B5EF4-FFF2-40B4-BE49-F238E27FC236}">
                      <a16:creationId xmlns:a16="http://schemas.microsoft.com/office/drawing/2014/main" id="{83C04857-0DA4-4525-ABAE-38D4F76CB480}"/>
                    </a:ext>
                  </a:extLst>
                </p14:cNvPr>
                <p14:cNvContentPartPr/>
                <p14:nvPr/>
              </p14:nvContentPartPr>
              <p14:xfrm>
                <a:off x="9799004" y="2088556"/>
                <a:ext cx="13680" cy="217440"/>
              </p14:xfrm>
            </p:contentPart>
          </mc:Choice>
          <mc:Fallback>
            <p:pic>
              <p:nvPicPr>
                <p:cNvPr id="87" name="Freihand 86">
                  <a:extLst>
                    <a:ext uri="{FF2B5EF4-FFF2-40B4-BE49-F238E27FC236}">
                      <a16:creationId xmlns:a16="http://schemas.microsoft.com/office/drawing/2014/main" id="{83C04857-0DA4-4525-ABAE-38D4F76CB480}"/>
                    </a:ext>
                  </a:extLst>
                </p:cNvPr>
                <p:cNvPicPr/>
                <p:nvPr/>
              </p:nvPicPr>
              <p:blipFill>
                <a:blip r:embed="rId53"/>
                <a:stretch>
                  <a:fillRect/>
                </a:stretch>
              </p:blipFill>
              <p:spPr>
                <a:xfrm>
                  <a:off x="9790004" y="2079556"/>
                  <a:ext cx="31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8" name="Freihand 87">
                  <a:extLst>
                    <a:ext uri="{FF2B5EF4-FFF2-40B4-BE49-F238E27FC236}">
                      <a16:creationId xmlns:a16="http://schemas.microsoft.com/office/drawing/2014/main" id="{C74B2BAD-346C-41A4-854C-32359F5060BD}"/>
                    </a:ext>
                  </a:extLst>
                </p14:cNvPr>
                <p14:cNvContentPartPr/>
                <p14:nvPr/>
              </p14:nvContentPartPr>
              <p14:xfrm>
                <a:off x="9667604" y="1922956"/>
                <a:ext cx="244800" cy="226440"/>
              </p14:xfrm>
            </p:contentPart>
          </mc:Choice>
          <mc:Fallback>
            <p:pic>
              <p:nvPicPr>
                <p:cNvPr id="88" name="Freihand 87">
                  <a:extLst>
                    <a:ext uri="{FF2B5EF4-FFF2-40B4-BE49-F238E27FC236}">
                      <a16:creationId xmlns:a16="http://schemas.microsoft.com/office/drawing/2014/main" id="{C74B2BAD-346C-41A4-854C-32359F5060BD}"/>
                    </a:ext>
                  </a:extLst>
                </p:cNvPr>
                <p:cNvPicPr/>
                <p:nvPr/>
              </p:nvPicPr>
              <p:blipFill>
                <a:blip r:embed="rId55"/>
                <a:stretch>
                  <a:fillRect/>
                </a:stretch>
              </p:blipFill>
              <p:spPr>
                <a:xfrm>
                  <a:off x="9658604" y="1913956"/>
                  <a:ext cx="262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0" name="Freihand 89">
                  <a:extLst>
                    <a:ext uri="{FF2B5EF4-FFF2-40B4-BE49-F238E27FC236}">
                      <a16:creationId xmlns:a16="http://schemas.microsoft.com/office/drawing/2014/main" id="{0CEA58B1-0DC7-4A8C-8870-3556469833B9}"/>
                    </a:ext>
                  </a:extLst>
                </p14:cNvPr>
                <p14:cNvContentPartPr/>
                <p14:nvPr/>
              </p14:nvContentPartPr>
              <p14:xfrm>
                <a:off x="9256484" y="2359636"/>
                <a:ext cx="158760" cy="312840"/>
              </p14:xfrm>
            </p:contentPart>
          </mc:Choice>
          <mc:Fallback>
            <p:pic>
              <p:nvPicPr>
                <p:cNvPr id="90" name="Freihand 89">
                  <a:extLst>
                    <a:ext uri="{FF2B5EF4-FFF2-40B4-BE49-F238E27FC236}">
                      <a16:creationId xmlns:a16="http://schemas.microsoft.com/office/drawing/2014/main" id="{0CEA58B1-0DC7-4A8C-8870-3556469833B9}"/>
                    </a:ext>
                  </a:extLst>
                </p:cNvPr>
                <p:cNvPicPr/>
                <p:nvPr/>
              </p:nvPicPr>
              <p:blipFill>
                <a:blip r:embed="rId57"/>
                <a:stretch>
                  <a:fillRect/>
                </a:stretch>
              </p:blipFill>
              <p:spPr>
                <a:xfrm>
                  <a:off x="9247844" y="2350996"/>
                  <a:ext cx="1764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1" name="Freihand 90">
                  <a:extLst>
                    <a:ext uri="{FF2B5EF4-FFF2-40B4-BE49-F238E27FC236}">
                      <a16:creationId xmlns:a16="http://schemas.microsoft.com/office/drawing/2014/main" id="{2DC8436E-0916-440B-B6E4-1CA52B19DD60}"/>
                    </a:ext>
                  </a:extLst>
                </p14:cNvPr>
                <p14:cNvContentPartPr/>
                <p14:nvPr/>
              </p14:nvContentPartPr>
              <p14:xfrm>
                <a:off x="9389684" y="2361436"/>
                <a:ext cx="557280" cy="295560"/>
              </p14:xfrm>
            </p:contentPart>
          </mc:Choice>
          <mc:Fallback>
            <p:pic>
              <p:nvPicPr>
                <p:cNvPr id="91" name="Freihand 90">
                  <a:extLst>
                    <a:ext uri="{FF2B5EF4-FFF2-40B4-BE49-F238E27FC236}">
                      <a16:creationId xmlns:a16="http://schemas.microsoft.com/office/drawing/2014/main" id="{2DC8436E-0916-440B-B6E4-1CA52B19DD60}"/>
                    </a:ext>
                  </a:extLst>
                </p:cNvPr>
                <p:cNvPicPr/>
                <p:nvPr/>
              </p:nvPicPr>
              <p:blipFill>
                <a:blip r:embed="rId59"/>
                <a:stretch>
                  <a:fillRect/>
                </a:stretch>
              </p:blipFill>
              <p:spPr>
                <a:xfrm>
                  <a:off x="9380684" y="2352796"/>
                  <a:ext cx="5749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2" name="Freihand 91">
                  <a:extLst>
                    <a:ext uri="{FF2B5EF4-FFF2-40B4-BE49-F238E27FC236}">
                      <a16:creationId xmlns:a16="http://schemas.microsoft.com/office/drawing/2014/main" id="{21880F93-4101-41AD-A053-31447D8BA2E9}"/>
                    </a:ext>
                  </a:extLst>
                </p14:cNvPr>
                <p14:cNvContentPartPr/>
                <p14:nvPr/>
              </p14:nvContentPartPr>
              <p14:xfrm>
                <a:off x="9911324" y="2468356"/>
                <a:ext cx="259200" cy="95760"/>
              </p14:xfrm>
            </p:contentPart>
          </mc:Choice>
          <mc:Fallback>
            <p:pic>
              <p:nvPicPr>
                <p:cNvPr id="92" name="Freihand 91">
                  <a:extLst>
                    <a:ext uri="{FF2B5EF4-FFF2-40B4-BE49-F238E27FC236}">
                      <a16:creationId xmlns:a16="http://schemas.microsoft.com/office/drawing/2014/main" id="{21880F93-4101-41AD-A053-31447D8BA2E9}"/>
                    </a:ext>
                  </a:extLst>
                </p:cNvPr>
                <p:cNvPicPr/>
                <p:nvPr/>
              </p:nvPicPr>
              <p:blipFill>
                <a:blip r:embed="rId61"/>
                <a:stretch>
                  <a:fillRect/>
                </a:stretch>
              </p:blipFill>
              <p:spPr>
                <a:xfrm>
                  <a:off x="9902324" y="2459356"/>
                  <a:ext cx="276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3" name="Freihand 92">
                  <a:extLst>
                    <a:ext uri="{FF2B5EF4-FFF2-40B4-BE49-F238E27FC236}">
                      <a16:creationId xmlns:a16="http://schemas.microsoft.com/office/drawing/2014/main" id="{4C4EDF26-764A-4CB8-9422-24385AB7831B}"/>
                    </a:ext>
                  </a:extLst>
                </p14:cNvPr>
                <p14:cNvContentPartPr/>
                <p14:nvPr/>
              </p14:nvContentPartPr>
              <p14:xfrm>
                <a:off x="10137764" y="2440276"/>
                <a:ext cx="129960" cy="140760"/>
              </p14:xfrm>
            </p:contentPart>
          </mc:Choice>
          <mc:Fallback>
            <p:pic>
              <p:nvPicPr>
                <p:cNvPr id="93" name="Freihand 92">
                  <a:extLst>
                    <a:ext uri="{FF2B5EF4-FFF2-40B4-BE49-F238E27FC236}">
                      <a16:creationId xmlns:a16="http://schemas.microsoft.com/office/drawing/2014/main" id="{4C4EDF26-764A-4CB8-9422-24385AB7831B}"/>
                    </a:ext>
                  </a:extLst>
                </p:cNvPr>
                <p:cNvPicPr/>
                <p:nvPr/>
              </p:nvPicPr>
              <p:blipFill>
                <a:blip r:embed="rId63"/>
                <a:stretch>
                  <a:fillRect/>
                </a:stretch>
              </p:blipFill>
              <p:spPr>
                <a:xfrm>
                  <a:off x="10128764" y="2431636"/>
                  <a:ext cx="147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4" name="Freihand 93">
                  <a:extLst>
                    <a:ext uri="{FF2B5EF4-FFF2-40B4-BE49-F238E27FC236}">
                      <a16:creationId xmlns:a16="http://schemas.microsoft.com/office/drawing/2014/main" id="{DCBFC2F5-E2C0-460D-8CE4-5D588529D031}"/>
                    </a:ext>
                  </a:extLst>
                </p14:cNvPr>
                <p14:cNvContentPartPr/>
                <p14:nvPr/>
              </p14:nvContentPartPr>
              <p14:xfrm>
                <a:off x="10274204" y="2323276"/>
                <a:ext cx="289080" cy="217800"/>
              </p14:xfrm>
            </p:contentPart>
          </mc:Choice>
          <mc:Fallback>
            <p:pic>
              <p:nvPicPr>
                <p:cNvPr id="94" name="Freihand 93">
                  <a:extLst>
                    <a:ext uri="{FF2B5EF4-FFF2-40B4-BE49-F238E27FC236}">
                      <a16:creationId xmlns:a16="http://schemas.microsoft.com/office/drawing/2014/main" id="{DCBFC2F5-E2C0-460D-8CE4-5D588529D031}"/>
                    </a:ext>
                  </a:extLst>
                </p:cNvPr>
                <p:cNvPicPr/>
                <p:nvPr/>
              </p:nvPicPr>
              <p:blipFill>
                <a:blip r:embed="rId65"/>
                <a:stretch>
                  <a:fillRect/>
                </a:stretch>
              </p:blipFill>
              <p:spPr>
                <a:xfrm>
                  <a:off x="10265564" y="2314636"/>
                  <a:ext cx="3067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5" name="Freihand 94">
                  <a:extLst>
                    <a:ext uri="{FF2B5EF4-FFF2-40B4-BE49-F238E27FC236}">
                      <a16:creationId xmlns:a16="http://schemas.microsoft.com/office/drawing/2014/main" id="{CB1DA4BD-9ECE-442E-A405-198C319D6720}"/>
                    </a:ext>
                  </a:extLst>
                </p14:cNvPr>
                <p14:cNvContentPartPr/>
                <p14:nvPr/>
              </p14:nvContentPartPr>
              <p14:xfrm>
                <a:off x="10802684" y="2230036"/>
                <a:ext cx="415800" cy="383760"/>
              </p14:xfrm>
            </p:contentPart>
          </mc:Choice>
          <mc:Fallback>
            <p:pic>
              <p:nvPicPr>
                <p:cNvPr id="95" name="Freihand 94">
                  <a:extLst>
                    <a:ext uri="{FF2B5EF4-FFF2-40B4-BE49-F238E27FC236}">
                      <a16:creationId xmlns:a16="http://schemas.microsoft.com/office/drawing/2014/main" id="{CB1DA4BD-9ECE-442E-A405-198C319D6720}"/>
                    </a:ext>
                  </a:extLst>
                </p:cNvPr>
                <p:cNvPicPr/>
                <p:nvPr/>
              </p:nvPicPr>
              <p:blipFill>
                <a:blip r:embed="rId67"/>
                <a:stretch>
                  <a:fillRect/>
                </a:stretch>
              </p:blipFill>
              <p:spPr>
                <a:xfrm>
                  <a:off x="10793684" y="2221036"/>
                  <a:ext cx="43344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6" name="Freihand 95">
                  <a:extLst>
                    <a:ext uri="{FF2B5EF4-FFF2-40B4-BE49-F238E27FC236}">
                      <a16:creationId xmlns:a16="http://schemas.microsoft.com/office/drawing/2014/main" id="{39465F25-2F66-43EB-854D-78B453F3B912}"/>
                    </a:ext>
                  </a:extLst>
                </p14:cNvPr>
                <p14:cNvContentPartPr/>
                <p14:nvPr/>
              </p14:nvContentPartPr>
              <p14:xfrm>
                <a:off x="11019764" y="2240836"/>
                <a:ext cx="139680" cy="8640"/>
              </p14:xfrm>
            </p:contentPart>
          </mc:Choice>
          <mc:Fallback>
            <p:pic>
              <p:nvPicPr>
                <p:cNvPr id="96" name="Freihand 95">
                  <a:extLst>
                    <a:ext uri="{FF2B5EF4-FFF2-40B4-BE49-F238E27FC236}">
                      <a16:creationId xmlns:a16="http://schemas.microsoft.com/office/drawing/2014/main" id="{39465F25-2F66-43EB-854D-78B453F3B912}"/>
                    </a:ext>
                  </a:extLst>
                </p:cNvPr>
                <p:cNvPicPr/>
                <p:nvPr/>
              </p:nvPicPr>
              <p:blipFill>
                <a:blip r:embed="rId69"/>
                <a:stretch>
                  <a:fillRect/>
                </a:stretch>
              </p:blipFill>
              <p:spPr>
                <a:xfrm>
                  <a:off x="11010764" y="2231836"/>
                  <a:ext cx="157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7" name="Freihand 96">
                  <a:extLst>
                    <a:ext uri="{FF2B5EF4-FFF2-40B4-BE49-F238E27FC236}">
                      <a16:creationId xmlns:a16="http://schemas.microsoft.com/office/drawing/2014/main" id="{FE417B9B-8730-483D-AD75-1DE10DB6A022}"/>
                    </a:ext>
                  </a:extLst>
                </p14:cNvPr>
                <p14:cNvContentPartPr/>
                <p14:nvPr/>
              </p14:nvContentPartPr>
              <p14:xfrm>
                <a:off x="9306524" y="2826196"/>
                <a:ext cx="176400" cy="162360"/>
              </p14:xfrm>
            </p:contentPart>
          </mc:Choice>
          <mc:Fallback>
            <p:pic>
              <p:nvPicPr>
                <p:cNvPr id="97" name="Freihand 96">
                  <a:extLst>
                    <a:ext uri="{FF2B5EF4-FFF2-40B4-BE49-F238E27FC236}">
                      <a16:creationId xmlns:a16="http://schemas.microsoft.com/office/drawing/2014/main" id="{FE417B9B-8730-483D-AD75-1DE10DB6A022}"/>
                    </a:ext>
                  </a:extLst>
                </p:cNvPr>
                <p:cNvPicPr/>
                <p:nvPr/>
              </p:nvPicPr>
              <p:blipFill>
                <a:blip r:embed="rId71"/>
                <a:stretch>
                  <a:fillRect/>
                </a:stretch>
              </p:blipFill>
              <p:spPr>
                <a:xfrm>
                  <a:off x="9297884" y="2817196"/>
                  <a:ext cx="194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8" name="Freihand 97">
                  <a:extLst>
                    <a:ext uri="{FF2B5EF4-FFF2-40B4-BE49-F238E27FC236}">
                      <a16:creationId xmlns:a16="http://schemas.microsoft.com/office/drawing/2014/main" id="{DC50B35E-EB11-4648-8446-A8DEEBEB4E58}"/>
                    </a:ext>
                  </a:extLst>
                </p14:cNvPr>
                <p14:cNvContentPartPr/>
                <p14:nvPr/>
              </p14:nvContentPartPr>
              <p14:xfrm>
                <a:off x="9554924" y="2780116"/>
                <a:ext cx="95760" cy="190080"/>
              </p14:xfrm>
            </p:contentPart>
          </mc:Choice>
          <mc:Fallback>
            <p:pic>
              <p:nvPicPr>
                <p:cNvPr id="98" name="Freihand 97">
                  <a:extLst>
                    <a:ext uri="{FF2B5EF4-FFF2-40B4-BE49-F238E27FC236}">
                      <a16:creationId xmlns:a16="http://schemas.microsoft.com/office/drawing/2014/main" id="{DC50B35E-EB11-4648-8446-A8DEEBEB4E58}"/>
                    </a:ext>
                  </a:extLst>
                </p:cNvPr>
                <p:cNvPicPr/>
                <p:nvPr/>
              </p:nvPicPr>
              <p:blipFill>
                <a:blip r:embed="rId73"/>
                <a:stretch>
                  <a:fillRect/>
                </a:stretch>
              </p:blipFill>
              <p:spPr>
                <a:xfrm>
                  <a:off x="9545924" y="2771476"/>
                  <a:ext cx="113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0" name="Freihand 99">
                  <a:extLst>
                    <a:ext uri="{FF2B5EF4-FFF2-40B4-BE49-F238E27FC236}">
                      <a16:creationId xmlns:a16="http://schemas.microsoft.com/office/drawing/2014/main" id="{A04A26F5-81AE-465D-9A12-A4B1DB261209}"/>
                    </a:ext>
                  </a:extLst>
                </p14:cNvPr>
                <p14:cNvContentPartPr/>
                <p14:nvPr/>
              </p14:nvContentPartPr>
              <p14:xfrm>
                <a:off x="9716924" y="2836636"/>
                <a:ext cx="331920" cy="140040"/>
              </p14:xfrm>
            </p:contentPart>
          </mc:Choice>
          <mc:Fallback>
            <p:pic>
              <p:nvPicPr>
                <p:cNvPr id="100" name="Freihand 99">
                  <a:extLst>
                    <a:ext uri="{FF2B5EF4-FFF2-40B4-BE49-F238E27FC236}">
                      <a16:creationId xmlns:a16="http://schemas.microsoft.com/office/drawing/2014/main" id="{A04A26F5-81AE-465D-9A12-A4B1DB261209}"/>
                    </a:ext>
                  </a:extLst>
                </p:cNvPr>
                <p:cNvPicPr/>
                <p:nvPr/>
              </p:nvPicPr>
              <p:blipFill>
                <a:blip r:embed="rId75"/>
                <a:stretch>
                  <a:fillRect/>
                </a:stretch>
              </p:blipFill>
              <p:spPr>
                <a:xfrm>
                  <a:off x="9707924" y="2827636"/>
                  <a:ext cx="349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1" name="Freihand 100">
                  <a:extLst>
                    <a:ext uri="{FF2B5EF4-FFF2-40B4-BE49-F238E27FC236}">
                      <a16:creationId xmlns:a16="http://schemas.microsoft.com/office/drawing/2014/main" id="{4D59DF5E-B0F1-47C0-872E-047C5547BF2C}"/>
                    </a:ext>
                  </a:extLst>
                </p14:cNvPr>
                <p14:cNvContentPartPr/>
                <p14:nvPr/>
              </p14:nvContentPartPr>
              <p14:xfrm>
                <a:off x="10083764" y="2840956"/>
                <a:ext cx="182880" cy="118800"/>
              </p14:xfrm>
            </p:contentPart>
          </mc:Choice>
          <mc:Fallback>
            <p:pic>
              <p:nvPicPr>
                <p:cNvPr id="101" name="Freihand 100">
                  <a:extLst>
                    <a:ext uri="{FF2B5EF4-FFF2-40B4-BE49-F238E27FC236}">
                      <a16:creationId xmlns:a16="http://schemas.microsoft.com/office/drawing/2014/main" id="{4D59DF5E-B0F1-47C0-872E-047C5547BF2C}"/>
                    </a:ext>
                  </a:extLst>
                </p:cNvPr>
                <p:cNvPicPr/>
                <p:nvPr/>
              </p:nvPicPr>
              <p:blipFill>
                <a:blip r:embed="rId77"/>
                <a:stretch>
                  <a:fillRect/>
                </a:stretch>
              </p:blipFill>
              <p:spPr>
                <a:xfrm>
                  <a:off x="10075124" y="2831956"/>
                  <a:ext cx="200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2" name="Freihand 101">
                  <a:extLst>
                    <a:ext uri="{FF2B5EF4-FFF2-40B4-BE49-F238E27FC236}">
                      <a16:creationId xmlns:a16="http://schemas.microsoft.com/office/drawing/2014/main" id="{9DFD8C51-4F23-4A5A-800D-7FC6D517D1DE}"/>
                    </a:ext>
                  </a:extLst>
                </p14:cNvPr>
                <p14:cNvContentPartPr/>
                <p14:nvPr/>
              </p14:nvContentPartPr>
              <p14:xfrm>
                <a:off x="10255484" y="2795956"/>
                <a:ext cx="69840" cy="26640"/>
              </p14:xfrm>
            </p:contentPart>
          </mc:Choice>
          <mc:Fallback>
            <p:pic>
              <p:nvPicPr>
                <p:cNvPr id="102" name="Freihand 101">
                  <a:extLst>
                    <a:ext uri="{FF2B5EF4-FFF2-40B4-BE49-F238E27FC236}">
                      <a16:creationId xmlns:a16="http://schemas.microsoft.com/office/drawing/2014/main" id="{9DFD8C51-4F23-4A5A-800D-7FC6D517D1DE}"/>
                    </a:ext>
                  </a:extLst>
                </p:cNvPr>
                <p:cNvPicPr/>
                <p:nvPr/>
              </p:nvPicPr>
              <p:blipFill>
                <a:blip r:embed="rId79"/>
                <a:stretch>
                  <a:fillRect/>
                </a:stretch>
              </p:blipFill>
              <p:spPr>
                <a:xfrm>
                  <a:off x="10246844" y="2786956"/>
                  <a:ext cx="87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3" name="Freihand 102">
                  <a:extLst>
                    <a:ext uri="{FF2B5EF4-FFF2-40B4-BE49-F238E27FC236}">
                      <a16:creationId xmlns:a16="http://schemas.microsoft.com/office/drawing/2014/main" id="{8D2DCFDA-1C78-424B-827F-0D9DF7056E09}"/>
                    </a:ext>
                  </a:extLst>
                </p14:cNvPr>
                <p14:cNvContentPartPr/>
                <p14:nvPr/>
              </p14:nvContentPartPr>
              <p14:xfrm>
                <a:off x="10312004" y="2788036"/>
                <a:ext cx="395280" cy="135720"/>
              </p14:xfrm>
            </p:contentPart>
          </mc:Choice>
          <mc:Fallback>
            <p:pic>
              <p:nvPicPr>
                <p:cNvPr id="103" name="Freihand 102">
                  <a:extLst>
                    <a:ext uri="{FF2B5EF4-FFF2-40B4-BE49-F238E27FC236}">
                      <a16:creationId xmlns:a16="http://schemas.microsoft.com/office/drawing/2014/main" id="{8D2DCFDA-1C78-424B-827F-0D9DF7056E09}"/>
                    </a:ext>
                  </a:extLst>
                </p:cNvPr>
                <p:cNvPicPr/>
                <p:nvPr/>
              </p:nvPicPr>
              <p:blipFill>
                <a:blip r:embed="rId81"/>
                <a:stretch>
                  <a:fillRect/>
                </a:stretch>
              </p:blipFill>
              <p:spPr>
                <a:xfrm>
                  <a:off x="10303364" y="2779396"/>
                  <a:ext cx="412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5" name="Freihand 104">
                  <a:extLst>
                    <a:ext uri="{FF2B5EF4-FFF2-40B4-BE49-F238E27FC236}">
                      <a16:creationId xmlns:a16="http://schemas.microsoft.com/office/drawing/2014/main" id="{2A6463F4-8BD8-4DFE-9912-5A37A1F08AEC}"/>
                    </a:ext>
                  </a:extLst>
                </p14:cNvPr>
                <p14:cNvContentPartPr/>
                <p14:nvPr/>
              </p14:nvContentPartPr>
              <p14:xfrm>
                <a:off x="10690724" y="2724676"/>
                <a:ext cx="393480" cy="129240"/>
              </p14:xfrm>
            </p:contentPart>
          </mc:Choice>
          <mc:Fallback>
            <p:pic>
              <p:nvPicPr>
                <p:cNvPr id="105" name="Freihand 104">
                  <a:extLst>
                    <a:ext uri="{FF2B5EF4-FFF2-40B4-BE49-F238E27FC236}">
                      <a16:creationId xmlns:a16="http://schemas.microsoft.com/office/drawing/2014/main" id="{2A6463F4-8BD8-4DFE-9912-5A37A1F08AEC}"/>
                    </a:ext>
                  </a:extLst>
                </p:cNvPr>
                <p:cNvPicPr/>
                <p:nvPr/>
              </p:nvPicPr>
              <p:blipFill>
                <a:blip r:embed="rId83"/>
                <a:stretch>
                  <a:fillRect/>
                </a:stretch>
              </p:blipFill>
              <p:spPr>
                <a:xfrm>
                  <a:off x="10681724" y="2716036"/>
                  <a:ext cx="41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6" name="Freihand 105">
                  <a:extLst>
                    <a:ext uri="{FF2B5EF4-FFF2-40B4-BE49-F238E27FC236}">
                      <a16:creationId xmlns:a16="http://schemas.microsoft.com/office/drawing/2014/main" id="{07A28262-39CC-4242-948A-D8322EFFCE0B}"/>
                    </a:ext>
                  </a:extLst>
                </p14:cNvPr>
                <p14:cNvContentPartPr/>
                <p14:nvPr/>
              </p14:nvContentPartPr>
              <p14:xfrm>
                <a:off x="11004644" y="2636116"/>
                <a:ext cx="30240" cy="49320"/>
              </p14:xfrm>
            </p:contentPart>
          </mc:Choice>
          <mc:Fallback>
            <p:pic>
              <p:nvPicPr>
                <p:cNvPr id="106" name="Freihand 105">
                  <a:extLst>
                    <a:ext uri="{FF2B5EF4-FFF2-40B4-BE49-F238E27FC236}">
                      <a16:creationId xmlns:a16="http://schemas.microsoft.com/office/drawing/2014/main" id="{07A28262-39CC-4242-948A-D8322EFFCE0B}"/>
                    </a:ext>
                  </a:extLst>
                </p:cNvPr>
                <p:cNvPicPr/>
                <p:nvPr/>
              </p:nvPicPr>
              <p:blipFill>
                <a:blip r:embed="rId85"/>
                <a:stretch>
                  <a:fillRect/>
                </a:stretch>
              </p:blipFill>
              <p:spPr>
                <a:xfrm>
                  <a:off x="10996004" y="2627116"/>
                  <a:ext cx="47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7" name="Freihand 106">
                  <a:extLst>
                    <a:ext uri="{FF2B5EF4-FFF2-40B4-BE49-F238E27FC236}">
                      <a16:creationId xmlns:a16="http://schemas.microsoft.com/office/drawing/2014/main" id="{1BA27662-0ED2-4CED-B504-CCFA859BB4D0}"/>
                    </a:ext>
                  </a:extLst>
                </p14:cNvPr>
                <p14:cNvContentPartPr/>
                <p14:nvPr/>
              </p14:nvContentPartPr>
              <p14:xfrm>
                <a:off x="9865244" y="3218596"/>
                <a:ext cx="283320" cy="112320"/>
              </p14:xfrm>
            </p:contentPart>
          </mc:Choice>
          <mc:Fallback>
            <p:pic>
              <p:nvPicPr>
                <p:cNvPr id="107" name="Freihand 106">
                  <a:extLst>
                    <a:ext uri="{FF2B5EF4-FFF2-40B4-BE49-F238E27FC236}">
                      <a16:creationId xmlns:a16="http://schemas.microsoft.com/office/drawing/2014/main" id="{1BA27662-0ED2-4CED-B504-CCFA859BB4D0}"/>
                    </a:ext>
                  </a:extLst>
                </p:cNvPr>
                <p:cNvPicPr/>
                <p:nvPr/>
              </p:nvPicPr>
              <p:blipFill>
                <a:blip r:embed="rId87"/>
                <a:stretch>
                  <a:fillRect/>
                </a:stretch>
              </p:blipFill>
              <p:spPr>
                <a:xfrm>
                  <a:off x="9856604" y="3209596"/>
                  <a:ext cx="300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8" name="Freihand 107">
                  <a:extLst>
                    <a:ext uri="{FF2B5EF4-FFF2-40B4-BE49-F238E27FC236}">
                      <a16:creationId xmlns:a16="http://schemas.microsoft.com/office/drawing/2014/main" id="{B223A8F9-9857-4407-AECC-97EB77AC9738}"/>
                    </a:ext>
                  </a:extLst>
                </p14:cNvPr>
                <p14:cNvContentPartPr/>
                <p14:nvPr/>
              </p14:nvContentPartPr>
              <p14:xfrm>
                <a:off x="10112564" y="3045076"/>
                <a:ext cx="343800" cy="225360"/>
              </p14:xfrm>
            </p:contentPart>
          </mc:Choice>
          <mc:Fallback>
            <p:pic>
              <p:nvPicPr>
                <p:cNvPr id="108" name="Freihand 107">
                  <a:extLst>
                    <a:ext uri="{FF2B5EF4-FFF2-40B4-BE49-F238E27FC236}">
                      <a16:creationId xmlns:a16="http://schemas.microsoft.com/office/drawing/2014/main" id="{B223A8F9-9857-4407-AECC-97EB77AC9738}"/>
                    </a:ext>
                  </a:extLst>
                </p:cNvPr>
                <p:cNvPicPr/>
                <p:nvPr/>
              </p:nvPicPr>
              <p:blipFill>
                <a:blip r:embed="rId89"/>
                <a:stretch>
                  <a:fillRect/>
                </a:stretch>
              </p:blipFill>
              <p:spPr>
                <a:xfrm>
                  <a:off x="10103924" y="3036436"/>
                  <a:ext cx="361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9" name="Freihand 108">
                  <a:extLst>
                    <a:ext uri="{FF2B5EF4-FFF2-40B4-BE49-F238E27FC236}">
                      <a16:creationId xmlns:a16="http://schemas.microsoft.com/office/drawing/2014/main" id="{D82B8EB6-CB02-4726-A507-7BAF5B87327D}"/>
                    </a:ext>
                  </a:extLst>
                </p14:cNvPr>
                <p14:cNvContentPartPr/>
                <p14:nvPr/>
              </p14:nvContentPartPr>
              <p14:xfrm>
                <a:off x="10296884" y="3034276"/>
                <a:ext cx="316800" cy="34920"/>
              </p14:xfrm>
            </p:contentPart>
          </mc:Choice>
          <mc:Fallback>
            <p:pic>
              <p:nvPicPr>
                <p:cNvPr id="109" name="Freihand 108">
                  <a:extLst>
                    <a:ext uri="{FF2B5EF4-FFF2-40B4-BE49-F238E27FC236}">
                      <a16:creationId xmlns:a16="http://schemas.microsoft.com/office/drawing/2014/main" id="{D82B8EB6-CB02-4726-A507-7BAF5B87327D}"/>
                    </a:ext>
                  </a:extLst>
                </p:cNvPr>
                <p:cNvPicPr/>
                <p:nvPr/>
              </p:nvPicPr>
              <p:blipFill>
                <a:blip r:embed="rId91"/>
                <a:stretch>
                  <a:fillRect/>
                </a:stretch>
              </p:blipFill>
              <p:spPr>
                <a:xfrm>
                  <a:off x="10287884" y="3025636"/>
                  <a:ext cx="334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0" name="Freihand 109">
                  <a:extLst>
                    <a:ext uri="{FF2B5EF4-FFF2-40B4-BE49-F238E27FC236}">
                      <a16:creationId xmlns:a16="http://schemas.microsoft.com/office/drawing/2014/main" id="{0E64E99E-B17A-4AA7-8769-BB100E303ED5}"/>
                    </a:ext>
                  </a:extLst>
                </p14:cNvPr>
                <p14:cNvContentPartPr/>
                <p14:nvPr/>
              </p14:nvContentPartPr>
              <p14:xfrm>
                <a:off x="10575164" y="3006556"/>
                <a:ext cx="148680" cy="209160"/>
              </p14:xfrm>
            </p:contentPart>
          </mc:Choice>
          <mc:Fallback>
            <p:pic>
              <p:nvPicPr>
                <p:cNvPr id="110" name="Freihand 109">
                  <a:extLst>
                    <a:ext uri="{FF2B5EF4-FFF2-40B4-BE49-F238E27FC236}">
                      <a16:creationId xmlns:a16="http://schemas.microsoft.com/office/drawing/2014/main" id="{0E64E99E-B17A-4AA7-8769-BB100E303ED5}"/>
                    </a:ext>
                  </a:extLst>
                </p:cNvPr>
                <p:cNvPicPr/>
                <p:nvPr/>
              </p:nvPicPr>
              <p:blipFill>
                <a:blip r:embed="rId93"/>
                <a:stretch>
                  <a:fillRect/>
                </a:stretch>
              </p:blipFill>
              <p:spPr>
                <a:xfrm>
                  <a:off x="10566164" y="2997556"/>
                  <a:ext cx="166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1" name="Freihand 110">
                  <a:extLst>
                    <a:ext uri="{FF2B5EF4-FFF2-40B4-BE49-F238E27FC236}">
                      <a16:creationId xmlns:a16="http://schemas.microsoft.com/office/drawing/2014/main" id="{539F8473-FA6F-43A2-BAEB-E87E50066E46}"/>
                    </a:ext>
                  </a:extLst>
                </p14:cNvPr>
                <p14:cNvContentPartPr/>
                <p14:nvPr/>
              </p14:nvContentPartPr>
              <p14:xfrm>
                <a:off x="10733204" y="3110236"/>
                <a:ext cx="190080" cy="139320"/>
              </p14:xfrm>
            </p:contentPart>
          </mc:Choice>
          <mc:Fallback>
            <p:pic>
              <p:nvPicPr>
                <p:cNvPr id="111" name="Freihand 110">
                  <a:extLst>
                    <a:ext uri="{FF2B5EF4-FFF2-40B4-BE49-F238E27FC236}">
                      <a16:creationId xmlns:a16="http://schemas.microsoft.com/office/drawing/2014/main" id="{539F8473-FA6F-43A2-BAEB-E87E50066E46}"/>
                    </a:ext>
                  </a:extLst>
                </p:cNvPr>
                <p:cNvPicPr/>
                <p:nvPr/>
              </p:nvPicPr>
              <p:blipFill>
                <a:blip r:embed="rId95"/>
                <a:stretch>
                  <a:fillRect/>
                </a:stretch>
              </p:blipFill>
              <p:spPr>
                <a:xfrm>
                  <a:off x="10724204" y="3101236"/>
                  <a:ext cx="207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2" name="Freihand 111">
                  <a:extLst>
                    <a:ext uri="{FF2B5EF4-FFF2-40B4-BE49-F238E27FC236}">
                      <a16:creationId xmlns:a16="http://schemas.microsoft.com/office/drawing/2014/main" id="{0F688CCB-2F95-48CE-9761-96CBE5550D1A}"/>
                    </a:ext>
                  </a:extLst>
                </p14:cNvPr>
                <p14:cNvContentPartPr/>
                <p14:nvPr/>
              </p14:nvContentPartPr>
              <p14:xfrm>
                <a:off x="10920044" y="2910076"/>
                <a:ext cx="19080" cy="47880"/>
              </p14:xfrm>
            </p:contentPart>
          </mc:Choice>
          <mc:Fallback>
            <p:pic>
              <p:nvPicPr>
                <p:cNvPr id="112" name="Freihand 111">
                  <a:extLst>
                    <a:ext uri="{FF2B5EF4-FFF2-40B4-BE49-F238E27FC236}">
                      <a16:creationId xmlns:a16="http://schemas.microsoft.com/office/drawing/2014/main" id="{0F688CCB-2F95-48CE-9761-96CBE5550D1A}"/>
                    </a:ext>
                  </a:extLst>
                </p:cNvPr>
                <p:cNvPicPr/>
                <p:nvPr/>
              </p:nvPicPr>
              <p:blipFill>
                <a:blip r:embed="rId97"/>
                <a:stretch>
                  <a:fillRect/>
                </a:stretch>
              </p:blipFill>
              <p:spPr>
                <a:xfrm>
                  <a:off x="10911404" y="2901076"/>
                  <a:ext cx="36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3" name="Freihand 112">
                  <a:extLst>
                    <a:ext uri="{FF2B5EF4-FFF2-40B4-BE49-F238E27FC236}">
                      <a16:creationId xmlns:a16="http://schemas.microsoft.com/office/drawing/2014/main" id="{1556E30E-44E8-4096-A6A3-56544F9A83A8}"/>
                    </a:ext>
                  </a:extLst>
                </p14:cNvPr>
                <p14:cNvContentPartPr/>
                <p14:nvPr/>
              </p14:nvContentPartPr>
              <p14:xfrm>
                <a:off x="10997084" y="2979556"/>
                <a:ext cx="559800" cy="221400"/>
              </p14:xfrm>
            </p:contentPart>
          </mc:Choice>
          <mc:Fallback>
            <p:pic>
              <p:nvPicPr>
                <p:cNvPr id="113" name="Freihand 112">
                  <a:extLst>
                    <a:ext uri="{FF2B5EF4-FFF2-40B4-BE49-F238E27FC236}">
                      <a16:creationId xmlns:a16="http://schemas.microsoft.com/office/drawing/2014/main" id="{1556E30E-44E8-4096-A6A3-56544F9A83A8}"/>
                    </a:ext>
                  </a:extLst>
                </p:cNvPr>
                <p:cNvPicPr/>
                <p:nvPr/>
              </p:nvPicPr>
              <p:blipFill>
                <a:blip r:embed="rId99"/>
                <a:stretch>
                  <a:fillRect/>
                </a:stretch>
              </p:blipFill>
              <p:spPr>
                <a:xfrm>
                  <a:off x="10988084" y="2970556"/>
                  <a:ext cx="577440" cy="23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131" name="Freihand 130">
                <a:extLst>
                  <a:ext uri="{FF2B5EF4-FFF2-40B4-BE49-F238E27FC236}">
                    <a16:creationId xmlns:a16="http://schemas.microsoft.com/office/drawing/2014/main" id="{789BF34E-6577-4336-B718-44566A970767}"/>
                  </a:ext>
                </a:extLst>
              </p14:cNvPr>
              <p14:cNvContentPartPr/>
              <p14:nvPr/>
            </p14:nvContentPartPr>
            <p14:xfrm>
              <a:off x="526124" y="5328916"/>
              <a:ext cx="7200" cy="16200"/>
            </p14:xfrm>
          </p:contentPart>
        </mc:Choice>
        <mc:Fallback>
          <p:pic>
            <p:nvPicPr>
              <p:cNvPr id="131" name="Freihand 130">
                <a:extLst>
                  <a:ext uri="{FF2B5EF4-FFF2-40B4-BE49-F238E27FC236}">
                    <a16:creationId xmlns:a16="http://schemas.microsoft.com/office/drawing/2014/main" id="{789BF34E-6577-4336-B718-44566A970767}"/>
                  </a:ext>
                </a:extLst>
              </p:cNvPr>
              <p:cNvPicPr/>
              <p:nvPr/>
            </p:nvPicPr>
            <p:blipFill>
              <a:blip r:embed="rId101"/>
              <a:stretch>
                <a:fillRect/>
              </a:stretch>
            </p:blipFill>
            <p:spPr>
              <a:xfrm>
                <a:off x="517124" y="5319916"/>
                <a:ext cx="24840" cy="33840"/>
              </a:xfrm>
              <a:prstGeom prst="rect">
                <a:avLst/>
              </a:prstGeom>
            </p:spPr>
          </p:pic>
        </mc:Fallback>
      </mc:AlternateContent>
      <p:grpSp>
        <p:nvGrpSpPr>
          <p:cNvPr id="187" name="Gruppieren 186">
            <a:extLst>
              <a:ext uri="{FF2B5EF4-FFF2-40B4-BE49-F238E27FC236}">
                <a16:creationId xmlns:a16="http://schemas.microsoft.com/office/drawing/2014/main" id="{D5BE22EF-9756-45C9-95A0-4B5A8E1F67E3}"/>
              </a:ext>
            </a:extLst>
          </p:cNvPr>
          <p:cNvGrpSpPr/>
          <p:nvPr/>
        </p:nvGrpSpPr>
        <p:grpSpPr>
          <a:xfrm>
            <a:off x="393644" y="3038596"/>
            <a:ext cx="5825160" cy="801360"/>
            <a:chOff x="393644" y="3038596"/>
            <a:chExt cx="5825160" cy="801360"/>
          </a:xfrm>
        </p:grpSpPr>
        <mc:AlternateContent xmlns:mc="http://schemas.openxmlformats.org/markup-compatibility/2006">
          <mc:Choice xmlns:p14="http://schemas.microsoft.com/office/powerpoint/2010/main" Requires="p14">
            <p:contentPart p14:bwMode="auto" r:id="rId102">
              <p14:nvContentPartPr>
                <p14:cNvPr id="15" name="Freihand 14">
                  <a:extLst>
                    <a:ext uri="{FF2B5EF4-FFF2-40B4-BE49-F238E27FC236}">
                      <a16:creationId xmlns:a16="http://schemas.microsoft.com/office/drawing/2014/main" id="{165AB92E-9197-46FA-A7A3-80E8A7C0F71F}"/>
                    </a:ext>
                  </a:extLst>
                </p14:cNvPr>
                <p14:cNvContentPartPr/>
                <p14:nvPr/>
              </p14:nvContentPartPr>
              <p14:xfrm>
                <a:off x="5125484" y="3489316"/>
                <a:ext cx="87480" cy="10080"/>
              </p14:xfrm>
            </p:contentPart>
          </mc:Choice>
          <mc:Fallback>
            <p:pic>
              <p:nvPicPr>
                <p:cNvPr id="15" name="Freihand 14">
                  <a:extLst>
                    <a:ext uri="{FF2B5EF4-FFF2-40B4-BE49-F238E27FC236}">
                      <a16:creationId xmlns:a16="http://schemas.microsoft.com/office/drawing/2014/main" id="{165AB92E-9197-46FA-A7A3-80E8A7C0F71F}"/>
                    </a:ext>
                  </a:extLst>
                </p:cNvPr>
                <p:cNvPicPr/>
                <p:nvPr/>
              </p:nvPicPr>
              <p:blipFill>
                <a:blip r:embed="rId103"/>
                <a:stretch>
                  <a:fillRect/>
                </a:stretch>
              </p:blipFill>
              <p:spPr>
                <a:xfrm>
                  <a:off x="5116844" y="3480676"/>
                  <a:ext cx="105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6" name="Freihand 15">
                  <a:extLst>
                    <a:ext uri="{FF2B5EF4-FFF2-40B4-BE49-F238E27FC236}">
                      <a16:creationId xmlns:a16="http://schemas.microsoft.com/office/drawing/2014/main" id="{60144F01-D5EA-4112-B2C6-F594CBEA245B}"/>
                    </a:ext>
                  </a:extLst>
                </p14:cNvPr>
                <p14:cNvContentPartPr/>
                <p14:nvPr/>
              </p14:nvContentPartPr>
              <p14:xfrm>
                <a:off x="5616884" y="3443596"/>
                <a:ext cx="136440" cy="13320"/>
              </p14:xfrm>
            </p:contentPart>
          </mc:Choice>
          <mc:Fallback>
            <p:pic>
              <p:nvPicPr>
                <p:cNvPr id="16" name="Freihand 15">
                  <a:extLst>
                    <a:ext uri="{FF2B5EF4-FFF2-40B4-BE49-F238E27FC236}">
                      <a16:creationId xmlns:a16="http://schemas.microsoft.com/office/drawing/2014/main" id="{60144F01-D5EA-4112-B2C6-F594CBEA245B}"/>
                    </a:ext>
                  </a:extLst>
                </p:cNvPr>
                <p:cNvPicPr/>
                <p:nvPr/>
              </p:nvPicPr>
              <p:blipFill>
                <a:blip r:embed="rId105"/>
                <a:stretch>
                  <a:fillRect/>
                </a:stretch>
              </p:blipFill>
              <p:spPr>
                <a:xfrm>
                  <a:off x="5607884" y="3434596"/>
                  <a:ext cx="154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 name="Freihand 16">
                  <a:extLst>
                    <a:ext uri="{FF2B5EF4-FFF2-40B4-BE49-F238E27FC236}">
                      <a16:creationId xmlns:a16="http://schemas.microsoft.com/office/drawing/2014/main" id="{991DA61C-D67B-4764-9339-4220CBD8BD58}"/>
                    </a:ext>
                  </a:extLst>
                </p14:cNvPr>
                <p14:cNvContentPartPr/>
                <p14:nvPr/>
              </p14:nvContentPartPr>
              <p14:xfrm>
                <a:off x="5982284" y="3450076"/>
                <a:ext cx="156240" cy="21600"/>
              </p14:xfrm>
            </p:contentPart>
          </mc:Choice>
          <mc:Fallback>
            <p:pic>
              <p:nvPicPr>
                <p:cNvPr id="17" name="Freihand 16">
                  <a:extLst>
                    <a:ext uri="{FF2B5EF4-FFF2-40B4-BE49-F238E27FC236}">
                      <a16:creationId xmlns:a16="http://schemas.microsoft.com/office/drawing/2014/main" id="{991DA61C-D67B-4764-9339-4220CBD8BD58}"/>
                    </a:ext>
                  </a:extLst>
                </p:cNvPr>
                <p:cNvPicPr/>
                <p:nvPr/>
              </p:nvPicPr>
              <p:blipFill>
                <a:blip r:embed="rId107"/>
                <a:stretch>
                  <a:fillRect/>
                </a:stretch>
              </p:blipFill>
              <p:spPr>
                <a:xfrm>
                  <a:off x="5973284" y="3441076"/>
                  <a:ext cx="173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8" name="Freihand 17">
                  <a:extLst>
                    <a:ext uri="{FF2B5EF4-FFF2-40B4-BE49-F238E27FC236}">
                      <a16:creationId xmlns:a16="http://schemas.microsoft.com/office/drawing/2014/main" id="{1C113E45-5FFB-4FE3-9E81-188EF1EEB571}"/>
                    </a:ext>
                  </a:extLst>
                </p14:cNvPr>
                <p14:cNvContentPartPr/>
                <p14:nvPr/>
              </p14:nvContentPartPr>
              <p14:xfrm>
                <a:off x="6205484" y="3490756"/>
                <a:ext cx="13320" cy="131040"/>
              </p14:xfrm>
            </p:contentPart>
          </mc:Choice>
          <mc:Fallback>
            <p:pic>
              <p:nvPicPr>
                <p:cNvPr id="18" name="Freihand 17">
                  <a:extLst>
                    <a:ext uri="{FF2B5EF4-FFF2-40B4-BE49-F238E27FC236}">
                      <a16:creationId xmlns:a16="http://schemas.microsoft.com/office/drawing/2014/main" id="{1C113E45-5FFB-4FE3-9E81-188EF1EEB571}"/>
                    </a:ext>
                  </a:extLst>
                </p:cNvPr>
                <p:cNvPicPr/>
                <p:nvPr/>
              </p:nvPicPr>
              <p:blipFill>
                <a:blip r:embed="rId109"/>
                <a:stretch>
                  <a:fillRect/>
                </a:stretch>
              </p:blipFill>
              <p:spPr>
                <a:xfrm>
                  <a:off x="6196844" y="3482116"/>
                  <a:ext cx="30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8" name="Freihand 27">
                  <a:extLst>
                    <a:ext uri="{FF2B5EF4-FFF2-40B4-BE49-F238E27FC236}">
                      <a16:creationId xmlns:a16="http://schemas.microsoft.com/office/drawing/2014/main" id="{2895DEDC-BA57-42B0-9561-A73FE493AD8F}"/>
                    </a:ext>
                  </a:extLst>
                </p14:cNvPr>
                <p14:cNvContentPartPr/>
                <p14:nvPr/>
              </p14:nvContentPartPr>
              <p14:xfrm>
                <a:off x="5495564" y="3443956"/>
                <a:ext cx="442440" cy="42840"/>
              </p14:xfrm>
            </p:contentPart>
          </mc:Choice>
          <mc:Fallback>
            <p:pic>
              <p:nvPicPr>
                <p:cNvPr id="28" name="Freihand 27">
                  <a:extLst>
                    <a:ext uri="{FF2B5EF4-FFF2-40B4-BE49-F238E27FC236}">
                      <a16:creationId xmlns:a16="http://schemas.microsoft.com/office/drawing/2014/main" id="{2895DEDC-BA57-42B0-9561-A73FE493AD8F}"/>
                    </a:ext>
                  </a:extLst>
                </p:cNvPr>
                <p:cNvPicPr/>
                <p:nvPr/>
              </p:nvPicPr>
              <p:blipFill>
                <a:blip r:embed="rId111"/>
                <a:stretch>
                  <a:fillRect/>
                </a:stretch>
              </p:blipFill>
              <p:spPr>
                <a:xfrm>
                  <a:off x="5486564" y="3435316"/>
                  <a:ext cx="460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2" name="Freihand 31">
                  <a:extLst>
                    <a:ext uri="{FF2B5EF4-FFF2-40B4-BE49-F238E27FC236}">
                      <a16:creationId xmlns:a16="http://schemas.microsoft.com/office/drawing/2014/main" id="{B0DB12A7-D5B2-42BA-B41D-6AD5F2FCDE71}"/>
                    </a:ext>
                  </a:extLst>
                </p14:cNvPr>
                <p14:cNvContentPartPr/>
                <p14:nvPr/>
              </p14:nvContentPartPr>
              <p14:xfrm>
                <a:off x="6048524" y="3449716"/>
                <a:ext cx="162360" cy="25560"/>
              </p14:xfrm>
            </p:contentPart>
          </mc:Choice>
          <mc:Fallback>
            <p:pic>
              <p:nvPicPr>
                <p:cNvPr id="32" name="Freihand 31">
                  <a:extLst>
                    <a:ext uri="{FF2B5EF4-FFF2-40B4-BE49-F238E27FC236}">
                      <a16:creationId xmlns:a16="http://schemas.microsoft.com/office/drawing/2014/main" id="{B0DB12A7-D5B2-42BA-B41D-6AD5F2FCDE71}"/>
                    </a:ext>
                  </a:extLst>
                </p:cNvPr>
                <p:cNvPicPr/>
                <p:nvPr/>
              </p:nvPicPr>
              <p:blipFill>
                <a:blip r:embed="rId113"/>
                <a:stretch>
                  <a:fillRect/>
                </a:stretch>
              </p:blipFill>
              <p:spPr>
                <a:xfrm>
                  <a:off x="6039884" y="3440716"/>
                  <a:ext cx="180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 name="Freihand 37">
                  <a:extLst>
                    <a:ext uri="{FF2B5EF4-FFF2-40B4-BE49-F238E27FC236}">
                      <a16:creationId xmlns:a16="http://schemas.microsoft.com/office/drawing/2014/main" id="{6CA953D1-F565-4C37-A33B-D56F64487150}"/>
                    </a:ext>
                  </a:extLst>
                </p14:cNvPr>
                <p14:cNvContentPartPr/>
                <p14:nvPr/>
              </p14:nvContentPartPr>
              <p14:xfrm>
                <a:off x="6169844" y="3518116"/>
                <a:ext cx="21960" cy="181080"/>
              </p14:xfrm>
            </p:contentPart>
          </mc:Choice>
          <mc:Fallback>
            <p:pic>
              <p:nvPicPr>
                <p:cNvPr id="38" name="Freihand 37">
                  <a:extLst>
                    <a:ext uri="{FF2B5EF4-FFF2-40B4-BE49-F238E27FC236}">
                      <a16:creationId xmlns:a16="http://schemas.microsoft.com/office/drawing/2014/main" id="{6CA953D1-F565-4C37-A33B-D56F64487150}"/>
                    </a:ext>
                  </a:extLst>
                </p:cNvPr>
                <p:cNvPicPr/>
                <p:nvPr/>
              </p:nvPicPr>
              <p:blipFill>
                <a:blip r:embed="rId115"/>
                <a:stretch>
                  <a:fillRect/>
                </a:stretch>
              </p:blipFill>
              <p:spPr>
                <a:xfrm>
                  <a:off x="6161204" y="3509476"/>
                  <a:ext cx="39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7" name="Freihand 26">
                  <a:extLst>
                    <a:ext uri="{FF2B5EF4-FFF2-40B4-BE49-F238E27FC236}">
                      <a16:creationId xmlns:a16="http://schemas.microsoft.com/office/drawing/2014/main" id="{E00A57EC-D1A7-4677-AE7D-77D368CA31AE}"/>
                    </a:ext>
                  </a:extLst>
                </p14:cNvPr>
                <p14:cNvContentPartPr/>
                <p14:nvPr/>
              </p14:nvContentPartPr>
              <p14:xfrm>
                <a:off x="5088404" y="3524596"/>
                <a:ext cx="96840" cy="26640"/>
              </p14:xfrm>
            </p:contentPart>
          </mc:Choice>
          <mc:Fallback>
            <p:pic>
              <p:nvPicPr>
                <p:cNvPr id="27" name="Freihand 26">
                  <a:extLst>
                    <a:ext uri="{FF2B5EF4-FFF2-40B4-BE49-F238E27FC236}">
                      <a16:creationId xmlns:a16="http://schemas.microsoft.com/office/drawing/2014/main" id="{E00A57EC-D1A7-4677-AE7D-77D368CA31AE}"/>
                    </a:ext>
                  </a:extLst>
                </p:cNvPr>
                <p:cNvPicPr/>
                <p:nvPr/>
              </p:nvPicPr>
              <p:blipFill>
                <a:blip r:embed="rId117"/>
                <a:stretch>
                  <a:fillRect/>
                </a:stretch>
              </p:blipFill>
              <p:spPr>
                <a:xfrm>
                  <a:off x="5079764" y="3515596"/>
                  <a:ext cx="114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4" name="Freihand 33">
                  <a:extLst>
                    <a:ext uri="{FF2B5EF4-FFF2-40B4-BE49-F238E27FC236}">
                      <a16:creationId xmlns:a16="http://schemas.microsoft.com/office/drawing/2014/main" id="{2E55C120-3C0E-4FD7-AD3E-7CE43B85E6BE}"/>
                    </a:ext>
                  </a:extLst>
                </p14:cNvPr>
                <p14:cNvContentPartPr/>
                <p14:nvPr/>
              </p14:nvContentPartPr>
              <p14:xfrm>
                <a:off x="4646324" y="3467716"/>
                <a:ext cx="107640" cy="257760"/>
              </p14:xfrm>
            </p:contentPart>
          </mc:Choice>
          <mc:Fallback>
            <p:pic>
              <p:nvPicPr>
                <p:cNvPr id="34" name="Freihand 33">
                  <a:extLst>
                    <a:ext uri="{FF2B5EF4-FFF2-40B4-BE49-F238E27FC236}">
                      <a16:creationId xmlns:a16="http://schemas.microsoft.com/office/drawing/2014/main" id="{2E55C120-3C0E-4FD7-AD3E-7CE43B85E6BE}"/>
                    </a:ext>
                  </a:extLst>
                </p:cNvPr>
                <p:cNvPicPr/>
                <p:nvPr/>
              </p:nvPicPr>
              <p:blipFill>
                <a:blip r:embed="rId119"/>
                <a:stretch>
                  <a:fillRect/>
                </a:stretch>
              </p:blipFill>
              <p:spPr>
                <a:xfrm>
                  <a:off x="4637684" y="3458716"/>
                  <a:ext cx="1252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6" name="Freihand 35">
                  <a:extLst>
                    <a:ext uri="{FF2B5EF4-FFF2-40B4-BE49-F238E27FC236}">
                      <a16:creationId xmlns:a16="http://schemas.microsoft.com/office/drawing/2014/main" id="{AF043B97-E361-48CC-8AC2-01674C90CC06}"/>
                    </a:ext>
                  </a:extLst>
                </p14:cNvPr>
                <p14:cNvContentPartPr/>
                <p14:nvPr/>
              </p14:nvContentPartPr>
              <p14:xfrm>
                <a:off x="4795724" y="3426316"/>
                <a:ext cx="70200" cy="128520"/>
              </p14:xfrm>
            </p:contentPart>
          </mc:Choice>
          <mc:Fallback>
            <p:pic>
              <p:nvPicPr>
                <p:cNvPr id="36" name="Freihand 35">
                  <a:extLst>
                    <a:ext uri="{FF2B5EF4-FFF2-40B4-BE49-F238E27FC236}">
                      <a16:creationId xmlns:a16="http://schemas.microsoft.com/office/drawing/2014/main" id="{AF043B97-E361-48CC-8AC2-01674C90CC06}"/>
                    </a:ext>
                  </a:extLst>
                </p:cNvPr>
                <p:cNvPicPr/>
                <p:nvPr/>
              </p:nvPicPr>
              <p:blipFill>
                <a:blip r:embed="rId121"/>
                <a:stretch>
                  <a:fillRect/>
                </a:stretch>
              </p:blipFill>
              <p:spPr>
                <a:xfrm>
                  <a:off x="4786724" y="3417676"/>
                  <a:ext cx="87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0" name="Freihand 49">
                  <a:extLst>
                    <a:ext uri="{FF2B5EF4-FFF2-40B4-BE49-F238E27FC236}">
                      <a16:creationId xmlns:a16="http://schemas.microsoft.com/office/drawing/2014/main" id="{94ADAD77-DFCB-4B74-84A6-BD804FEA3C5F}"/>
                    </a:ext>
                  </a:extLst>
                </p14:cNvPr>
                <p14:cNvContentPartPr/>
                <p14:nvPr/>
              </p14:nvContentPartPr>
              <p14:xfrm>
                <a:off x="4900124" y="3439636"/>
                <a:ext cx="1289160" cy="166680"/>
              </p14:xfrm>
            </p:contentPart>
          </mc:Choice>
          <mc:Fallback>
            <p:pic>
              <p:nvPicPr>
                <p:cNvPr id="50" name="Freihand 49">
                  <a:extLst>
                    <a:ext uri="{FF2B5EF4-FFF2-40B4-BE49-F238E27FC236}">
                      <a16:creationId xmlns:a16="http://schemas.microsoft.com/office/drawing/2014/main" id="{94ADAD77-DFCB-4B74-84A6-BD804FEA3C5F}"/>
                    </a:ext>
                  </a:extLst>
                </p:cNvPr>
                <p:cNvPicPr/>
                <p:nvPr/>
              </p:nvPicPr>
              <p:blipFill>
                <a:blip r:embed="rId123"/>
                <a:stretch>
                  <a:fillRect/>
                </a:stretch>
              </p:blipFill>
              <p:spPr>
                <a:xfrm>
                  <a:off x="4891124" y="3430636"/>
                  <a:ext cx="1306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1" name="Freihand 50">
                  <a:extLst>
                    <a:ext uri="{FF2B5EF4-FFF2-40B4-BE49-F238E27FC236}">
                      <a16:creationId xmlns:a16="http://schemas.microsoft.com/office/drawing/2014/main" id="{96BC5A0F-81E0-4436-B400-23639DC1ACB6}"/>
                    </a:ext>
                  </a:extLst>
                </p14:cNvPr>
                <p14:cNvContentPartPr/>
                <p14:nvPr/>
              </p14:nvContentPartPr>
              <p14:xfrm>
                <a:off x="4888244" y="3514516"/>
                <a:ext cx="211320" cy="81000"/>
              </p14:xfrm>
            </p:contentPart>
          </mc:Choice>
          <mc:Fallback>
            <p:pic>
              <p:nvPicPr>
                <p:cNvPr id="51" name="Freihand 50">
                  <a:extLst>
                    <a:ext uri="{FF2B5EF4-FFF2-40B4-BE49-F238E27FC236}">
                      <a16:creationId xmlns:a16="http://schemas.microsoft.com/office/drawing/2014/main" id="{96BC5A0F-81E0-4436-B400-23639DC1ACB6}"/>
                    </a:ext>
                  </a:extLst>
                </p:cNvPr>
                <p:cNvPicPr/>
                <p:nvPr/>
              </p:nvPicPr>
              <p:blipFill>
                <a:blip r:embed="rId125"/>
                <a:stretch>
                  <a:fillRect/>
                </a:stretch>
              </p:blipFill>
              <p:spPr>
                <a:xfrm>
                  <a:off x="4879604" y="3505516"/>
                  <a:ext cx="228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 name="Freihand 52">
                  <a:extLst>
                    <a:ext uri="{FF2B5EF4-FFF2-40B4-BE49-F238E27FC236}">
                      <a16:creationId xmlns:a16="http://schemas.microsoft.com/office/drawing/2014/main" id="{988EF8E7-EE77-491A-B4D8-27B11A3AA6F4}"/>
                    </a:ext>
                  </a:extLst>
                </p14:cNvPr>
                <p14:cNvContentPartPr/>
                <p14:nvPr/>
              </p14:nvContentPartPr>
              <p14:xfrm>
                <a:off x="4797884" y="3581116"/>
                <a:ext cx="26640" cy="3960"/>
              </p14:xfrm>
            </p:contentPart>
          </mc:Choice>
          <mc:Fallback>
            <p:pic>
              <p:nvPicPr>
                <p:cNvPr id="53" name="Freihand 52">
                  <a:extLst>
                    <a:ext uri="{FF2B5EF4-FFF2-40B4-BE49-F238E27FC236}">
                      <a16:creationId xmlns:a16="http://schemas.microsoft.com/office/drawing/2014/main" id="{988EF8E7-EE77-491A-B4D8-27B11A3AA6F4}"/>
                    </a:ext>
                  </a:extLst>
                </p:cNvPr>
                <p:cNvPicPr/>
                <p:nvPr/>
              </p:nvPicPr>
              <p:blipFill>
                <a:blip r:embed="rId127"/>
                <a:stretch>
                  <a:fillRect/>
                </a:stretch>
              </p:blipFill>
              <p:spPr>
                <a:xfrm>
                  <a:off x="4789244" y="3572476"/>
                  <a:ext cx="44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 name="Freihand 53">
                  <a:extLst>
                    <a:ext uri="{FF2B5EF4-FFF2-40B4-BE49-F238E27FC236}">
                      <a16:creationId xmlns:a16="http://schemas.microsoft.com/office/drawing/2014/main" id="{AF1B9A92-7DFC-4084-B717-BF40D5B1E667}"/>
                    </a:ext>
                  </a:extLst>
                </p14:cNvPr>
                <p14:cNvContentPartPr/>
                <p14:nvPr/>
              </p14:nvContentPartPr>
              <p14:xfrm>
                <a:off x="4605644" y="3594076"/>
                <a:ext cx="12600" cy="6480"/>
              </p14:xfrm>
            </p:contentPart>
          </mc:Choice>
          <mc:Fallback>
            <p:pic>
              <p:nvPicPr>
                <p:cNvPr id="54" name="Freihand 53">
                  <a:extLst>
                    <a:ext uri="{FF2B5EF4-FFF2-40B4-BE49-F238E27FC236}">
                      <a16:creationId xmlns:a16="http://schemas.microsoft.com/office/drawing/2014/main" id="{AF1B9A92-7DFC-4084-B717-BF40D5B1E667}"/>
                    </a:ext>
                  </a:extLst>
                </p:cNvPr>
                <p:cNvPicPr/>
                <p:nvPr/>
              </p:nvPicPr>
              <p:blipFill>
                <a:blip r:embed="rId129"/>
                <a:stretch>
                  <a:fillRect/>
                </a:stretch>
              </p:blipFill>
              <p:spPr>
                <a:xfrm>
                  <a:off x="4596644" y="3585436"/>
                  <a:ext cx="30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5" name="Freihand 54">
                  <a:extLst>
                    <a:ext uri="{FF2B5EF4-FFF2-40B4-BE49-F238E27FC236}">
                      <a16:creationId xmlns:a16="http://schemas.microsoft.com/office/drawing/2014/main" id="{0EA5A487-EE95-4D6A-BE3B-F301CC386DE6}"/>
                    </a:ext>
                  </a:extLst>
                </p14:cNvPr>
                <p14:cNvContentPartPr/>
                <p14:nvPr/>
              </p14:nvContentPartPr>
              <p14:xfrm>
                <a:off x="3904364" y="3574996"/>
                <a:ext cx="681480" cy="56880"/>
              </p14:xfrm>
            </p:contentPart>
          </mc:Choice>
          <mc:Fallback>
            <p:pic>
              <p:nvPicPr>
                <p:cNvPr id="55" name="Freihand 54">
                  <a:extLst>
                    <a:ext uri="{FF2B5EF4-FFF2-40B4-BE49-F238E27FC236}">
                      <a16:creationId xmlns:a16="http://schemas.microsoft.com/office/drawing/2014/main" id="{0EA5A487-EE95-4D6A-BE3B-F301CC386DE6}"/>
                    </a:ext>
                  </a:extLst>
                </p:cNvPr>
                <p:cNvPicPr/>
                <p:nvPr/>
              </p:nvPicPr>
              <p:blipFill>
                <a:blip r:embed="rId131"/>
                <a:stretch>
                  <a:fillRect/>
                </a:stretch>
              </p:blipFill>
              <p:spPr>
                <a:xfrm>
                  <a:off x="3895364" y="3565996"/>
                  <a:ext cx="699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7" name="Freihand 56">
                  <a:extLst>
                    <a:ext uri="{FF2B5EF4-FFF2-40B4-BE49-F238E27FC236}">
                      <a16:creationId xmlns:a16="http://schemas.microsoft.com/office/drawing/2014/main" id="{06B009E3-8E45-4D2E-A2CB-76C917AC67E9}"/>
                    </a:ext>
                  </a:extLst>
                </p14:cNvPr>
                <p14:cNvContentPartPr/>
                <p14:nvPr/>
              </p14:nvContentPartPr>
              <p14:xfrm>
                <a:off x="3318644" y="3555556"/>
                <a:ext cx="371520" cy="38160"/>
              </p14:xfrm>
            </p:contentPart>
          </mc:Choice>
          <mc:Fallback>
            <p:pic>
              <p:nvPicPr>
                <p:cNvPr id="57" name="Freihand 56">
                  <a:extLst>
                    <a:ext uri="{FF2B5EF4-FFF2-40B4-BE49-F238E27FC236}">
                      <a16:creationId xmlns:a16="http://schemas.microsoft.com/office/drawing/2014/main" id="{06B009E3-8E45-4D2E-A2CB-76C917AC67E9}"/>
                    </a:ext>
                  </a:extLst>
                </p:cNvPr>
                <p:cNvPicPr/>
                <p:nvPr/>
              </p:nvPicPr>
              <p:blipFill>
                <a:blip r:embed="rId133"/>
                <a:stretch>
                  <a:fillRect/>
                </a:stretch>
              </p:blipFill>
              <p:spPr>
                <a:xfrm>
                  <a:off x="3309644" y="3546556"/>
                  <a:ext cx="389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8" name="Freihand 57">
                  <a:extLst>
                    <a:ext uri="{FF2B5EF4-FFF2-40B4-BE49-F238E27FC236}">
                      <a16:creationId xmlns:a16="http://schemas.microsoft.com/office/drawing/2014/main" id="{5EA30ECB-1BB3-4E05-96B7-9254758FD438}"/>
                    </a:ext>
                  </a:extLst>
                </p14:cNvPr>
                <p14:cNvContentPartPr/>
                <p14:nvPr/>
              </p14:nvContentPartPr>
              <p14:xfrm>
                <a:off x="2271764" y="3638356"/>
                <a:ext cx="176400" cy="2520"/>
              </p14:xfrm>
            </p:contentPart>
          </mc:Choice>
          <mc:Fallback>
            <p:pic>
              <p:nvPicPr>
                <p:cNvPr id="58" name="Freihand 57">
                  <a:extLst>
                    <a:ext uri="{FF2B5EF4-FFF2-40B4-BE49-F238E27FC236}">
                      <a16:creationId xmlns:a16="http://schemas.microsoft.com/office/drawing/2014/main" id="{5EA30ECB-1BB3-4E05-96B7-9254758FD438}"/>
                    </a:ext>
                  </a:extLst>
                </p:cNvPr>
                <p:cNvPicPr/>
                <p:nvPr/>
              </p:nvPicPr>
              <p:blipFill>
                <a:blip r:embed="rId135"/>
                <a:stretch>
                  <a:fillRect/>
                </a:stretch>
              </p:blipFill>
              <p:spPr>
                <a:xfrm>
                  <a:off x="2262764" y="3629716"/>
                  <a:ext cx="194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9" name="Freihand 58">
                  <a:extLst>
                    <a:ext uri="{FF2B5EF4-FFF2-40B4-BE49-F238E27FC236}">
                      <a16:creationId xmlns:a16="http://schemas.microsoft.com/office/drawing/2014/main" id="{022369FE-6B20-497F-96A7-E80620D58FF2}"/>
                    </a:ext>
                  </a:extLst>
                </p14:cNvPr>
                <p14:cNvContentPartPr/>
                <p14:nvPr/>
              </p14:nvContentPartPr>
              <p14:xfrm>
                <a:off x="980084" y="3603436"/>
                <a:ext cx="950400" cy="68760"/>
              </p14:xfrm>
            </p:contentPart>
          </mc:Choice>
          <mc:Fallback>
            <p:pic>
              <p:nvPicPr>
                <p:cNvPr id="59" name="Freihand 58">
                  <a:extLst>
                    <a:ext uri="{FF2B5EF4-FFF2-40B4-BE49-F238E27FC236}">
                      <a16:creationId xmlns:a16="http://schemas.microsoft.com/office/drawing/2014/main" id="{022369FE-6B20-497F-96A7-E80620D58FF2}"/>
                    </a:ext>
                  </a:extLst>
                </p:cNvPr>
                <p:cNvPicPr/>
                <p:nvPr/>
              </p:nvPicPr>
              <p:blipFill>
                <a:blip r:embed="rId137"/>
                <a:stretch>
                  <a:fillRect/>
                </a:stretch>
              </p:blipFill>
              <p:spPr>
                <a:xfrm>
                  <a:off x="971444" y="3594796"/>
                  <a:ext cx="968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2" name="Freihand 61">
                  <a:extLst>
                    <a:ext uri="{FF2B5EF4-FFF2-40B4-BE49-F238E27FC236}">
                      <a16:creationId xmlns:a16="http://schemas.microsoft.com/office/drawing/2014/main" id="{2CD2F4C4-0526-4EEF-A01C-9D9753339C14}"/>
                    </a:ext>
                  </a:extLst>
                </p14:cNvPr>
                <p14:cNvContentPartPr/>
                <p14:nvPr/>
              </p14:nvContentPartPr>
              <p14:xfrm>
                <a:off x="1051004" y="3680836"/>
                <a:ext cx="2083680" cy="60120"/>
              </p14:xfrm>
            </p:contentPart>
          </mc:Choice>
          <mc:Fallback>
            <p:pic>
              <p:nvPicPr>
                <p:cNvPr id="62" name="Freihand 61">
                  <a:extLst>
                    <a:ext uri="{FF2B5EF4-FFF2-40B4-BE49-F238E27FC236}">
                      <a16:creationId xmlns:a16="http://schemas.microsoft.com/office/drawing/2014/main" id="{2CD2F4C4-0526-4EEF-A01C-9D9753339C14}"/>
                    </a:ext>
                  </a:extLst>
                </p:cNvPr>
                <p:cNvPicPr/>
                <p:nvPr/>
              </p:nvPicPr>
              <p:blipFill>
                <a:blip r:embed="rId139"/>
                <a:stretch>
                  <a:fillRect/>
                </a:stretch>
              </p:blipFill>
              <p:spPr>
                <a:xfrm>
                  <a:off x="1042004" y="3672196"/>
                  <a:ext cx="2101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4" name="Freihand 63">
                  <a:extLst>
                    <a:ext uri="{FF2B5EF4-FFF2-40B4-BE49-F238E27FC236}">
                      <a16:creationId xmlns:a16="http://schemas.microsoft.com/office/drawing/2014/main" id="{7D924C38-54C7-4F94-A8A0-6AB027235D18}"/>
                    </a:ext>
                  </a:extLst>
                </p14:cNvPr>
                <p14:cNvContentPartPr/>
                <p14:nvPr/>
              </p14:nvContentPartPr>
              <p14:xfrm>
                <a:off x="885404" y="3573196"/>
                <a:ext cx="3352680" cy="148680"/>
              </p14:xfrm>
            </p:contentPart>
          </mc:Choice>
          <mc:Fallback>
            <p:pic>
              <p:nvPicPr>
                <p:cNvPr id="64" name="Freihand 63">
                  <a:extLst>
                    <a:ext uri="{FF2B5EF4-FFF2-40B4-BE49-F238E27FC236}">
                      <a16:creationId xmlns:a16="http://schemas.microsoft.com/office/drawing/2014/main" id="{7D924C38-54C7-4F94-A8A0-6AB027235D18}"/>
                    </a:ext>
                  </a:extLst>
                </p:cNvPr>
                <p:cNvPicPr/>
                <p:nvPr/>
              </p:nvPicPr>
              <p:blipFill>
                <a:blip r:embed="rId141"/>
                <a:stretch>
                  <a:fillRect/>
                </a:stretch>
              </p:blipFill>
              <p:spPr>
                <a:xfrm>
                  <a:off x="876404" y="3564556"/>
                  <a:ext cx="3370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5" name="Freihand 64">
                  <a:extLst>
                    <a:ext uri="{FF2B5EF4-FFF2-40B4-BE49-F238E27FC236}">
                      <a16:creationId xmlns:a16="http://schemas.microsoft.com/office/drawing/2014/main" id="{D854320B-1ACF-4306-990D-ACFB381430A1}"/>
                    </a:ext>
                  </a:extLst>
                </p14:cNvPr>
                <p14:cNvContentPartPr/>
                <p14:nvPr/>
              </p14:nvContentPartPr>
              <p14:xfrm>
                <a:off x="731324" y="3622516"/>
                <a:ext cx="476640" cy="73800"/>
              </p14:xfrm>
            </p:contentPart>
          </mc:Choice>
          <mc:Fallback>
            <p:pic>
              <p:nvPicPr>
                <p:cNvPr id="65" name="Freihand 64">
                  <a:extLst>
                    <a:ext uri="{FF2B5EF4-FFF2-40B4-BE49-F238E27FC236}">
                      <a16:creationId xmlns:a16="http://schemas.microsoft.com/office/drawing/2014/main" id="{D854320B-1ACF-4306-990D-ACFB381430A1}"/>
                    </a:ext>
                  </a:extLst>
                </p:cNvPr>
                <p:cNvPicPr/>
                <p:nvPr/>
              </p:nvPicPr>
              <p:blipFill>
                <a:blip r:embed="rId143"/>
                <a:stretch>
                  <a:fillRect/>
                </a:stretch>
              </p:blipFill>
              <p:spPr>
                <a:xfrm>
                  <a:off x="722684" y="3613516"/>
                  <a:ext cx="494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7" name="Freihand 66">
                  <a:extLst>
                    <a:ext uri="{FF2B5EF4-FFF2-40B4-BE49-F238E27FC236}">
                      <a16:creationId xmlns:a16="http://schemas.microsoft.com/office/drawing/2014/main" id="{49F323BE-E5B4-434E-A249-ACBE979DA053}"/>
                    </a:ext>
                  </a:extLst>
                </p14:cNvPr>
                <p14:cNvContentPartPr/>
                <p14:nvPr/>
              </p14:nvContentPartPr>
              <p14:xfrm>
                <a:off x="393644" y="3610276"/>
                <a:ext cx="131040" cy="229680"/>
              </p14:xfrm>
            </p:contentPart>
          </mc:Choice>
          <mc:Fallback>
            <p:pic>
              <p:nvPicPr>
                <p:cNvPr id="67" name="Freihand 66">
                  <a:extLst>
                    <a:ext uri="{FF2B5EF4-FFF2-40B4-BE49-F238E27FC236}">
                      <a16:creationId xmlns:a16="http://schemas.microsoft.com/office/drawing/2014/main" id="{49F323BE-E5B4-434E-A249-ACBE979DA053}"/>
                    </a:ext>
                  </a:extLst>
                </p:cNvPr>
                <p:cNvPicPr/>
                <p:nvPr/>
              </p:nvPicPr>
              <p:blipFill>
                <a:blip r:embed="rId145"/>
                <a:stretch>
                  <a:fillRect/>
                </a:stretch>
              </p:blipFill>
              <p:spPr>
                <a:xfrm>
                  <a:off x="384644" y="3601276"/>
                  <a:ext cx="148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8" name="Freihand 67">
                  <a:extLst>
                    <a:ext uri="{FF2B5EF4-FFF2-40B4-BE49-F238E27FC236}">
                      <a16:creationId xmlns:a16="http://schemas.microsoft.com/office/drawing/2014/main" id="{BF82FE79-E747-48E9-AC19-EF3B5E7C31D2}"/>
                    </a:ext>
                  </a:extLst>
                </p14:cNvPr>
                <p14:cNvContentPartPr/>
                <p14:nvPr/>
              </p14:nvContentPartPr>
              <p14:xfrm>
                <a:off x="517124" y="3529996"/>
                <a:ext cx="106920" cy="147240"/>
              </p14:xfrm>
            </p:contentPart>
          </mc:Choice>
          <mc:Fallback>
            <p:pic>
              <p:nvPicPr>
                <p:cNvPr id="68" name="Freihand 67">
                  <a:extLst>
                    <a:ext uri="{FF2B5EF4-FFF2-40B4-BE49-F238E27FC236}">
                      <a16:creationId xmlns:a16="http://schemas.microsoft.com/office/drawing/2014/main" id="{BF82FE79-E747-48E9-AC19-EF3B5E7C31D2}"/>
                    </a:ext>
                  </a:extLst>
                </p:cNvPr>
                <p:cNvPicPr/>
                <p:nvPr/>
              </p:nvPicPr>
              <p:blipFill>
                <a:blip r:embed="rId147"/>
                <a:stretch>
                  <a:fillRect/>
                </a:stretch>
              </p:blipFill>
              <p:spPr>
                <a:xfrm>
                  <a:off x="508124" y="3520996"/>
                  <a:ext cx="124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85" name="Freihand 184">
                  <a:extLst>
                    <a:ext uri="{FF2B5EF4-FFF2-40B4-BE49-F238E27FC236}">
                      <a16:creationId xmlns:a16="http://schemas.microsoft.com/office/drawing/2014/main" id="{A8053CE7-D5BE-4466-8E65-A79A14ABD6D6}"/>
                    </a:ext>
                  </a:extLst>
                </p14:cNvPr>
                <p14:cNvContentPartPr/>
                <p14:nvPr/>
              </p14:nvContentPartPr>
              <p14:xfrm>
                <a:off x="932564" y="3038596"/>
                <a:ext cx="967320" cy="717480"/>
              </p14:xfrm>
            </p:contentPart>
          </mc:Choice>
          <mc:Fallback>
            <p:pic>
              <p:nvPicPr>
                <p:cNvPr id="185" name="Freihand 184">
                  <a:extLst>
                    <a:ext uri="{FF2B5EF4-FFF2-40B4-BE49-F238E27FC236}">
                      <a16:creationId xmlns:a16="http://schemas.microsoft.com/office/drawing/2014/main" id="{A8053CE7-D5BE-4466-8E65-A79A14ABD6D6}"/>
                    </a:ext>
                  </a:extLst>
                </p:cNvPr>
                <p:cNvPicPr/>
                <p:nvPr/>
              </p:nvPicPr>
              <p:blipFill>
                <a:blip r:embed="rId149"/>
                <a:stretch>
                  <a:fillRect/>
                </a:stretch>
              </p:blipFill>
              <p:spPr>
                <a:xfrm>
                  <a:off x="923924" y="3029596"/>
                  <a:ext cx="98496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86" name="Freihand 185">
                  <a:extLst>
                    <a:ext uri="{FF2B5EF4-FFF2-40B4-BE49-F238E27FC236}">
                      <a16:creationId xmlns:a16="http://schemas.microsoft.com/office/drawing/2014/main" id="{3A44DB83-3D8C-44AE-8E75-245EDC053B9C}"/>
                    </a:ext>
                  </a:extLst>
                </p14:cNvPr>
                <p14:cNvContentPartPr/>
                <p14:nvPr/>
              </p14:nvContentPartPr>
              <p14:xfrm>
                <a:off x="1686764" y="3665356"/>
                <a:ext cx="160560" cy="150840"/>
              </p14:xfrm>
            </p:contentPart>
          </mc:Choice>
          <mc:Fallback>
            <p:pic>
              <p:nvPicPr>
                <p:cNvPr id="186" name="Freihand 185">
                  <a:extLst>
                    <a:ext uri="{FF2B5EF4-FFF2-40B4-BE49-F238E27FC236}">
                      <a16:creationId xmlns:a16="http://schemas.microsoft.com/office/drawing/2014/main" id="{3A44DB83-3D8C-44AE-8E75-245EDC053B9C}"/>
                    </a:ext>
                  </a:extLst>
                </p:cNvPr>
                <p:cNvPicPr/>
                <p:nvPr/>
              </p:nvPicPr>
              <p:blipFill>
                <a:blip r:embed="rId151"/>
                <a:stretch>
                  <a:fillRect/>
                </a:stretch>
              </p:blipFill>
              <p:spPr>
                <a:xfrm>
                  <a:off x="1677764" y="3656716"/>
                  <a:ext cx="178200" cy="16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89" name="Freihand 188">
                <a:extLst>
                  <a:ext uri="{FF2B5EF4-FFF2-40B4-BE49-F238E27FC236}">
                    <a16:creationId xmlns:a16="http://schemas.microsoft.com/office/drawing/2014/main" id="{859F74EE-09B6-4062-A42F-37E44F46A199}"/>
                  </a:ext>
                </a:extLst>
              </p14:cNvPr>
              <p14:cNvContentPartPr/>
              <p14:nvPr/>
            </p14:nvContentPartPr>
            <p14:xfrm>
              <a:off x="2122004" y="4321636"/>
              <a:ext cx="16560" cy="492480"/>
            </p14:xfrm>
          </p:contentPart>
        </mc:Choice>
        <mc:Fallback>
          <p:pic>
            <p:nvPicPr>
              <p:cNvPr id="189" name="Freihand 188">
                <a:extLst>
                  <a:ext uri="{FF2B5EF4-FFF2-40B4-BE49-F238E27FC236}">
                    <a16:creationId xmlns:a16="http://schemas.microsoft.com/office/drawing/2014/main" id="{859F74EE-09B6-4062-A42F-37E44F46A199}"/>
                  </a:ext>
                </a:extLst>
              </p:cNvPr>
              <p:cNvPicPr/>
              <p:nvPr/>
            </p:nvPicPr>
            <p:blipFill>
              <a:blip r:embed="rId153"/>
              <a:stretch>
                <a:fillRect/>
              </a:stretch>
            </p:blipFill>
            <p:spPr>
              <a:xfrm>
                <a:off x="2113364" y="4312636"/>
                <a:ext cx="34200" cy="510120"/>
              </a:xfrm>
              <a:prstGeom prst="rect">
                <a:avLst/>
              </a:prstGeom>
            </p:spPr>
          </p:pic>
        </mc:Fallback>
      </mc:AlternateContent>
      <p:grpSp>
        <p:nvGrpSpPr>
          <p:cNvPr id="198" name="Gruppieren 197">
            <a:extLst>
              <a:ext uri="{FF2B5EF4-FFF2-40B4-BE49-F238E27FC236}">
                <a16:creationId xmlns:a16="http://schemas.microsoft.com/office/drawing/2014/main" id="{99F664CF-1F2A-4DD7-AF28-E1C3EB77D80D}"/>
              </a:ext>
            </a:extLst>
          </p:cNvPr>
          <p:cNvGrpSpPr/>
          <p:nvPr/>
        </p:nvGrpSpPr>
        <p:grpSpPr>
          <a:xfrm>
            <a:off x="856244" y="3882076"/>
            <a:ext cx="4233600" cy="302040"/>
            <a:chOff x="856244" y="3882076"/>
            <a:chExt cx="4233600" cy="302040"/>
          </a:xfrm>
        </p:grpSpPr>
        <mc:AlternateContent xmlns:mc="http://schemas.openxmlformats.org/markup-compatibility/2006">
          <mc:Choice xmlns:p14="http://schemas.microsoft.com/office/powerpoint/2010/main" Requires="p14">
            <p:contentPart p14:bwMode="auto" r:id="rId154">
              <p14:nvContentPartPr>
                <p14:cNvPr id="188" name="Freihand 187">
                  <a:extLst>
                    <a:ext uri="{FF2B5EF4-FFF2-40B4-BE49-F238E27FC236}">
                      <a16:creationId xmlns:a16="http://schemas.microsoft.com/office/drawing/2014/main" id="{6ED10CF2-D1C6-4D41-A85E-90B1F8A6BAB6}"/>
                    </a:ext>
                  </a:extLst>
                </p14:cNvPr>
                <p14:cNvContentPartPr/>
                <p14:nvPr/>
              </p14:nvContentPartPr>
              <p14:xfrm>
                <a:off x="2073044" y="3882076"/>
                <a:ext cx="39240" cy="302040"/>
              </p14:xfrm>
            </p:contentPart>
          </mc:Choice>
          <mc:Fallback>
            <p:pic>
              <p:nvPicPr>
                <p:cNvPr id="188" name="Freihand 187">
                  <a:extLst>
                    <a:ext uri="{FF2B5EF4-FFF2-40B4-BE49-F238E27FC236}">
                      <a16:creationId xmlns:a16="http://schemas.microsoft.com/office/drawing/2014/main" id="{6ED10CF2-D1C6-4D41-A85E-90B1F8A6BAB6}"/>
                    </a:ext>
                  </a:extLst>
                </p:cNvPr>
                <p:cNvPicPr/>
                <p:nvPr/>
              </p:nvPicPr>
              <p:blipFill>
                <a:blip r:embed="rId155"/>
                <a:stretch>
                  <a:fillRect/>
                </a:stretch>
              </p:blipFill>
              <p:spPr>
                <a:xfrm>
                  <a:off x="2064044" y="3873436"/>
                  <a:ext cx="568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90" name="Freihand 189">
                  <a:extLst>
                    <a:ext uri="{FF2B5EF4-FFF2-40B4-BE49-F238E27FC236}">
                      <a16:creationId xmlns:a16="http://schemas.microsoft.com/office/drawing/2014/main" id="{38D1A045-B6DB-4349-8D5B-68F01398ABD4}"/>
                    </a:ext>
                  </a:extLst>
                </p14:cNvPr>
                <p14:cNvContentPartPr/>
                <p14:nvPr/>
              </p14:nvContentPartPr>
              <p14:xfrm>
                <a:off x="1426124" y="3939676"/>
                <a:ext cx="681480" cy="19440"/>
              </p14:xfrm>
            </p:contentPart>
          </mc:Choice>
          <mc:Fallback>
            <p:pic>
              <p:nvPicPr>
                <p:cNvPr id="190" name="Freihand 189">
                  <a:extLst>
                    <a:ext uri="{FF2B5EF4-FFF2-40B4-BE49-F238E27FC236}">
                      <a16:creationId xmlns:a16="http://schemas.microsoft.com/office/drawing/2014/main" id="{38D1A045-B6DB-4349-8D5B-68F01398ABD4}"/>
                    </a:ext>
                  </a:extLst>
                </p:cNvPr>
                <p:cNvPicPr/>
                <p:nvPr/>
              </p:nvPicPr>
              <p:blipFill>
                <a:blip r:embed="rId157"/>
                <a:stretch>
                  <a:fillRect/>
                </a:stretch>
              </p:blipFill>
              <p:spPr>
                <a:xfrm>
                  <a:off x="1417124" y="3931036"/>
                  <a:ext cx="699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91" name="Freihand 190">
                  <a:extLst>
                    <a:ext uri="{FF2B5EF4-FFF2-40B4-BE49-F238E27FC236}">
                      <a16:creationId xmlns:a16="http://schemas.microsoft.com/office/drawing/2014/main" id="{25E2405E-2315-494B-A457-AA25A2ED7EA1}"/>
                    </a:ext>
                  </a:extLst>
                </p14:cNvPr>
                <p14:cNvContentPartPr/>
                <p14:nvPr/>
              </p14:nvContentPartPr>
              <p14:xfrm>
                <a:off x="856244" y="3949756"/>
                <a:ext cx="165600" cy="29160"/>
              </p14:xfrm>
            </p:contentPart>
          </mc:Choice>
          <mc:Fallback>
            <p:pic>
              <p:nvPicPr>
                <p:cNvPr id="191" name="Freihand 190">
                  <a:extLst>
                    <a:ext uri="{FF2B5EF4-FFF2-40B4-BE49-F238E27FC236}">
                      <a16:creationId xmlns:a16="http://schemas.microsoft.com/office/drawing/2014/main" id="{25E2405E-2315-494B-A457-AA25A2ED7EA1}"/>
                    </a:ext>
                  </a:extLst>
                </p:cNvPr>
                <p:cNvPicPr/>
                <p:nvPr/>
              </p:nvPicPr>
              <p:blipFill>
                <a:blip r:embed="rId159"/>
                <a:stretch>
                  <a:fillRect/>
                </a:stretch>
              </p:blipFill>
              <p:spPr>
                <a:xfrm>
                  <a:off x="847604" y="3940756"/>
                  <a:ext cx="183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93" name="Freihand 192">
                  <a:extLst>
                    <a:ext uri="{FF2B5EF4-FFF2-40B4-BE49-F238E27FC236}">
                      <a16:creationId xmlns:a16="http://schemas.microsoft.com/office/drawing/2014/main" id="{337C2B6E-542E-4A95-A1CA-334D9E9DBA6A}"/>
                    </a:ext>
                  </a:extLst>
                </p14:cNvPr>
                <p14:cNvContentPartPr/>
                <p14:nvPr/>
              </p14:nvContentPartPr>
              <p14:xfrm>
                <a:off x="909524" y="3911956"/>
                <a:ext cx="1008720" cy="58680"/>
              </p14:xfrm>
            </p:contentPart>
          </mc:Choice>
          <mc:Fallback>
            <p:pic>
              <p:nvPicPr>
                <p:cNvPr id="193" name="Freihand 192">
                  <a:extLst>
                    <a:ext uri="{FF2B5EF4-FFF2-40B4-BE49-F238E27FC236}">
                      <a16:creationId xmlns:a16="http://schemas.microsoft.com/office/drawing/2014/main" id="{337C2B6E-542E-4A95-A1CA-334D9E9DBA6A}"/>
                    </a:ext>
                  </a:extLst>
                </p:cNvPr>
                <p:cNvPicPr/>
                <p:nvPr/>
              </p:nvPicPr>
              <p:blipFill>
                <a:blip r:embed="rId161"/>
                <a:stretch>
                  <a:fillRect/>
                </a:stretch>
              </p:blipFill>
              <p:spPr>
                <a:xfrm>
                  <a:off x="900524" y="3902956"/>
                  <a:ext cx="1026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5" name="Freihand 194">
                  <a:extLst>
                    <a:ext uri="{FF2B5EF4-FFF2-40B4-BE49-F238E27FC236}">
                      <a16:creationId xmlns:a16="http://schemas.microsoft.com/office/drawing/2014/main" id="{03F86374-EB14-4D22-AF25-060EBE04EEDA}"/>
                    </a:ext>
                  </a:extLst>
                </p14:cNvPr>
                <p14:cNvContentPartPr/>
                <p14:nvPr/>
              </p14:nvContentPartPr>
              <p14:xfrm>
                <a:off x="934004" y="3914836"/>
                <a:ext cx="4155840" cy="65160"/>
              </p14:xfrm>
            </p:contentPart>
          </mc:Choice>
          <mc:Fallback>
            <p:pic>
              <p:nvPicPr>
                <p:cNvPr id="195" name="Freihand 194">
                  <a:extLst>
                    <a:ext uri="{FF2B5EF4-FFF2-40B4-BE49-F238E27FC236}">
                      <a16:creationId xmlns:a16="http://schemas.microsoft.com/office/drawing/2014/main" id="{03F86374-EB14-4D22-AF25-060EBE04EEDA}"/>
                    </a:ext>
                  </a:extLst>
                </p:cNvPr>
                <p:cNvPicPr/>
                <p:nvPr/>
              </p:nvPicPr>
              <p:blipFill>
                <a:blip r:embed="rId163"/>
                <a:stretch>
                  <a:fillRect/>
                </a:stretch>
              </p:blipFill>
              <p:spPr>
                <a:xfrm>
                  <a:off x="925364" y="3905836"/>
                  <a:ext cx="4173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97" name="Freihand 196">
                  <a:extLst>
                    <a:ext uri="{FF2B5EF4-FFF2-40B4-BE49-F238E27FC236}">
                      <a16:creationId xmlns:a16="http://schemas.microsoft.com/office/drawing/2014/main" id="{2F115E77-51EC-4CDD-B82F-F0FAB68CDEFE}"/>
                    </a:ext>
                  </a:extLst>
                </p14:cNvPr>
                <p14:cNvContentPartPr/>
                <p14:nvPr/>
              </p14:nvContentPartPr>
              <p14:xfrm>
                <a:off x="1003484" y="3888556"/>
                <a:ext cx="4052880" cy="91800"/>
              </p14:xfrm>
            </p:contentPart>
          </mc:Choice>
          <mc:Fallback>
            <p:pic>
              <p:nvPicPr>
                <p:cNvPr id="197" name="Freihand 196">
                  <a:extLst>
                    <a:ext uri="{FF2B5EF4-FFF2-40B4-BE49-F238E27FC236}">
                      <a16:creationId xmlns:a16="http://schemas.microsoft.com/office/drawing/2014/main" id="{2F115E77-51EC-4CDD-B82F-F0FAB68CDEFE}"/>
                    </a:ext>
                  </a:extLst>
                </p:cNvPr>
                <p:cNvPicPr/>
                <p:nvPr/>
              </p:nvPicPr>
              <p:blipFill>
                <a:blip r:embed="rId165"/>
                <a:stretch>
                  <a:fillRect/>
                </a:stretch>
              </p:blipFill>
              <p:spPr>
                <a:xfrm>
                  <a:off x="994484" y="3879556"/>
                  <a:ext cx="407052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6">
            <p14:nvContentPartPr>
              <p14:cNvPr id="115" name="Freihand 114">
                <a:extLst>
                  <a:ext uri="{FF2B5EF4-FFF2-40B4-BE49-F238E27FC236}">
                    <a16:creationId xmlns:a16="http://schemas.microsoft.com/office/drawing/2014/main" id="{749E651B-857E-4973-B4BC-1B9A3790B93C}"/>
                  </a:ext>
                </a:extLst>
              </p14:cNvPr>
              <p14:cNvContentPartPr/>
              <p14:nvPr/>
            </p14:nvContentPartPr>
            <p14:xfrm>
              <a:off x="1632044" y="5050276"/>
              <a:ext cx="23760" cy="320040"/>
            </p14:xfrm>
          </p:contentPart>
        </mc:Choice>
        <mc:Fallback>
          <p:pic>
            <p:nvPicPr>
              <p:cNvPr id="115" name="Freihand 114">
                <a:extLst>
                  <a:ext uri="{FF2B5EF4-FFF2-40B4-BE49-F238E27FC236}">
                    <a16:creationId xmlns:a16="http://schemas.microsoft.com/office/drawing/2014/main" id="{749E651B-857E-4973-B4BC-1B9A3790B93C}"/>
                  </a:ext>
                </a:extLst>
              </p:cNvPr>
              <p:cNvPicPr/>
              <p:nvPr/>
            </p:nvPicPr>
            <p:blipFill>
              <a:blip r:embed="rId167"/>
              <a:stretch>
                <a:fillRect/>
              </a:stretch>
            </p:blipFill>
            <p:spPr>
              <a:xfrm>
                <a:off x="1623044" y="5041276"/>
                <a:ext cx="414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Freihand 115">
                <a:extLst>
                  <a:ext uri="{FF2B5EF4-FFF2-40B4-BE49-F238E27FC236}">
                    <a16:creationId xmlns:a16="http://schemas.microsoft.com/office/drawing/2014/main" id="{16ECCB49-93DC-4AF0-82C3-39EAEAA4E25B}"/>
                  </a:ext>
                </a:extLst>
              </p14:cNvPr>
              <p14:cNvContentPartPr/>
              <p14:nvPr/>
            </p14:nvContentPartPr>
            <p14:xfrm>
              <a:off x="1502444" y="4905556"/>
              <a:ext cx="235080" cy="237240"/>
            </p14:xfrm>
          </p:contentPart>
        </mc:Choice>
        <mc:Fallback>
          <p:pic>
            <p:nvPicPr>
              <p:cNvPr id="116" name="Freihand 115">
                <a:extLst>
                  <a:ext uri="{FF2B5EF4-FFF2-40B4-BE49-F238E27FC236}">
                    <a16:creationId xmlns:a16="http://schemas.microsoft.com/office/drawing/2014/main" id="{16ECCB49-93DC-4AF0-82C3-39EAEAA4E25B}"/>
                  </a:ext>
                </a:extLst>
              </p:cNvPr>
              <p:cNvPicPr/>
              <p:nvPr/>
            </p:nvPicPr>
            <p:blipFill>
              <a:blip r:embed="rId169"/>
              <a:stretch>
                <a:fillRect/>
              </a:stretch>
            </p:blipFill>
            <p:spPr>
              <a:xfrm>
                <a:off x="1493444" y="4896916"/>
                <a:ext cx="252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3" name="Freihand 122">
                <a:extLst>
                  <a:ext uri="{FF2B5EF4-FFF2-40B4-BE49-F238E27FC236}">
                    <a16:creationId xmlns:a16="http://schemas.microsoft.com/office/drawing/2014/main" id="{4A8C1132-B385-4D45-A50B-5DD32CBEEC8D}"/>
                  </a:ext>
                </a:extLst>
              </p14:cNvPr>
              <p14:cNvContentPartPr/>
              <p14:nvPr/>
            </p14:nvContentPartPr>
            <p14:xfrm>
              <a:off x="1488404" y="5402716"/>
              <a:ext cx="53640" cy="44640"/>
            </p14:xfrm>
          </p:contentPart>
        </mc:Choice>
        <mc:Fallback>
          <p:pic>
            <p:nvPicPr>
              <p:cNvPr id="123" name="Freihand 122">
                <a:extLst>
                  <a:ext uri="{FF2B5EF4-FFF2-40B4-BE49-F238E27FC236}">
                    <a16:creationId xmlns:a16="http://schemas.microsoft.com/office/drawing/2014/main" id="{4A8C1132-B385-4D45-A50B-5DD32CBEEC8D}"/>
                  </a:ext>
                </a:extLst>
              </p:cNvPr>
              <p:cNvPicPr/>
              <p:nvPr/>
            </p:nvPicPr>
            <p:blipFill>
              <a:blip r:embed="rId171"/>
              <a:stretch>
                <a:fillRect/>
              </a:stretch>
            </p:blipFill>
            <p:spPr>
              <a:xfrm>
                <a:off x="1479764" y="5393716"/>
                <a:ext cx="71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Freihand 125">
                <a:extLst>
                  <a:ext uri="{FF2B5EF4-FFF2-40B4-BE49-F238E27FC236}">
                    <a16:creationId xmlns:a16="http://schemas.microsoft.com/office/drawing/2014/main" id="{21482450-8FDE-4180-A049-5ECA72B9692A}"/>
                  </a:ext>
                </a:extLst>
              </p14:cNvPr>
              <p14:cNvContentPartPr/>
              <p14:nvPr/>
            </p14:nvContentPartPr>
            <p14:xfrm>
              <a:off x="1930124" y="5275276"/>
              <a:ext cx="26640" cy="28800"/>
            </p14:xfrm>
          </p:contentPart>
        </mc:Choice>
        <mc:Fallback>
          <p:pic>
            <p:nvPicPr>
              <p:cNvPr id="126" name="Freihand 125">
                <a:extLst>
                  <a:ext uri="{FF2B5EF4-FFF2-40B4-BE49-F238E27FC236}">
                    <a16:creationId xmlns:a16="http://schemas.microsoft.com/office/drawing/2014/main" id="{21482450-8FDE-4180-A049-5ECA72B9692A}"/>
                  </a:ext>
                </a:extLst>
              </p:cNvPr>
              <p:cNvPicPr/>
              <p:nvPr/>
            </p:nvPicPr>
            <p:blipFill>
              <a:blip r:embed="rId173"/>
              <a:stretch>
                <a:fillRect/>
              </a:stretch>
            </p:blipFill>
            <p:spPr>
              <a:xfrm>
                <a:off x="1921124" y="5266276"/>
                <a:ext cx="44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6" name="Freihand 135">
                <a:extLst>
                  <a:ext uri="{FF2B5EF4-FFF2-40B4-BE49-F238E27FC236}">
                    <a16:creationId xmlns:a16="http://schemas.microsoft.com/office/drawing/2014/main" id="{4BAA7B95-E685-4457-A1CE-6EF25F9DDFE7}"/>
                  </a:ext>
                </a:extLst>
              </p14:cNvPr>
              <p14:cNvContentPartPr/>
              <p14:nvPr/>
            </p14:nvContentPartPr>
            <p14:xfrm>
              <a:off x="309044" y="5317396"/>
              <a:ext cx="23040" cy="224640"/>
            </p14:xfrm>
          </p:contentPart>
        </mc:Choice>
        <mc:Fallback>
          <p:pic>
            <p:nvPicPr>
              <p:cNvPr id="136" name="Freihand 135">
                <a:extLst>
                  <a:ext uri="{FF2B5EF4-FFF2-40B4-BE49-F238E27FC236}">
                    <a16:creationId xmlns:a16="http://schemas.microsoft.com/office/drawing/2014/main" id="{4BAA7B95-E685-4457-A1CE-6EF25F9DDFE7}"/>
                  </a:ext>
                </a:extLst>
              </p:cNvPr>
              <p:cNvPicPr/>
              <p:nvPr/>
            </p:nvPicPr>
            <p:blipFill>
              <a:blip r:embed="rId175"/>
              <a:stretch>
                <a:fillRect/>
              </a:stretch>
            </p:blipFill>
            <p:spPr>
              <a:xfrm>
                <a:off x="300044" y="5308756"/>
                <a:ext cx="40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 name="Freihand 136">
                <a:extLst>
                  <a:ext uri="{FF2B5EF4-FFF2-40B4-BE49-F238E27FC236}">
                    <a16:creationId xmlns:a16="http://schemas.microsoft.com/office/drawing/2014/main" id="{557513AC-5D5D-439B-AB25-C09554F851DA}"/>
                  </a:ext>
                </a:extLst>
              </p14:cNvPr>
              <p14:cNvContentPartPr/>
              <p14:nvPr/>
            </p14:nvContentPartPr>
            <p14:xfrm>
              <a:off x="176204" y="5280676"/>
              <a:ext cx="222120" cy="30240"/>
            </p14:xfrm>
          </p:contentPart>
        </mc:Choice>
        <mc:Fallback>
          <p:pic>
            <p:nvPicPr>
              <p:cNvPr id="137" name="Freihand 136">
                <a:extLst>
                  <a:ext uri="{FF2B5EF4-FFF2-40B4-BE49-F238E27FC236}">
                    <a16:creationId xmlns:a16="http://schemas.microsoft.com/office/drawing/2014/main" id="{557513AC-5D5D-439B-AB25-C09554F851DA}"/>
                  </a:ext>
                </a:extLst>
              </p:cNvPr>
              <p:cNvPicPr/>
              <p:nvPr/>
            </p:nvPicPr>
            <p:blipFill>
              <a:blip r:embed="rId177"/>
              <a:stretch>
                <a:fillRect/>
              </a:stretch>
            </p:blipFill>
            <p:spPr>
              <a:xfrm>
                <a:off x="167564" y="5272036"/>
                <a:ext cx="239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8" name="Freihand 137">
                <a:extLst>
                  <a:ext uri="{FF2B5EF4-FFF2-40B4-BE49-F238E27FC236}">
                    <a16:creationId xmlns:a16="http://schemas.microsoft.com/office/drawing/2014/main" id="{FCEF0D01-CDA2-431D-ABAB-60A5D926C69B}"/>
                  </a:ext>
                </a:extLst>
              </p14:cNvPr>
              <p14:cNvContentPartPr/>
              <p14:nvPr/>
            </p14:nvContentPartPr>
            <p14:xfrm>
              <a:off x="398324" y="5260516"/>
              <a:ext cx="118800" cy="236880"/>
            </p14:xfrm>
          </p:contentPart>
        </mc:Choice>
        <mc:Fallback>
          <p:pic>
            <p:nvPicPr>
              <p:cNvPr id="138" name="Freihand 137">
                <a:extLst>
                  <a:ext uri="{FF2B5EF4-FFF2-40B4-BE49-F238E27FC236}">
                    <a16:creationId xmlns:a16="http://schemas.microsoft.com/office/drawing/2014/main" id="{FCEF0D01-CDA2-431D-ABAB-60A5D926C69B}"/>
                  </a:ext>
                </a:extLst>
              </p:cNvPr>
              <p:cNvPicPr/>
              <p:nvPr/>
            </p:nvPicPr>
            <p:blipFill>
              <a:blip r:embed="rId179"/>
              <a:stretch>
                <a:fillRect/>
              </a:stretch>
            </p:blipFill>
            <p:spPr>
              <a:xfrm>
                <a:off x="389684" y="5251876"/>
                <a:ext cx="136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Freihand 138">
                <a:extLst>
                  <a:ext uri="{FF2B5EF4-FFF2-40B4-BE49-F238E27FC236}">
                    <a16:creationId xmlns:a16="http://schemas.microsoft.com/office/drawing/2014/main" id="{1996D3CC-1E0D-420F-91AE-45394A899145}"/>
                  </a:ext>
                </a:extLst>
              </p14:cNvPr>
              <p14:cNvContentPartPr/>
              <p14:nvPr/>
            </p14:nvContentPartPr>
            <p14:xfrm>
              <a:off x="564644" y="5391196"/>
              <a:ext cx="116280" cy="138600"/>
            </p14:xfrm>
          </p:contentPart>
        </mc:Choice>
        <mc:Fallback>
          <p:pic>
            <p:nvPicPr>
              <p:cNvPr id="139" name="Freihand 138">
                <a:extLst>
                  <a:ext uri="{FF2B5EF4-FFF2-40B4-BE49-F238E27FC236}">
                    <a16:creationId xmlns:a16="http://schemas.microsoft.com/office/drawing/2014/main" id="{1996D3CC-1E0D-420F-91AE-45394A899145}"/>
                  </a:ext>
                </a:extLst>
              </p:cNvPr>
              <p:cNvPicPr/>
              <p:nvPr/>
            </p:nvPicPr>
            <p:blipFill>
              <a:blip r:embed="rId181"/>
              <a:stretch>
                <a:fillRect/>
              </a:stretch>
            </p:blipFill>
            <p:spPr>
              <a:xfrm>
                <a:off x="555644" y="5382556"/>
                <a:ext cx="133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0" name="Freihand 139">
                <a:extLst>
                  <a:ext uri="{FF2B5EF4-FFF2-40B4-BE49-F238E27FC236}">
                    <a16:creationId xmlns:a16="http://schemas.microsoft.com/office/drawing/2014/main" id="{64F857E4-71C5-4BA8-8C8E-3F2C6FC15DE0}"/>
                  </a:ext>
                </a:extLst>
              </p14:cNvPr>
              <p14:cNvContentPartPr/>
              <p14:nvPr/>
            </p14:nvContentPartPr>
            <p14:xfrm>
              <a:off x="695324" y="5282836"/>
              <a:ext cx="30240" cy="224640"/>
            </p14:xfrm>
          </p:contentPart>
        </mc:Choice>
        <mc:Fallback>
          <p:pic>
            <p:nvPicPr>
              <p:cNvPr id="140" name="Freihand 139">
                <a:extLst>
                  <a:ext uri="{FF2B5EF4-FFF2-40B4-BE49-F238E27FC236}">
                    <a16:creationId xmlns:a16="http://schemas.microsoft.com/office/drawing/2014/main" id="{64F857E4-71C5-4BA8-8C8E-3F2C6FC15DE0}"/>
                  </a:ext>
                </a:extLst>
              </p:cNvPr>
              <p:cNvPicPr/>
              <p:nvPr/>
            </p:nvPicPr>
            <p:blipFill>
              <a:blip r:embed="rId183"/>
              <a:stretch>
                <a:fillRect/>
              </a:stretch>
            </p:blipFill>
            <p:spPr>
              <a:xfrm>
                <a:off x="686684" y="5274196"/>
                <a:ext cx="47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1" name="Freihand 140">
                <a:extLst>
                  <a:ext uri="{FF2B5EF4-FFF2-40B4-BE49-F238E27FC236}">
                    <a16:creationId xmlns:a16="http://schemas.microsoft.com/office/drawing/2014/main" id="{196D2DAD-90FF-477F-98A4-289D1714FF93}"/>
                  </a:ext>
                </a:extLst>
              </p14:cNvPr>
              <p14:cNvContentPartPr/>
              <p14:nvPr/>
            </p14:nvContentPartPr>
            <p14:xfrm>
              <a:off x="802604" y="5235316"/>
              <a:ext cx="203040" cy="318600"/>
            </p14:xfrm>
          </p:contentPart>
        </mc:Choice>
        <mc:Fallback>
          <p:pic>
            <p:nvPicPr>
              <p:cNvPr id="141" name="Freihand 140">
                <a:extLst>
                  <a:ext uri="{FF2B5EF4-FFF2-40B4-BE49-F238E27FC236}">
                    <a16:creationId xmlns:a16="http://schemas.microsoft.com/office/drawing/2014/main" id="{196D2DAD-90FF-477F-98A4-289D1714FF93}"/>
                  </a:ext>
                </a:extLst>
              </p:cNvPr>
              <p:cNvPicPr/>
              <p:nvPr/>
            </p:nvPicPr>
            <p:blipFill>
              <a:blip r:embed="rId185"/>
              <a:stretch>
                <a:fillRect/>
              </a:stretch>
            </p:blipFill>
            <p:spPr>
              <a:xfrm>
                <a:off x="793964" y="5226676"/>
                <a:ext cx="2206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2" name="Freihand 141">
                <a:extLst>
                  <a:ext uri="{FF2B5EF4-FFF2-40B4-BE49-F238E27FC236}">
                    <a16:creationId xmlns:a16="http://schemas.microsoft.com/office/drawing/2014/main" id="{678E742A-A36C-47D8-A7D8-AE456D2F817C}"/>
                  </a:ext>
                </a:extLst>
              </p14:cNvPr>
              <p14:cNvContentPartPr/>
              <p14:nvPr/>
            </p14:nvContentPartPr>
            <p14:xfrm>
              <a:off x="1054964" y="5351956"/>
              <a:ext cx="135720" cy="148320"/>
            </p14:xfrm>
          </p:contentPart>
        </mc:Choice>
        <mc:Fallback>
          <p:pic>
            <p:nvPicPr>
              <p:cNvPr id="142" name="Freihand 141">
                <a:extLst>
                  <a:ext uri="{FF2B5EF4-FFF2-40B4-BE49-F238E27FC236}">
                    <a16:creationId xmlns:a16="http://schemas.microsoft.com/office/drawing/2014/main" id="{678E742A-A36C-47D8-A7D8-AE456D2F817C}"/>
                  </a:ext>
                </a:extLst>
              </p:cNvPr>
              <p:cNvPicPr/>
              <p:nvPr/>
            </p:nvPicPr>
            <p:blipFill>
              <a:blip r:embed="rId187"/>
              <a:stretch>
                <a:fillRect/>
              </a:stretch>
            </p:blipFill>
            <p:spPr>
              <a:xfrm>
                <a:off x="1045964" y="5342956"/>
                <a:ext cx="153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Freihand 142">
                <a:extLst>
                  <a:ext uri="{FF2B5EF4-FFF2-40B4-BE49-F238E27FC236}">
                    <a16:creationId xmlns:a16="http://schemas.microsoft.com/office/drawing/2014/main" id="{E922676D-235D-4FEF-B921-F760F669A25D}"/>
                  </a:ext>
                </a:extLst>
              </p14:cNvPr>
              <p14:cNvContentPartPr/>
              <p14:nvPr/>
            </p14:nvContentPartPr>
            <p14:xfrm>
              <a:off x="1313084" y="5337916"/>
              <a:ext cx="129240" cy="159840"/>
            </p14:xfrm>
          </p:contentPart>
        </mc:Choice>
        <mc:Fallback>
          <p:pic>
            <p:nvPicPr>
              <p:cNvPr id="143" name="Freihand 142">
                <a:extLst>
                  <a:ext uri="{FF2B5EF4-FFF2-40B4-BE49-F238E27FC236}">
                    <a16:creationId xmlns:a16="http://schemas.microsoft.com/office/drawing/2014/main" id="{E922676D-235D-4FEF-B921-F760F669A25D}"/>
                  </a:ext>
                </a:extLst>
              </p:cNvPr>
              <p:cNvPicPr/>
              <p:nvPr/>
            </p:nvPicPr>
            <p:blipFill>
              <a:blip r:embed="rId189"/>
              <a:stretch>
                <a:fillRect/>
              </a:stretch>
            </p:blipFill>
            <p:spPr>
              <a:xfrm>
                <a:off x="1304084" y="5329276"/>
                <a:ext cx="146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4" name="Freihand 143">
                <a:extLst>
                  <a:ext uri="{FF2B5EF4-FFF2-40B4-BE49-F238E27FC236}">
                    <a16:creationId xmlns:a16="http://schemas.microsoft.com/office/drawing/2014/main" id="{95404FFC-DD14-4D1A-80F6-3DD7C04C625D}"/>
                  </a:ext>
                </a:extLst>
              </p14:cNvPr>
              <p14:cNvContentPartPr/>
              <p14:nvPr/>
            </p14:nvContentPartPr>
            <p14:xfrm>
              <a:off x="1468604" y="5286076"/>
              <a:ext cx="175320" cy="198360"/>
            </p14:xfrm>
          </p:contentPart>
        </mc:Choice>
        <mc:Fallback>
          <p:pic>
            <p:nvPicPr>
              <p:cNvPr id="144" name="Freihand 143">
                <a:extLst>
                  <a:ext uri="{FF2B5EF4-FFF2-40B4-BE49-F238E27FC236}">
                    <a16:creationId xmlns:a16="http://schemas.microsoft.com/office/drawing/2014/main" id="{95404FFC-DD14-4D1A-80F6-3DD7C04C625D}"/>
                  </a:ext>
                </a:extLst>
              </p:cNvPr>
              <p:cNvPicPr/>
              <p:nvPr/>
            </p:nvPicPr>
            <p:blipFill>
              <a:blip r:embed="rId191"/>
              <a:stretch>
                <a:fillRect/>
              </a:stretch>
            </p:blipFill>
            <p:spPr>
              <a:xfrm>
                <a:off x="1459604" y="5277436"/>
                <a:ext cx="192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5" name="Freihand 144">
                <a:extLst>
                  <a:ext uri="{FF2B5EF4-FFF2-40B4-BE49-F238E27FC236}">
                    <a16:creationId xmlns:a16="http://schemas.microsoft.com/office/drawing/2014/main" id="{5AB85618-6AB5-4376-964A-B222228702D6}"/>
                  </a:ext>
                </a:extLst>
              </p14:cNvPr>
              <p14:cNvContentPartPr/>
              <p14:nvPr/>
            </p14:nvContentPartPr>
            <p14:xfrm>
              <a:off x="1893404" y="5324596"/>
              <a:ext cx="56160" cy="172080"/>
            </p14:xfrm>
          </p:contentPart>
        </mc:Choice>
        <mc:Fallback>
          <p:pic>
            <p:nvPicPr>
              <p:cNvPr id="145" name="Freihand 144">
                <a:extLst>
                  <a:ext uri="{FF2B5EF4-FFF2-40B4-BE49-F238E27FC236}">
                    <a16:creationId xmlns:a16="http://schemas.microsoft.com/office/drawing/2014/main" id="{5AB85618-6AB5-4376-964A-B222228702D6}"/>
                  </a:ext>
                </a:extLst>
              </p:cNvPr>
              <p:cNvPicPr/>
              <p:nvPr/>
            </p:nvPicPr>
            <p:blipFill>
              <a:blip r:embed="rId193"/>
              <a:stretch>
                <a:fillRect/>
              </a:stretch>
            </p:blipFill>
            <p:spPr>
              <a:xfrm>
                <a:off x="1884404" y="5315596"/>
                <a:ext cx="73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6" name="Freihand 145">
                <a:extLst>
                  <a:ext uri="{FF2B5EF4-FFF2-40B4-BE49-F238E27FC236}">
                    <a16:creationId xmlns:a16="http://schemas.microsoft.com/office/drawing/2014/main" id="{58A022EF-55AE-4014-8F68-D881B0ACF0C8}"/>
                  </a:ext>
                </a:extLst>
              </p14:cNvPr>
              <p14:cNvContentPartPr/>
              <p14:nvPr/>
            </p14:nvContentPartPr>
            <p14:xfrm>
              <a:off x="1929404" y="5304436"/>
              <a:ext cx="191160" cy="202320"/>
            </p14:xfrm>
          </p:contentPart>
        </mc:Choice>
        <mc:Fallback>
          <p:pic>
            <p:nvPicPr>
              <p:cNvPr id="146" name="Freihand 145">
                <a:extLst>
                  <a:ext uri="{FF2B5EF4-FFF2-40B4-BE49-F238E27FC236}">
                    <a16:creationId xmlns:a16="http://schemas.microsoft.com/office/drawing/2014/main" id="{58A022EF-55AE-4014-8F68-D881B0ACF0C8}"/>
                  </a:ext>
                </a:extLst>
              </p:cNvPr>
              <p:cNvPicPr/>
              <p:nvPr/>
            </p:nvPicPr>
            <p:blipFill>
              <a:blip r:embed="rId195"/>
              <a:stretch>
                <a:fillRect/>
              </a:stretch>
            </p:blipFill>
            <p:spPr>
              <a:xfrm>
                <a:off x="1920404" y="5295796"/>
                <a:ext cx="208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Freihand 146">
                <a:extLst>
                  <a:ext uri="{FF2B5EF4-FFF2-40B4-BE49-F238E27FC236}">
                    <a16:creationId xmlns:a16="http://schemas.microsoft.com/office/drawing/2014/main" id="{BFB1FF60-0C15-44C6-9351-8613B6B64DFE}"/>
                  </a:ext>
                </a:extLst>
              </p14:cNvPr>
              <p14:cNvContentPartPr/>
              <p14:nvPr/>
            </p14:nvContentPartPr>
            <p14:xfrm>
              <a:off x="2168084" y="5353396"/>
              <a:ext cx="211320" cy="123840"/>
            </p14:xfrm>
          </p:contentPart>
        </mc:Choice>
        <mc:Fallback>
          <p:pic>
            <p:nvPicPr>
              <p:cNvPr id="147" name="Freihand 146">
                <a:extLst>
                  <a:ext uri="{FF2B5EF4-FFF2-40B4-BE49-F238E27FC236}">
                    <a16:creationId xmlns:a16="http://schemas.microsoft.com/office/drawing/2014/main" id="{BFB1FF60-0C15-44C6-9351-8613B6B64DFE}"/>
                  </a:ext>
                </a:extLst>
              </p:cNvPr>
              <p:cNvPicPr/>
              <p:nvPr/>
            </p:nvPicPr>
            <p:blipFill>
              <a:blip r:embed="rId197"/>
              <a:stretch>
                <a:fillRect/>
              </a:stretch>
            </p:blipFill>
            <p:spPr>
              <a:xfrm>
                <a:off x="2159084" y="5344756"/>
                <a:ext cx="228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Freihand 147">
                <a:extLst>
                  <a:ext uri="{FF2B5EF4-FFF2-40B4-BE49-F238E27FC236}">
                    <a16:creationId xmlns:a16="http://schemas.microsoft.com/office/drawing/2014/main" id="{97A92A5D-C392-4E03-BCEE-C8E93F5C9BB1}"/>
                  </a:ext>
                </a:extLst>
              </p14:cNvPr>
              <p14:cNvContentPartPr/>
              <p14:nvPr/>
            </p14:nvContentPartPr>
            <p14:xfrm>
              <a:off x="2357804" y="5278876"/>
              <a:ext cx="167400" cy="186840"/>
            </p14:xfrm>
          </p:contentPart>
        </mc:Choice>
        <mc:Fallback>
          <p:pic>
            <p:nvPicPr>
              <p:cNvPr id="148" name="Freihand 147">
                <a:extLst>
                  <a:ext uri="{FF2B5EF4-FFF2-40B4-BE49-F238E27FC236}">
                    <a16:creationId xmlns:a16="http://schemas.microsoft.com/office/drawing/2014/main" id="{97A92A5D-C392-4E03-BCEE-C8E93F5C9BB1}"/>
                  </a:ext>
                </a:extLst>
              </p:cNvPr>
              <p:cNvPicPr/>
              <p:nvPr/>
            </p:nvPicPr>
            <p:blipFill>
              <a:blip r:embed="rId199"/>
              <a:stretch>
                <a:fillRect/>
              </a:stretch>
            </p:blipFill>
            <p:spPr>
              <a:xfrm>
                <a:off x="2349164" y="5269876"/>
                <a:ext cx="185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Freihand 148">
                <a:extLst>
                  <a:ext uri="{FF2B5EF4-FFF2-40B4-BE49-F238E27FC236}">
                    <a16:creationId xmlns:a16="http://schemas.microsoft.com/office/drawing/2014/main" id="{A55D2154-109D-49D4-B83B-85842EFF7489}"/>
                  </a:ext>
                </a:extLst>
              </p14:cNvPr>
              <p14:cNvContentPartPr/>
              <p14:nvPr/>
            </p14:nvContentPartPr>
            <p14:xfrm>
              <a:off x="2403164" y="5346196"/>
              <a:ext cx="137160" cy="38520"/>
            </p14:xfrm>
          </p:contentPart>
        </mc:Choice>
        <mc:Fallback>
          <p:pic>
            <p:nvPicPr>
              <p:cNvPr id="149" name="Freihand 148">
                <a:extLst>
                  <a:ext uri="{FF2B5EF4-FFF2-40B4-BE49-F238E27FC236}">
                    <a16:creationId xmlns:a16="http://schemas.microsoft.com/office/drawing/2014/main" id="{A55D2154-109D-49D4-B83B-85842EFF7489}"/>
                  </a:ext>
                </a:extLst>
              </p:cNvPr>
              <p:cNvPicPr/>
              <p:nvPr/>
            </p:nvPicPr>
            <p:blipFill>
              <a:blip r:embed="rId201"/>
              <a:stretch>
                <a:fillRect/>
              </a:stretch>
            </p:blipFill>
            <p:spPr>
              <a:xfrm>
                <a:off x="2394524" y="5337556"/>
                <a:ext cx="154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1" name="Freihand 150">
                <a:extLst>
                  <a:ext uri="{FF2B5EF4-FFF2-40B4-BE49-F238E27FC236}">
                    <a16:creationId xmlns:a16="http://schemas.microsoft.com/office/drawing/2014/main" id="{312A42B4-7A0F-4388-9167-FDEC238440F6}"/>
                  </a:ext>
                </a:extLst>
              </p14:cNvPr>
              <p14:cNvContentPartPr/>
              <p14:nvPr/>
            </p14:nvContentPartPr>
            <p14:xfrm>
              <a:off x="2806724" y="5330716"/>
              <a:ext cx="324000" cy="121680"/>
            </p14:xfrm>
          </p:contentPart>
        </mc:Choice>
        <mc:Fallback>
          <p:pic>
            <p:nvPicPr>
              <p:cNvPr id="151" name="Freihand 150">
                <a:extLst>
                  <a:ext uri="{FF2B5EF4-FFF2-40B4-BE49-F238E27FC236}">
                    <a16:creationId xmlns:a16="http://schemas.microsoft.com/office/drawing/2014/main" id="{312A42B4-7A0F-4388-9167-FDEC238440F6}"/>
                  </a:ext>
                </a:extLst>
              </p:cNvPr>
              <p:cNvPicPr/>
              <p:nvPr/>
            </p:nvPicPr>
            <p:blipFill>
              <a:blip r:embed="rId203"/>
              <a:stretch>
                <a:fillRect/>
              </a:stretch>
            </p:blipFill>
            <p:spPr>
              <a:xfrm>
                <a:off x="2798084" y="5322076"/>
                <a:ext cx="341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2" name="Freihand 151">
                <a:extLst>
                  <a:ext uri="{FF2B5EF4-FFF2-40B4-BE49-F238E27FC236}">
                    <a16:creationId xmlns:a16="http://schemas.microsoft.com/office/drawing/2014/main" id="{9403DC70-83CE-4B5B-AE40-47400DA9636A}"/>
                  </a:ext>
                </a:extLst>
              </p14:cNvPr>
              <p14:cNvContentPartPr/>
              <p14:nvPr/>
            </p14:nvContentPartPr>
            <p14:xfrm>
              <a:off x="3191204" y="5200756"/>
              <a:ext cx="452160" cy="358920"/>
            </p14:xfrm>
          </p:contentPart>
        </mc:Choice>
        <mc:Fallback>
          <p:pic>
            <p:nvPicPr>
              <p:cNvPr id="152" name="Freihand 151">
                <a:extLst>
                  <a:ext uri="{FF2B5EF4-FFF2-40B4-BE49-F238E27FC236}">
                    <a16:creationId xmlns:a16="http://schemas.microsoft.com/office/drawing/2014/main" id="{9403DC70-83CE-4B5B-AE40-47400DA9636A}"/>
                  </a:ext>
                </a:extLst>
              </p:cNvPr>
              <p:cNvPicPr/>
              <p:nvPr/>
            </p:nvPicPr>
            <p:blipFill>
              <a:blip r:embed="rId205"/>
              <a:stretch>
                <a:fillRect/>
              </a:stretch>
            </p:blipFill>
            <p:spPr>
              <a:xfrm>
                <a:off x="3182204" y="5192116"/>
                <a:ext cx="4698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3" name="Freihand 152">
                <a:extLst>
                  <a:ext uri="{FF2B5EF4-FFF2-40B4-BE49-F238E27FC236}">
                    <a16:creationId xmlns:a16="http://schemas.microsoft.com/office/drawing/2014/main" id="{C9A82F16-2E17-4351-8326-F14414F1EBC4}"/>
                  </a:ext>
                </a:extLst>
              </p14:cNvPr>
              <p14:cNvContentPartPr/>
              <p14:nvPr/>
            </p14:nvContentPartPr>
            <p14:xfrm>
              <a:off x="3662804" y="5290396"/>
              <a:ext cx="101520" cy="166320"/>
            </p14:xfrm>
          </p:contentPart>
        </mc:Choice>
        <mc:Fallback>
          <p:pic>
            <p:nvPicPr>
              <p:cNvPr id="153" name="Freihand 152">
                <a:extLst>
                  <a:ext uri="{FF2B5EF4-FFF2-40B4-BE49-F238E27FC236}">
                    <a16:creationId xmlns:a16="http://schemas.microsoft.com/office/drawing/2014/main" id="{C9A82F16-2E17-4351-8326-F14414F1EBC4}"/>
                  </a:ext>
                </a:extLst>
              </p:cNvPr>
              <p:cNvPicPr/>
              <p:nvPr/>
            </p:nvPicPr>
            <p:blipFill>
              <a:blip r:embed="rId207"/>
              <a:stretch>
                <a:fillRect/>
              </a:stretch>
            </p:blipFill>
            <p:spPr>
              <a:xfrm>
                <a:off x="3654164" y="5281756"/>
                <a:ext cx="119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4" name="Freihand 153">
                <a:extLst>
                  <a:ext uri="{FF2B5EF4-FFF2-40B4-BE49-F238E27FC236}">
                    <a16:creationId xmlns:a16="http://schemas.microsoft.com/office/drawing/2014/main" id="{22E663E3-FA6B-4895-B9F2-95987A0BA3EE}"/>
                  </a:ext>
                </a:extLst>
              </p14:cNvPr>
              <p14:cNvContentPartPr/>
              <p14:nvPr/>
            </p14:nvContentPartPr>
            <p14:xfrm>
              <a:off x="3955844" y="5266276"/>
              <a:ext cx="100800" cy="217440"/>
            </p14:xfrm>
          </p:contentPart>
        </mc:Choice>
        <mc:Fallback>
          <p:pic>
            <p:nvPicPr>
              <p:cNvPr id="154" name="Freihand 153">
                <a:extLst>
                  <a:ext uri="{FF2B5EF4-FFF2-40B4-BE49-F238E27FC236}">
                    <a16:creationId xmlns:a16="http://schemas.microsoft.com/office/drawing/2014/main" id="{22E663E3-FA6B-4895-B9F2-95987A0BA3EE}"/>
                  </a:ext>
                </a:extLst>
              </p:cNvPr>
              <p:cNvPicPr/>
              <p:nvPr/>
            </p:nvPicPr>
            <p:blipFill>
              <a:blip r:embed="rId209"/>
              <a:stretch>
                <a:fillRect/>
              </a:stretch>
            </p:blipFill>
            <p:spPr>
              <a:xfrm>
                <a:off x="3947204" y="5257276"/>
                <a:ext cx="118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5" name="Freihand 154">
                <a:extLst>
                  <a:ext uri="{FF2B5EF4-FFF2-40B4-BE49-F238E27FC236}">
                    <a16:creationId xmlns:a16="http://schemas.microsoft.com/office/drawing/2014/main" id="{87CACFEE-1611-451F-8EFE-D5EAF02EC766}"/>
                  </a:ext>
                </a:extLst>
              </p14:cNvPr>
              <p14:cNvContentPartPr/>
              <p14:nvPr/>
            </p14:nvContentPartPr>
            <p14:xfrm>
              <a:off x="4098404" y="5292556"/>
              <a:ext cx="598680" cy="159480"/>
            </p14:xfrm>
          </p:contentPart>
        </mc:Choice>
        <mc:Fallback>
          <p:pic>
            <p:nvPicPr>
              <p:cNvPr id="155" name="Freihand 154">
                <a:extLst>
                  <a:ext uri="{FF2B5EF4-FFF2-40B4-BE49-F238E27FC236}">
                    <a16:creationId xmlns:a16="http://schemas.microsoft.com/office/drawing/2014/main" id="{87CACFEE-1611-451F-8EFE-D5EAF02EC766}"/>
                  </a:ext>
                </a:extLst>
              </p:cNvPr>
              <p:cNvPicPr/>
              <p:nvPr/>
            </p:nvPicPr>
            <p:blipFill>
              <a:blip r:embed="rId211"/>
              <a:stretch>
                <a:fillRect/>
              </a:stretch>
            </p:blipFill>
            <p:spPr>
              <a:xfrm>
                <a:off x="4089764" y="5283556"/>
                <a:ext cx="616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6" name="Freihand 155">
                <a:extLst>
                  <a:ext uri="{FF2B5EF4-FFF2-40B4-BE49-F238E27FC236}">
                    <a16:creationId xmlns:a16="http://schemas.microsoft.com/office/drawing/2014/main" id="{AD47C7E3-CCAF-49CC-A8C5-E347F554235B}"/>
                  </a:ext>
                </a:extLst>
              </p14:cNvPr>
              <p14:cNvContentPartPr/>
              <p14:nvPr/>
            </p14:nvContentPartPr>
            <p14:xfrm>
              <a:off x="4537964" y="5095636"/>
              <a:ext cx="21600" cy="9720"/>
            </p14:xfrm>
          </p:contentPart>
        </mc:Choice>
        <mc:Fallback>
          <p:pic>
            <p:nvPicPr>
              <p:cNvPr id="156" name="Freihand 155">
                <a:extLst>
                  <a:ext uri="{FF2B5EF4-FFF2-40B4-BE49-F238E27FC236}">
                    <a16:creationId xmlns:a16="http://schemas.microsoft.com/office/drawing/2014/main" id="{AD47C7E3-CCAF-49CC-A8C5-E347F554235B}"/>
                  </a:ext>
                </a:extLst>
              </p:cNvPr>
              <p:cNvPicPr/>
              <p:nvPr/>
            </p:nvPicPr>
            <p:blipFill>
              <a:blip r:embed="rId213"/>
              <a:stretch>
                <a:fillRect/>
              </a:stretch>
            </p:blipFill>
            <p:spPr>
              <a:xfrm>
                <a:off x="4528964" y="5086636"/>
                <a:ext cx="39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Freihand 164">
                <a:extLst>
                  <a:ext uri="{FF2B5EF4-FFF2-40B4-BE49-F238E27FC236}">
                    <a16:creationId xmlns:a16="http://schemas.microsoft.com/office/drawing/2014/main" id="{CBC94404-F0AE-4D2E-B97F-50C16DEB3B2A}"/>
                  </a:ext>
                </a:extLst>
              </p14:cNvPr>
              <p14:cNvContentPartPr/>
              <p14:nvPr/>
            </p14:nvContentPartPr>
            <p14:xfrm>
              <a:off x="359444" y="5756596"/>
              <a:ext cx="420480" cy="225360"/>
            </p14:xfrm>
          </p:contentPart>
        </mc:Choice>
        <mc:Fallback>
          <p:pic>
            <p:nvPicPr>
              <p:cNvPr id="165" name="Freihand 164">
                <a:extLst>
                  <a:ext uri="{FF2B5EF4-FFF2-40B4-BE49-F238E27FC236}">
                    <a16:creationId xmlns:a16="http://schemas.microsoft.com/office/drawing/2014/main" id="{CBC94404-F0AE-4D2E-B97F-50C16DEB3B2A}"/>
                  </a:ext>
                </a:extLst>
              </p:cNvPr>
              <p:cNvPicPr/>
              <p:nvPr/>
            </p:nvPicPr>
            <p:blipFill>
              <a:blip r:embed="rId215"/>
              <a:stretch>
                <a:fillRect/>
              </a:stretch>
            </p:blipFill>
            <p:spPr>
              <a:xfrm>
                <a:off x="350804" y="5747956"/>
                <a:ext cx="438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 name="Freihand 165">
                <a:extLst>
                  <a:ext uri="{FF2B5EF4-FFF2-40B4-BE49-F238E27FC236}">
                    <a16:creationId xmlns:a16="http://schemas.microsoft.com/office/drawing/2014/main" id="{3B555209-A726-43AC-ABC0-13B45EEB9DF9}"/>
                  </a:ext>
                </a:extLst>
              </p14:cNvPr>
              <p14:cNvContentPartPr/>
              <p14:nvPr/>
            </p14:nvContentPartPr>
            <p14:xfrm>
              <a:off x="671564" y="5721316"/>
              <a:ext cx="19440" cy="2880"/>
            </p14:xfrm>
          </p:contentPart>
        </mc:Choice>
        <mc:Fallback>
          <p:pic>
            <p:nvPicPr>
              <p:cNvPr id="166" name="Freihand 165">
                <a:extLst>
                  <a:ext uri="{FF2B5EF4-FFF2-40B4-BE49-F238E27FC236}">
                    <a16:creationId xmlns:a16="http://schemas.microsoft.com/office/drawing/2014/main" id="{3B555209-A726-43AC-ABC0-13B45EEB9DF9}"/>
                  </a:ext>
                </a:extLst>
              </p:cNvPr>
              <p:cNvPicPr/>
              <p:nvPr/>
            </p:nvPicPr>
            <p:blipFill>
              <a:blip r:embed="rId217"/>
              <a:stretch>
                <a:fillRect/>
              </a:stretch>
            </p:blipFill>
            <p:spPr>
              <a:xfrm>
                <a:off x="662924" y="5712676"/>
                <a:ext cx="37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7" name="Freihand 166">
                <a:extLst>
                  <a:ext uri="{FF2B5EF4-FFF2-40B4-BE49-F238E27FC236}">
                    <a16:creationId xmlns:a16="http://schemas.microsoft.com/office/drawing/2014/main" id="{BAEE7B95-F83C-473C-B952-7D48A91C0375}"/>
                  </a:ext>
                </a:extLst>
              </p14:cNvPr>
              <p14:cNvContentPartPr/>
              <p14:nvPr/>
            </p14:nvContentPartPr>
            <p14:xfrm>
              <a:off x="1023284" y="5801236"/>
              <a:ext cx="498600" cy="154440"/>
            </p14:xfrm>
          </p:contentPart>
        </mc:Choice>
        <mc:Fallback>
          <p:pic>
            <p:nvPicPr>
              <p:cNvPr id="167" name="Freihand 166">
                <a:extLst>
                  <a:ext uri="{FF2B5EF4-FFF2-40B4-BE49-F238E27FC236}">
                    <a16:creationId xmlns:a16="http://schemas.microsoft.com/office/drawing/2014/main" id="{BAEE7B95-F83C-473C-B952-7D48A91C0375}"/>
                  </a:ext>
                </a:extLst>
              </p:cNvPr>
              <p:cNvPicPr/>
              <p:nvPr/>
            </p:nvPicPr>
            <p:blipFill>
              <a:blip r:embed="rId219"/>
              <a:stretch>
                <a:fillRect/>
              </a:stretch>
            </p:blipFill>
            <p:spPr>
              <a:xfrm>
                <a:off x="1014284" y="5792236"/>
                <a:ext cx="516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8" name="Freihand 167">
                <a:extLst>
                  <a:ext uri="{FF2B5EF4-FFF2-40B4-BE49-F238E27FC236}">
                    <a16:creationId xmlns:a16="http://schemas.microsoft.com/office/drawing/2014/main" id="{A8E14AC3-25D3-49CA-B466-96D4BD754B66}"/>
                  </a:ext>
                </a:extLst>
              </p14:cNvPr>
              <p14:cNvContentPartPr/>
              <p14:nvPr/>
            </p14:nvContentPartPr>
            <p14:xfrm>
              <a:off x="1500644" y="5773516"/>
              <a:ext cx="2520" cy="15840"/>
            </p14:xfrm>
          </p:contentPart>
        </mc:Choice>
        <mc:Fallback>
          <p:pic>
            <p:nvPicPr>
              <p:cNvPr id="168" name="Freihand 167">
                <a:extLst>
                  <a:ext uri="{FF2B5EF4-FFF2-40B4-BE49-F238E27FC236}">
                    <a16:creationId xmlns:a16="http://schemas.microsoft.com/office/drawing/2014/main" id="{A8E14AC3-25D3-49CA-B466-96D4BD754B66}"/>
                  </a:ext>
                </a:extLst>
              </p:cNvPr>
              <p:cNvPicPr/>
              <p:nvPr/>
            </p:nvPicPr>
            <p:blipFill>
              <a:blip r:embed="rId221"/>
              <a:stretch>
                <a:fillRect/>
              </a:stretch>
            </p:blipFill>
            <p:spPr>
              <a:xfrm>
                <a:off x="1492004" y="5764876"/>
                <a:ext cx="20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9" name="Freihand 168">
                <a:extLst>
                  <a:ext uri="{FF2B5EF4-FFF2-40B4-BE49-F238E27FC236}">
                    <a16:creationId xmlns:a16="http://schemas.microsoft.com/office/drawing/2014/main" id="{D6BEF26F-58B3-4DB7-A1A7-A4519FCB1CCB}"/>
                  </a:ext>
                </a:extLst>
              </p14:cNvPr>
              <p14:cNvContentPartPr/>
              <p14:nvPr/>
            </p14:nvContentPartPr>
            <p14:xfrm>
              <a:off x="1655084" y="5810236"/>
              <a:ext cx="495720" cy="138240"/>
            </p14:xfrm>
          </p:contentPart>
        </mc:Choice>
        <mc:Fallback>
          <p:pic>
            <p:nvPicPr>
              <p:cNvPr id="169" name="Freihand 168">
                <a:extLst>
                  <a:ext uri="{FF2B5EF4-FFF2-40B4-BE49-F238E27FC236}">
                    <a16:creationId xmlns:a16="http://schemas.microsoft.com/office/drawing/2014/main" id="{D6BEF26F-58B3-4DB7-A1A7-A4519FCB1CCB}"/>
                  </a:ext>
                </a:extLst>
              </p:cNvPr>
              <p:cNvPicPr/>
              <p:nvPr/>
            </p:nvPicPr>
            <p:blipFill>
              <a:blip r:embed="rId223"/>
              <a:stretch>
                <a:fillRect/>
              </a:stretch>
            </p:blipFill>
            <p:spPr>
              <a:xfrm>
                <a:off x="1646084" y="5801596"/>
                <a:ext cx="513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0" name="Freihand 169">
                <a:extLst>
                  <a:ext uri="{FF2B5EF4-FFF2-40B4-BE49-F238E27FC236}">
                    <a16:creationId xmlns:a16="http://schemas.microsoft.com/office/drawing/2014/main" id="{C869C69A-CCEE-4123-AE87-821986B5A3D5}"/>
                  </a:ext>
                </a:extLst>
              </p14:cNvPr>
              <p14:cNvContentPartPr/>
              <p14:nvPr/>
            </p14:nvContentPartPr>
            <p14:xfrm>
              <a:off x="2395604" y="5707636"/>
              <a:ext cx="127800" cy="185040"/>
            </p14:xfrm>
          </p:contentPart>
        </mc:Choice>
        <mc:Fallback>
          <p:pic>
            <p:nvPicPr>
              <p:cNvPr id="170" name="Freihand 169">
                <a:extLst>
                  <a:ext uri="{FF2B5EF4-FFF2-40B4-BE49-F238E27FC236}">
                    <a16:creationId xmlns:a16="http://schemas.microsoft.com/office/drawing/2014/main" id="{C869C69A-CCEE-4123-AE87-821986B5A3D5}"/>
                  </a:ext>
                </a:extLst>
              </p:cNvPr>
              <p:cNvPicPr/>
              <p:nvPr/>
            </p:nvPicPr>
            <p:blipFill>
              <a:blip r:embed="rId225"/>
              <a:stretch>
                <a:fillRect/>
              </a:stretch>
            </p:blipFill>
            <p:spPr>
              <a:xfrm>
                <a:off x="2386964" y="5698996"/>
                <a:ext cx="145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1" name="Freihand 170">
                <a:extLst>
                  <a:ext uri="{FF2B5EF4-FFF2-40B4-BE49-F238E27FC236}">
                    <a16:creationId xmlns:a16="http://schemas.microsoft.com/office/drawing/2014/main" id="{DF9BB51B-7D57-4969-9B0C-E65442F6F0D1}"/>
                  </a:ext>
                </a:extLst>
              </p14:cNvPr>
              <p14:cNvContentPartPr/>
              <p14:nvPr/>
            </p14:nvContentPartPr>
            <p14:xfrm>
              <a:off x="2401364" y="5769916"/>
              <a:ext cx="190080" cy="25560"/>
            </p14:xfrm>
          </p:contentPart>
        </mc:Choice>
        <mc:Fallback>
          <p:pic>
            <p:nvPicPr>
              <p:cNvPr id="171" name="Freihand 170">
                <a:extLst>
                  <a:ext uri="{FF2B5EF4-FFF2-40B4-BE49-F238E27FC236}">
                    <a16:creationId xmlns:a16="http://schemas.microsoft.com/office/drawing/2014/main" id="{DF9BB51B-7D57-4969-9B0C-E65442F6F0D1}"/>
                  </a:ext>
                </a:extLst>
              </p:cNvPr>
              <p:cNvPicPr/>
              <p:nvPr/>
            </p:nvPicPr>
            <p:blipFill>
              <a:blip r:embed="rId227"/>
              <a:stretch>
                <a:fillRect/>
              </a:stretch>
            </p:blipFill>
            <p:spPr>
              <a:xfrm>
                <a:off x="2392364" y="5761276"/>
                <a:ext cx="207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2" name="Freihand 171">
                <a:extLst>
                  <a:ext uri="{FF2B5EF4-FFF2-40B4-BE49-F238E27FC236}">
                    <a16:creationId xmlns:a16="http://schemas.microsoft.com/office/drawing/2014/main" id="{3A184228-6679-4E3F-90CA-370C80BF5F8D}"/>
                  </a:ext>
                </a:extLst>
              </p14:cNvPr>
              <p14:cNvContentPartPr/>
              <p14:nvPr/>
            </p14:nvContentPartPr>
            <p14:xfrm>
              <a:off x="2554724" y="5667676"/>
              <a:ext cx="417240" cy="180000"/>
            </p14:xfrm>
          </p:contentPart>
        </mc:Choice>
        <mc:Fallback>
          <p:pic>
            <p:nvPicPr>
              <p:cNvPr id="172" name="Freihand 171">
                <a:extLst>
                  <a:ext uri="{FF2B5EF4-FFF2-40B4-BE49-F238E27FC236}">
                    <a16:creationId xmlns:a16="http://schemas.microsoft.com/office/drawing/2014/main" id="{3A184228-6679-4E3F-90CA-370C80BF5F8D}"/>
                  </a:ext>
                </a:extLst>
              </p:cNvPr>
              <p:cNvPicPr/>
              <p:nvPr/>
            </p:nvPicPr>
            <p:blipFill>
              <a:blip r:embed="rId229"/>
              <a:stretch>
                <a:fillRect/>
              </a:stretch>
            </p:blipFill>
            <p:spPr>
              <a:xfrm>
                <a:off x="2546084" y="5659036"/>
                <a:ext cx="434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3" name="Freihand 172">
                <a:extLst>
                  <a:ext uri="{FF2B5EF4-FFF2-40B4-BE49-F238E27FC236}">
                    <a16:creationId xmlns:a16="http://schemas.microsoft.com/office/drawing/2014/main" id="{AF259F1B-2CC5-47FB-A12B-0BD9C242B2DA}"/>
                  </a:ext>
                </a:extLst>
              </p14:cNvPr>
              <p14:cNvContentPartPr/>
              <p14:nvPr/>
            </p14:nvContentPartPr>
            <p14:xfrm>
              <a:off x="3208844" y="5750836"/>
              <a:ext cx="293400" cy="103320"/>
            </p14:xfrm>
          </p:contentPart>
        </mc:Choice>
        <mc:Fallback>
          <p:pic>
            <p:nvPicPr>
              <p:cNvPr id="173" name="Freihand 172">
                <a:extLst>
                  <a:ext uri="{FF2B5EF4-FFF2-40B4-BE49-F238E27FC236}">
                    <a16:creationId xmlns:a16="http://schemas.microsoft.com/office/drawing/2014/main" id="{AF259F1B-2CC5-47FB-A12B-0BD9C242B2DA}"/>
                  </a:ext>
                </a:extLst>
              </p:cNvPr>
              <p:cNvPicPr/>
              <p:nvPr/>
            </p:nvPicPr>
            <p:blipFill>
              <a:blip r:embed="rId231"/>
              <a:stretch>
                <a:fillRect/>
              </a:stretch>
            </p:blipFill>
            <p:spPr>
              <a:xfrm>
                <a:off x="3200204" y="5741836"/>
                <a:ext cx="311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 name="Freihand 173">
                <a:extLst>
                  <a:ext uri="{FF2B5EF4-FFF2-40B4-BE49-F238E27FC236}">
                    <a16:creationId xmlns:a16="http://schemas.microsoft.com/office/drawing/2014/main" id="{825EC509-E09B-483F-A3BA-62A1C647F850}"/>
                  </a:ext>
                </a:extLst>
              </p14:cNvPr>
              <p14:cNvContentPartPr/>
              <p14:nvPr/>
            </p14:nvContentPartPr>
            <p14:xfrm>
              <a:off x="3626804" y="5737876"/>
              <a:ext cx="151200" cy="131040"/>
            </p14:xfrm>
          </p:contentPart>
        </mc:Choice>
        <mc:Fallback>
          <p:pic>
            <p:nvPicPr>
              <p:cNvPr id="174" name="Freihand 173">
                <a:extLst>
                  <a:ext uri="{FF2B5EF4-FFF2-40B4-BE49-F238E27FC236}">
                    <a16:creationId xmlns:a16="http://schemas.microsoft.com/office/drawing/2014/main" id="{825EC509-E09B-483F-A3BA-62A1C647F850}"/>
                  </a:ext>
                </a:extLst>
              </p:cNvPr>
              <p:cNvPicPr/>
              <p:nvPr/>
            </p:nvPicPr>
            <p:blipFill>
              <a:blip r:embed="rId233"/>
              <a:stretch>
                <a:fillRect/>
              </a:stretch>
            </p:blipFill>
            <p:spPr>
              <a:xfrm>
                <a:off x="3617804" y="5728876"/>
                <a:ext cx="168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8" name="Freihand 177">
                <a:extLst>
                  <a:ext uri="{FF2B5EF4-FFF2-40B4-BE49-F238E27FC236}">
                    <a16:creationId xmlns:a16="http://schemas.microsoft.com/office/drawing/2014/main" id="{0E9FAA51-DB75-427A-B17B-9073FE8DC335}"/>
                  </a:ext>
                </a:extLst>
              </p14:cNvPr>
              <p14:cNvContentPartPr/>
              <p14:nvPr/>
            </p14:nvContentPartPr>
            <p14:xfrm>
              <a:off x="3875204" y="5664436"/>
              <a:ext cx="353880" cy="205560"/>
            </p14:xfrm>
          </p:contentPart>
        </mc:Choice>
        <mc:Fallback>
          <p:pic>
            <p:nvPicPr>
              <p:cNvPr id="178" name="Freihand 177">
                <a:extLst>
                  <a:ext uri="{FF2B5EF4-FFF2-40B4-BE49-F238E27FC236}">
                    <a16:creationId xmlns:a16="http://schemas.microsoft.com/office/drawing/2014/main" id="{0E9FAA51-DB75-427A-B17B-9073FE8DC335}"/>
                  </a:ext>
                </a:extLst>
              </p:cNvPr>
              <p:cNvPicPr/>
              <p:nvPr/>
            </p:nvPicPr>
            <p:blipFill>
              <a:blip r:embed="rId235"/>
              <a:stretch>
                <a:fillRect/>
              </a:stretch>
            </p:blipFill>
            <p:spPr>
              <a:xfrm>
                <a:off x="3866204" y="5655436"/>
                <a:ext cx="3715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9" name="Freihand 178">
                <a:extLst>
                  <a:ext uri="{FF2B5EF4-FFF2-40B4-BE49-F238E27FC236}">
                    <a16:creationId xmlns:a16="http://schemas.microsoft.com/office/drawing/2014/main" id="{31FBF3B4-47D9-4E22-BBAD-9ABE30C62C7F}"/>
                  </a:ext>
                </a:extLst>
              </p14:cNvPr>
              <p14:cNvContentPartPr/>
              <p14:nvPr/>
            </p14:nvContentPartPr>
            <p14:xfrm>
              <a:off x="4357604" y="5566516"/>
              <a:ext cx="197640" cy="249120"/>
            </p14:xfrm>
          </p:contentPart>
        </mc:Choice>
        <mc:Fallback>
          <p:pic>
            <p:nvPicPr>
              <p:cNvPr id="179" name="Freihand 178">
                <a:extLst>
                  <a:ext uri="{FF2B5EF4-FFF2-40B4-BE49-F238E27FC236}">
                    <a16:creationId xmlns:a16="http://schemas.microsoft.com/office/drawing/2014/main" id="{31FBF3B4-47D9-4E22-BBAD-9ABE30C62C7F}"/>
                  </a:ext>
                </a:extLst>
              </p:cNvPr>
              <p:cNvPicPr/>
              <p:nvPr/>
            </p:nvPicPr>
            <p:blipFill>
              <a:blip r:embed="rId237"/>
              <a:stretch>
                <a:fillRect/>
              </a:stretch>
            </p:blipFill>
            <p:spPr>
              <a:xfrm>
                <a:off x="4348964" y="5557876"/>
                <a:ext cx="2152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0" name="Freihand 179">
                <a:extLst>
                  <a:ext uri="{FF2B5EF4-FFF2-40B4-BE49-F238E27FC236}">
                    <a16:creationId xmlns:a16="http://schemas.microsoft.com/office/drawing/2014/main" id="{6E79CFFF-AE40-4661-8CD8-64964D66683A}"/>
                  </a:ext>
                </a:extLst>
              </p14:cNvPr>
              <p14:cNvContentPartPr/>
              <p14:nvPr/>
            </p14:nvContentPartPr>
            <p14:xfrm>
              <a:off x="4325924" y="5671276"/>
              <a:ext cx="112680" cy="22680"/>
            </p14:xfrm>
          </p:contentPart>
        </mc:Choice>
        <mc:Fallback>
          <p:pic>
            <p:nvPicPr>
              <p:cNvPr id="180" name="Freihand 179">
                <a:extLst>
                  <a:ext uri="{FF2B5EF4-FFF2-40B4-BE49-F238E27FC236}">
                    <a16:creationId xmlns:a16="http://schemas.microsoft.com/office/drawing/2014/main" id="{6E79CFFF-AE40-4661-8CD8-64964D66683A}"/>
                  </a:ext>
                </a:extLst>
              </p:cNvPr>
              <p:cNvPicPr/>
              <p:nvPr/>
            </p:nvPicPr>
            <p:blipFill>
              <a:blip r:embed="rId239"/>
              <a:stretch>
                <a:fillRect/>
              </a:stretch>
            </p:blipFill>
            <p:spPr>
              <a:xfrm>
                <a:off x="4316924" y="5662636"/>
                <a:ext cx="130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1" name="Freihand 180">
                <a:extLst>
                  <a:ext uri="{FF2B5EF4-FFF2-40B4-BE49-F238E27FC236}">
                    <a16:creationId xmlns:a16="http://schemas.microsoft.com/office/drawing/2014/main" id="{CEE7AC4D-46B8-4A44-9498-9952C69C3489}"/>
                  </a:ext>
                </a:extLst>
              </p14:cNvPr>
              <p14:cNvContentPartPr/>
              <p14:nvPr/>
            </p14:nvContentPartPr>
            <p14:xfrm>
              <a:off x="4183364" y="5602876"/>
              <a:ext cx="44280" cy="23040"/>
            </p14:xfrm>
          </p:contentPart>
        </mc:Choice>
        <mc:Fallback>
          <p:pic>
            <p:nvPicPr>
              <p:cNvPr id="181" name="Freihand 180">
                <a:extLst>
                  <a:ext uri="{FF2B5EF4-FFF2-40B4-BE49-F238E27FC236}">
                    <a16:creationId xmlns:a16="http://schemas.microsoft.com/office/drawing/2014/main" id="{CEE7AC4D-46B8-4A44-9498-9952C69C3489}"/>
                  </a:ext>
                </a:extLst>
              </p:cNvPr>
              <p:cNvPicPr/>
              <p:nvPr/>
            </p:nvPicPr>
            <p:blipFill>
              <a:blip r:embed="rId241"/>
              <a:stretch>
                <a:fillRect/>
              </a:stretch>
            </p:blipFill>
            <p:spPr>
              <a:xfrm>
                <a:off x="4174724" y="5593876"/>
                <a:ext cx="61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3" name="Freihand 182">
                <a:extLst>
                  <a:ext uri="{FF2B5EF4-FFF2-40B4-BE49-F238E27FC236}">
                    <a16:creationId xmlns:a16="http://schemas.microsoft.com/office/drawing/2014/main" id="{33DCD560-1D74-4E6B-9829-5A07C8CBF325}"/>
                  </a:ext>
                </a:extLst>
              </p14:cNvPr>
              <p14:cNvContentPartPr/>
              <p14:nvPr/>
            </p14:nvContentPartPr>
            <p14:xfrm>
              <a:off x="4635524" y="5700076"/>
              <a:ext cx="398520" cy="139320"/>
            </p14:xfrm>
          </p:contentPart>
        </mc:Choice>
        <mc:Fallback>
          <p:pic>
            <p:nvPicPr>
              <p:cNvPr id="183" name="Freihand 182">
                <a:extLst>
                  <a:ext uri="{FF2B5EF4-FFF2-40B4-BE49-F238E27FC236}">
                    <a16:creationId xmlns:a16="http://schemas.microsoft.com/office/drawing/2014/main" id="{33DCD560-1D74-4E6B-9829-5A07C8CBF325}"/>
                  </a:ext>
                </a:extLst>
              </p:cNvPr>
              <p:cNvPicPr/>
              <p:nvPr/>
            </p:nvPicPr>
            <p:blipFill>
              <a:blip r:embed="rId243"/>
              <a:stretch>
                <a:fillRect/>
              </a:stretch>
            </p:blipFill>
            <p:spPr>
              <a:xfrm>
                <a:off x="4626524" y="5691076"/>
                <a:ext cx="416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7" name="Freihand 156">
                <a:extLst>
                  <a:ext uri="{FF2B5EF4-FFF2-40B4-BE49-F238E27FC236}">
                    <a16:creationId xmlns:a16="http://schemas.microsoft.com/office/drawing/2014/main" id="{4D406654-BE1D-465F-9ECC-6B95B9C69FF8}"/>
                  </a:ext>
                </a:extLst>
              </p14:cNvPr>
              <p14:cNvContentPartPr/>
              <p14:nvPr/>
            </p14:nvContentPartPr>
            <p14:xfrm>
              <a:off x="4980044" y="5162236"/>
              <a:ext cx="178560" cy="228240"/>
            </p14:xfrm>
          </p:contentPart>
        </mc:Choice>
        <mc:Fallback>
          <p:pic>
            <p:nvPicPr>
              <p:cNvPr id="157" name="Freihand 156">
                <a:extLst>
                  <a:ext uri="{FF2B5EF4-FFF2-40B4-BE49-F238E27FC236}">
                    <a16:creationId xmlns:a16="http://schemas.microsoft.com/office/drawing/2014/main" id="{4D406654-BE1D-465F-9ECC-6B95B9C69FF8}"/>
                  </a:ext>
                </a:extLst>
              </p:cNvPr>
              <p:cNvPicPr/>
              <p:nvPr/>
            </p:nvPicPr>
            <p:blipFill>
              <a:blip r:embed="rId245"/>
              <a:stretch>
                <a:fillRect/>
              </a:stretch>
            </p:blipFill>
            <p:spPr>
              <a:xfrm>
                <a:off x="4971044" y="5153236"/>
                <a:ext cx="196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8" name="Freihand 157">
                <a:extLst>
                  <a:ext uri="{FF2B5EF4-FFF2-40B4-BE49-F238E27FC236}">
                    <a16:creationId xmlns:a16="http://schemas.microsoft.com/office/drawing/2014/main" id="{586AF1E9-4679-4AEF-A133-A751D6B81FA6}"/>
                  </a:ext>
                </a:extLst>
              </p14:cNvPr>
              <p14:cNvContentPartPr/>
              <p14:nvPr/>
            </p14:nvContentPartPr>
            <p14:xfrm>
              <a:off x="5158244" y="5146756"/>
              <a:ext cx="399240" cy="221040"/>
            </p14:xfrm>
          </p:contentPart>
        </mc:Choice>
        <mc:Fallback>
          <p:pic>
            <p:nvPicPr>
              <p:cNvPr id="158" name="Freihand 157">
                <a:extLst>
                  <a:ext uri="{FF2B5EF4-FFF2-40B4-BE49-F238E27FC236}">
                    <a16:creationId xmlns:a16="http://schemas.microsoft.com/office/drawing/2014/main" id="{586AF1E9-4679-4AEF-A133-A751D6B81FA6}"/>
                  </a:ext>
                </a:extLst>
              </p:cNvPr>
              <p:cNvPicPr/>
              <p:nvPr/>
            </p:nvPicPr>
            <p:blipFill>
              <a:blip r:embed="rId247"/>
              <a:stretch>
                <a:fillRect/>
              </a:stretch>
            </p:blipFill>
            <p:spPr>
              <a:xfrm>
                <a:off x="5149244" y="5137756"/>
                <a:ext cx="4168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9" name="Freihand 158">
                <a:extLst>
                  <a:ext uri="{FF2B5EF4-FFF2-40B4-BE49-F238E27FC236}">
                    <a16:creationId xmlns:a16="http://schemas.microsoft.com/office/drawing/2014/main" id="{B01C00C1-82F5-41AA-A547-4CD69CD119F3}"/>
                  </a:ext>
                </a:extLst>
              </p14:cNvPr>
              <p14:cNvContentPartPr/>
              <p14:nvPr/>
            </p14:nvContentPartPr>
            <p14:xfrm>
              <a:off x="5587724" y="5254036"/>
              <a:ext cx="202320" cy="110880"/>
            </p14:xfrm>
          </p:contentPart>
        </mc:Choice>
        <mc:Fallback>
          <p:pic>
            <p:nvPicPr>
              <p:cNvPr id="159" name="Freihand 158">
                <a:extLst>
                  <a:ext uri="{FF2B5EF4-FFF2-40B4-BE49-F238E27FC236}">
                    <a16:creationId xmlns:a16="http://schemas.microsoft.com/office/drawing/2014/main" id="{B01C00C1-82F5-41AA-A547-4CD69CD119F3}"/>
                  </a:ext>
                </a:extLst>
              </p:cNvPr>
              <p:cNvPicPr/>
              <p:nvPr/>
            </p:nvPicPr>
            <p:blipFill>
              <a:blip r:embed="rId249"/>
              <a:stretch>
                <a:fillRect/>
              </a:stretch>
            </p:blipFill>
            <p:spPr>
              <a:xfrm>
                <a:off x="5578724" y="5245036"/>
                <a:ext cx="219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0" name="Freihand 159">
                <a:extLst>
                  <a:ext uri="{FF2B5EF4-FFF2-40B4-BE49-F238E27FC236}">
                    <a16:creationId xmlns:a16="http://schemas.microsoft.com/office/drawing/2014/main" id="{A7CE0684-3622-40EF-95C9-38466A9E165D}"/>
                  </a:ext>
                </a:extLst>
              </p14:cNvPr>
              <p14:cNvContentPartPr/>
              <p14:nvPr/>
            </p14:nvContentPartPr>
            <p14:xfrm>
              <a:off x="5772764" y="5196796"/>
              <a:ext cx="21960" cy="69480"/>
            </p14:xfrm>
          </p:contentPart>
        </mc:Choice>
        <mc:Fallback>
          <p:pic>
            <p:nvPicPr>
              <p:cNvPr id="160" name="Freihand 159">
                <a:extLst>
                  <a:ext uri="{FF2B5EF4-FFF2-40B4-BE49-F238E27FC236}">
                    <a16:creationId xmlns:a16="http://schemas.microsoft.com/office/drawing/2014/main" id="{A7CE0684-3622-40EF-95C9-38466A9E165D}"/>
                  </a:ext>
                </a:extLst>
              </p:cNvPr>
              <p:cNvPicPr/>
              <p:nvPr/>
            </p:nvPicPr>
            <p:blipFill>
              <a:blip r:embed="rId251"/>
              <a:stretch>
                <a:fillRect/>
              </a:stretch>
            </p:blipFill>
            <p:spPr>
              <a:xfrm>
                <a:off x="5763764" y="5187796"/>
                <a:ext cx="39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5DDEC1AD-A590-44BE-99F5-2D346AAC2DC9}"/>
                  </a:ext>
                </a:extLst>
              </p14:cNvPr>
              <p14:cNvContentPartPr/>
              <p14:nvPr/>
            </p14:nvContentPartPr>
            <p14:xfrm>
              <a:off x="5808044" y="5215516"/>
              <a:ext cx="366120" cy="127080"/>
            </p14:xfrm>
          </p:contentPart>
        </mc:Choice>
        <mc:Fallback>
          <p:pic>
            <p:nvPicPr>
              <p:cNvPr id="161" name="Freihand 160">
                <a:extLst>
                  <a:ext uri="{FF2B5EF4-FFF2-40B4-BE49-F238E27FC236}">
                    <a16:creationId xmlns:a16="http://schemas.microsoft.com/office/drawing/2014/main" id="{5DDEC1AD-A590-44BE-99F5-2D346AAC2DC9}"/>
                  </a:ext>
                </a:extLst>
              </p:cNvPr>
              <p:cNvPicPr/>
              <p:nvPr/>
            </p:nvPicPr>
            <p:blipFill>
              <a:blip r:embed="rId253"/>
              <a:stretch>
                <a:fillRect/>
              </a:stretch>
            </p:blipFill>
            <p:spPr>
              <a:xfrm>
                <a:off x="5799404" y="5206516"/>
                <a:ext cx="383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E16BBCD3-92A5-4B02-B1B6-36568F7D868A}"/>
                  </a:ext>
                </a:extLst>
              </p14:cNvPr>
              <p14:cNvContentPartPr/>
              <p14:nvPr/>
            </p14:nvContentPartPr>
            <p14:xfrm>
              <a:off x="6179564" y="5215156"/>
              <a:ext cx="113760" cy="144720"/>
            </p14:xfrm>
          </p:contentPart>
        </mc:Choice>
        <mc:Fallback>
          <p:pic>
            <p:nvPicPr>
              <p:cNvPr id="162" name="Freihand 161">
                <a:extLst>
                  <a:ext uri="{FF2B5EF4-FFF2-40B4-BE49-F238E27FC236}">
                    <a16:creationId xmlns:a16="http://schemas.microsoft.com/office/drawing/2014/main" id="{E16BBCD3-92A5-4B02-B1B6-36568F7D868A}"/>
                  </a:ext>
                </a:extLst>
              </p:cNvPr>
              <p:cNvPicPr/>
              <p:nvPr/>
            </p:nvPicPr>
            <p:blipFill>
              <a:blip r:embed="rId255"/>
              <a:stretch>
                <a:fillRect/>
              </a:stretch>
            </p:blipFill>
            <p:spPr>
              <a:xfrm>
                <a:off x="6170564" y="5206156"/>
                <a:ext cx="131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3" name="Freihand 162">
                <a:extLst>
                  <a:ext uri="{FF2B5EF4-FFF2-40B4-BE49-F238E27FC236}">
                    <a16:creationId xmlns:a16="http://schemas.microsoft.com/office/drawing/2014/main" id="{86739FB0-1A15-4726-AF95-D64000668D5D}"/>
                  </a:ext>
                </a:extLst>
              </p14:cNvPr>
              <p14:cNvContentPartPr/>
              <p14:nvPr/>
            </p14:nvContentPartPr>
            <p14:xfrm>
              <a:off x="6391964" y="5064676"/>
              <a:ext cx="379080" cy="283680"/>
            </p14:xfrm>
          </p:contentPart>
        </mc:Choice>
        <mc:Fallback>
          <p:pic>
            <p:nvPicPr>
              <p:cNvPr id="163" name="Freihand 162">
                <a:extLst>
                  <a:ext uri="{FF2B5EF4-FFF2-40B4-BE49-F238E27FC236}">
                    <a16:creationId xmlns:a16="http://schemas.microsoft.com/office/drawing/2014/main" id="{86739FB0-1A15-4726-AF95-D64000668D5D}"/>
                  </a:ext>
                </a:extLst>
              </p:cNvPr>
              <p:cNvPicPr/>
              <p:nvPr/>
            </p:nvPicPr>
            <p:blipFill>
              <a:blip r:embed="rId257"/>
              <a:stretch>
                <a:fillRect/>
              </a:stretch>
            </p:blipFill>
            <p:spPr>
              <a:xfrm>
                <a:off x="6382964" y="5055676"/>
                <a:ext cx="3967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4" name="Freihand 163">
                <a:extLst>
                  <a:ext uri="{FF2B5EF4-FFF2-40B4-BE49-F238E27FC236}">
                    <a16:creationId xmlns:a16="http://schemas.microsoft.com/office/drawing/2014/main" id="{CBF5DDB7-FA18-4E9E-9D61-3ADF306798E3}"/>
                  </a:ext>
                </a:extLst>
              </p14:cNvPr>
              <p14:cNvContentPartPr/>
              <p14:nvPr/>
            </p14:nvContentPartPr>
            <p14:xfrm>
              <a:off x="6687524" y="5058916"/>
              <a:ext cx="3960" cy="18000"/>
            </p14:xfrm>
          </p:contentPart>
        </mc:Choice>
        <mc:Fallback>
          <p:pic>
            <p:nvPicPr>
              <p:cNvPr id="164" name="Freihand 163">
                <a:extLst>
                  <a:ext uri="{FF2B5EF4-FFF2-40B4-BE49-F238E27FC236}">
                    <a16:creationId xmlns:a16="http://schemas.microsoft.com/office/drawing/2014/main" id="{CBF5DDB7-FA18-4E9E-9D61-3ADF306798E3}"/>
                  </a:ext>
                </a:extLst>
              </p:cNvPr>
              <p:cNvPicPr/>
              <p:nvPr/>
            </p:nvPicPr>
            <p:blipFill>
              <a:blip r:embed="rId259"/>
              <a:stretch>
                <a:fillRect/>
              </a:stretch>
            </p:blipFill>
            <p:spPr>
              <a:xfrm>
                <a:off x="6678524" y="5050276"/>
                <a:ext cx="21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9" name="Freihand 198">
                <a:extLst>
                  <a:ext uri="{FF2B5EF4-FFF2-40B4-BE49-F238E27FC236}">
                    <a16:creationId xmlns:a16="http://schemas.microsoft.com/office/drawing/2014/main" id="{2102BD7B-9D73-4A8B-A70B-79C6EF60FABD}"/>
                  </a:ext>
                </a:extLst>
              </p14:cNvPr>
              <p14:cNvContentPartPr/>
              <p14:nvPr/>
            </p14:nvContentPartPr>
            <p14:xfrm>
              <a:off x="5274884" y="5777116"/>
              <a:ext cx="218160" cy="5400"/>
            </p14:xfrm>
          </p:contentPart>
        </mc:Choice>
        <mc:Fallback>
          <p:pic>
            <p:nvPicPr>
              <p:cNvPr id="199" name="Freihand 198">
                <a:extLst>
                  <a:ext uri="{FF2B5EF4-FFF2-40B4-BE49-F238E27FC236}">
                    <a16:creationId xmlns:a16="http://schemas.microsoft.com/office/drawing/2014/main" id="{2102BD7B-9D73-4A8B-A70B-79C6EF60FABD}"/>
                  </a:ext>
                </a:extLst>
              </p:cNvPr>
              <p:cNvPicPr/>
              <p:nvPr/>
            </p:nvPicPr>
            <p:blipFill>
              <a:blip r:embed="rId261"/>
              <a:stretch>
                <a:fillRect/>
              </a:stretch>
            </p:blipFill>
            <p:spPr>
              <a:xfrm>
                <a:off x="5265884" y="5768476"/>
                <a:ext cx="235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0" name="Freihand 199">
                <a:extLst>
                  <a:ext uri="{FF2B5EF4-FFF2-40B4-BE49-F238E27FC236}">
                    <a16:creationId xmlns:a16="http://schemas.microsoft.com/office/drawing/2014/main" id="{A6329353-BDC3-4674-935E-41B50AA95E14}"/>
                  </a:ext>
                </a:extLst>
              </p14:cNvPr>
              <p14:cNvContentPartPr/>
              <p14:nvPr/>
            </p14:nvContentPartPr>
            <p14:xfrm>
              <a:off x="5408444" y="5657956"/>
              <a:ext cx="172440" cy="236520"/>
            </p14:xfrm>
          </p:contentPart>
        </mc:Choice>
        <mc:Fallback>
          <p:pic>
            <p:nvPicPr>
              <p:cNvPr id="200" name="Freihand 199">
                <a:extLst>
                  <a:ext uri="{FF2B5EF4-FFF2-40B4-BE49-F238E27FC236}">
                    <a16:creationId xmlns:a16="http://schemas.microsoft.com/office/drawing/2014/main" id="{A6329353-BDC3-4674-935E-41B50AA95E14}"/>
                  </a:ext>
                </a:extLst>
              </p:cNvPr>
              <p:cNvPicPr/>
              <p:nvPr/>
            </p:nvPicPr>
            <p:blipFill>
              <a:blip r:embed="rId263"/>
              <a:stretch>
                <a:fillRect/>
              </a:stretch>
            </p:blipFill>
            <p:spPr>
              <a:xfrm>
                <a:off x="5399444" y="5649316"/>
                <a:ext cx="190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1" name="Freihand 200">
                <a:extLst>
                  <a:ext uri="{FF2B5EF4-FFF2-40B4-BE49-F238E27FC236}">
                    <a16:creationId xmlns:a16="http://schemas.microsoft.com/office/drawing/2014/main" id="{34C0ED98-67E3-41CA-AE6C-AE747B57C424}"/>
                  </a:ext>
                </a:extLst>
              </p14:cNvPr>
              <p14:cNvContentPartPr/>
              <p14:nvPr/>
            </p14:nvContentPartPr>
            <p14:xfrm>
              <a:off x="5830364" y="5659036"/>
              <a:ext cx="333720" cy="96840"/>
            </p14:xfrm>
          </p:contentPart>
        </mc:Choice>
        <mc:Fallback>
          <p:pic>
            <p:nvPicPr>
              <p:cNvPr id="201" name="Freihand 200">
                <a:extLst>
                  <a:ext uri="{FF2B5EF4-FFF2-40B4-BE49-F238E27FC236}">
                    <a16:creationId xmlns:a16="http://schemas.microsoft.com/office/drawing/2014/main" id="{34C0ED98-67E3-41CA-AE6C-AE747B57C424}"/>
                  </a:ext>
                </a:extLst>
              </p:cNvPr>
              <p:cNvPicPr/>
              <p:nvPr/>
            </p:nvPicPr>
            <p:blipFill>
              <a:blip r:embed="rId265"/>
              <a:stretch>
                <a:fillRect/>
              </a:stretch>
            </p:blipFill>
            <p:spPr>
              <a:xfrm>
                <a:off x="5821724" y="5650396"/>
                <a:ext cx="351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2" name="Freihand 201">
                <a:extLst>
                  <a:ext uri="{FF2B5EF4-FFF2-40B4-BE49-F238E27FC236}">
                    <a16:creationId xmlns:a16="http://schemas.microsoft.com/office/drawing/2014/main" id="{89F895D1-B4FC-4D55-9DC6-502CA8F5FCD0}"/>
                  </a:ext>
                </a:extLst>
              </p14:cNvPr>
              <p14:cNvContentPartPr/>
              <p14:nvPr/>
            </p14:nvContentPartPr>
            <p14:xfrm>
              <a:off x="6174884" y="5618716"/>
              <a:ext cx="286560" cy="139680"/>
            </p14:xfrm>
          </p:contentPart>
        </mc:Choice>
        <mc:Fallback>
          <p:pic>
            <p:nvPicPr>
              <p:cNvPr id="202" name="Freihand 201">
                <a:extLst>
                  <a:ext uri="{FF2B5EF4-FFF2-40B4-BE49-F238E27FC236}">
                    <a16:creationId xmlns:a16="http://schemas.microsoft.com/office/drawing/2014/main" id="{89F895D1-B4FC-4D55-9DC6-502CA8F5FCD0}"/>
                  </a:ext>
                </a:extLst>
              </p:cNvPr>
              <p:cNvPicPr/>
              <p:nvPr/>
            </p:nvPicPr>
            <p:blipFill>
              <a:blip r:embed="rId267"/>
              <a:stretch>
                <a:fillRect/>
              </a:stretch>
            </p:blipFill>
            <p:spPr>
              <a:xfrm>
                <a:off x="6165884" y="5610076"/>
                <a:ext cx="304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3" name="Freihand 202">
                <a:extLst>
                  <a:ext uri="{FF2B5EF4-FFF2-40B4-BE49-F238E27FC236}">
                    <a16:creationId xmlns:a16="http://schemas.microsoft.com/office/drawing/2014/main" id="{3D20FDA9-94D2-499D-AC81-A090EC5B7733}"/>
                  </a:ext>
                </a:extLst>
              </p14:cNvPr>
              <p14:cNvContentPartPr/>
              <p14:nvPr/>
            </p14:nvContentPartPr>
            <p14:xfrm>
              <a:off x="6511124" y="5693956"/>
              <a:ext cx="116280" cy="61920"/>
            </p14:xfrm>
          </p:contentPart>
        </mc:Choice>
        <mc:Fallback>
          <p:pic>
            <p:nvPicPr>
              <p:cNvPr id="203" name="Freihand 202">
                <a:extLst>
                  <a:ext uri="{FF2B5EF4-FFF2-40B4-BE49-F238E27FC236}">
                    <a16:creationId xmlns:a16="http://schemas.microsoft.com/office/drawing/2014/main" id="{3D20FDA9-94D2-499D-AC81-A090EC5B7733}"/>
                  </a:ext>
                </a:extLst>
              </p:cNvPr>
              <p:cNvPicPr/>
              <p:nvPr/>
            </p:nvPicPr>
            <p:blipFill>
              <a:blip r:embed="rId269"/>
              <a:stretch>
                <a:fillRect/>
              </a:stretch>
            </p:blipFill>
            <p:spPr>
              <a:xfrm>
                <a:off x="6502124" y="5685316"/>
                <a:ext cx="13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6" name="Freihand 205">
                <a:extLst>
                  <a:ext uri="{FF2B5EF4-FFF2-40B4-BE49-F238E27FC236}">
                    <a16:creationId xmlns:a16="http://schemas.microsoft.com/office/drawing/2014/main" id="{0317E1CA-66D2-4F9C-AA9D-ECDA1EE7AAD4}"/>
                  </a:ext>
                </a:extLst>
              </p14:cNvPr>
              <p14:cNvContentPartPr/>
              <p14:nvPr/>
            </p14:nvContentPartPr>
            <p14:xfrm>
              <a:off x="6910724" y="5546716"/>
              <a:ext cx="24120" cy="200880"/>
            </p14:xfrm>
          </p:contentPart>
        </mc:Choice>
        <mc:Fallback>
          <p:pic>
            <p:nvPicPr>
              <p:cNvPr id="206" name="Freihand 205">
                <a:extLst>
                  <a:ext uri="{FF2B5EF4-FFF2-40B4-BE49-F238E27FC236}">
                    <a16:creationId xmlns:a16="http://schemas.microsoft.com/office/drawing/2014/main" id="{0317E1CA-66D2-4F9C-AA9D-ECDA1EE7AAD4}"/>
                  </a:ext>
                </a:extLst>
              </p:cNvPr>
              <p:cNvPicPr/>
              <p:nvPr/>
            </p:nvPicPr>
            <p:blipFill>
              <a:blip r:embed="rId271"/>
              <a:stretch>
                <a:fillRect/>
              </a:stretch>
            </p:blipFill>
            <p:spPr>
              <a:xfrm>
                <a:off x="6901724" y="5537716"/>
                <a:ext cx="41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7" name="Freihand 206">
                <a:extLst>
                  <a:ext uri="{FF2B5EF4-FFF2-40B4-BE49-F238E27FC236}">
                    <a16:creationId xmlns:a16="http://schemas.microsoft.com/office/drawing/2014/main" id="{F22BAF92-12E5-43E8-B355-55FD878373BC}"/>
                  </a:ext>
                </a:extLst>
              </p14:cNvPr>
              <p14:cNvContentPartPr/>
              <p14:nvPr/>
            </p14:nvContentPartPr>
            <p14:xfrm>
              <a:off x="6808124" y="5421436"/>
              <a:ext cx="402120" cy="295920"/>
            </p14:xfrm>
          </p:contentPart>
        </mc:Choice>
        <mc:Fallback>
          <p:pic>
            <p:nvPicPr>
              <p:cNvPr id="207" name="Freihand 206">
                <a:extLst>
                  <a:ext uri="{FF2B5EF4-FFF2-40B4-BE49-F238E27FC236}">
                    <a16:creationId xmlns:a16="http://schemas.microsoft.com/office/drawing/2014/main" id="{F22BAF92-12E5-43E8-B355-55FD878373BC}"/>
                  </a:ext>
                </a:extLst>
              </p:cNvPr>
              <p:cNvPicPr/>
              <p:nvPr/>
            </p:nvPicPr>
            <p:blipFill>
              <a:blip r:embed="rId273"/>
              <a:stretch>
                <a:fillRect/>
              </a:stretch>
            </p:blipFill>
            <p:spPr>
              <a:xfrm>
                <a:off x="6799484" y="5412436"/>
                <a:ext cx="4197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8" name="Freihand 207">
                <a:extLst>
                  <a:ext uri="{FF2B5EF4-FFF2-40B4-BE49-F238E27FC236}">
                    <a16:creationId xmlns:a16="http://schemas.microsoft.com/office/drawing/2014/main" id="{486810EB-819F-479C-8285-98C0D03A5D1E}"/>
                  </a:ext>
                </a:extLst>
              </p14:cNvPr>
              <p14:cNvContentPartPr/>
              <p14:nvPr/>
            </p14:nvContentPartPr>
            <p14:xfrm>
              <a:off x="7252364" y="5556796"/>
              <a:ext cx="257760" cy="132840"/>
            </p14:xfrm>
          </p:contentPart>
        </mc:Choice>
        <mc:Fallback>
          <p:pic>
            <p:nvPicPr>
              <p:cNvPr id="208" name="Freihand 207">
                <a:extLst>
                  <a:ext uri="{FF2B5EF4-FFF2-40B4-BE49-F238E27FC236}">
                    <a16:creationId xmlns:a16="http://schemas.microsoft.com/office/drawing/2014/main" id="{486810EB-819F-479C-8285-98C0D03A5D1E}"/>
                  </a:ext>
                </a:extLst>
              </p:cNvPr>
              <p:cNvPicPr/>
              <p:nvPr/>
            </p:nvPicPr>
            <p:blipFill>
              <a:blip r:embed="rId275"/>
              <a:stretch>
                <a:fillRect/>
              </a:stretch>
            </p:blipFill>
            <p:spPr>
              <a:xfrm>
                <a:off x="7243724" y="5547796"/>
                <a:ext cx="275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9" name="Freihand 208">
                <a:extLst>
                  <a:ext uri="{FF2B5EF4-FFF2-40B4-BE49-F238E27FC236}">
                    <a16:creationId xmlns:a16="http://schemas.microsoft.com/office/drawing/2014/main" id="{61038E5E-DE1B-4D97-8657-74308498A070}"/>
                  </a:ext>
                </a:extLst>
              </p14:cNvPr>
              <p14:cNvContentPartPr/>
              <p14:nvPr/>
            </p14:nvContentPartPr>
            <p14:xfrm>
              <a:off x="7432724" y="5403076"/>
              <a:ext cx="12600" cy="12240"/>
            </p14:xfrm>
          </p:contentPart>
        </mc:Choice>
        <mc:Fallback>
          <p:pic>
            <p:nvPicPr>
              <p:cNvPr id="209" name="Freihand 208">
                <a:extLst>
                  <a:ext uri="{FF2B5EF4-FFF2-40B4-BE49-F238E27FC236}">
                    <a16:creationId xmlns:a16="http://schemas.microsoft.com/office/drawing/2014/main" id="{61038E5E-DE1B-4D97-8657-74308498A070}"/>
                  </a:ext>
                </a:extLst>
              </p:cNvPr>
              <p:cNvPicPr/>
              <p:nvPr/>
            </p:nvPicPr>
            <p:blipFill>
              <a:blip r:embed="rId277"/>
              <a:stretch>
                <a:fillRect/>
              </a:stretch>
            </p:blipFill>
            <p:spPr>
              <a:xfrm>
                <a:off x="7423724" y="5394436"/>
                <a:ext cx="30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1" name="Freihand 210">
                <a:extLst>
                  <a:ext uri="{FF2B5EF4-FFF2-40B4-BE49-F238E27FC236}">
                    <a16:creationId xmlns:a16="http://schemas.microsoft.com/office/drawing/2014/main" id="{A04E9205-3AC6-47C1-9D37-B4267C2751EA}"/>
                  </a:ext>
                </a:extLst>
              </p14:cNvPr>
              <p14:cNvContentPartPr/>
              <p14:nvPr/>
            </p14:nvContentPartPr>
            <p14:xfrm>
              <a:off x="342164" y="6143236"/>
              <a:ext cx="62640" cy="116640"/>
            </p14:xfrm>
          </p:contentPart>
        </mc:Choice>
        <mc:Fallback>
          <p:pic>
            <p:nvPicPr>
              <p:cNvPr id="211" name="Freihand 210">
                <a:extLst>
                  <a:ext uri="{FF2B5EF4-FFF2-40B4-BE49-F238E27FC236}">
                    <a16:creationId xmlns:a16="http://schemas.microsoft.com/office/drawing/2014/main" id="{A04E9205-3AC6-47C1-9D37-B4267C2751EA}"/>
                  </a:ext>
                </a:extLst>
              </p:cNvPr>
              <p:cNvPicPr/>
              <p:nvPr/>
            </p:nvPicPr>
            <p:blipFill>
              <a:blip r:embed="rId279"/>
              <a:stretch>
                <a:fillRect/>
              </a:stretch>
            </p:blipFill>
            <p:spPr>
              <a:xfrm>
                <a:off x="333164" y="6134596"/>
                <a:ext cx="80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 name="Freihand 211">
                <a:extLst>
                  <a:ext uri="{FF2B5EF4-FFF2-40B4-BE49-F238E27FC236}">
                    <a16:creationId xmlns:a16="http://schemas.microsoft.com/office/drawing/2014/main" id="{D92B7AED-C1A6-4FB2-873A-2F1620F33B47}"/>
                  </a:ext>
                </a:extLst>
              </p14:cNvPr>
              <p14:cNvContentPartPr/>
              <p14:nvPr/>
            </p14:nvContentPartPr>
            <p14:xfrm>
              <a:off x="449804" y="6062956"/>
              <a:ext cx="245520" cy="149040"/>
            </p14:xfrm>
          </p:contentPart>
        </mc:Choice>
        <mc:Fallback>
          <p:pic>
            <p:nvPicPr>
              <p:cNvPr id="212" name="Freihand 211">
                <a:extLst>
                  <a:ext uri="{FF2B5EF4-FFF2-40B4-BE49-F238E27FC236}">
                    <a16:creationId xmlns:a16="http://schemas.microsoft.com/office/drawing/2014/main" id="{D92B7AED-C1A6-4FB2-873A-2F1620F33B47}"/>
                  </a:ext>
                </a:extLst>
              </p:cNvPr>
              <p:cNvPicPr/>
              <p:nvPr/>
            </p:nvPicPr>
            <p:blipFill>
              <a:blip r:embed="rId281"/>
              <a:stretch>
                <a:fillRect/>
              </a:stretch>
            </p:blipFill>
            <p:spPr>
              <a:xfrm>
                <a:off x="441164" y="6054316"/>
                <a:ext cx="263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3" name="Freihand 212">
                <a:extLst>
                  <a:ext uri="{FF2B5EF4-FFF2-40B4-BE49-F238E27FC236}">
                    <a16:creationId xmlns:a16="http://schemas.microsoft.com/office/drawing/2014/main" id="{9D7AAB0B-242B-4F13-A3FD-273251E38ACB}"/>
                  </a:ext>
                </a:extLst>
              </p14:cNvPr>
              <p14:cNvContentPartPr/>
              <p14:nvPr/>
            </p14:nvContentPartPr>
            <p14:xfrm>
              <a:off x="723404" y="6134956"/>
              <a:ext cx="227160" cy="178920"/>
            </p14:xfrm>
          </p:contentPart>
        </mc:Choice>
        <mc:Fallback>
          <p:pic>
            <p:nvPicPr>
              <p:cNvPr id="213" name="Freihand 212">
                <a:extLst>
                  <a:ext uri="{FF2B5EF4-FFF2-40B4-BE49-F238E27FC236}">
                    <a16:creationId xmlns:a16="http://schemas.microsoft.com/office/drawing/2014/main" id="{9D7AAB0B-242B-4F13-A3FD-273251E38ACB}"/>
                  </a:ext>
                </a:extLst>
              </p:cNvPr>
              <p:cNvPicPr/>
              <p:nvPr/>
            </p:nvPicPr>
            <p:blipFill>
              <a:blip r:embed="rId283"/>
              <a:stretch>
                <a:fillRect/>
              </a:stretch>
            </p:blipFill>
            <p:spPr>
              <a:xfrm>
                <a:off x="714404" y="6125956"/>
                <a:ext cx="244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4" name="Freihand 213">
                <a:extLst>
                  <a:ext uri="{FF2B5EF4-FFF2-40B4-BE49-F238E27FC236}">
                    <a16:creationId xmlns:a16="http://schemas.microsoft.com/office/drawing/2014/main" id="{4D682FEE-74A8-47AA-8F25-6E50488321BB}"/>
                  </a:ext>
                </a:extLst>
              </p14:cNvPr>
              <p14:cNvContentPartPr/>
              <p14:nvPr/>
            </p14:nvContentPartPr>
            <p14:xfrm>
              <a:off x="988004" y="6150076"/>
              <a:ext cx="199080" cy="62640"/>
            </p14:xfrm>
          </p:contentPart>
        </mc:Choice>
        <mc:Fallback>
          <p:pic>
            <p:nvPicPr>
              <p:cNvPr id="214" name="Freihand 213">
                <a:extLst>
                  <a:ext uri="{FF2B5EF4-FFF2-40B4-BE49-F238E27FC236}">
                    <a16:creationId xmlns:a16="http://schemas.microsoft.com/office/drawing/2014/main" id="{4D682FEE-74A8-47AA-8F25-6E50488321BB}"/>
                  </a:ext>
                </a:extLst>
              </p:cNvPr>
              <p:cNvPicPr/>
              <p:nvPr/>
            </p:nvPicPr>
            <p:blipFill>
              <a:blip r:embed="rId285"/>
              <a:stretch>
                <a:fillRect/>
              </a:stretch>
            </p:blipFill>
            <p:spPr>
              <a:xfrm>
                <a:off x="979004" y="6141436"/>
                <a:ext cx="216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6" name="Freihand 215">
                <a:extLst>
                  <a:ext uri="{FF2B5EF4-FFF2-40B4-BE49-F238E27FC236}">
                    <a16:creationId xmlns:a16="http://schemas.microsoft.com/office/drawing/2014/main" id="{244087E3-A6DA-4EB3-B1DB-0CC616130231}"/>
                  </a:ext>
                </a:extLst>
              </p14:cNvPr>
              <p14:cNvContentPartPr/>
              <p14:nvPr/>
            </p14:nvContentPartPr>
            <p14:xfrm>
              <a:off x="1057124" y="6040276"/>
              <a:ext cx="11160" cy="146520"/>
            </p14:xfrm>
          </p:contentPart>
        </mc:Choice>
        <mc:Fallback>
          <p:pic>
            <p:nvPicPr>
              <p:cNvPr id="216" name="Freihand 215">
                <a:extLst>
                  <a:ext uri="{FF2B5EF4-FFF2-40B4-BE49-F238E27FC236}">
                    <a16:creationId xmlns:a16="http://schemas.microsoft.com/office/drawing/2014/main" id="{244087E3-A6DA-4EB3-B1DB-0CC616130231}"/>
                  </a:ext>
                </a:extLst>
              </p:cNvPr>
              <p:cNvPicPr/>
              <p:nvPr/>
            </p:nvPicPr>
            <p:blipFill>
              <a:blip r:embed="rId287"/>
              <a:stretch>
                <a:fillRect/>
              </a:stretch>
            </p:blipFill>
            <p:spPr>
              <a:xfrm>
                <a:off x="1048124" y="6031636"/>
                <a:ext cx="28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7" name="Freihand 216">
                <a:extLst>
                  <a:ext uri="{FF2B5EF4-FFF2-40B4-BE49-F238E27FC236}">
                    <a16:creationId xmlns:a16="http://schemas.microsoft.com/office/drawing/2014/main" id="{AECB63F8-C6EC-4333-B88E-E906A1E36B46}"/>
                  </a:ext>
                </a:extLst>
              </p14:cNvPr>
              <p14:cNvContentPartPr/>
              <p14:nvPr/>
            </p14:nvContentPartPr>
            <p14:xfrm>
              <a:off x="1356284" y="6027316"/>
              <a:ext cx="90000" cy="185760"/>
            </p14:xfrm>
          </p:contentPart>
        </mc:Choice>
        <mc:Fallback>
          <p:pic>
            <p:nvPicPr>
              <p:cNvPr id="217" name="Freihand 216">
                <a:extLst>
                  <a:ext uri="{FF2B5EF4-FFF2-40B4-BE49-F238E27FC236}">
                    <a16:creationId xmlns:a16="http://schemas.microsoft.com/office/drawing/2014/main" id="{AECB63F8-C6EC-4333-B88E-E906A1E36B46}"/>
                  </a:ext>
                </a:extLst>
              </p:cNvPr>
              <p:cNvPicPr/>
              <p:nvPr/>
            </p:nvPicPr>
            <p:blipFill>
              <a:blip r:embed="rId289"/>
              <a:stretch>
                <a:fillRect/>
              </a:stretch>
            </p:blipFill>
            <p:spPr>
              <a:xfrm>
                <a:off x="1347644" y="6018316"/>
                <a:ext cx="107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8" name="Freihand 217">
                <a:extLst>
                  <a:ext uri="{FF2B5EF4-FFF2-40B4-BE49-F238E27FC236}">
                    <a16:creationId xmlns:a16="http://schemas.microsoft.com/office/drawing/2014/main" id="{43C13727-234B-4935-B615-4C98D6ACA805}"/>
                  </a:ext>
                </a:extLst>
              </p14:cNvPr>
              <p14:cNvContentPartPr/>
              <p14:nvPr/>
            </p14:nvContentPartPr>
            <p14:xfrm>
              <a:off x="1504964" y="6037036"/>
              <a:ext cx="152280" cy="150120"/>
            </p14:xfrm>
          </p:contentPart>
        </mc:Choice>
        <mc:Fallback>
          <p:pic>
            <p:nvPicPr>
              <p:cNvPr id="218" name="Freihand 217">
                <a:extLst>
                  <a:ext uri="{FF2B5EF4-FFF2-40B4-BE49-F238E27FC236}">
                    <a16:creationId xmlns:a16="http://schemas.microsoft.com/office/drawing/2014/main" id="{43C13727-234B-4935-B615-4C98D6ACA805}"/>
                  </a:ext>
                </a:extLst>
              </p:cNvPr>
              <p:cNvPicPr/>
              <p:nvPr/>
            </p:nvPicPr>
            <p:blipFill>
              <a:blip r:embed="rId291"/>
              <a:stretch>
                <a:fillRect/>
              </a:stretch>
            </p:blipFill>
            <p:spPr>
              <a:xfrm>
                <a:off x="1496324" y="6028396"/>
                <a:ext cx="169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9" name="Freihand 218">
                <a:extLst>
                  <a:ext uri="{FF2B5EF4-FFF2-40B4-BE49-F238E27FC236}">
                    <a16:creationId xmlns:a16="http://schemas.microsoft.com/office/drawing/2014/main" id="{BC4FDA8C-EBF7-4A92-A694-23D484925B94}"/>
                  </a:ext>
                </a:extLst>
              </p14:cNvPr>
              <p14:cNvContentPartPr/>
              <p14:nvPr/>
            </p14:nvContentPartPr>
            <p14:xfrm>
              <a:off x="1673444" y="6101836"/>
              <a:ext cx="86040" cy="89640"/>
            </p14:xfrm>
          </p:contentPart>
        </mc:Choice>
        <mc:Fallback>
          <p:pic>
            <p:nvPicPr>
              <p:cNvPr id="219" name="Freihand 218">
                <a:extLst>
                  <a:ext uri="{FF2B5EF4-FFF2-40B4-BE49-F238E27FC236}">
                    <a16:creationId xmlns:a16="http://schemas.microsoft.com/office/drawing/2014/main" id="{BC4FDA8C-EBF7-4A92-A694-23D484925B94}"/>
                  </a:ext>
                </a:extLst>
              </p:cNvPr>
              <p:cNvPicPr/>
              <p:nvPr/>
            </p:nvPicPr>
            <p:blipFill>
              <a:blip r:embed="rId293"/>
              <a:stretch>
                <a:fillRect/>
              </a:stretch>
            </p:blipFill>
            <p:spPr>
              <a:xfrm>
                <a:off x="1664804" y="6092836"/>
                <a:ext cx="103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0" name="Freihand 219">
                <a:extLst>
                  <a:ext uri="{FF2B5EF4-FFF2-40B4-BE49-F238E27FC236}">
                    <a16:creationId xmlns:a16="http://schemas.microsoft.com/office/drawing/2014/main" id="{A32F128F-B8A7-461F-98B8-3EFD06703618}"/>
                  </a:ext>
                </a:extLst>
              </p14:cNvPr>
              <p14:cNvContentPartPr/>
              <p14:nvPr/>
            </p14:nvContentPartPr>
            <p14:xfrm>
              <a:off x="1808804" y="5993836"/>
              <a:ext cx="48960" cy="194400"/>
            </p14:xfrm>
          </p:contentPart>
        </mc:Choice>
        <mc:Fallback>
          <p:pic>
            <p:nvPicPr>
              <p:cNvPr id="220" name="Freihand 219">
                <a:extLst>
                  <a:ext uri="{FF2B5EF4-FFF2-40B4-BE49-F238E27FC236}">
                    <a16:creationId xmlns:a16="http://schemas.microsoft.com/office/drawing/2014/main" id="{A32F128F-B8A7-461F-98B8-3EFD06703618}"/>
                  </a:ext>
                </a:extLst>
              </p:cNvPr>
              <p:cNvPicPr/>
              <p:nvPr/>
            </p:nvPicPr>
            <p:blipFill>
              <a:blip r:embed="rId295"/>
              <a:stretch>
                <a:fillRect/>
              </a:stretch>
            </p:blipFill>
            <p:spPr>
              <a:xfrm>
                <a:off x="1800164" y="5985196"/>
                <a:ext cx="66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1" name="Freihand 220">
                <a:extLst>
                  <a:ext uri="{FF2B5EF4-FFF2-40B4-BE49-F238E27FC236}">
                    <a16:creationId xmlns:a16="http://schemas.microsoft.com/office/drawing/2014/main" id="{30EA4B20-66E4-4E48-A32E-DDCF6B6A3AE0}"/>
                  </a:ext>
                </a:extLst>
              </p14:cNvPr>
              <p14:cNvContentPartPr/>
              <p14:nvPr/>
            </p14:nvContentPartPr>
            <p14:xfrm>
              <a:off x="1881884" y="6097156"/>
              <a:ext cx="209880" cy="94680"/>
            </p14:xfrm>
          </p:contentPart>
        </mc:Choice>
        <mc:Fallback>
          <p:pic>
            <p:nvPicPr>
              <p:cNvPr id="221" name="Freihand 220">
                <a:extLst>
                  <a:ext uri="{FF2B5EF4-FFF2-40B4-BE49-F238E27FC236}">
                    <a16:creationId xmlns:a16="http://schemas.microsoft.com/office/drawing/2014/main" id="{30EA4B20-66E4-4E48-A32E-DDCF6B6A3AE0}"/>
                  </a:ext>
                </a:extLst>
              </p:cNvPr>
              <p:cNvPicPr/>
              <p:nvPr/>
            </p:nvPicPr>
            <p:blipFill>
              <a:blip r:embed="rId297"/>
              <a:stretch>
                <a:fillRect/>
              </a:stretch>
            </p:blipFill>
            <p:spPr>
              <a:xfrm>
                <a:off x="1872884" y="6088156"/>
                <a:ext cx="227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2" name="Freihand 221">
                <a:extLst>
                  <a:ext uri="{FF2B5EF4-FFF2-40B4-BE49-F238E27FC236}">
                    <a16:creationId xmlns:a16="http://schemas.microsoft.com/office/drawing/2014/main" id="{8008B260-223F-42B7-BBA1-103A8AA8E927}"/>
                  </a:ext>
                </a:extLst>
              </p14:cNvPr>
              <p14:cNvContentPartPr/>
              <p14:nvPr/>
            </p14:nvContentPartPr>
            <p14:xfrm>
              <a:off x="2122004" y="6091036"/>
              <a:ext cx="178200" cy="84600"/>
            </p14:xfrm>
          </p:contentPart>
        </mc:Choice>
        <mc:Fallback>
          <p:pic>
            <p:nvPicPr>
              <p:cNvPr id="222" name="Freihand 221">
                <a:extLst>
                  <a:ext uri="{FF2B5EF4-FFF2-40B4-BE49-F238E27FC236}">
                    <a16:creationId xmlns:a16="http://schemas.microsoft.com/office/drawing/2014/main" id="{8008B260-223F-42B7-BBA1-103A8AA8E927}"/>
                  </a:ext>
                </a:extLst>
              </p:cNvPr>
              <p:cNvPicPr/>
              <p:nvPr/>
            </p:nvPicPr>
            <p:blipFill>
              <a:blip r:embed="rId299"/>
              <a:stretch>
                <a:fillRect/>
              </a:stretch>
            </p:blipFill>
            <p:spPr>
              <a:xfrm>
                <a:off x="2113004" y="6082036"/>
                <a:ext cx="195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3" name="Freihand 222">
                <a:extLst>
                  <a:ext uri="{FF2B5EF4-FFF2-40B4-BE49-F238E27FC236}">
                    <a16:creationId xmlns:a16="http://schemas.microsoft.com/office/drawing/2014/main" id="{E7CDBC58-9418-495B-A620-5DEEE184687E}"/>
                  </a:ext>
                </a:extLst>
              </p14:cNvPr>
              <p14:cNvContentPartPr/>
              <p14:nvPr/>
            </p14:nvContentPartPr>
            <p14:xfrm>
              <a:off x="2324684" y="5949916"/>
              <a:ext cx="122760" cy="202320"/>
            </p14:xfrm>
          </p:contentPart>
        </mc:Choice>
        <mc:Fallback>
          <p:pic>
            <p:nvPicPr>
              <p:cNvPr id="223" name="Freihand 222">
                <a:extLst>
                  <a:ext uri="{FF2B5EF4-FFF2-40B4-BE49-F238E27FC236}">
                    <a16:creationId xmlns:a16="http://schemas.microsoft.com/office/drawing/2014/main" id="{E7CDBC58-9418-495B-A620-5DEEE184687E}"/>
                  </a:ext>
                </a:extLst>
              </p:cNvPr>
              <p:cNvPicPr/>
              <p:nvPr/>
            </p:nvPicPr>
            <p:blipFill>
              <a:blip r:embed="rId301"/>
              <a:stretch>
                <a:fillRect/>
              </a:stretch>
            </p:blipFill>
            <p:spPr>
              <a:xfrm>
                <a:off x="2316044" y="5941276"/>
                <a:ext cx="1404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4" name="Freihand 223">
                <a:extLst>
                  <a:ext uri="{FF2B5EF4-FFF2-40B4-BE49-F238E27FC236}">
                    <a16:creationId xmlns:a16="http://schemas.microsoft.com/office/drawing/2014/main" id="{3AFF88A6-6948-4891-A672-5DC22107854C}"/>
                  </a:ext>
                </a:extLst>
              </p14:cNvPr>
              <p14:cNvContentPartPr/>
              <p14:nvPr/>
            </p14:nvContentPartPr>
            <p14:xfrm>
              <a:off x="2300924" y="5988076"/>
              <a:ext cx="123120" cy="11160"/>
            </p14:xfrm>
          </p:contentPart>
        </mc:Choice>
        <mc:Fallback>
          <p:pic>
            <p:nvPicPr>
              <p:cNvPr id="224" name="Freihand 223">
                <a:extLst>
                  <a:ext uri="{FF2B5EF4-FFF2-40B4-BE49-F238E27FC236}">
                    <a16:creationId xmlns:a16="http://schemas.microsoft.com/office/drawing/2014/main" id="{3AFF88A6-6948-4891-A672-5DC22107854C}"/>
                  </a:ext>
                </a:extLst>
              </p:cNvPr>
              <p:cNvPicPr/>
              <p:nvPr/>
            </p:nvPicPr>
            <p:blipFill>
              <a:blip r:embed="rId303"/>
              <a:stretch>
                <a:fillRect/>
              </a:stretch>
            </p:blipFill>
            <p:spPr>
              <a:xfrm>
                <a:off x="2292284" y="5979436"/>
                <a:ext cx="140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5" name="Freihand 224">
                <a:extLst>
                  <a:ext uri="{FF2B5EF4-FFF2-40B4-BE49-F238E27FC236}">
                    <a16:creationId xmlns:a16="http://schemas.microsoft.com/office/drawing/2014/main" id="{B733116D-92E0-40E9-9CBA-6A41751CBEF6}"/>
                  </a:ext>
                </a:extLst>
              </p14:cNvPr>
              <p14:cNvContentPartPr/>
              <p14:nvPr/>
            </p14:nvContentPartPr>
            <p14:xfrm>
              <a:off x="2497844" y="6019036"/>
              <a:ext cx="89280" cy="104400"/>
            </p14:xfrm>
          </p:contentPart>
        </mc:Choice>
        <mc:Fallback>
          <p:pic>
            <p:nvPicPr>
              <p:cNvPr id="225" name="Freihand 224">
                <a:extLst>
                  <a:ext uri="{FF2B5EF4-FFF2-40B4-BE49-F238E27FC236}">
                    <a16:creationId xmlns:a16="http://schemas.microsoft.com/office/drawing/2014/main" id="{B733116D-92E0-40E9-9CBA-6A41751CBEF6}"/>
                  </a:ext>
                </a:extLst>
              </p:cNvPr>
              <p:cNvPicPr/>
              <p:nvPr/>
            </p:nvPicPr>
            <p:blipFill>
              <a:blip r:embed="rId305"/>
              <a:stretch>
                <a:fillRect/>
              </a:stretch>
            </p:blipFill>
            <p:spPr>
              <a:xfrm>
                <a:off x="2488844" y="6010396"/>
                <a:ext cx="106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6" name="Freihand 225">
                <a:extLst>
                  <a:ext uri="{FF2B5EF4-FFF2-40B4-BE49-F238E27FC236}">
                    <a16:creationId xmlns:a16="http://schemas.microsoft.com/office/drawing/2014/main" id="{0531D50E-FDD7-4A96-A84A-6164CBDE8010}"/>
                  </a:ext>
                </a:extLst>
              </p14:cNvPr>
              <p14:cNvContentPartPr/>
              <p14:nvPr/>
            </p14:nvContentPartPr>
            <p14:xfrm>
              <a:off x="2618084" y="6019396"/>
              <a:ext cx="123120" cy="98640"/>
            </p14:xfrm>
          </p:contentPart>
        </mc:Choice>
        <mc:Fallback>
          <p:pic>
            <p:nvPicPr>
              <p:cNvPr id="226" name="Freihand 225">
                <a:extLst>
                  <a:ext uri="{FF2B5EF4-FFF2-40B4-BE49-F238E27FC236}">
                    <a16:creationId xmlns:a16="http://schemas.microsoft.com/office/drawing/2014/main" id="{0531D50E-FDD7-4A96-A84A-6164CBDE8010}"/>
                  </a:ext>
                </a:extLst>
              </p:cNvPr>
              <p:cNvPicPr/>
              <p:nvPr/>
            </p:nvPicPr>
            <p:blipFill>
              <a:blip r:embed="rId307"/>
              <a:stretch>
                <a:fillRect/>
              </a:stretch>
            </p:blipFill>
            <p:spPr>
              <a:xfrm>
                <a:off x="2609444" y="6010396"/>
                <a:ext cx="140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7" name="Freihand 226">
                <a:extLst>
                  <a:ext uri="{FF2B5EF4-FFF2-40B4-BE49-F238E27FC236}">
                    <a16:creationId xmlns:a16="http://schemas.microsoft.com/office/drawing/2014/main" id="{20C12575-5435-4BAE-86D1-376B859914D4}"/>
                  </a:ext>
                </a:extLst>
              </p14:cNvPr>
              <p14:cNvContentPartPr/>
              <p14:nvPr/>
            </p14:nvContentPartPr>
            <p14:xfrm>
              <a:off x="2782964" y="6016156"/>
              <a:ext cx="212040" cy="219600"/>
            </p14:xfrm>
          </p:contentPart>
        </mc:Choice>
        <mc:Fallback>
          <p:pic>
            <p:nvPicPr>
              <p:cNvPr id="227" name="Freihand 226">
                <a:extLst>
                  <a:ext uri="{FF2B5EF4-FFF2-40B4-BE49-F238E27FC236}">
                    <a16:creationId xmlns:a16="http://schemas.microsoft.com/office/drawing/2014/main" id="{20C12575-5435-4BAE-86D1-376B859914D4}"/>
                  </a:ext>
                </a:extLst>
              </p:cNvPr>
              <p:cNvPicPr/>
              <p:nvPr/>
            </p:nvPicPr>
            <p:blipFill>
              <a:blip r:embed="rId309"/>
              <a:stretch>
                <a:fillRect/>
              </a:stretch>
            </p:blipFill>
            <p:spPr>
              <a:xfrm>
                <a:off x="2773964" y="6007516"/>
                <a:ext cx="229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8" name="Freihand 227">
                <a:extLst>
                  <a:ext uri="{FF2B5EF4-FFF2-40B4-BE49-F238E27FC236}">
                    <a16:creationId xmlns:a16="http://schemas.microsoft.com/office/drawing/2014/main" id="{C7C85DB7-7436-48D8-A872-29EAD3B3BA61}"/>
                  </a:ext>
                </a:extLst>
              </p14:cNvPr>
              <p14:cNvContentPartPr/>
              <p14:nvPr/>
            </p14:nvContentPartPr>
            <p14:xfrm>
              <a:off x="2674604" y="5911396"/>
              <a:ext cx="144720" cy="16200"/>
            </p14:xfrm>
          </p:contentPart>
        </mc:Choice>
        <mc:Fallback>
          <p:pic>
            <p:nvPicPr>
              <p:cNvPr id="228" name="Freihand 227">
                <a:extLst>
                  <a:ext uri="{FF2B5EF4-FFF2-40B4-BE49-F238E27FC236}">
                    <a16:creationId xmlns:a16="http://schemas.microsoft.com/office/drawing/2014/main" id="{C7C85DB7-7436-48D8-A872-29EAD3B3BA61}"/>
                  </a:ext>
                </a:extLst>
              </p:cNvPr>
              <p:cNvPicPr/>
              <p:nvPr/>
            </p:nvPicPr>
            <p:blipFill>
              <a:blip r:embed="rId311"/>
              <a:stretch>
                <a:fillRect/>
              </a:stretch>
            </p:blipFill>
            <p:spPr>
              <a:xfrm>
                <a:off x="2665964" y="5902396"/>
                <a:ext cx="162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9" name="Freihand 228">
                <a:extLst>
                  <a:ext uri="{FF2B5EF4-FFF2-40B4-BE49-F238E27FC236}">
                    <a16:creationId xmlns:a16="http://schemas.microsoft.com/office/drawing/2014/main" id="{2A911D9F-0C79-48AB-9735-2D3B76D3F5AC}"/>
                  </a:ext>
                </a:extLst>
              </p14:cNvPr>
              <p14:cNvContentPartPr/>
              <p14:nvPr/>
            </p14:nvContentPartPr>
            <p14:xfrm>
              <a:off x="3182924" y="6016516"/>
              <a:ext cx="309960" cy="107280"/>
            </p14:xfrm>
          </p:contentPart>
        </mc:Choice>
        <mc:Fallback>
          <p:pic>
            <p:nvPicPr>
              <p:cNvPr id="229" name="Freihand 228">
                <a:extLst>
                  <a:ext uri="{FF2B5EF4-FFF2-40B4-BE49-F238E27FC236}">
                    <a16:creationId xmlns:a16="http://schemas.microsoft.com/office/drawing/2014/main" id="{2A911D9F-0C79-48AB-9735-2D3B76D3F5AC}"/>
                  </a:ext>
                </a:extLst>
              </p:cNvPr>
              <p:cNvPicPr/>
              <p:nvPr/>
            </p:nvPicPr>
            <p:blipFill>
              <a:blip r:embed="rId313"/>
              <a:stretch>
                <a:fillRect/>
              </a:stretch>
            </p:blipFill>
            <p:spPr>
              <a:xfrm>
                <a:off x="3173924" y="6007876"/>
                <a:ext cx="327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0" name="Freihand 229">
                <a:extLst>
                  <a:ext uri="{FF2B5EF4-FFF2-40B4-BE49-F238E27FC236}">
                    <a16:creationId xmlns:a16="http://schemas.microsoft.com/office/drawing/2014/main" id="{347A60BE-430D-4F98-A645-181D19955A63}"/>
                  </a:ext>
                </a:extLst>
              </p14:cNvPr>
              <p14:cNvContentPartPr/>
              <p14:nvPr/>
            </p14:nvContentPartPr>
            <p14:xfrm>
              <a:off x="3554804" y="6016516"/>
              <a:ext cx="113040" cy="125640"/>
            </p14:xfrm>
          </p:contentPart>
        </mc:Choice>
        <mc:Fallback>
          <p:pic>
            <p:nvPicPr>
              <p:cNvPr id="230" name="Freihand 229">
                <a:extLst>
                  <a:ext uri="{FF2B5EF4-FFF2-40B4-BE49-F238E27FC236}">
                    <a16:creationId xmlns:a16="http://schemas.microsoft.com/office/drawing/2014/main" id="{347A60BE-430D-4F98-A645-181D19955A63}"/>
                  </a:ext>
                </a:extLst>
              </p:cNvPr>
              <p:cNvPicPr/>
              <p:nvPr/>
            </p:nvPicPr>
            <p:blipFill>
              <a:blip r:embed="rId315"/>
              <a:stretch>
                <a:fillRect/>
              </a:stretch>
            </p:blipFill>
            <p:spPr>
              <a:xfrm>
                <a:off x="3546164" y="6007876"/>
                <a:ext cx="130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1" name="Freihand 230">
                <a:extLst>
                  <a:ext uri="{FF2B5EF4-FFF2-40B4-BE49-F238E27FC236}">
                    <a16:creationId xmlns:a16="http://schemas.microsoft.com/office/drawing/2014/main" id="{5D38242E-9C4F-47D6-B543-D65868F037E2}"/>
                  </a:ext>
                </a:extLst>
              </p14:cNvPr>
              <p14:cNvContentPartPr/>
              <p14:nvPr/>
            </p14:nvContentPartPr>
            <p14:xfrm>
              <a:off x="3720044" y="6032356"/>
              <a:ext cx="183600" cy="226800"/>
            </p14:xfrm>
          </p:contentPart>
        </mc:Choice>
        <mc:Fallback>
          <p:pic>
            <p:nvPicPr>
              <p:cNvPr id="231" name="Freihand 230">
                <a:extLst>
                  <a:ext uri="{FF2B5EF4-FFF2-40B4-BE49-F238E27FC236}">
                    <a16:creationId xmlns:a16="http://schemas.microsoft.com/office/drawing/2014/main" id="{5D38242E-9C4F-47D6-B543-D65868F037E2}"/>
                  </a:ext>
                </a:extLst>
              </p:cNvPr>
              <p:cNvPicPr/>
              <p:nvPr/>
            </p:nvPicPr>
            <p:blipFill>
              <a:blip r:embed="rId317"/>
              <a:stretch>
                <a:fillRect/>
              </a:stretch>
            </p:blipFill>
            <p:spPr>
              <a:xfrm>
                <a:off x="3711404" y="6023356"/>
                <a:ext cx="2012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2" name="Freihand 231">
                <a:extLst>
                  <a:ext uri="{FF2B5EF4-FFF2-40B4-BE49-F238E27FC236}">
                    <a16:creationId xmlns:a16="http://schemas.microsoft.com/office/drawing/2014/main" id="{F486E91F-9081-4A67-8229-1E919D03BB38}"/>
                  </a:ext>
                </a:extLst>
              </p14:cNvPr>
              <p14:cNvContentPartPr/>
              <p14:nvPr/>
            </p14:nvContentPartPr>
            <p14:xfrm>
              <a:off x="3961604" y="6008956"/>
              <a:ext cx="240840" cy="127080"/>
            </p14:xfrm>
          </p:contentPart>
        </mc:Choice>
        <mc:Fallback>
          <p:pic>
            <p:nvPicPr>
              <p:cNvPr id="232" name="Freihand 231">
                <a:extLst>
                  <a:ext uri="{FF2B5EF4-FFF2-40B4-BE49-F238E27FC236}">
                    <a16:creationId xmlns:a16="http://schemas.microsoft.com/office/drawing/2014/main" id="{F486E91F-9081-4A67-8229-1E919D03BB38}"/>
                  </a:ext>
                </a:extLst>
              </p:cNvPr>
              <p:cNvPicPr/>
              <p:nvPr/>
            </p:nvPicPr>
            <p:blipFill>
              <a:blip r:embed="rId319"/>
              <a:stretch>
                <a:fillRect/>
              </a:stretch>
            </p:blipFill>
            <p:spPr>
              <a:xfrm>
                <a:off x="3952964" y="5999956"/>
                <a:ext cx="258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3" name="Freihand 232">
                <a:extLst>
                  <a:ext uri="{FF2B5EF4-FFF2-40B4-BE49-F238E27FC236}">
                    <a16:creationId xmlns:a16="http://schemas.microsoft.com/office/drawing/2014/main" id="{E8717CA0-9585-464C-B80F-A60A20B6BD0C}"/>
                  </a:ext>
                </a:extLst>
              </p14:cNvPr>
              <p14:cNvContentPartPr/>
              <p14:nvPr/>
            </p14:nvContentPartPr>
            <p14:xfrm>
              <a:off x="4258964" y="5934076"/>
              <a:ext cx="281880" cy="218160"/>
            </p14:xfrm>
          </p:contentPart>
        </mc:Choice>
        <mc:Fallback>
          <p:pic>
            <p:nvPicPr>
              <p:cNvPr id="233" name="Freihand 232">
                <a:extLst>
                  <a:ext uri="{FF2B5EF4-FFF2-40B4-BE49-F238E27FC236}">
                    <a16:creationId xmlns:a16="http://schemas.microsoft.com/office/drawing/2014/main" id="{E8717CA0-9585-464C-B80F-A60A20B6BD0C}"/>
                  </a:ext>
                </a:extLst>
              </p:cNvPr>
              <p:cNvPicPr/>
              <p:nvPr/>
            </p:nvPicPr>
            <p:blipFill>
              <a:blip r:embed="rId321"/>
              <a:stretch>
                <a:fillRect/>
              </a:stretch>
            </p:blipFill>
            <p:spPr>
              <a:xfrm>
                <a:off x="4249964" y="5925076"/>
                <a:ext cx="2995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4" name="Freihand 233">
                <a:extLst>
                  <a:ext uri="{FF2B5EF4-FFF2-40B4-BE49-F238E27FC236}">
                    <a16:creationId xmlns:a16="http://schemas.microsoft.com/office/drawing/2014/main" id="{021E7F49-7EA6-4F6E-9D91-B68AB724E956}"/>
                  </a:ext>
                </a:extLst>
              </p14:cNvPr>
              <p14:cNvContentPartPr/>
              <p14:nvPr/>
            </p14:nvContentPartPr>
            <p14:xfrm>
              <a:off x="4665764" y="5905276"/>
              <a:ext cx="199440" cy="228240"/>
            </p14:xfrm>
          </p:contentPart>
        </mc:Choice>
        <mc:Fallback>
          <p:pic>
            <p:nvPicPr>
              <p:cNvPr id="234" name="Freihand 233">
                <a:extLst>
                  <a:ext uri="{FF2B5EF4-FFF2-40B4-BE49-F238E27FC236}">
                    <a16:creationId xmlns:a16="http://schemas.microsoft.com/office/drawing/2014/main" id="{021E7F49-7EA6-4F6E-9D91-B68AB724E956}"/>
                  </a:ext>
                </a:extLst>
              </p:cNvPr>
              <p:cNvPicPr/>
              <p:nvPr/>
            </p:nvPicPr>
            <p:blipFill>
              <a:blip r:embed="rId323"/>
              <a:stretch>
                <a:fillRect/>
              </a:stretch>
            </p:blipFill>
            <p:spPr>
              <a:xfrm>
                <a:off x="4656764" y="5896276"/>
                <a:ext cx="2170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5" name="Freihand 234">
                <a:extLst>
                  <a:ext uri="{FF2B5EF4-FFF2-40B4-BE49-F238E27FC236}">
                    <a16:creationId xmlns:a16="http://schemas.microsoft.com/office/drawing/2014/main" id="{5B4DFA23-638B-4B34-9329-7DC1E8A41895}"/>
                  </a:ext>
                </a:extLst>
              </p14:cNvPr>
              <p14:cNvContentPartPr/>
              <p14:nvPr/>
            </p14:nvContentPartPr>
            <p14:xfrm>
              <a:off x="4885364" y="5927236"/>
              <a:ext cx="302760" cy="206280"/>
            </p14:xfrm>
          </p:contentPart>
        </mc:Choice>
        <mc:Fallback>
          <p:pic>
            <p:nvPicPr>
              <p:cNvPr id="235" name="Freihand 234">
                <a:extLst>
                  <a:ext uri="{FF2B5EF4-FFF2-40B4-BE49-F238E27FC236}">
                    <a16:creationId xmlns:a16="http://schemas.microsoft.com/office/drawing/2014/main" id="{5B4DFA23-638B-4B34-9329-7DC1E8A41895}"/>
                  </a:ext>
                </a:extLst>
              </p:cNvPr>
              <p:cNvPicPr/>
              <p:nvPr/>
            </p:nvPicPr>
            <p:blipFill>
              <a:blip r:embed="rId325"/>
              <a:stretch>
                <a:fillRect/>
              </a:stretch>
            </p:blipFill>
            <p:spPr>
              <a:xfrm>
                <a:off x="4876364" y="5918236"/>
                <a:ext cx="3204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6" name="Freihand 235">
                <a:extLst>
                  <a:ext uri="{FF2B5EF4-FFF2-40B4-BE49-F238E27FC236}">
                    <a16:creationId xmlns:a16="http://schemas.microsoft.com/office/drawing/2014/main" id="{1E5EE14C-80BE-4EDF-87FC-0D50EF58BC11}"/>
                  </a:ext>
                </a:extLst>
              </p14:cNvPr>
              <p14:cNvContentPartPr/>
              <p14:nvPr/>
            </p14:nvContentPartPr>
            <p14:xfrm>
              <a:off x="5418524" y="5992396"/>
              <a:ext cx="334080" cy="114480"/>
            </p14:xfrm>
          </p:contentPart>
        </mc:Choice>
        <mc:Fallback>
          <p:pic>
            <p:nvPicPr>
              <p:cNvPr id="236" name="Freihand 235">
                <a:extLst>
                  <a:ext uri="{FF2B5EF4-FFF2-40B4-BE49-F238E27FC236}">
                    <a16:creationId xmlns:a16="http://schemas.microsoft.com/office/drawing/2014/main" id="{1E5EE14C-80BE-4EDF-87FC-0D50EF58BC11}"/>
                  </a:ext>
                </a:extLst>
              </p:cNvPr>
              <p:cNvPicPr/>
              <p:nvPr/>
            </p:nvPicPr>
            <p:blipFill>
              <a:blip r:embed="rId327"/>
              <a:stretch>
                <a:fillRect/>
              </a:stretch>
            </p:blipFill>
            <p:spPr>
              <a:xfrm>
                <a:off x="5409884" y="5983396"/>
                <a:ext cx="351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7" name="Freihand 236">
                <a:extLst>
                  <a:ext uri="{FF2B5EF4-FFF2-40B4-BE49-F238E27FC236}">
                    <a16:creationId xmlns:a16="http://schemas.microsoft.com/office/drawing/2014/main" id="{B467E146-E650-4CDB-9265-DEB3364EE970}"/>
                  </a:ext>
                </a:extLst>
              </p14:cNvPr>
              <p14:cNvContentPartPr/>
              <p14:nvPr/>
            </p14:nvContentPartPr>
            <p14:xfrm>
              <a:off x="5761604" y="5919676"/>
              <a:ext cx="217440" cy="132840"/>
            </p14:xfrm>
          </p:contentPart>
        </mc:Choice>
        <mc:Fallback>
          <p:pic>
            <p:nvPicPr>
              <p:cNvPr id="237" name="Freihand 236">
                <a:extLst>
                  <a:ext uri="{FF2B5EF4-FFF2-40B4-BE49-F238E27FC236}">
                    <a16:creationId xmlns:a16="http://schemas.microsoft.com/office/drawing/2014/main" id="{B467E146-E650-4CDB-9265-DEB3364EE970}"/>
                  </a:ext>
                </a:extLst>
              </p:cNvPr>
              <p:cNvPicPr/>
              <p:nvPr/>
            </p:nvPicPr>
            <p:blipFill>
              <a:blip r:embed="rId329"/>
              <a:stretch>
                <a:fillRect/>
              </a:stretch>
            </p:blipFill>
            <p:spPr>
              <a:xfrm>
                <a:off x="5752964" y="5910676"/>
                <a:ext cx="235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9" name="Freihand 238">
                <a:extLst>
                  <a:ext uri="{FF2B5EF4-FFF2-40B4-BE49-F238E27FC236}">
                    <a16:creationId xmlns:a16="http://schemas.microsoft.com/office/drawing/2014/main" id="{D3C15808-0AC1-4838-9441-9F0650CFD2D3}"/>
                  </a:ext>
                </a:extLst>
              </p14:cNvPr>
              <p14:cNvContentPartPr/>
              <p14:nvPr/>
            </p14:nvContentPartPr>
            <p14:xfrm>
              <a:off x="6184244" y="5957116"/>
              <a:ext cx="221040" cy="88560"/>
            </p14:xfrm>
          </p:contentPart>
        </mc:Choice>
        <mc:Fallback>
          <p:pic>
            <p:nvPicPr>
              <p:cNvPr id="239" name="Freihand 238">
                <a:extLst>
                  <a:ext uri="{FF2B5EF4-FFF2-40B4-BE49-F238E27FC236}">
                    <a16:creationId xmlns:a16="http://schemas.microsoft.com/office/drawing/2014/main" id="{D3C15808-0AC1-4838-9441-9F0650CFD2D3}"/>
                  </a:ext>
                </a:extLst>
              </p:cNvPr>
              <p:cNvPicPr/>
              <p:nvPr/>
            </p:nvPicPr>
            <p:blipFill>
              <a:blip r:embed="rId331"/>
              <a:stretch>
                <a:fillRect/>
              </a:stretch>
            </p:blipFill>
            <p:spPr>
              <a:xfrm>
                <a:off x="6175244" y="5948476"/>
                <a:ext cx="238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0" name="Freihand 239">
                <a:extLst>
                  <a:ext uri="{FF2B5EF4-FFF2-40B4-BE49-F238E27FC236}">
                    <a16:creationId xmlns:a16="http://schemas.microsoft.com/office/drawing/2014/main" id="{94E9EFBC-FF40-4350-9AF7-EEF1D2610EE4}"/>
                  </a:ext>
                </a:extLst>
              </p14:cNvPr>
              <p14:cNvContentPartPr/>
              <p14:nvPr/>
            </p14:nvContentPartPr>
            <p14:xfrm>
              <a:off x="6415724" y="5895916"/>
              <a:ext cx="4320" cy="37080"/>
            </p14:xfrm>
          </p:contentPart>
        </mc:Choice>
        <mc:Fallback>
          <p:pic>
            <p:nvPicPr>
              <p:cNvPr id="240" name="Freihand 239">
                <a:extLst>
                  <a:ext uri="{FF2B5EF4-FFF2-40B4-BE49-F238E27FC236}">
                    <a16:creationId xmlns:a16="http://schemas.microsoft.com/office/drawing/2014/main" id="{94E9EFBC-FF40-4350-9AF7-EEF1D2610EE4}"/>
                  </a:ext>
                </a:extLst>
              </p:cNvPr>
              <p:cNvPicPr/>
              <p:nvPr/>
            </p:nvPicPr>
            <p:blipFill>
              <a:blip r:embed="rId333"/>
              <a:stretch>
                <a:fillRect/>
              </a:stretch>
            </p:blipFill>
            <p:spPr>
              <a:xfrm>
                <a:off x="6406724" y="5886916"/>
                <a:ext cx="21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1" name="Freihand 240">
                <a:extLst>
                  <a:ext uri="{FF2B5EF4-FFF2-40B4-BE49-F238E27FC236}">
                    <a16:creationId xmlns:a16="http://schemas.microsoft.com/office/drawing/2014/main" id="{DE0CCE30-36AD-4355-ADC0-A4325E61623A}"/>
                  </a:ext>
                </a:extLst>
              </p14:cNvPr>
              <p14:cNvContentPartPr/>
              <p14:nvPr/>
            </p14:nvContentPartPr>
            <p14:xfrm>
              <a:off x="6748724" y="5907796"/>
              <a:ext cx="14760" cy="125640"/>
            </p14:xfrm>
          </p:contentPart>
        </mc:Choice>
        <mc:Fallback>
          <p:pic>
            <p:nvPicPr>
              <p:cNvPr id="241" name="Freihand 240">
                <a:extLst>
                  <a:ext uri="{FF2B5EF4-FFF2-40B4-BE49-F238E27FC236}">
                    <a16:creationId xmlns:a16="http://schemas.microsoft.com/office/drawing/2014/main" id="{DE0CCE30-36AD-4355-ADC0-A4325E61623A}"/>
                  </a:ext>
                </a:extLst>
              </p:cNvPr>
              <p:cNvPicPr/>
              <p:nvPr/>
            </p:nvPicPr>
            <p:blipFill>
              <a:blip r:embed="rId335"/>
              <a:stretch>
                <a:fillRect/>
              </a:stretch>
            </p:blipFill>
            <p:spPr>
              <a:xfrm>
                <a:off x="6740084" y="5898796"/>
                <a:ext cx="32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2" name="Freihand 241">
                <a:extLst>
                  <a:ext uri="{FF2B5EF4-FFF2-40B4-BE49-F238E27FC236}">
                    <a16:creationId xmlns:a16="http://schemas.microsoft.com/office/drawing/2014/main" id="{E7710453-4081-43A7-84F9-948094139FCA}"/>
                  </a:ext>
                </a:extLst>
              </p14:cNvPr>
              <p14:cNvContentPartPr/>
              <p14:nvPr/>
            </p14:nvContentPartPr>
            <p14:xfrm>
              <a:off x="6682484" y="5851636"/>
              <a:ext cx="172440" cy="164160"/>
            </p14:xfrm>
          </p:contentPart>
        </mc:Choice>
        <mc:Fallback>
          <p:pic>
            <p:nvPicPr>
              <p:cNvPr id="242" name="Freihand 241">
                <a:extLst>
                  <a:ext uri="{FF2B5EF4-FFF2-40B4-BE49-F238E27FC236}">
                    <a16:creationId xmlns:a16="http://schemas.microsoft.com/office/drawing/2014/main" id="{E7710453-4081-43A7-84F9-948094139FCA}"/>
                  </a:ext>
                </a:extLst>
              </p:cNvPr>
              <p:cNvPicPr/>
              <p:nvPr/>
            </p:nvPicPr>
            <p:blipFill>
              <a:blip r:embed="rId337"/>
              <a:stretch>
                <a:fillRect/>
              </a:stretch>
            </p:blipFill>
            <p:spPr>
              <a:xfrm>
                <a:off x="6673484" y="5842636"/>
                <a:ext cx="190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3" name="Freihand 242">
                <a:extLst>
                  <a:ext uri="{FF2B5EF4-FFF2-40B4-BE49-F238E27FC236}">
                    <a16:creationId xmlns:a16="http://schemas.microsoft.com/office/drawing/2014/main" id="{BD2E7D78-3F33-4932-92BE-38E13D9EE96F}"/>
                  </a:ext>
                </a:extLst>
              </p14:cNvPr>
              <p14:cNvContentPartPr/>
              <p14:nvPr/>
            </p14:nvContentPartPr>
            <p14:xfrm>
              <a:off x="6917204" y="5853436"/>
              <a:ext cx="428760" cy="124200"/>
            </p14:xfrm>
          </p:contentPart>
        </mc:Choice>
        <mc:Fallback>
          <p:pic>
            <p:nvPicPr>
              <p:cNvPr id="243" name="Freihand 242">
                <a:extLst>
                  <a:ext uri="{FF2B5EF4-FFF2-40B4-BE49-F238E27FC236}">
                    <a16:creationId xmlns:a16="http://schemas.microsoft.com/office/drawing/2014/main" id="{BD2E7D78-3F33-4932-92BE-38E13D9EE96F}"/>
                  </a:ext>
                </a:extLst>
              </p:cNvPr>
              <p:cNvPicPr/>
              <p:nvPr/>
            </p:nvPicPr>
            <p:blipFill>
              <a:blip r:embed="rId339"/>
              <a:stretch>
                <a:fillRect/>
              </a:stretch>
            </p:blipFill>
            <p:spPr>
              <a:xfrm>
                <a:off x="6908204" y="5844796"/>
                <a:ext cx="446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4" name="Freihand 243">
                <a:extLst>
                  <a:ext uri="{FF2B5EF4-FFF2-40B4-BE49-F238E27FC236}">
                    <a16:creationId xmlns:a16="http://schemas.microsoft.com/office/drawing/2014/main" id="{892EBE57-BFA0-4F72-BD77-23CFA535C3E3}"/>
                  </a:ext>
                </a:extLst>
              </p14:cNvPr>
              <p14:cNvContentPartPr/>
              <p14:nvPr/>
            </p14:nvContentPartPr>
            <p14:xfrm>
              <a:off x="7330844" y="5772076"/>
              <a:ext cx="38880" cy="23400"/>
            </p14:xfrm>
          </p:contentPart>
        </mc:Choice>
        <mc:Fallback>
          <p:pic>
            <p:nvPicPr>
              <p:cNvPr id="244" name="Freihand 243">
                <a:extLst>
                  <a:ext uri="{FF2B5EF4-FFF2-40B4-BE49-F238E27FC236}">
                    <a16:creationId xmlns:a16="http://schemas.microsoft.com/office/drawing/2014/main" id="{892EBE57-BFA0-4F72-BD77-23CFA535C3E3}"/>
                  </a:ext>
                </a:extLst>
              </p:cNvPr>
              <p:cNvPicPr/>
              <p:nvPr/>
            </p:nvPicPr>
            <p:blipFill>
              <a:blip r:embed="rId341"/>
              <a:stretch>
                <a:fillRect/>
              </a:stretch>
            </p:blipFill>
            <p:spPr>
              <a:xfrm>
                <a:off x="7322204" y="5763076"/>
                <a:ext cx="56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5" name="Freihand 244">
                <a:extLst>
                  <a:ext uri="{FF2B5EF4-FFF2-40B4-BE49-F238E27FC236}">
                    <a16:creationId xmlns:a16="http://schemas.microsoft.com/office/drawing/2014/main" id="{B244FB9D-B7DA-4CC4-98F8-9FD351D67A00}"/>
                  </a:ext>
                </a:extLst>
              </p14:cNvPr>
              <p14:cNvContentPartPr/>
              <p14:nvPr/>
            </p14:nvContentPartPr>
            <p14:xfrm>
              <a:off x="7414364" y="5750836"/>
              <a:ext cx="168120" cy="180000"/>
            </p14:xfrm>
          </p:contentPart>
        </mc:Choice>
        <mc:Fallback>
          <p:pic>
            <p:nvPicPr>
              <p:cNvPr id="245" name="Freihand 244">
                <a:extLst>
                  <a:ext uri="{FF2B5EF4-FFF2-40B4-BE49-F238E27FC236}">
                    <a16:creationId xmlns:a16="http://schemas.microsoft.com/office/drawing/2014/main" id="{B244FB9D-B7DA-4CC4-98F8-9FD351D67A00}"/>
                  </a:ext>
                </a:extLst>
              </p:cNvPr>
              <p:cNvPicPr/>
              <p:nvPr/>
            </p:nvPicPr>
            <p:blipFill>
              <a:blip r:embed="rId343"/>
              <a:stretch>
                <a:fillRect/>
              </a:stretch>
            </p:blipFill>
            <p:spPr>
              <a:xfrm>
                <a:off x="7405724" y="5742196"/>
                <a:ext cx="185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6" name="Freihand 245">
                <a:extLst>
                  <a:ext uri="{FF2B5EF4-FFF2-40B4-BE49-F238E27FC236}">
                    <a16:creationId xmlns:a16="http://schemas.microsoft.com/office/drawing/2014/main" id="{E7733888-89BF-4A31-BB42-DFCE0A95DB05}"/>
                  </a:ext>
                </a:extLst>
              </p14:cNvPr>
              <p14:cNvContentPartPr/>
              <p14:nvPr/>
            </p14:nvContentPartPr>
            <p14:xfrm>
              <a:off x="7776524" y="5829316"/>
              <a:ext cx="123120" cy="106560"/>
            </p14:xfrm>
          </p:contentPart>
        </mc:Choice>
        <mc:Fallback>
          <p:pic>
            <p:nvPicPr>
              <p:cNvPr id="246" name="Freihand 245">
                <a:extLst>
                  <a:ext uri="{FF2B5EF4-FFF2-40B4-BE49-F238E27FC236}">
                    <a16:creationId xmlns:a16="http://schemas.microsoft.com/office/drawing/2014/main" id="{E7733888-89BF-4A31-BB42-DFCE0A95DB05}"/>
                  </a:ext>
                </a:extLst>
              </p:cNvPr>
              <p:cNvPicPr/>
              <p:nvPr/>
            </p:nvPicPr>
            <p:blipFill>
              <a:blip r:embed="rId345"/>
              <a:stretch>
                <a:fillRect/>
              </a:stretch>
            </p:blipFill>
            <p:spPr>
              <a:xfrm>
                <a:off x="7767524" y="5820316"/>
                <a:ext cx="140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7" name="Freihand 246">
                <a:extLst>
                  <a:ext uri="{FF2B5EF4-FFF2-40B4-BE49-F238E27FC236}">
                    <a16:creationId xmlns:a16="http://schemas.microsoft.com/office/drawing/2014/main" id="{192DD402-D169-4286-AEF8-D0237CA3E11C}"/>
                  </a:ext>
                </a:extLst>
              </p14:cNvPr>
              <p14:cNvContentPartPr/>
              <p14:nvPr/>
            </p14:nvContentPartPr>
            <p14:xfrm>
              <a:off x="7897484" y="5805556"/>
              <a:ext cx="228960" cy="104400"/>
            </p14:xfrm>
          </p:contentPart>
        </mc:Choice>
        <mc:Fallback>
          <p:pic>
            <p:nvPicPr>
              <p:cNvPr id="247" name="Freihand 246">
                <a:extLst>
                  <a:ext uri="{FF2B5EF4-FFF2-40B4-BE49-F238E27FC236}">
                    <a16:creationId xmlns:a16="http://schemas.microsoft.com/office/drawing/2014/main" id="{192DD402-D169-4286-AEF8-D0237CA3E11C}"/>
                  </a:ext>
                </a:extLst>
              </p:cNvPr>
              <p:cNvPicPr/>
              <p:nvPr/>
            </p:nvPicPr>
            <p:blipFill>
              <a:blip r:embed="rId347"/>
              <a:stretch>
                <a:fillRect/>
              </a:stretch>
            </p:blipFill>
            <p:spPr>
              <a:xfrm>
                <a:off x="7888484" y="5796556"/>
                <a:ext cx="246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9" name="Freihand 248">
                <a:extLst>
                  <a:ext uri="{FF2B5EF4-FFF2-40B4-BE49-F238E27FC236}">
                    <a16:creationId xmlns:a16="http://schemas.microsoft.com/office/drawing/2014/main" id="{F2F8A4E5-C33A-48CF-9A3D-41E951241A99}"/>
                  </a:ext>
                </a:extLst>
              </p14:cNvPr>
              <p14:cNvContentPartPr/>
              <p14:nvPr/>
            </p14:nvContentPartPr>
            <p14:xfrm>
              <a:off x="402644" y="6400996"/>
              <a:ext cx="116280" cy="187560"/>
            </p14:xfrm>
          </p:contentPart>
        </mc:Choice>
        <mc:Fallback>
          <p:pic>
            <p:nvPicPr>
              <p:cNvPr id="249" name="Freihand 248">
                <a:extLst>
                  <a:ext uri="{FF2B5EF4-FFF2-40B4-BE49-F238E27FC236}">
                    <a16:creationId xmlns:a16="http://schemas.microsoft.com/office/drawing/2014/main" id="{F2F8A4E5-C33A-48CF-9A3D-41E951241A99}"/>
                  </a:ext>
                </a:extLst>
              </p:cNvPr>
              <p:cNvPicPr/>
              <p:nvPr/>
            </p:nvPicPr>
            <p:blipFill>
              <a:blip r:embed="rId349"/>
              <a:stretch>
                <a:fillRect/>
              </a:stretch>
            </p:blipFill>
            <p:spPr>
              <a:xfrm>
                <a:off x="394004" y="6391996"/>
                <a:ext cx="133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0" name="Freihand 249">
                <a:extLst>
                  <a:ext uri="{FF2B5EF4-FFF2-40B4-BE49-F238E27FC236}">
                    <a16:creationId xmlns:a16="http://schemas.microsoft.com/office/drawing/2014/main" id="{C8E7C001-45C7-4ABE-8455-79E2B795A296}"/>
                  </a:ext>
                </a:extLst>
              </p14:cNvPr>
              <p14:cNvContentPartPr/>
              <p14:nvPr/>
            </p14:nvContentPartPr>
            <p14:xfrm>
              <a:off x="585524" y="6330436"/>
              <a:ext cx="129960" cy="125640"/>
            </p14:xfrm>
          </p:contentPart>
        </mc:Choice>
        <mc:Fallback>
          <p:pic>
            <p:nvPicPr>
              <p:cNvPr id="250" name="Freihand 249">
                <a:extLst>
                  <a:ext uri="{FF2B5EF4-FFF2-40B4-BE49-F238E27FC236}">
                    <a16:creationId xmlns:a16="http://schemas.microsoft.com/office/drawing/2014/main" id="{C8E7C001-45C7-4ABE-8455-79E2B795A296}"/>
                  </a:ext>
                </a:extLst>
              </p:cNvPr>
              <p:cNvPicPr/>
              <p:nvPr/>
            </p:nvPicPr>
            <p:blipFill>
              <a:blip r:embed="rId351"/>
              <a:stretch>
                <a:fillRect/>
              </a:stretch>
            </p:blipFill>
            <p:spPr>
              <a:xfrm>
                <a:off x="576524" y="6321436"/>
                <a:ext cx="147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1" name="Freihand 250">
                <a:extLst>
                  <a:ext uri="{FF2B5EF4-FFF2-40B4-BE49-F238E27FC236}">
                    <a16:creationId xmlns:a16="http://schemas.microsoft.com/office/drawing/2014/main" id="{0122C2CE-611C-4CFD-8EE4-75D63970561C}"/>
                  </a:ext>
                </a:extLst>
              </p14:cNvPr>
              <p14:cNvContentPartPr/>
              <p14:nvPr/>
            </p14:nvContentPartPr>
            <p14:xfrm>
              <a:off x="946964" y="6355636"/>
              <a:ext cx="210600" cy="149400"/>
            </p14:xfrm>
          </p:contentPart>
        </mc:Choice>
        <mc:Fallback>
          <p:pic>
            <p:nvPicPr>
              <p:cNvPr id="251" name="Freihand 250">
                <a:extLst>
                  <a:ext uri="{FF2B5EF4-FFF2-40B4-BE49-F238E27FC236}">
                    <a16:creationId xmlns:a16="http://schemas.microsoft.com/office/drawing/2014/main" id="{0122C2CE-611C-4CFD-8EE4-75D63970561C}"/>
                  </a:ext>
                </a:extLst>
              </p:cNvPr>
              <p:cNvPicPr/>
              <p:nvPr/>
            </p:nvPicPr>
            <p:blipFill>
              <a:blip r:embed="rId353"/>
              <a:stretch>
                <a:fillRect/>
              </a:stretch>
            </p:blipFill>
            <p:spPr>
              <a:xfrm>
                <a:off x="937964" y="6346636"/>
                <a:ext cx="228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2" name="Freihand 251">
                <a:extLst>
                  <a:ext uri="{FF2B5EF4-FFF2-40B4-BE49-F238E27FC236}">
                    <a16:creationId xmlns:a16="http://schemas.microsoft.com/office/drawing/2014/main" id="{89FEE4C2-ADAF-4C89-B425-3CFCDCF38A2C}"/>
                  </a:ext>
                </a:extLst>
              </p14:cNvPr>
              <p14:cNvContentPartPr/>
              <p14:nvPr/>
            </p14:nvContentPartPr>
            <p14:xfrm>
              <a:off x="1150004" y="6323956"/>
              <a:ext cx="257760" cy="315360"/>
            </p14:xfrm>
          </p:contentPart>
        </mc:Choice>
        <mc:Fallback>
          <p:pic>
            <p:nvPicPr>
              <p:cNvPr id="252" name="Freihand 251">
                <a:extLst>
                  <a:ext uri="{FF2B5EF4-FFF2-40B4-BE49-F238E27FC236}">
                    <a16:creationId xmlns:a16="http://schemas.microsoft.com/office/drawing/2014/main" id="{89FEE4C2-ADAF-4C89-B425-3CFCDCF38A2C}"/>
                  </a:ext>
                </a:extLst>
              </p:cNvPr>
              <p:cNvPicPr/>
              <p:nvPr/>
            </p:nvPicPr>
            <p:blipFill>
              <a:blip r:embed="rId355"/>
              <a:stretch>
                <a:fillRect/>
              </a:stretch>
            </p:blipFill>
            <p:spPr>
              <a:xfrm>
                <a:off x="1141004" y="6315316"/>
                <a:ext cx="2754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4" name="Freihand 253">
                <a:extLst>
                  <a:ext uri="{FF2B5EF4-FFF2-40B4-BE49-F238E27FC236}">
                    <a16:creationId xmlns:a16="http://schemas.microsoft.com/office/drawing/2014/main" id="{20CA4713-98B6-44CC-B996-47D5C4180EC2}"/>
                  </a:ext>
                </a:extLst>
              </p14:cNvPr>
              <p14:cNvContentPartPr/>
              <p14:nvPr/>
            </p14:nvContentPartPr>
            <p14:xfrm>
              <a:off x="1705124" y="6443836"/>
              <a:ext cx="222120" cy="25560"/>
            </p14:xfrm>
          </p:contentPart>
        </mc:Choice>
        <mc:Fallback>
          <p:pic>
            <p:nvPicPr>
              <p:cNvPr id="254" name="Freihand 253">
                <a:extLst>
                  <a:ext uri="{FF2B5EF4-FFF2-40B4-BE49-F238E27FC236}">
                    <a16:creationId xmlns:a16="http://schemas.microsoft.com/office/drawing/2014/main" id="{20CA4713-98B6-44CC-B996-47D5C4180EC2}"/>
                  </a:ext>
                </a:extLst>
              </p:cNvPr>
              <p:cNvPicPr/>
              <p:nvPr/>
            </p:nvPicPr>
            <p:blipFill>
              <a:blip r:embed="rId357"/>
              <a:stretch>
                <a:fillRect/>
              </a:stretch>
            </p:blipFill>
            <p:spPr>
              <a:xfrm>
                <a:off x="1696484" y="6434836"/>
                <a:ext cx="239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5" name="Freihand 254">
                <a:extLst>
                  <a:ext uri="{FF2B5EF4-FFF2-40B4-BE49-F238E27FC236}">
                    <a16:creationId xmlns:a16="http://schemas.microsoft.com/office/drawing/2014/main" id="{C711D3B6-E7E5-483A-872F-ED88411BEDC9}"/>
                  </a:ext>
                </a:extLst>
              </p14:cNvPr>
              <p14:cNvContentPartPr/>
              <p14:nvPr/>
            </p14:nvContentPartPr>
            <p14:xfrm>
              <a:off x="1862084" y="6376876"/>
              <a:ext cx="145440" cy="239760"/>
            </p14:xfrm>
          </p:contentPart>
        </mc:Choice>
        <mc:Fallback>
          <p:pic>
            <p:nvPicPr>
              <p:cNvPr id="255" name="Freihand 254">
                <a:extLst>
                  <a:ext uri="{FF2B5EF4-FFF2-40B4-BE49-F238E27FC236}">
                    <a16:creationId xmlns:a16="http://schemas.microsoft.com/office/drawing/2014/main" id="{C711D3B6-E7E5-483A-872F-ED88411BEDC9}"/>
                  </a:ext>
                </a:extLst>
              </p:cNvPr>
              <p:cNvPicPr/>
              <p:nvPr/>
            </p:nvPicPr>
            <p:blipFill>
              <a:blip r:embed="rId359"/>
              <a:stretch>
                <a:fillRect/>
              </a:stretch>
            </p:blipFill>
            <p:spPr>
              <a:xfrm>
                <a:off x="1853084" y="6367876"/>
                <a:ext cx="1630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7" name="Freihand 256">
                <a:extLst>
                  <a:ext uri="{FF2B5EF4-FFF2-40B4-BE49-F238E27FC236}">
                    <a16:creationId xmlns:a16="http://schemas.microsoft.com/office/drawing/2014/main" id="{3288D306-53C5-4C62-9DE7-ED6758158625}"/>
                  </a:ext>
                </a:extLst>
              </p14:cNvPr>
              <p14:cNvContentPartPr/>
              <p14:nvPr/>
            </p14:nvContentPartPr>
            <p14:xfrm>
              <a:off x="2363564" y="6344836"/>
              <a:ext cx="148320" cy="158400"/>
            </p14:xfrm>
          </p:contentPart>
        </mc:Choice>
        <mc:Fallback>
          <p:pic>
            <p:nvPicPr>
              <p:cNvPr id="257" name="Freihand 256">
                <a:extLst>
                  <a:ext uri="{FF2B5EF4-FFF2-40B4-BE49-F238E27FC236}">
                    <a16:creationId xmlns:a16="http://schemas.microsoft.com/office/drawing/2014/main" id="{3288D306-53C5-4C62-9DE7-ED6758158625}"/>
                  </a:ext>
                </a:extLst>
              </p:cNvPr>
              <p:cNvPicPr/>
              <p:nvPr/>
            </p:nvPicPr>
            <p:blipFill>
              <a:blip r:embed="rId361"/>
              <a:stretch>
                <a:fillRect/>
              </a:stretch>
            </p:blipFill>
            <p:spPr>
              <a:xfrm>
                <a:off x="2354924" y="6335836"/>
                <a:ext cx="165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8" name="Freihand 257">
                <a:extLst>
                  <a:ext uri="{FF2B5EF4-FFF2-40B4-BE49-F238E27FC236}">
                    <a16:creationId xmlns:a16="http://schemas.microsoft.com/office/drawing/2014/main" id="{39B577AC-5BD1-449B-B855-83AA96AB1716}"/>
                  </a:ext>
                </a:extLst>
              </p14:cNvPr>
              <p14:cNvContentPartPr/>
              <p14:nvPr/>
            </p14:nvContentPartPr>
            <p14:xfrm>
              <a:off x="2568404" y="6235396"/>
              <a:ext cx="265680" cy="300960"/>
            </p14:xfrm>
          </p:contentPart>
        </mc:Choice>
        <mc:Fallback>
          <p:pic>
            <p:nvPicPr>
              <p:cNvPr id="258" name="Freihand 257">
                <a:extLst>
                  <a:ext uri="{FF2B5EF4-FFF2-40B4-BE49-F238E27FC236}">
                    <a16:creationId xmlns:a16="http://schemas.microsoft.com/office/drawing/2014/main" id="{39B577AC-5BD1-449B-B855-83AA96AB1716}"/>
                  </a:ext>
                </a:extLst>
              </p:cNvPr>
              <p:cNvPicPr/>
              <p:nvPr/>
            </p:nvPicPr>
            <p:blipFill>
              <a:blip r:embed="rId363"/>
              <a:stretch>
                <a:fillRect/>
              </a:stretch>
            </p:blipFill>
            <p:spPr>
              <a:xfrm>
                <a:off x="2559404" y="6226396"/>
                <a:ext cx="2833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9" name="Freihand 258">
                <a:extLst>
                  <a:ext uri="{FF2B5EF4-FFF2-40B4-BE49-F238E27FC236}">
                    <a16:creationId xmlns:a16="http://schemas.microsoft.com/office/drawing/2014/main" id="{33A501B2-F529-4549-B90D-7B1FCBC37057}"/>
                  </a:ext>
                </a:extLst>
              </p14:cNvPr>
              <p14:cNvContentPartPr/>
              <p14:nvPr/>
            </p14:nvContentPartPr>
            <p14:xfrm>
              <a:off x="2914724" y="6330796"/>
              <a:ext cx="489960" cy="285480"/>
            </p14:xfrm>
          </p:contentPart>
        </mc:Choice>
        <mc:Fallback>
          <p:pic>
            <p:nvPicPr>
              <p:cNvPr id="259" name="Freihand 258">
                <a:extLst>
                  <a:ext uri="{FF2B5EF4-FFF2-40B4-BE49-F238E27FC236}">
                    <a16:creationId xmlns:a16="http://schemas.microsoft.com/office/drawing/2014/main" id="{33A501B2-F529-4549-B90D-7B1FCBC37057}"/>
                  </a:ext>
                </a:extLst>
              </p:cNvPr>
              <p:cNvPicPr/>
              <p:nvPr/>
            </p:nvPicPr>
            <p:blipFill>
              <a:blip r:embed="rId365"/>
              <a:stretch>
                <a:fillRect/>
              </a:stretch>
            </p:blipFill>
            <p:spPr>
              <a:xfrm>
                <a:off x="2905724" y="6321796"/>
                <a:ext cx="5076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0" name="Freihand 259">
                <a:extLst>
                  <a:ext uri="{FF2B5EF4-FFF2-40B4-BE49-F238E27FC236}">
                    <a16:creationId xmlns:a16="http://schemas.microsoft.com/office/drawing/2014/main" id="{F7A703A9-56E9-4875-B1F5-4F30A933736A}"/>
                  </a:ext>
                </a:extLst>
              </p14:cNvPr>
              <p14:cNvContentPartPr/>
              <p14:nvPr/>
            </p14:nvContentPartPr>
            <p14:xfrm>
              <a:off x="2359244" y="6231076"/>
              <a:ext cx="162720" cy="26640"/>
            </p14:xfrm>
          </p:contentPart>
        </mc:Choice>
        <mc:Fallback>
          <p:pic>
            <p:nvPicPr>
              <p:cNvPr id="260" name="Freihand 259">
                <a:extLst>
                  <a:ext uri="{FF2B5EF4-FFF2-40B4-BE49-F238E27FC236}">
                    <a16:creationId xmlns:a16="http://schemas.microsoft.com/office/drawing/2014/main" id="{F7A703A9-56E9-4875-B1F5-4F30A933736A}"/>
                  </a:ext>
                </a:extLst>
              </p:cNvPr>
              <p:cNvPicPr/>
              <p:nvPr/>
            </p:nvPicPr>
            <p:blipFill>
              <a:blip r:embed="rId367"/>
              <a:stretch>
                <a:fillRect/>
              </a:stretch>
            </p:blipFill>
            <p:spPr>
              <a:xfrm>
                <a:off x="2350604" y="6222436"/>
                <a:ext cx="180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1" name="Freihand 260">
                <a:extLst>
                  <a:ext uri="{FF2B5EF4-FFF2-40B4-BE49-F238E27FC236}">
                    <a16:creationId xmlns:a16="http://schemas.microsoft.com/office/drawing/2014/main" id="{14503276-5DAD-4004-9DCD-871F3D3FD63F}"/>
                  </a:ext>
                </a:extLst>
              </p14:cNvPr>
              <p14:cNvContentPartPr/>
              <p14:nvPr/>
            </p14:nvContentPartPr>
            <p14:xfrm>
              <a:off x="3555164" y="6238996"/>
              <a:ext cx="248400" cy="186480"/>
            </p14:xfrm>
          </p:contentPart>
        </mc:Choice>
        <mc:Fallback>
          <p:pic>
            <p:nvPicPr>
              <p:cNvPr id="261" name="Freihand 260">
                <a:extLst>
                  <a:ext uri="{FF2B5EF4-FFF2-40B4-BE49-F238E27FC236}">
                    <a16:creationId xmlns:a16="http://schemas.microsoft.com/office/drawing/2014/main" id="{14503276-5DAD-4004-9DCD-871F3D3FD63F}"/>
                  </a:ext>
                </a:extLst>
              </p:cNvPr>
              <p:cNvPicPr/>
              <p:nvPr/>
            </p:nvPicPr>
            <p:blipFill>
              <a:blip r:embed="rId369"/>
              <a:stretch>
                <a:fillRect/>
              </a:stretch>
            </p:blipFill>
            <p:spPr>
              <a:xfrm>
                <a:off x="3546164" y="6230356"/>
                <a:ext cx="266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2" name="Freihand 261">
                <a:extLst>
                  <a:ext uri="{FF2B5EF4-FFF2-40B4-BE49-F238E27FC236}">
                    <a16:creationId xmlns:a16="http://schemas.microsoft.com/office/drawing/2014/main" id="{0C2F4C10-4AA6-4DCD-A365-8515FAF0FB06}"/>
                  </a:ext>
                </a:extLst>
              </p14:cNvPr>
              <p14:cNvContentPartPr/>
              <p14:nvPr/>
            </p14:nvContentPartPr>
            <p14:xfrm>
              <a:off x="3839204" y="6297316"/>
              <a:ext cx="123480" cy="138960"/>
            </p14:xfrm>
          </p:contentPart>
        </mc:Choice>
        <mc:Fallback>
          <p:pic>
            <p:nvPicPr>
              <p:cNvPr id="262" name="Freihand 261">
                <a:extLst>
                  <a:ext uri="{FF2B5EF4-FFF2-40B4-BE49-F238E27FC236}">
                    <a16:creationId xmlns:a16="http://schemas.microsoft.com/office/drawing/2014/main" id="{0C2F4C10-4AA6-4DCD-A365-8515FAF0FB06}"/>
                  </a:ext>
                </a:extLst>
              </p:cNvPr>
              <p:cNvPicPr/>
              <p:nvPr/>
            </p:nvPicPr>
            <p:blipFill>
              <a:blip r:embed="rId371"/>
              <a:stretch>
                <a:fillRect/>
              </a:stretch>
            </p:blipFill>
            <p:spPr>
              <a:xfrm>
                <a:off x="3830204" y="6288316"/>
                <a:ext cx="141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63" name="Freihand 262">
                <a:extLst>
                  <a:ext uri="{FF2B5EF4-FFF2-40B4-BE49-F238E27FC236}">
                    <a16:creationId xmlns:a16="http://schemas.microsoft.com/office/drawing/2014/main" id="{F541EFF1-E344-43AD-9773-12D4B229BC77}"/>
                  </a:ext>
                </a:extLst>
              </p14:cNvPr>
              <p14:cNvContentPartPr/>
              <p14:nvPr/>
            </p14:nvContentPartPr>
            <p14:xfrm>
              <a:off x="4143404" y="6219196"/>
              <a:ext cx="71640" cy="188280"/>
            </p14:xfrm>
          </p:contentPart>
        </mc:Choice>
        <mc:Fallback>
          <p:pic>
            <p:nvPicPr>
              <p:cNvPr id="263" name="Freihand 262">
                <a:extLst>
                  <a:ext uri="{FF2B5EF4-FFF2-40B4-BE49-F238E27FC236}">
                    <a16:creationId xmlns:a16="http://schemas.microsoft.com/office/drawing/2014/main" id="{F541EFF1-E344-43AD-9773-12D4B229BC77}"/>
                  </a:ext>
                </a:extLst>
              </p:cNvPr>
              <p:cNvPicPr/>
              <p:nvPr/>
            </p:nvPicPr>
            <p:blipFill>
              <a:blip r:embed="rId373"/>
              <a:stretch>
                <a:fillRect/>
              </a:stretch>
            </p:blipFill>
            <p:spPr>
              <a:xfrm>
                <a:off x="4134764" y="6210556"/>
                <a:ext cx="89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4" name="Freihand 263">
                <a:extLst>
                  <a:ext uri="{FF2B5EF4-FFF2-40B4-BE49-F238E27FC236}">
                    <a16:creationId xmlns:a16="http://schemas.microsoft.com/office/drawing/2014/main" id="{E16CD126-BF87-4889-8E34-F8FBA4F1C982}"/>
                  </a:ext>
                </a:extLst>
              </p14:cNvPr>
              <p14:cNvContentPartPr/>
              <p14:nvPr/>
            </p14:nvContentPartPr>
            <p14:xfrm>
              <a:off x="4218644" y="6304876"/>
              <a:ext cx="216000" cy="73440"/>
            </p14:xfrm>
          </p:contentPart>
        </mc:Choice>
        <mc:Fallback>
          <p:pic>
            <p:nvPicPr>
              <p:cNvPr id="264" name="Freihand 263">
                <a:extLst>
                  <a:ext uri="{FF2B5EF4-FFF2-40B4-BE49-F238E27FC236}">
                    <a16:creationId xmlns:a16="http://schemas.microsoft.com/office/drawing/2014/main" id="{E16CD126-BF87-4889-8E34-F8FBA4F1C982}"/>
                  </a:ext>
                </a:extLst>
              </p:cNvPr>
              <p:cNvPicPr/>
              <p:nvPr/>
            </p:nvPicPr>
            <p:blipFill>
              <a:blip r:embed="rId375"/>
              <a:stretch>
                <a:fillRect/>
              </a:stretch>
            </p:blipFill>
            <p:spPr>
              <a:xfrm>
                <a:off x="4209644" y="6295876"/>
                <a:ext cx="233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5" name="Freihand 264">
                <a:extLst>
                  <a:ext uri="{FF2B5EF4-FFF2-40B4-BE49-F238E27FC236}">
                    <a16:creationId xmlns:a16="http://schemas.microsoft.com/office/drawing/2014/main" id="{96F39484-DC50-475D-AC73-1ACF39511BC6}"/>
                  </a:ext>
                </a:extLst>
              </p14:cNvPr>
              <p14:cNvContentPartPr/>
              <p14:nvPr/>
            </p14:nvContentPartPr>
            <p14:xfrm>
              <a:off x="4492964" y="6226036"/>
              <a:ext cx="171720" cy="154800"/>
            </p14:xfrm>
          </p:contentPart>
        </mc:Choice>
        <mc:Fallback>
          <p:pic>
            <p:nvPicPr>
              <p:cNvPr id="265" name="Freihand 264">
                <a:extLst>
                  <a:ext uri="{FF2B5EF4-FFF2-40B4-BE49-F238E27FC236}">
                    <a16:creationId xmlns:a16="http://schemas.microsoft.com/office/drawing/2014/main" id="{96F39484-DC50-475D-AC73-1ACF39511BC6}"/>
                  </a:ext>
                </a:extLst>
              </p:cNvPr>
              <p:cNvPicPr/>
              <p:nvPr/>
            </p:nvPicPr>
            <p:blipFill>
              <a:blip r:embed="rId377"/>
              <a:stretch>
                <a:fillRect/>
              </a:stretch>
            </p:blipFill>
            <p:spPr>
              <a:xfrm>
                <a:off x="4483964" y="6217036"/>
                <a:ext cx="189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6" name="Freihand 265">
                <a:extLst>
                  <a:ext uri="{FF2B5EF4-FFF2-40B4-BE49-F238E27FC236}">
                    <a16:creationId xmlns:a16="http://schemas.microsoft.com/office/drawing/2014/main" id="{FDA2B515-ED57-4AE1-A20A-40266EFA5404}"/>
                  </a:ext>
                </a:extLst>
              </p14:cNvPr>
              <p14:cNvContentPartPr/>
              <p14:nvPr/>
            </p14:nvContentPartPr>
            <p14:xfrm>
              <a:off x="4701044" y="6242596"/>
              <a:ext cx="151920" cy="154440"/>
            </p14:xfrm>
          </p:contentPart>
        </mc:Choice>
        <mc:Fallback>
          <p:pic>
            <p:nvPicPr>
              <p:cNvPr id="266" name="Freihand 265">
                <a:extLst>
                  <a:ext uri="{FF2B5EF4-FFF2-40B4-BE49-F238E27FC236}">
                    <a16:creationId xmlns:a16="http://schemas.microsoft.com/office/drawing/2014/main" id="{FDA2B515-ED57-4AE1-A20A-40266EFA5404}"/>
                  </a:ext>
                </a:extLst>
              </p:cNvPr>
              <p:cNvPicPr/>
              <p:nvPr/>
            </p:nvPicPr>
            <p:blipFill>
              <a:blip r:embed="rId379"/>
              <a:stretch>
                <a:fillRect/>
              </a:stretch>
            </p:blipFill>
            <p:spPr>
              <a:xfrm>
                <a:off x="4692044" y="6233956"/>
                <a:ext cx="169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7" name="Freihand 266">
                <a:extLst>
                  <a:ext uri="{FF2B5EF4-FFF2-40B4-BE49-F238E27FC236}">
                    <a16:creationId xmlns:a16="http://schemas.microsoft.com/office/drawing/2014/main" id="{833F56AB-83C2-488A-AAC4-D8B5AFA9AEB1}"/>
                  </a:ext>
                </a:extLst>
              </p14:cNvPr>
              <p14:cNvContentPartPr/>
              <p14:nvPr/>
            </p14:nvContentPartPr>
            <p14:xfrm>
              <a:off x="4861604" y="6266716"/>
              <a:ext cx="117360" cy="155160"/>
            </p14:xfrm>
          </p:contentPart>
        </mc:Choice>
        <mc:Fallback>
          <p:pic>
            <p:nvPicPr>
              <p:cNvPr id="267" name="Freihand 266">
                <a:extLst>
                  <a:ext uri="{FF2B5EF4-FFF2-40B4-BE49-F238E27FC236}">
                    <a16:creationId xmlns:a16="http://schemas.microsoft.com/office/drawing/2014/main" id="{833F56AB-83C2-488A-AAC4-D8B5AFA9AEB1}"/>
                  </a:ext>
                </a:extLst>
              </p:cNvPr>
              <p:cNvPicPr/>
              <p:nvPr/>
            </p:nvPicPr>
            <p:blipFill>
              <a:blip r:embed="rId381"/>
              <a:stretch>
                <a:fillRect/>
              </a:stretch>
            </p:blipFill>
            <p:spPr>
              <a:xfrm>
                <a:off x="4852604" y="6258076"/>
                <a:ext cx="135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8" name="Freihand 267">
                <a:extLst>
                  <a:ext uri="{FF2B5EF4-FFF2-40B4-BE49-F238E27FC236}">
                    <a16:creationId xmlns:a16="http://schemas.microsoft.com/office/drawing/2014/main" id="{E6DA5152-681B-42B7-8EDF-4FE15D02EB73}"/>
                  </a:ext>
                </a:extLst>
              </p14:cNvPr>
              <p14:cNvContentPartPr/>
              <p14:nvPr/>
            </p14:nvContentPartPr>
            <p14:xfrm>
              <a:off x="5190284" y="6301996"/>
              <a:ext cx="305280" cy="112320"/>
            </p14:xfrm>
          </p:contentPart>
        </mc:Choice>
        <mc:Fallback>
          <p:pic>
            <p:nvPicPr>
              <p:cNvPr id="268" name="Freihand 267">
                <a:extLst>
                  <a:ext uri="{FF2B5EF4-FFF2-40B4-BE49-F238E27FC236}">
                    <a16:creationId xmlns:a16="http://schemas.microsoft.com/office/drawing/2014/main" id="{E6DA5152-681B-42B7-8EDF-4FE15D02EB73}"/>
                  </a:ext>
                </a:extLst>
              </p:cNvPr>
              <p:cNvPicPr/>
              <p:nvPr/>
            </p:nvPicPr>
            <p:blipFill>
              <a:blip r:embed="rId383"/>
              <a:stretch>
                <a:fillRect/>
              </a:stretch>
            </p:blipFill>
            <p:spPr>
              <a:xfrm>
                <a:off x="5181284" y="6292996"/>
                <a:ext cx="322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9" name="Freihand 268">
                <a:extLst>
                  <a:ext uri="{FF2B5EF4-FFF2-40B4-BE49-F238E27FC236}">
                    <a16:creationId xmlns:a16="http://schemas.microsoft.com/office/drawing/2014/main" id="{516E965C-44BE-4CAF-9DB7-C06C7A20241D}"/>
                  </a:ext>
                </a:extLst>
              </p14:cNvPr>
              <p14:cNvContentPartPr/>
              <p14:nvPr/>
            </p14:nvContentPartPr>
            <p14:xfrm>
              <a:off x="5562164" y="6237556"/>
              <a:ext cx="179640" cy="136800"/>
            </p14:xfrm>
          </p:contentPart>
        </mc:Choice>
        <mc:Fallback>
          <p:pic>
            <p:nvPicPr>
              <p:cNvPr id="269" name="Freihand 268">
                <a:extLst>
                  <a:ext uri="{FF2B5EF4-FFF2-40B4-BE49-F238E27FC236}">
                    <a16:creationId xmlns:a16="http://schemas.microsoft.com/office/drawing/2014/main" id="{516E965C-44BE-4CAF-9DB7-C06C7A20241D}"/>
                  </a:ext>
                </a:extLst>
              </p:cNvPr>
              <p:cNvPicPr/>
              <p:nvPr/>
            </p:nvPicPr>
            <p:blipFill>
              <a:blip r:embed="rId385"/>
              <a:stretch>
                <a:fillRect/>
              </a:stretch>
            </p:blipFill>
            <p:spPr>
              <a:xfrm>
                <a:off x="5553524" y="6228916"/>
                <a:ext cx="197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1" name="Freihand 270">
                <a:extLst>
                  <a:ext uri="{FF2B5EF4-FFF2-40B4-BE49-F238E27FC236}">
                    <a16:creationId xmlns:a16="http://schemas.microsoft.com/office/drawing/2014/main" id="{0A57E093-13F7-414E-9CDE-5DC776C27DFF}"/>
                  </a:ext>
                </a:extLst>
              </p14:cNvPr>
              <p14:cNvContentPartPr/>
              <p14:nvPr/>
            </p14:nvContentPartPr>
            <p14:xfrm>
              <a:off x="5981564" y="6153316"/>
              <a:ext cx="264600" cy="181800"/>
            </p14:xfrm>
          </p:contentPart>
        </mc:Choice>
        <mc:Fallback>
          <p:pic>
            <p:nvPicPr>
              <p:cNvPr id="271" name="Freihand 270">
                <a:extLst>
                  <a:ext uri="{FF2B5EF4-FFF2-40B4-BE49-F238E27FC236}">
                    <a16:creationId xmlns:a16="http://schemas.microsoft.com/office/drawing/2014/main" id="{0A57E093-13F7-414E-9CDE-5DC776C27DFF}"/>
                  </a:ext>
                </a:extLst>
              </p:cNvPr>
              <p:cNvPicPr/>
              <p:nvPr/>
            </p:nvPicPr>
            <p:blipFill>
              <a:blip r:embed="rId387"/>
              <a:stretch>
                <a:fillRect/>
              </a:stretch>
            </p:blipFill>
            <p:spPr>
              <a:xfrm>
                <a:off x="5972564" y="6144676"/>
                <a:ext cx="282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2" name="Freihand 271">
                <a:extLst>
                  <a:ext uri="{FF2B5EF4-FFF2-40B4-BE49-F238E27FC236}">
                    <a16:creationId xmlns:a16="http://schemas.microsoft.com/office/drawing/2014/main" id="{3822B287-2A2A-4F05-AA6D-CEDF30CCA22D}"/>
                  </a:ext>
                </a:extLst>
              </p14:cNvPr>
              <p14:cNvContentPartPr/>
              <p14:nvPr/>
            </p14:nvContentPartPr>
            <p14:xfrm>
              <a:off x="6279284" y="6202276"/>
              <a:ext cx="151200" cy="121680"/>
            </p14:xfrm>
          </p:contentPart>
        </mc:Choice>
        <mc:Fallback>
          <p:pic>
            <p:nvPicPr>
              <p:cNvPr id="272" name="Freihand 271">
                <a:extLst>
                  <a:ext uri="{FF2B5EF4-FFF2-40B4-BE49-F238E27FC236}">
                    <a16:creationId xmlns:a16="http://schemas.microsoft.com/office/drawing/2014/main" id="{3822B287-2A2A-4F05-AA6D-CEDF30CCA22D}"/>
                  </a:ext>
                </a:extLst>
              </p:cNvPr>
              <p:cNvPicPr/>
              <p:nvPr/>
            </p:nvPicPr>
            <p:blipFill>
              <a:blip r:embed="rId389"/>
              <a:stretch>
                <a:fillRect/>
              </a:stretch>
            </p:blipFill>
            <p:spPr>
              <a:xfrm>
                <a:off x="6270644" y="6193636"/>
                <a:ext cx="168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3" name="Freihand 272">
                <a:extLst>
                  <a:ext uri="{FF2B5EF4-FFF2-40B4-BE49-F238E27FC236}">
                    <a16:creationId xmlns:a16="http://schemas.microsoft.com/office/drawing/2014/main" id="{E4F292D4-C631-44B5-ACAF-500BCFA51278}"/>
                  </a:ext>
                </a:extLst>
              </p14:cNvPr>
              <p14:cNvContentPartPr/>
              <p14:nvPr/>
            </p14:nvContentPartPr>
            <p14:xfrm>
              <a:off x="6471884" y="6078436"/>
              <a:ext cx="155520" cy="219960"/>
            </p14:xfrm>
          </p:contentPart>
        </mc:Choice>
        <mc:Fallback>
          <p:pic>
            <p:nvPicPr>
              <p:cNvPr id="273" name="Freihand 272">
                <a:extLst>
                  <a:ext uri="{FF2B5EF4-FFF2-40B4-BE49-F238E27FC236}">
                    <a16:creationId xmlns:a16="http://schemas.microsoft.com/office/drawing/2014/main" id="{E4F292D4-C631-44B5-ACAF-500BCFA51278}"/>
                  </a:ext>
                </a:extLst>
              </p:cNvPr>
              <p:cNvPicPr/>
              <p:nvPr/>
            </p:nvPicPr>
            <p:blipFill>
              <a:blip r:embed="rId391"/>
              <a:stretch>
                <a:fillRect/>
              </a:stretch>
            </p:blipFill>
            <p:spPr>
              <a:xfrm>
                <a:off x="6462884" y="6069796"/>
                <a:ext cx="173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4" name="Freihand 273">
                <a:extLst>
                  <a:ext uri="{FF2B5EF4-FFF2-40B4-BE49-F238E27FC236}">
                    <a16:creationId xmlns:a16="http://schemas.microsoft.com/office/drawing/2014/main" id="{F1D3B752-747F-48B0-B1E9-702E27E9FD86}"/>
                  </a:ext>
                </a:extLst>
              </p14:cNvPr>
              <p14:cNvContentPartPr/>
              <p14:nvPr/>
            </p14:nvContentPartPr>
            <p14:xfrm>
              <a:off x="6564044" y="6107956"/>
              <a:ext cx="372240" cy="193680"/>
            </p14:xfrm>
          </p:contentPart>
        </mc:Choice>
        <mc:Fallback>
          <p:pic>
            <p:nvPicPr>
              <p:cNvPr id="274" name="Freihand 273">
                <a:extLst>
                  <a:ext uri="{FF2B5EF4-FFF2-40B4-BE49-F238E27FC236}">
                    <a16:creationId xmlns:a16="http://schemas.microsoft.com/office/drawing/2014/main" id="{F1D3B752-747F-48B0-B1E9-702E27E9FD86}"/>
                  </a:ext>
                </a:extLst>
              </p:cNvPr>
              <p:cNvPicPr/>
              <p:nvPr/>
            </p:nvPicPr>
            <p:blipFill>
              <a:blip r:embed="rId393"/>
              <a:stretch>
                <a:fillRect/>
              </a:stretch>
            </p:blipFill>
            <p:spPr>
              <a:xfrm>
                <a:off x="6555044" y="6099316"/>
                <a:ext cx="389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6" name="Freihand 275">
                <a:extLst>
                  <a:ext uri="{FF2B5EF4-FFF2-40B4-BE49-F238E27FC236}">
                    <a16:creationId xmlns:a16="http://schemas.microsoft.com/office/drawing/2014/main" id="{E495DD12-A9B6-4BC8-A22B-C66C30D9148C}"/>
                  </a:ext>
                </a:extLst>
              </p14:cNvPr>
              <p14:cNvContentPartPr/>
              <p14:nvPr/>
            </p14:nvContentPartPr>
            <p14:xfrm>
              <a:off x="6994604" y="6164116"/>
              <a:ext cx="183960" cy="74880"/>
            </p14:xfrm>
          </p:contentPart>
        </mc:Choice>
        <mc:Fallback>
          <p:pic>
            <p:nvPicPr>
              <p:cNvPr id="276" name="Freihand 275">
                <a:extLst>
                  <a:ext uri="{FF2B5EF4-FFF2-40B4-BE49-F238E27FC236}">
                    <a16:creationId xmlns:a16="http://schemas.microsoft.com/office/drawing/2014/main" id="{E495DD12-A9B6-4BC8-A22B-C66C30D9148C}"/>
                  </a:ext>
                </a:extLst>
              </p:cNvPr>
              <p:cNvPicPr/>
              <p:nvPr/>
            </p:nvPicPr>
            <p:blipFill>
              <a:blip r:embed="rId395"/>
              <a:stretch>
                <a:fillRect/>
              </a:stretch>
            </p:blipFill>
            <p:spPr>
              <a:xfrm>
                <a:off x="6985604" y="6155476"/>
                <a:ext cx="201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7" name="Freihand 276">
                <a:extLst>
                  <a:ext uri="{FF2B5EF4-FFF2-40B4-BE49-F238E27FC236}">
                    <a16:creationId xmlns:a16="http://schemas.microsoft.com/office/drawing/2014/main" id="{4B886E0B-1999-4B8A-AAFA-1322ECE4E602}"/>
                  </a:ext>
                </a:extLst>
              </p14:cNvPr>
              <p14:cNvContentPartPr/>
              <p14:nvPr/>
            </p14:nvContentPartPr>
            <p14:xfrm>
              <a:off x="7179644" y="6004636"/>
              <a:ext cx="230040" cy="226440"/>
            </p14:xfrm>
          </p:contentPart>
        </mc:Choice>
        <mc:Fallback>
          <p:pic>
            <p:nvPicPr>
              <p:cNvPr id="277" name="Freihand 276">
                <a:extLst>
                  <a:ext uri="{FF2B5EF4-FFF2-40B4-BE49-F238E27FC236}">
                    <a16:creationId xmlns:a16="http://schemas.microsoft.com/office/drawing/2014/main" id="{4B886E0B-1999-4B8A-AAFA-1322ECE4E602}"/>
                  </a:ext>
                </a:extLst>
              </p:cNvPr>
              <p:cNvPicPr/>
              <p:nvPr/>
            </p:nvPicPr>
            <p:blipFill>
              <a:blip r:embed="rId397"/>
              <a:stretch>
                <a:fillRect/>
              </a:stretch>
            </p:blipFill>
            <p:spPr>
              <a:xfrm>
                <a:off x="7171004" y="5995996"/>
                <a:ext cx="2476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8" name="Freihand 277">
                <a:extLst>
                  <a:ext uri="{FF2B5EF4-FFF2-40B4-BE49-F238E27FC236}">
                    <a16:creationId xmlns:a16="http://schemas.microsoft.com/office/drawing/2014/main" id="{77332AA1-5F7C-4091-A42C-4872C6AC768F}"/>
                  </a:ext>
                </a:extLst>
              </p14:cNvPr>
              <p14:cNvContentPartPr/>
              <p14:nvPr/>
            </p14:nvContentPartPr>
            <p14:xfrm>
              <a:off x="7468004" y="6103996"/>
              <a:ext cx="125640" cy="197640"/>
            </p14:xfrm>
          </p:contentPart>
        </mc:Choice>
        <mc:Fallback>
          <p:pic>
            <p:nvPicPr>
              <p:cNvPr id="278" name="Freihand 277">
                <a:extLst>
                  <a:ext uri="{FF2B5EF4-FFF2-40B4-BE49-F238E27FC236}">
                    <a16:creationId xmlns:a16="http://schemas.microsoft.com/office/drawing/2014/main" id="{77332AA1-5F7C-4091-A42C-4872C6AC768F}"/>
                  </a:ext>
                </a:extLst>
              </p:cNvPr>
              <p:cNvPicPr/>
              <p:nvPr/>
            </p:nvPicPr>
            <p:blipFill>
              <a:blip r:embed="rId399"/>
              <a:stretch>
                <a:fillRect/>
              </a:stretch>
            </p:blipFill>
            <p:spPr>
              <a:xfrm>
                <a:off x="7459004" y="6094996"/>
                <a:ext cx="143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9" name="Freihand 278">
                <a:extLst>
                  <a:ext uri="{FF2B5EF4-FFF2-40B4-BE49-F238E27FC236}">
                    <a16:creationId xmlns:a16="http://schemas.microsoft.com/office/drawing/2014/main" id="{B56AF260-744A-4ACC-85EF-FA734E44AD1E}"/>
                  </a:ext>
                </a:extLst>
              </p14:cNvPr>
              <p14:cNvContentPartPr/>
              <p14:nvPr/>
            </p14:nvContentPartPr>
            <p14:xfrm>
              <a:off x="7619204" y="6047476"/>
              <a:ext cx="290520" cy="131760"/>
            </p14:xfrm>
          </p:contentPart>
        </mc:Choice>
        <mc:Fallback>
          <p:pic>
            <p:nvPicPr>
              <p:cNvPr id="279" name="Freihand 278">
                <a:extLst>
                  <a:ext uri="{FF2B5EF4-FFF2-40B4-BE49-F238E27FC236}">
                    <a16:creationId xmlns:a16="http://schemas.microsoft.com/office/drawing/2014/main" id="{B56AF260-744A-4ACC-85EF-FA734E44AD1E}"/>
                  </a:ext>
                </a:extLst>
              </p:cNvPr>
              <p:cNvPicPr/>
              <p:nvPr/>
            </p:nvPicPr>
            <p:blipFill>
              <a:blip r:embed="rId401"/>
              <a:stretch>
                <a:fillRect/>
              </a:stretch>
            </p:blipFill>
            <p:spPr>
              <a:xfrm>
                <a:off x="7610204" y="6038476"/>
                <a:ext cx="308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0" name="Freihand 279">
                <a:extLst>
                  <a:ext uri="{FF2B5EF4-FFF2-40B4-BE49-F238E27FC236}">
                    <a16:creationId xmlns:a16="http://schemas.microsoft.com/office/drawing/2014/main" id="{27687EB1-519D-4BBA-84EE-4CF26ADA7296}"/>
                  </a:ext>
                </a:extLst>
              </p14:cNvPr>
              <p14:cNvContentPartPr/>
              <p14:nvPr/>
            </p14:nvContentPartPr>
            <p14:xfrm>
              <a:off x="7895324" y="5983396"/>
              <a:ext cx="15480" cy="27720"/>
            </p14:xfrm>
          </p:contentPart>
        </mc:Choice>
        <mc:Fallback>
          <p:pic>
            <p:nvPicPr>
              <p:cNvPr id="280" name="Freihand 279">
                <a:extLst>
                  <a:ext uri="{FF2B5EF4-FFF2-40B4-BE49-F238E27FC236}">
                    <a16:creationId xmlns:a16="http://schemas.microsoft.com/office/drawing/2014/main" id="{27687EB1-519D-4BBA-84EE-4CF26ADA7296}"/>
                  </a:ext>
                </a:extLst>
              </p:cNvPr>
              <p:cNvPicPr/>
              <p:nvPr/>
            </p:nvPicPr>
            <p:blipFill>
              <a:blip r:embed="rId403"/>
              <a:stretch>
                <a:fillRect/>
              </a:stretch>
            </p:blipFill>
            <p:spPr>
              <a:xfrm>
                <a:off x="7886684" y="5974756"/>
                <a:ext cx="33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1" name="Freihand 280">
                <a:extLst>
                  <a:ext uri="{FF2B5EF4-FFF2-40B4-BE49-F238E27FC236}">
                    <a16:creationId xmlns:a16="http://schemas.microsoft.com/office/drawing/2014/main" id="{5CDBC88E-A5A5-462B-975F-95ACAB6F7D9B}"/>
                  </a:ext>
                </a:extLst>
              </p14:cNvPr>
              <p14:cNvContentPartPr/>
              <p14:nvPr/>
            </p14:nvContentPartPr>
            <p14:xfrm>
              <a:off x="7907204" y="6033076"/>
              <a:ext cx="135720" cy="172440"/>
            </p14:xfrm>
          </p:contentPart>
        </mc:Choice>
        <mc:Fallback>
          <p:pic>
            <p:nvPicPr>
              <p:cNvPr id="281" name="Freihand 280">
                <a:extLst>
                  <a:ext uri="{FF2B5EF4-FFF2-40B4-BE49-F238E27FC236}">
                    <a16:creationId xmlns:a16="http://schemas.microsoft.com/office/drawing/2014/main" id="{5CDBC88E-A5A5-462B-975F-95ACAB6F7D9B}"/>
                  </a:ext>
                </a:extLst>
              </p:cNvPr>
              <p:cNvPicPr/>
              <p:nvPr/>
            </p:nvPicPr>
            <p:blipFill>
              <a:blip r:embed="rId405"/>
              <a:stretch>
                <a:fillRect/>
              </a:stretch>
            </p:blipFill>
            <p:spPr>
              <a:xfrm>
                <a:off x="7898564" y="6024076"/>
                <a:ext cx="153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2" name="Freihand 281">
                <a:extLst>
                  <a:ext uri="{FF2B5EF4-FFF2-40B4-BE49-F238E27FC236}">
                    <a16:creationId xmlns:a16="http://schemas.microsoft.com/office/drawing/2014/main" id="{ABFB26EC-A4E7-4D2C-8385-D82C69D5BD32}"/>
                  </a:ext>
                </a:extLst>
              </p14:cNvPr>
              <p14:cNvContentPartPr/>
              <p14:nvPr/>
            </p14:nvContentPartPr>
            <p14:xfrm>
              <a:off x="1988444" y="6633196"/>
              <a:ext cx="155880" cy="125640"/>
            </p14:xfrm>
          </p:contentPart>
        </mc:Choice>
        <mc:Fallback>
          <p:pic>
            <p:nvPicPr>
              <p:cNvPr id="282" name="Freihand 281">
                <a:extLst>
                  <a:ext uri="{FF2B5EF4-FFF2-40B4-BE49-F238E27FC236}">
                    <a16:creationId xmlns:a16="http://schemas.microsoft.com/office/drawing/2014/main" id="{ABFB26EC-A4E7-4D2C-8385-D82C69D5BD32}"/>
                  </a:ext>
                </a:extLst>
              </p:cNvPr>
              <p:cNvPicPr/>
              <p:nvPr/>
            </p:nvPicPr>
            <p:blipFill>
              <a:blip r:embed="rId407"/>
              <a:stretch>
                <a:fillRect/>
              </a:stretch>
            </p:blipFill>
            <p:spPr>
              <a:xfrm>
                <a:off x="1979804" y="6624196"/>
                <a:ext cx="173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3" name="Freihand 282">
                <a:extLst>
                  <a:ext uri="{FF2B5EF4-FFF2-40B4-BE49-F238E27FC236}">
                    <a16:creationId xmlns:a16="http://schemas.microsoft.com/office/drawing/2014/main" id="{BE04BDD2-B634-486A-AD8E-62385860DA4E}"/>
                  </a:ext>
                </a:extLst>
              </p14:cNvPr>
              <p14:cNvContentPartPr/>
              <p14:nvPr/>
            </p14:nvContentPartPr>
            <p14:xfrm>
              <a:off x="2210564" y="6662716"/>
              <a:ext cx="210240" cy="64440"/>
            </p14:xfrm>
          </p:contentPart>
        </mc:Choice>
        <mc:Fallback>
          <p:pic>
            <p:nvPicPr>
              <p:cNvPr id="283" name="Freihand 282">
                <a:extLst>
                  <a:ext uri="{FF2B5EF4-FFF2-40B4-BE49-F238E27FC236}">
                    <a16:creationId xmlns:a16="http://schemas.microsoft.com/office/drawing/2014/main" id="{BE04BDD2-B634-486A-AD8E-62385860DA4E}"/>
                  </a:ext>
                </a:extLst>
              </p:cNvPr>
              <p:cNvPicPr/>
              <p:nvPr/>
            </p:nvPicPr>
            <p:blipFill>
              <a:blip r:embed="rId409"/>
              <a:stretch>
                <a:fillRect/>
              </a:stretch>
            </p:blipFill>
            <p:spPr>
              <a:xfrm>
                <a:off x="2201564" y="6653716"/>
                <a:ext cx="227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4" name="Freihand 283">
                <a:extLst>
                  <a:ext uri="{FF2B5EF4-FFF2-40B4-BE49-F238E27FC236}">
                    <a16:creationId xmlns:a16="http://schemas.microsoft.com/office/drawing/2014/main" id="{CEDA8FDD-5C56-4F93-89F4-90289986B42D}"/>
                  </a:ext>
                </a:extLst>
              </p14:cNvPr>
              <p14:cNvContentPartPr/>
              <p14:nvPr/>
            </p14:nvContentPartPr>
            <p14:xfrm>
              <a:off x="2438804" y="6566236"/>
              <a:ext cx="25560" cy="39600"/>
            </p14:xfrm>
          </p:contentPart>
        </mc:Choice>
        <mc:Fallback>
          <p:pic>
            <p:nvPicPr>
              <p:cNvPr id="284" name="Freihand 283">
                <a:extLst>
                  <a:ext uri="{FF2B5EF4-FFF2-40B4-BE49-F238E27FC236}">
                    <a16:creationId xmlns:a16="http://schemas.microsoft.com/office/drawing/2014/main" id="{CEDA8FDD-5C56-4F93-89F4-90289986B42D}"/>
                  </a:ext>
                </a:extLst>
              </p:cNvPr>
              <p:cNvPicPr/>
              <p:nvPr/>
            </p:nvPicPr>
            <p:blipFill>
              <a:blip r:embed="rId411"/>
              <a:stretch>
                <a:fillRect/>
              </a:stretch>
            </p:blipFill>
            <p:spPr>
              <a:xfrm>
                <a:off x="2430164" y="6557236"/>
                <a:ext cx="43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85" name="Freihand 284">
                <a:extLst>
                  <a:ext uri="{FF2B5EF4-FFF2-40B4-BE49-F238E27FC236}">
                    <a16:creationId xmlns:a16="http://schemas.microsoft.com/office/drawing/2014/main" id="{DF57C54F-65B1-45C6-B447-9041BD209143}"/>
                  </a:ext>
                </a:extLst>
              </p14:cNvPr>
              <p14:cNvContentPartPr/>
              <p14:nvPr/>
            </p14:nvContentPartPr>
            <p14:xfrm>
              <a:off x="2568404" y="6553276"/>
              <a:ext cx="135000" cy="162000"/>
            </p14:xfrm>
          </p:contentPart>
        </mc:Choice>
        <mc:Fallback>
          <p:pic>
            <p:nvPicPr>
              <p:cNvPr id="285" name="Freihand 284">
                <a:extLst>
                  <a:ext uri="{FF2B5EF4-FFF2-40B4-BE49-F238E27FC236}">
                    <a16:creationId xmlns:a16="http://schemas.microsoft.com/office/drawing/2014/main" id="{DF57C54F-65B1-45C6-B447-9041BD209143}"/>
                  </a:ext>
                </a:extLst>
              </p:cNvPr>
              <p:cNvPicPr/>
              <p:nvPr/>
            </p:nvPicPr>
            <p:blipFill>
              <a:blip r:embed="rId413"/>
              <a:stretch>
                <a:fillRect/>
              </a:stretch>
            </p:blipFill>
            <p:spPr>
              <a:xfrm>
                <a:off x="2559404" y="6544276"/>
                <a:ext cx="152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86" name="Freihand 285">
                <a:extLst>
                  <a:ext uri="{FF2B5EF4-FFF2-40B4-BE49-F238E27FC236}">
                    <a16:creationId xmlns:a16="http://schemas.microsoft.com/office/drawing/2014/main" id="{14B5983A-4D9B-4E41-B839-8C18E5593DF1}"/>
                  </a:ext>
                </a:extLst>
              </p14:cNvPr>
              <p14:cNvContentPartPr/>
              <p14:nvPr/>
            </p14:nvContentPartPr>
            <p14:xfrm>
              <a:off x="2664884" y="6571276"/>
              <a:ext cx="180000" cy="159120"/>
            </p14:xfrm>
          </p:contentPart>
        </mc:Choice>
        <mc:Fallback>
          <p:pic>
            <p:nvPicPr>
              <p:cNvPr id="286" name="Freihand 285">
                <a:extLst>
                  <a:ext uri="{FF2B5EF4-FFF2-40B4-BE49-F238E27FC236}">
                    <a16:creationId xmlns:a16="http://schemas.microsoft.com/office/drawing/2014/main" id="{14B5983A-4D9B-4E41-B839-8C18E5593DF1}"/>
                  </a:ext>
                </a:extLst>
              </p:cNvPr>
              <p:cNvPicPr/>
              <p:nvPr/>
            </p:nvPicPr>
            <p:blipFill>
              <a:blip r:embed="rId415"/>
              <a:stretch>
                <a:fillRect/>
              </a:stretch>
            </p:blipFill>
            <p:spPr>
              <a:xfrm>
                <a:off x="2655884" y="6562276"/>
                <a:ext cx="197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7" name="Freihand 286">
                <a:extLst>
                  <a:ext uri="{FF2B5EF4-FFF2-40B4-BE49-F238E27FC236}">
                    <a16:creationId xmlns:a16="http://schemas.microsoft.com/office/drawing/2014/main" id="{434AFA87-08E6-401C-8D67-95E154078D15}"/>
                  </a:ext>
                </a:extLst>
              </p14:cNvPr>
              <p14:cNvContentPartPr/>
              <p14:nvPr/>
            </p14:nvContentPartPr>
            <p14:xfrm>
              <a:off x="3200924" y="6637156"/>
              <a:ext cx="368280" cy="97200"/>
            </p14:xfrm>
          </p:contentPart>
        </mc:Choice>
        <mc:Fallback>
          <p:pic>
            <p:nvPicPr>
              <p:cNvPr id="287" name="Freihand 286">
                <a:extLst>
                  <a:ext uri="{FF2B5EF4-FFF2-40B4-BE49-F238E27FC236}">
                    <a16:creationId xmlns:a16="http://schemas.microsoft.com/office/drawing/2014/main" id="{434AFA87-08E6-401C-8D67-95E154078D15}"/>
                  </a:ext>
                </a:extLst>
              </p:cNvPr>
              <p:cNvPicPr/>
              <p:nvPr/>
            </p:nvPicPr>
            <p:blipFill>
              <a:blip r:embed="rId417"/>
              <a:stretch>
                <a:fillRect/>
              </a:stretch>
            </p:blipFill>
            <p:spPr>
              <a:xfrm>
                <a:off x="3192284" y="6628516"/>
                <a:ext cx="385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8" name="Freihand 287">
                <a:extLst>
                  <a:ext uri="{FF2B5EF4-FFF2-40B4-BE49-F238E27FC236}">
                    <a16:creationId xmlns:a16="http://schemas.microsoft.com/office/drawing/2014/main" id="{04248DFC-60D2-4891-9D9E-5A1226CCE0B0}"/>
                  </a:ext>
                </a:extLst>
              </p14:cNvPr>
              <p14:cNvContentPartPr/>
              <p14:nvPr/>
            </p14:nvContentPartPr>
            <p14:xfrm>
              <a:off x="3709964" y="6512236"/>
              <a:ext cx="133200" cy="252720"/>
            </p14:xfrm>
          </p:contentPart>
        </mc:Choice>
        <mc:Fallback>
          <p:pic>
            <p:nvPicPr>
              <p:cNvPr id="288" name="Freihand 287">
                <a:extLst>
                  <a:ext uri="{FF2B5EF4-FFF2-40B4-BE49-F238E27FC236}">
                    <a16:creationId xmlns:a16="http://schemas.microsoft.com/office/drawing/2014/main" id="{04248DFC-60D2-4891-9D9E-5A1226CCE0B0}"/>
                  </a:ext>
                </a:extLst>
              </p:cNvPr>
              <p:cNvPicPr/>
              <p:nvPr/>
            </p:nvPicPr>
            <p:blipFill>
              <a:blip r:embed="rId419"/>
              <a:stretch>
                <a:fillRect/>
              </a:stretch>
            </p:blipFill>
            <p:spPr>
              <a:xfrm>
                <a:off x="3700964" y="6503596"/>
                <a:ext cx="1508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9" name="Freihand 288">
                <a:extLst>
                  <a:ext uri="{FF2B5EF4-FFF2-40B4-BE49-F238E27FC236}">
                    <a16:creationId xmlns:a16="http://schemas.microsoft.com/office/drawing/2014/main" id="{F61B3B83-C530-42A8-A6E9-E41F162ADA6E}"/>
                  </a:ext>
                </a:extLst>
              </p14:cNvPr>
              <p14:cNvContentPartPr/>
              <p14:nvPr/>
            </p14:nvContentPartPr>
            <p14:xfrm>
              <a:off x="4420244" y="6553636"/>
              <a:ext cx="129960" cy="191880"/>
            </p14:xfrm>
          </p:contentPart>
        </mc:Choice>
        <mc:Fallback>
          <p:pic>
            <p:nvPicPr>
              <p:cNvPr id="289" name="Freihand 288">
                <a:extLst>
                  <a:ext uri="{FF2B5EF4-FFF2-40B4-BE49-F238E27FC236}">
                    <a16:creationId xmlns:a16="http://schemas.microsoft.com/office/drawing/2014/main" id="{F61B3B83-C530-42A8-A6E9-E41F162ADA6E}"/>
                  </a:ext>
                </a:extLst>
              </p:cNvPr>
              <p:cNvPicPr/>
              <p:nvPr/>
            </p:nvPicPr>
            <p:blipFill>
              <a:blip r:embed="rId421"/>
              <a:stretch>
                <a:fillRect/>
              </a:stretch>
            </p:blipFill>
            <p:spPr>
              <a:xfrm>
                <a:off x="4411604" y="6544636"/>
                <a:ext cx="1476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90" name="Freihand 289">
                <a:extLst>
                  <a:ext uri="{FF2B5EF4-FFF2-40B4-BE49-F238E27FC236}">
                    <a16:creationId xmlns:a16="http://schemas.microsoft.com/office/drawing/2014/main" id="{3F56874B-E593-43BD-857B-C501D2C0ADF3}"/>
                  </a:ext>
                </a:extLst>
              </p14:cNvPr>
              <p14:cNvContentPartPr/>
              <p14:nvPr/>
            </p14:nvContentPartPr>
            <p14:xfrm>
              <a:off x="4633724" y="6663436"/>
              <a:ext cx="28800" cy="60480"/>
            </p14:xfrm>
          </p:contentPart>
        </mc:Choice>
        <mc:Fallback>
          <p:pic>
            <p:nvPicPr>
              <p:cNvPr id="290" name="Freihand 289">
                <a:extLst>
                  <a:ext uri="{FF2B5EF4-FFF2-40B4-BE49-F238E27FC236}">
                    <a16:creationId xmlns:a16="http://schemas.microsoft.com/office/drawing/2014/main" id="{3F56874B-E593-43BD-857B-C501D2C0ADF3}"/>
                  </a:ext>
                </a:extLst>
              </p:cNvPr>
              <p:cNvPicPr/>
              <p:nvPr/>
            </p:nvPicPr>
            <p:blipFill>
              <a:blip r:embed="rId423"/>
              <a:stretch>
                <a:fillRect/>
              </a:stretch>
            </p:blipFill>
            <p:spPr>
              <a:xfrm>
                <a:off x="4625084" y="6654796"/>
                <a:ext cx="46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91" name="Freihand 290">
                <a:extLst>
                  <a:ext uri="{FF2B5EF4-FFF2-40B4-BE49-F238E27FC236}">
                    <a16:creationId xmlns:a16="http://schemas.microsoft.com/office/drawing/2014/main" id="{420B08C8-328E-446F-B2D9-3F3B39939156}"/>
                  </a:ext>
                </a:extLst>
              </p14:cNvPr>
              <p14:cNvContentPartPr/>
              <p14:nvPr/>
            </p14:nvContentPartPr>
            <p14:xfrm>
              <a:off x="4589444" y="6639676"/>
              <a:ext cx="130320" cy="19080"/>
            </p14:xfrm>
          </p:contentPart>
        </mc:Choice>
        <mc:Fallback>
          <p:pic>
            <p:nvPicPr>
              <p:cNvPr id="291" name="Freihand 290">
                <a:extLst>
                  <a:ext uri="{FF2B5EF4-FFF2-40B4-BE49-F238E27FC236}">
                    <a16:creationId xmlns:a16="http://schemas.microsoft.com/office/drawing/2014/main" id="{420B08C8-328E-446F-B2D9-3F3B39939156}"/>
                  </a:ext>
                </a:extLst>
              </p:cNvPr>
              <p:cNvPicPr/>
              <p:nvPr/>
            </p:nvPicPr>
            <p:blipFill>
              <a:blip r:embed="rId425"/>
              <a:stretch>
                <a:fillRect/>
              </a:stretch>
            </p:blipFill>
            <p:spPr>
              <a:xfrm>
                <a:off x="4580804" y="6631036"/>
                <a:ext cx="147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92" name="Freihand 291">
                <a:extLst>
                  <a:ext uri="{FF2B5EF4-FFF2-40B4-BE49-F238E27FC236}">
                    <a16:creationId xmlns:a16="http://schemas.microsoft.com/office/drawing/2014/main" id="{929F1373-EF1A-41E9-B658-431CC1EB89D0}"/>
                  </a:ext>
                </a:extLst>
              </p14:cNvPr>
              <p14:cNvContentPartPr/>
              <p14:nvPr/>
            </p14:nvContentPartPr>
            <p14:xfrm>
              <a:off x="4725164" y="6608356"/>
              <a:ext cx="90720" cy="146160"/>
            </p14:xfrm>
          </p:contentPart>
        </mc:Choice>
        <mc:Fallback>
          <p:pic>
            <p:nvPicPr>
              <p:cNvPr id="292" name="Freihand 291">
                <a:extLst>
                  <a:ext uri="{FF2B5EF4-FFF2-40B4-BE49-F238E27FC236}">
                    <a16:creationId xmlns:a16="http://schemas.microsoft.com/office/drawing/2014/main" id="{929F1373-EF1A-41E9-B658-431CC1EB89D0}"/>
                  </a:ext>
                </a:extLst>
              </p:cNvPr>
              <p:cNvPicPr/>
              <p:nvPr/>
            </p:nvPicPr>
            <p:blipFill>
              <a:blip r:embed="rId427"/>
              <a:stretch>
                <a:fillRect/>
              </a:stretch>
            </p:blipFill>
            <p:spPr>
              <a:xfrm>
                <a:off x="4716524" y="6599716"/>
                <a:ext cx="108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3" name="Freihand 292">
                <a:extLst>
                  <a:ext uri="{FF2B5EF4-FFF2-40B4-BE49-F238E27FC236}">
                    <a16:creationId xmlns:a16="http://schemas.microsoft.com/office/drawing/2014/main" id="{F2A42914-C074-4D66-A2D9-A0CDF6AD0D7E}"/>
                  </a:ext>
                </a:extLst>
              </p14:cNvPr>
              <p14:cNvContentPartPr/>
              <p14:nvPr/>
            </p14:nvContentPartPr>
            <p14:xfrm>
              <a:off x="4855484" y="6593596"/>
              <a:ext cx="110520" cy="158400"/>
            </p14:xfrm>
          </p:contentPart>
        </mc:Choice>
        <mc:Fallback>
          <p:pic>
            <p:nvPicPr>
              <p:cNvPr id="293" name="Freihand 292">
                <a:extLst>
                  <a:ext uri="{FF2B5EF4-FFF2-40B4-BE49-F238E27FC236}">
                    <a16:creationId xmlns:a16="http://schemas.microsoft.com/office/drawing/2014/main" id="{F2A42914-C074-4D66-A2D9-A0CDF6AD0D7E}"/>
                  </a:ext>
                </a:extLst>
              </p:cNvPr>
              <p:cNvPicPr/>
              <p:nvPr/>
            </p:nvPicPr>
            <p:blipFill>
              <a:blip r:embed="rId429"/>
              <a:stretch>
                <a:fillRect/>
              </a:stretch>
            </p:blipFill>
            <p:spPr>
              <a:xfrm>
                <a:off x="4846844" y="6584596"/>
                <a:ext cx="128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4" name="Freihand 293">
                <a:extLst>
                  <a:ext uri="{FF2B5EF4-FFF2-40B4-BE49-F238E27FC236}">
                    <a16:creationId xmlns:a16="http://schemas.microsoft.com/office/drawing/2014/main" id="{8D485304-BDD2-4F4D-BE34-73619B043D42}"/>
                  </a:ext>
                </a:extLst>
              </p14:cNvPr>
              <p14:cNvContentPartPr/>
              <p14:nvPr/>
            </p14:nvContentPartPr>
            <p14:xfrm>
              <a:off x="5035484" y="6667756"/>
              <a:ext cx="12240" cy="59760"/>
            </p14:xfrm>
          </p:contentPart>
        </mc:Choice>
        <mc:Fallback>
          <p:pic>
            <p:nvPicPr>
              <p:cNvPr id="294" name="Freihand 293">
                <a:extLst>
                  <a:ext uri="{FF2B5EF4-FFF2-40B4-BE49-F238E27FC236}">
                    <a16:creationId xmlns:a16="http://schemas.microsoft.com/office/drawing/2014/main" id="{8D485304-BDD2-4F4D-BE34-73619B043D42}"/>
                  </a:ext>
                </a:extLst>
              </p:cNvPr>
              <p:cNvPicPr/>
              <p:nvPr/>
            </p:nvPicPr>
            <p:blipFill>
              <a:blip r:embed="rId431"/>
              <a:stretch>
                <a:fillRect/>
              </a:stretch>
            </p:blipFill>
            <p:spPr>
              <a:xfrm>
                <a:off x="5026484" y="6658756"/>
                <a:ext cx="29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5" name="Freihand 294">
                <a:extLst>
                  <a:ext uri="{FF2B5EF4-FFF2-40B4-BE49-F238E27FC236}">
                    <a16:creationId xmlns:a16="http://schemas.microsoft.com/office/drawing/2014/main" id="{FD3A31F1-B35D-4C9F-9599-AE369B4A76B3}"/>
                  </a:ext>
                </a:extLst>
              </p14:cNvPr>
              <p14:cNvContentPartPr/>
              <p14:nvPr/>
            </p14:nvContentPartPr>
            <p14:xfrm>
              <a:off x="5011004" y="6576316"/>
              <a:ext cx="16200" cy="26280"/>
            </p14:xfrm>
          </p:contentPart>
        </mc:Choice>
        <mc:Fallback>
          <p:pic>
            <p:nvPicPr>
              <p:cNvPr id="295" name="Freihand 294">
                <a:extLst>
                  <a:ext uri="{FF2B5EF4-FFF2-40B4-BE49-F238E27FC236}">
                    <a16:creationId xmlns:a16="http://schemas.microsoft.com/office/drawing/2014/main" id="{FD3A31F1-B35D-4C9F-9599-AE369B4A76B3}"/>
                  </a:ext>
                </a:extLst>
              </p:cNvPr>
              <p:cNvPicPr/>
              <p:nvPr/>
            </p:nvPicPr>
            <p:blipFill>
              <a:blip r:embed="rId433"/>
              <a:stretch>
                <a:fillRect/>
              </a:stretch>
            </p:blipFill>
            <p:spPr>
              <a:xfrm>
                <a:off x="5002364" y="6567676"/>
                <a:ext cx="33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6" name="Freihand 295">
                <a:extLst>
                  <a:ext uri="{FF2B5EF4-FFF2-40B4-BE49-F238E27FC236}">
                    <a16:creationId xmlns:a16="http://schemas.microsoft.com/office/drawing/2014/main" id="{D9CB1588-C9CC-4AEA-A2C1-08E4A8B0D5B4}"/>
                  </a:ext>
                </a:extLst>
              </p14:cNvPr>
              <p14:cNvContentPartPr/>
              <p14:nvPr/>
            </p14:nvContentPartPr>
            <p14:xfrm>
              <a:off x="5128004" y="6543916"/>
              <a:ext cx="194400" cy="179280"/>
            </p14:xfrm>
          </p:contentPart>
        </mc:Choice>
        <mc:Fallback>
          <p:pic>
            <p:nvPicPr>
              <p:cNvPr id="296" name="Freihand 295">
                <a:extLst>
                  <a:ext uri="{FF2B5EF4-FFF2-40B4-BE49-F238E27FC236}">
                    <a16:creationId xmlns:a16="http://schemas.microsoft.com/office/drawing/2014/main" id="{D9CB1588-C9CC-4AEA-A2C1-08E4A8B0D5B4}"/>
                  </a:ext>
                </a:extLst>
              </p:cNvPr>
              <p:cNvPicPr/>
              <p:nvPr/>
            </p:nvPicPr>
            <p:blipFill>
              <a:blip r:embed="rId435"/>
              <a:stretch>
                <a:fillRect/>
              </a:stretch>
            </p:blipFill>
            <p:spPr>
              <a:xfrm>
                <a:off x="5119364" y="6535276"/>
                <a:ext cx="212040" cy="196920"/>
              </a:xfrm>
              <a:prstGeom prst="rect">
                <a:avLst/>
              </a:prstGeom>
            </p:spPr>
          </p:pic>
        </mc:Fallback>
      </mc:AlternateContent>
      <p:grpSp>
        <p:nvGrpSpPr>
          <p:cNvPr id="301" name="Gruppieren 300">
            <a:extLst>
              <a:ext uri="{FF2B5EF4-FFF2-40B4-BE49-F238E27FC236}">
                <a16:creationId xmlns:a16="http://schemas.microsoft.com/office/drawing/2014/main" id="{25B43D93-E75D-451C-A4F7-F0445596C8A7}"/>
              </a:ext>
            </a:extLst>
          </p:cNvPr>
          <p:cNvGrpSpPr/>
          <p:nvPr/>
        </p:nvGrpSpPr>
        <p:grpSpPr>
          <a:xfrm>
            <a:off x="5549204" y="6459676"/>
            <a:ext cx="397800" cy="345240"/>
            <a:chOff x="5549204" y="6459676"/>
            <a:chExt cx="397800" cy="345240"/>
          </a:xfrm>
        </p:grpSpPr>
        <mc:AlternateContent xmlns:mc="http://schemas.openxmlformats.org/markup-compatibility/2006">
          <mc:Choice xmlns:p14="http://schemas.microsoft.com/office/powerpoint/2010/main" Requires="p14">
            <p:contentPart p14:bwMode="auto" r:id="rId436">
              <p14:nvContentPartPr>
                <p14:cNvPr id="297" name="Freihand 296">
                  <a:extLst>
                    <a:ext uri="{FF2B5EF4-FFF2-40B4-BE49-F238E27FC236}">
                      <a16:creationId xmlns:a16="http://schemas.microsoft.com/office/drawing/2014/main" id="{BBD013BB-7F3C-4DE2-A543-695744729E67}"/>
                    </a:ext>
                  </a:extLst>
                </p14:cNvPr>
                <p14:cNvContentPartPr/>
                <p14:nvPr/>
              </p14:nvContentPartPr>
              <p14:xfrm>
                <a:off x="5549204" y="6579916"/>
                <a:ext cx="119160" cy="225000"/>
              </p14:xfrm>
            </p:contentPart>
          </mc:Choice>
          <mc:Fallback>
            <p:pic>
              <p:nvPicPr>
                <p:cNvPr id="297" name="Freihand 296">
                  <a:extLst>
                    <a:ext uri="{FF2B5EF4-FFF2-40B4-BE49-F238E27FC236}">
                      <a16:creationId xmlns:a16="http://schemas.microsoft.com/office/drawing/2014/main" id="{BBD013BB-7F3C-4DE2-A543-695744729E67}"/>
                    </a:ext>
                  </a:extLst>
                </p:cNvPr>
                <p:cNvPicPr/>
                <p:nvPr/>
              </p:nvPicPr>
              <p:blipFill>
                <a:blip r:embed="rId437"/>
                <a:stretch>
                  <a:fillRect/>
                </a:stretch>
              </p:blipFill>
              <p:spPr>
                <a:xfrm>
                  <a:off x="5540564" y="6571276"/>
                  <a:ext cx="1368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00" name="Freihand 299">
                  <a:extLst>
                    <a:ext uri="{FF2B5EF4-FFF2-40B4-BE49-F238E27FC236}">
                      <a16:creationId xmlns:a16="http://schemas.microsoft.com/office/drawing/2014/main" id="{C6259E72-DCC7-4955-92A7-49656AECEEFE}"/>
                    </a:ext>
                  </a:extLst>
                </p14:cNvPr>
                <p14:cNvContentPartPr/>
                <p14:nvPr/>
              </p14:nvContentPartPr>
              <p14:xfrm>
                <a:off x="5728484" y="6459676"/>
                <a:ext cx="218520" cy="176040"/>
              </p14:xfrm>
            </p:contentPart>
          </mc:Choice>
          <mc:Fallback>
            <p:pic>
              <p:nvPicPr>
                <p:cNvPr id="300" name="Freihand 299">
                  <a:extLst>
                    <a:ext uri="{FF2B5EF4-FFF2-40B4-BE49-F238E27FC236}">
                      <a16:creationId xmlns:a16="http://schemas.microsoft.com/office/drawing/2014/main" id="{C6259E72-DCC7-4955-92A7-49656AECEEFE}"/>
                    </a:ext>
                  </a:extLst>
                </p:cNvPr>
                <p:cNvPicPr/>
                <p:nvPr/>
              </p:nvPicPr>
              <p:blipFill>
                <a:blip r:embed="rId439"/>
                <a:stretch>
                  <a:fillRect/>
                </a:stretch>
              </p:blipFill>
              <p:spPr>
                <a:xfrm>
                  <a:off x="5719484" y="6451036"/>
                  <a:ext cx="236160" cy="193680"/>
                </a:xfrm>
                <a:prstGeom prst="rect">
                  <a:avLst/>
                </a:prstGeom>
              </p:spPr>
            </p:pic>
          </mc:Fallback>
        </mc:AlternateContent>
      </p:grpSp>
    </p:spTree>
    <p:extLst>
      <p:ext uri="{BB962C8B-B14F-4D97-AF65-F5344CB8AC3E}">
        <p14:creationId xmlns:p14="http://schemas.microsoft.com/office/powerpoint/2010/main" val="35543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Wohlfahrt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de-DE" sz="2800" dirty="0"/>
              <a:t>Auf externen Skaleneffekten basierender Außenhandel ist in seinen Auswirkungen auf die nationale Wohlfahrt weniger eindeutig als derjenige Außenhandel, der durch komparative Vorteile oder Skaleneffekte auf Unternehmensebene verursacht wird.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Externe Skaleneffekte bedeuten, dass die historische Entwicklung und der Zufall entscheidend zur Herausbildung des Handelsmusters beitragen können.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Wenn externe Skalenerträge eine wichtige Rolle spielen, können Länder Verluste aus Außenhandel erleiden.</a:t>
            </a:r>
          </a:p>
        </p:txBody>
      </p:sp>
      <p:sp>
        <p:nvSpPr>
          <p:cNvPr id="5" name="Rechteck 4">
            <a:extLst>
              <a:ext uri="{FF2B5EF4-FFF2-40B4-BE49-F238E27FC236}">
                <a16:creationId xmlns:a16="http://schemas.microsoft.com/office/drawing/2014/main" id="{FE7BE2F5-6571-4967-B275-67505D4B37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959402-E3B1-4431-80BB-43EEE339CFA7}"/>
                  </a:ext>
                </a:extLst>
              </p14:cNvPr>
              <p14:cNvContentPartPr/>
              <p14:nvPr/>
            </p14:nvContentPartPr>
            <p14:xfrm>
              <a:off x="5083364" y="1380436"/>
              <a:ext cx="2533680" cy="96120"/>
            </p14:xfrm>
          </p:contentPart>
        </mc:Choice>
        <mc:Fallback>
          <p:pic>
            <p:nvPicPr>
              <p:cNvPr id="2" name="Freihand 1">
                <a:extLst>
                  <a:ext uri="{FF2B5EF4-FFF2-40B4-BE49-F238E27FC236}">
                    <a16:creationId xmlns:a16="http://schemas.microsoft.com/office/drawing/2014/main" id="{F2959402-E3B1-4431-80BB-43EEE339CFA7}"/>
                  </a:ext>
                </a:extLst>
              </p:cNvPr>
              <p:cNvPicPr/>
              <p:nvPr/>
            </p:nvPicPr>
            <p:blipFill>
              <a:blip r:embed="rId4"/>
              <a:stretch>
                <a:fillRect/>
              </a:stretch>
            </p:blipFill>
            <p:spPr>
              <a:xfrm>
                <a:off x="5074364" y="1371796"/>
                <a:ext cx="2551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1DB6F24-3C03-4160-964C-2BD8FE7C8619}"/>
                  </a:ext>
                </a:extLst>
              </p14:cNvPr>
              <p14:cNvContentPartPr/>
              <p14:nvPr/>
            </p14:nvContentPartPr>
            <p14:xfrm>
              <a:off x="765884" y="1951396"/>
              <a:ext cx="4574520" cy="162000"/>
            </p14:xfrm>
          </p:contentPart>
        </mc:Choice>
        <mc:Fallback>
          <p:pic>
            <p:nvPicPr>
              <p:cNvPr id="3" name="Freihand 2">
                <a:extLst>
                  <a:ext uri="{FF2B5EF4-FFF2-40B4-BE49-F238E27FC236}">
                    <a16:creationId xmlns:a16="http://schemas.microsoft.com/office/drawing/2014/main" id="{A1DB6F24-3C03-4160-964C-2BD8FE7C8619}"/>
                  </a:ext>
                </a:extLst>
              </p:cNvPr>
              <p:cNvPicPr/>
              <p:nvPr/>
            </p:nvPicPr>
            <p:blipFill>
              <a:blip r:embed="rId6"/>
              <a:stretch>
                <a:fillRect/>
              </a:stretch>
            </p:blipFill>
            <p:spPr>
              <a:xfrm>
                <a:off x="757244" y="1942396"/>
                <a:ext cx="4592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03045CA-2A4F-4DB9-B7A6-F3695755EB05}"/>
                  </a:ext>
                </a:extLst>
              </p14:cNvPr>
              <p14:cNvContentPartPr/>
              <p14:nvPr/>
            </p14:nvContentPartPr>
            <p14:xfrm>
              <a:off x="891884" y="3960916"/>
              <a:ext cx="5948640" cy="184680"/>
            </p14:xfrm>
          </p:contentPart>
        </mc:Choice>
        <mc:Fallback>
          <p:pic>
            <p:nvPicPr>
              <p:cNvPr id="6" name="Freihand 5">
                <a:extLst>
                  <a:ext uri="{FF2B5EF4-FFF2-40B4-BE49-F238E27FC236}">
                    <a16:creationId xmlns:a16="http://schemas.microsoft.com/office/drawing/2014/main" id="{A03045CA-2A4F-4DB9-B7A6-F3695755EB05}"/>
                  </a:ext>
                </a:extLst>
              </p:cNvPr>
              <p:cNvPicPr/>
              <p:nvPr/>
            </p:nvPicPr>
            <p:blipFill>
              <a:blip r:embed="rId8"/>
              <a:stretch>
                <a:fillRect/>
              </a:stretch>
            </p:blipFill>
            <p:spPr>
              <a:xfrm>
                <a:off x="883244" y="3952276"/>
                <a:ext cx="5966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5BE9391-99EA-4069-B036-C6BDDABE4BCD}"/>
                  </a:ext>
                </a:extLst>
              </p14:cNvPr>
              <p14:cNvContentPartPr/>
              <p14:nvPr/>
            </p14:nvContentPartPr>
            <p14:xfrm>
              <a:off x="743204" y="4521796"/>
              <a:ext cx="6750000" cy="122040"/>
            </p14:xfrm>
          </p:contentPart>
        </mc:Choice>
        <mc:Fallback>
          <p:pic>
            <p:nvPicPr>
              <p:cNvPr id="7" name="Freihand 6">
                <a:extLst>
                  <a:ext uri="{FF2B5EF4-FFF2-40B4-BE49-F238E27FC236}">
                    <a16:creationId xmlns:a16="http://schemas.microsoft.com/office/drawing/2014/main" id="{A5BE9391-99EA-4069-B036-C6BDDABE4BCD}"/>
                  </a:ext>
                </a:extLst>
              </p:cNvPr>
              <p:cNvPicPr/>
              <p:nvPr/>
            </p:nvPicPr>
            <p:blipFill>
              <a:blip r:embed="rId10"/>
              <a:stretch>
                <a:fillRect/>
              </a:stretch>
            </p:blipFill>
            <p:spPr>
              <a:xfrm>
                <a:off x="734564" y="4513156"/>
                <a:ext cx="6767640" cy="139680"/>
              </a:xfrm>
              <a:prstGeom prst="rect">
                <a:avLst/>
              </a:prstGeom>
            </p:spPr>
          </p:pic>
        </mc:Fallback>
      </mc:AlternateContent>
    </p:spTree>
    <p:extLst>
      <p:ext uri="{BB962C8B-B14F-4D97-AF65-F5344CB8AC3E}">
        <p14:creationId xmlns:p14="http://schemas.microsoft.com/office/powerpoint/2010/main" val="45611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Zunehmende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7A77CAB1-6206-4E4D-9514-62AE0775E55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DEB832EB-BA71-4063-945A-0E92180EEDD5}"/>
              </a:ext>
            </a:extLst>
          </p:cNvPr>
          <p:cNvGrpSpPr/>
          <p:nvPr/>
        </p:nvGrpSpPr>
        <p:grpSpPr>
          <a:xfrm>
            <a:off x="600644" y="3396436"/>
            <a:ext cx="1554480" cy="2611080"/>
            <a:chOff x="600644" y="3396436"/>
            <a:chExt cx="1554480" cy="2611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051151B-AB9F-4B7B-8FF7-CD9DBED6B2AB}"/>
                    </a:ext>
                  </a:extLst>
                </p14:cNvPr>
                <p14:cNvContentPartPr/>
                <p14:nvPr/>
              </p14:nvContentPartPr>
              <p14:xfrm>
                <a:off x="1356284" y="5055316"/>
                <a:ext cx="256680" cy="5040"/>
              </p14:xfrm>
            </p:contentPart>
          </mc:Choice>
          <mc:Fallback>
            <p:pic>
              <p:nvPicPr>
                <p:cNvPr id="2" name="Freihand 1">
                  <a:extLst>
                    <a:ext uri="{FF2B5EF4-FFF2-40B4-BE49-F238E27FC236}">
                      <a16:creationId xmlns:a16="http://schemas.microsoft.com/office/drawing/2014/main" id="{E051151B-AB9F-4B7B-8FF7-CD9DBED6B2AB}"/>
                    </a:ext>
                  </a:extLst>
                </p:cNvPr>
                <p:cNvPicPr/>
                <p:nvPr/>
              </p:nvPicPr>
              <p:blipFill>
                <a:blip r:embed="rId4"/>
                <a:stretch>
                  <a:fillRect/>
                </a:stretch>
              </p:blipFill>
              <p:spPr>
                <a:xfrm>
                  <a:off x="1347644" y="5046676"/>
                  <a:ext cx="274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A28A355-272B-4C2F-AE81-1C58C7D04553}"/>
                    </a:ext>
                  </a:extLst>
                </p14:cNvPr>
                <p14:cNvContentPartPr/>
                <p14:nvPr/>
              </p14:nvContentPartPr>
              <p14:xfrm>
                <a:off x="600644" y="5094916"/>
                <a:ext cx="1554480" cy="912600"/>
              </p14:xfrm>
            </p:contentPart>
          </mc:Choice>
          <mc:Fallback>
            <p:pic>
              <p:nvPicPr>
                <p:cNvPr id="3" name="Freihand 2">
                  <a:extLst>
                    <a:ext uri="{FF2B5EF4-FFF2-40B4-BE49-F238E27FC236}">
                      <a16:creationId xmlns:a16="http://schemas.microsoft.com/office/drawing/2014/main" id="{BA28A355-272B-4C2F-AE81-1C58C7D04553}"/>
                    </a:ext>
                  </a:extLst>
                </p:cNvPr>
                <p:cNvPicPr/>
                <p:nvPr/>
              </p:nvPicPr>
              <p:blipFill>
                <a:blip r:embed="rId6"/>
                <a:stretch>
                  <a:fillRect/>
                </a:stretch>
              </p:blipFill>
              <p:spPr>
                <a:xfrm>
                  <a:off x="592004" y="5086276"/>
                  <a:ext cx="1572120" cy="93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9072CE57-DC14-4B16-A78C-114B5176504A}"/>
                    </a:ext>
                  </a:extLst>
                </p14:cNvPr>
                <p14:cNvContentPartPr/>
                <p14:nvPr/>
              </p14:nvContentPartPr>
              <p14:xfrm>
                <a:off x="731324" y="3396436"/>
                <a:ext cx="58320" cy="1335240"/>
              </p14:xfrm>
            </p:contentPart>
          </mc:Choice>
          <mc:Fallback>
            <p:pic>
              <p:nvPicPr>
                <p:cNvPr id="7" name="Freihand 6">
                  <a:extLst>
                    <a:ext uri="{FF2B5EF4-FFF2-40B4-BE49-F238E27FC236}">
                      <a16:creationId xmlns:a16="http://schemas.microsoft.com/office/drawing/2014/main" id="{9072CE57-DC14-4B16-A78C-114B5176504A}"/>
                    </a:ext>
                  </a:extLst>
                </p:cNvPr>
                <p:cNvPicPr/>
                <p:nvPr/>
              </p:nvPicPr>
              <p:blipFill>
                <a:blip r:embed="rId8"/>
                <a:stretch>
                  <a:fillRect/>
                </a:stretch>
              </p:blipFill>
              <p:spPr>
                <a:xfrm>
                  <a:off x="722684" y="3387796"/>
                  <a:ext cx="75960" cy="135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7AE04D03-9C5E-42EB-8105-700619B9A11D}"/>
                  </a:ext>
                </a:extLst>
              </p14:cNvPr>
              <p14:cNvContentPartPr/>
              <p14:nvPr/>
            </p14:nvContentPartPr>
            <p14:xfrm>
              <a:off x="7554764" y="5554636"/>
              <a:ext cx="980640" cy="16200"/>
            </p14:xfrm>
          </p:contentPart>
        </mc:Choice>
        <mc:Fallback>
          <p:pic>
            <p:nvPicPr>
              <p:cNvPr id="10" name="Freihand 9">
                <a:extLst>
                  <a:ext uri="{FF2B5EF4-FFF2-40B4-BE49-F238E27FC236}">
                    <a16:creationId xmlns:a16="http://schemas.microsoft.com/office/drawing/2014/main" id="{7AE04D03-9C5E-42EB-8105-700619B9A11D}"/>
                  </a:ext>
                </a:extLst>
              </p:cNvPr>
              <p:cNvPicPr/>
              <p:nvPr/>
            </p:nvPicPr>
            <p:blipFill>
              <a:blip r:embed="rId10"/>
              <a:stretch>
                <a:fillRect/>
              </a:stretch>
            </p:blipFill>
            <p:spPr>
              <a:xfrm>
                <a:off x="7546124" y="5545996"/>
                <a:ext cx="998280" cy="33840"/>
              </a:xfrm>
              <a:prstGeom prst="rect">
                <a:avLst/>
              </a:prstGeom>
            </p:spPr>
          </p:pic>
        </mc:Fallback>
      </mc:AlternateContent>
    </p:spTree>
    <p:extLst>
      <p:ext uri="{BB962C8B-B14F-4D97-AF65-F5344CB8AC3E}">
        <p14:creationId xmlns:p14="http://schemas.microsoft.com/office/powerpoint/2010/main" val="395341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p:cNvSpPr txBox="1"/>
              <p:nvPr/>
            </p:nvSpPr>
            <p:spPr>
              <a:xfrm>
                <a:off x="329079" y="588792"/>
                <a:ext cx="67201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r>
                  <a:rPr lang="en-US" sz="1600" b="1" dirty="0">
                    <a:latin typeface="Times New Roman" panose="02020603050405020304" pitchFamily="18" charset="0"/>
                    <a:cs typeface="Times New Roman" panose="02020603050405020304" pitchFamily="18" charset="0"/>
                  </a:rPr>
                  <a:t>	(Grubel-Lloyd-Index</a:t>
                </a:r>
                <a:r>
                  <a:rPr lang="en-US" sz="1600" dirty="0">
                    <a:latin typeface="Times New Roman" panose="02020603050405020304" pitchFamily="18" charset="0"/>
                    <a:cs typeface="Times New Roman" panose="02020603050405020304" pitchFamily="18" charset="0"/>
                  </a:rPr>
                  <a:t>)</a:t>
                </a:r>
              </a:p>
            </p:txBody>
          </p:sp>
        </mc:Choice>
        <mc:Fallback xmlns="">
          <p:sp>
            <p:nvSpPr>
              <p:cNvPr id="9" name="TextBox 9"/>
              <p:cNvSpPr txBox="1">
                <a:spLocks noRot="1" noChangeAspect="1" noMove="1" noResize="1" noEditPoints="1" noAdjustHandles="1" noChangeArrowheads="1" noChangeShapeType="1" noTextEdit="1"/>
              </p:cNvSpPr>
              <p:nvPr/>
            </p:nvSpPr>
            <p:spPr>
              <a:xfrm>
                <a:off x="329079" y="588792"/>
                <a:ext cx="6720109" cy="530594"/>
              </a:xfrm>
              <a:prstGeom prst="rect">
                <a:avLst/>
              </a:prstGeom>
              <a:blipFill>
                <a:blip r:embed="rId3"/>
                <a:stretch>
                  <a:fillRect l="-544" b="-1149"/>
                </a:stretch>
              </a:blipFill>
            </p:spPr>
            <p:txBody>
              <a:bodyPr/>
              <a:lstStyle/>
              <a:p>
                <a:r>
                  <a:rPr lang="de-DE">
                    <a:noFill/>
                  </a:rPr>
                  <a:t> </a:t>
                </a:r>
              </a:p>
            </p:txBody>
          </p:sp>
        </mc:Fallback>
      </mc:AlternateContent>
      <p:pic>
        <p:nvPicPr>
          <p:cNvPr id="2" name="Grafik 1">
            <a:extLst>
              <a:ext uri="{FF2B5EF4-FFF2-40B4-BE49-F238E27FC236}">
                <a16:creationId xmlns:a16="http://schemas.microsoft.com/office/drawing/2014/main" id="{2C80A475-D94B-440D-8DA5-C66956558706}"/>
              </a:ext>
            </a:extLst>
          </p:cNvPr>
          <p:cNvPicPr>
            <a:picLocks noChangeAspect="1"/>
          </p:cNvPicPr>
          <p:nvPr/>
        </p:nvPicPr>
        <p:blipFill>
          <a:blip r:embed="rId4"/>
          <a:stretch>
            <a:fillRect/>
          </a:stretch>
        </p:blipFill>
        <p:spPr>
          <a:xfrm>
            <a:off x="260533" y="1175238"/>
            <a:ext cx="7691193" cy="4765630"/>
          </a:xfrm>
          <a:prstGeom prst="rect">
            <a:avLst/>
          </a:prstGeom>
        </p:spPr>
      </p:pic>
      <p:sp>
        <p:nvSpPr>
          <p:cNvPr id="10" name="Textfeld 9">
            <a:extLst>
              <a:ext uri="{FF2B5EF4-FFF2-40B4-BE49-F238E27FC236}">
                <a16:creationId xmlns:a16="http://schemas.microsoft.com/office/drawing/2014/main" id="{9823FC23-803A-4FF1-B8BE-805162487671}"/>
              </a:ext>
            </a:extLst>
          </p:cNvPr>
          <p:cNvSpPr txBox="1"/>
          <p:nvPr/>
        </p:nvSpPr>
        <p:spPr>
          <a:xfrm>
            <a:off x="260533" y="6164959"/>
            <a:ext cx="193835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a:t>
            </a:r>
            <a:r>
              <a:rPr lang="de-DE" sz="1633" dirty="0" err="1">
                <a:latin typeface="Times New Roman" panose="02020603050405020304" pitchFamily="18" charset="0"/>
                <a:cs typeface="Times New Roman" panose="02020603050405020304" pitchFamily="18" charset="0"/>
              </a:rPr>
              <a:t>CESifo</a:t>
            </a:r>
            <a:r>
              <a:rPr lang="de-DE" sz="1633" dirty="0">
                <a:latin typeface="Times New Roman" panose="02020603050405020304" pitchFamily="18" charset="0"/>
                <a:cs typeface="Times New Roman" panose="02020603050405020304" pitchFamily="18" charset="0"/>
              </a:rPr>
              <a:t> 2013</a:t>
            </a:r>
          </a:p>
        </p:txBody>
      </p:sp>
      <p:sp>
        <p:nvSpPr>
          <p:cNvPr id="7" name="TextBox 9"/>
          <p:cNvSpPr txBox="1"/>
          <p:nvPr/>
        </p:nvSpPr>
        <p:spPr>
          <a:xfrm>
            <a:off x="7863840" y="951147"/>
            <a:ext cx="4328160" cy="3293209"/>
          </a:xfrm>
          <a:prstGeom prst="rect">
            <a:avLst/>
          </a:prstGeom>
          <a:noFill/>
        </p:spPr>
        <p:txBody>
          <a:bodyPr wrap="square" rtlCol="0">
            <a:spAutoFit/>
          </a:bodyPr>
          <a:lstStyle/>
          <a:p>
            <a:r>
              <a:rPr lang="de-DE" sz="1600" dirty="0">
                <a:latin typeface="Times New Roman" panose="02020603050405020304" pitchFamily="18" charset="0"/>
                <a:cs typeface="Times New Roman" panose="02020603050405020304" pitchFamily="18" charset="0"/>
              </a:rPr>
              <a:t>Als Maß für die Aufteilung zwischen inter- und intra-industriellem Handel wird der </a:t>
            </a:r>
            <a:r>
              <a:rPr lang="de-DE" sz="1600" dirty="0" err="1">
                <a:latin typeface="Times New Roman" panose="02020603050405020304" pitchFamily="18" charset="0"/>
                <a:cs typeface="Times New Roman" panose="02020603050405020304" pitchFamily="18" charset="0"/>
              </a:rPr>
              <a:t>Grubel</a:t>
            </a:r>
            <a:r>
              <a:rPr lang="de-DE" sz="1600" dirty="0">
                <a:latin typeface="Times New Roman" panose="02020603050405020304" pitchFamily="18" charset="0"/>
                <a:cs typeface="Times New Roman" panose="02020603050405020304" pitchFamily="18" charset="0"/>
              </a:rPr>
              <a:t>-Lloyd-Index verwendet: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F351F11F-A47C-4813-A08F-93DE056D3BE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55A1016-EA06-4036-BDC7-9A625F1E2D07}"/>
                  </a:ext>
                </a:extLst>
              </p14:cNvPr>
              <p14:cNvContentPartPr/>
              <p14:nvPr/>
            </p14:nvContentPartPr>
            <p14:xfrm>
              <a:off x="743204" y="6504676"/>
              <a:ext cx="1513800" cy="49320"/>
            </p14:xfrm>
          </p:contentPart>
        </mc:Choice>
        <mc:Fallback>
          <p:pic>
            <p:nvPicPr>
              <p:cNvPr id="3" name="Freihand 2">
                <a:extLst>
                  <a:ext uri="{FF2B5EF4-FFF2-40B4-BE49-F238E27FC236}">
                    <a16:creationId xmlns:a16="http://schemas.microsoft.com/office/drawing/2014/main" id="{E55A1016-EA06-4036-BDC7-9A625F1E2D07}"/>
                  </a:ext>
                </a:extLst>
              </p:cNvPr>
              <p:cNvPicPr/>
              <p:nvPr/>
            </p:nvPicPr>
            <p:blipFill>
              <a:blip r:embed="rId6"/>
              <a:stretch>
                <a:fillRect/>
              </a:stretch>
            </p:blipFill>
            <p:spPr>
              <a:xfrm>
                <a:off x="734564" y="6495676"/>
                <a:ext cx="1531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22CF3A2C-B4FD-478B-825E-AE58233406F4}"/>
                  </a:ext>
                </a:extLst>
              </p14:cNvPr>
              <p14:cNvContentPartPr/>
              <p14:nvPr/>
            </p14:nvContentPartPr>
            <p14:xfrm>
              <a:off x="3385964" y="789316"/>
              <a:ext cx="1091880" cy="87840"/>
            </p14:xfrm>
          </p:contentPart>
        </mc:Choice>
        <mc:Fallback>
          <p:pic>
            <p:nvPicPr>
              <p:cNvPr id="11" name="Freihand 10">
                <a:extLst>
                  <a:ext uri="{FF2B5EF4-FFF2-40B4-BE49-F238E27FC236}">
                    <a16:creationId xmlns:a16="http://schemas.microsoft.com/office/drawing/2014/main" id="{22CF3A2C-B4FD-478B-825E-AE58233406F4}"/>
                  </a:ext>
                </a:extLst>
              </p:cNvPr>
              <p:cNvPicPr/>
              <p:nvPr/>
            </p:nvPicPr>
            <p:blipFill>
              <a:blip r:embed="rId8"/>
              <a:stretch>
                <a:fillRect/>
              </a:stretch>
            </p:blipFill>
            <p:spPr>
              <a:xfrm>
                <a:off x="3376964" y="780316"/>
                <a:ext cx="1109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885DA9C3-0536-402E-AE7A-3CAE6E1FF435}"/>
                  </a:ext>
                </a:extLst>
              </p14:cNvPr>
              <p14:cNvContentPartPr/>
              <p14:nvPr/>
            </p14:nvContentPartPr>
            <p14:xfrm>
              <a:off x="3192644" y="552076"/>
              <a:ext cx="1332360" cy="375840"/>
            </p14:xfrm>
          </p:contentPart>
        </mc:Choice>
        <mc:Fallback>
          <p:pic>
            <p:nvPicPr>
              <p:cNvPr id="14" name="Freihand 13">
                <a:extLst>
                  <a:ext uri="{FF2B5EF4-FFF2-40B4-BE49-F238E27FC236}">
                    <a16:creationId xmlns:a16="http://schemas.microsoft.com/office/drawing/2014/main" id="{885DA9C3-0536-402E-AE7A-3CAE6E1FF435}"/>
                  </a:ext>
                </a:extLst>
              </p:cNvPr>
              <p:cNvPicPr/>
              <p:nvPr/>
            </p:nvPicPr>
            <p:blipFill>
              <a:blip r:embed="rId10"/>
              <a:stretch>
                <a:fillRect/>
              </a:stretch>
            </p:blipFill>
            <p:spPr>
              <a:xfrm>
                <a:off x="3183644" y="543076"/>
                <a:ext cx="1350000" cy="393480"/>
              </a:xfrm>
              <a:prstGeom prst="rect">
                <a:avLst/>
              </a:prstGeom>
            </p:spPr>
          </p:pic>
        </mc:Fallback>
      </mc:AlternateContent>
      <p:grpSp>
        <p:nvGrpSpPr>
          <p:cNvPr id="17" name="Gruppieren 16">
            <a:extLst>
              <a:ext uri="{FF2B5EF4-FFF2-40B4-BE49-F238E27FC236}">
                <a16:creationId xmlns:a16="http://schemas.microsoft.com/office/drawing/2014/main" id="{5EFF0A00-99C1-4261-97A3-8776C9E6BD18}"/>
              </a:ext>
            </a:extLst>
          </p:cNvPr>
          <p:cNvGrpSpPr/>
          <p:nvPr/>
        </p:nvGrpSpPr>
        <p:grpSpPr>
          <a:xfrm>
            <a:off x="2721764" y="539116"/>
            <a:ext cx="2129400" cy="716760"/>
            <a:chOff x="2721764" y="539116"/>
            <a:chExt cx="2129400" cy="716760"/>
          </a:xfrm>
        </p:grpSpPr>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F5F8C30D-F350-4046-8187-AECEBDC3880D}"/>
                    </a:ext>
                  </a:extLst>
                </p14:cNvPr>
                <p14:cNvContentPartPr/>
                <p14:nvPr/>
              </p14:nvContentPartPr>
              <p14:xfrm>
                <a:off x="2820764" y="647836"/>
                <a:ext cx="2004840" cy="608040"/>
              </p14:xfrm>
            </p:contentPart>
          </mc:Choice>
          <mc:Fallback>
            <p:pic>
              <p:nvPicPr>
                <p:cNvPr id="5" name="Freihand 4">
                  <a:extLst>
                    <a:ext uri="{FF2B5EF4-FFF2-40B4-BE49-F238E27FC236}">
                      <a16:creationId xmlns:a16="http://schemas.microsoft.com/office/drawing/2014/main" id="{F5F8C30D-F350-4046-8187-AECEBDC3880D}"/>
                    </a:ext>
                  </a:extLst>
                </p:cNvPr>
                <p:cNvPicPr/>
                <p:nvPr/>
              </p:nvPicPr>
              <p:blipFill>
                <a:blip r:embed="rId12"/>
                <a:stretch>
                  <a:fillRect/>
                </a:stretch>
              </p:blipFill>
              <p:spPr>
                <a:xfrm>
                  <a:off x="2812124" y="639196"/>
                  <a:ext cx="202248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1E84BE35-46D6-4CA6-825B-8256F7845CEC}"/>
                    </a:ext>
                  </a:extLst>
                </p14:cNvPr>
                <p14:cNvContentPartPr/>
                <p14:nvPr/>
              </p14:nvContentPartPr>
              <p14:xfrm>
                <a:off x="2721764" y="539116"/>
                <a:ext cx="2129400" cy="173160"/>
              </p14:xfrm>
            </p:contentPart>
          </mc:Choice>
          <mc:Fallback>
            <p:pic>
              <p:nvPicPr>
                <p:cNvPr id="6" name="Freihand 5">
                  <a:extLst>
                    <a:ext uri="{FF2B5EF4-FFF2-40B4-BE49-F238E27FC236}">
                      <a16:creationId xmlns:a16="http://schemas.microsoft.com/office/drawing/2014/main" id="{1E84BE35-46D6-4CA6-825B-8256F7845CEC}"/>
                    </a:ext>
                  </a:extLst>
                </p:cNvPr>
                <p:cNvPicPr/>
                <p:nvPr/>
              </p:nvPicPr>
              <p:blipFill>
                <a:blip r:embed="rId14"/>
                <a:stretch>
                  <a:fillRect/>
                </a:stretch>
              </p:blipFill>
              <p:spPr>
                <a:xfrm>
                  <a:off x="2712764" y="530116"/>
                  <a:ext cx="2147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338A731C-99FF-485C-BADD-B5A953BA4AB9}"/>
                    </a:ext>
                  </a:extLst>
                </p14:cNvPr>
                <p14:cNvContentPartPr/>
                <p14:nvPr/>
              </p14:nvContentPartPr>
              <p14:xfrm>
                <a:off x="2777564" y="654676"/>
                <a:ext cx="271080" cy="450720"/>
              </p14:xfrm>
            </p:contentPart>
          </mc:Choice>
          <mc:Fallback>
            <p:pic>
              <p:nvPicPr>
                <p:cNvPr id="16" name="Freihand 15">
                  <a:extLst>
                    <a:ext uri="{FF2B5EF4-FFF2-40B4-BE49-F238E27FC236}">
                      <a16:creationId xmlns:a16="http://schemas.microsoft.com/office/drawing/2014/main" id="{338A731C-99FF-485C-BADD-B5A953BA4AB9}"/>
                    </a:ext>
                  </a:extLst>
                </p:cNvPr>
                <p:cNvPicPr/>
                <p:nvPr/>
              </p:nvPicPr>
              <p:blipFill>
                <a:blip r:embed="rId16"/>
                <a:stretch>
                  <a:fillRect/>
                </a:stretch>
              </p:blipFill>
              <p:spPr>
                <a:xfrm>
                  <a:off x="2768564" y="645676"/>
                  <a:ext cx="288720" cy="46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AD9F4A76-6BD6-42F7-85D6-80916E311941}"/>
                  </a:ext>
                </a:extLst>
              </p14:cNvPr>
              <p14:cNvContentPartPr/>
              <p14:nvPr/>
            </p14:nvContentPartPr>
            <p14:xfrm>
              <a:off x="941564" y="6039556"/>
              <a:ext cx="1650600" cy="542160"/>
            </p14:xfrm>
          </p:contentPart>
        </mc:Choice>
        <mc:Fallback>
          <p:pic>
            <p:nvPicPr>
              <p:cNvPr id="18" name="Freihand 17">
                <a:extLst>
                  <a:ext uri="{FF2B5EF4-FFF2-40B4-BE49-F238E27FC236}">
                    <a16:creationId xmlns:a16="http://schemas.microsoft.com/office/drawing/2014/main" id="{AD9F4A76-6BD6-42F7-85D6-80916E311941}"/>
                  </a:ext>
                </a:extLst>
              </p:cNvPr>
              <p:cNvPicPr/>
              <p:nvPr/>
            </p:nvPicPr>
            <p:blipFill>
              <a:blip r:embed="rId18"/>
              <a:stretch>
                <a:fillRect/>
              </a:stretch>
            </p:blipFill>
            <p:spPr>
              <a:xfrm>
                <a:off x="932564" y="6030556"/>
                <a:ext cx="166824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214A2443-4C19-44DE-8636-3B554582A822}"/>
                  </a:ext>
                </a:extLst>
              </p14:cNvPr>
              <p14:cNvContentPartPr/>
              <p14:nvPr/>
            </p14:nvContentPartPr>
            <p14:xfrm>
              <a:off x="6481244" y="1895956"/>
              <a:ext cx="861840" cy="3765600"/>
            </p14:xfrm>
          </p:contentPart>
        </mc:Choice>
        <mc:Fallback>
          <p:pic>
            <p:nvPicPr>
              <p:cNvPr id="19" name="Freihand 18">
                <a:extLst>
                  <a:ext uri="{FF2B5EF4-FFF2-40B4-BE49-F238E27FC236}">
                    <a16:creationId xmlns:a16="http://schemas.microsoft.com/office/drawing/2014/main" id="{214A2443-4C19-44DE-8636-3B554582A822}"/>
                  </a:ext>
                </a:extLst>
              </p:cNvPr>
              <p:cNvPicPr/>
              <p:nvPr/>
            </p:nvPicPr>
            <p:blipFill>
              <a:blip r:embed="rId20"/>
              <a:stretch>
                <a:fillRect/>
              </a:stretch>
            </p:blipFill>
            <p:spPr>
              <a:xfrm>
                <a:off x="6472244" y="1886956"/>
                <a:ext cx="879480" cy="3783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88062F06-5A06-4161-A534-9424E3EE0F2E}"/>
                  </a:ext>
                </a:extLst>
              </p14:cNvPr>
              <p14:cNvContentPartPr/>
              <p14:nvPr/>
            </p14:nvContentPartPr>
            <p14:xfrm>
              <a:off x="6510404" y="1900276"/>
              <a:ext cx="648000" cy="271080"/>
            </p14:xfrm>
          </p:contentPart>
        </mc:Choice>
        <mc:Fallback>
          <p:pic>
            <p:nvPicPr>
              <p:cNvPr id="20" name="Freihand 19">
                <a:extLst>
                  <a:ext uri="{FF2B5EF4-FFF2-40B4-BE49-F238E27FC236}">
                    <a16:creationId xmlns:a16="http://schemas.microsoft.com/office/drawing/2014/main" id="{88062F06-5A06-4161-A534-9424E3EE0F2E}"/>
                  </a:ext>
                </a:extLst>
              </p:cNvPr>
              <p:cNvPicPr/>
              <p:nvPr/>
            </p:nvPicPr>
            <p:blipFill>
              <a:blip r:embed="rId22"/>
              <a:stretch>
                <a:fillRect/>
              </a:stretch>
            </p:blipFill>
            <p:spPr>
              <a:xfrm>
                <a:off x="6501404" y="1891276"/>
                <a:ext cx="665640" cy="288720"/>
              </a:xfrm>
              <a:prstGeom prst="rect">
                <a:avLst/>
              </a:prstGeom>
            </p:spPr>
          </p:pic>
        </mc:Fallback>
      </mc:AlternateContent>
      <p:grpSp>
        <p:nvGrpSpPr>
          <p:cNvPr id="23" name="Gruppieren 22">
            <a:extLst>
              <a:ext uri="{FF2B5EF4-FFF2-40B4-BE49-F238E27FC236}">
                <a16:creationId xmlns:a16="http://schemas.microsoft.com/office/drawing/2014/main" id="{E9BEF770-1C55-42D6-84BC-9DBFFB399F8C}"/>
              </a:ext>
            </a:extLst>
          </p:cNvPr>
          <p:cNvGrpSpPr/>
          <p:nvPr/>
        </p:nvGrpSpPr>
        <p:grpSpPr>
          <a:xfrm>
            <a:off x="7616684" y="744676"/>
            <a:ext cx="4221000" cy="3620520"/>
            <a:chOff x="7616684" y="744676"/>
            <a:chExt cx="4221000" cy="3620520"/>
          </a:xfrm>
        </p:grpSpPr>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21C56574-FB53-4DAA-8469-B922A8793601}"/>
                    </a:ext>
                  </a:extLst>
                </p14:cNvPr>
                <p14:cNvContentPartPr/>
                <p14:nvPr/>
              </p14:nvContentPartPr>
              <p14:xfrm>
                <a:off x="7815404" y="982276"/>
                <a:ext cx="32400" cy="13680"/>
              </p14:xfrm>
            </p:contentPart>
          </mc:Choice>
          <mc:Fallback>
            <p:pic>
              <p:nvPicPr>
                <p:cNvPr id="21" name="Freihand 20">
                  <a:extLst>
                    <a:ext uri="{FF2B5EF4-FFF2-40B4-BE49-F238E27FC236}">
                      <a16:creationId xmlns:a16="http://schemas.microsoft.com/office/drawing/2014/main" id="{21C56574-FB53-4DAA-8469-B922A8793601}"/>
                    </a:ext>
                  </a:extLst>
                </p:cNvPr>
                <p:cNvPicPr/>
                <p:nvPr/>
              </p:nvPicPr>
              <p:blipFill>
                <a:blip r:embed="rId24"/>
                <a:stretch>
                  <a:fillRect/>
                </a:stretch>
              </p:blipFill>
              <p:spPr>
                <a:xfrm>
                  <a:off x="7806764" y="973636"/>
                  <a:ext cx="50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A57FE69E-1B34-4EE7-A594-1B88FDE68E19}"/>
                    </a:ext>
                  </a:extLst>
                </p14:cNvPr>
                <p14:cNvContentPartPr/>
                <p14:nvPr/>
              </p14:nvContentPartPr>
              <p14:xfrm>
                <a:off x="7616684" y="744676"/>
                <a:ext cx="4221000" cy="3620520"/>
              </p14:xfrm>
            </p:contentPart>
          </mc:Choice>
          <mc:Fallback>
            <p:pic>
              <p:nvPicPr>
                <p:cNvPr id="22" name="Freihand 21">
                  <a:extLst>
                    <a:ext uri="{FF2B5EF4-FFF2-40B4-BE49-F238E27FC236}">
                      <a16:creationId xmlns:a16="http://schemas.microsoft.com/office/drawing/2014/main" id="{A57FE69E-1B34-4EE7-A594-1B88FDE68E19}"/>
                    </a:ext>
                  </a:extLst>
                </p:cNvPr>
                <p:cNvPicPr/>
                <p:nvPr/>
              </p:nvPicPr>
              <p:blipFill>
                <a:blip r:embed="rId26"/>
                <a:stretch>
                  <a:fillRect/>
                </a:stretch>
              </p:blipFill>
              <p:spPr>
                <a:xfrm>
                  <a:off x="7608044" y="735676"/>
                  <a:ext cx="4238640" cy="363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54663476-31A3-4CD0-A5E3-248F1C6D141B}"/>
                  </a:ext>
                </a:extLst>
              </p14:cNvPr>
              <p14:cNvContentPartPr/>
              <p14:nvPr/>
            </p14:nvContentPartPr>
            <p14:xfrm>
              <a:off x="9874604" y="5594596"/>
              <a:ext cx="11160" cy="21600"/>
            </p14:xfrm>
          </p:contentPart>
        </mc:Choice>
        <mc:Fallback>
          <p:pic>
            <p:nvPicPr>
              <p:cNvPr id="24" name="Freihand 23">
                <a:extLst>
                  <a:ext uri="{FF2B5EF4-FFF2-40B4-BE49-F238E27FC236}">
                    <a16:creationId xmlns:a16="http://schemas.microsoft.com/office/drawing/2014/main" id="{54663476-31A3-4CD0-A5E3-248F1C6D141B}"/>
                  </a:ext>
                </a:extLst>
              </p:cNvPr>
              <p:cNvPicPr/>
              <p:nvPr/>
            </p:nvPicPr>
            <p:blipFill>
              <a:blip r:embed="rId28"/>
              <a:stretch>
                <a:fillRect/>
              </a:stretch>
            </p:blipFill>
            <p:spPr>
              <a:xfrm>
                <a:off x="9865964" y="5585596"/>
                <a:ext cx="28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50E94563-26AD-45FE-8101-127918D8CB7A}"/>
                  </a:ext>
                </a:extLst>
              </p14:cNvPr>
              <p14:cNvContentPartPr/>
              <p14:nvPr/>
            </p14:nvContentPartPr>
            <p14:xfrm>
              <a:off x="6534884" y="6266716"/>
              <a:ext cx="37080" cy="20880"/>
            </p14:xfrm>
          </p:contentPart>
        </mc:Choice>
        <mc:Fallback>
          <p:pic>
            <p:nvPicPr>
              <p:cNvPr id="25" name="Freihand 24">
                <a:extLst>
                  <a:ext uri="{FF2B5EF4-FFF2-40B4-BE49-F238E27FC236}">
                    <a16:creationId xmlns:a16="http://schemas.microsoft.com/office/drawing/2014/main" id="{50E94563-26AD-45FE-8101-127918D8CB7A}"/>
                  </a:ext>
                </a:extLst>
              </p:cNvPr>
              <p:cNvPicPr/>
              <p:nvPr/>
            </p:nvPicPr>
            <p:blipFill>
              <a:blip r:embed="rId30"/>
              <a:stretch>
                <a:fillRect/>
              </a:stretch>
            </p:blipFill>
            <p:spPr>
              <a:xfrm>
                <a:off x="6525884" y="6258076"/>
                <a:ext cx="54720" cy="38520"/>
              </a:xfrm>
              <a:prstGeom prst="rect">
                <a:avLst/>
              </a:prstGeom>
            </p:spPr>
          </p:pic>
        </mc:Fallback>
      </mc:AlternateContent>
    </p:spTree>
    <p:extLst>
      <p:ext uri="{BB962C8B-B14F-4D97-AF65-F5344CB8AC3E}">
        <p14:creationId xmlns:p14="http://schemas.microsoft.com/office/powerpoint/2010/main" val="5940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2788548-8B6A-447A-9B38-2CD91E4653C2}"/>
                  </a:ext>
                </a:extLst>
              </p14:cNvPr>
              <p14:cNvContentPartPr/>
              <p14:nvPr/>
            </p14:nvContentPartPr>
            <p14:xfrm>
              <a:off x="4003364" y="669142"/>
              <a:ext cx="2721240" cy="140400"/>
            </p14:xfrm>
          </p:contentPart>
        </mc:Choice>
        <mc:Fallback>
          <p:pic>
            <p:nvPicPr>
              <p:cNvPr id="2" name="Freihand 1">
                <a:extLst>
                  <a:ext uri="{FF2B5EF4-FFF2-40B4-BE49-F238E27FC236}">
                    <a16:creationId xmlns:a16="http://schemas.microsoft.com/office/drawing/2014/main" id="{A2788548-8B6A-447A-9B38-2CD91E4653C2}"/>
                  </a:ext>
                </a:extLst>
              </p:cNvPr>
              <p:cNvPicPr/>
              <p:nvPr/>
            </p:nvPicPr>
            <p:blipFill>
              <a:blip r:embed="rId4"/>
              <a:stretch>
                <a:fillRect/>
              </a:stretch>
            </p:blipFill>
            <p:spPr>
              <a:xfrm>
                <a:off x="3994364" y="660502"/>
                <a:ext cx="2738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AE87982-8580-45A0-A473-C1A5562482CF}"/>
                  </a:ext>
                </a:extLst>
              </p14:cNvPr>
              <p14:cNvContentPartPr/>
              <p14:nvPr/>
            </p14:nvContentPartPr>
            <p14:xfrm>
              <a:off x="385364" y="1498582"/>
              <a:ext cx="3576600" cy="136800"/>
            </p14:xfrm>
          </p:contentPart>
        </mc:Choice>
        <mc:Fallback>
          <p:pic>
            <p:nvPicPr>
              <p:cNvPr id="4" name="Freihand 3">
                <a:extLst>
                  <a:ext uri="{FF2B5EF4-FFF2-40B4-BE49-F238E27FC236}">
                    <a16:creationId xmlns:a16="http://schemas.microsoft.com/office/drawing/2014/main" id="{EAE87982-8580-45A0-A473-C1A5562482CF}"/>
                  </a:ext>
                </a:extLst>
              </p:cNvPr>
              <p:cNvPicPr/>
              <p:nvPr/>
            </p:nvPicPr>
            <p:blipFill>
              <a:blip r:embed="rId6"/>
              <a:stretch>
                <a:fillRect/>
              </a:stretch>
            </p:blipFill>
            <p:spPr>
              <a:xfrm>
                <a:off x="376364" y="1489582"/>
                <a:ext cx="3594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8" name="Freihand 57">
                <a:extLst>
                  <a:ext uri="{FF2B5EF4-FFF2-40B4-BE49-F238E27FC236}">
                    <a16:creationId xmlns:a16="http://schemas.microsoft.com/office/drawing/2014/main" id="{339A8410-DD41-435F-B286-F79EF81AB3E1}"/>
                  </a:ext>
                </a:extLst>
              </p14:cNvPr>
              <p14:cNvContentPartPr/>
              <p14:nvPr/>
            </p14:nvContentPartPr>
            <p14:xfrm>
              <a:off x="10548884" y="2917342"/>
              <a:ext cx="1037520" cy="122760"/>
            </p14:xfrm>
          </p:contentPart>
        </mc:Choice>
        <mc:Fallback>
          <p:pic>
            <p:nvPicPr>
              <p:cNvPr id="58" name="Freihand 57">
                <a:extLst>
                  <a:ext uri="{FF2B5EF4-FFF2-40B4-BE49-F238E27FC236}">
                    <a16:creationId xmlns:a16="http://schemas.microsoft.com/office/drawing/2014/main" id="{339A8410-DD41-435F-B286-F79EF81AB3E1}"/>
                  </a:ext>
                </a:extLst>
              </p:cNvPr>
              <p:cNvPicPr/>
              <p:nvPr/>
            </p:nvPicPr>
            <p:blipFill>
              <a:blip r:embed="rId8"/>
              <a:stretch>
                <a:fillRect/>
              </a:stretch>
            </p:blipFill>
            <p:spPr>
              <a:xfrm>
                <a:off x="10539884" y="2908702"/>
                <a:ext cx="1055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4" name="Freihand 63">
                <a:extLst>
                  <a:ext uri="{FF2B5EF4-FFF2-40B4-BE49-F238E27FC236}">
                    <a16:creationId xmlns:a16="http://schemas.microsoft.com/office/drawing/2014/main" id="{5EE69EA0-FA19-48D8-8A88-E3BD06224F99}"/>
                  </a:ext>
                </a:extLst>
              </p14:cNvPr>
              <p14:cNvContentPartPr/>
              <p14:nvPr/>
            </p14:nvContentPartPr>
            <p14:xfrm>
              <a:off x="7532804" y="713062"/>
              <a:ext cx="254880" cy="1196280"/>
            </p14:xfrm>
          </p:contentPart>
        </mc:Choice>
        <mc:Fallback>
          <p:pic>
            <p:nvPicPr>
              <p:cNvPr id="64" name="Freihand 63">
                <a:extLst>
                  <a:ext uri="{FF2B5EF4-FFF2-40B4-BE49-F238E27FC236}">
                    <a16:creationId xmlns:a16="http://schemas.microsoft.com/office/drawing/2014/main" id="{5EE69EA0-FA19-48D8-8A88-E3BD06224F99}"/>
                  </a:ext>
                </a:extLst>
              </p:cNvPr>
              <p:cNvPicPr/>
              <p:nvPr/>
            </p:nvPicPr>
            <p:blipFill>
              <a:blip r:embed="rId10"/>
              <a:stretch>
                <a:fillRect/>
              </a:stretch>
            </p:blipFill>
            <p:spPr>
              <a:xfrm>
                <a:off x="7523804" y="704422"/>
                <a:ext cx="272520" cy="1213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5" name="Freihand 64">
                <a:extLst>
                  <a:ext uri="{FF2B5EF4-FFF2-40B4-BE49-F238E27FC236}">
                    <a16:creationId xmlns:a16="http://schemas.microsoft.com/office/drawing/2014/main" id="{65DB0DB5-2B01-432D-A5D9-DE58C9AA01E8}"/>
                  </a:ext>
                </a:extLst>
              </p14:cNvPr>
              <p14:cNvContentPartPr/>
              <p14:nvPr/>
            </p14:nvContentPartPr>
            <p14:xfrm>
              <a:off x="7489244" y="2234782"/>
              <a:ext cx="32400" cy="92160"/>
            </p14:xfrm>
          </p:contentPart>
        </mc:Choice>
        <mc:Fallback>
          <p:pic>
            <p:nvPicPr>
              <p:cNvPr id="65" name="Freihand 64">
                <a:extLst>
                  <a:ext uri="{FF2B5EF4-FFF2-40B4-BE49-F238E27FC236}">
                    <a16:creationId xmlns:a16="http://schemas.microsoft.com/office/drawing/2014/main" id="{65DB0DB5-2B01-432D-A5D9-DE58C9AA01E8}"/>
                  </a:ext>
                </a:extLst>
              </p:cNvPr>
              <p:cNvPicPr/>
              <p:nvPr/>
            </p:nvPicPr>
            <p:blipFill>
              <a:blip r:embed="rId12"/>
              <a:stretch>
                <a:fillRect/>
              </a:stretch>
            </p:blipFill>
            <p:spPr>
              <a:xfrm>
                <a:off x="7480604" y="2225782"/>
                <a:ext cx="50040" cy="109800"/>
              </a:xfrm>
              <a:prstGeom prst="rect">
                <a:avLst/>
              </a:prstGeom>
            </p:spPr>
          </p:pic>
        </mc:Fallback>
      </mc:AlternateContent>
      <p:grpSp>
        <p:nvGrpSpPr>
          <p:cNvPr id="71" name="Gruppieren 70">
            <a:extLst>
              <a:ext uri="{FF2B5EF4-FFF2-40B4-BE49-F238E27FC236}">
                <a16:creationId xmlns:a16="http://schemas.microsoft.com/office/drawing/2014/main" id="{787A6B17-4FEC-43E8-B211-535386A6FB32}"/>
              </a:ext>
            </a:extLst>
          </p:cNvPr>
          <p:cNvGrpSpPr/>
          <p:nvPr/>
        </p:nvGrpSpPr>
        <p:grpSpPr>
          <a:xfrm>
            <a:off x="223364" y="5580262"/>
            <a:ext cx="2907360" cy="675720"/>
            <a:chOff x="223364" y="5580262"/>
            <a:chExt cx="2907360" cy="675720"/>
          </a:xfrm>
        </p:grpSpPr>
        <mc:AlternateContent xmlns:mc="http://schemas.openxmlformats.org/markup-compatibility/2006">
          <mc:Choice xmlns:p14="http://schemas.microsoft.com/office/powerpoint/2010/main" Requires="p14">
            <p:contentPart p14:bwMode="auto" r:id="rId13">
              <p14:nvContentPartPr>
                <p14:cNvPr id="69" name="Freihand 68">
                  <a:extLst>
                    <a:ext uri="{FF2B5EF4-FFF2-40B4-BE49-F238E27FC236}">
                      <a16:creationId xmlns:a16="http://schemas.microsoft.com/office/drawing/2014/main" id="{E7A80787-4037-44A6-A188-E24712FEBE7A}"/>
                    </a:ext>
                  </a:extLst>
                </p14:cNvPr>
                <p14:cNvContentPartPr/>
                <p14:nvPr/>
              </p14:nvContentPartPr>
              <p14:xfrm>
                <a:off x="439004" y="5639662"/>
                <a:ext cx="2691720" cy="616320"/>
              </p14:xfrm>
            </p:contentPart>
          </mc:Choice>
          <mc:Fallback>
            <p:pic>
              <p:nvPicPr>
                <p:cNvPr id="69" name="Freihand 68">
                  <a:extLst>
                    <a:ext uri="{FF2B5EF4-FFF2-40B4-BE49-F238E27FC236}">
                      <a16:creationId xmlns:a16="http://schemas.microsoft.com/office/drawing/2014/main" id="{E7A80787-4037-44A6-A188-E24712FEBE7A}"/>
                    </a:ext>
                  </a:extLst>
                </p:cNvPr>
                <p:cNvPicPr/>
                <p:nvPr/>
              </p:nvPicPr>
              <p:blipFill>
                <a:blip r:embed="rId14"/>
                <a:stretch>
                  <a:fillRect/>
                </a:stretch>
              </p:blipFill>
              <p:spPr>
                <a:xfrm>
                  <a:off x="430004" y="5630662"/>
                  <a:ext cx="270936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0" name="Freihand 69">
                  <a:extLst>
                    <a:ext uri="{FF2B5EF4-FFF2-40B4-BE49-F238E27FC236}">
                      <a16:creationId xmlns:a16="http://schemas.microsoft.com/office/drawing/2014/main" id="{4E26443A-91F1-4DCA-A746-4AC9DF4C4E9A}"/>
                    </a:ext>
                  </a:extLst>
                </p14:cNvPr>
                <p14:cNvContentPartPr/>
                <p14:nvPr/>
              </p14:nvContentPartPr>
              <p14:xfrm>
                <a:off x="223364" y="5580262"/>
                <a:ext cx="1094040" cy="648000"/>
              </p14:xfrm>
            </p:contentPart>
          </mc:Choice>
          <mc:Fallback>
            <p:pic>
              <p:nvPicPr>
                <p:cNvPr id="70" name="Freihand 69">
                  <a:extLst>
                    <a:ext uri="{FF2B5EF4-FFF2-40B4-BE49-F238E27FC236}">
                      <a16:creationId xmlns:a16="http://schemas.microsoft.com/office/drawing/2014/main" id="{4E26443A-91F1-4DCA-A746-4AC9DF4C4E9A}"/>
                    </a:ext>
                  </a:extLst>
                </p:cNvPr>
                <p:cNvPicPr/>
                <p:nvPr/>
              </p:nvPicPr>
              <p:blipFill>
                <a:blip r:embed="rId16"/>
                <a:stretch>
                  <a:fillRect/>
                </a:stretch>
              </p:blipFill>
              <p:spPr>
                <a:xfrm>
                  <a:off x="214724" y="5571262"/>
                  <a:ext cx="1111680" cy="66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72" name="Freihand 71">
                <a:extLst>
                  <a:ext uri="{FF2B5EF4-FFF2-40B4-BE49-F238E27FC236}">
                    <a16:creationId xmlns:a16="http://schemas.microsoft.com/office/drawing/2014/main" id="{4E4BEC30-BE6C-461D-B4A0-5C3BB482E1C8}"/>
                  </a:ext>
                </a:extLst>
              </p14:cNvPr>
              <p14:cNvContentPartPr/>
              <p14:nvPr/>
            </p14:nvContentPartPr>
            <p14:xfrm>
              <a:off x="88364" y="4358062"/>
              <a:ext cx="2964600" cy="787320"/>
            </p14:xfrm>
          </p:contentPart>
        </mc:Choice>
        <mc:Fallback>
          <p:pic>
            <p:nvPicPr>
              <p:cNvPr id="72" name="Freihand 71">
                <a:extLst>
                  <a:ext uri="{FF2B5EF4-FFF2-40B4-BE49-F238E27FC236}">
                    <a16:creationId xmlns:a16="http://schemas.microsoft.com/office/drawing/2014/main" id="{4E4BEC30-BE6C-461D-B4A0-5C3BB482E1C8}"/>
                  </a:ext>
                </a:extLst>
              </p:cNvPr>
              <p:cNvPicPr/>
              <p:nvPr/>
            </p:nvPicPr>
            <p:blipFill>
              <a:blip r:embed="rId18"/>
              <a:stretch>
                <a:fillRect/>
              </a:stretch>
            </p:blipFill>
            <p:spPr>
              <a:xfrm>
                <a:off x="79724" y="4349422"/>
                <a:ext cx="298224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7" name="Freihand 76">
                <a:extLst>
                  <a:ext uri="{FF2B5EF4-FFF2-40B4-BE49-F238E27FC236}">
                    <a16:creationId xmlns:a16="http://schemas.microsoft.com/office/drawing/2014/main" id="{7CF5BB12-A335-426A-AB67-E33A5759B4FD}"/>
                  </a:ext>
                </a:extLst>
              </p14:cNvPr>
              <p14:cNvContentPartPr/>
              <p14:nvPr/>
            </p14:nvContentPartPr>
            <p14:xfrm>
              <a:off x="9359804" y="175582"/>
              <a:ext cx="1968840" cy="1890360"/>
            </p14:xfrm>
          </p:contentPart>
        </mc:Choice>
        <mc:Fallback>
          <p:pic>
            <p:nvPicPr>
              <p:cNvPr id="77" name="Freihand 76">
                <a:extLst>
                  <a:ext uri="{FF2B5EF4-FFF2-40B4-BE49-F238E27FC236}">
                    <a16:creationId xmlns:a16="http://schemas.microsoft.com/office/drawing/2014/main" id="{7CF5BB12-A335-426A-AB67-E33A5759B4FD}"/>
                  </a:ext>
                </a:extLst>
              </p:cNvPr>
              <p:cNvPicPr/>
              <p:nvPr/>
            </p:nvPicPr>
            <p:blipFill>
              <a:blip r:embed="rId20"/>
              <a:stretch>
                <a:fillRect/>
              </a:stretch>
            </p:blipFill>
            <p:spPr>
              <a:xfrm>
                <a:off x="9351164" y="166942"/>
                <a:ext cx="1986480" cy="1908000"/>
              </a:xfrm>
              <a:prstGeom prst="rect">
                <a:avLst/>
              </a:prstGeom>
            </p:spPr>
          </p:pic>
        </mc:Fallback>
      </mc:AlternateContent>
      <p:grpSp>
        <p:nvGrpSpPr>
          <p:cNvPr id="80" name="Gruppieren 79">
            <a:extLst>
              <a:ext uri="{FF2B5EF4-FFF2-40B4-BE49-F238E27FC236}">
                <a16:creationId xmlns:a16="http://schemas.microsoft.com/office/drawing/2014/main" id="{712F6799-57AF-43BB-825E-D76189B5F21D}"/>
              </a:ext>
            </a:extLst>
          </p:cNvPr>
          <p:cNvGrpSpPr/>
          <p:nvPr/>
        </p:nvGrpSpPr>
        <p:grpSpPr>
          <a:xfrm>
            <a:off x="8754284" y="50662"/>
            <a:ext cx="3113640" cy="2903400"/>
            <a:chOff x="8754284" y="50662"/>
            <a:chExt cx="3113640" cy="2903400"/>
          </a:xfrm>
        </p:grpSpPr>
        <mc:AlternateContent xmlns:mc="http://schemas.openxmlformats.org/markup-compatibility/2006">
          <mc:Choice xmlns:p14="http://schemas.microsoft.com/office/powerpoint/2010/main" Requires="p14">
            <p:contentPart p14:bwMode="auto" r:id="rId21">
              <p14:nvContentPartPr>
                <p14:cNvPr id="5" name="Freihand 4">
                  <a:extLst>
                    <a:ext uri="{FF2B5EF4-FFF2-40B4-BE49-F238E27FC236}">
                      <a16:creationId xmlns:a16="http://schemas.microsoft.com/office/drawing/2014/main" id="{3642F163-E6B8-4AFE-893D-942EA999D3A3}"/>
                    </a:ext>
                  </a:extLst>
                </p14:cNvPr>
                <p14:cNvContentPartPr/>
                <p14:nvPr/>
              </p14:nvContentPartPr>
              <p14:xfrm>
                <a:off x="9418844" y="475102"/>
                <a:ext cx="28080" cy="1609560"/>
              </p14:xfrm>
            </p:contentPart>
          </mc:Choice>
          <mc:Fallback>
            <p:pic>
              <p:nvPicPr>
                <p:cNvPr id="5" name="Freihand 4">
                  <a:extLst>
                    <a:ext uri="{FF2B5EF4-FFF2-40B4-BE49-F238E27FC236}">
                      <a16:creationId xmlns:a16="http://schemas.microsoft.com/office/drawing/2014/main" id="{3642F163-E6B8-4AFE-893D-942EA999D3A3}"/>
                    </a:ext>
                  </a:extLst>
                </p:cNvPr>
                <p:cNvPicPr/>
                <p:nvPr/>
              </p:nvPicPr>
              <p:blipFill>
                <a:blip r:embed="rId22"/>
                <a:stretch>
                  <a:fillRect/>
                </a:stretch>
              </p:blipFill>
              <p:spPr>
                <a:xfrm>
                  <a:off x="9409844" y="466462"/>
                  <a:ext cx="45720" cy="162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Freihand 6">
                  <a:extLst>
                    <a:ext uri="{FF2B5EF4-FFF2-40B4-BE49-F238E27FC236}">
                      <a16:creationId xmlns:a16="http://schemas.microsoft.com/office/drawing/2014/main" id="{A24F6AE0-31A7-400C-B886-497206F1C2E8}"/>
                    </a:ext>
                  </a:extLst>
                </p14:cNvPr>
                <p14:cNvContentPartPr/>
                <p14:nvPr/>
              </p14:nvContentPartPr>
              <p14:xfrm>
                <a:off x="9167924" y="1870462"/>
                <a:ext cx="2463840" cy="149400"/>
              </p14:xfrm>
            </p:contentPart>
          </mc:Choice>
          <mc:Fallback>
            <p:pic>
              <p:nvPicPr>
                <p:cNvPr id="7" name="Freihand 6">
                  <a:extLst>
                    <a:ext uri="{FF2B5EF4-FFF2-40B4-BE49-F238E27FC236}">
                      <a16:creationId xmlns:a16="http://schemas.microsoft.com/office/drawing/2014/main" id="{A24F6AE0-31A7-400C-B886-497206F1C2E8}"/>
                    </a:ext>
                  </a:extLst>
                </p:cNvPr>
                <p:cNvPicPr/>
                <p:nvPr/>
              </p:nvPicPr>
              <p:blipFill>
                <a:blip r:embed="rId24"/>
                <a:stretch>
                  <a:fillRect/>
                </a:stretch>
              </p:blipFill>
              <p:spPr>
                <a:xfrm>
                  <a:off x="9158924" y="1861822"/>
                  <a:ext cx="2481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 name="Freihand 7">
                  <a:extLst>
                    <a:ext uri="{FF2B5EF4-FFF2-40B4-BE49-F238E27FC236}">
                      <a16:creationId xmlns:a16="http://schemas.microsoft.com/office/drawing/2014/main" id="{4D412330-B80B-416B-BDE0-2531224597A6}"/>
                    </a:ext>
                  </a:extLst>
                </p14:cNvPr>
                <p14:cNvContentPartPr/>
                <p14:nvPr/>
              </p14:nvContentPartPr>
              <p14:xfrm>
                <a:off x="11590724" y="1754542"/>
                <a:ext cx="182160" cy="169560"/>
              </p14:xfrm>
            </p:contentPart>
          </mc:Choice>
          <mc:Fallback>
            <p:pic>
              <p:nvPicPr>
                <p:cNvPr id="8" name="Freihand 7">
                  <a:extLst>
                    <a:ext uri="{FF2B5EF4-FFF2-40B4-BE49-F238E27FC236}">
                      <a16:creationId xmlns:a16="http://schemas.microsoft.com/office/drawing/2014/main" id="{4D412330-B80B-416B-BDE0-2531224597A6}"/>
                    </a:ext>
                  </a:extLst>
                </p:cNvPr>
                <p:cNvPicPr/>
                <p:nvPr/>
              </p:nvPicPr>
              <p:blipFill>
                <a:blip r:embed="rId26"/>
                <a:stretch>
                  <a:fillRect/>
                </a:stretch>
              </p:blipFill>
              <p:spPr>
                <a:xfrm>
                  <a:off x="11582084" y="1745542"/>
                  <a:ext cx="199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0B120BC5-8D69-406D-B77F-3A4BD4B63421}"/>
                    </a:ext>
                  </a:extLst>
                </p14:cNvPr>
                <p14:cNvContentPartPr/>
                <p14:nvPr/>
              </p14:nvContentPartPr>
              <p14:xfrm>
                <a:off x="9202844" y="272782"/>
                <a:ext cx="437040" cy="261720"/>
              </p14:xfrm>
            </p:contentPart>
          </mc:Choice>
          <mc:Fallback>
            <p:pic>
              <p:nvPicPr>
                <p:cNvPr id="9" name="Freihand 8">
                  <a:extLst>
                    <a:ext uri="{FF2B5EF4-FFF2-40B4-BE49-F238E27FC236}">
                      <a16:creationId xmlns:a16="http://schemas.microsoft.com/office/drawing/2014/main" id="{0B120BC5-8D69-406D-B77F-3A4BD4B63421}"/>
                    </a:ext>
                  </a:extLst>
                </p:cNvPr>
                <p:cNvPicPr/>
                <p:nvPr/>
              </p:nvPicPr>
              <p:blipFill>
                <a:blip r:embed="rId28"/>
                <a:stretch>
                  <a:fillRect/>
                </a:stretch>
              </p:blipFill>
              <p:spPr>
                <a:xfrm>
                  <a:off x="9194204" y="263782"/>
                  <a:ext cx="4546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F729BCB2-9122-4857-B6F0-5D7CF6C2859C}"/>
                    </a:ext>
                  </a:extLst>
                </p14:cNvPr>
                <p14:cNvContentPartPr/>
                <p14:nvPr/>
              </p14:nvContentPartPr>
              <p14:xfrm>
                <a:off x="8939684" y="236062"/>
                <a:ext cx="117720" cy="297000"/>
              </p14:xfrm>
            </p:contentPart>
          </mc:Choice>
          <mc:Fallback>
            <p:pic>
              <p:nvPicPr>
                <p:cNvPr id="12" name="Freihand 11">
                  <a:extLst>
                    <a:ext uri="{FF2B5EF4-FFF2-40B4-BE49-F238E27FC236}">
                      <a16:creationId xmlns:a16="http://schemas.microsoft.com/office/drawing/2014/main" id="{F729BCB2-9122-4857-B6F0-5D7CF6C2859C}"/>
                    </a:ext>
                  </a:extLst>
                </p:cNvPr>
                <p:cNvPicPr/>
                <p:nvPr/>
              </p:nvPicPr>
              <p:blipFill>
                <a:blip r:embed="rId30"/>
                <a:stretch>
                  <a:fillRect/>
                </a:stretch>
              </p:blipFill>
              <p:spPr>
                <a:xfrm>
                  <a:off x="8931044" y="227422"/>
                  <a:ext cx="1353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3387539F-881D-4380-9760-BB7583DFD77A}"/>
                    </a:ext>
                  </a:extLst>
                </p14:cNvPr>
                <p14:cNvContentPartPr/>
                <p14:nvPr/>
              </p14:nvContentPartPr>
              <p14:xfrm>
                <a:off x="11498564" y="1958662"/>
                <a:ext cx="277920" cy="342000"/>
              </p14:xfrm>
            </p:contentPart>
          </mc:Choice>
          <mc:Fallback>
            <p:pic>
              <p:nvPicPr>
                <p:cNvPr id="13" name="Freihand 12">
                  <a:extLst>
                    <a:ext uri="{FF2B5EF4-FFF2-40B4-BE49-F238E27FC236}">
                      <a16:creationId xmlns:a16="http://schemas.microsoft.com/office/drawing/2014/main" id="{3387539F-881D-4380-9760-BB7583DFD77A}"/>
                    </a:ext>
                  </a:extLst>
                </p:cNvPr>
                <p:cNvPicPr/>
                <p:nvPr/>
              </p:nvPicPr>
              <p:blipFill>
                <a:blip r:embed="rId32"/>
                <a:stretch>
                  <a:fillRect/>
                </a:stretch>
              </p:blipFill>
              <p:spPr>
                <a:xfrm>
                  <a:off x="11489564" y="1949662"/>
                  <a:ext cx="2955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D569B51C-638B-4990-AEF9-8F6C5F610361}"/>
                    </a:ext>
                  </a:extLst>
                </p14:cNvPr>
                <p14:cNvContentPartPr/>
                <p14:nvPr/>
              </p14:nvContentPartPr>
              <p14:xfrm>
                <a:off x="11620964" y="2061262"/>
                <a:ext cx="186120" cy="127800"/>
              </p14:xfrm>
            </p:contentPart>
          </mc:Choice>
          <mc:Fallback>
            <p:pic>
              <p:nvPicPr>
                <p:cNvPr id="14" name="Freihand 13">
                  <a:extLst>
                    <a:ext uri="{FF2B5EF4-FFF2-40B4-BE49-F238E27FC236}">
                      <a16:creationId xmlns:a16="http://schemas.microsoft.com/office/drawing/2014/main" id="{D569B51C-638B-4990-AEF9-8F6C5F610361}"/>
                    </a:ext>
                  </a:extLst>
                </p:cNvPr>
                <p:cNvPicPr/>
                <p:nvPr/>
              </p:nvPicPr>
              <p:blipFill>
                <a:blip r:embed="rId34"/>
                <a:stretch>
                  <a:fillRect/>
                </a:stretch>
              </p:blipFill>
              <p:spPr>
                <a:xfrm>
                  <a:off x="11611964" y="2052622"/>
                  <a:ext cx="203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4C9691E0-E45C-4FC3-861C-0B8A27E86670}"/>
                    </a:ext>
                  </a:extLst>
                </p14:cNvPr>
                <p14:cNvContentPartPr/>
                <p14:nvPr/>
              </p14:nvContentPartPr>
              <p14:xfrm>
                <a:off x="9804404" y="641782"/>
                <a:ext cx="1626840" cy="934920"/>
              </p14:xfrm>
            </p:contentPart>
          </mc:Choice>
          <mc:Fallback>
            <p:pic>
              <p:nvPicPr>
                <p:cNvPr id="15" name="Freihand 14">
                  <a:extLst>
                    <a:ext uri="{FF2B5EF4-FFF2-40B4-BE49-F238E27FC236}">
                      <a16:creationId xmlns:a16="http://schemas.microsoft.com/office/drawing/2014/main" id="{4C9691E0-E45C-4FC3-861C-0B8A27E86670}"/>
                    </a:ext>
                  </a:extLst>
                </p:cNvPr>
                <p:cNvPicPr/>
                <p:nvPr/>
              </p:nvPicPr>
              <p:blipFill>
                <a:blip r:embed="rId36"/>
                <a:stretch>
                  <a:fillRect/>
                </a:stretch>
              </p:blipFill>
              <p:spPr>
                <a:xfrm>
                  <a:off x="9795764" y="633142"/>
                  <a:ext cx="1644480" cy="95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136B6A03-A70F-48DD-B118-93EDA1D1C1E7}"/>
                    </a:ext>
                  </a:extLst>
                </p14:cNvPr>
                <p14:cNvContentPartPr/>
                <p14:nvPr/>
              </p14:nvContentPartPr>
              <p14:xfrm>
                <a:off x="10065764" y="551782"/>
                <a:ext cx="1105920" cy="931680"/>
              </p14:xfrm>
            </p:contentPart>
          </mc:Choice>
          <mc:Fallback>
            <p:pic>
              <p:nvPicPr>
                <p:cNvPr id="17" name="Freihand 16">
                  <a:extLst>
                    <a:ext uri="{FF2B5EF4-FFF2-40B4-BE49-F238E27FC236}">
                      <a16:creationId xmlns:a16="http://schemas.microsoft.com/office/drawing/2014/main" id="{136B6A03-A70F-48DD-B118-93EDA1D1C1E7}"/>
                    </a:ext>
                  </a:extLst>
                </p:cNvPr>
                <p:cNvPicPr/>
                <p:nvPr/>
              </p:nvPicPr>
              <p:blipFill>
                <a:blip r:embed="rId38"/>
                <a:stretch>
                  <a:fillRect/>
                </a:stretch>
              </p:blipFill>
              <p:spPr>
                <a:xfrm>
                  <a:off x="10056764" y="542782"/>
                  <a:ext cx="112356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7140503A-87E8-4EEC-825E-4E7F20D6FB20}"/>
                    </a:ext>
                  </a:extLst>
                </p14:cNvPr>
                <p14:cNvContentPartPr/>
                <p14:nvPr/>
              </p14:nvContentPartPr>
              <p14:xfrm>
                <a:off x="11120204" y="409582"/>
                <a:ext cx="249480" cy="126000"/>
              </p14:xfrm>
            </p:contentPart>
          </mc:Choice>
          <mc:Fallback>
            <p:pic>
              <p:nvPicPr>
                <p:cNvPr id="19" name="Freihand 18">
                  <a:extLst>
                    <a:ext uri="{FF2B5EF4-FFF2-40B4-BE49-F238E27FC236}">
                      <a16:creationId xmlns:a16="http://schemas.microsoft.com/office/drawing/2014/main" id="{7140503A-87E8-4EEC-825E-4E7F20D6FB20}"/>
                    </a:ext>
                  </a:extLst>
                </p:cNvPr>
                <p:cNvPicPr/>
                <p:nvPr/>
              </p:nvPicPr>
              <p:blipFill>
                <a:blip r:embed="rId40"/>
                <a:stretch>
                  <a:fillRect/>
                </a:stretch>
              </p:blipFill>
              <p:spPr>
                <a:xfrm>
                  <a:off x="11111564" y="400582"/>
                  <a:ext cx="267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3132E921-1B7B-448F-95F3-6AD9FC83BBAA}"/>
                    </a:ext>
                  </a:extLst>
                </p14:cNvPr>
                <p14:cNvContentPartPr/>
                <p14:nvPr/>
              </p14:nvContentPartPr>
              <p14:xfrm>
                <a:off x="11447444" y="283222"/>
                <a:ext cx="159120" cy="231120"/>
              </p14:xfrm>
            </p:contentPart>
          </mc:Choice>
          <mc:Fallback>
            <p:pic>
              <p:nvPicPr>
                <p:cNvPr id="21" name="Freihand 20">
                  <a:extLst>
                    <a:ext uri="{FF2B5EF4-FFF2-40B4-BE49-F238E27FC236}">
                      <a16:creationId xmlns:a16="http://schemas.microsoft.com/office/drawing/2014/main" id="{3132E921-1B7B-448F-95F3-6AD9FC83BBAA}"/>
                    </a:ext>
                  </a:extLst>
                </p:cNvPr>
                <p:cNvPicPr/>
                <p:nvPr/>
              </p:nvPicPr>
              <p:blipFill>
                <a:blip r:embed="rId42"/>
                <a:stretch>
                  <a:fillRect/>
                </a:stretch>
              </p:blipFill>
              <p:spPr>
                <a:xfrm>
                  <a:off x="11438444" y="274582"/>
                  <a:ext cx="176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58E63F5E-5DC8-4238-8AD8-FCCE66F50043}"/>
                    </a:ext>
                  </a:extLst>
                </p14:cNvPr>
                <p14:cNvContentPartPr/>
                <p14:nvPr/>
              </p14:nvContentPartPr>
              <p14:xfrm>
                <a:off x="11590364" y="288982"/>
                <a:ext cx="72720" cy="236160"/>
              </p14:xfrm>
            </p:contentPart>
          </mc:Choice>
          <mc:Fallback>
            <p:pic>
              <p:nvPicPr>
                <p:cNvPr id="22" name="Freihand 21">
                  <a:extLst>
                    <a:ext uri="{FF2B5EF4-FFF2-40B4-BE49-F238E27FC236}">
                      <a16:creationId xmlns:a16="http://schemas.microsoft.com/office/drawing/2014/main" id="{58E63F5E-5DC8-4238-8AD8-FCCE66F50043}"/>
                    </a:ext>
                  </a:extLst>
                </p:cNvPr>
                <p:cNvPicPr/>
                <p:nvPr/>
              </p:nvPicPr>
              <p:blipFill>
                <a:blip r:embed="rId44"/>
                <a:stretch>
                  <a:fillRect/>
                </a:stretch>
              </p:blipFill>
              <p:spPr>
                <a:xfrm>
                  <a:off x="11581724" y="280342"/>
                  <a:ext cx="90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2E1F0474-8181-45A3-BDDA-A6044230D8CC}"/>
                    </a:ext>
                  </a:extLst>
                </p14:cNvPr>
                <p14:cNvContentPartPr/>
                <p14:nvPr/>
              </p14:nvContentPartPr>
              <p14:xfrm>
                <a:off x="11661644" y="1412902"/>
                <a:ext cx="11880" cy="174240"/>
              </p14:xfrm>
            </p:contentPart>
          </mc:Choice>
          <mc:Fallback>
            <p:pic>
              <p:nvPicPr>
                <p:cNvPr id="23" name="Freihand 22">
                  <a:extLst>
                    <a:ext uri="{FF2B5EF4-FFF2-40B4-BE49-F238E27FC236}">
                      <a16:creationId xmlns:a16="http://schemas.microsoft.com/office/drawing/2014/main" id="{2E1F0474-8181-45A3-BDDA-A6044230D8CC}"/>
                    </a:ext>
                  </a:extLst>
                </p:cNvPr>
                <p:cNvPicPr/>
                <p:nvPr/>
              </p:nvPicPr>
              <p:blipFill>
                <a:blip r:embed="rId46"/>
                <a:stretch>
                  <a:fillRect/>
                </a:stretch>
              </p:blipFill>
              <p:spPr>
                <a:xfrm>
                  <a:off x="11652644" y="1403902"/>
                  <a:ext cx="29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F99621A3-1193-49C9-BB88-D4D4DCEFB285}"/>
                    </a:ext>
                  </a:extLst>
                </p14:cNvPr>
                <p14:cNvContentPartPr/>
                <p14:nvPr/>
              </p14:nvContentPartPr>
              <p14:xfrm>
                <a:off x="11610164" y="1383742"/>
                <a:ext cx="203400" cy="251640"/>
              </p14:xfrm>
            </p:contentPart>
          </mc:Choice>
          <mc:Fallback>
            <p:pic>
              <p:nvPicPr>
                <p:cNvPr id="24" name="Freihand 23">
                  <a:extLst>
                    <a:ext uri="{FF2B5EF4-FFF2-40B4-BE49-F238E27FC236}">
                      <a16:creationId xmlns:a16="http://schemas.microsoft.com/office/drawing/2014/main" id="{F99621A3-1193-49C9-BB88-D4D4DCEFB285}"/>
                    </a:ext>
                  </a:extLst>
                </p:cNvPr>
                <p:cNvPicPr/>
                <p:nvPr/>
              </p:nvPicPr>
              <p:blipFill>
                <a:blip r:embed="rId48"/>
                <a:stretch>
                  <a:fillRect/>
                </a:stretch>
              </p:blipFill>
              <p:spPr>
                <a:xfrm>
                  <a:off x="11601164" y="1375102"/>
                  <a:ext cx="2210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ED547858-848A-4B18-9A97-B33DD2760945}"/>
                    </a:ext>
                  </a:extLst>
                </p14:cNvPr>
                <p14:cNvContentPartPr/>
                <p14:nvPr/>
              </p14:nvContentPartPr>
              <p14:xfrm>
                <a:off x="10603964" y="1112302"/>
                <a:ext cx="29160" cy="107640"/>
              </p14:xfrm>
            </p:contentPart>
          </mc:Choice>
          <mc:Fallback>
            <p:pic>
              <p:nvPicPr>
                <p:cNvPr id="26" name="Freihand 25">
                  <a:extLst>
                    <a:ext uri="{FF2B5EF4-FFF2-40B4-BE49-F238E27FC236}">
                      <a16:creationId xmlns:a16="http://schemas.microsoft.com/office/drawing/2014/main" id="{ED547858-848A-4B18-9A97-B33DD2760945}"/>
                    </a:ext>
                  </a:extLst>
                </p:cNvPr>
                <p:cNvPicPr/>
                <p:nvPr/>
              </p:nvPicPr>
              <p:blipFill>
                <a:blip r:embed="rId50"/>
                <a:stretch>
                  <a:fillRect/>
                </a:stretch>
              </p:blipFill>
              <p:spPr>
                <a:xfrm>
                  <a:off x="10594964" y="1103662"/>
                  <a:ext cx="46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0E8BFC70-2E42-4CCE-A737-DAE2415B0B5B}"/>
                    </a:ext>
                  </a:extLst>
                </p14:cNvPr>
                <p14:cNvContentPartPr/>
                <p14:nvPr/>
              </p14:nvContentPartPr>
              <p14:xfrm>
                <a:off x="10584884" y="1650502"/>
                <a:ext cx="43200" cy="254160"/>
              </p14:xfrm>
            </p:contentPart>
          </mc:Choice>
          <mc:Fallback>
            <p:pic>
              <p:nvPicPr>
                <p:cNvPr id="27" name="Freihand 26">
                  <a:extLst>
                    <a:ext uri="{FF2B5EF4-FFF2-40B4-BE49-F238E27FC236}">
                      <a16:creationId xmlns:a16="http://schemas.microsoft.com/office/drawing/2014/main" id="{0E8BFC70-2E42-4CCE-A737-DAE2415B0B5B}"/>
                    </a:ext>
                  </a:extLst>
                </p:cNvPr>
                <p:cNvPicPr/>
                <p:nvPr/>
              </p:nvPicPr>
              <p:blipFill>
                <a:blip r:embed="rId52"/>
                <a:stretch>
                  <a:fillRect/>
                </a:stretch>
              </p:blipFill>
              <p:spPr>
                <a:xfrm>
                  <a:off x="10575884" y="1641862"/>
                  <a:ext cx="60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5D0C43D0-7D09-4660-BAD4-069582D9115E}"/>
                    </a:ext>
                  </a:extLst>
                </p14:cNvPr>
                <p14:cNvContentPartPr/>
                <p14:nvPr/>
              </p14:nvContentPartPr>
              <p14:xfrm>
                <a:off x="9438284" y="1001062"/>
                <a:ext cx="181080" cy="43200"/>
              </p14:xfrm>
            </p:contentPart>
          </mc:Choice>
          <mc:Fallback>
            <p:pic>
              <p:nvPicPr>
                <p:cNvPr id="28" name="Freihand 27">
                  <a:extLst>
                    <a:ext uri="{FF2B5EF4-FFF2-40B4-BE49-F238E27FC236}">
                      <a16:creationId xmlns:a16="http://schemas.microsoft.com/office/drawing/2014/main" id="{5D0C43D0-7D09-4660-BAD4-069582D9115E}"/>
                    </a:ext>
                  </a:extLst>
                </p:cNvPr>
                <p:cNvPicPr/>
                <p:nvPr/>
              </p:nvPicPr>
              <p:blipFill>
                <a:blip r:embed="rId54"/>
                <a:stretch>
                  <a:fillRect/>
                </a:stretch>
              </p:blipFill>
              <p:spPr>
                <a:xfrm>
                  <a:off x="9429284" y="992062"/>
                  <a:ext cx="198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7CA09490-EB08-42CA-B87D-9D28F501782D}"/>
                    </a:ext>
                  </a:extLst>
                </p14:cNvPr>
                <p14:cNvContentPartPr/>
                <p14:nvPr/>
              </p14:nvContentPartPr>
              <p14:xfrm>
                <a:off x="10191404" y="944542"/>
                <a:ext cx="451440" cy="32400"/>
              </p14:xfrm>
            </p:contentPart>
          </mc:Choice>
          <mc:Fallback>
            <p:pic>
              <p:nvPicPr>
                <p:cNvPr id="29" name="Freihand 28">
                  <a:extLst>
                    <a:ext uri="{FF2B5EF4-FFF2-40B4-BE49-F238E27FC236}">
                      <a16:creationId xmlns:a16="http://schemas.microsoft.com/office/drawing/2014/main" id="{7CA09490-EB08-42CA-B87D-9D28F501782D}"/>
                    </a:ext>
                  </a:extLst>
                </p:cNvPr>
                <p:cNvPicPr/>
                <p:nvPr/>
              </p:nvPicPr>
              <p:blipFill>
                <a:blip r:embed="rId56"/>
                <a:stretch>
                  <a:fillRect/>
                </a:stretch>
              </p:blipFill>
              <p:spPr>
                <a:xfrm>
                  <a:off x="10182764" y="935902"/>
                  <a:ext cx="469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F9F4C838-F1C4-49AD-BBF8-3FF52F4F9B32}"/>
                    </a:ext>
                  </a:extLst>
                </p14:cNvPr>
                <p14:cNvContentPartPr/>
                <p14:nvPr/>
              </p14:nvContentPartPr>
              <p14:xfrm>
                <a:off x="9511364" y="683542"/>
                <a:ext cx="133560" cy="229680"/>
              </p14:xfrm>
            </p:contentPart>
          </mc:Choice>
          <mc:Fallback>
            <p:pic>
              <p:nvPicPr>
                <p:cNvPr id="31" name="Freihand 30">
                  <a:extLst>
                    <a:ext uri="{FF2B5EF4-FFF2-40B4-BE49-F238E27FC236}">
                      <a16:creationId xmlns:a16="http://schemas.microsoft.com/office/drawing/2014/main" id="{F9F4C838-F1C4-49AD-BBF8-3FF52F4F9B32}"/>
                    </a:ext>
                  </a:extLst>
                </p:cNvPr>
                <p:cNvPicPr/>
                <p:nvPr/>
              </p:nvPicPr>
              <p:blipFill>
                <a:blip r:embed="rId58"/>
                <a:stretch>
                  <a:fillRect/>
                </a:stretch>
              </p:blipFill>
              <p:spPr>
                <a:xfrm>
                  <a:off x="9502724" y="674542"/>
                  <a:ext cx="151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F8285F11-9055-4833-A9FB-06DBD75E9B12}"/>
                    </a:ext>
                  </a:extLst>
                </p14:cNvPr>
                <p14:cNvContentPartPr/>
                <p14:nvPr/>
              </p14:nvContentPartPr>
              <p14:xfrm>
                <a:off x="9653564" y="639982"/>
                <a:ext cx="497160" cy="270360"/>
              </p14:xfrm>
            </p:contentPart>
          </mc:Choice>
          <mc:Fallback>
            <p:pic>
              <p:nvPicPr>
                <p:cNvPr id="32" name="Freihand 31">
                  <a:extLst>
                    <a:ext uri="{FF2B5EF4-FFF2-40B4-BE49-F238E27FC236}">
                      <a16:creationId xmlns:a16="http://schemas.microsoft.com/office/drawing/2014/main" id="{F8285F11-9055-4833-A9FB-06DBD75E9B12}"/>
                    </a:ext>
                  </a:extLst>
                </p:cNvPr>
                <p:cNvPicPr/>
                <p:nvPr/>
              </p:nvPicPr>
              <p:blipFill>
                <a:blip r:embed="rId60"/>
                <a:stretch>
                  <a:fillRect/>
                </a:stretch>
              </p:blipFill>
              <p:spPr>
                <a:xfrm>
                  <a:off x="9644924" y="630982"/>
                  <a:ext cx="5148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0A2E3D35-C23D-426B-9F8D-65D8EC2868D6}"/>
                    </a:ext>
                  </a:extLst>
                </p14:cNvPr>
                <p14:cNvContentPartPr/>
                <p14:nvPr/>
              </p14:nvContentPartPr>
              <p14:xfrm>
                <a:off x="9486164" y="1153702"/>
                <a:ext cx="293040" cy="225720"/>
              </p14:xfrm>
            </p:contentPart>
          </mc:Choice>
          <mc:Fallback>
            <p:pic>
              <p:nvPicPr>
                <p:cNvPr id="33" name="Freihand 32">
                  <a:extLst>
                    <a:ext uri="{FF2B5EF4-FFF2-40B4-BE49-F238E27FC236}">
                      <a16:creationId xmlns:a16="http://schemas.microsoft.com/office/drawing/2014/main" id="{0A2E3D35-C23D-426B-9F8D-65D8EC2868D6}"/>
                    </a:ext>
                  </a:extLst>
                </p:cNvPr>
                <p:cNvPicPr/>
                <p:nvPr/>
              </p:nvPicPr>
              <p:blipFill>
                <a:blip r:embed="rId62"/>
                <a:stretch>
                  <a:fillRect/>
                </a:stretch>
              </p:blipFill>
              <p:spPr>
                <a:xfrm>
                  <a:off x="9477164" y="1144702"/>
                  <a:ext cx="310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9BA24BD0-027F-4F46-AC8D-2FC610846F39}"/>
                    </a:ext>
                  </a:extLst>
                </p14:cNvPr>
                <p14:cNvContentPartPr/>
                <p14:nvPr/>
              </p14:nvContentPartPr>
              <p14:xfrm>
                <a:off x="9850124" y="1074142"/>
                <a:ext cx="403920" cy="149400"/>
              </p14:xfrm>
            </p:contentPart>
          </mc:Choice>
          <mc:Fallback>
            <p:pic>
              <p:nvPicPr>
                <p:cNvPr id="34" name="Freihand 33">
                  <a:extLst>
                    <a:ext uri="{FF2B5EF4-FFF2-40B4-BE49-F238E27FC236}">
                      <a16:creationId xmlns:a16="http://schemas.microsoft.com/office/drawing/2014/main" id="{9BA24BD0-027F-4F46-AC8D-2FC610846F39}"/>
                    </a:ext>
                  </a:extLst>
                </p:cNvPr>
                <p:cNvPicPr/>
                <p:nvPr/>
              </p:nvPicPr>
              <p:blipFill>
                <a:blip r:embed="rId64"/>
                <a:stretch>
                  <a:fillRect/>
                </a:stretch>
              </p:blipFill>
              <p:spPr>
                <a:xfrm>
                  <a:off x="9841484" y="1065142"/>
                  <a:ext cx="421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D96DE401-D43B-406A-A54A-1EFD8253BAE2}"/>
                    </a:ext>
                  </a:extLst>
                </p14:cNvPr>
                <p14:cNvContentPartPr/>
                <p14:nvPr/>
              </p14:nvContentPartPr>
              <p14:xfrm>
                <a:off x="9926804" y="550702"/>
                <a:ext cx="246600" cy="194760"/>
              </p14:xfrm>
            </p:contentPart>
          </mc:Choice>
          <mc:Fallback>
            <p:pic>
              <p:nvPicPr>
                <p:cNvPr id="36" name="Freihand 35">
                  <a:extLst>
                    <a:ext uri="{FF2B5EF4-FFF2-40B4-BE49-F238E27FC236}">
                      <a16:creationId xmlns:a16="http://schemas.microsoft.com/office/drawing/2014/main" id="{D96DE401-D43B-406A-A54A-1EFD8253BAE2}"/>
                    </a:ext>
                  </a:extLst>
                </p:cNvPr>
                <p:cNvPicPr/>
                <p:nvPr/>
              </p:nvPicPr>
              <p:blipFill>
                <a:blip r:embed="rId66"/>
                <a:stretch>
                  <a:fillRect/>
                </a:stretch>
              </p:blipFill>
              <p:spPr>
                <a:xfrm>
                  <a:off x="9918164" y="541702"/>
                  <a:ext cx="264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5064C833-1E42-477C-9AD4-22B709058895}"/>
                    </a:ext>
                  </a:extLst>
                </p14:cNvPr>
                <p14:cNvContentPartPr/>
                <p14:nvPr/>
              </p14:nvContentPartPr>
              <p14:xfrm>
                <a:off x="10274204" y="295102"/>
                <a:ext cx="125280" cy="229320"/>
              </p14:xfrm>
            </p:contentPart>
          </mc:Choice>
          <mc:Fallback>
            <p:pic>
              <p:nvPicPr>
                <p:cNvPr id="37" name="Freihand 36">
                  <a:extLst>
                    <a:ext uri="{FF2B5EF4-FFF2-40B4-BE49-F238E27FC236}">
                      <a16:creationId xmlns:a16="http://schemas.microsoft.com/office/drawing/2014/main" id="{5064C833-1E42-477C-9AD4-22B709058895}"/>
                    </a:ext>
                  </a:extLst>
                </p:cNvPr>
                <p:cNvPicPr/>
                <p:nvPr/>
              </p:nvPicPr>
              <p:blipFill>
                <a:blip r:embed="rId68"/>
                <a:stretch>
                  <a:fillRect/>
                </a:stretch>
              </p:blipFill>
              <p:spPr>
                <a:xfrm>
                  <a:off x="10265204" y="286462"/>
                  <a:ext cx="1429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A53C4649-F04F-4C13-BB68-29E27CAD91F0}"/>
                    </a:ext>
                  </a:extLst>
                </p14:cNvPr>
                <p14:cNvContentPartPr/>
                <p14:nvPr/>
              </p14:nvContentPartPr>
              <p14:xfrm>
                <a:off x="10333604" y="307702"/>
                <a:ext cx="201240" cy="228240"/>
              </p14:xfrm>
            </p:contentPart>
          </mc:Choice>
          <mc:Fallback>
            <p:pic>
              <p:nvPicPr>
                <p:cNvPr id="38" name="Freihand 37">
                  <a:extLst>
                    <a:ext uri="{FF2B5EF4-FFF2-40B4-BE49-F238E27FC236}">
                      <a16:creationId xmlns:a16="http://schemas.microsoft.com/office/drawing/2014/main" id="{A53C4649-F04F-4C13-BB68-29E27CAD91F0}"/>
                    </a:ext>
                  </a:extLst>
                </p:cNvPr>
                <p:cNvPicPr/>
                <p:nvPr/>
              </p:nvPicPr>
              <p:blipFill>
                <a:blip r:embed="rId70"/>
                <a:stretch>
                  <a:fillRect/>
                </a:stretch>
              </p:blipFill>
              <p:spPr>
                <a:xfrm>
                  <a:off x="10324604" y="298702"/>
                  <a:ext cx="2188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8EE163DB-BFB3-4739-BB0A-C27A2598A6C6}"/>
                    </a:ext>
                  </a:extLst>
                </p14:cNvPr>
                <p14:cNvContentPartPr/>
                <p14:nvPr/>
              </p14:nvContentPartPr>
              <p14:xfrm>
                <a:off x="10447364" y="260182"/>
                <a:ext cx="212400" cy="243000"/>
              </p14:xfrm>
            </p:contentPart>
          </mc:Choice>
          <mc:Fallback>
            <p:pic>
              <p:nvPicPr>
                <p:cNvPr id="39" name="Freihand 38">
                  <a:extLst>
                    <a:ext uri="{FF2B5EF4-FFF2-40B4-BE49-F238E27FC236}">
                      <a16:creationId xmlns:a16="http://schemas.microsoft.com/office/drawing/2014/main" id="{8EE163DB-BFB3-4739-BB0A-C27A2598A6C6}"/>
                    </a:ext>
                  </a:extLst>
                </p:cNvPr>
                <p:cNvPicPr/>
                <p:nvPr/>
              </p:nvPicPr>
              <p:blipFill>
                <a:blip r:embed="rId72"/>
                <a:stretch>
                  <a:fillRect/>
                </a:stretch>
              </p:blipFill>
              <p:spPr>
                <a:xfrm>
                  <a:off x="10438724" y="251182"/>
                  <a:ext cx="230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67FA8A67-C05F-40A2-A602-FC60BF09F0AC}"/>
                    </a:ext>
                  </a:extLst>
                </p14:cNvPr>
                <p14:cNvContentPartPr/>
                <p14:nvPr/>
              </p14:nvContentPartPr>
              <p14:xfrm>
                <a:off x="9955604" y="1309942"/>
                <a:ext cx="90000" cy="830880"/>
              </p14:xfrm>
            </p:contentPart>
          </mc:Choice>
          <mc:Fallback>
            <p:pic>
              <p:nvPicPr>
                <p:cNvPr id="40" name="Freihand 39">
                  <a:extLst>
                    <a:ext uri="{FF2B5EF4-FFF2-40B4-BE49-F238E27FC236}">
                      <a16:creationId xmlns:a16="http://schemas.microsoft.com/office/drawing/2014/main" id="{67FA8A67-C05F-40A2-A602-FC60BF09F0AC}"/>
                    </a:ext>
                  </a:extLst>
                </p:cNvPr>
                <p:cNvPicPr/>
                <p:nvPr/>
              </p:nvPicPr>
              <p:blipFill>
                <a:blip r:embed="rId74"/>
                <a:stretch>
                  <a:fillRect/>
                </a:stretch>
              </p:blipFill>
              <p:spPr>
                <a:xfrm>
                  <a:off x="9946964" y="1301302"/>
                  <a:ext cx="107640" cy="848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0CF140D3-E387-4BC7-B7BC-4A7AD9567DA6}"/>
                    </a:ext>
                  </a:extLst>
                </p14:cNvPr>
                <p14:cNvContentPartPr/>
                <p14:nvPr/>
              </p14:nvContentPartPr>
              <p14:xfrm>
                <a:off x="9825284" y="2288422"/>
                <a:ext cx="17280" cy="249120"/>
              </p14:xfrm>
            </p:contentPart>
          </mc:Choice>
          <mc:Fallback>
            <p:pic>
              <p:nvPicPr>
                <p:cNvPr id="41" name="Freihand 40">
                  <a:extLst>
                    <a:ext uri="{FF2B5EF4-FFF2-40B4-BE49-F238E27FC236}">
                      <a16:creationId xmlns:a16="http://schemas.microsoft.com/office/drawing/2014/main" id="{0CF140D3-E387-4BC7-B7BC-4A7AD9567DA6}"/>
                    </a:ext>
                  </a:extLst>
                </p:cNvPr>
                <p:cNvPicPr/>
                <p:nvPr/>
              </p:nvPicPr>
              <p:blipFill>
                <a:blip r:embed="rId76"/>
                <a:stretch>
                  <a:fillRect/>
                </a:stretch>
              </p:blipFill>
              <p:spPr>
                <a:xfrm>
                  <a:off x="9816284" y="2279422"/>
                  <a:ext cx="349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8783BCFF-68BF-45BC-87C3-4333F9351A3B}"/>
                    </a:ext>
                  </a:extLst>
                </p14:cNvPr>
                <p14:cNvContentPartPr/>
                <p14:nvPr/>
              </p14:nvContentPartPr>
              <p14:xfrm>
                <a:off x="9743564" y="2199502"/>
                <a:ext cx="207000" cy="171000"/>
              </p14:xfrm>
            </p:contentPart>
          </mc:Choice>
          <mc:Fallback>
            <p:pic>
              <p:nvPicPr>
                <p:cNvPr id="42" name="Freihand 41">
                  <a:extLst>
                    <a:ext uri="{FF2B5EF4-FFF2-40B4-BE49-F238E27FC236}">
                      <a16:creationId xmlns:a16="http://schemas.microsoft.com/office/drawing/2014/main" id="{8783BCFF-68BF-45BC-87C3-4333F9351A3B}"/>
                    </a:ext>
                  </a:extLst>
                </p:cNvPr>
                <p:cNvPicPr/>
                <p:nvPr/>
              </p:nvPicPr>
              <p:blipFill>
                <a:blip r:embed="rId78"/>
                <a:stretch>
                  <a:fillRect/>
                </a:stretch>
              </p:blipFill>
              <p:spPr>
                <a:xfrm>
                  <a:off x="9734924" y="2190502"/>
                  <a:ext cx="224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3CCB66C4-E900-4E15-A130-EA981BF37D11}"/>
                    </a:ext>
                  </a:extLst>
                </p14:cNvPr>
                <p14:cNvContentPartPr/>
                <p14:nvPr/>
              </p14:nvContentPartPr>
              <p14:xfrm>
                <a:off x="10004924" y="2176822"/>
                <a:ext cx="288360" cy="312480"/>
              </p14:xfrm>
            </p:contentPart>
          </mc:Choice>
          <mc:Fallback>
            <p:pic>
              <p:nvPicPr>
                <p:cNvPr id="43" name="Freihand 42">
                  <a:extLst>
                    <a:ext uri="{FF2B5EF4-FFF2-40B4-BE49-F238E27FC236}">
                      <a16:creationId xmlns:a16="http://schemas.microsoft.com/office/drawing/2014/main" id="{3CCB66C4-E900-4E15-A130-EA981BF37D11}"/>
                    </a:ext>
                  </a:extLst>
                </p:cNvPr>
                <p:cNvPicPr/>
                <p:nvPr/>
              </p:nvPicPr>
              <p:blipFill>
                <a:blip r:embed="rId80"/>
                <a:stretch>
                  <a:fillRect/>
                </a:stretch>
              </p:blipFill>
              <p:spPr>
                <a:xfrm>
                  <a:off x="9996284" y="2168182"/>
                  <a:ext cx="3060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9D9CC31D-892C-4111-BFFC-88488CC7958D}"/>
                    </a:ext>
                  </a:extLst>
                </p14:cNvPr>
                <p14:cNvContentPartPr/>
                <p14:nvPr/>
              </p14:nvContentPartPr>
              <p14:xfrm>
                <a:off x="9410924" y="955342"/>
                <a:ext cx="1395720" cy="1138320"/>
              </p14:xfrm>
            </p:contentPart>
          </mc:Choice>
          <mc:Fallback>
            <p:pic>
              <p:nvPicPr>
                <p:cNvPr id="45" name="Freihand 44">
                  <a:extLst>
                    <a:ext uri="{FF2B5EF4-FFF2-40B4-BE49-F238E27FC236}">
                      <a16:creationId xmlns:a16="http://schemas.microsoft.com/office/drawing/2014/main" id="{9D9CC31D-892C-4111-BFFC-88488CC7958D}"/>
                    </a:ext>
                  </a:extLst>
                </p:cNvPr>
                <p:cNvPicPr/>
                <p:nvPr/>
              </p:nvPicPr>
              <p:blipFill>
                <a:blip r:embed="rId82"/>
                <a:stretch>
                  <a:fillRect/>
                </a:stretch>
              </p:blipFill>
              <p:spPr>
                <a:xfrm>
                  <a:off x="9402284" y="946702"/>
                  <a:ext cx="1413360" cy="1155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3EC08867-6EF2-4627-967E-6CAD6BBB0E05}"/>
                    </a:ext>
                  </a:extLst>
                </p14:cNvPr>
                <p14:cNvContentPartPr/>
                <p14:nvPr/>
              </p14:nvContentPartPr>
              <p14:xfrm>
                <a:off x="9720164" y="2729062"/>
                <a:ext cx="353160" cy="209160"/>
              </p14:xfrm>
            </p:contentPart>
          </mc:Choice>
          <mc:Fallback>
            <p:pic>
              <p:nvPicPr>
                <p:cNvPr id="46" name="Freihand 45">
                  <a:extLst>
                    <a:ext uri="{FF2B5EF4-FFF2-40B4-BE49-F238E27FC236}">
                      <a16:creationId xmlns:a16="http://schemas.microsoft.com/office/drawing/2014/main" id="{3EC08867-6EF2-4627-967E-6CAD6BBB0E05}"/>
                    </a:ext>
                  </a:extLst>
                </p:cNvPr>
                <p:cNvPicPr/>
                <p:nvPr/>
              </p:nvPicPr>
              <p:blipFill>
                <a:blip r:embed="rId84"/>
                <a:stretch>
                  <a:fillRect/>
                </a:stretch>
              </p:blipFill>
              <p:spPr>
                <a:xfrm>
                  <a:off x="9711524" y="2720062"/>
                  <a:ext cx="3708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357ECEA7-EA31-49D0-8787-ED3F045AFA4A}"/>
                    </a:ext>
                  </a:extLst>
                </p14:cNvPr>
                <p14:cNvContentPartPr/>
                <p14:nvPr/>
              </p14:nvContentPartPr>
              <p14:xfrm>
                <a:off x="10103564" y="2806822"/>
                <a:ext cx="165240" cy="75960"/>
              </p14:xfrm>
            </p:contentPart>
          </mc:Choice>
          <mc:Fallback>
            <p:pic>
              <p:nvPicPr>
                <p:cNvPr id="47" name="Freihand 46">
                  <a:extLst>
                    <a:ext uri="{FF2B5EF4-FFF2-40B4-BE49-F238E27FC236}">
                      <a16:creationId xmlns:a16="http://schemas.microsoft.com/office/drawing/2014/main" id="{357ECEA7-EA31-49D0-8787-ED3F045AFA4A}"/>
                    </a:ext>
                  </a:extLst>
                </p:cNvPr>
                <p:cNvPicPr/>
                <p:nvPr/>
              </p:nvPicPr>
              <p:blipFill>
                <a:blip r:embed="rId86"/>
                <a:stretch>
                  <a:fillRect/>
                </a:stretch>
              </p:blipFill>
              <p:spPr>
                <a:xfrm>
                  <a:off x="10094924" y="2797822"/>
                  <a:ext cx="182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475DF188-89C6-435C-8449-20C610D8F5A0}"/>
                    </a:ext>
                  </a:extLst>
                </p14:cNvPr>
                <p14:cNvContentPartPr/>
                <p14:nvPr/>
              </p14:nvContentPartPr>
              <p14:xfrm>
                <a:off x="10297964" y="2800702"/>
                <a:ext cx="108360" cy="153360"/>
              </p14:xfrm>
            </p:contentPart>
          </mc:Choice>
          <mc:Fallback>
            <p:pic>
              <p:nvPicPr>
                <p:cNvPr id="48" name="Freihand 47">
                  <a:extLst>
                    <a:ext uri="{FF2B5EF4-FFF2-40B4-BE49-F238E27FC236}">
                      <a16:creationId xmlns:a16="http://schemas.microsoft.com/office/drawing/2014/main" id="{475DF188-89C6-435C-8449-20C610D8F5A0}"/>
                    </a:ext>
                  </a:extLst>
                </p:cNvPr>
                <p:cNvPicPr/>
                <p:nvPr/>
              </p:nvPicPr>
              <p:blipFill>
                <a:blip r:embed="rId88"/>
                <a:stretch>
                  <a:fillRect/>
                </a:stretch>
              </p:blipFill>
              <p:spPr>
                <a:xfrm>
                  <a:off x="10288964" y="2791702"/>
                  <a:ext cx="126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0626C411-8719-498C-A057-F9FB4C38E164}"/>
                    </a:ext>
                  </a:extLst>
                </p14:cNvPr>
                <p14:cNvContentPartPr/>
                <p14:nvPr/>
              </p14:nvContentPartPr>
              <p14:xfrm>
                <a:off x="10624124" y="2602702"/>
                <a:ext cx="158400" cy="243000"/>
              </p14:xfrm>
            </p:contentPart>
          </mc:Choice>
          <mc:Fallback>
            <p:pic>
              <p:nvPicPr>
                <p:cNvPr id="49" name="Freihand 48">
                  <a:extLst>
                    <a:ext uri="{FF2B5EF4-FFF2-40B4-BE49-F238E27FC236}">
                      <a16:creationId xmlns:a16="http://schemas.microsoft.com/office/drawing/2014/main" id="{0626C411-8719-498C-A057-F9FB4C38E164}"/>
                    </a:ext>
                  </a:extLst>
                </p:cNvPr>
                <p:cNvPicPr/>
                <p:nvPr/>
              </p:nvPicPr>
              <p:blipFill>
                <a:blip r:embed="rId90"/>
                <a:stretch>
                  <a:fillRect/>
                </a:stretch>
              </p:blipFill>
              <p:spPr>
                <a:xfrm>
                  <a:off x="10615484" y="2593702"/>
                  <a:ext cx="176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EAF779AE-33F1-47C2-9EA9-E5DCC88C5645}"/>
                    </a:ext>
                  </a:extLst>
                </p14:cNvPr>
                <p14:cNvContentPartPr/>
                <p14:nvPr/>
              </p14:nvContentPartPr>
              <p14:xfrm>
                <a:off x="10712684" y="2651662"/>
                <a:ext cx="197640" cy="195840"/>
              </p14:xfrm>
            </p:contentPart>
          </mc:Choice>
          <mc:Fallback>
            <p:pic>
              <p:nvPicPr>
                <p:cNvPr id="50" name="Freihand 49">
                  <a:extLst>
                    <a:ext uri="{FF2B5EF4-FFF2-40B4-BE49-F238E27FC236}">
                      <a16:creationId xmlns:a16="http://schemas.microsoft.com/office/drawing/2014/main" id="{EAF779AE-33F1-47C2-9EA9-E5DCC88C5645}"/>
                    </a:ext>
                  </a:extLst>
                </p:cNvPr>
                <p:cNvPicPr/>
                <p:nvPr/>
              </p:nvPicPr>
              <p:blipFill>
                <a:blip r:embed="rId92"/>
                <a:stretch>
                  <a:fillRect/>
                </a:stretch>
              </p:blipFill>
              <p:spPr>
                <a:xfrm>
                  <a:off x="10703684" y="2642662"/>
                  <a:ext cx="215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F12EFF0A-42A7-41AE-8986-F580C3777809}"/>
                    </a:ext>
                  </a:extLst>
                </p14:cNvPr>
                <p14:cNvContentPartPr/>
                <p14:nvPr/>
              </p14:nvContentPartPr>
              <p14:xfrm>
                <a:off x="10831484" y="2589382"/>
                <a:ext cx="187200" cy="222120"/>
              </p14:xfrm>
            </p:contentPart>
          </mc:Choice>
          <mc:Fallback>
            <p:pic>
              <p:nvPicPr>
                <p:cNvPr id="51" name="Freihand 50">
                  <a:extLst>
                    <a:ext uri="{FF2B5EF4-FFF2-40B4-BE49-F238E27FC236}">
                      <a16:creationId xmlns:a16="http://schemas.microsoft.com/office/drawing/2014/main" id="{F12EFF0A-42A7-41AE-8986-F580C3777809}"/>
                    </a:ext>
                  </a:extLst>
                </p:cNvPr>
                <p:cNvPicPr/>
                <p:nvPr/>
              </p:nvPicPr>
              <p:blipFill>
                <a:blip r:embed="rId94"/>
                <a:stretch>
                  <a:fillRect/>
                </a:stretch>
              </p:blipFill>
              <p:spPr>
                <a:xfrm>
                  <a:off x="10822484" y="2580382"/>
                  <a:ext cx="204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C39A08D0-B4C5-4B15-8E5B-A17E022C29A6}"/>
                    </a:ext>
                  </a:extLst>
                </p14:cNvPr>
                <p14:cNvContentPartPr/>
                <p14:nvPr/>
              </p14:nvContentPartPr>
              <p14:xfrm>
                <a:off x="11082044" y="2698462"/>
                <a:ext cx="174240" cy="99000"/>
              </p14:xfrm>
            </p:contentPart>
          </mc:Choice>
          <mc:Fallback>
            <p:pic>
              <p:nvPicPr>
                <p:cNvPr id="52" name="Freihand 51">
                  <a:extLst>
                    <a:ext uri="{FF2B5EF4-FFF2-40B4-BE49-F238E27FC236}">
                      <a16:creationId xmlns:a16="http://schemas.microsoft.com/office/drawing/2014/main" id="{C39A08D0-B4C5-4B15-8E5B-A17E022C29A6}"/>
                    </a:ext>
                  </a:extLst>
                </p:cNvPr>
                <p:cNvPicPr/>
                <p:nvPr/>
              </p:nvPicPr>
              <p:blipFill>
                <a:blip r:embed="rId96"/>
                <a:stretch>
                  <a:fillRect/>
                </a:stretch>
              </p:blipFill>
              <p:spPr>
                <a:xfrm>
                  <a:off x="11073404" y="2689822"/>
                  <a:ext cx="191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FF89EDB8-47C1-45EE-8E65-38BDB1E9AE1C}"/>
                    </a:ext>
                  </a:extLst>
                </p14:cNvPr>
                <p14:cNvContentPartPr/>
                <p14:nvPr/>
              </p14:nvContentPartPr>
              <p14:xfrm>
                <a:off x="11344844" y="2595862"/>
                <a:ext cx="46440" cy="209160"/>
              </p14:xfrm>
            </p:contentPart>
          </mc:Choice>
          <mc:Fallback>
            <p:pic>
              <p:nvPicPr>
                <p:cNvPr id="53" name="Freihand 52">
                  <a:extLst>
                    <a:ext uri="{FF2B5EF4-FFF2-40B4-BE49-F238E27FC236}">
                      <a16:creationId xmlns:a16="http://schemas.microsoft.com/office/drawing/2014/main" id="{FF89EDB8-47C1-45EE-8E65-38BDB1E9AE1C}"/>
                    </a:ext>
                  </a:extLst>
                </p:cNvPr>
                <p:cNvPicPr/>
                <p:nvPr/>
              </p:nvPicPr>
              <p:blipFill>
                <a:blip r:embed="rId98"/>
                <a:stretch>
                  <a:fillRect/>
                </a:stretch>
              </p:blipFill>
              <p:spPr>
                <a:xfrm>
                  <a:off x="11335844" y="2586862"/>
                  <a:ext cx="64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77C3A7C3-37C4-4773-8624-AE382E4B207A}"/>
                    </a:ext>
                  </a:extLst>
                </p14:cNvPr>
                <p14:cNvContentPartPr/>
                <p14:nvPr/>
              </p14:nvContentPartPr>
              <p14:xfrm>
                <a:off x="11280404" y="2571742"/>
                <a:ext cx="182160" cy="105840"/>
              </p14:xfrm>
            </p:contentPart>
          </mc:Choice>
          <mc:Fallback>
            <p:pic>
              <p:nvPicPr>
                <p:cNvPr id="54" name="Freihand 53">
                  <a:extLst>
                    <a:ext uri="{FF2B5EF4-FFF2-40B4-BE49-F238E27FC236}">
                      <a16:creationId xmlns:a16="http://schemas.microsoft.com/office/drawing/2014/main" id="{77C3A7C3-37C4-4773-8624-AE382E4B207A}"/>
                    </a:ext>
                  </a:extLst>
                </p:cNvPr>
                <p:cNvPicPr/>
                <p:nvPr/>
              </p:nvPicPr>
              <p:blipFill>
                <a:blip r:embed="rId100"/>
                <a:stretch>
                  <a:fillRect/>
                </a:stretch>
              </p:blipFill>
              <p:spPr>
                <a:xfrm>
                  <a:off x="11271404" y="2563102"/>
                  <a:ext cx="199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EBAE47E5-8C64-4F35-9A89-A2DD45CFFB55}"/>
                    </a:ext>
                  </a:extLst>
                </p14:cNvPr>
                <p14:cNvContentPartPr/>
                <p14:nvPr/>
              </p14:nvContentPartPr>
              <p14:xfrm>
                <a:off x="11452484" y="2530342"/>
                <a:ext cx="208800" cy="266760"/>
              </p14:xfrm>
            </p:contentPart>
          </mc:Choice>
          <mc:Fallback>
            <p:pic>
              <p:nvPicPr>
                <p:cNvPr id="55" name="Freihand 54">
                  <a:extLst>
                    <a:ext uri="{FF2B5EF4-FFF2-40B4-BE49-F238E27FC236}">
                      <a16:creationId xmlns:a16="http://schemas.microsoft.com/office/drawing/2014/main" id="{EBAE47E5-8C64-4F35-9A89-A2DD45CFFB55}"/>
                    </a:ext>
                  </a:extLst>
                </p:cNvPr>
                <p:cNvPicPr/>
                <p:nvPr/>
              </p:nvPicPr>
              <p:blipFill>
                <a:blip r:embed="rId102"/>
                <a:stretch>
                  <a:fillRect/>
                </a:stretch>
              </p:blipFill>
              <p:spPr>
                <a:xfrm>
                  <a:off x="11443844" y="2521702"/>
                  <a:ext cx="2264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57D90FE9-7E06-4965-A993-465E926DB51C}"/>
                    </a:ext>
                  </a:extLst>
                </p14:cNvPr>
                <p14:cNvContentPartPr/>
                <p14:nvPr/>
              </p14:nvContentPartPr>
              <p14:xfrm>
                <a:off x="11525204" y="2652742"/>
                <a:ext cx="139680" cy="160200"/>
              </p14:xfrm>
            </p:contentPart>
          </mc:Choice>
          <mc:Fallback>
            <p:pic>
              <p:nvPicPr>
                <p:cNvPr id="56" name="Freihand 55">
                  <a:extLst>
                    <a:ext uri="{FF2B5EF4-FFF2-40B4-BE49-F238E27FC236}">
                      <a16:creationId xmlns:a16="http://schemas.microsoft.com/office/drawing/2014/main" id="{57D90FE9-7E06-4965-A993-465E926DB51C}"/>
                    </a:ext>
                  </a:extLst>
                </p:cNvPr>
                <p:cNvPicPr/>
                <p:nvPr/>
              </p:nvPicPr>
              <p:blipFill>
                <a:blip r:embed="rId104"/>
                <a:stretch>
                  <a:fillRect/>
                </a:stretch>
              </p:blipFill>
              <p:spPr>
                <a:xfrm>
                  <a:off x="11516564" y="2643742"/>
                  <a:ext cx="157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F3B6FA3A-5F05-405C-A1B2-E3A7E508940F}"/>
                    </a:ext>
                  </a:extLst>
                </p14:cNvPr>
                <p14:cNvContentPartPr/>
                <p14:nvPr/>
              </p14:nvContentPartPr>
              <p14:xfrm>
                <a:off x="11205524" y="295102"/>
                <a:ext cx="104040" cy="22680"/>
              </p14:xfrm>
            </p:contentPart>
          </mc:Choice>
          <mc:Fallback>
            <p:pic>
              <p:nvPicPr>
                <p:cNvPr id="60" name="Freihand 59">
                  <a:extLst>
                    <a:ext uri="{FF2B5EF4-FFF2-40B4-BE49-F238E27FC236}">
                      <a16:creationId xmlns:a16="http://schemas.microsoft.com/office/drawing/2014/main" id="{F3B6FA3A-5F05-405C-A1B2-E3A7E508940F}"/>
                    </a:ext>
                  </a:extLst>
                </p:cNvPr>
                <p:cNvPicPr/>
                <p:nvPr/>
              </p:nvPicPr>
              <p:blipFill>
                <a:blip r:embed="rId106"/>
                <a:stretch>
                  <a:fillRect/>
                </a:stretch>
              </p:blipFill>
              <p:spPr>
                <a:xfrm>
                  <a:off x="11196524" y="286462"/>
                  <a:ext cx="121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4C820E00-B504-4328-9C4F-97323BB849F1}"/>
                    </a:ext>
                  </a:extLst>
                </p14:cNvPr>
                <p14:cNvContentPartPr/>
                <p14:nvPr/>
              </p14:nvContentPartPr>
              <p14:xfrm>
                <a:off x="8936084" y="110062"/>
                <a:ext cx="2671200" cy="2315880"/>
              </p14:xfrm>
            </p:contentPart>
          </mc:Choice>
          <mc:Fallback>
            <p:pic>
              <p:nvPicPr>
                <p:cNvPr id="61" name="Freihand 60">
                  <a:extLst>
                    <a:ext uri="{FF2B5EF4-FFF2-40B4-BE49-F238E27FC236}">
                      <a16:creationId xmlns:a16="http://schemas.microsoft.com/office/drawing/2014/main" id="{4C820E00-B504-4328-9C4F-97323BB849F1}"/>
                    </a:ext>
                  </a:extLst>
                </p:cNvPr>
                <p:cNvPicPr/>
                <p:nvPr/>
              </p:nvPicPr>
              <p:blipFill>
                <a:blip r:embed="rId108"/>
                <a:stretch>
                  <a:fillRect/>
                </a:stretch>
              </p:blipFill>
              <p:spPr>
                <a:xfrm>
                  <a:off x="8927444" y="101422"/>
                  <a:ext cx="2688840" cy="2333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3F31A3BB-CEE5-45DF-813E-D3FCE2A13E9D}"/>
                    </a:ext>
                  </a:extLst>
                </p14:cNvPr>
                <p14:cNvContentPartPr/>
                <p14:nvPr/>
              </p14:nvContentPartPr>
              <p14:xfrm>
                <a:off x="10194284" y="266662"/>
                <a:ext cx="1673640" cy="1060920"/>
              </p14:xfrm>
            </p:contentPart>
          </mc:Choice>
          <mc:Fallback>
            <p:pic>
              <p:nvPicPr>
                <p:cNvPr id="62" name="Freihand 61">
                  <a:extLst>
                    <a:ext uri="{FF2B5EF4-FFF2-40B4-BE49-F238E27FC236}">
                      <a16:creationId xmlns:a16="http://schemas.microsoft.com/office/drawing/2014/main" id="{3F31A3BB-CEE5-45DF-813E-D3FCE2A13E9D}"/>
                    </a:ext>
                  </a:extLst>
                </p:cNvPr>
                <p:cNvPicPr/>
                <p:nvPr/>
              </p:nvPicPr>
              <p:blipFill>
                <a:blip r:embed="rId110"/>
                <a:stretch>
                  <a:fillRect/>
                </a:stretch>
              </p:blipFill>
              <p:spPr>
                <a:xfrm>
                  <a:off x="10185284" y="257662"/>
                  <a:ext cx="1691280" cy="1078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88A9B9CA-334F-487D-BBCF-F6378EF1F5E8}"/>
                    </a:ext>
                  </a:extLst>
                </p14:cNvPr>
                <p14:cNvContentPartPr/>
                <p14:nvPr/>
              </p14:nvContentPartPr>
              <p14:xfrm>
                <a:off x="9839684" y="665542"/>
                <a:ext cx="1712880" cy="943200"/>
              </p14:xfrm>
            </p:contentPart>
          </mc:Choice>
          <mc:Fallback>
            <p:pic>
              <p:nvPicPr>
                <p:cNvPr id="66" name="Freihand 65">
                  <a:extLst>
                    <a:ext uri="{FF2B5EF4-FFF2-40B4-BE49-F238E27FC236}">
                      <a16:creationId xmlns:a16="http://schemas.microsoft.com/office/drawing/2014/main" id="{88A9B9CA-334F-487D-BBCF-F6378EF1F5E8}"/>
                    </a:ext>
                  </a:extLst>
                </p:cNvPr>
                <p:cNvPicPr/>
                <p:nvPr/>
              </p:nvPicPr>
              <p:blipFill>
                <a:blip r:embed="rId112"/>
                <a:stretch>
                  <a:fillRect/>
                </a:stretch>
              </p:blipFill>
              <p:spPr>
                <a:xfrm>
                  <a:off x="9830684" y="656542"/>
                  <a:ext cx="1730520" cy="960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DE0EA679-858B-4106-B5E8-9DC308A1BDD8}"/>
                    </a:ext>
                  </a:extLst>
                </p14:cNvPr>
                <p14:cNvContentPartPr/>
                <p14:nvPr/>
              </p14:nvContentPartPr>
              <p14:xfrm>
                <a:off x="10182404" y="514342"/>
                <a:ext cx="1046520" cy="956160"/>
              </p14:xfrm>
            </p:contentPart>
          </mc:Choice>
          <mc:Fallback>
            <p:pic>
              <p:nvPicPr>
                <p:cNvPr id="67" name="Freihand 66">
                  <a:extLst>
                    <a:ext uri="{FF2B5EF4-FFF2-40B4-BE49-F238E27FC236}">
                      <a16:creationId xmlns:a16="http://schemas.microsoft.com/office/drawing/2014/main" id="{DE0EA679-858B-4106-B5E8-9DC308A1BDD8}"/>
                    </a:ext>
                  </a:extLst>
                </p:cNvPr>
                <p:cNvPicPr/>
                <p:nvPr/>
              </p:nvPicPr>
              <p:blipFill>
                <a:blip r:embed="rId114"/>
                <a:stretch>
                  <a:fillRect/>
                </a:stretch>
              </p:blipFill>
              <p:spPr>
                <a:xfrm>
                  <a:off x="10173404" y="505342"/>
                  <a:ext cx="1064160" cy="973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03F6F8AA-A592-452E-A082-3CA04D94A9E5}"/>
                    </a:ext>
                  </a:extLst>
                </p14:cNvPr>
                <p14:cNvContentPartPr/>
                <p14:nvPr/>
              </p14:nvContentPartPr>
              <p14:xfrm>
                <a:off x="10701164" y="397702"/>
                <a:ext cx="295560" cy="102600"/>
              </p14:xfrm>
            </p:contentPart>
          </mc:Choice>
          <mc:Fallback>
            <p:pic>
              <p:nvPicPr>
                <p:cNvPr id="73" name="Freihand 72">
                  <a:extLst>
                    <a:ext uri="{FF2B5EF4-FFF2-40B4-BE49-F238E27FC236}">
                      <a16:creationId xmlns:a16="http://schemas.microsoft.com/office/drawing/2014/main" id="{03F6F8AA-A592-452E-A082-3CA04D94A9E5}"/>
                    </a:ext>
                  </a:extLst>
                </p:cNvPr>
                <p:cNvPicPr/>
                <p:nvPr/>
              </p:nvPicPr>
              <p:blipFill>
                <a:blip r:embed="rId116"/>
                <a:stretch>
                  <a:fillRect/>
                </a:stretch>
              </p:blipFill>
              <p:spPr>
                <a:xfrm>
                  <a:off x="10692524" y="389062"/>
                  <a:ext cx="313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28D51824-CD83-43BF-B209-F40F706BBB86}"/>
                    </a:ext>
                  </a:extLst>
                </p14:cNvPr>
                <p14:cNvContentPartPr/>
                <p14:nvPr/>
              </p14:nvContentPartPr>
              <p14:xfrm>
                <a:off x="9122204" y="405622"/>
                <a:ext cx="925200" cy="1419840"/>
              </p14:xfrm>
            </p:contentPart>
          </mc:Choice>
          <mc:Fallback>
            <p:pic>
              <p:nvPicPr>
                <p:cNvPr id="74" name="Freihand 73">
                  <a:extLst>
                    <a:ext uri="{FF2B5EF4-FFF2-40B4-BE49-F238E27FC236}">
                      <a16:creationId xmlns:a16="http://schemas.microsoft.com/office/drawing/2014/main" id="{28D51824-CD83-43BF-B209-F40F706BBB86}"/>
                    </a:ext>
                  </a:extLst>
                </p:cNvPr>
                <p:cNvPicPr/>
                <p:nvPr/>
              </p:nvPicPr>
              <p:blipFill>
                <a:blip r:embed="rId118"/>
                <a:stretch>
                  <a:fillRect/>
                </a:stretch>
              </p:blipFill>
              <p:spPr>
                <a:xfrm>
                  <a:off x="9113564" y="396622"/>
                  <a:ext cx="942840" cy="1437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C131BDEB-E64B-4CAE-A241-42B869EA8251}"/>
                    </a:ext>
                  </a:extLst>
                </p14:cNvPr>
                <p14:cNvContentPartPr/>
                <p14:nvPr/>
              </p14:nvContentPartPr>
              <p14:xfrm>
                <a:off x="10984484" y="454582"/>
                <a:ext cx="373680" cy="1386360"/>
              </p14:xfrm>
            </p:contentPart>
          </mc:Choice>
          <mc:Fallback>
            <p:pic>
              <p:nvPicPr>
                <p:cNvPr id="75" name="Freihand 74">
                  <a:extLst>
                    <a:ext uri="{FF2B5EF4-FFF2-40B4-BE49-F238E27FC236}">
                      <a16:creationId xmlns:a16="http://schemas.microsoft.com/office/drawing/2014/main" id="{C131BDEB-E64B-4CAE-A241-42B869EA8251}"/>
                    </a:ext>
                  </a:extLst>
                </p:cNvPr>
                <p:cNvPicPr/>
                <p:nvPr/>
              </p:nvPicPr>
              <p:blipFill>
                <a:blip r:embed="rId120"/>
                <a:stretch>
                  <a:fillRect/>
                </a:stretch>
              </p:blipFill>
              <p:spPr>
                <a:xfrm>
                  <a:off x="10975844" y="445942"/>
                  <a:ext cx="391320" cy="1404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779968EC-EA36-4F09-81DB-F98B1FC7CBE0}"/>
                    </a:ext>
                  </a:extLst>
                </p14:cNvPr>
                <p14:cNvContentPartPr/>
                <p14:nvPr/>
              </p14:nvContentPartPr>
              <p14:xfrm>
                <a:off x="8754284" y="50662"/>
                <a:ext cx="3041640" cy="2628720"/>
              </p14:xfrm>
            </p:contentPart>
          </mc:Choice>
          <mc:Fallback>
            <p:pic>
              <p:nvPicPr>
                <p:cNvPr id="79" name="Freihand 78">
                  <a:extLst>
                    <a:ext uri="{FF2B5EF4-FFF2-40B4-BE49-F238E27FC236}">
                      <a16:creationId xmlns:a16="http://schemas.microsoft.com/office/drawing/2014/main" id="{779968EC-EA36-4F09-81DB-F98B1FC7CBE0}"/>
                    </a:ext>
                  </a:extLst>
                </p:cNvPr>
                <p:cNvPicPr/>
                <p:nvPr/>
              </p:nvPicPr>
              <p:blipFill>
                <a:blip r:embed="rId122"/>
                <a:stretch>
                  <a:fillRect/>
                </a:stretch>
              </p:blipFill>
              <p:spPr>
                <a:xfrm>
                  <a:off x="8745284" y="41662"/>
                  <a:ext cx="3059280" cy="2646360"/>
                </a:xfrm>
                <a:prstGeom prst="rect">
                  <a:avLst/>
                </a:prstGeom>
              </p:spPr>
            </p:pic>
          </mc:Fallback>
        </mc:AlternateContent>
      </p:grpSp>
    </p:spTree>
    <p:extLst>
      <p:ext uri="{BB962C8B-B14F-4D97-AF65-F5344CB8AC3E}">
        <p14:creationId xmlns:p14="http://schemas.microsoft.com/office/powerpoint/2010/main" val="27470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B05A10E0-97F5-4029-A836-874971CD93C2}"/>
              </a:ext>
            </a:extLst>
          </p:cNvPr>
          <p:cNvGrpSpPr/>
          <p:nvPr/>
        </p:nvGrpSpPr>
        <p:grpSpPr>
          <a:xfrm>
            <a:off x="575804" y="1465462"/>
            <a:ext cx="2994120" cy="557640"/>
            <a:chOff x="575804" y="1465462"/>
            <a:chExt cx="2994120" cy="5576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12DB152-8FF9-4E42-A801-ED04510F7008}"/>
                    </a:ext>
                  </a:extLst>
                </p14:cNvPr>
                <p14:cNvContentPartPr/>
                <p14:nvPr/>
              </p14:nvContentPartPr>
              <p14:xfrm>
                <a:off x="626564" y="1465462"/>
                <a:ext cx="64440" cy="21960"/>
              </p14:xfrm>
            </p:contentPart>
          </mc:Choice>
          <mc:Fallback>
            <p:pic>
              <p:nvPicPr>
                <p:cNvPr id="2" name="Freihand 1">
                  <a:extLst>
                    <a:ext uri="{FF2B5EF4-FFF2-40B4-BE49-F238E27FC236}">
                      <a16:creationId xmlns:a16="http://schemas.microsoft.com/office/drawing/2014/main" id="{712DB152-8FF9-4E42-A801-ED04510F7008}"/>
                    </a:ext>
                  </a:extLst>
                </p:cNvPr>
                <p:cNvPicPr/>
                <p:nvPr/>
              </p:nvPicPr>
              <p:blipFill>
                <a:blip r:embed="rId4"/>
                <a:stretch>
                  <a:fillRect/>
                </a:stretch>
              </p:blipFill>
              <p:spPr>
                <a:xfrm>
                  <a:off x="617924" y="1456462"/>
                  <a:ext cx="82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96009BA-9F81-486A-A9C4-F8A9073635D4}"/>
                    </a:ext>
                  </a:extLst>
                </p14:cNvPr>
                <p14:cNvContentPartPr/>
                <p14:nvPr/>
              </p14:nvContentPartPr>
              <p14:xfrm>
                <a:off x="743204" y="1476262"/>
                <a:ext cx="2826720" cy="83520"/>
              </p14:xfrm>
            </p:contentPart>
          </mc:Choice>
          <mc:Fallback>
            <p:pic>
              <p:nvPicPr>
                <p:cNvPr id="3" name="Freihand 2">
                  <a:extLst>
                    <a:ext uri="{FF2B5EF4-FFF2-40B4-BE49-F238E27FC236}">
                      <a16:creationId xmlns:a16="http://schemas.microsoft.com/office/drawing/2014/main" id="{B96009BA-9F81-486A-A9C4-F8A9073635D4}"/>
                    </a:ext>
                  </a:extLst>
                </p:cNvPr>
                <p:cNvPicPr/>
                <p:nvPr/>
              </p:nvPicPr>
              <p:blipFill>
                <a:blip r:embed="rId6"/>
                <a:stretch>
                  <a:fillRect/>
                </a:stretch>
              </p:blipFill>
              <p:spPr>
                <a:xfrm>
                  <a:off x="734564" y="1467262"/>
                  <a:ext cx="2844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BCE8148-D7A2-4886-BAAE-9FBC063BAABB}"/>
                    </a:ext>
                  </a:extLst>
                </p14:cNvPr>
                <p14:cNvContentPartPr/>
                <p14:nvPr/>
              </p14:nvContentPartPr>
              <p14:xfrm>
                <a:off x="575804" y="1849942"/>
                <a:ext cx="2082240" cy="98280"/>
              </p14:xfrm>
            </p:contentPart>
          </mc:Choice>
          <mc:Fallback>
            <p:pic>
              <p:nvPicPr>
                <p:cNvPr id="6" name="Freihand 5">
                  <a:extLst>
                    <a:ext uri="{FF2B5EF4-FFF2-40B4-BE49-F238E27FC236}">
                      <a16:creationId xmlns:a16="http://schemas.microsoft.com/office/drawing/2014/main" id="{2BCE8148-D7A2-4886-BAAE-9FBC063BAABB}"/>
                    </a:ext>
                  </a:extLst>
                </p:cNvPr>
                <p:cNvPicPr/>
                <p:nvPr/>
              </p:nvPicPr>
              <p:blipFill>
                <a:blip r:embed="rId8"/>
                <a:stretch>
                  <a:fillRect/>
                </a:stretch>
              </p:blipFill>
              <p:spPr>
                <a:xfrm>
                  <a:off x="566804" y="1841302"/>
                  <a:ext cx="2099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433F227-BAB3-41AF-A48E-487202703289}"/>
                    </a:ext>
                  </a:extLst>
                </p14:cNvPr>
                <p14:cNvContentPartPr/>
                <p14:nvPr/>
              </p14:nvContentPartPr>
              <p14:xfrm>
                <a:off x="706124" y="1514782"/>
                <a:ext cx="2077200" cy="508320"/>
              </p14:xfrm>
            </p:contentPart>
          </mc:Choice>
          <mc:Fallback>
            <p:pic>
              <p:nvPicPr>
                <p:cNvPr id="7" name="Freihand 6">
                  <a:extLst>
                    <a:ext uri="{FF2B5EF4-FFF2-40B4-BE49-F238E27FC236}">
                      <a16:creationId xmlns:a16="http://schemas.microsoft.com/office/drawing/2014/main" id="{5433F227-BAB3-41AF-A48E-487202703289}"/>
                    </a:ext>
                  </a:extLst>
                </p:cNvPr>
                <p:cNvPicPr/>
                <p:nvPr/>
              </p:nvPicPr>
              <p:blipFill>
                <a:blip r:embed="rId10"/>
                <a:stretch>
                  <a:fillRect/>
                </a:stretch>
              </p:blipFill>
              <p:spPr>
                <a:xfrm>
                  <a:off x="697484" y="1505782"/>
                  <a:ext cx="2094840" cy="52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1F0718A-8312-44EA-9A99-407AE99F4B56}"/>
                  </a:ext>
                </a:extLst>
              </p14:cNvPr>
              <p14:cNvContentPartPr/>
              <p14:nvPr/>
            </p14:nvContentPartPr>
            <p14:xfrm>
              <a:off x="268004" y="2665702"/>
              <a:ext cx="2310120" cy="57240"/>
            </p14:xfrm>
          </p:contentPart>
        </mc:Choice>
        <mc:Fallback>
          <p:pic>
            <p:nvPicPr>
              <p:cNvPr id="9" name="Freihand 8">
                <a:extLst>
                  <a:ext uri="{FF2B5EF4-FFF2-40B4-BE49-F238E27FC236}">
                    <a16:creationId xmlns:a16="http://schemas.microsoft.com/office/drawing/2014/main" id="{A1F0718A-8312-44EA-9A99-407AE99F4B56}"/>
                  </a:ext>
                </a:extLst>
              </p:cNvPr>
              <p:cNvPicPr/>
              <p:nvPr/>
            </p:nvPicPr>
            <p:blipFill>
              <a:blip r:embed="rId12"/>
              <a:stretch>
                <a:fillRect/>
              </a:stretch>
            </p:blipFill>
            <p:spPr>
              <a:xfrm>
                <a:off x="259004" y="2656702"/>
                <a:ext cx="2327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417A05E-E113-4B9D-908C-8908080C93F1}"/>
                  </a:ext>
                </a:extLst>
              </p14:cNvPr>
              <p14:cNvContentPartPr/>
              <p14:nvPr/>
            </p14:nvContentPartPr>
            <p14:xfrm>
              <a:off x="301124" y="3451582"/>
              <a:ext cx="932760" cy="70200"/>
            </p14:xfrm>
          </p:contentPart>
        </mc:Choice>
        <mc:Fallback>
          <p:pic>
            <p:nvPicPr>
              <p:cNvPr id="10" name="Freihand 9">
                <a:extLst>
                  <a:ext uri="{FF2B5EF4-FFF2-40B4-BE49-F238E27FC236}">
                    <a16:creationId xmlns:a16="http://schemas.microsoft.com/office/drawing/2014/main" id="{7417A05E-E113-4B9D-908C-8908080C93F1}"/>
                  </a:ext>
                </a:extLst>
              </p:cNvPr>
              <p:cNvPicPr/>
              <p:nvPr/>
            </p:nvPicPr>
            <p:blipFill>
              <a:blip r:embed="rId14"/>
              <a:stretch>
                <a:fillRect/>
              </a:stretch>
            </p:blipFill>
            <p:spPr>
              <a:xfrm>
                <a:off x="292484" y="3442582"/>
                <a:ext cx="950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628D390-D89D-4368-A946-8A59DEB005B8}"/>
                  </a:ext>
                </a:extLst>
              </p14:cNvPr>
              <p14:cNvContentPartPr/>
              <p14:nvPr/>
            </p14:nvContentPartPr>
            <p14:xfrm>
              <a:off x="293924" y="4139902"/>
              <a:ext cx="2343960" cy="74880"/>
            </p14:xfrm>
          </p:contentPart>
        </mc:Choice>
        <mc:Fallback>
          <p:pic>
            <p:nvPicPr>
              <p:cNvPr id="11" name="Freihand 10">
                <a:extLst>
                  <a:ext uri="{FF2B5EF4-FFF2-40B4-BE49-F238E27FC236}">
                    <a16:creationId xmlns:a16="http://schemas.microsoft.com/office/drawing/2014/main" id="{7628D390-D89D-4368-A946-8A59DEB005B8}"/>
                  </a:ext>
                </a:extLst>
              </p:cNvPr>
              <p:cNvPicPr/>
              <p:nvPr/>
            </p:nvPicPr>
            <p:blipFill>
              <a:blip r:embed="rId16"/>
              <a:stretch>
                <a:fillRect/>
              </a:stretch>
            </p:blipFill>
            <p:spPr>
              <a:xfrm>
                <a:off x="284924" y="4131262"/>
                <a:ext cx="2361600" cy="92520"/>
              </a:xfrm>
              <a:prstGeom prst="rect">
                <a:avLst/>
              </a:prstGeom>
            </p:spPr>
          </p:pic>
        </mc:Fallback>
      </mc:AlternateContent>
      <p:grpSp>
        <p:nvGrpSpPr>
          <p:cNvPr id="18" name="Gruppieren 17">
            <a:extLst>
              <a:ext uri="{FF2B5EF4-FFF2-40B4-BE49-F238E27FC236}">
                <a16:creationId xmlns:a16="http://schemas.microsoft.com/office/drawing/2014/main" id="{E8CE27CB-A339-4D89-9C2C-E70DB5885308}"/>
              </a:ext>
            </a:extLst>
          </p:cNvPr>
          <p:cNvGrpSpPr/>
          <p:nvPr/>
        </p:nvGrpSpPr>
        <p:grpSpPr>
          <a:xfrm>
            <a:off x="6232124" y="638542"/>
            <a:ext cx="1966680" cy="732240"/>
            <a:chOff x="6232124" y="638542"/>
            <a:chExt cx="1966680" cy="73224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81CB45E-86CE-47D7-88F9-42436A175B2A}"/>
                    </a:ext>
                  </a:extLst>
                </p14:cNvPr>
                <p14:cNvContentPartPr/>
                <p14:nvPr/>
              </p14:nvContentPartPr>
              <p14:xfrm>
                <a:off x="7092524" y="660502"/>
                <a:ext cx="533880" cy="33120"/>
              </p14:xfrm>
            </p:contentPart>
          </mc:Choice>
          <mc:Fallback>
            <p:pic>
              <p:nvPicPr>
                <p:cNvPr id="12" name="Freihand 11">
                  <a:extLst>
                    <a:ext uri="{FF2B5EF4-FFF2-40B4-BE49-F238E27FC236}">
                      <a16:creationId xmlns:a16="http://schemas.microsoft.com/office/drawing/2014/main" id="{A81CB45E-86CE-47D7-88F9-42436A175B2A}"/>
                    </a:ext>
                  </a:extLst>
                </p:cNvPr>
                <p:cNvPicPr/>
                <p:nvPr/>
              </p:nvPicPr>
              <p:blipFill>
                <a:blip r:embed="rId18"/>
                <a:stretch>
                  <a:fillRect/>
                </a:stretch>
              </p:blipFill>
              <p:spPr>
                <a:xfrm>
                  <a:off x="7083884" y="651502"/>
                  <a:ext cx="551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61C6FF7-781D-4554-990E-8CCAAB4E9B4E}"/>
                    </a:ext>
                  </a:extLst>
                </p14:cNvPr>
                <p14:cNvContentPartPr/>
                <p14:nvPr/>
              </p14:nvContentPartPr>
              <p14:xfrm>
                <a:off x="6286484" y="665542"/>
                <a:ext cx="1912320" cy="705240"/>
              </p14:xfrm>
            </p:contentPart>
          </mc:Choice>
          <mc:Fallback>
            <p:pic>
              <p:nvPicPr>
                <p:cNvPr id="13" name="Freihand 12">
                  <a:extLst>
                    <a:ext uri="{FF2B5EF4-FFF2-40B4-BE49-F238E27FC236}">
                      <a16:creationId xmlns:a16="http://schemas.microsoft.com/office/drawing/2014/main" id="{A61C6FF7-781D-4554-990E-8CCAAB4E9B4E}"/>
                    </a:ext>
                  </a:extLst>
                </p:cNvPr>
                <p:cNvPicPr/>
                <p:nvPr/>
              </p:nvPicPr>
              <p:blipFill>
                <a:blip r:embed="rId20"/>
                <a:stretch>
                  <a:fillRect/>
                </a:stretch>
              </p:blipFill>
              <p:spPr>
                <a:xfrm>
                  <a:off x="6277484" y="656902"/>
                  <a:ext cx="1929960" cy="72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AC5ECA9-F949-4040-9327-E1B553B2AA91}"/>
                    </a:ext>
                  </a:extLst>
                </p14:cNvPr>
                <p14:cNvContentPartPr/>
                <p14:nvPr/>
              </p14:nvContentPartPr>
              <p14:xfrm>
                <a:off x="6232124" y="638542"/>
                <a:ext cx="716400" cy="578880"/>
              </p14:xfrm>
            </p:contentPart>
          </mc:Choice>
          <mc:Fallback>
            <p:pic>
              <p:nvPicPr>
                <p:cNvPr id="15" name="Freihand 14">
                  <a:extLst>
                    <a:ext uri="{FF2B5EF4-FFF2-40B4-BE49-F238E27FC236}">
                      <a16:creationId xmlns:a16="http://schemas.microsoft.com/office/drawing/2014/main" id="{0AC5ECA9-F949-4040-9327-E1B553B2AA91}"/>
                    </a:ext>
                  </a:extLst>
                </p:cNvPr>
                <p:cNvPicPr/>
                <p:nvPr/>
              </p:nvPicPr>
              <p:blipFill>
                <a:blip r:embed="rId22"/>
                <a:stretch>
                  <a:fillRect/>
                </a:stretch>
              </p:blipFill>
              <p:spPr>
                <a:xfrm>
                  <a:off x="6223484" y="629542"/>
                  <a:ext cx="73404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1773184-65DB-4654-8DDB-DDB83F7E8FAE}"/>
                    </a:ext>
                  </a:extLst>
                </p14:cNvPr>
                <p14:cNvContentPartPr/>
                <p14:nvPr/>
              </p14:nvContentPartPr>
              <p14:xfrm>
                <a:off x="7220324" y="828262"/>
                <a:ext cx="836280" cy="538920"/>
              </p14:xfrm>
            </p:contentPart>
          </mc:Choice>
          <mc:Fallback>
            <p:pic>
              <p:nvPicPr>
                <p:cNvPr id="17" name="Freihand 16">
                  <a:extLst>
                    <a:ext uri="{FF2B5EF4-FFF2-40B4-BE49-F238E27FC236}">
                      <a16:creationId xmlns:a16="http://schemas.microsoft.com/office/drawing/2014/main" id="{51773184-65DB-4654-8DDB-DDB83F7E8FAE}"/>
                    </a:ext>
                  </a:extLst>
                </p:cNvPr>
                <p:cNvPicPr/>
                <p:nvPr/>
              </p:nvPicPr>
              <p:blipFill>
                <a:blip r:embed="rId24"/>
                <a:stretch>
                  <a:fillRect/>
                </a:stretch>
              </p:blipFill>
              <p:spPr>
                <a:xfrm>
                  <a:off x="7211684" y="819262"/>
                  <a:ext cx="853920" cy="55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64D6CBCE-8B68-4000-801B-D8514A7D41E9}"/>
                  </a:ext>
                </a:extLst>
              </p14:cNvPr>
              <p14:cNvContentPartPr/>
              <p14:nvPr/>
            </p14:nvContentPartPr>
            <p14:xfrm>
              <a:off x="6265604" y="2340982"/>
              <a:ext cx="1951200" cy="40320"/>
            </p14:xfrm>
          </p:contentPart>
        </mc:Choice>
        <mc:Fallback>
          <p:pic>
            <p:nvPicPr>
              <p:cNvPr id="19" name="Freihand 18">
                <a:extLst>
                  <a:ext uri="{FF2B5EF4-FFF2-40B4-BE49-F238E27FC236}">
                    <a16:creationId xmlns:a16="http://schemas.microsoft.com/office/drawing/2014/main" id="{64D6CBCE-8B68-4000-801B-D8514A7D41E9}"/>
                  </a:ext>
                </a:extLst>
              </p:cNvPr>
              <p:cNvPicPr/>
              <p:nvPr/>
            </p:nvPicPr>
            <p:blipFill>
              <a:blip r:embed="rId26"/>
              <a:stretch>
                <a:fillRect/>
              </a:stretch>
            </p:blipFill>
            <p:spPr>
              <a:xfrm>
                <a:off x="6256604" y="2332342"/>
                <a:ext cx="1968840" cy="57960"/>
              </a:xfrm>
              <a:prstGeom prst="rect">
                <a:avLst/>
              </a:prstGeom>
            </p:spPr>
          </p:pic>
        </mc:Fallback>
      </mc:AlternateContent>
      <p:grpSp>
        <p:nvGrpSpPr>
          <p:cNvPr id="22" name="Gruppieren 21">
            <a:extLst>
              <a:ext uri="{FF2B5EF4-FFF2-40B4-BE49-F238E27FC236}">
                <a16:creationId xmlns:a16="http://schemas.microsoft.com/office/drawing/2014/main" id="{1D749948-84EB-4AC8-A5DD-0B3F16E5D22A}"/>
              </a:ext>
            </a:extLst>
          </p:cNvPr>
          <p:cNvGrpSpPr/>
          <p:nvPr/>
        </p:nvGrpSpPr>
        <p:grpSpPr>
          <a:xfrm>
            <a:off x="6185684" y="1764262"/>
            <a:ext cx="2014920" cy="645480"/>
            <a:chOff x="6185684" y="1764262"/>
            <a:chExt cx="2014920" cy="645480"/>
          </a:xfrm>
        </p:grpSpPr>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3468D0F-C645-4FED-ACAC-FA481B4F804F}"/>
                    </a:ext>
                  </a:extLst>
                </p14:cNvPr>
                <p14:cNvContentPartPr/>
                <p14:nvPr/>
              </p14:nvContentPartPr>
              <p14:xfrm>
                <a:off x="6751964" y="1764262"/>
                <a:ext cx="253080" cy="10080"/>
              </p14:xfrm>
            </p:contentPart>
          </mc:Choice>
          <mc:Fallback>
            <p:pic>
              <p:nvPicPr>
                <p:cNvPr id="20" name="Freihand 19">
                  <a:extLst>
                    <a:ext uri="{FF2B5EF4-FFF2-40B4-BE49-F238E27FC236}">
                      <a16:creationId xmlns:a16="http://schemas.microsoft.com/office/drawing/2014/main" id="{B3468D0F-C645-4FED-ACAC-FA481B4F804F}"/>
                    </a:ext>
                  </a:extLst>
                </p:cNvPr>
                <p:cNvPicPr/>
                <p:nvPr/>
              </p:nvPicPr>
              <p:blipFill>
                <a:blip r:embed="rId28"/>
                <a:stretch>
                  <a:fillRect/>
                </a:stretch>
              </p:blipFill>
              <p:spPr>
                <a:xfrm>
                  <a:off x="6743324" y="1755262"/>
                  <a:ext cx="270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62835E8-2B91-435D-B04B-68709205CC52}"/>
                    </a:ext>
                  </a:extLst>
                </p14:cNvPr>
                <p14:cNvContentPartPr/>
                <p14:nvPr/>
              </p14:nvContentPartPr>
              <p14:xfrm>
                <a:off x="6185684" y="1843462"/>
                <a:ext cx="2014920" cy="566280"/>
              </p14:xfrm>
            </p:contentPart>
          </mc:Choice>
          <mc:Fallback>
            <p:pic>
              <p:nvPicPr>
                <p:cNvPr id="21" name="Freihand 20">
                  <a:extLst>
                    <a:ext uri="{FF2B5EF4-FFF2-40B4-BE49-F238E27FC236}">
                      <a16:creationId xmlns:a16="http://schemas.microsoft.com/office/drawing/2014/main" id="{562835E8-2B91-435D-B04B-68709205CC52}"/>
                    </a:ext>
                  </a:extLst>
                </p:cNvPr>
                <p:cNvPicPr/>
                <p:nvPr/>
              </p:nvPicPr>
              <p:blipFill>
                <a:blip r:embed="rId30"/>
                <a:stretch>
                  <a:fillRect/>
                </a:stretch>
              </p:blipFill>
              <p:spPr>
                <a:xfrm>
                  <a:off x="6176684" y="1834822"/>
                  <a:ext cx="2032560" cy="58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168FCE37-D0DE-40A8-A179-4428402BEA27}"/>
                  </a:ext>
                </a:extLst>
              </p14:cNvPr>
              <p14:cNvContentPartPr/>
              <p14:nvPr/>
            </p14:nvContentPartPr>
            <p14:xfrm>
              <a:off x="6642524" y="2994022"/>
              <a:ext cx="4552920" cy="78480"/>
            </p14:xfrm>
          </p:contentPart>
        </mc:Choice>
        <mc:Fallback>
          <p:pic>
            <p:nvPicPr>
              <p:cNvPr id="23" name="Freihand 22">
                <a:extLst>
                  <a:ext uri="{FF2B5EF4-FFF2-40B4-BE49-F238E27FC236}">
                    <a16:creationId xmlns:a16="http://schemas.microsoft.com/office/drawing/2014/main" id="{168FCE37-D0DE-40A8-A179-4428402BEA27}"/>
                  </a:ext>
                </a:extLst>
              </p:cNvPr>
              <p:cNvPicPr/>
              <p:nvPr/>
            </p:nvPicPr>
            <p:blipFill>
              <a:blip r:embed="rId32"/>
              <a:stretch>
                <a:fillRect/>
              </a:stretch>
            </p:blipFill>
            <p:spPr>
              <a:xfrm>
                <a:off x="6633884" y="2985382"/>
                <a:ext cx="4570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C5B81EF7-976F-4113-9841-C431A01F704D}"/>
                  </a:ext>
                </a:extLst>
              </p14:cNvPr>
              <p14:cNvContentPartPr/>
              <p14:nvPr/>
            </p14:nvContentPartPr>
            <p14:xfrm>
              <a:off x="6269564" y="4151782"/>
              <a:ext cx="1378800" cy="41760"/>
            </p14:xfrm>
          </p:contentPart>
        </mc:Choice>
        <mc:Fallback>
          <p:pic>
            <p:nvPicPr>
              <p:cNvPr id="24" name="Freihand 23">
                <a:extLst>
                  <a:ext uri="{FF2B5EF4-FFF2-40B4-BE49-F238E27FC236}">
                    <a16:creationId xmlns:a16="http://schemas.microsoft.com/office/drawing/2014/main" id="{C5B81EF7-976F-4113-9841-C431A01F704D}"/>
                  </a:ext>
                </a:extLst>
              </p:cNvPr>
              <p:cNvPicPr/>
              <p:nvPr/>
            </p:nvPicPr>
            <p:blipFill>
              <a:blip r:embed="rId34"/>
              <a:stretch>
                <a:fillRect/>
              </a:stretch>
            </p:blipFill>
            <p:spPr>
              <a:xfrm>
                <a:off x="6260924" y="4143142"/>
                <a:ext cx="1396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21329F96-9C48-4CC7-88CF-3E3F58C05D61}"/>
                  </a:ext>
                </a:extLst>
              </p14:cNvPr>
              <p14:cNvContentPartPr/>
              <p14:nvPr/>
            </p14:nvContentPartPr>
            <p14:xfrm>
              <a:off x="6344444" y="5237542"/>
              <a:ext cx="2123640" cy="83520"/>
            </p14:xfrm>
          </p:contentPart>
        </mc:Choice>
        <mc:Fallback>
          <p:pic>
            <p:nvPicPr>
              <p:cNvPr id="25" name="Freihand 24">
                <a:extLst>
                  <a:ext uri="{FF2B5EF4-FFF2-40B4-BE49-F238E27FC236}">
                    <a16:creationId xmlns:a16="http://schemas.microsoft.com/office/drawing/2014/main" id="{21329F96-9C48-4CC7-88CF-3E3F58C05D61}"/>
                  </a:ext>
                </a:extLst>
              </p:cNvPr>
              <p:cNvPicPr/>
              <p:nvPr/>
            </p:nvPicPr>
            <p:blipFill>
              <a:blip r:embed="rId36"/>
              <a:stretch>
                <a:fillRect/>
              </a:stretch>
            </p:blipFill>
            <p:spPr>
              <a:xfrm>
                <a:off x="6335444" y="5228902"/>
                <a:ext cx="2141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B8D22E0-368D-4955-B307-949428297ADB}"/>
                  </a:ext>
                </a:extLst>
              </p14:cNvPr>
              <p14:cNvContentPartPr/>
              <p14:nvPr/>
            </p14:nvContentPartPr>
            <p14:xfrm>
              <a:off x="6427604" y="5180662"/>
              <a:ext cx="1841760" cy="169200"/>
            </p14:xfrm>
          </p:contentPart>
        </mc:Choice>
        <mc:Fallback>
          <p:pic>
            <p:nvPicPr>
              <p:cNvPr id="26" name="Freihand 25">
                <a:extLst>
                  <a:ext uri="{FF2B5EF4-FFF2-40B4-BE49-F238E27FC236}">
                    <a16:creationId xmlns:a16="http://schemas.microsoft.com/office/drawing/2014/main" id="{AB8D22E0-368D-4955-B307-949428297ADB}"/>
                  </a:ext>
                </a:extLst>
              </p:cNvPr>
              <p:cNvPicPr/>
              <p:nvPr/>
            </p:nvPicPr>
            <p:blipFill>
              <a:blip r:embed="rId38"/>
              <a:stretch>
                <a:fillRect/>
              </a:stretch>
            </p:blipFill>
            <p:spPr>
              <a:xfrm>
                <a:off x="6418964" y="5172022"/>
                <a:ext cx="1859400" cy="186840"/>
              </a:xfrm>
              <a:prstGeom prst="rect">
                <a:avLst/>
              </a:prstGeom>
            </p:spPr>
          </p:pic>
        </mc:Fallback>
      </mc:AlternateContent>
    </p:spTree>
    <p:extLst>
      <p:ext uri="{BB962C8B-B14F-4D97-AF65-F5344CB8AC3E}">
        <p14:creationId xmlns:p14="http://schemas.microsoft.com/office/powerpoint/2010/main" val="221292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028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17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8612" y="724907"/>
            <a:ext cx="8303110" cy="1944216"/>
          </a:xfrm>
          <a:prstGeom prst="rect">
            <a:avLst/>
          </a:prstGeom>
          <a:noFill/>
        </p:spPr>
        <p:txBody>
          <a:bodyPr wrap="square" rtlCol="0">
            <a:noAutofit/>
          </a:bodyPr>
          <a:lstStyle/>
          <a:p>
            <a:r>
              <a:rPr lang="de-DE" sz="2400" u="sng" dirty="0"/>
              <a:t>Firmenzahl im Gleichgewicht:</a:t>
            </a:r>
          </a:p>
          <a:p>
            <a:endParaRPr lang="de-DE" sz="2400" dirty="0"/>
          </a:p>
          <a:p>
            <a:r>
              <a:rPr lang="en-US" sz="2400" dirty="0"/>
              <a:t>PP-</a:t>
            </a:r>
            <a:r>
              <a:rPr lang="en-US" sz="2400" dirty="0" err="1"/>
              <a:t>Kurve</a:t>
            </a:r>
            <a:r>
              <a:rPr lang="en-US" sz="2400" dirty="0"/>
              <a:t>	p = k + 1/(</a:t>
            </a:r>
            <a:r>
              <a:rPr lang="en-US" sz="2400" dirty="0" err="1"/>
              <a:t>nb</a:t>
            </a:r>
            <a:r>
              <a:rPr lang="en-US" sz="2400" dirty="0"/>
              <a:t>)</a:t>
            </a:r>
            <a:r>
              <a:rPr lang="en-US" sz="2400"/>
              <a:t>	Durchschnittspreis </a:t>
            </a:r>
            <a:r>
              <a:rPr lang="en-US" sz="2400" dirty="0"/>
              <a:t>in der </a:t>
            </a:r>
            <a:r>
              <a:rPr lang="en-US" sz="2400" dirty="0" err="1"/>
              <a:t>Branche</a:t>
            </a:r>
            <a:endParaRPr lang="en-US" sz="2400" dirty="0"/>
          </a:p>
          <a:p>
            <a:endParaRPr lang="en-US" sz="2400" dirty="0"/>
          </a:p>
          <a:p>
            <a:r>
              <a:rPr lang="en-US" sz="2400" dirty="0"/>
              <a:t>CC-</a:t>
            </a:r>
            <a:r>
              <a:rPr lang="en-US" sz="2400" dirty="0" err="1"/>
              <a:t>Kurve</a:t>
            </a:r>
            <a:r>
              <a:rPr lang="en-US" sz="2400" dirty="0"/>
              <a:t>	DK = </a:t>
            </a:r>
            <a:r>
              <a:rPr lang="en-US" sz="2400" dirty="0" err="1"/>
              <a:t>n∙KF</a:t>
            </a:r>
            <a:r>
              <a:rPr lang="en-US" sz="2400" dirty="0"/>
              <a:t>/</a:t>
            </a:r>
            <a:r>
              <a:rPr lang="en-US" sz="2400" dirty="0" err="1"/>
              <a:t>S+k</a:t>
            </a:r>
            <a:r>
              <a:rPr lang="en-US" sz="2400" dirty="0"/>
              <a:t>	</a:t>
            </a:r>
            <a:r>
              <a:rPr lang="en-US" sz="2400" dirty="0" err="1"/>
              <a:t>Durchschnittskosten</a:t>
            </a:r>
            <a:r>
              <a:rPr lang="en-US" sz="2400" dirty="0"/>
              <a:t> in der </a:t>
            </a:r>
            <a:r>
              <a:rPr lang="en-US" sz="2400" dirty="0" err="1"/>
              <a:t>Branche</a:t>
            </a:r>
            <a:endParaRPr lang="en-US" sz="2400" dirty="0"/>
          </a:p>
          <a:p>
            <a:endParaRPr lang="en-US" sz="2400" dirty="0"/>
          </a:p>
          <a:p>
            <a:endParaRPr lang="en-US" sz="2400" dirty="0"/>
          </a:p>
          <a:p>
            <a:endParaRPr lang="de-DE" sz="2400" dirty="0"/>
          </a:p>
          <a:p>
            <a:endParaRPr lang="de-DE" sz="2000" dirty="0"/>
          </a:p>
        </p:txBody>
      </p:sp>
      <p:cxnSp>
        <p:nvCxnSpPr>
          <p:cNvPr id="6" name="Gerade Verbindung mit Pfeil 5">
            <a:extLst>
              <a:ext uri="{FF2B5EF4-FFF2-40B4-BE49-F238E27FC236}">
                <a16:creationId xmlns:a16="http://schemas.microsoft.com/office/drawing/2014/main" id="{7B0C93C3-BF7F-4BE7-B198-764921CD287D}"/>
              </a:ext>
            </a:extLst>
          </p:cNvPr>
          <p:cNvCxnSpPr>
            <a:cxnSpLocks/>
          </p:cNvCxnSpPr>
          <p:nvPr/>
        </p:nvCxnSpPr>
        <p:spPr>
          <a:xfrm flipH="1" flipV="1">
            <a:off x="1562369" y="321297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D360266E-1933-454A-B559-D04C624F7F80}"/>
              </a:ext>
            </a:extLst>
          </p:cNvPr>
          <p:cNvCxnSpPr>
            <a:cxnSpLocks/>
          </p:cNvCxnSpPr>
          <p:nvPr/>
        </p:nvCxnSpPr>
        <p:spPr>
          <a:xfrm>
            <a:off x="1578323" y="5949280"/>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8578221-5665-41E8-8DAC-1BAE52BBD9DC}"/>
              </a:ext>
            </a:extLst>
          </p:cNvPr>
          <p:cNvSpPr txBox="1"/>
          <p:nvPr/>
        </p:nvSpPr>
        <p:spPr>
          <a:xfrm>
            <a:off x="5296467" y="5949280"/>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B993C5A2-E8F5-4948-A62B-F74185C6E353}"/>
              </a:ext>
            </a:extLst>
          </p:cNvPr>
          <p:cNvSpPr txBox="1"/>
          <p:nvPr/>
        </p:nvSpPr>
        <p:spPr>
          <a:xfrm>
            <a:off x="1111605" y="3214718"/>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BB253DE-EC23-41B7-9E28-303E984AEE7F}"/>
              </a:ext>
            </a:extLst>
          </p:cNvPr>
          <p:cNvCxnSpPr>
            <a:cxnSpLocks/>
          </p:cNvCxnSpPr>
          <p:nvPr/>
        </p:nvCxnSpPr>
        <p:spPr>
          <a:xfrm flipV="1">
            <a:off x="2030273" y="3645024"/>
            <a:ext cx="3580498" cy="1737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BA8AAD4E-8F12-417E-8D1D-F6E999868D18}"/>
              </a:ext>
            </a:extLst>
          </p:cNvPr>
          <p:cNvSpPr/>
          <p:nvPr/>
        </p:nvSpPr>
        <p:spPr>
          <a:xfrm>
            <a:off x="6129060" y="5110162"/>
            <a:ext cx="1030539" cy="369332"/>
          </a:xfrm>
          <a:prstGeom prst="rect">
            <a:avLst/>
          </a:prstGeom>
        </p:spPr>
        <p:txBody>
          <a:bodyPr wrap="none">
            <a:spAutoFit/>
          </a:bodyPr>
          <a:lstStyle/>
          <a:p>
            <a:r>
              <a:rPr lang="en-US" dirty="0"/>
              <a:t>PP-</a:t>
            </a:r>
            <a:r>
              <a:rPr lang="en-US" dirty="0" err="1"/>
              <a:t>Kurve</a:t>
            </a:r>
            <a:endParaRPr lang="de-DE" dirty="0"/>
          </a:p>
        </p:txBody>
      </p:sp>
      <p:sp>
        <p:nvSpPr>
          <p:cNvPr id="16" name="Rechteck 15">
            <a:extLst>
              <a:ext uri="{FF2B5EF4-FFF2-40B4-BE49-F238E27FC236}">
                <a16:creationId xmlns:a16="http://schemas.microsoft.com/office/drawing/2014/main" id="{B14C85D5-FCE6-48B7-AD40-9CD23C3CBDDB}"/>
              </a:ext>
            </a:extLst>
          </p:cNvPr>
          <p:cNvSpPr/>
          <p:nvPr/>
        </p:nvSpPr>
        <p:spPr>
          <a:xfrm>
            <a:off x="5575813" y="3374941"/>
            <a:ext cx="1040157" cy="369332"/>
          </a:xfrm>
          <a:prstGeom prst="rect">
            <a:avLst/>
          </a:prstGeom>
        </p:spPr>
        <p:txBody>
          <a:bodyPr wrap="none">
            <a:spAutoFit/>
          </a:bodyPr>
          <a:lstStyle/>
          <a:p>
            <a:r>
              <a:rPr lang="en-US" dirty="0"/>
              <a:t>CC-</a:t>
            </a:r>
            <a:r>
              <a:rPr lang="en-US" dirty="0" err="1"/>
              <a:t>Kurve</a:t>
            </a:r>
            <a:endParaRPr lang="de-DE" dirty="0"/>
          </a:p>
        </p:txBody>
      </p:sp>
      <p:cxnSp>
        <p:nvCxnSpPr>
          <p:cNvPr id="18" name="Gerader Verbinder 17">
            <a:extLst>
              <a:ext uri="{FF2B5EF4-FFF2-40B4-BE49-F238E27FC236}">
                <a16:creationId xmlns:a16="http://schemas.microsoft.com/office/drawing/2014/main" id="{27694980-B282-453F-9F79-133D135D556D}"/>
              </a:ext>
            </a:extLst>
          </p:cNvPr>
          <p:cNvCxnSpPr/>
          <p:nvPr/>
        </p:nvCxnSpPr>
        <p:spPr>
          <a:xfrm flipH="1">
            <a:off x="1578323" y="4396462"/>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0434F43-219F-4299-AAFD-77F603E219B8}"/>
              </a:ext>
            </a:extLst>
          </p:cNvPr>
          <p:cNvCxnSpPr>
            <a:cxnSpLocks/>
          </p:cNvCxnSpPr>
          <p:nvPr/>
        </p:nvCxnSpPr>
        <p:spPr>
          <a:xfrm flipV="1">
            <a:off x="4026595" y="4396462"/>
            <a:ext cx="0" cy="155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76844394-D5B9-4646-BA8F-0BAFDC3659F3}"/>
              </a:ext>
            </a:extLst>
          </p:cNvPr>
          <p:cNvSpPr/>
          <p:nvPr/>
        </p:nvSpPr>
        <p:spPr>
          <a:xfrm>
            <a:off x="3873348" y="5949280"/>
            <a:ext cx="421910" cy="369332"/>
          </a:xfrm>
          <a:prstGeom prst="rect">
            <a:avLst/>
          </a:prstGeom>
        </p:spPr>
        <p:txBody>
          <a:bodyPr wrap="none">
            <a:spAutoFit/>
          </a:bodyPr>
          <a:lstStyle/>
          <a:p>
            <a:r>
              <a:rPr lang="de-DE" dirty="0"/>
              <a:t>n*</a:t>
            </a:r>
          </a:p>
        </p:txBody>
      </p:sp>
      <p:sp>
        <p:nvSpPr>
          <p:cNvPr id="22" name="Rechteck 21">
            <a:extLst>
              <a:ext uri="{FF2B5EF4-FFF2-40B4-BE49-F238E27FC236}">
                <a16:creationId xmlns:a16="http://schemas.microsoft.com/office/drawing/2014/main" id="{2BEC3E0F-47B1-4F1F-A8FF-56D7F6870118}"/>
              </a:ext>
            </a:extLst>
          </p:cNvPr>
          <p:cNvSpPr/>
          <p:nvPr/>
        </p:nvSpPr>
        <p:spPr>
          <a:xfrm>
            <a:off x="1187337" y="4191489"/>
            <a:ext cx="421910" cy="369332"/>
          </a:xfrm>
          <a:prstGeom prst="rect">
            <a:avLst/>
          </a:prstGeom>
        </p:spPr>
        <p:txBody>
          <a:bodyPr wrap="none">
            <a:spAutoFit/>
          </a:bodyPr>
          <a:lstStyle/>
          <a:p>
            <a:r>
              <a:rPr lang="de-DE" dirty="0"/>
              <a:t>p*</a:t>
            </a:r>
          </a:p>
        </p:txBody>
      </p:sp>
      <p:sp>
        <p:nvSpPr>
          <p:cNvPr id="23" name="Freihandform: Form 22">
            <a:extLst>
              <a:ext uri="{FF2B5EF4-FFF2-40B4-BE49-F238E27FC236}">
                <a16:creationId xmlns:a16="http://schemas.microsoft.com/office/drawing/2014/main" id="{EDC18161-CAEA-4705-9D9C-3D41628E0176}"/>
              </a:ext>
            </a:extLst>
          </p:cNvPr>
          <p:cNvSpPr/>
          <p:nvPr/>
        </p:nvSpPr>
        <p:spPr>
          <a:xfrm>
            <a:off x="2259129" y="3234690"/>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p:cNvCxnSpPr/>
          <p:nvPr/>
        </p:nvCxnSpPr>
        <p:spPr>
          <a:xfrm flipH="1">
            <a:off x="4422840" y="4221940"/>
            <a:ext cx="1912989" cy="1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C8438184-17C0-4408-B3FE-7FB179FC47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830160F-967C-48E8-9B4A-3A838AC47501}"/>
                  </a:ext>
                </a:extLst>
              </p14:cNvPr>
              <p14:cNvContentPartPr/>
              <p14:nvPr/>
            </p14:nvContentPartPr>
            <p14:xfrm>
              <a:off x="2593244" y="464236"/>
              <a:ext cx="4373280" cy="92160"/>
            </p14:xfrm>
          </p:contentPart>
        </mc:Choice>
        <mc:Fallback>
          <p:pic>
            <p:nvPicPr>
              <p:cNvPr id="2" name="Freihand 1">
                <a:extLst>
                  <a:ext uri="{FF2B5EF4-FFF2-40B4-BE49-F238E27FC236}">
                    <a16:creationId xmlns:a16="http://schemas.microsoft.com/office/drawing/2014/main" id="{C830160F-967C-48E8-9B4A-3A838AC47501}"/>
                  </a:ext>
                </a:extLst>
              </p:cNvPr>
              <p:cNvPicPr/>
              <p:nvPr/>
            </p:nvPicPr>
            <p:blipFill>
              <a:blip r:embed="rId4"/>
              <a:stretch>
                <a:fillRect/>
              </a:stretch>
            </p:blipFill>
            <p:spPr>
              <a:xfrm>
                <a:off x="2584244" y="455596"/>
                <a:ext cx="4390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40C652EE-E7FC-4D43-B0C3-4B7DAFF0AB3B}"/>
                  </a:ext>
                </a:extLst>
              </p14:cNvPr>
              <p14:cNvContentPartPr/>
              <p14:nvPr/>
            </p14:nvContentPartPr>
            <p14:xfrm>
              <a:off x="1857764" y="1974076"/>
              <a:ext cx="2093760" cy="81360"/>
            </p14:xfrm>
          </p:contentPart>
        </mc:Choice>
        <mc:Fallback>
          <p:pic>
            <p:nvPicPr>
              <p:cNvPr id="24" name="Freihand 23">
                <a:extLst>
                  <a:ext uri="{FF2B5EF4-FFF2-40B4-BE49-F238E27FC236}">
                    <a16:creationId xmlns:a16="http://schemas.microsoft.com/office/drawing/2014/main" id="{40C652EE-E7FC-4D43-B0C3-4B7DAFF0AB3B}"/>
                  </a:ext>
                </a:extLst>
              </p:cNvPr>
              <p:cNvPicPr/>
              <p:nvPr/>
            </p:nvPicPr>
            <p:blipFill>
              <a:blip r:embed="rId6"/>
              <a:stretch>
                <a:fillRect/>
              </a:stretch>
            </p:blipFill>
            <p:spPr>
              <a:xfrm>
                <a:off x="1849124" y="1965076"/>
                <a:ext cx="2111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6" name="Freihand 115">
                <a:extLst>
                  <a:ext uri="{FF2B5EF4-FFF2-40B4-BE49-F238E27FC236}">
                    <a16:creationId xmlns:a16="http://schemas.microsoft.com/office/drawing/2014/main" id="{D1398D57-38C0-4E95-A95E-165817CB277D}"/>
                  </a:ext>
                </a:extLst>
              </p14:cNvPr>
              <p14:cNvContentPartPr/>
              <p14:nvPr/>
            </p14:nvContentPartPr>
            <p14:xfrm>
              <a:off x="5938724" y="4941196"/>
              <a:ext cx="1600200" cy="776160"/>
            </p14:xfrm>
          </p:contentPart>
        </mc:Choice>
        <mc:Fallback>
          <p:pic>
            <p:nvPicPr>
              <p:cNvPr id="116" name="Freihand 115">
                <a:extLst>
                  <a:ext uri="{FF2B5EF4-FFF2-40B4-BE49-F238E27FC236}">
                    <a16:creationId xmlns:a16="http://schemas.microsoft.com/office/drawing/2014/main" id="{D1398D57-38C0-4E95-A95E-165817CB277D}"/>
                  </a:ext>
                </a:extLst>
              </p:cNvPr>
              <p:cNvPicPr/>
              <p:nvPr/>
            </p:nvPicPr>
            <p:blipFill>
              <a:blip r:embed="rId8"/>
              <a:stretch>
                <a:fillRect/>
              </a:stretch>
            </p:blipFill>
            <p:spPr>
              <a:xfrm>
                <a:off x="5929724" y="4932556"/>
                <a:ext cx="1617840" cy="793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9" name="Freihand 178">
                <a:extLst>
                  <a:ext uri="{FF2B5EF4-FFF2-40B4-BE49-F238E27FC236}">
                    <a16:creationId xmlns:a16="http://schemas.microsoft.com/office/drawing/2014/main" id="{E791A9CC-3B47-49D6-8F50-0C52966A287C}"/>
                  </a:ext>
                </a:extLst>
              </p14:cNvPr>
              <p14:cNvContentPartPr/>
              <p14:nvPr/>
            </p14:nvContentPartPr>
            <p14:xfrm>
              <a:off x="3573164" y="5748316"/>
              <a:ext cx="1472760" cy="730440"/>
            </p14:xfrm>
          </p:contentPart>
        </mc:Choice>
        <mc:Fallback>
          <p:pic>
            <p:nvPicPr>
              <p:cNvPr id="179" name="Freihand 178">
                <a:extLst>
                  <a:ext uri="{FF2B5EF4-FFF2-40B4-BE49-F238E27FC236}">
                    <a16:creationId xmlns:a16="http://schemas.microsoft.com/office/drawing/2014/main" id="{E791A9CC-3B47-49D6-8F50-0C52966A287C}"/>
                  </a:ext>
                </a:extLst>
              </p:cNvPr>
              <p:cNvPicPr/>
              <p:nvPr/>
            </p:nvPicPr>
            <p:blipFill>
              <a:blip r:embed="rId10"/>
              <a:stretch>
                <a:fillRect/>
              </a:stretch>
            </p:blipFill>
            <p:spPr>
              <a:xfrm>
                <a:off x="3564164" y="5739316"/>
                <a:ext cx="1490400" cy="748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1" name="Freihand 180">
                <a:extLst>
                  <a:ext uri="{FF2B5EF4-FFF2-40B4-BE49-F238E27FC236}">
                    <a16:creationId xmlns:a16="http://schemas.microsoft.com/office/drawing/2014/main" id="{1768F6A3-58AE-4FD4-A9C3-9454CB34023B}"/>
                  </a:ext>
                </a:extLst>
              </p14:cNvPr>
              <p14:cNvContentPartPr/>
              <p14:nvPr/>
            </p14:nvContentPartPr>
            <p14:xfrm>
              <a:off x="3877004" y="5907436"/>
              <a:ext cx="349920" cy="504360"/>
            </p14:xfrm>
          </p:contentPart>
        </mc:Choice>
        <mc:Fallback>
          <p:pic>
            <p:nvPicPr>
              <p:cNvPr id="181" name="Freihand 180">
                <a:extLst>
                  <a:ext uri="{FF2B5EF4-FFF2-40B4-BE49-F238E27FC236}">
                    <a16:creationId xmlns:a16="http://schemas.microsoft.com/office/drawing/2014/main" id="{1768F6A3-58AE-4FD4-A9C3-9454CB34023B}"/>
                  </a:ext>
                </a:extLst>
              </p:cNvPr>
              <p:cNvPicPr/>
              <p:nvPr/>
            </p:nvPicPr>
            <p:blipFill>
              <a:blip r:embed="rId12"/>
              <a:stretch>
                <a:fillRect/>
              </a:stretch>
            </p:blipFill>
            <p:spPr>
              <a:xfrm>
                <a:off x="3868004" y="5898796"/>
                <a:ext cx="367560" cy="522000"/>
              </a:xfrm>
              <a:prstGeom prst="rect">
                <a:avLst/>
              </a:prstGeom>
            </p:spPr>
          </p:pic>
        </mc:Fallback>
      </mc:AlternateContent>
      <p:grpSp>
        <p:nvGrpSpPr>
          <p:cNvPr id="186" name="Gruppieren 185">
            <a:extLst>
              <a:ext uri="{FF2B5EF4-FFF2-40B4-BE49-F238E27FC236}">
                <a16:creationId xmlns:a16="http://schemas.microsoft.com/office/drawing/2014/main" id="{21EBFB58-895B-4C5E-9944-2E5E7D58CC9E}"/>
              </a:ext>
            </a:extLst>
          </p:cNvPr>
          <p:cNvGrpSpPr/>
          <p:nvPr/>
        </p:nvGrpSpPr>
        <p:grpSpPr>
          <a:xfrm>
            <a:off x="85124" y="685276"/>
            <a:ext cx="11685600" cy="5696640"/>
            <a:chOff x="85124" y="685276"/>
            <a:chExt cx="11685600" cy="5696640"/>
          </a:xfrm>
        </p:grpSpPr>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EB039F08-E007-44A2-AB40-D47EE00017B7}"/>
                    </a:ext>
                  </a:extLst>
                </p14:cNvPr>
                <p14:cNvContentPartPr/>
                <p14:nvPr/>
              </p14:nvContentPartPr>
              <p14:xfrm>
                <a:off x="85124" y="1858156"/>
                <a:ext cx="1068480" cy="67680"/>
              </p14:xfrm>
            </p:contentPart>
          </mc:Choice>
          <mc:Fallback>
            <p:pic>
              <p:nvPicPr>
                <p:cNvPr id="5" name="Freihand 4">
                  <a:extLst>
                    <a:ext uri="{FF2B5EF4-FFF2-40B4-BE49-F238E27FC236}">
                      <a16:creationId xmlns:a16="http://schemas.microsoft.com/office/drawing/2014/main" id="{EB039F08-E007-44A2-AB40-D47EE00017B7}"/>
                    </a:ext>
                  </a:extLst>
                </p:cNvPr>
                <p:cNvPicPr/>
                <p:nvPr/>
              </p:nvPicPr>
              <p:blipFill>
                <a:blip r:embed="rId14"/>
                <a:stretch>
                  <a:fillRect/>
                </a:stretch>
              </p:blipFill>
              <p:spPr>
                <a:xfrm>
                  <a:off x="76124" y="1849516"/>
                  <a:ext cx="1086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9E27129-66B6-46FA-B5CE-B30DD24860BF}"/>
                    </a:ext>
                  </a:extLst>
                </p14:cNvPr>
                <p14:cNvContentPartPr/>
                <p14:nvPr/>
              </p14:nvContentPartPr>
              <p14:xfrm>
                <a:off x="127604" y="2687596"/>
                <a:ext cx="1232640" cy="39960"/>
              </p14:xfrm>
            </p:contentPart>
          </mc:Choice>
          <mc:Fallback>
            <p:pic>
              <p:nvPicPr>
                <p:cNvPr id="12" name="Freihand 11">
                  <a:extLst>
                    <a:ext uri="{FF2B5EF4-FFF2-40B4-BE49-F238E27FC236}">
                      <a16:creationId xmlns:a16="http://schemas.microsoft.com/office/drawing/2014/main" id="{D9E27129-66B6-46FA-B5CE-B30DD24860BF}"/>
                    </a:ext>
                  </a:extLst>
                </p:cNvPr>
                <p:cNvPicPr/>
                <p:nvPr/>
              </p:nvPicPr>
              <p:blipFill>
                <a:blip r:embed="rId16"/>
                <a:stretch>
                  <a:fillRect/>
                </a:stretch>
              </p:blipFill>
              <p:spPr>
                <a:xfrm>
                  <a:off x="118964" y="2678596"/>
                  <a:ext cx="1250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2DB79BF-F655-4DB9-BA09-02C88B4E73FE}"/>
                    </a:ext>
                  </a:extLst>
                </p14:cNvPr>
                <p14:cNvContentPartPr/>
                <p14:nvPr/>
              </p14:nvContentPartPr>
              <p14:xfrm>
                <a:off x="3237644" y="1566916"/>
                <a:ext cx="149400" cy="299520"/>
              </p14:xfrm>
            </p:contentPart>
          </mc:Choice>
          <mc:Fallback>
            <p:pic>
              <p:nvPicPr>
                <p:cNvPr id="13" name="Freihand 12">
                  <a:extLst>
                    <a:ext uri="{FF2B5EF4-FFF2-40B4-BE49-F238E27FC236}">
                      <a16:creationId xmlns:a16="http://schemas.microsoft.com/office/drawing/2014/main" id="{32DB79BF-F655-4DB9-BA09-02C88B4E73FE}"/>
                    </a:ext>
                  </a:extLst>
                </p:cNvPr>
                <p:cNvPicPr/>
                <p:nvPr/>
              </p:nvPicPr>
              <p:blipFill>
                <a:blip r:embed="rId18"/>
                <a:stretch>
                  <a:fillRect/>
                </a:stretch>
              </p:blipFill>
              <p:spPr>
                <a:xfrm>
                  <a:off x="3229004" y="1557916"/>
                  <a:ext cx="1670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4" name="Freihand 33">
                  <a:extLst>
                    <a:ext uri="{FF2B5EF4-FFF2-40B4-BE49-F238E27FC236}">
                      <a16:creationId xmlns:a16="http://schemas.microsoft.com/office/drawing/2014/main" id="{6CE46B0E-302A-4F19-914B-533AC509D659}"/>
                    </a:ext>
                  </a:extLst>
                </p14:cNvPr>
                <p14:cNvContentPartPr/>
                <p14:nvPr/>
              </p14:nvContentPartPr>
              <p14:xfrm>
                <a:off x="4422404" y="939436"/>
                <a:ext cx="20520" cy="194760"/>
              </p14:xfrm>
            </p:contentPart>
          </mc:Choice>
          <mc:Fallback>
            <p:pic>
              <p:nvPicPr>
                <p:cNvPr id="34" name="Freihand 33">
                  <a:extLst>
                    <a:ext uri="{FF2B5EF4-FFF2-40B4-BE49-F238E27FC236}">
                      <a16:creationId xmlns:a16="http://schemas.microsoft.com/office/drawing/2014/main" id="{6CE46B0E-302A-4F19-914B-533AC509D659}"/>
                    </a:ext>
                  </a:extLst>
                </p:cNvPr>
                <p:cNvPicPr/>
                <p:nvPr/>
              </p:nvPicPr>
              <p:blipFill>
                <a:blip r:embed="rId20"/>
                <a:stretch>
                  <a:fillRect/>
                </a:stretch>
              </p:blipFill>
              <p:spPr>
                <a:xfrm>
                  <a:off x="4413404" y="930796"/>
                  <a:ext cx="38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A8E94814-75F0-4536-A1F3-C3BE69B94228}"/>
                    </a:ext>
                  </a:extLst>
                </p14:cNvPr>
                <p14:cNvContentPartPr/>
                <p14:nvPr/>
              </p14:nvContentPartPr>
              <p14:xfrm>
                <a:off x="4339964" y="856276"/>
                <a:ext cx="216000" cy="122760"/>
              </p14:xfrm>
            </p:contentPart>
          </mc:Choice>
          <mc:Fallback>
            <p:pic>
              <p:nvPicPr>
                <p:cNvPr id="35" name="Freihand 34">
                  <a:extLst>
                    <a:ext uri="{FF2B5EF4-FFF2-40B4-BE49-F238E27FC236}">
                      <a16:creationId xmlns:a16="http://schemas.microsoft.com/office/drawing/2014/main" id="{A8E94814-75F0-4536-A1F3-C3BE69B94228}"/>
                    </a:ext>
                  </a:extLst>
                </p:cNvPr>
                <p:cNvPicPr/>
                <p:nvPr/>
              </p:nvPicPr>
              <p:blipFill>
                <a:blip r:embed="rId22"/>
                <a:stretch>
                  <a:fillRect/>
                </a:stretch>
              </p:blipFill>
              <p:spPr>
                <a:xfrm>
                  <a:off x="4331324" y="847276"/>
                  <a:ext cx="233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 name="Freihand 35">
                  <a:extLst>
                    <a:ext uri="{FF2B5EF4-FFF2-40B4-BE49-F238E27FC236}">
                      <a16:creationId xmlns:a16="http://schemas.microsoft.com/office/drawing/2014/main" id="{E30AAD60-48B3-443A-901A-D70BE03825DC}"/>
                    </a:ext>
                  </a:extLst>
                </p14:cNvPr>
                <p14:cNvContentPartPr/>
                <p14:nvPr/>
              </p14:nvContentPartPr>
              <p14:xfrm>
                <a:off x="4583324" y="953476"/>
                <a:ext cx="309960" cy="130680"/>
              </p14:xfrm>
            </p:contentPart>
          </mc:Choice>
          <mc:Fallback>
            <p:pic>
              <p:nvPicPr>
                <p:cNvPr id="36" name="Freihand 35">
                  <a:extLst>
                    <a:ext uri="{FF2B5EF4-FFF2-40B4-BE49-F238E27FC236}">
                      <a16:creationId xmlns:a16="http://schemas.microsoft.com/office/drawing/2014/main" id="{E30AAD60-48B3-443A-901A-D70BE03825DC}"/>
                    </a:ext>
                  </a:extLst>
                </p:cNvPr>
                <p:cNvPicPr/>
                <p:nvPr/>
              </p:nvPicPr>
              <p:blipFill>
                <a:blip r:embed="rId24"/>
                <a:stretch>
                  <a:fillRect/>
                </a:stretch>
              </p:blipFill>
              <p:spPr>
                <a:xfrm>
                  <a:off x="4574684" y="944476"/>
                  <a:ext cx="327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7" name="Freihand 36">
                  <a:extLst>
                    <a:ext uri="{FF2B5EF4-FFF2-40B4-BE49-F238E27FC236}">
                      <a16:creationId xmlns:a16="http://schemas.microsoft.com/office/drawing/2014/main" id="{A073FB66-41F4-486A-9AC9-4B50F4C579F3}"/>
                    </a:ext>
                  </a:extLst>
                </p14:cNvPr>
                <p14:cNvContentPartPr/>
                <p14:nvPr/>
              </p14:nvContentPartPr>
              <p14:xfrm>
                <a:off x="4883564" y="854476"/>
                <a:ext cx="183600" cy="95760"/>
              </p14:xfrm>
            </p:contentPart>
          </mc:Choice>
          <mc:Fallback>
            <p:pic>
              <p:nvPicPr>
                <p:cNvPr id="37" name="Freihand 36">
                  <a:extLst>
                    <a:ext uri="{FF2B5EF4-FFF2-40B4-BE49-F238E27FC236}">
                      <a16:creationId xmlns:a16="http://schemas.microsoft.com/office/drawing/2014/main" id="{A073FB66-41F4-486A-9AC9-4B50F4C579F3}"/>
                    </a:ext>
                  </a:extLst>
                </p:cNvPr>
                <p:cNvPicPr/>
                <p:nvPr/>
              </p:nvPicPr>
              <p:blipFill>
                <a:blip r:embed="rId26"/>
                <a:stretch>
                  <a:fillRect/>
                </a:stretch>
              </p:blipFill>
              <p:spPr>
                <a:xfrm>
                  <a:off x="4874924" y="845476"/>
                  <a:ext cx="201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8" name="Freihand 37">
                  <a:extLst>
                    <a:ext uri="{FF2B5EF4-FFF2-40B4-BE49-F238E27FC236}">
                      <a16:creationId xmlns:a16="http://schemas.microsoft.com/office/drawing/2014/main" id="{F95C9858-F483-4DF5-B7C3-B3CA4A090EAB}"/>
                    </a:ext>
                  </a:extLst>
                </p14:cNvPr>
                <p14:cNvContentPartPr/>
                <p14:nvPr/>
              </p14:nvContentPartPr>
              <p14:xfrm>
                <a:off x="4993004" y="922516"/>
                <a:ext cx="390960" cy="120600"/>
              </p14:xfrm>
            </p:contentPart>
          </mc:Choice>
          <mc:Fallback>
            <p:pic>
              <p:nvPicPr>
                <p:cNvPr id="38" name="Freihand 37">
                  <a:extLst>
                    <a:ext uri="{FF2B5EF4-FFF2-40B4-BE49-F238E27FC236}">
                      <a16:creationId xmlns:a16="http://schemas.microsoft.com/office/drawing/2014/main" id="{F95C9858-F483-4DF5-B7C3-B3CA4A090EAB}"/>
                    </a:ext>
                  </a:extLst>
                </p:cNvPr>
                <p:cNvPicPr/>
                <p:nvPr/>
              </p:nvPicPr>
              <p:blipFill>
                <a:blip r:embed="rId28"/>
                <a:stretch>
                  <a:fillRect/>
                </a:stretch>
              </p:blipFill>
              <p:spPr>
                <a:xfrm>
                  <a:off x="4984004" y="913516"/>
                  <a:ext cx="408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9" name="Freihand 38">
                  <a:extLst>
                    <a:ext uri="{FF2B5EF4-FFF2-40B4-BE49-F238E27FC236}">
                      <a16:creationId xmlns:a16="http://schemas.microsoft.com/office/drawing/2014/main" id="{A78AB011-A51E-4E02-9806-0C5910DEF8A6}"/>
                    </a:ext>
                  </a:extLst>
                </p14:cNvPr>
                <p14:cNvContentPartPr/>
                <p14:nvPr/>
              </p14:nvContentPartPr>
              <p14:xfrm>
                <a:off x="5245364" y="971116"/>
                <a:ext cx="128160" cy="27360"/>
              </p14:xfrm>
            </p:contentPart>
          </mc:Choice>
          <mc:Fallback>
            <p:pic>
              <p:nvPicPr>
                <p:cNvPr id="39" name="Freihand 38">
                  <a:extLst>
                    <a:ext uri="{FF2B5EF4-FFF2-40B4-BE49-F238E27FC236}">
                      <a16:creationId xmlns:a16="http://schemas.microsoft.com/office/drawing/2014/main" id="{A78AB011-A51E-4E02-9806-0C5910DEF8A6}"/>
                    </a:ext>
                  </a:extLst>
                </p:cNvPr>
                <p:cNvPicPr/>
                <p:nvPr/>
              </p:nvPicPr>
              <p:blipFill>
                <a:blip r:embed="rId30"/>
                <a:stretch>
                  <a:fillRect/>
                </a:stretch>
              </p:blipFill>
              <p:spPr>
                <a:xfrm>
                  <a:off x="5236364" y="962116"/>
                  <a:ext cx="145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0" name="Freihand 39">
                  <a:extLst>
                    <a:ext uri="{FF2B5EF4-FFF2-40B4-BE49-F238E27FC236}">
                      <a16:creationId xmlns:a16="http://schemas.microsoft.com/office/drawing/2014/main" id="{7E71C8C5-6C05-45A0-B21A-3E09B34D4639}"/>
                    </a:ext>
                  </a:extLst>
                </p14:cNvPr>
                <p14:cNvContentPartPr/>
                <p14:nvPr/>
              </p14:nvContentPartPr>
              <p14:xfrm>
                <a:off x="5611484" y="760876"/>
                <a:ext cx="253800" cy="222480"/>
              </p14:xfrm>
            </p:contentPart>
          </mc:Choice>
          <mc:Fallback>
            <p:pic>
              <p:nvPicPr>
                <p:cNvPr id="40" name="Freihand 39">
                  <a:extLst>
                    <a:ext uri="{FF2B5EF4-FFF2-40B4-BE49-F238E27FC236}">
                      <a16:creationId xmlns:a16="http://schemas.microsoft.com/office/drawing/2014/main" id="{7E71C8C5-6C05-45A0-B21A-3E09B34D4639}"/>
                    </a:ext>
                  </a:extLst>
                </p:cNvPr>
                <p:cNvPicPr/>
                <p:nvPr/>
              </p:nvPicPr>
              <p:blipFill>
                <a:blip r:embed="rId32"/>
                <a:stretch>
                  <a:fillRect/>
                </a:stretch>
              </p:blipFill>
              <p:spPr>
                <a:xfrm>
                  <a:off x="5602844" y="751876"/>
                  <a:ext cx="271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 name="Freihand 40">
                  <a:extLst>
                    <a:ext uri="{FF2B5EF4-FFF2-40B4-BE49-F238E27FC236}">
                      <a16:creationId xmlns:a16="http://schemas.microsoft.com/office/drawing/2014/main" id="{69746221-009D-457B-B888-4E30CFEFC1A6}"/>
                    </a:ext>
                  </a:extLst>
                </p14:cNvPr>
                <p14:cNvContentPartPr/>
                <p14:nvPr/>
              </p14:nvContentPartPr>
              <p14:xfrm>
                <a:off x="5913164" y="844036"/>
                <a:ext cx="331920" cy="117720"/>
              </p14:xfrm>
            </p:contentPart>
          </mc:Choice>
          <mc:Fallback>
            <p:pic>
              <p:nvPicPr>
                <p:cNvPr id="41" name="Freihand 40">
                  <a:extLst>
                    <a:ext uri="{FF2B5EF4-FFF2-40B4-BE49-F238E27FC236}">
                      <a16:creationId xmlns:a16="http://schemas.microsoft.com/office/drawing/2014/main" id="{69746221-009D-457B-B888-4E30CFEFC1A6}"/>
                    </a:ext>
                  </a:extLst>
                </p:cNvPr>
                <p:cNvPicPr/>
                <p:nvPr/>
              </p:nvPicPr>
              <p:blipFill>
                <a:blip r:embed="rId34"/>
                <a:stretch>
                  <a:fillRect/>
                </a:stretch>
              </p:blipFill>
              <p:spPr>
                <a:xfrm>
                  <a:off x="5904164" y="835036"/>
                  <a:ext cx="349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2" name="Freihand 41">
                  <a:extLst>
                    <a:ext uri="{FF2B5EF4-FFF2-40B4-BE49-F238E27FC236}">
                      <a16:creationId xmlns:a16="http://schemas.microsoft.com/office/drawing/2014/main" id="{11F083AC-D6FD-46AC-A305-82A1FFE475FA}"/>
                    </a:ext>
                  </a:extLst>
                </p14:cNvPr>
                <p14:cNvContentPartPr/>
                <p14:nvPr/>
              </p14:nvContentPartPr>
              <p14:xfrm>
                <a:off x="6330044" y="792556"/>
                <a:ext cx="49680" cy="162000"/>
              </p14:xfrm>
            </p:contentPart>
          </mc:Choice>
          <mc:Fallback>
            <p:pic>
              <p:nvPicPr>
                <p:cNvPr id="42" name="Freihand 41">
                  <a:extLst>
                    <a:ext uri="{FF2B5EF4-FFF2-40B4-BE49-F238E27FC236}">
                      <a16:creationId xmlns:a16="http://schemas.microsoft.com/office/drawing/2014/main" id="{11F083AC-D6FD-46AC-A305-82A1FFE475FA}"/>
                    </a:ext>
                  </a:extLst>
                </p:cNvPr>
                <p:cNvPicPr/>
                <p:nvPr/>
              </p:nvPicPr>
              <p:blipFill>
                <a:blip r:embed="rId36"/>
                <a:stretch>
                  <a:fillRect/>
                </a:stretch>
              </p:blipFill>
              <p:spPr>
                <a:xfrm>
                  <a:off x="6321044" y="783916"/>
                  <a:ext cx="67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 name="Freihand 42">
                  <a:extLst>
                    <a:ext uri="{FF2B5EF4-FFF2-40B4-BE49-F238E27FC236}">
                      <a16:creationId xmlns:a16="http://schemas.microsoft.com/office/drawing/2014/main" id="{47F31ED1-89C1-49BE-B01C-EA51E0713D60}"/>
                    </a:ext>
                  </a:extLst>
                </p14:cNvPr>
                <p14:cNvContentPartPr/>
                <p14:nvPr/>
              </p14:nvContentPartPr>
              <p14:xfrm>
                <a:off x="6307724" y="686716"/>
                <a:ext cx="316080" cy="213480"/>
              </p14:xfrm>
            </p:contentPart>
          </mc:Choice>
          <mc:Fallback>
            <p:pic>
              <p:nvPicPr>
                <p:cNvPr id="43" name="Freihand 42">
                  <a:extLst>
                    <a:ext uri="{FF2B5EF4-FFF2-40B4-BE49-F238E27FC236}">
                      <a16:creationId xmlns:a16="http://schemas.microsoft.com/office/drawing/2014/main" id="{47F31ED1-89C1-49BE-B01C-EA51E0713D60}"/>
                    </a:ext>
                  </a:extLst>
                </p:cNvPr>
                <p:cNvPicPr/>
                <p:nvPr/>
              </p:nvPicPr>
              <p:blipFill>
                <a:blip r:embed="rId38"/>
                <a:stretch>
                  <a:fillRect/>
                </a:stretch>
              </p:blipFill>
              <p:spPr>
                <a:xfrm>
                  <a:off x="6298724" y="677716"/>
                  <a:ext cx="333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Freihand 43">
                  <a:extLst>
                    <a:ext uri="{FF2B5EF4-FFF2-40B4-BE49-F238E27FC236}">
                      <a16:creationId xmlns:a16="http://schemas.microsoft.com/office/drawing/2014/main" id="{F187B16D-4CF6-411F-9B4E-AE9461B30335}"/>
                    </a:ext>
                  </a:extLst>
                </p14:cNvPr>
                <p14:cNvContentPartPr/>
                <p14:nvPr/>
              </p14:nvContentPartPr>
              <p14:xfrm>
                <a:off x="6583844" y="834316"/>
                <a:ext cx="175680" cy="90720"/>
              </p14:xfrm>
            </p:contentPart>
          </mc:Choice>
          <mc:Fallback>
            <p:pic>
              <p:nvPicPr>
                <p:cNvPr id="44" name="Freihand 43">
                  <a:extLst>
                    <a:ext uri="{FF2B5EF4-FFF2-40B4-BE49-F238E27FC236}">
                      <a16:creationId xmlns:a16="http://schemas.microsoft.com/office/drawing/2014/main" id="{F187B16D-4CF6-411F-9B4E-AE9461B30335}"/>
                    </a:ext>
                  </a:extLst>
                </p:cNvPr>
                <p:cNvPicPr/>
                <p:nvPr/>
              </p:nvPicPr>
              <p:blipFill>
                <a:blip r:embed="rId40"/>
                <a:stretch>
                  <a:fillRect/>
                </a:stretch>
              </p:blipFill>
              <p:spPr>
                <a:xfrm>
                  <a:off x="6574844" y="825316"/>
                  <a:ext cx="193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9A1C1114-9D6C-4EC4-A893-8FC0D623F54A}"/>
                    </a:ext>
                  </a:extLst>
                </p14:cNvPr>
                <p14:cNvContentPartPr/>
                <p14:nvPr/>
              </p14:nvContentPartPr>
              <p14:xfrm>
                <a:off x="6802364" y="799396"/>
                <a:ext cx="105480" cy="95400"/>
              </p14:xfrm>
            </p:contentPart>
          </mc:Choice>
          <mc:Fallback>
            <p:pic>
              <p:nvPicPr>
                <p:cNvPr id="45" name="Freihand 44">
                  <a:extLst>
                    <a:ext uri="{FF2B5EF4-FFF2-40B4-BE49-F238E27FC236}">
                      <a16:creationId xmlns:a16="http://schemas.microsoft.com/office/drawing/2014/main" id="{9A1C1114-9D6C-4EC4-A893-8FC0D623F54A}"/>
                    </a:ext>
                  </a:extLst>
                </p:cNvPr>
                <p:cNvPicPr/>
                <p:nvPr/>
              </p:nvPicPr>
              <p:blipFill>
                <a:blip r:embed="rId42"/>
                <a:stretch>
                  <a:fillRect/>
                </a:stretch>
              </p:blipFill>
              <p:spPr>
                <a:xfrm>
                  <a:off x="6793724" y="790756"/>
                  <a:ext cx="123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102207AE-6C77-4CF3-B27F-D778CA7DA509}"/>
                    </a:ext>
                  </a:extLst>
                </p14:cNvPr>
                <p14:cNvContentPartPr/>
                <p14:nvPr/>
              </p14:nvContentPartPr>
              <p14:xfrm>
                <a:off x="6931964" y="736396"/>
                <a:ext cx="426600" cy="174240"/>
              </p14:xfrm>
            </p:contentPart>
          </mc:Choice>
          <mc:Fallback>
            <p:pic>
              <p:nvPicPr>
                <p:cNvPr id="46" name="Freihand 45">
                  <a:extLst>
                    <a:ext uri="{FF2B5EF4-FFF2-40B4-BE49-F238E27FC236}">
                      <a16:creationId xmlns:a16="http://schemas.microsoft.com/office/drawing/2014/main" id="{102207AE-6C77-4CF3-B27F-D778CA7DA509}"/>
                    </a:ext>
                  </a:extLst>
                </p:cNvPr>
                <p:cNvPicPr/>
                <p:nvPr/>
              </p:nvPicPr>
              <p:blipFill>
                <a:blip r:embed="rId44"/>
                <a:stretch>
                  <a:fillRect/>
                </a:stretch>
              </p:blipFill>
              <p:spPr>
                <a:xfrm>
                  <a:off x="6923324" y="727756"/>
                  <a:ext cx="444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9F3D4D2A-2B7A-4D1F-B4FE-6BB94632F51D}"/>
                    </a:ext>
                  </a:extLst>
                </p14:cNvPr>
                <p14:cNvContentPartPr/>
                <p14:nvPr/>
              </p14:nvContentPartPr>
              <p14:xfrm>
                <a:off x="1932644" y="1508596"/>
                <a:ext cx="240480" cy="417240"/>
              </p14:xfrm>
            </p:contentPart>
          </mc:Choice>
          <mc:Fallback>
            <p:pic>
              <p:nvPicPr>
                <p:cNvPr id="26" name="Freihand 25">
                  <a:extLst>
                    <a:ext uri="{FF2B5EF4-FFF2-40B4-BE49-F238E27FC236}">
                      <a16:creationId xmlns:a16="http://schemas.microsoft.com/office/drawing/2014/main" id="{9F3D4D2A-2B7A-4D1F-B4FE-6BB94632F51D}"/>
                    </a:ext>
                  </a:extLst>
                </p:cNvPr>
                <p:cNvPicPr/>
                <p:nvPr/>
              </p:nvPicPr>
              <p:blipFill>
                <a:blip r:embed="rId46"/>
                <a:stretch>
                  <a:fillRect/>
                </a:stretch>
              </p:blipFill>
              <p:spPr>
                <a:xfrm>
                  <a:off x="1923644" y="1499956"/>
                  <a:ext cx="2581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F013CD63-2E0B-41AB-BF84-25262C7F2FCD}"/>
                    </a:ext>
                  </a:extLst>
                </p14:cNvPr>
                <p14:cNvContentPartPr/>
                <p14:nvPr/>
              </p14:nvContentPartPr>
              <p14:xfrm>
                <a:off x="2384804" y="1494196"/>
                <a:ext cx="281160" cy="372240"/>
              </p14:xfrm>
            </p:contentPart>
          </mc:Choice>
          <mc:Fallback>
            <p:pic>
              <p:nvPicPr>
                <p:cNvPr id="27" name="Freihand 26">
                  <a:extLst>
                    <a:ext uri="{FF2B5EF4-FFF2-40B4-BE49-F238E27FC236}">
                      <a16:creationId xmlns:a16="http://schemas.microsoft.com/office/drawing/2014/main" id="{F013CD63-2E0B-41AB-BF84-25262C7F2FCD}"/>
                    </a:ext>
                  </a:extLst>
                </p:cNvPr>
                <p:cNvPicPr/>
                <p:nvPr/>
              </p:nvPicPr>
              <p:blipFill>
                <a:blip r:embed="rId48"/>
                <a:stretch>
                  <a:fillRect/>
                </a:stretch>
              </p:blipFill>
              <p:spPr>
                <a:xfrm>
                  <a:off x="2375804" y="1485556"/>
                  <a:ext cx="29880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01099916-E03C-4506-BE5A-7DB547FBE55D}"/>
                    </a:ext>
                  </a:extLst>
                </p14:cNvPr>
                <p14:cNvContentPartPr/>
                <p14:nvPr/>
              </p14:nvContentPartPr>
              <p14:xfrm>
                <a:off x="2734364" y="1264156"/>
                <a:ext cx="261360" cy="181080"/>
              </p14:xfrm>
            </p:contentPart>
          </mc:Choice>
          <mc:Fallback>
            <p:pic>
              <p:nvPicPr>
                <p:cNvPr id="28" name="Freihand 27">
                  <a:extLst>
                    <a:ext uri="{FF2B5EF4-FFF2-40B4-BE49-F238E27FC236}">
                      <a16:creationId xmlns:a16="http://schemas.microsoft.com/office/drawing/2014/main" id="{01099916-E03C-4506-BE5A-7DB547FBE55D}"/>
                    </a:ext>
                  </a:extLst>
                </p:cNvPr>
                <p:cNvPicPr/>
                <p:nvPr/>
              </p:nvPicPr>
              <p:blipFill>
                <a:blip r:embed="rId50"/>
                <a:stretch>
                  <a:fillRect/>
                </a:stretch>
              </p:blipFill>
              <p:spPr>
                <a:xfrm>
                  <a:off x="2725724" y="1255156"/>
                  <a:ext cx="279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3D9388C4-8788-4DA0-8348-2F9423297B4F}"/>
                    </a:ext>
                  </a:extLst>
                </p14:cNvPr>
                <p14:cNvContentPartPr/>
                <p14:nvPr/>
              </p14:nvContentPartPr>
              <p14:xfrm>
                <a:off x="2623844" y="1236796"/>
                <a:ext cx="192240" cy="356760"/>
              </p14:xfrm>
            </p:contentPart>
          </mc:Choice>
          <mc:Fallback>
            <p:pic>
              <p:nvPicPr>
                <p:cNvPr id="29" name="Freihand 28">
                  <a:extLst>
                    <a:ext uri="{FF2B5EF4-FFF2-40B4-BE49-F238E27FC236}">
                      <a16:creationId xmlns:a16="http://schemas.microsoft.com/office/drawing/2014/main" id="{3D9388C4-8788-4DA0-8348-2F9423297B4F}"/>
                    </a:ext>
                  </a:extLst>
                </p:cNvPr>
                <p:cNvPicPr/>
                <p:nvPr/>
              </p:nvPicPr>
              <p:blipFill>
                <a:blip r:embed="rId52"/>
                <a:stretch>
                  <a:fillRect/>
                </a:stretch>
              </p:blipFill>
              <p:spPr>
                <a:xfrm>
                  <a:off x="2614844" y="1227796"/>
                  <a:ext cx="2098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25A93BA7-0DA4-4BA2-BB8A-F3C57E80D11F}"/>
                    </a:ext>
                  </a:extLst>
                </p14:cNvPr>
                <p14:cNvContentPartPr/>
                <p14:nvPr/>
              </p14:nvContentPartPr>
              <p14:xfrm>
                <a:off x="1885844" y="1264876"/>
                <a:ext cx="1032840" cy="735480"/>
              </p14:xfrm>
            </p:contentPart>
          </mc:Choice>
          <mc:Fallback>
            <p:pic>
              <p:nvPicPr>
                <p:cNvPr id="31" name="Freihand 30">
                  <a:extLst>
                    <a:ext uri="{FF2B5EF4-FFF2-40B4-BE49-F238E27FC236}">
                      <a16:creationId xmlns:a16="http://schemas.microsoft.com/office/drawing/2014/main" id="{25A93BA7-0DA4-4BA2-BB8A-F3C57E80D11F}"/>
                    </a:ext>
                  </a:extLst>
                </p:cNvPr>
                <p:cNvPicPr/>
                <p:nvPr/>
              </p:nvPicPr>
              <p:blipFill>
                <a:blip r:embed="rId54"/>
                <a:stretch>
                  <a:fillRect/>
                </a:stretch>
              </p:blipFill>
              <p:spPr>
                <a:xfrm>
                  <a:off x="1876844" y="1255876"/>
                  <a:ext cx="1050480" cy="753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DF9CD1D0-D5FD-43F3-86FF-18BE12F3BFBA}"/>
                    </a:ext>
                  </a:extLst>
                </p14:cNvPr>
                <p14:cNvContentPartPr/>
                <p14:nvPr/>
              </p14:nvContentPartPr>
              <p14:xfrm>
                <a:off x="3005804" y="1130956"/>
                <a:ext cx="862920" cy="232560"/>
              </p14:xfrm>
            </p:contentPart>
          </mc:Choice>
          <mc:Fallback>
            <p:pic>
              <p:nvPicPr>
                <p:cNvPr id="33" name="Freihand 32">
                  <a:extLst>
                    <a:ext uri="{FF2B5EF4-FFF2-40B4-BE49-F238E27FC236}">
                      <a16:creationId xmlns:a16="http://schemas.microsoft.com/office/drawing/2014/main" id="{DF9CD1D0-D5FD-43F3-86FF-18BE12F3BFBA}"/>
                    </a:ext>
                  </a:extLst>
                </p:cNvPr>
                <p:cNvPicPr/>
                <p:nvPr/>
              </p:nvPicPr>
              <p:blipFill>
                <a:blip r:embed="rId56"/>
                <a:stretch>
                  <a:fillRect/>
                </a:stretch>
              </p:blipFill>
              <p:spPr>
                <a:xfrm>
                  <a:off x="2997164" y="1122316"/>
                  <a:ext cx="880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8E8EF5F1-FE81-40D4-B05E-714057743F00}"/>
                    </a:ext>
                  </a:extLst>
                </p14:cNvPr>
                <p14:cNvContentPartPr/>
                <p14:nvPr/>
              </p14:nvContentPartPr>
              <p14:xfrm>
                <a:off x="2883764" y="1410676"/>
                <a:ext cx="621000" cy="180000"/>
              </p14:xfrm>
            </p:contentPart>
          </mc:Choice>
          <mc:Fallback>
            <p:pic>
              <p:nvPicPr>
                <p:cNvPr id="49" name="Freihand 48">
                  <a:extLst>
                    <a:ext uri="{FF2B5EF4-FFF2-40B4-BE49-F238E27FC236}">
                      <a16:creationId xmlns:a16="http://schemas.microsoft.com/office/drawing/2014/main" id="{8E8EF5F1-FE81-40D4-B05E-714057743F00}"/>
                    </a:ext>
                  </a:extLst>
                </p:cNvPr>
                <p:cNvPicPr/>
                <p:nvPr/>
              </p:nvPicPr>
              <p:blipFill>
                <a:blip r:embed="rId58"/>
                <a:stretch>
                  <a:fillRect/>
                </a:stretch>
              </p:blipFill>
              <p:spPr>
                <a:xfrm>
                  <a:off x="2875124" y="1401676"/>
                  <a:ext cx="6386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B6269E2B-4FAB-4414-9B1C-422B430B3C9B}"/>
                    </a:ext>
                  </a:extLst>
                </p14:cNvPr>
                <p14:cNvContentPartPr/>
                <p14:nvPr/>
              </p14:nvContentPartPr>
              <p14:xfrm>
                <a:off x="3287324" y="1394116"/>
                <a:ext cx="318240" cy="38520"/>
              </p14:xfrm>
            </p:contentPart>
          </mc:Choice>
          <mc:Fallback>
            <p:pic>
              <p:nvPicPr>
                <p:cNvPr id="50" name="Freihand 49">
                  <a:extLst>
                    <a:ext uri="{FF2B5EF4-FFF2-40B4-BE49-F238E27FC236}">
                      <a16:creationId xmlns:a16="http://schemas.microsoft.com/office/drawing/2014/main" id="{B6269E2B-4FAB-4414-9B1C-422B430B3C9B}"/>
                    </a:ext>
                  </a:extLst>
                </p:cNvPr>
                <p:cNvPicPr/>
                <p:nvPr/>
              </p:nvPicPr>
              <p:blipFill>
                <a:blip r:embed="rId60"/>
                <a:stretch>
                  <a:fillRect/>
                </a:stretch>
              </p:blipFill>
              <p:spPr>
                <a:xfrm>
                  <a:off x="3278324" y="1385116"/>
                  <a:ext cx="335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CAB17F41-5162-463E-B09D-65D5CE223555}"/>
                    </a:ext>
                  </a:extLst>
                </p14:cNvPr>
                <p14:cNvContentPartPr/>
                <p14:nvPr/>
              </p14:nvContentPartPr>
              <p14:xfrm>
                <a:off x="2852084" y="1811356"/>
                <a:ext cx="1097280" cy="66960"/>
              </p14:xfrm>
            </p:contentPart>
          </mc:Choice>
          <mc:Fallback>
            <p:pic>
              <p:nvPicPr>
                <p:cNvPr id="52" name="Freihand 51">
                  <a:extLst>
                    <a:ext uri="{FF2B5EF4-FFF2-40B4-BE49-F238E27FC236}">
                      <a16:creationId xmlns:a16="http://schemas.microsoft.com/office/drawing/2014/main" id="{CAB17F41-5162-463E-B09D-65D5CE223555}"/>
                    </a:ext>
                  </a:extLst>
                </p:cNvPr>
                <p:cNvPicPr/>
                <p:nvPr/>
              </p:nvPicPr>
              <p:blipFill>
                <a:blip r:embed="rId62"/>
                <a:stretch>
                  <a:fillRect/>
                </a:stretch>
              </p:blipFill>
              <p:spPr>
                <a:xfrm>
                  <a:off x="2843444" y="1802356"/>
                  <a:ext cx="1114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4DD9374F-8B0C-401F-9968-2D34FF79CC2C}"/>
                    </a:ext>
                  </a:extLst>
                </p14:cNvPr>
                <p14:cNvContentPartPr/>
                <p14:nvPr/>
              </p14:nvContentPartPr>
              <p14:xfrm>
                <a:off x="2772884" y="1483756"/>
                <a:ext cx="69480" cy="389520"/>
              </p14:xfrm>
            </p:contentPart>
          </mc:Choice>
          <mc:Fallback>
            <p:pic>
              <p:nvPicPr>
                <p:cNvPr id="53" name="Freihand 52">
                  <a:extLst>
                    <a:ext uri="{FF2B5EF4-FFF2-40B4-BE49-F238E27FC236}">
                      <a16:creationId xmlns:a16="http://schemas.microsoft.com/office/drawing/2014/main" id="{4DD9374F-8B0C-401F-9968-2D34FF79CC2C}"/>
                    </a:ext>
                  </a:extLst>
                </p:cNvPr>
                <p:cNvPicPr/>
                <p:nvPr/>
              </p:nvPicPr>
              <p:blipFill>
                <a:blip r:embed="rId64"/>
                <a:stretch>
                  <a:fillRect/>
                </a:stretch>
              </p:blipFill>
              <p:spPr>
                <a:xfrm>
                  <a:off x="2763884" y="1475116"/>
                  <a:ext cx="8712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9FB9140C-DC70-4FFB-96C8-4F0903FCF851}"/>
                    </a:ext>
                  </a:extLst>
                </p14:cNvPr>
                <p14:cNvContentPartPr/>
                <p14:nvPr/>
              </p14:nvContentPartPr>
              <p14:xfrm>
                <a:off x="3239804" y="1537756"/>
                <a:ext cx="207000" cy="281520"/>
              </p14:xfrm>
            </p:contentPart>
          </mc:Choice>
          <mc:Fallback>
            <p:pic>
              <p:nvPicPr>
                <p:cNvPr id="54" name="Freihand 53">
                  <a:extLst>
                    <a:ext uri="{FF2B5EF4-FFF2-40B4-BE49-F238E27FC236}">
                      <a16:creationId xmlns:a16="http://schemas.microsoft.com/office/drawing/2014/main" id="{9FB9140C-DC70-4FFB-96C8-4F0903FCF851}"/>
                    </a:ext>
                  </a:extLst>
                </p:cNvPr>
                <p:cNvPicPr/>
                <p:nvPr/>
              </p:nvPicPr>
              <p:blipFill>
                <a:blip r:embed="rId66"/>
                <a:stretch>
                  <a:fillRect/>
                </a:stretch>
              </p:blipFill>
              <p:spPr>
                <a:xfrm>
                  <a:off x="3231164" y="1529116"/>
                  <a:ext cx="224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A6A47619-BC95-4451-85D8-BEC9D2124EFC}"/>
                    </a:ext>
                  </a:extLst>
                </p14:cNvPr>
                <p14:cNvContentPartPr/>
                <p14:nvPr/>
              </p14:nvContentPartPr>
              <p14:xfrm>
                <a:off x="2801684" y="1452796"/>
                <a:ext cx="857880" cy="512280"/>
              </p14:xfrm>
            </p:contentPart>
          </mc:Choice>
          <mc:Fallback>
            <p:pic>
              <p:nvPicPr>
                <p:cNvPr id="56" name="Freihand 55">
                  <a:extLst>
                    <a:ext uri="{FF2B5EF4-FFF2-40B4-BE49-F238E27FC236}">
                      <a16:creationId xmlns:a16="http://schemas.microsoft.com/office/drawing/2014/main" id="{A6A47619-BC95-4451-85D8-BEC9D2124EFC}"/>
                    </a:ext>
                  </a:extLst>
                </p:cNvPr>
                <p:cNvPicPr/>
                <p:nvPr/>
              </p:nvPicPr>
              <p:blipFill>
                <a:blip r:embed="rId68"/>
                <a:stretch>
                  <a:fillRect/>
                </a:stretch>
              </p:blipFill>
              <p:spPr>
                <a:xfrm>
                  <a:off x="2792684" y="1444156"/>
                  <a:ext cx="87552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Freihand 56">
                  <a:extLst>
                    <a:ext uri="{FF2B5EF4-FFF2-40B4-BE49-F238E27FC236}">
                      <a16:creationId xmlns:a16="http://schemas.microsoft.com/office/drawing/2014/main" id="{95356162-970F-420A-9442-C7C31B22D7A8}"/>
                    </a:ext>
                  </a:extLst>
                </p14:cNvPr>
                <p14:cNvContentPartPr/>
                <p14:nvPr/>
              </p14:nvContentPartPr>
              <p14:xfrm>
                <a:off x="3740204" y="1304836"/>
                <a:ext cx="703080" cy="126720"/>
              </p14:xfrm>
            </p:contentPart>
          </mc:Choice>
          <mc:Fallback>
            <p:pic>
              <p:nvPicPr>
                <p:cNvPr id="57" name="Freihand 56">
                  <a:extLst>
                    <a:ext uri="{FF2B5EF4-FFF2-40B4-BE49-F238E27FC236}">
                      <a16:creationId xmlns:a16="http://schemas.microsoft.com/office/drawing/2014/main" id="{95356162-970F-420A-9442-C7C31B22D7A8}"/>
                    </a:ext>
                  </a:extLst>
                </p:cNvPr>
                <p:cNvPicPr/>
                <p:nvPr/>
              </p:nvPicPr>
              <p:blipFill>
                <a:blip r:embed="rId70"/>
                <a:stretch>
                  <a:fillRect/>
                </a:stretch>
              </p:blipFill>
              <p:spPr>
                <a:xfrm>
                  <a:off x="3731204" y="1295836"/>
                  <a:ext cx="720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Freihand 57">
                  <a:extLst>
                    <a:ext uri="{FF2B5EF4-FFF2-40B4-BE49-F238E27FC236}">
                      <a16:creationId xmlns:a16="http://schemas.microsoft.com/office/drawing/2014/main" id="{BAAD32D6-4A38-4425-A94E-2F9F7699AD73}"/>
                    </a:ext>
                  </a:extLst>
                </p14:cNvPr>
                <p14:cNvContentPartPr/>
                <p14:nvPr/>
              </p14:nvContentPartPr>
              <p14:xfrm>
                <a:off x="3685124" y="1204036"/>
                <a:ext cx="303840" cy="258480"/>
              </p14:xfrm>
            </p:contentPart>
          </mc:Choice>
          <mc:Fallback>
            <p:pic>
              <p:nvPicPr>
                <p:cNvPr id="58" name="Freihand 57">
                  <a:extLst>
                    <a:ext uri="{FF2B5EF4-FFF2-40B4-BE49-F238E27FC236}">
                      <a16:creationId xmlns:a16="http://schemas.microsoft.com/office/drawing/2014/main" id="{BAAD32D6-4A38-4425-A94E-2F9F7699AD73}"/>
                    </a:ext>
                  </a:extLst>
                </p:cNvPr>
                <p:cNvPicPr/>
                <p:nvPr/>
              </p:nvPicPr>
              <p:blipFill>
                <a:blip r:embed="rId72"/>
                <a:stretch>
                  <a:fillRect/>
                </a:stretch>
              </p:blipFill>
              <p:spPr>
                <a:xfrm>
                  <a:off x="3676484" y="1195396"/>
                  <a:ext cx="3214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692679B2-2B7E-4B4E-8AD4-D67F74FFC623}"/>
                    </a:ext>
                  </a:extLst>
                </p14:cNvPr>
                <p14:cNvContentPartPr/>
                <p14:nvPr/>
              </p14:nvContentPartPr>
              <p14:xfrm>
                <a:off x="4782044" y="1212316"/>
                <a:ext cx="11880" cy="195840"/>
              </p14:xfrm>
            </p:contentPart>
          </mc:Choice>
          <mc:Fallback>
            <p:pic>
              <p:nvPicPr>
                <p:cNvPr id="60" name="Freihand 59">
                  <a:extLst>
                    <a:ext uri="{FF2B5EF4-FFF2-40B4-BE49-F238E27FC236}">
                      <a16:creationId xmlns:a16="http://schemas.microsoft.com/office/drawing/2014/main" id="{692679B2-2B7E-4B4E-8AD4-D67F74FFC623}"/>
                    </a:ext>
                  </a:extLst>
                </p:cNvPr>
                <p:cNvPicPr/>
                <p:nvPr/>
              </p:nvPicPr>
              <p:blipFill>
                <a:blip r:embed="rId74"/>
                <a:stretch>
                  <a:fillRect/>
                </a:stretch>
              </p:blipFill>
              <p:spPr>
                <a:xfrm>
                  <a:off x="4773044" y="1203676"/>
                  <a:ext cx="29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D5F5B065-E0B1-4BAB-919D-EFC704C17C25}"/>
                    </a:ext>
                  </a:extLst>
                </p14:cNvPr>
                <p14:cNvContentPartPr/>
                <p14:nvPr/>
              </p14:nvContentPartPr>
              <p14:xfrm>
                <a:off x="4667564" y="1153636"/>
                <a:ext cx="219240" cy="123120"/>
              </p14:xfrm>
            </p:contentPart>
          </mc:Choice>
          <mc:Fallback>
            <p:pic>
              <p:nvPicPr>
                <p:cNvPr id="61" name="Freihand 60">
                  <a:extLst>
                    <a:ext uri="{FF2B5EF4-FFF2-40B4-BE49-F238E27FC236}">
                      <a16:creationId xmlns:a16="http://schemas.microsoft.com/office/drawing/2014/main" id="{D5F5B065-E0B1-4BAB-919D-EFC704C17C25}"/>
                    </a:ext>
                  </a:extLst>
                </p:cNvPr>
                <p:cNvPicPr/>
                <p:nvPr/>
              </p:nvPicPr>
              <p:blipFill>
                <a:blip r:embed="rId76"/>
                <a:stretch>
                  <a:fillRect/>
                </a:stretch>
              </p:blipFill>
              <p:spPr>
                <a:xfrm>
                  <a:off x="4658564" y="1144996"/>
                  <a:ext cx="236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170BDD70-A634-4EE5-A25D-3D9204922400}"/>
                    </a:ext>
                  </a:extLst>
                </p14:cNvPr>
                <p14:cNvContentPartPr/>
                <p14:nvPr/>
              </p14:nvContentPartPr>
              <p14:xfrm>
                <a:off x="4993364" y="1223836"/>
                <a:ext cx="347760" cy="129960"/>
              </p14:xfrm>
            </p:contentPart>
          </mc:Choice>
          <mc:Fallback>
            <p:pic>
              <p:nvPicPr>
                <p:cNvPr id="62" name="Freihand 61">
                  <a:extLst>
                    <a:ext uri="{FF2B5EF4-FFF2-40B4-BE49-F238E27FC236}">
                      <a16:creationId xmlns:a16="http://schemas.microsoft.com/office/drawing/2014/main" id="{170BDD70-A634-4EE5-A25D-3D9204922400}"/>
                    </a:ext>
                  </a:extLst>
                </p:cNvPr>
                <p:cNvPicPr/>
                <p:nvPr/>
              </p:nvPicPr>
              <p:blipFill>
                <a:blip r:embed="rId78"/>
                <a:stretch>
                  <a:fillRect/>
                </a:stretch>
              </p:blipFill>
              <p:spPr>
                <a:xfrm>
                  <a:off x="4984724" y="1214836"/>
                  <a:ext cx="365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9936D0FB-9EBD-4CEB-A4E5-49217A02C570}"/>
                    </a:ext>
                  </a:extLst>
                </p14:cNvPr>
                <p14:cNvContentPartPr/>
                <p14:nvPr/>
              </p14:nvContentPartPr>
              <p14:xfrm>
                <a:off x="5282804" y="1170196"/>
                <a:ext cx="62640" cy="7560"/>
              </p14:xfrm>
            </p:contentPart>
          </mc:Choice>
          <mc:Fallback>
            <p:pic>
              <p:nvPicPr>
                <p:cNvPr id="63" name="Freihand 62">
                  <a:extLst>
                    <a:ext uri="{FF2B5EF4-FFF2-40B4-BE49-F238E27FC236}">
                      <a16:creationId xmlns:a16="http://schemas.microsoft.com/office/drawing/2014/main" id="{9936D0FB-9EBD-4CEB-A4E5-49217A02C570}"/>
                    </a:ext>
                  </a:extLst>
                </p:cNvPr>
                <p:cNvPicPr/>
                <p:nvPr/>
              </p:nvPicPr>
              <p:blipFill>
                <a:blip r:embed="rId80"/>
                <a:stretch>
                  <a:fillRect/>
                </a:stretch>
              </p:blipFill>
              <p:spPr>
                <a:xfrm>
                  <a:off x="5274164" y="1161196"/>
                  <a:ext cx="80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630ED492-9E60-49CF-ABA6-D6E1E4A3198C}"/>
                    </a:ext>
                  </a:extLst>
                </p14:cNvPr>
                <p14:cNvContentPartPr/>
                <p14:nvPr/>
              </p14:nvContentPartPr>
              <p14:xfrm>
                <a:off x="5388644" y="1195396"/>
                <a:ext cx="98640" cy="128160"/>
              </p14:xfrm>
            </p:contentPart>
          </mc:Choice>
          <mc:Fallback>
            <p:pic>
              <p:nvPicPr>
                <p:cNvPr id="64" name="Freihand 63">
                  <a:extLst>
                    <a:ext uri="{FF2B5EF4-FFF2-40B4-BE49-F238E27FC236}">
                      <a16:creationId xmlns:a16="http://schemas.microsoft.com/office/drawing/2014/main" id="{630ED492-9E60-49CF-ABA6-D6E1E4A3198C}"/>
                    </a:ext>
                  </a:extLst>
                </p:cNvPr>
                <p:cNvPicPr/>
                <p:nvPr/>
              </p:nvPicPr>
              <p:blipFill>
                <a:blip r:embed="rId82"/>
                <a:stretch>
                  <a:fillRect/>
                </a:stretch>
              </p:blipFill>
              <p:spPr>
                <a:xfrm>
                  <a:off x="5380004" y="1186756"/>
                  <a:ext cx="116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9EC89314-7EF2-4742-BCEF-DB038A17D95C}"/>
                    </a:ext>
                  </a:extLst>
                </p14:cNvPr>
                <p14:cNvContentPartPr/>
                <p14:nvPr/>
              </p14:nvContentPartPr>
              <p14:xfrm>
                <a:off x="5582324" y="1099996"/>
                <a:ext cx="492120" cy="248760"/>
              </p14:xfrm>
            </p:contentPart>
          </mc:Choice>
          <mc:Fallback>
            <p:pic>
              <p:nvPicPr>
                <p:cNvPr id="65" name="Freihand 64">
                  <a:extLst>
                    <a:ext uri="{FF2B5EF4-FFF2-40B4-BE49-F238E27FC236}">
                      <a16:creationId xmlns:a16="http://schemas.microsoft.com/office/drawing/2014/main" id="{9EC89314-7EF2-4742-BCEF-DB038A17D95C}"/>
                    </a:ext>
                  </a:extLst>
                </p:cNvPr>
                <p:cNvPicPr/>
                <p:nvPr/>
              </p:nvPicPr>
              <p:blipFill>
                <a:blip r:embed="rId84"/>
                <a:stretch>
                  <a:fillRect/>
                </a:stretch>
              </p:blipFill>
              <p:spPr>
                <a:xfrm>
                  <a:off x="5573684" y="1091356"/>
                  <a:ext cx="5097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C9F93D3D-500F-410D-B6A8-B222FAB580D3}"/>
                    </a:ext>
                  </a:extLst>
                </p14:cNvPr>
                <p14:cNvContentPartPr/>
                <p14:nvPr/>
              </p14:nvContentPartPr>
              <p14:xfrm>
                <a:off x="6077684" y="1155796"/>
                <a:ext cx="96480" cy="63720"/>
              </p14:xfrm>
            </p:contentPart>
          </mc:Choice>
          <mc:Fallback>
            <p:pic>
              <p:nvPicPr>
                <p:cNvPr id="66" name="Freihand 65">
                  <a:extLst>
                    <a:ext uri="{FF2B5EF4-FFF2-40B4-BE49-F238E27FC236}">
                      <a16:creationId xmlns:a16="http://schemas.microsoft.com/office/drawing/2014/main" id="{C9F93D3D-500F-410D-B6A8-B222FAB580D3}"/>
                    </a:ext>
                  </a:extLst>
                </p:cNvPr>
                <p:cNvPicPr/>
                <p:nvPr/>
              </p:nvPicPr>
              <p:blipFill>
                <a:blip r:embed="rId86"/>
                <a:stretch>
                  <a:fillRect/>
                </a:stretch>
              </p:blipFill>
              <p:spPr>
                <a:xfrm>
                  <a:off x="6069044" y="1147156"/>
                  <a:ext cx="114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01F13F3C-B57D-4E22-886A-6FF1B757C42C}"/>
                    </a:ext>
                  </a:extLst>
                </p14:cNvPr>
                <p14:cNvContentPartPr/>
                <p14:nvPr/>
              </p14:nvContentPartPr>
              <p14:xfrm>
                <a:off x="6217364" y="1092436"/>
                <a:ext cx="109800" cy="156960"/>
              </p14:xfrm>
            </p:contentPart>
          </mc:Choice>
          <mc:Fallback>
            <p:pic>
              <p:nvPicPr>
                <p:cNvPr id="67" name="Freihand 66">
                  <a:extLst>
                    <a:ext uri="{FF2B5EF4-FFF2-40B4-BE49-F238E27FC236}">
                      <a16:creationId xmlns:a16="http://schemas.microsoft.com/office/drawing/2014/main" id="{01F13F3C-B57D-4E22-886A-6FF1B757C42C}"/>
                    </a:ext>
                  </a:extLst>
                </p:cNvPr>
                <p:cNvPicPr/>
                <p:nvPr/>
              </p:nvPicPr>
              <p:blipFill>
                <a:blip r:embed="rId88"/>
                <a:stretch>
                  <a:fillRect/>
                </a:stretch>
              </p:blipFill>
              <p:spPr>
                <a:xfrm>
                  <a:off x="6208364" y="1083436"/>
                  <a:ext cx="127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C7772942-1038-4DD1-8D43-E5FC3ABE0C71}"/>
                    </a:ext>
                  </a:extLst>
                </p14:cNvPr>
                <p14:cNvContentPartPr/>
                <p14:nvPr/>
              </p14:nvContentPartPr>
              <p14:xfrm>
                <a:off x="6403844" y="1092076"/>
                <a:ext cx="190440" cy="132840"/>
              </p14:xfrm>
            </p:contentPart>
          </mc:Choice>
          <mc:Fallback>
            <p:pic>
              <p:nvPicPr>
                <p:cNvPr id="68" name="Freihand 67">
                  <a:extLst>
                    <a:ext uri="{FF2B5EF4-FFF2-40B4-BE49-F238E27FC236}">
                      <a16:creationId xmlns:a16="http://schemas.microsoft.com/office/drawing/2014/main" id="{C7772942-1038-4DD1-8D43-E5FC3ABE0C71}"/>
                    </a:ext>
                  </a:extLst>
                </p:cNvPr>
                <p:cNvPicPr/>
                <p:nvPr/>
              </p:nvPicPr>
              <p:blipFill>
                <a:blip r:embed="rId90"/>
                <a:stretch>
                  <a:fillRect/>
                </a:stretch>
              </p:blipFill>
              <p:spPr>
                <a:xfrm>
                  <a:off x="6395204" y="1083436"/>
                  <a:ext cx="208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45C3E571-E11C-498D-86A2-70FA6F784E9A}"/>
                    </a:ext>
                  </a:extLst>
                </p14:cNvPr>
                <p14:cNvContentPartPr/>
                <p14:nvPr/>
              </p14:nvContentPartPr>
              <p14:xfrm>
                <a:off x="6565844" y="1160476"/>
                <a:ext cx="88200" cy="213480"/>
              </p14:xfrm>
            </p:contentPart>
          </mc:Choice>
          <mc:Fallback>
            <p:pic>
              <p:nvPicPr>
                <p:cNvPr id="69" name="Freihand 68">
                  <a:extLst>
                    <a:ext uri="{FF2B5EF4-FFF2-40B4-BE49-F238E27FC236}">
                      <a16:creationId xmlns:a16="http://schemas.microsoft.com/office/drawing/2014/main" id="{45C3E571-E11C-498D-86A2-70FA6F784E9A}"/>
                    </a:ext>
                  </a:extLst>
                </p:cNvPr>
                <p:cNvPicPr/>
                <p:nvPr/>
              </p:nvPicPr>
              <p:blipFill>
                <a:blip r:embed="rId92"/>
                <a:stretch>
                  <a:fillRect/>
                </a:stretch>
              </p:blipFill>
              <p:spPr>
                <a:xfrm>
                  <a:off x="6557204" y="1151476"/>
                  <a:ext cx="105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CFC29865-3BC8-4BDE-89FE-AF5FFDD37464}"/>
                    </a:ext>
                  </a:extLst>
                </p14:cNvPr>
                <p14:cNvContentPartPr/>
                <p14:nvPr/>
              </p14:nvContentPartPr>
              <p14:xfrm>
                <a:off x="6781484" y="1218076"/>
                <a:ext cx="6120" cy="50040"/>
              </p14:xfrm>
            </p:contentPart>
          </mc:Choice>
          <mc:Fallback>
            <p:pic>
              <p:nvPicPr>
                <p:cNvPr id="70" name="Freihand 69">
                  <a:extLst>
                    <a:ext uri="{FF2B5EF4-FFF2-40B4-BE49-F238E27FC236}">
                      <a16:creationId xmlns:a16="http://schemas.microsoft.com/office/drawing/2014/main" id="{CFC29865-3BC8-4BDE-89FE-AF5FFDD37464}"/>
                    </a:ext>
                  </a:extLst>
                </p:cNvPr>
                <p:cNvPicPr/>
                <p:nvPr/>
              </p:nvPicPr>
              <p:blipFill>
                <a:blip r:embed="rId94"/>
                <a:stretch>
                  <a:fillRect/>
                </a:stretch>
              </p:blipFill>
              <p:spPr>
                <a:xfrm>
                  <a:off x="6772484" y="1209436"/>
                  <a:ext cx="23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05F720C7-280C-4265-BF92-B2A7FCFCBF79}"/>
                    </a:ext>
                  </a:extLst>
                </p14:cNvPr>
                <p14:cNvContentPartPr/>
                <p14:nvPr/>
              </p14:nvContentPartPr>
              <p14:xfrm>
                <a:off x="6888764" y="1116916"/>
                <a:ext cx="477720" cy="94680"/>
              </p14:xfrm>
            </p:contentPart>
          </mc:Choice>
          <mc:Fallback>
            <p:pic>
              <p:nvPicPr>
                <p:cNvPr id="71" name="Freihand 70">
                  <a:extLst>
                    <a:ext uri="{FF2B5EF4-FFF2-40B4-BE49-F238E27FC236}">
                      <a16:creationId xmlns:a16="http://schemas.microsoft.com/office/drawing/2014/main" id="{05F720C7-280C-4265-BF92-B2A7FCFCBF79}"/>
                    </a:ext>
                  </a:extLst>
                </p:cNvPr>
                <p:cNvPicPr/>
                <p:nvPr/>
              </p:nvPicPr>
              <p:blipFill>
                <a:blip r:embed="rId96"/>
                <a:stretch>
                  <a:fillRect/>
                </a:stretch>
              </p:blipFill>
              <p:spPr>
                <a:xfrm>
                  <a:off x="6879764" y="1108276"/>
                  <a:ext cx="495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Freihand 71">
                  <a:extLst>
                    <a:ext uri="{FF2B5EF4-FFF2-40B4-BE49-F238E27FC236}">
                      <a16:creationId xmlns:a16="http://schemas.microsoft.com/office/drawing/2014/main" id="{6B7139E2-D7D7-4C46-BF1E-2608A9426AB5}"/>
                    </a:ext>
                  </a:extLst>
                </p14:cNvPr>
                <p14:cNvContentPartPr/>
                <p14:nvPr/>
              </p14:nvContentPartPr>
              <p14:xfrm>
                <a:off x="7305284" y="972556"/>
                <a:ext cx="11160" cy="5040"/>
              </p14:xfrm>
            </p:contentPart>
          </mc:Choice>
          <mc:Fallback>
            <p:pic>
              <p:nvPicPr>
                <p:cNvPr id="72" name="Freihand 71">
                  <a:extLst>
                    <a:ext uri="{FF2B5EF4-FFF2-40B4-BE49-F238E27FC236}">
                      <a16:creationId xmlns:a16="http://schemas.microsoft.com/office/drawing/2014/main" id="{6B7139E2-D7D7-4C46-BF1E-2608A9426AB5}"/>
                    </a:ext>
                  </a:extLst>
                </p:cNvPr>
                <p:cNvPicPr/>
                <p:nvPr/>
              </p:nvPicPr>
              <p:blipFill>
                <a:blip r:embed="rId98"/>
                <a:stretch>
                  <a:fillRect/>
                </a:stretch>
              </p:blipFill>
              <p:spPr>
                <a:xfrm>
                  <a:off x="7296284" y="963556"/>
                  <a:ext cx="28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3" name="Freihand 72">
                  <a:extLst>
                    <a:ext uri="{FF2B5EF4-FFF2-40B4-BE49-F238E27FC236}">
                      <a16:creationId xmlns:a16="http://schemas.microsoft.com/office/drawing/2014/main" id="{20D22CCD-52ED-4E67-8C1D-F3D56504A55C}"/>
                    </a:ext>
                  </a:extLst>
                </p14:cNvPr>
                <p14:cNvContentPartPr/>
                <p14:nvPr/>
              </p14:nvContentPartPr>
              <p14:xfrm>
                <a:off x="7447484" y="970036"/>
                <a:ext cx="6480" cy="199080"/>
              </p14:xfrm>
            </p:contentPart>
          </mc:Choice>
          <mc:Fallback>
            <p:pic>
              <p:nvPicPr>
                <p:cNvPr id="73" name="Freihand 72">
                  <a:extLst>
                    <a:ext uri="{FF2B5EF4-FFF2-40B4-BE49-F238E27FC236}">
                      <a16:creationId xmlns:a16="http://schemas.microsoft.com/office/drawing/2014/main" id="{20D22CCD-52ED-4E67-8C1D-F3D56504A55C}"/>
                    </a:ext>
                  </a:extLst>
                </p:cNvPr>
                <p:cNvPicPr/>
                <p:nvPr/>
              </p:nvPicPr>
              <p:blipFill>
                <a:blip r:embed="rId100"/>
                <a:stretch>
                  <a:fillRect/>
                </a:stretch>
              </p:blipFill>
              <p:spPr>
                <a:xfrm>
                  <a:off x="7438844" y="961036"/>
                  <a:ext cx="241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5" name="Freihand 74">
                  <a:extLst>
                    <a:ext uri="{FF2B5EF4-FFF2-40B4-BE49-F238E27FC236}">
                      <a16:creationId xmlns:a16="http://schemas.microsoft.com/office/drawing/2014/main" id="{06EC26E0-0466-4E4E-B6CA-4DE297EAAFD0}"/>
                    </a:ext>
                  </a:extLst>
                </p14:cNvPr>
                <p14:cNvContentPartPr/>
                <p14:nvPr/>
              </p14:nvContentPartPr>
              <p14:xfrm>
                <a:off x="7625684" y="1039156"/>
                <a:ext cx="205560" cy="66960"/>
              </p14:xfrm>
            </p:contentPart>
          </mc:Choice>
          <mc:Fallback>
            <p:pic>
              <p:nvPicPr>
                <p:cNvPr id="75" name="Freihand 74">
                  <a:extLst>
                    <a:ext uri="{FF2B5EF4-FFF2-40B4-BE49-F238E27FC236}">
                      <a16:creationId xmlns:a16="http://schemas.microsoft.com/office/drawing/2014/main" id="{06EC26E0-0466-4E4E-B6CA-4DE297EAAFD0}"/>
                    </a:ext>
                  </a:extLst>
                </p:cNvPr>
                <p:cNvPicPr/>
                <p:nvPr/>
              </p:nvPicPr>
              <p:blipFill>
                <a:blip r:embed="rId102"/>
                <a:stretch>
                  <a:fillRect/>
                </a:stretch>
              </p:blipFill>
              <p:spPr>
                <a:xfrm>
                  <a:off x="7616684" y="1030156"/>
                  <a:ext cx="223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6" name="Freihand 75">
                  <a:extLst>
                    <a:ext uri="{FF2B5EF4-FFF2-40B4-BE49-F238E27FC236}">
                      <a16:creationId xmlns:a16="http://schemas.microsoft.com/office/drawing/2014/main" id="{D8D02099-8C53-401C-A920-C00B4A05C520}"/>
                    </a:ext>
                  </a:extLst>
                </p14:cNvPr>
                <p14:cNvContentPartPr/>
                <p14:nvPr/>
              </p14:nvContentPartPr>
              <p14:xfrm>
                <a:off x="7883804" y="1015396"/>
                <a:ext cx="259560" cy="56880"/>
              </p14:xfrm>
            </p:contentPart>
          </mc:Choice>
          <mc:Fallback>
            <p:pic>
              <p:nvPicPr>
                <p:cNvPr id="76" name="Freihand 75">
                  <a:extLst>
                    <a:ext uri="{FF2B5EF4-FFF2-40B4-BE49-F238E27FC236}">
                      <a16:creationId xmlns:a16="http://schemas.microsoft.com/office/drawing/2014/main" id="{D8D02099-8C53-401C-A920-C00B4A05C520}"/>
                    </a:ext>
                  </a:extLst>
                </p:cNvPr>
                <p:cNvPicPr/>
                <p:nvPr/>
              </p:nvPicPr>
              <p:blipFill>
                <a:blip r:embed="rId104"/>
                <a:stretch>
                  <a:fillRect/>
                </a:stretch>
              </p:blipFill>
              <p:spPr>
                <a:xfrm>
                  <a:off x="7875164" y="1006756"/>
                  <a:ext cx="277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7" name="Freihand 76">
                  <a:extLst>
                    <a:ext uri="{FF2B5EF4-FFF2-40B4-BE49-F238E27FC236}">
                      <a16:creationId xmlns:a16="http://schemas.microsoft.com/office/drawing/2014/main" id="{46AFBF96-3C22-40D4-A265-F641FBF0E529}"/>
                    </a:ext>
                  </a:extLst>
                </p14:cNvPr>
                <p14:cNvContentPartPr/>
                <p14:nvPr/>
              </p14:nvContentPartPr>
              <p14:xfrm>
                <a:off x="8279084" y="963916"/>
                <a:ext cx="200160" cy="99000"/>
              </p14:xfrm>
            </p:contentPart>
          </mc:Choice>
          <mc:Fallback>
            <p:pic>
              <p:nvPicPr>
                <p:cNvPr id="77" name="Freihand 76">
                  <a:extLst>
                    <a:ext uri="{FF2B5EF4-FFF2-40B4-BE49-F238E27FC236}">
                      <a16:creationId xmlns:a16="http://schemas.microsoft.com/office/drawing/2014/main" id="{46AFBF96-3C22-40D4-A265-F641FBF0E529}"/>
                    </a:ext>
                  </a:extLst>
                </p:cNvPr>
                <p:cNvPicPr/>
                <p:nvPr/>
              </p:nvPicPr>
              <p:blipFill>
                <a:blip r:embed="rId106"/>
                <a:stretch>
                  <a:fillRect/>
                </a:stretch>
              </p:blipFill>
              <p:spPr>
                <a:xfrm>
                  <a:off x="8270444" y="954916"/>
                  <a:ext cx="217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8" name="Freihand 77">
                  <a:extLst>
                    <a:ext uri="{FF2B5EF4-FFF2-40B4-BE49-F238E27FC236}">
                      <a16:creationId xmlns:a16="http://schemas.microsoft.com/office/drawing/2014/main" id="{E0F8B7FF-D309-4A0A-BE94-2ECBA10E0F0B}"/>
                    </a:ext>
                  </a:extLst>
                </p14:cNvPr>
                <p14:cNvContentPartPr/>
                <p14:nvPr/>
              </p14:nvContentPartPr>
              <p14:xfrm>
                <a:off x="8503364" y="857356"/>
                <a:ext cx="4320" cy="7920"/>
              </p14:xfrm>
            </p:contentPart>
          </mc:Choice>
          <mc:Fallback>
            <p:pic>
              <p:nvPicPr>
                <p:cNvPr id="78" name="Freihand 77">
                  <a:extLst>
                    <a:ext uri="{FF2B5EF4-FFF2-40B4-BE49-F238E27FC236}">
                      <a16:creationId xmlns:a16="http://schemas.microsoft.com/office/drawing/2014/main" id="{E0F8B7FF-D309-4A0A-BE94-2ECBA10E0F0B}"/>
                    </a:ext>
                  </a:extLst>
                </p:cNvPr>
                <p:cNvPicPr/>
                <p:nvPr/>
              </p:nvPicPr>
              <p:blipFill>
                <a:blip r:embed="rId108"/>
                <a:stretch>
                  <a:fillRect/>
                </a:stretch>
              </p:blipFill>
              <p:spPr>
                <a:xfrm>
                  <a:off x="8494364" y="848716"/>
                  <a:ext cx="21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7476B1A7-8E0B-4DD2-9FB1-1F085E7220F5}"/>
                    </a:ext>
                  </a:extLst>
                </p14:cNvPr>
                <p14:cNvContentPartPr/>
                <p14:nvPr/>
              </p14:nvContentPartPr>
              <p14:xfrm>
                <a:off x="8658524" y="880396"/>
                <a:ext cx="518760" cy="326880"/>
              </p14:xfrm>
            </p:contentPart>
          </mc:Choice>
          <mc:Fallback>
            <p:pic>
              <p:nvPicPr>
                <p:cNvPr id="79" name="Freihand 78">
                  <a:extLst>
                    <a:ext uri="{FF2B5EF4-FFF2-40B4-BE49-F238E27FC236}">
                      <a16:creationId xmlns:a16="http://schemas.microsoft.com/office/drawing/2014/main" id="{7476B1A7-8E0B-4DD2-9FB1-1F085E7220F5}"/>
                    </a:ext>
                  </a:extLst>
                </p:cNvPr>
                <p:cNvPicPr/>
                <p:nvPr/>
              </p:nvPicPr>
              <p:blipFill>
                <a:blip r:embed="rId110"/>
                <a:stretch>
                  <a:fillRect/>
                </a:stretch>
              </p:blipFill>
              <p:spPr>
                <a:xfrm>
                  <a:off x="8649884" y="871396"/>
                  <a:ext cx="5364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0" name="Freihand 79">
                  <a:extLst>
                    <a:ext uri="{FF2B5EF4-FFF2-40B4-BE49-F238E27FC236}">
                      <a16:creationId xmlns:a16="http://schemas.microsoft.com/office/drawing/2014/main" id="{A35428E8-927A-45EC-85E8-B32EBB4134C2}"/>
                    </a:ext>
                  </a:extLst>
                </p14:cNvPr>
                <p14:cNvContentPartPr/>
                <p14:nvPr/>
              </p14:nvContentPartPr>
              <p14:xfrm>
                <a:off x="9162164" y="844036"/>
                <a:ext cx="58680" cy="26280"/>
              </p14:xfrm>
            </p:contentPart>
          </mc:Choice>
          <mc:Fallback>
            <p:pic>
              <p:nvPicPr>
                <p:cNvPr id="80" name="Freihand 79">
                  <a:extLst>
                    <a:ext uri="{FF2B5EF4-FFF2-40B4-BE49-F238E27FC236}">
                      <a16:creationId xmlns:a16="http://schemas.microsoft.com/office/drawing/2014/main" id="{A35428E8-927A-45EC-85E8-B32EBB4134C2}"/>
                    </a:ext>
                  </a:extLst>
                </p:cNvPr>
                <p:cNvPicPr/>
                <p:nvPr/>
              </p:nvPicPr>
              <p:blipFill>
                <a:blip r:embed="rId112"/>
                <a:stretch>
                  <a:fillRect/>
                </a:stretch>
              </p:blipFill>
              <p:spPr>
                <a:xfrm>
                  <a:off x="9153164" y="835396"/>
                  <a:ext cx="76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9800CF8D-E967-498B-AFF5-70B61BDD15B0}"/>
                    </a:ext>
                  </a:extLst>
                </p14:cNvPr>
                <p14:cNvContentPartPr/>
                <p14:nvPr/>
              </p14:nvContentPartPr>
              <p14:xfrm>
                <a:off x="9263684" y="851956"/>
                <a:ext cx="188640" cy="114840"/>
              </p14:xfrm>
            </p:contentPart>
          </mc:Choice>
          <mc:Fallback>
            <p:pic>
              <p:nvPicPr>
                <p:cNvPr id="81" name="Freihand 80">
                  <a:extLst>
                    <a:ext uri="{FF2B5EF4-FFF2-40B4-BE49-F238E27FC236}">
                      <a16:creationId xmlns:a16="http://schemas.microsoft.com/office/drawing/2014/main" id="{9800CF8D-E967-498B-AFF5-70B61BDD15B0}"/>
                    </a:ext>
                  </a:extLst>
                </p:cNvPr>
                <p:cNvPicPr/>
                <p:nvPr/>
              </p:nvPicPr>
              <p:blipFill>
                <a:blip r:embed="rId114"/>
                <a:stretch>
                  <a:fillRect/>
                </a:stretch>
              </p:blipFill>
              <p:spPr>
                <a:xfrm>
                  <a:off x="9255044" y="842956"/>
                  <a:ext cx="20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2" name="Freihand 81">
                  <a:extLst>
                    <a:ext uri="{FF2B5EF4-FFF2-40B4-BE49-F238E27FC236}">
                      <a16:creationId xmlns:a16="http://schemas.microsoft.com/office/drawing/2014/main" id="{D76AEECF-EA2C-49FC-B6D5-3E6FAF520E77}"/>
                    </a:ext>
                  </a:extLst>
                </p14:cNvPr>
                <p14:cNvContentPartPr/>
                <p14:nvPr/>
              </p14:nvContentPartPr>
              <p14:xfrm>
                <a:off x="9488684" y="855916"/>
                <a:ext cx="374040" cy="73080"/>
              </p14:xfrm>
            </p:contentPart>
          </mc:Choice>
          <mc:Fallback>
            <p:pic>
              <p:nvPicPr>
                <p:cNvPr id="82" name="Freihand 81">
                  <a:extLst>
                    <a:ext uri="{FF2B5EF4-FFF2-40B4-BE49-F238E27FC236}">
                      <a16:creationId xmlns:a16="http://schemas.microsoft.com/office/drawing/2014/main" id="{D76AEECF-EA2C-49FC-B6D5-3E6FAF520E77}"/>
                    </a:ext>
                  </a:extLst>
                </p:cNvPr>
                <p:cNvPicPr/>
                <p:nvPr/>
              </p:nvPicPr>
              <p:blipFill>
                <a:blip r:embed="rId116"/>
                <a:stretch>
                  <a:fillRect/>
                </a:stretch>
              </p:blipFill>
              <p:spPr>
                <a:xfrm>
                  <a:off x="9480044" y="846916"/>
                  <a:ext cx="391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3" name="Freihand 82">
                  <a:extLst>
                    <a:ext uri="{FF2B5EF4-FFF2-40B4-BE49-F238E27FC236}">
                      <a16:creationId xmlns:a16="http://schemas.microsoft.com/office/drawing/2014/main" id="{3EEEFC27-D47F-4666-84C5-ED6F0C9B2FF3}"/>
                    </a:ext>
                  </a:extLst>
                </p14:cNvPr>
                <p14:cNvContentPartPr/>
                <p14:nvPr/>
              </p14:nvContentPartPr>
              <p14:xfrm>
                <a:off x="10076924" y="755836"/>
                <a:ext cx="20880" cy="187200"/>
              </p14:xfrm>
            </p:contentPart>
          </mc:Choice>
          <mc:Fallback>
            <p:pic>
              <p:nvPicPr>
                <p:cNvPr id="83" name="Freihand 82">
                  <a:extLst>
                    <a:ext uri="{FF2B5EF4-FFF2-40B4-BE49-F238E27FC236}">
                      <a16:creationId xmlns:a16="http://schemas.microsoft.com/office/drawing/2014/main" id="{3EEEFC27-D47F-4666-84C5-ED6F0C9B2FF3}"/>
                    </a:ext>
                  </a:extLst>
                </p:cNvPr>
                <p:cNvPicPr/>
                <p:nvPr/>
              </p:nvPicPr>
              <p:blipFill>
                <a:blip r:embed="rId118"/>
                <a:stretch>
                  <a:fillRect/>
                </a:stretch>
              </p:blipFill>
              <p:spPr>
                <a:xfrm>
                  <a:off x="10068284" y="746836"/>
                  <a:ext cx="38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4" name="Freihand 83">
                  <a:extLst>
                    <a:ext uri="{FF2B5EF4-FFF2-40B4-BE49-F238E27FC236}">
                      <a16:creationId xmlns:a16="http://schemas.microsoft.com/office/drawing/2014/main" id="{DE1D4314-2FEE-450C-A059-7F9E35B25E14}"/>
                    </a:ext>
                  </a:extLst>
                </p14:cNvPr>
                <p14:cNvContentPartPr/>
                <p14:nvPr/>
              </p14:nvContentPartPr>
              <p14:xfrm>
                <a:off x="9989804" y="693196"/>
                <a:ext cx="245520" cy="188640"/>
              </p14:xfrm>
            </p:contentPart>
          </mc:Choice>
          <mc:Fallback>
            <p:pic>
              <p:nvPicPr>
                <p:cNvPr id="84" name="Freihand 83">
                  <a:extLst>
                    <a:ext uri="{FF2B5EF4-FFF2-40B4-BE49-F238E27FC236}">
                      <a16:creationId xmlns:a16="http://schemas.microsoft.com/office/drawing/2014/main" id="{DE1D4314-2FEE-450C-A059-7F9E35B25E14}"/>
                    </a:ext>
                  </a:extLst>
                </p:cNvPr>
                <p:cNvPicPr/>
                <p:nvPr/>
              </p:nvPicPr>
              <p:blipFill>
                <a:blip r:embed="rId120"/>
                <a:stretch>
                  <a:fillRect/>
                </a:stretch>
              </p:blipFill>
              <p:spPr>
                <a:xfrm>
                  <a:off x="9980804" y="684556"/>
                  <a:ext cx="263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5" name="Freihand 84">
                  <a:extLst>
                    <a:ext uri="{FF2B5EF4-FFF2-40B4-BE49-F238E27FC236}">
                      <a16:creationId xmlns:a16="http://schemas.microsoft.com/office/drawing/2014/main" id="{41230A9D-A5F2-459C-A443-89F513058B44}"/>
                    </a:ext>
                  </a:extLst>
                </p14:cNvPr>
                <p14:cNvContentPartPr/>
                <p14:nvPr/>
              </p14:nvContentPartPr>
              <p14:xfrm>
                <a:off x="10267724" y="816316"/>
                <a:ext cx="174600" cy="89280"/>
              </p14:xfrm>
            </p:contentPart>
          </mc:Choice>
          <mc:Fallback>
            <p:pic>
              <p:nvPicPr>
                <p:cNvPr id="85" name="Freihand 84">
                  <a:extLst>
                    <a:ext uri="{FF2B5EF4-FFF2-40B4-BE49-F238E27FC236}">
                      <a16:creationId xmlns:a16="http://schemas.microsoft.com/office/drawing/2014/main" id="{41230A9D-A5F2-459C-A443-89F513058B44}"/>
                    </a:ext>
                  </a:extLst>
                </p:cNvPr>
                <p:cNvPicPr/>
                <p:nvPr/>
              </p:nvPicPr>
              <p:blipFill>
                <a:blip r:embed="rId122"/>
                <a:stretch>
                  <a:fillRect/>
                </a:stretch>
              </p:blipFill>
              <p:spPr>
                <a:xfrm>
                  <a:off x="10258724" y="807316"/>
                  <a:ext cx="192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6" name="Freihand 85">
                  <a:extLst>
                    <a:ext uri="{FF2B5EF4-FFF2-40B4-BE49-F238E27FC236}">
                      <a16:creationId xmlns:a16="http://schemas.microsoft.com/office/drawing/2014/main" id="{132699C7-D463-4FA5-8CC1-CBCBB2A3A088}"/>
                    </a:ext>
                  </a:extLst>
                </p14:cNvPr>
                <p14:cNvContentPartPr/>
                <p14:nvPr/>
              </p14:nvContentPartPr>
              <p14:xfrm>
                <a:off x="10501724" y="685276"/>
                <a:ext cx="321120" cy="174240"/>
              </p14:xfrm>
            </p:contentPart>
          </mc:Choice>
          <mc:Fallback>
            <p:pic>
              <p:nvPicPr>
                <p:cNvPr id="86" name="Freihand 85">
                  <a:extLst>
                    <a:ext uri="{FF2B5EF4-FFF2-40B4-BE49-F238E27FC236}">
                      <a16:creationId xmlns:a16="http://schemas.microsoft.com/office/drawing/2014/main" id="{132699C7-D463-4FA5-8CC1-CBCBB2A3A088}"/>
                    </a:ext>
                  </a:extLst>
                </p:cNvPr>
                <p:cNvPicPr/>
                <p:nvPr/>
              </p:nvPicPr>
              <p:blipFill>
                <a:blip r:embed="rId124"/>
                <a:stretch>
                  <a:fillRect/>
                </a:stretch>
              </p:blipFill>
              <p:spPr>
                <a:xfrm>
                  <a:off x="10493084" y="676636"/>
                  <a:ext cx="338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7" name="Freihand 86">
                  <a:extLst>
                    <a:ext uri="{FF2B5EF4-FFF2-40B4-BE49-F238E27FC236}">
                      <a16:creationId xmlns:a16="http://schemas.microsoft.com/office/drawing/2014/main" id="{E1C6BA8B-BEF5-464F-976D-F8B022954576}"/>
                    </a:ext>
                  </a:extLst>
                </p14:cNvPr>
                <p14:cNvContentPartPr/>
                <p14:nvPr/>
              </p14:nvContentPartPr>
              <p14:xfrm>
                <a:off x="10841204" y="824956"/>
                <a:ext cx="173160" cy="66600"/>
              </p14:xfrm>
            </p:contentPart>
          </mc:Choice>
          <mc:Fallback>
            <p:pic>
              <p:nvPicPr>
                <p:cNvPr id="87" name="Freihand 86">
                  <a:extLst>
                    <a:ext uri="{FF2B5EF4-FFF2-40B4-BE49-F238E27FC236}">
                      <a16:creationId xmlns:a16="http://schemas.microsoft.com/office/drawing/2014/main" id="{E1C6BA8B-BEF5-464F-976D-F8B022954576}"/>
                    </a:ext>
                  </a:extLst>
                </p:cNvPr>
                <p:cNvPicPr/>
                <p:nvPr/>
              </p:nvPicPr>
              <p:blipFill>
                <a:blip r:embed="rId126"/>
                <a:stretch>
                  <a:fillRect/>
                </a:stretch>
              </p:blipFill>
              <p:spPr>
                <a:xfrm>
                  <a:off x="10832204" y="816316"/>
                  <a:ext cx="190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8" name="Freihand 87">
                  <a:extLst>
                    <a:ext uri="{FF2B5EF4-FFF2-40B4-BE49-F238E27FC236}">
                      <a16:creationId xmlns:a16="http://schemas.microsoft.com/office/drawing/2014/main" id="{383C5107-299C-4C01-8835-AADD20415B93}"/>
                    </a:ext>
                  </a:extLst>
                </p14:cNvPr>
                <p14:cNvContentPartPr/>
                <p14:nvPr/>
              </p14:nvContentPartPr>
              <p14:xfrm>
                <a:off x="11033804" y="799756"/>
                <a:ext cx="252720" cy="100080"/>
              </p14:xfrm>
            </p:contentPart>
          </mc:Choice>
          <mc:Fallback>
            <p:pic>
              <p:nvPicPr>
                <p:cNvPr id="88" name="Freihand 87">
                  <a:extLst>
                    <a:ext uri="{FF2B5EF4-FFF2-40B4-BE49-F238E27FC236}">
                      <a16:creationId xmlns:a16="http://schemas.microsoft.com/office/drawing/2014/main" id="{383C5107-299C-4C01-8835-AADD20415B93}"/>
                    </a:ext>
                  </a:extLst>
                </p:cNvPr>
                <p:cNvPicPr/>
                <p:nvPr/>
              </p:nvPicPr>
              <p:blipFill>
                <a:blip r:embed="rId128"/>
                <a:stretch>
                  <a:fillRect/>
                </a:stretch>
              </p:blipFill>
              <p:spPr>
                <a:xfrm>
                  <a:off x="11024804" y="790756"/>
                  <a:ext cx="270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9" name="Freihand 88">
                  <a:extLst>
                    <a:ext uri="{FF2B5EF4-FFF2-40B4-BE49-F238E27FC236}">
                      <a16:creationId xmlns:a16="http://schemas.microsoft.com/office/drawing/2014/main" id="{84E35561-F9C0-473F-B7C3-AB613EBA32DE}"/>
                    </a:ext>
                  </a:extLst>
                </p14:cNvPr>
                <p14:cNvContentPartPr/>
                <p14:nvPr/>
              </p14:nvContentPartPr>
              <p14:xfrm>
                <a:off x="9119684" y="1141396"/>
                <a:ext cx="20520" cy="201600"/>
              </p14:xfrm>
            </p:contentPart>
          </mc:Choice>
          <mc:Fallback>
            <p:pic>
              <p:nvPicPr>
                <p:cNvPr id="89" name="Freihand 88">
                  <a:extLst>
                    <a:ext uri="{FF2B5EF4-FFF2-40B4-BE49-F238E27FC236}">
                      <a16:creationId xmlns:a16="http://schemas.microsoft.com/office/drawing/2014/main" id="{84E35561-F9C0-473F-B7C3-AB613EBA32DE}"/>
                    </a:ext>
                  </a:extLst>
                </p:cNvPr>
                <p:cNvPicPr/>
                <p:nvPr/>
              </p:nvPicPr>
              <p:blipFill>
                <a:blip r:embed="rId130"/>
                <a:stretch>
                  <a:fillRect/>
                </a:stretch>
              </p:blipFill>
              <p:spPr>
                <a:xfrm>
                  <a:off x="9111044" y="1132396"/>
                  <a:ext cx="38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0" name="Freihand 89">
                  <a:extLst>
                    <a:ext uri="{FF2B5EF4-FFF2-40B4-BE49-F238E27FC236}">
                      <a16:creationId xmlns:a16="http://schemas.microsoft.com/office/drawing/2014/main" id="{D60F2D96-D130-40CC-90FF-52E443CA463E}"/>
                    </a:ext>
                  </a:extLst>
                </p14:cNvPr>
                <p14:cNvContentPartPr/>
                <p14:nvPr/>
              </p14:nvContentPartPr>
              <p14:xfrm>
                <a:off x="9045884" y="1104676"/>
                <a:ext cx="141840" cy="113760"/>
              </p14:xfrm>
            </p:contentPart>
          </mc:Choice>
          <mc:Fallback>
            <p:pic>
              <p:nvPicPr>
                <p:cNvPr id="90" name="Freihand 89">
                  <a:extLst>
                    <a:ext uri="{FF2B5EF4-FFF2-40B4-BE49-F238E27FC236}">
                      <a16:creationId xmlns:a16="http://schemas.microsoft.com/office/drawing/2014/main" id="{D60F2D96-D130-40CC-90FF-52E443CA463E}"/>
                    </a:ext>
                  </a:extLst>
                </p:cNvPr>
                <p:cNvPicPr/>
                <p:nvPr/>
              </p:nvPicPr>
              <p:blipFill>
                <a:blip r:embed="rId132"/>
                <a:stretch>
                  <a:fillRect/>
                </a:stretch>
              </p:blipFill>
              <p:spPr>
                <a:xfrm>
                  <a:off x="9037244" y="1095676"/>
                  <a:ext cx="159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C188A108-5D36-40B2-8DC6-71FA932E42CA}"/>
                    </a:ext>
                  </a:extLst>
                </p14:cNvPr>
                <p14:cNvContentPartPr/>
                <p14:nvPr/>
              </p14:nvContentPartPr>
              <p14:xfrm>
                <a:off x="9207524" y="1193956"/>
                <a:ext cx="252360" cy="63360"/>
              </p14:xfrm>
            </p:contentPart>
          </mc:Choice>
          <mc:Fallback>
            <p:pic>
              <p:nvPicPr>
                <p:cNvPr id="91" name="Freihand 90">
                  <a:extLst>
                    <a:ext uri="{FF2B5EF4-FFF2-40B4-BE49-F238E27FC236}">
                      <a16:creationId xmlns:a16="http://schemas.microsoft.com/office/drawing/2014/main" id="{C188A108-5D36-40B2-8DC6-71FA932E42CA}"/>
                    </a:ext>
                  </a:extLst>
                </p:cNvPr>
                <p:cNvPicPr/>
                <p:nvPr/>
              </p:nvPicPr>
              <p:blipFill>
                <a:blip r:embed="rId134"/>
                <a:stretch>
                  <a:fillRect/>
                </a:stretch>
              </p:blipFill>
              <p:spPr>
                <a:xfrm>
                  <a:off x="9198524" y="1184956"/>
                  <a:ext cx="270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0F644F01-BEED-443A-B52E-715163A73D0E}"/>
                    </a:ext>
                  </a:extLst>
                </p14:cNvPr>
                <p14:cNvContentPartPr/>
                <p14:nvPr/>
              </p14:nvContentPartPr>
              <p14:xfrm>
                <a:off x="9518564" y="1169476"/>
                <a:ext cx="90360" cy="80280"/>
              </p14:xfrm>
            </p:contentPart>
          </mc:Choice>
          <mc:Fallback>
            <p:pic>
              <p:nvPicPr>
                <p:cNvPr id="92" name="Freihand 91">
                  <a:extLst>
                    <a:ext uri="{FF2B5EF4-FFF2-40B4-BE49-F238E27FC236}">
                      <a16:creationId xmlns:a16="http://schemas.microsoft.com/office/drawing/2014/main" id="{0F644F01-BEED-443A-B52E-715163A73D0E}"/>
                    </a:ext>
                  </a:extLst>
                </p:cNvPr>
                <p:cNvPicPr/>
                <p:nvPr/>
              </p:nvPicPr>
              <p:blipFill>
                <a:blip r:embed="rId136"/>
                <a:stretch>
                  <a:fillRect/>
                </a:stretch>
              </p:blipFill>
              <p:spPr>
                <a:xfrm>
                  <a:off x="9509924" y="1160476"/>
                  <a:ext cx="108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5804F589-CA7E-4A0A-863E-E3A0694E1257}"/>
                    </a:ext>
                  </a:extLst>
                </p14:cNvPr>
                <p14:cNvContentPartPr/>
                <p14:nvPr/>
              </p14:nvContentPartPr>
              <p14:xfrm>
                <a:off x="9486164" y="1052476"/>
                <a:ext cx="9720" cy="10800"/>
              </p14:xfrm>
            </p:contentPart>
          </mc:Choice>
          <mc:Fallback>
            <p:pic>
              <p:nvPicPr>
                <p:cNvPr id="93" name="Freihand 92">
                  <a:extLst>
                    <a:ext uri="{FF2B5EF4-FFF2-40B4-BE49-F238E27FC236}">
                      <a16:creationId xmlns:a16="http://schemas.microsoft.com/office/drawing/2014/main" id="{5804F589-CA7E-4A0A-863E-E3A0694E1257}"/>
                    </a:ext>
                  </a:extLst>
                </p:cNvPr>
                <p:cNvPicPr/>
                <p:nvPr/>
              </p:nvPicPr>
              <p:blipFill>
                <a:blip r:embed="rId138"/>
                <a:stretch>
                  <a:fillRect/>
                </a:stretch>
              </p:blipFill>
              <p:spPr>
                <a:xfrm>
                  <a:off x="9477524" y="1043836"/>
                  <a:ext cx="27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F6395884-1B07-4018-BAAF-5F3685867A93}"/>
                    </a:ext>
                  </a:extLst>
                </p14:cNvPr>
                <p14:cNvContentPartPr/>
                <p14:nvPr/>
              </p14:nvContentPartPr>
              <p14:xfrm>
                <a:off x="9637724" y="1138516"/>
                <a:ext cx="111960" cy="126720"/>
              </p14:xfrm>
            </p:contentPart>
          </mc:Choice>
          <mc:Fallback>
            <p:pic>
              <p:nvPicPr>
                <p:cNvPr id="94" name="Freihand 93">
                  <a:extLst>
                    <a:ext uri="{FF2B5EF4-FFF2-40B4-BE49-F238E27FC236}">
                      <a16:creationId xmlns:a16="http://schemas.microsoft.com/office/drawing/2014/main" id="{F6395884-1B07-4018-BAAF-5F3685867A93}"/>
                    </a:ext>
                  </a:extLst>
                </p:cNvPr>
                <p:cNvPicPr/>
                <p:nvPr/>
              </p:nvPicPr>
              <p:blipFill>
                <a:blip r:embed="rId140"/>
                <a:stretch>
                  <a:fillRect/>
                </a:stretch>
              </p:blipFill>
              <p:spPr>
                <a:xfrm>
                  <a:off x="9629084" y="1129876"/>
                  <a:ext cx="129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 name="Freihand 94">
                  <a:extLst>
                    <a:ext uri="{FF2B5EF4-FFF2-40B4-BE49-F238E27FC236}">
                      <a16:creationId xmlns:a16="http://schemas.microsoft.com/office/drawing/2014/main" id="{E0787CE2-DC1F-4F04-AC84-C97EDFFC9EAE}"/>
                    </a:ext>
                  </a:extLst>
                </p14:cNvPr>
                <p14:cNvContentPartPr/>
                <p14:nvPr/>
              </p14:nvContentPartPr>
              <p14:xfrm>
                <a:off x="9762284" y="1162996"/>
                <a:ext cx="90360" cy="109080"/>
              </p14:xfrm>
            </p:contentPart>
          </mc:Choice>
          <mc:Fallback>
            <p:pic>
              <p:nvPicPr>
                <p:cNvPr id="95" name="Freihand 94">
                  <a:extLst>
                    <a:ext uri="{FF2B5EF4-FFF2-40B4-BE49-F238E27FC236}">
                      <a16:creationId xmlns:a16="http://schemas.microsoft.com/office/drawing/2014/main" id="{E0787CE2-DC1F-4F04-AC84-C97EDFFC9EAE}"/>
                    </a:ext>
                  </a:extLst>
                </p:cNvPr>
                <p:cNvPicPr/>
                <p:nvPr/>
              </p:nvPicPr>
              <p:blipFill>
                <a:blip r:embed="rId142"/>
                <a:stretch>
                  <a:fillRect/>
                </a:stretch>
              </p:blipFill>
              <p:spPr>
                <a:xfrm>
                  <a:off x="9753644" y="1154356"/>
                  <a:ext cx="108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Freihand 95">
                  <a:extLst>
                    <a:ext uri="{FF2B5EF4-FFF2-40B4-BE49-F238E27FC236}">
                      <a16:creationId xmlns:a16="http://schemas.microsoft.com/office/drawing/2014/main" id="{A0025C8C-C71A-4CD6-92F9-5FB72209A8CB}"/>
                    </a:ext>
                  </a:extLst>
                </p14:cNvPr>
                <p14:cNvContentPartPr/>
                <p14:nvPr/>
              </p14:nvContentPartPr>
              <p14:xfrm>
                <a:off x="9895124" y="1016836"/>
                <a:ext cx="330480" cy="333000"/>
              </p14:xfrm>
            </p:contentPart>
          </mc:Choice>
          <mc:Fallback>
            <p:pic>
              <p:nvPicPr>
                <p:cNvPr id="96" name="Freihand 95">
                  <a:extLst>
                    <a:ext uri="{FF2B5EF4-FFF2-40B4-BE49-F238E27FC236}">
                      <a16:creationId xmlns:a16="http://schemas.microsoft.com/office/drawing/2014/main" id="{A0025C8C-C71A-4CD6-92F9-5FB72209A8CB}"/>
                    </a:ext>
                  </a:extLst>
                </p:cNvPr>
                <p:cNvPicPr/>
                <p:nvPr/>
              </p:nvPicPr>
              <p:blipFill>
                <a:blip r:embed="rId144"/>
                <a:stretch>
                  <a:fillRect/>
                </a:stretch>
              </p:blipFill>
              <p:spPr>
                <a:xfrm>
                  <a:off x="9886484" y="1008196"/>
                  <a:ext cx="34812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Freihand 96">
                  <a:extLst>
                    <a:ext uri="{FF2B5EF4-FFF2-40B4-BE49-F238E27FC236}">
                      <a16:creationId xmlns:a16="http://schemas.microsoft.com/office/drawing/2014/main" id="{A640EBC9-6A8F-412A-BF11-9380765486CC}"/>
                    </a:ext>
                  </a:extLst>
                </p14:cNvPr>
                <p14:cNvContentPartPr/>
                <p14:nvPr/>
              </p14:nvContentPartPr>
              <p14:xfrm>
                <a:off x="10285364" y="1115476"/>
                <a:ext cx="67680" cy="82080"/>
              </p14:xfrm>
            </p:contentPart>
          </mc:Choice>
          <mc:Fallback>
            <p:pic>
              <p:nvPicPr>
                <p:cNvPr id="97" name="Freihand 96">
                  <a:extLst>
                    <a:ext uri="{FF2B5EF4-FFF2-40B4-BE49-F238E27FC236}">
                      <a16:creationId xmlns:a16="http://schemas.microsoft.com/office/drawing/2014/main" id="{A640EBC9-6A8F-412A-BF11-9380765486CC}"/>
                    </a:ext>
                  </a:extLst>
                </p:cNvPr>
                <p:cNvPicPr/>
                <p:nvPr/>
              </p:nvPicPr>
              <p:blipFill>
                <a:blip r:embed="rId146"/>
                <a:stretch>
                  <a:fillRect/>
                </a:stretch>
              </p:blipFill>
              <p:spPr>
                <a:xfrm>
                  <a:off x="10276364" y="1106476"/>
                  <a:ext cx="85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9" name="Freihand 98">
                  <a:extLst>
                    <a:ext uri="{FF2B5EF4-FFF2-40B4-BE49-F238E27FC236}">
                      <a16:creationId xmlns:a16="http://schemas.microsoft.com/office/drawing/2014/main" id="{579453C2-7FC8-482E-B4D1-80BEA47BCE4D}"/>
                    </a:ext>
                  </a:extLst>
                </p14:cNvPr>
                <p14:cNvContentPartPr/>
                <p14:nvPr/>
              </p14:nvContentPartPr>
              <p14:xfrm>
                <a:off x="10403084" y="1101076"/>
                <a:ext cx="347040" cy="55800"/>
              </p14:xfrm>
            </p:contentPart>
          </mc:Choice>
          <mc:Fallback>
            <p:pic>
              <p:nvPicPr>
                <p:cNvPr id="99" name="Freihand 98">
                  <a:extLst>
                    <a:ext uri="{FF2B5EF4-FFF2-40B4-BE49-F238E27FC236}">
                      <a16:creationId xmlns:a16="http://schemas.microsoft.com/office/drawing/2014/main" id="{579453C2-7FC8-482E-B4D1-80BEA47BCE4D}"/>
                    </a:ext>
                  </a:extLst>
                </p:cNvPr>
                <p:cNvPicPr/>
                <p:nvPr/>
              </p:nvPicPr>
              <p:blipFill>
                <a:blip r:embed="rId148"/>
                <a:stretch>
                  <a:fillRect/>
                </a:stretch>
              </p:blipFill>
              <p:spPr>
                <a:xfrm>
                  <a:off x="10394444" y="1092436"/>
                  <a:ext cx="364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0" name="Freihand 99">
                  <a:extLst>
                    <a:ext uri="{FF2B5EF4-FFF2-40B4-BE49-F238E27FC236}">
                      <a16:creationId xmlns:a16="http://schemas.microsoft.com/office/drawing/2014/main" id="{79805338-7F28-4F15-8192-16406305D30F}"/>
                    </a:ext>
                  </a:extLst>
                </p14:cNvPr>
                <p14:cNvContentPartPr/>
                <p14:nvPr/>
              </p14:nvContentPartPr>
              <p14:xfrm>
                <a:off x="10755164" y="1106836"/>
                <a:ext cx="17280" cy="79920"/>
              </p14:xfrm>
            </p:contentPart>
          </mc:Choice>
          <mc:Fallback>
            <p:pic>
              <p:nvPicPr>
                <p:cNvPr id="100" name="Freihand 99">
                  <a:extLst>
                    <a:ext uri="{FF2B5EF4-FFF2-40B4-BE49-F238E27FC236}">
                      <a16:creationId xmlns:a16="http://schemas.microsoft.com/office/drawing/2014/main" id="{79805338-7F28-4F15-8192-16406305D30F}"/>
                    </a:ext>
                  </a:extLst>
                </p:cNvPr>
                <p:cNvPicPr/>
                <p:nvPr/>
              </p:nvPicPr>
              <p:blipFill>
                <a:blip r:embed="rId150"/>
                <a:stretch>
                  <a:fillRect/>
                </a:stretch>
              </p:blipFill>
              <p:spPr>
                <a:xfrm>
                  <a:off x="10746164" y="1097836"/>
                  <a:ext cx="34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1" name="Freihand 100">
                  <a:extLst>
                    <a:ext uri="{FF2B5EF4-FFF2-40B4-BE49-F238E27FC236}">
                      <a16:creationId xmlns:a16="http://schemas.microsoft.com/office/drawing/2014/main" id="{C493071E-3AAA-40C0-B16C-0CE2153F03C1}"/>
                    </a:ext>
                  </a:extLst>
                </p14:cNvPr>
                <p14:cNvContentPartPr/>
                <p14:nvPr/>
              </p14:nvContentPartPr>
              <p14:xfrm>
                <a:off x="10831124" y="1005316"/>
                <a:ext cx="204480" cy="177120"/>
              </p14:xfrm>
            </p:contentPart>
          </mc:Choice>
          <mc:Fallback>
            <p:pic>
              <p:nvPicPr>
                <p:cNvPr id="101" name="Freihand 100">
                  <a:extLst>
                    <a:ext uri="{FF2B5EF4-FFF2-40B4-BE49-F238E27FC236}">
                      <a16:creationId xmlns:a16="http://schemas.microsoft.com/office/drawing/2014/main" id="{C493071E-3AAA-40C0-B16C-0CE2153F03C1}"/>
                    </a:ext>
                  </a:extLst>
                </p:cNvPr>
                <p:cNvPicPr/>
                <p:nvPr/>
              </p:nvPicPr>
              <p:blipFill>
                <a:blip r:embed="rId152"/>
                <a:stretch>
                  <a:fillRect/>
                </a:stretch>
              </p:blipFill>
              <p:spPr>
                <a:xfrm>
                  <a:off x="10822484" y="996676"/>
                  <a:ext cx="222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2" name="Freihand 101">
                  <a:extLst>
                    <a:ext uri="{FF2B5EF4-FFF2-40B4-BE49-F238E27FC236}">
                      <a16:creationId xmlns:a16="http://schemas.microsoft.com/office/drawing/2014/main" id="{27BAC060-9A40-4ED9-A7C5-4E6D1445065B}"/>
                    </a:ext>
                  </a:extLst>
                </p14:cNvPr>
                <p14:cNvContentPartPr/>
                <p14:nvPr/>
              </p14:nvContentPartPr>
              <p14:xfrm>
                <a:off x="11029124" y="1003516"/>
                <a:ext cx="141120" cy="186120"/>
              </p14:xfrm>
            </p:contentPart>
          </mc:Choice>
          <mc:Fallback>
            <p:pic>
              <p:nvPicPr>
                <p:cNvPr id="102" name="Freihand 101">
                  <a:extLst>
                    <a:ext uri="{FF2B5EF4-FFF2-40B4-BE49-F238E27FC236}">
                      <a16:creationId xmlns:a16="http://schemas.microsoft.com/office/drawing/2014/main" id="{27BAC060-9A40-4ED9-A7C5-4E6D1445065B}"/>
                    </a:ext>
                  </a:extLst>
                </p:cNvPr>
                <p:cNvPicPr/>
                <p:nvPr/>
              </p:nvPicPr>
              <p:blipFill>
                <a:blip r:embed="rId154"/>
                <a:stretch>
                  <a:fillRect/>
                </a:stretch>
              </p:blipFill>
              <p:spPr>
                <a:xfrm>
                  <a:off x="11020124" y="994516"/>
                  <a:ext cx="158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3" name="Freihand 102">
                  <a:extLst>
                    <a:ext uri="{FF2B5EF4-FFF2-40B4-BE49-F238E27FC236}">
                      <a16:creationId xmlns:a16="http://schemas.microsoft.com/office/drawing/2014/main" id="{C1D9416B-DE71-4CD3-961E-2763CECF9286}"/>
                    </a:ext>
                  </a:extLst>
                </p14:cNvPr>
                <p14:cNvContentPartPr/>
                <p14:nvPr/>
              </p14:nvContentPartPr>
              <p14:xfrm>
                <a:off x="11322884" y="999916"/>
                <a:ext cx="114840" cy="191880"/>
              </p14:xfrm>
            </p:contentPart>
          </mc:Choice>
          <mc:Fallback>
            <p:pic>
              <p:nvPicPr>
                <p:cNvPr id="103" name="Freihand 102">
                  <a:extLst>
                    <a:ext uri="{FF2B5EF4-FFF2-40B4-BE49-F238E27FC236}">
                      <a16:creationId xmlns:a16="http://schemas.microsoft.com/office/drawing/2014/main" id="{C1D9416B-DE71-4CD3-961E-2763CECF9286}"/>
                    </a:ext>
                  </a:extLst>
                </p:cNvPr>
                <p:cNvPicPr/>
                <p:nvPr/>
              </p:nvPicPr>
              <p:blipFill>
                <a:blip r:embed="rId156"/>
                <a:stretch>
                  <a:fillRect/>
                </a:stretch>
              </p:blipFill>
              <p:spPr>
                <a:xfrm>
                  <a:off x="11314244" y="990916"/>
                  <a:ext cx="132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4" name="Freihand 103">
                  <a:extLst>
                    <a:ext uri="{FF2B5EF4-FFF2-40B4-BE49-F238E27FC236}">
                      <a16:creationId xmlns:a16="http://schemas.microsoft.com/office/drawing/2014/main" id="{01469D24-EE07-4FDF-ADF3-E5C769C0B71F}"/>
                    </a:ext>
                  </a:extLst>
                </p14:cNvPr>
                <p14:cNvContentPartPr/>
                <p14:nvPr/>
              </p14:nvContentPartPr>
              <p14:xfrm>
                <a:off x="11464724" y="986236"/>
                <a:ext cx="306000" cy="175320"/>
              </p14:xfrm>
            </p:contentPart>
          </mc:Choice>
          <mc:Fallback>
            <p:pic>
              <p:nvPicPr>
                <p:cNvPr id="104" name="Freihand 103">
                  <a:extLst>
                    <a:ext uri="{FF2B5EF4-FFF2-40B4-BE49-F238E27FC236}">
                      <a16:creationId xmlns:a16="http://schemas.microsoft.com/office/drawing/2014/main" id="{01469D24-EE07-4FDF-ADF3-E5C769C0B71F}"/>
                    </a:ext>
                  </a:extLst>
                </p:cNvPr>
                <p:cNvPicPr/>
                <p:nvPr/>
              </p:nvPicPr>
              <p:blipFill>
                <a:blip r:embed="rId158"/>
                <a:stretch>
                  <a:fillRect/>
                </a:stretch>
              </p:blipFill>
              <p:spPr>
                <a:xfrm>
                  <a:off x="11455724" y="977596"/>
                  <a:ext cx="323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 name="Freihand 116">
                  <a:extLst>
                    <a:ext uri="{FF2B5EF4-FFF2-40B4-BE49-F238E27FC236}">
                      <a16:creationId xmlns:a16="http://schemas.microsoft.com/office/drawing/2014/main" id="{2FFED322-C10E-4124-9FB7-2703FEF16F65}"/>
                    </a:ext>
                  </a:extLst>
                </p14:cNvPr>
                <p14:cNvContentPartPr/>
                <p14:nvPr/>
              </p14:nvContentPartPr>
              <p14:xfrm>
                <a:off x="1670564" y="1400596"/>
                <a:ext cx="2814480" cy="1454760"/>
              </p14:xfrm>
            </p:contentPart>
          </mc:Choice>
          <mc:Fallback>
            <p:pic>
              <p:nvPicPr>
                <p:cNvPr id="117" name="Freihand 116">
                  <a:extLst>
                    <a:ext uri="{FF2B5EF4-FFF2-40B4-BE49-F238E27FC236}">
                      <a16:creationId xmlns:a16="http://schemas.microsoft.com/office/drawing/2014/main" id="{2FFED322-C10E-4124-9FB7-2703FEF16F65}"/>
                    </a:ext>
                  </a:extLst>
                </p:cNvPr>
                <p:cNvPicPr/>
                <p:nvPr/>
              </p:nvPicPr>
              <p:blipFill>
                <a:blip r:embed="rId160"/>
                <a:stretch>
                  <a:fillRect/>
                </a:stretch>
              </p:blipFill>
              <p:spPr>
                <a:xfrm>
                  <a:off x="1661564" y="1391956"/>
                  <a:ext cx="2832120" cy="1472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8" name="Freihand 117">
                  <a:extLst>
                    <a:ext uri="{FF2B5EF4-FFF2-40B4-BE49-F238E27FC236}">
                      <a16:creationId xmlns:a16="http://schemas.microsoft.com/office/drawing/2014/main" id="{375AD3E9-2212-4D78-AAAA-0335F35DB326}"/>
                    </a:ext>
                  </a:extLst>
                </p14:cNvPr>
                <p14:cNvContentPartPr/>
                <p14:nvPr/>
              </p14:nvContentPartPr>
              <p14:xfrm>
                <a:off x="1818524" y="1326436"/>
                <a:ext cx="2507040" cy="377640"/>
              </p14:xfrm>
            </p:contentPart>
          </mc:Choice>
          <mc:Fallback>
            <p:pic>
              <p:nvPicPr>
                <p:cNvPr id="118" name="Freihand 117">
                  <a:extLst>
                    <a:ext uri="{FF2B5EF4-FFF2-40B4-BE49-F238E27FC236}">
                      <a16:creationId xmlns:a16="http://schemas.microsoft.com/office/drawing/2014/main" id="{375AD3E9-2212-4D78-AAAA-0335F35DB326}"/>
                    </a:ext>
                  </a:extLst>
                </p:cNvPr>
                <p:cNvPicPr/>
                <p:nvPr/>
              </p:nvPicPr>
              <p:blipFill>
                <a:blip r:embed="rId162"/>
                <a:stretch>
                  <a:fillRect/>
                </a:stretch>
              </p:blipFill>
              <p:spPr>
                <a:xfrm>
                  <a:off x="1809884" y="1317436"/>
                  <a:ext cx="25246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 name="Freihand 13">
                  <a:extLst>
                    <a:ext uri="{FF2B5EF4-FFF2-40B4-BE49-F238E27FC236}">
                      <a16:creationId xmlns:a16="http://schemas.microsoft.com/office/drawing/2014/main" id="{10C4F528-A251-4BF8-AFD5-DFBA5EA2598F}"/>
                    </a:ext>
                  </a:extLst>
                </p14:cNvPr>
                <p14:cNvContentPartPr/>
                <p14:nvPr/>
              </p14:nvContentPartPr>
              <p14:xfrm>
                <a:off x="2619164" y="2287996"/>
                <a:ext cx="116280" cy="327600"/>
              </p14:xfrm>
            </p:contentPart>
          </mc:Choice>
          <mc:Fallback>
            <p:pic>
              <p:nvPicPr>
                <p:cNvPr id="14" name="Freihand 13">
                  <a:extLst>
                    <a:ext uri="{FF2B5EF4-FFF2-40B4-BE49-F238E27FC236}">
                      <a16:creationId xmlns:a16="http://schemas.microsoft.com/office/drawing/2014/main" id="{10C4F528-A251-4BF8-AFD5-DFBA5EA2598F}"/>
                    </a:ext>
                  </a:extLst>
                </p:cNvPr>
                <p:cNvPicPr/>
                <p:nvPr/>
              </p:nvPicPr>
              <p:blipFill>
                <a:blip r:embed="rId164"/>
                <a:stretch>
                  <a:fillRect/>
                </a:stretch>
              </p:blipFill>
              <p:spPr>
                <a:xfrm>
                  <a:off x="2610164" y="2278996"/>
                  <a:ext cx="1339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 name="Freihand 16">
                  <a:extLst>
                    <a:ext uri="{FF2B5EF4-FFF2-40B4-BE49-F238E27FC236}">
                      <a16:creationId xmlns:a16="http://schemas.microsoft.com/office/drawing/2014/main" id="{F4B32595-DF18-4662-A1A3-7F742341044C}"/>
                    </a:ext>
                  </a:extLst>
                </p14:cNvPr>
                <p14:cNvContentPartPr/>
                <p14:nvPr/>
              </p14:nvContentPartPr>
              <p14:xfrm>
                <a:off x="2761004" y="2268556"/>
                <a:ext cx="39600" cy="170640"/>
              </p14:xfrm>
            </p:contentPart>
          </mc:Choice>
          <mc:Fallback>
            <p:pic>
              <p:nvPicPr>
                <p:cNvPr id="17" name="Freihand 16">
                  <a:extLst>
                    <a:ext uri="{FF2B5EF4-FFF2-40B4-BE49-F238E27FC236}">
                      <a16:creationId xmlns:a16="http://schemas.microsoft.com/office/drawing/2014/main" id="{F4B32595-DF18-4662-A1A3-7F742341044C}"/>
                    </a:ext>
                  </a:extLst>
                </p:cNvPr>
                <p:cNvPicPr/>
                <p:nvPr/>
              </p:nvPicPr>
              <p:blipFill>
                <a:blip r:embed="rId166"/>
                <a:stretch>
                  <a:fillRect/>
                </a:stretch>
              </p:blipFill>
              <p:spPr>
                <a:xfrm>
                  <a:off x="2752004" y="2259916"/>
                  <a:ext cx="57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0" name="Freihand 119">
                  <a:extLst>
                    <a:ext uri="{FF2B5EF4-FFF2-40B4-BE49-F238E27FC236}">
                      <a16:creationId xmlns:a16="http://schemas.microsoft.com/office/drawing/2014/main" id="{CF1E09C0-F64A-4C77-9C05-72D9F6054F04}"/>
                    </a:ext>
                  </a:extLst>
                </p14:cNvPr>
                <p14:cNvContentPartPr/>
                <p14:nvPr/>
              </p14:nvContentPartPr>
              <p14:xfrm>
                <a:off x="3242684" y="2179276"/>
                <a:ext cx="333360" cy="534960"/>
              </p14:xfrm>
            </p:contentPart>
          </mc:Choice>
          <mc:Fallback>
            <p:pic>
              <p:nvPicPr>
                <p:cNvPr id="120" name="Freihand 119">
                  <a:extLst>
                    <a:ext uri="{FF2B5EF4-FFF2-40B4-BE49-F238E27FC236}">
                      <a16:creationId xmlns:a16="http://schemas.microsoft.com/office/drawing/2014/main" id="{CF1E09C0-F64A-4C77-9C05-72D9F6054F04}"/>
                    </a:ext>
                  </a:extLst>
                </p:cNvPr>
                <p:cNvPicPr/>
                <p:nvPr/>
              </p:nvPicPr>
              <p:blipFill>
                <a:blip r:embed="rId168"/>
                <a:stretch>
                  <a:fillRect/>
                </a:stretch>
              </p:blipFill>
              <p:spPr>
                <a:xfrm>
                  <a:off x="3234044" y="2170276"/>
                  <a:ext cx="35100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1" name="Freihand 120">
                  <a:extLst>
                    <a:ext uri="{FF2B5EF4-FFF2-40B4-BE49-F238E27FC236}">
                      <a16:creationId xmlns:a16="http://schemas.microsoft.com/office/drawing/2014/main" id="{2C8B779F-33A4-4194-A399-27A3E084EED4}"/>
                    </a:ext>
                  </a:extLst>
                </p14:cNvPr>
                <p14:cNvContentPartPr/>
                <p14:nvPr/>
              </p14:nvContentPartPr>
              <p14:xfrm>
                <a:off x="3585404" y="2651596"/>
                <a:ext cx="546840" cy="566640"/>
              </p14:xfrm>
            </p:contentPart>
          </mc:Choice>
          <mc:Fallback>
            <p:pic>
              <p:nvPicPr>
                <p:cNvPr id="121" name="Freihand 120">
                  <a:extLst>
                    <a:ext uri="{FF2B5EF4-FFF2-40B4-BE49-F238E27FC236}">
                      <a16:creationId xmlns:a16="http://schemas.microsoft.com/office/drawing/2014/main" id="{2C8B779F-33A4-4194-A399-27A3E084EED4}"/>
                    </a:ext>
                  </a:extLst>
                </p:cNvPr>
                <p:cNvPicPr/>
                <p:nvPr/>
              </p:nvPicPr>
              <p:blipFill>
                <a:blip r:embed="rId170"/>
                <a:stretch>
                  <a:fillRect/>
                </a:stretch>
              </p:blipFill>
              <p:spPr>
                <a:xfrm>
                  <a:off x="3576404" y="2642596"/>
                  <a:ext cx="56448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2" name="Freihand 121">
                  <a:extLst>
                    <a:ext uri="{FF2B5EF4-FFF2-40B4-BE49-F238E27FC236}">
                      <a16:creationId xmlns:a16="http://schemas.microsoft.com/office/drawing/2014/main" id="{BB0C4F6E-BC3F-4259-96B0-F445A416F844}"/>
                    </a:ext>
                  </a:extLst>
                </p14:cNvPr>
                <p14:cNvContentPartPr/>
                <p14:nvPr/>
              </p14:nvContentPartPr>
              <p14:xfrm>
                <a:off x="3479204" y="2596516"/>
                <a:ext cx="242640" cy="249480"/>
              </p14:xfrm>
            </p:contentPart>
          </mc:Choice>
          <mc:Fallback>
            <p:pic>
              <p:nvPicPr>
                <p:cNvPr id="122" name="Freihand 121">
                  <a:extLst>
                    <a:ext uri="{FF2B5EF4-FFF2-40B4-BE49-F238E27FC236}">
                      <a16:creationId xmlns:a16="http://schemas.microsoft.com/office/drawing/2014/main" id="{BB0C4F6E-BC3F-4259-96B0-F445A416F844}"/>
                    </a:ext>
                  </a:extLst>
                </p:cNvPr>
                <p:cNvPicPr/>
                <p:nvPr/>
              </p:nvPicPr>
              <p:blipFill>
                <a:blip r:embed="rId172"/>
                <a:stretch>
                  <a:fillRect/>
                </a:stretch>
              </p:blipFill>
              <p:spPr>
                <a:xfrm>
                  <a:off x="3470564" y="2587876"/>
                  <a:ext cx="2602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3" name="Freihand 122">
                  <a:extLst>
                    <a:ext uri="{FF2B5EF4-FFF2-40B4-BE49-F238E27FC236}">
                      <a16:creationId xmlns:a16="http://schemas.microsoft.com/office/drawing/2014/main" id="{965039EA-F029-47BF-AC89-0FF391919694}"/>
                    </a:ext>
                  </a:extLst>
                </p14:cNvPr>
                <p14:cNvContentPartPr/>
                <p14:nvPr/>
              </p14:nvContentPartPr>
              <p14:xfrm>
                <a:off x="4313684" y="2951476"/>
                <a:ext cx="290160" cy="348840"/>
              </p14:xfrm>
            </p:contentPart>
          </mc:Choice>
          <mc:Fallback>
            <p:pic>
              <p:nvPicPr>
                <p:cNvPr id="123" name="Freihand 122">
                  <a:extLst>
                    <a:ext uri="{FF2B5EF4-FFF2-40B4-BE49-F238E27FC236}">
                      <a16:creationId xmlns:a16="http://schemas.microsoft.com/office/drawing/2014/main" id="{965039EA-F029-47BF-AC89-0FF391919694}"/>
                    </a:ext>
                  </a:extLst>
                </p:cNvPr>
                <p:cNvPicPr/>
                <p:nvPr/>
              </p:nvPicPr>
              <p:blipFill>
                <a:blip r:embed="rId174"/>
                <a:stretch>
                  <a:fillRect/>
                </a:stretch>
              </p:blipFill>
              <p:spPr>
                <a:xfrm>
                  <a:off x="4305044" y="2942836"/>
                  <a:ext cx="30780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4" name="Freihand 123">
                  <a:extLst>
                    <a:ext uri="{FF2B5EF4-FFF2-40B4-BE49-F238E27FC236}">
                      <a16:creationId xmlns:a16="http://schemas.microsoft.com/office/drawing/2014/main" id="{9A052940-1596-4140-8E94-30F0A4C696B3}"/>
                    </a:ext>
                  </a:extLst>
                </p14:cNvPr>
                <p14:cNvContentPartPr/>
                <p14:nvPr/>
              </p14:nvContentPartPr>
              <p14:xfrm>
                <a:off x="4683764" y="3059116"/>
                <a:ext cx="127800" cy="119520"/>
              </p14:xfrm>
            </p:contentPart>
          </mc:Choice>
          <mc:Fallback>
            <p:pic>
              <p:nvPicPr>
                <p:cNvPr id="124" name="Freihand 123">
                  <a:extLst>
                    <a:ext uri="{FF2B5EF4-FFF2-40B4-BE49-F238E27FC236}">
                      <a16:creationId xmlns:a16="http://schemas.microsoft.com/office/drawing/2014/main" id="{9A052940-1596-4140-8E94-30F0A4C696B3}"/>
                    </a:ext>
                  </a:extLst>
                </p:cNvPr>
                <p:cNvPicPr/>
                <p:nvPr/>
              </p:nvPicPr>
              <p:blipFill>
                <a:blip r:embed="rId176"/>
                <a:stretch>
                  <a:fillRect/>
                </a:stretch>
              </p:blipFill>
              <p:spPr>
                <a:xfrm>
                  <a:off x="4675124" y="3050476"/>
                  <a:ext cx="145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5" name="Freihand 124">
                  <a:extLst>
                    <a:ext uri="{FF2B5EF4-FFF2-40B4-BE49-F238E27FC236}">
                      <a16:creationId xmlns:a16="http://schemas.microsoft.com/office/drawing/2014/main" id="{CEBA28D8-C202-41DF-856B-EF8544505F44}"/>
                    </a:ext>
                  </a:extLst>
                </p14:cNvPr>
                <p14:cNvContentPartPr/>
                <p14:nvPr/>
              </p14:nvContentPartPr>
              <p14:xfrm>
                <a:off x="4883924" y="2852836"/>
                <a:ext cx="115560" cy="251640"/>
              </p14:xfrm>
            </p:contentPart>
          </mc:Choice>
          <mc:Fallback>
            <p:pic>
              <p:nvPicPr>
                <p:cNvPr id="125" name="Freihand 124">
                  <a:extLst>
                    <a:ext uri="{FF2B5EF4-FFF2-40B4-BE49-F238E27FC236}">
                      <a16:creationId xmlns:a16="http://schemas.microsoft.com/office/drawing/2014/main" id="{CEBA28D8-C202-41DF-856B-EF8544505F44}"/>
                    </a:ext>
                  </a:extLst>
                </p:cNvPr>
                <p:cNvPicPr/>
                <p:nvPr/>
              </p:nvPicPr>
              <p:blipFill>
                <a:blip r:embed="rId178"/>
                <a:stretch>
                  <a:fillRect/>
                </a:stretch>
              </p:blipFill>
              <p:spPr>
                <a:xfrm>
                  <a:off x="4875284" y="2844196"/>
                  <a:ext cx="1332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7" name="Freihand 126">
                  <a:extLst>
                    <a:ext uri="{FF2B5EF4-FFF2-40B4-BE49-F238E27FC236}">
                      <a16:creationId xmlns:a16="http://schemas.microsoft.com/office/drawing/2014/main" id="{ED6699BC-0293-4A9F-B890-055FBD39C879}"/>
                    </a:ext>
                  </a:extLst>
                </p14:cNvPr>
                <p14:cNvContentPartPr/>
                <p14:nvPr/>
              </p14:nvContentPartPr>
              <p14:xfrm>
                <a:off x="5109284" y="2913316"/>
                <a:ext cx="185400" cy="257400"/>
              </p14:xfrm>
            </p:contentPart>
          </mc:Choice>
          <mc:Fallback>
            <p:pic>
              <p:nvPicPr>
                <p:cNvPr id="127" name="Freihand 126">
                  <a:extLst>
                    <a:ext uri="{FF2B5EF4-FFF2-40B4-BE49-F238E27FC236}">
                      <a16:creationId xmlns:a16="http://schemas.microsoft.com/office/drawing/2014/main" id="{ED6699BC-0293-4A9F-B890-055FBD39C879}"/>
                    </a:ext>
                  </a:extLst>
                </p:cNvPr>
                <p:cNvPicPr/>
                <p:nvPr/>
              </p:nvPicPr>
              <p:blipFill>
                <a:blip r:embed="rId180"/>
                <a:stretch>
                  <a:fillRect/>
                </a:stretch>
              </p:blipFill>
              <p:spPr>
                <a:xfrm>
                  <a:off x="5100284" y="2904316"/>
                  <a:ext cx="2030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8" name="Freihand 127">
                  <a:extLst>
                    <a:ext uri="{FF2B5EF4-FFF2-40B4-BE49-F238E27FC236}">
                      <a16:creationId xmlns:a16="http://schemas.microsoft.com/office/drawing/2014/main" id="{CE9566F1-34A7-4C9F-BEB7-B0411E119895}"/>
                    </a:ext>
                  </a:extLst>
                </p14:cNvPr>
                <p14:cNvContentPartPr/>
                <p14:nvPr/>
              </p14:nvContentPartPr>
              <p14:xfrm>
                <a:off x="5347964" y="2673916"/>
                <a:ext cx="317520" cy="435240"/>
              </p14:xfrm>
            </p:contentPart>
          </mc:Choice>
          <mc:Fallback>
            <p:pic>
              <p:nvPicPr>
                <p:cNvPr id="128" name="Freihand 127">
                  <a:extLst>
                    <a:ext uri="{FF2B5EF4-FFF2-40B4-BE49-F238E27FC236}">
                      <a16:creationId xmlns:a16="http://schemas.microsoft.com/office/drawing/2014/main" id="{CE9566F1-34A7-4C9F-BEB7-B0411E119895}"/>
                    </a:ext>
                  </a:extLst>
                </p:cNvPr>
                <p:cNvPicPr/>
                <p:nvPr/>
              </p:nvPicPr>
              <p:blipFill>
                <a:blip r:embed="rId182"/>
                <a:stretch>
                  <a:fillRect/>
                </a:stretch>
              </p:blipFill>
              <p:spPr>
                <a:xfrm>
                  <a:off x="5339324" y="2664916"/>
                  <a:ext cx="33516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9" name="Freihand 128">
                  <a:extLst>
                    <a:ext uri="{FF2B5EF4-FFF2-40B4-BE49-F238E27FC236}">
                      <a16:creationId xmlns:a16="http://schemas.microsoft.com/office/drawing/2014/main" id="{064D256C-BCED-4A93-BCD2-3A15DAD84F62}"/>
                    </a:ext>
                  </a:extLst>
                </p14:cNvPr>
                <p14:cNvContentPartPr/>
                <p14:nvPr/>
              </p14:nvContentPartPr>
              <p14:xfrm>
                <a:off x="5718764" y="2740516"/>
                <a:ext cx="92160" cy="140400"/>
              </p14:xfrm>
            </p:contentPart>
          </mc:Choice>
          <mc:Fallback>
            <p:pic>
              <p:nvPicPr>
                <p:cNvPr id="129" name="Freihand 128">
                  <a:extLst>
                    <a:ext uri="{FF2B5EF4-FFF2-40B4-BE49-F238E27FC236}">
                      <a16:creationId xmlns:a16="http://schemas.microsoft.com/office/drawing/2014/main" id="{064D256C-BCED-4A93-BCD2-3A15DAD84F62}"/>
                    </a:ext>
                  </a:extLst>
                </p:cNvPr>
                <p:cNvPicPr/>
                <p:nvPr/>
              </p:nvPicPr>
              <p:blipFill>
                <a:blip r:embed="rId184"/>
                <a:stretch>
                  <a:fillRect/>
                </a:stretch>
              </p:blipFill>
              <p:spPr>
                <a:xfrm>
                  <a:off x="5709764" y="2731876"/>
                  <a:ext cx="109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0" name="Freihand 129">
                  <a:extLst>
                    <a:ext uri="{FF2B5EF4-FFF2-40B4-BE49-F238E27FC236}">
                      <a16:creationId xmlns:a16="http://schemas.microsoft.com/office/drawing/2014/main" id="{88910A39-66B9-4D27-B634-63DB79FB3FA5}"/>
                    </a:ext>
                  </a:extLst>
                </p14:cNvPr>
                <p14:cNvContentPartPr/>
                <p14:nvPr/>
              </p14:nvContentPartPr>
              <p14:xfrm>
                <a:off x="5313764" y="2700916"/>
                <a:ext cx="89640" cy="47880"/>
              </p14:xfrm>
            </p:contentPart>
          </mc:Choice>
          <mc:Fallback>
            <p:pic>
              <p:nvPicPr>
                <p:cNvPr id="130" name="Freihand 129">
                  <a:extLst>
                    <a:ext uri="{FF2B5EF4-FFF2-40B4-BE49-F238E27FC236}">
                      <a16:creationId xmlns:a16="http://schemas.microsoft.com/office/drawing/2014/main" id="{88910A39-66B9-4D27-B634-63DB79FB3FA5}"/>
                    </a:ext>
                  </a:extLst>
                </p:cNvPr>
                <p:cNvPicPr/>
                <p:nvPr/>
              </p:nvPicPr>
              <p:blipFill>
                <a:blip r:embed="rId186"/>
                <a:stretch>
                  <a:fillRect/>
                </a:stretch>
              </p:blipFill>
              <p:spPr>
                <a:xfrm>
                  <a:off x="5305124" y="2692276"/>
                  <a:ext cx="107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2" name="Freihand 131">
                  <a:extLst>
                    <a:ext uri="{FF2B5EF4-FFF2-40B4-BE49-F238E27FC236}">
                      <a16:creationId xmlns:a16="http://schemas.microsoft.com/office/drawing/2014/main" id="{CE61775B-6902-44A9-9A60-4763986767FA}"/>
                    </a:ext>
                  </a:extLst>
                </p14:cNvPr>
                <p14:cNvContentPartPr/>
                <p14:nvPr/>
              </p14:nvContentPartPr>
              <p14:xfrm>
                <a:off x="3033884" y="2119516"/>
                <a:ext cx="65880" cy="58320"/>
              </p14:xfrm>
            </p:contentPart>
          </mc:Choice>
          <mc:Fallback>
            <p:pic>
              <p:nvPicPr>
                <p:cNvPr id="132" name="Freihand 131">
                  <a:extLst>
                    <a:ext uri="{FF2B5EF4-FFF2-40B4-BE49-F238E27FC236}">
                      <a16:creationId xmlns:a16="http://schemas.microsoft.com/office/drawing/2014/main" id="{CE61775B-6902-44A9-9A60-4763986767FA}"/>
                    </a:ext>
                  </a:extLst>
                </p:cNvPr>
                <p:cNvPicPr/>
                <p:nvPr/>
              </p:nvPicPr>
              <p:blipFill>
                <a:blip r:embed="rId188"/>
                <a:stretch>
                  <a:fillRect/>
                </a:stretch>
              </p:blipFill>
              <p:spPr>
                <a:xfrm>
                  <a:off x="3024884" y="2110516"/>
                  <a:ext cx="83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3" name="Freihand 132">
                  <a:extLst>
                    <a:ext uri="{FF2B5EF4-FFF2-40B4-BE49-F238E27FC236}">
                      <a16:creationId xmlns:a16="http://schemas.microsoft.com/office/drawing/2014/main" id="{3DBCB758-A47E-4EF6-85CC-0D575C643360}"/>
                    </a:ext>
                  </a:extLst>
                </p14:cNvPr>
                <p14:cNvContentPartPr/>
                <p14:nvPr/>
              </p14:nvContentPartPr>
              <p14:xfrm>
                <a:off x="2910044" y="2196916"/>
                <a:ext cx="624240" cy="492840"/>
              </p14:xfrm>
            </p:contentPart>
          </mc:Choice>
          <mc:Fallback>
            <p:pic>
              <p:nvPicPr>
                <p:cNvPr id="133" name="Freihand 132">
                  <a:extLst>
                    <a:ext uri="{FF2B5EF4-FFF2-40B4-BE49-F238E27FC236}">
                      <a16:creationId xmlns:a16="http://schemas.microsoft.com/office/drawing/2014/main" id="{3DBCB758-A47E-4EF6-85CC-0D575C643360}"/>
                    </a:ext>
                  </a:extLst>
                </p:cNvPr>
                <p:cNvPicPr/>
                <p:nvPr/>
              </p:nvPicPr>
              <p:blipFill>
                <a:blip r:embed="rId190"/>
                <a:stretch>
                  <a:fillRect/>
                </a:stretch>
              </p:blipFill>
              <p:spPr>
                <a:xfrm>
                  <a:off x="2901404" y="2187916"/>
                  <a:ext cx="64188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5" name="Freihand 134">
                  <a:extLst>
                    <a:ext uri="{FF2B5EF4-FFF2-40B4-BE49-F238E27FC236}">
                      <a16:creationId xmlns:a16="http://schemas.microsoft.com/office/drawing/2014/main" id="{7D7F05B2-06E0-43D2-9313-BDF4182AB678}"/>
                    </a:ext>
                  </a:extLst>
                </p14:cNvPr>
                <p14:cNvContentPartPr/>
                <p14:nvPr/>
              </p14:nvContentPartPr>
              <p14:xfrm>
                <a:off x="2599724" y="2299156"/>
                <a:ext cx="247320" cy="297000"/>
              </p14:xfrm>
            </p:contentPart>
          </mc:Choice>
          <mc:Fallback>
            <p:pic>
              <p:nvPicPr>
                <p:cNvPr id="135" name="Freihand 134">
                  <a:extLst>
                    <a:ext uri="{FF2B5EF4-FFF2-40B4-BE49-F238E27FC236}">
                      <a16:creationId xmlns:a16="http://schemas.microsoft.com/office/drawing/2014/main" id="{7D7F05B2-06E0-43D2-9313-BDF4182AB678}"/>
                    </a:ext>
                  </a:extLst>
                </p:cNvPr>
                <p:cNvPicPr/>
                <p:nvPr/>
              </p:nvPicPr>
              <p:blipFill>
                <a:blip r:embed="rId192"/>
                <a:stretch>
                  <a:fillRect/>
                </a:stretch>
              </p:blipFill>
              <p:spPr>
                <a:xfrm>
                  <a:off x="2591084" y="2290156"/>
                  <a:ext cx="2649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6" name="Freihand 135">
                  <a:extLst>
                    <a:ext uri="{FF2B5EF4-FFF2-40B4-BE49-F238E27FC236}">
                      <a16:creationId xmlns:a16="http://schemas.microsoft.com/office/drawing/2014/main" id="{8CB2260A-EC3A-4355-B0D1-6D954285269B}"/>
                    </a:ext>
                  </a:extLst>
                </p14:cNvPr>
                <p14:cNvContentPartPr/>
                <p14:nvPr/>
              </p14:nvContentPartPr>
              <p14:xfrm>
                <a:off x="2749124" y="1988116"/>
                <a:ext cx="867960" cy="734040"/>
              </p14:xfrm>
            </p:contentPart>
          </mc:Choice>
          <mc:Fallback>
            <p:pic>
              <p:nvPicPr>
                <p:cNvPr id="136" name="Freihand 135">
                  <a:extLst>
                    <a:ext uri="{FF2B5EF4-FFF2-40B4-BE49-F238E27FC236}">
                      <a16:creationId xmlns:a16="http://schemas.microsoft.com/office/drawing/2014/main" id="{8CB2260A-EC3A-4355-B0D1-6D954285269B}"/>
                    </a:ext>
                  </a:extLst>
                </p:cNvPr>
                <p:cNvPicPr/>
                <p:nvPr/>
              </p:nvPicPr>
              <p:blipFill>
                <a:blip r:embed="rId194"/>
                <a:stretch>
                  <a:fillRect/>
                </a:stretch>
              </p:blipFill>
              <p:spPr>
                <a:xfrm>
                  <a:off x="2740484" y="1979116"/>
                  <a:ext cx="88560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 name="Freihand 137">
                  <a:extLst>
                    <a:ext uri="{FF2B5EF4-FFF2-40B4-BE49-F238E27FC236}">
                      <a16:creationId xmlns:a16="http://schemas.microsoft.com/office/drawing/2014/main" id="{3339AB1D-3F91-45CA-AC31-217BC997B63B}"/>
                    </a:ext>
                  </a:extLst>
                </p14:cNvPr>
                <p14:cNvContentPartPr/>
                <p14:nvPr/>
              </p14:nvContentPartPr>
              <p14:xfrm>
                <a:off x="2134964" y="4398676"/>
                <a:ext cx="3038040" cy="1095120"/>
              </p14:xfrm>
            </p:contentPart>
          </mc:Choice>
          <mc:Fallback>
            <p:pic>
              <p:nvPicPr>
                <p:cNvPr id="138" name="Freihand 137">
                  <a:extLst>
                    <a:ext uri="{FF2B5EF4-FFF2-40B4-BE49-F238E27FC236}">
                      <a16:creationId xmlns:a16="http://schemas.microsoft.com/office/drawing/2014/main" id="{3339AB1D-3F91-45CA-AC31-217BC997B63B}"/>
                    </a:ext>
                  </a:extLst>
                </p:cNvPr>
                <p:cNvPicPr/>
                <p:nvPr/>
              </p:nvPicPr>
              <p:blipFill>
                <a:blip r:embed="rId196"/>
                <a:stretch>
                  <a:fillRect/>
                </a:stretch>
              </p:blipFill>
              <p:spPr>
                <a:xfrm>
                  <a:off x="2125964" y="4389676"/>
                  <a:ext cx="3055680" cy="1112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9" name="Freihand 138">
                  <a:extLst>
                    <a:ext uri="{FF2B5EF4-FFF2-40B4-BE49-F238E27FC236}">
                      <a16:creationId xmlns:a16="http://schemas.microsoft.com/office/drawing/2014/main" id="{72D2B259-AC6A-4FCC-8458-21196E43FD6E}"/>
                    </a:ext>
                  </a:extLst>
                </p14:cNvPr>
                <p14:cNvContentPartPr/>
                <p14:nvPr/>
              </p14:nvContentPartPr>
              <p14:xfrm>
                <a:off x="6365684" y="4034716"/>
                <a:ext cx="3960" cy="3600"/>
              </p14:xfrm>
            </p:contentPart>
          </mc:Choice>
          <mc:Fallback>
            <p:pic>
              <p:nvPicPr>
                <p:cNvPr id="139" name="Freihand 138">
                  <a:extLst>
                    <a:ext uri="{FF2B5EF4-FFF2-40B4-BE49-F238E27FC236}">
                      <a16:creationId xmlns:a16="http://schemas.microsoft.com/office/drawing/2014/main" id="{72D2B259-AC6A-4FCC-8458-21196E43FD6E}"/>
                    </a:ext>
                  </a:extLst>
                </p:cNvPr>
                <p:cNvPicPr/>
                <p:nvPr/>
              </p:nvPicPr>
              <p:blipFill>
                <a:blip r:embed="rId198"/>
                <a:stretch>
                  <a:fillRect/>
                </a:stretch>
              </p:blipFill>
              <p:spPr>
                <a:xfrm>
                  <a:off x="6356684" y="4026076"/>
                  <a:ext cx="21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1" name="Freihand 140">
                  <a:extLst>
                    <a:ext uri="{FF2B5EF4-FFF2-40B4-BE49-F238E27FC236}">
                      <a16:creationId xmlns:a16="http://schemas.microsoft.com/office/drawing/2014/main" id="{33410A6E-E29E-470A-81E4-FEB92AC768B3}"/>
                    </a:ext>
                  </a:extLst>
                </p14:cNvPr>
                <p14:cNvContentPartPr/>
                <p14:nvPr/>
              </p14:nvContentPartPr>
              <p14:xfrm>
                <a:off x="4988324" y="4096636"/>
                <a:ext cx="1617840" cy="436320"/>
              </p14:xfrm>
            </p:contentPart>
          </mc:Choice>
          <mc:Fallback>
            <p:pic>
              <p:nvPicPr>
                <p:cNvPr id="141" name="Freihand 140">
                  <a:extLst>
                    <a:ext uri="{FF2B5EF4-FFF2-40B4-BE49-F238E27FC236}">
                      <a16:creationId xmlns:a16="http://schemas.microsoft.com/office/drawing/2014/main" id="{33410A6E-E29E-470A-81E4-FEB92AC768B3}"/>
                    </a:ext>
                  </a:extLst>
                </p:cNvPr>
                <p:cNvPicPr/>
                <p:nvPr/>
              </p:nvPicPr>
              <p:blipFill>
                <a:blip r:embed="rId200"/>
                <a:stretch>
                  <a:fillRect/>
                </a:stretch>
              </p:blipFill>
              <p:spPr>
                <a:xfrm>
                  <a:off x="4979684" y="4087636"/>
                  <a:ext cx="163548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3" name="Freihand 142">
                  <a:extLst>
                    <a:ext uri="{FF2B5EF4-FFF2-40B4-BE49-F238E27FC236}">
                      <a16:creationId xmlns:a16="http://schemas.microsoft.com/office/drawing/2014/main" id="{E9AF3746-64B6-47B7-A8F8-258D2742DB24}"/>
                    </a:ext>
                  </a:extLst>
                </p14:cNvPr>
                <p14:cNvContentPartPr/>
                <p14:nvPr/>
              </p14:nvContentPartPr>
              <p14:xfrm>
                <a:off x="6782564" y="3801436"/>
                <a:ext cx="178560" cy="264960"/>
              </p14:xfrm>
            </p:contentPart>
          </mc:Choice>
          <mc:Fallback>
            <p:pic>
              <p:nvPicPr>
                <p:cNvPr id="143" name="Freihand 142">
                  <a:extLst>
                    <a:ext uri="{FF2B5EF4-FFF2-40B4-BE49-F238E27FC236}">
                      <a16:creationId xmlns:a16="http://schemas.microsoft.com/office/drawing/2014/main" id="{E9AF3746-64B6-47B7-A8F8-258D2742DB24}"/>
                    </a:ext>
                  </a:extLst>
                </p:cNvPr>
                <p:cNvPicPr/>
                <p:nvPr/>
              </p:nvPicPr>
              <p:blipFill>
                <a:blip r:embed="rId202"/>
                <a:stretch>
                  <a:fillRect/>
                </a:stretch>
              </p:blipFill>
              <p:spPr>
                <a:xfrm>
                  <a:off x="6773564" y="3792796"/>
                  <a:ext cx="1962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4" name="Freihand 143">
                  <a:extLst>
                    <a:ext uri="{FF2B5EF4-FFF2-40B4-BE49-F238E27FC236}">
                      <a16:creationId xmlns:a16="http://schemas.microsoft.com/office/drawing/2014/main" id="{13888A48-C03F-474A-BE3C-33A4BF282C03}"/>
                    </a:ext>
                  </a:extLst>
                </p14:cNvPr>
                <p14:cNvContentPartPr/>
                <p14:nvPr/>
              </p14:nvContentPartPr>
              <p14:xfrm>
                <a:off x="7038884" y="3721156"/>
                <a:ext cx="149040" cy="242280"/>
              </p14:xfrm>
            </p:contentPart>
          </mc:Choice>
          <mc:Fallback>
            <p:pic>
              <p:nvPicPr>
                <p:cNvPr id="144" name="Freihand 143">
                  <a:extLst>
                    <a:ext uri="{FF2B5EF4-FFF2-40B4-BE49-F238E27FC236}">
                      <a16:creationId xmlns:a16="http://schemas.microsoft.com/office/drawing/2014/main" id="{13888A48-C03F-474A-BE3C-33A4BF282C03}"/>
                    </a:ext>
                  </a:extLst>
                </p:cNvPr>
                <p:cNvPicPr/>
                <p:nvPr/>
              </p:nvPicPr>
              <p:blipFill>
                <a:blip r:embed="rId204"/>
                <a:stretch>
                  <a:fillRect/>
                </a:stretch>
              </p:blipFill>
              <p:spPr>
                <a:xfrm>
                  <a:off x="7030244" y="3712156"/>
                  <a:ext cx="166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6" name="Freihand 145">
                  <a:extLst>
                    <a:ext uri="{FF2B5EF4-FFF2-40B4-BE49-F238E27FC236}">
                      <a16:creationId xmlns:a16="http://schemas.microsoft.com/office/drawing/2014/main" id="{33BF9F55-69BE-4658-AC4B-519051E0EB48}"/>
                    </a:ext>
                  </a:extLst>
                </p14:cNvPr>
                <p14:cNvContentPartPr/>
                <p14:nvPr/>
              </p14:nvContentPartPr>
              <p14:xfrm>
                <a:off x="7307444" y="3596236"/>
                <a:ext cx="139320" cy="264240"/>
              </p14:xfrm>
            </p:contentPart>
          </mc:Choice>
          <mc:Fallback>
            <p:pic>
              <p:nvPicPr>
                <p:cNvPr id="146" name="Freihand 145">
                  <a:extLst>
                    <a:ext uri="{FF2B5EF4-FFF2-40B4-BE49-F238E27FC236}">
                      <a16:creationId xmlns:a16="http://schemas.microsoft.com/office/drawing/2014/main" id="{33BF9F55-69BE-4658-AC4B-519051E0EB48}"/>
                    </a:ext>
                  </a:extLst>
                </p:cNvPr>
                <p:cNvPicPr/>
                <p:nvPr/>
              </p:nvPicPr>
              <p:blipFill>
                <a:blip r:embed="rId206"/>
                <a:stretch>
                  <a:fillRect/>
                </a:stretch>
              </p:blipFill>
              <p:spPr>
                <a:xfrm>
                  <a:off x="7298804" y="3587236"/>
                  <a:ext cx="1569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7" name="Freihand 146">
                  <a:extLst>
                    <a:ext uri="{FF2B5EF4-FFF2-40B4-BE49-F238E27FC236}">
                      <a16:creationId xmlns:a16="http://schemas.microsoft.com/office/drawing/2014/main" id="{40E279FA-EEA4-445E-8680-AB7F2D1670DC}"/>
                    </a:ext>
                  </a:extLst>
                </p14:cNvPr>
                <p14:cNvContentPartPr/>
                <p14:nvPr/>
              </p14:nvContentPartPr>
              <p14:xfrm>
                <a:off x="7526324" y="3682996"/>
                <a:ext cx="165960" cy="119160"/>
              </p14:xfrm>
            </p:contentPart>
          </mc:Choice>
          <mc:Fallback>
            <p:pic>
              <p:nvPicPr>
                <p:cNvPr id="147" name="Freihand 146">
                  <a:extLst>
                    <a:ext uri="{FF2B5EF4-FFF2-40B4-BE49-F238E27FC236}">
                      <a16:creationId xmlns:a16="http://schemas.microsoft.com/office/drawing/2014/main" id="{40E279FA-EEA4-445E-8680-AB7F2D1670DC}"/>
                    </a:ext>
                  </a:extLst>
                </p:cNvPr>
                <p:cNvPicPr/>
                <p:nvPr/>
              </p:nvPicPr>
              <p:blipFill>
                <a:blip r:embed="rId208"/>
                <a:stretch>
                  <a:fillRect/>
                </a:stretch>
              </p:blipFill>
              <p:spPr>
                <a:xfrm>
                  <a:off x="7517684" y="3674356"/>
                  <a:ext cx="183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8" name="Freihand 147">
                  <a:extLst>
                    <a:ext uri="{FF2B5EF4-FFF2-40B4-BE49-F238E27FC236}">
                      <a16:creationId xmlns:a16="http://schemas.microsoft.com/office/drawing/2014/main" id="{ED95D313-4FBA-46F6-94CE-2A4CB11ECE0D}"/>
                    </a:ext>
                  </a:extLst>
                </p14:cNvPr>
                <p14:cNvContentPartPr/>
                <p14:nvPr/>
              </p14:nvContentPartPr>
              <p14:xfrm>
                <a:off x="7621004" y="3498316"/>
                <a:ext cx="2520" cy="5400"/>
              </p14:xfrm>
            </p:contentPart>
          </mc:Choice>
          <mc:Fallback>
            <p:pic>
              <p:nvPicPr>
                <p:cNvPr id="148" name="Freihand 147">
                  <a:extLst>
                    <a:ext uri="{FF2B5EF4-FFF2-40B4-BE49-F238E27FC236}">
                      <a16:creationId xmlns:a16="http://schemas.microsoft.com/office/drawing/2014/main" id="{ED95D313-4FBA-46F6-94CE-2A4CB11ECE0D}"/>
                    </a:ext>
                  </a:extLst>
                </p:cNvPr>
                <p:cNvPicPr/>
                <p:nvPr/>
              </p:nvPicPr>
              <p:blipFill>
                <a:blip r:embed="rId198"/>
                <a:stretch>
                  <a:fillRect/>
                </a:stretch>
              </p:blipFill>
              <p:spPr>
                <a:xfrm>
                  <a:off x="7612004" y="3489316"/>
                  <a:ext cx="20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 name="Freihand 148">
                  <a:extLst>
                    <a:ext uri="{FF2B5EF4-FFF2-40B4-BE49-F238E27FC236}">
                      <a16:creationId xmlns:a16="http://schemas.microsoft.com/office/drawing/2014/main" id="{844DC2E4-B6F2-45E2-9845-9331AFBD72A5}"/>
                    </a:ext>
                  </a:extLst>
                </p14:cNvPr>
                <p14:cNvContentPartPr/>
                <p14:nvPr/>
              </p14:nvContentPartPr>
              <p14:xfrm>
                <a:off x="7946444" y="3389956"/>
                <a:ext cx="507600" cy="268200"/>
              </p14:xfrm>
            </p:contentPart>
          </mc:Choice>
          <mc:Fallback>
            <p:pic>
              <p:nvPicPr>
                <p:cNvPr id="149" name="Freihand 148">
                  <a:extLst>
                    <a:ext uri="{FF2B5EF4-FFF2-40B4-BE49-F238E27FC236}">
                      <a16:creationId xmlns:a16="http://schemas.microsoft.com/office/drawing/2014/main" id="{844DC2E4-B6F2-45E2-9845-9331AFBD72A5}"/>
                    </a:ext>
                  </a:extLst>
                </p:cNvPr>
                <p:cNvPicPr/>
                <p:nvPr/>
              </p:nvPicPr>
              <p:blipFill>
                <a:blip r:embed="rId211"/>
                <a:stretch>
                  <a:fillRect/>
                </a:stretch>
              </p:blipFill>
              <p:spPr>
                <a:xfrm>
                  <a:off x="7937804" y="3380956"/>
                  <a:ext cx="525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0" name="Freihand 149">
                  <a:extLst>
                    <a:ext uri="{FF2B5EF4-FFF2-40B4-BE49-F238E27FC236}">
                      <a16:creationId xmlns:a16="http://schemas.microsoft.com/office/drawing/2014/main" id="{7BAC6886-2288-42A8-9BEA-28501D1A7C5C}"/>
                    </a:ext>
                  </a:extLst>
                </p14:cNvPr>
                <p14:cNvContentPartPr/>
                <p14:nvPr/>
              </p14:nvContentPartPr>
              <p14:xfrm>
                <a:off x="8497604" y="3310036"/>
                <a:ext cx="158760" cy="167040"/>
              </p14:xfrm>
            </p:contentPart>
          </mc:Choice>
          <mc:Fallback>
            <p:pic>
              <p:nvPicPr>
                <p:cNvPr id="150" name="Freihand 149">
                  <a:extLst>
                    <a:ext uri="{FF2B5EF4-FFF2-40B4-BE49-F238E27FC236}">
                      <a16:creationId xmlns:a16="http://schemas.microsoft.com/office/drawing/2014/main" id="{7BAC6886-2288-42A8-9BEA-28501D1A7C5C}"/>
                    </a:ext>
                  </a:extLst>
                </p:cNvPr>
                <p:cNvPicPr/>
                <p:nvPr/>
              </p:nvPicPr>
              <p:blipFill>
                <a:blip r:embed="rId213"/>
                <a:stretch>
                  <a:fillRect/>
                </a:stretch>
              </p:blipFill>
              <p:spPr>
                <a:xfrm>
                  <a:off x="8488964" y="3301036"/>
                  <a:ext cx="176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1" name="Freihand 150">
                  <a:extLst>
                    <a:ext uri="{FF2B5EF4-FFF2-40B4-BE49-F238E27FC236}">
                      <a16:creationId xmlns:a16="http://schemas.microsoft.com/office/drawing/2014/main" id="{1072850A-C396-495A-A41C-38D456AD0E33}"/>
                    </a:ext>
                  </a:extLst>
                </p14:cNvPr>
                <p14:cNvContentPartPr/>
                <p14:nvPr/>
              </p14:nvContentPartPr>
              <p14:xfrm>
                <a:off x="8667164" y="3122836"/>
                <a:ext cx="286200" cy="287640"/>
              </p14:xfrm>
            </p:contentPart>
          </mc:Choice>
          <mc:Fallback>
            <p:pic>
              <p:nvPicPr>
                <p:cNvPr id="151" name="Freihand 150">
                  <a:extLst>
                    <a:ext uri="{FF2B5EF4-FFF2-40B4-BE49-F238E27FC236}">
                      <a16:creationId xmlns:a16="http://schemas.microsoft.com/office/drawing/2014/main" id="{1072850A-C396-495A-A41C-38D456AD0E33}"/>
                    </a:ext>
                  </a:extLst>
                </p:cNvPr>
                <p:cNvPicPr/>
                <p:nvPr/>
              </p:nvPicPr>
              <p:blipFill>
                <a:blip r:embed="rId215"/>
                <a:stretch>
                  <a:fillRect/>
                </a:stretch>
              </p:blipFill>
              <p:spPr>
                <a:xfrm>
                  <a:off x="8658524" y="3113836"/>
                  <a:ext cx="3038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4" name="Freihand 153">
                  <a:extLst>
                    <a:ext uri="{FF2B5EF4-FFF2-40B4-BE49-F238E27FC236}">
                      <a16:creationId xmlns:a16="http://schemas.microsoft.com/office/drawing/2014/main" id="{C31B96B8-D630-4EE9-B31C-597D08D46A79}"/>
                    </a:ext>
                  </a:extLst>
                </p14:cNvPr>
                <p14:cNvContentPartPr/>
                <p14:nvPr/>
              </p14:nvContentPartPr>
              <p14:xfrm>
                <a:off x="1436924" y="5542756"/>
                <a:ext cx="160920" cy="78480"/>
              </p14:xfrm>
            </p:contentPart>
          </mc:Choice>
          <mc:Fallback>
            <p:pic>
              <p:nvPicPr>
                <p:cNvPr id="154" name="Freihand 153">
                  <a:extLst>
                    <a:ext uri="{FF2B5EF4-FFF2-40B4-BE49-F238E27FC236}">
                      <a16:creationId xmlns:a16="http://schemas.microsoft.com/office/drawing/2014/main" id="{C31B96B8-D630-4EE9-B31C-597D08D46A79}"/>
                    </a:ext>
                  </a:extLst>
                </p:cNvPr>
                <p:cNvPicPr/>
                <p:nvPr/>
              </p:nvPicPr>
              <p:blipFill>
                <a:blip r:embed="rId217"/>
                <a:stretch>
                  <a:fillRect/>
                </a:stretch>
              </p:blipFill>
              <p:spPr>
                <a:xfrm>
                  <a:off x="1427924" y="5534116"/>
                  <a:ext cx="178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5" name="Freihand 154">
                  <a:extLst>
                    <a:ext uri="{FF2B5EF4-FFF2-40B4-BE49-F238E27FC236}">
                      <a16:creationId xmlns:a16="http://schemas.microsoft.com/office/drawing/2014/main" id="{FF647C85-81A2-4212-BAC6-6704D9BA15C7}"/>
                    </a:ext>
                  </a:extLst>
                </p14:cNvPr>
                <p14:cNvContentPartPr/>
                <p14:nvPr/>
              </p14:nvContentPartPr>
              <p14:xfrm>
                <a:off x="3496124" y="2212396"/>
                <a:ext cx="312120" cy="438480"/>
              </p14:xfrm>
            </p:contentPart>
          </mc:Choice>
          <mc:Fallback>
            <p:pic>
              <p:nvPicPr>
                <p:cNvPr id="155" name="Freihand 154">
                  <a:extLst>
                    <a:ext uri="{FF2B5EF4-FFF2-40B4-BE49-F238E27FC236}">
                      <a16:creationId xmlns:a16="http://schemas.microsoft.com/office/drawing/2014/main" id="{FF647C85-81A2-4212-BAC6-6704D9BA15C7}"/>
                    </a:ext>
                  </a:extLst>
                </p:cNvPr>
                <p:cNvPicPr/>
                <p:nvPr/>
              </p:nvPicPr>
              <p:blipFill>
                <a:blip r:embed="rId219"/>
                <a:stretch>
                  <a:fillRect/>
                </a:stretch>
              </p:blipFill>
              <p:spPr>
                <a:xfrm>
                  <a:off x="3487124" y="2203396"/>
                  <a:ext cx="32976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6" name="Freihand 105">
                  <a:extLst>
                    <a:ext uri="{FF2B5EF4-FFF2-40B4-BE49-F238E27FC236}">
                      <a16:creationId xmlns:a16="http://schemas.microsoft.com/office/drawing/2014/main" id="{C47E0103-8D44-4F82-8F45-FBA7821FCCF1}"/>
                    </a:ext>
                  </a:extLst>
                </p14:cNvPr>
                <p14:cNvContentPartPr/>
                <p14:nvPr/>
              </p14:nvContentPartPr>
              <p14:xfrm>
                <a:off x="1646444" y="4417756"/>
                <a:ext cx="135720" cy="9000"/>
              </p14:xfrm>
            </p:contentPart>
          </mc:Choice>
          <mc:Fallback>
            <p:pic>
              <p:nvPicPr>
                <p:cNvPr id="106" name="Freihand 105">
                  <a:extLst>
                    <a:ext uri="{FF2B5EF4-FFF2-40B4-BE49-F238E27FC236}">
                      <a16:creationId xmlns:a16="http://schemas.microsoft.com/office/drawing/2014/main" id="{C47E0103-8D44-4F82-8F45-FBA7821FCCF1}"/>
                    </a:ext>
                  </a:extLst>
                </p:cNvPr>
                <p:cNvPicPr/>
                <p:nvPr/>
              </p:nvPicPr>
              <p:blipFill>
                <a:blip r:embed="rId221"/>
                <a:stretch>
                  <a:fillRect/>
                </a:stretch>
              </p:blipFill>
              <p:spPr>
                <a:xfrm>
                  <a:off x="1637444" y="4408756"/>
                  <a:ext cx="153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7" name="Freihand 106">
                  <a:extLst>
                    <a:ext uri="{FF2B5EF4-FFF2-40B4-BE49-F238E27FC236}">
                      <a16:creationId xmlns:a16="http://schemas.microsoft.com/office/drawing/2014/main" id="{A748B1C8-EB3C-48C9-B7F5-5E37EE530D9C}"/>
                    </a:ext>
                  </a:extLst>
                </p14:cNvPr>
                <p14:cNvContentPartPr/>
                <p14:nvPr/>
              </p14:nvContentPartPr>
              <p14:xfrm>
                <a:off x="4112804" y="4415596"/>
                <a:ext cx="12600" cy="23040"/>
              </p14:xfrm>
            </p:contentPart>
          </mc:Choice>
          <mc:Fallback>
            <p:pic>
              <p:nvPicPr>
                <p:cNvPr id="107" name="Freihand 106">
                  <a:extLst>
                    <a:ext uri="{FF2B5EF4-FFF2-40B4-BE49-F238E27FC236}">
                      <a16:creationId xmlns:a16="http://schemas.microsoft.com/office/drawing/2014/main" id="{A748B1C8-EB3C-48C9-B7F5-5E37EE530D9C}"/>
                    </a:ext>
                  </a:extLst>
                </p:cNvPr>
                <p:cNvPicPr/>
                <p:nvPr/>
              </p:nvPicPr>
              <p:blipFill>
                <a:blip r:embed="rId223"/>
                <a:stretch>
                  <a:fillRect/>
                </a:stretch>
              </p:blipFill>
              <p:spPr>
                <a:xfrm>
                  <a:off x="4103804" y="4406596"/>
                  <a:ext cx="30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8" name="Freihand 107">
                  <a:extLst>
                    <a:ext uri="{FF2B5EF4-FFF2-40B4-BE49-F238E27FC236}">
                      <a16:creationId xmlns:a16="http://schemas.microsoft.com/office/drawing/2014/main" id="{7C5771F1-CE88-45DA-8D69-AE599F373B27}"/>
                    </a:ext>
                  </a:extLst>
                </p14:cNvPr>
                <p14:cNvContentPartPr/>
                <p14:nvPr/>
              </p14:nvContentPartPr>
              <p14:xfrm>
                <a:off x="4021364" y="5678116"/>
                <a:ext cx="7200" cy="153000"/>
              </p14:xfrm>
            </p:contentPart>
          </mc:Choice>
          <mc:Fallback>
            <p:pic>
              <p:nvPicPr>
                <p:cNvPr id="108" name="Freihand 107">
                  <a:extLst>
                    <a:ext uri="{FF2B5EF4-FFF2-40B4-BE49-F238E27FC236}">
                      <a16:creationId xmlns:a16="http://schemas.microsoft.com/office/drawing/2014/main" id="{7C5771F1-CE88-45DA-8D69-AE599F373B27}"/>
                    </a:ext>
                  </a:extLst>
                </p:cNvPr>
                <p:cNvPicPr/>
                <p:nvPr/>
              </p:nvPicPr>
              <p:blipFill>
                <a:blip r:embed="rId225"/>
                <a:stretch>
                  <a:fillRect/>
                </a:stretch>
              </p:blipFill>
              <p:spPr>
                <a:xfrm>
                  <a:off x="4012724" y="5669116"/>
                  <a:ext cx="24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9" name="Freihand 108">
                  <a:extLst>
                    <a:ext uri="{FF2B5EF4-FFF2-40B4-BE49-F238E27FC236}">
                      <a16:creationId xmlns:a16="http://schemas.microsoft.com/office/drawing/2014/main" id="{617F0964-3737-4519-90B9-241C7234C3EE}"/>
                    </a:ext>
                  </a:extLst>
                </p14:cNvPr>
                <p14:cNvContentPartPr/>
                <p14:nvPr/>
              </p14:nvContentPartPr>
              <p14:xfrm>
                <a:off x="1649324" y="4334596"/>
                <a:ext cx="2269800" cy="86400"/>
              </p14:xfrm>
            </p:contentPart>
          </mc:Choice>
          <mc:Fallback>
            <p:pic>
              <p:nvPicPr>
                <p:cNvPr id="109" name="Freihand 108">
                  <a:extLst>
                    <a:ext uri="{FF2B5EF4-FFF2-40B4-BE49-F238E27FC236}">
                      <a16:creationId xmlns:a16="http://schemas.microsoft.com/office/drawing/2014/main" id="{617F0964-3737-4519-90B9-241C7234C3EE}"/>
                    </a:ext>
                  </a:extLst>
                </p:cNvPr>
                <p:cNvPicPr/>
                <p:nvPr/>
              </p:nvPicPr>
              <p:blipFill>
                <a:blip r:embed="rId227"/>
                <a:stretch>
                  <a:fillRect/>
                </a:stretch>
              </p:blipFill>
              <p:spPr>
                <a:xfrm>
                  <a:off x="1640684" y="4325596"/>
                  <a:ext cx="2287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0" name="Freihand 109">
                  <a:extLst>
                    <a:ext uri="{FF2B5EF4-FFF2-40B4-BE49-F238E27FC236}">
                      <a16:creationId xmlns:a16="http://schemas.microsoft.com/office/drawing/2014/main" id="{57E42D6F-2C15-49C2-85BC-31C363B12EC9}"/>
                    </a:ext>
                  </a:extLst>
                </p14:cNvPr>
                <p14:cNvContentPartPr/>
                <p14:nvPr/>
              </p14:nvContentPartPr>
              <p14:xfrm>
                <a:off x="3923804" y="4326676"/>
                <a:ext cx="154080" cy="1680480"/>
              </p14:xfrm>
            </p:contentPart>
          </mc:Choice>
          <mc:Fallback>
            <p:pic>
              <p:nvPicPr>
                <p:cNvPr id="110" name="Freihand 109">
                  <a:extLst>
                    <a:ext uri="{FF2B5EF4-FFF2-40B4-BE49-F238E27FC236}">
                      <a16:creationId xmlns:a16="http://schemas.microsoft.com/office/drawing/2014/main" id="{57E42D6F-2C15-49C2-85BC-31C363B12EC9}"/>
                    </a:ext>
                  </a:extLst>
                </p:cNvPr>
                <p:cNvPicPr/>
                <p:nvPr/>
              </p:nvPicPr>
              <p:blipFill>
                <a:blip r:embed="rId229"/>
                <a:stretch>
                  <a:fillRect/>
                </a:stretch>
              </p:blipFill>
              <p:spPr>
                <a:xfrm>
                  <a:off x="3915164" y="4318036"/>
                  <a:ext cx="171720" cy="1698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1" name="Freihand 110">
                  <a:extLst>
                    <a:ext uri="{FF2B5EF4-FFF2-40B4-BE49-F238E27FC236}">
                      <a16:creationId xmlns:a16="http://schemas.microsoft.com/office/drawing/2014/main" id="{B5F310A0-6189-45BC-A2E4-A3A9246C7EF3}"/>
                    </a:ext>
                  </a:extLst>
                </p14:cNvPr>
                <p14:cNvContentPartPr/>
                <p14:nvPr/>
              </p14:nvContentPartPr>
              <p14:xfrm>
                <a:off x="1488764" y="4355836"/>
                <a:ext cx="198720" cy="39600"/>
              </p14:xfrm>
            </p:contentPart>
          </mc:Choice>
          <mc:Fallback>
            <p:pic>
              <p:nvPicPr>
                <p:cNvPr id="111" name="Freihand 110">
                  <a:extLst>
                    <a:ext uri="{FF2B5EF4-FFF2-40B4-BE49-F238E27FC236}">
                      <a16:creationId xmlns:a16="http://schemas.microsoft.com/office/drawing/2014/main" id="{B5F310A0-6189-45BC-A2E4-A3A9246C7EF3}"/>
                    </a:ext>
                  </a:extLst>
                </p:cNvPr>
                <p:cNvPicPr/>
                <p:nvPr/>
              </p:nvPicPr>
              <p:blipFill>
                <a:blip r:embed="rId231"/>
                <a:stretch>
                  <a:fillRect/>
                </a:stretch>
              </p:blipFill>
              <p:spPr>
                <a:xfrm>
                  <a:off x="1480124" y="4346836"/>
                  <a:ext cx="216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3" name="Freihand 112">
                  <a:extLst>
                    <a:ext uri="{FF2B5EF4-FFF2-40B4-BE49-F238E27FC236}">
                      <a16:creationId xmlns:a16="http://schemas.microsoft.com/office/drawing/2014/main" id="{F3170B5D-9D3B-4DA6-A9A3-D731CCDAB595}"/>
                    </a:ext>
                  </a:extLst>
                </p14:cNvPr>
                <p14:cNvContentPartPr/>
                <p14:nvPr/>
              </p14:nvContentPartPr>
              <p14:xfrm>
                <a:off x="3994004" y="4436116"/>
                <a:ext cx="48960" cy="1581120"/>
              </p14:xfrm>
            </p:contentPart>
          </mc:Choice>
          <mc:Fallback>
            <p:pic>
              <p:nvPicPr>
                <p:cNvPr id="113" name="Freihand 112">
                  <a:extLst>
                    <a:ext uri="{FF2B5EF4-FFF2-40B4-BE49-F238E27FC236}">
                      <a16:creationId xmlns:a16="http://schemas.microsoft.com/office/drawing/2014/main" id="{F3170B5D-9D3B-4DA6-A9A3-D731CCDAB595}"/>
                    </a:ext>
                  </a:extLst>
                </p:cNvPr>
                <p:cNvPicPr/>
                <p:nvPr/>
              </p:nvPicPr>
              <p:blipFill>
                <a:blip r:embed="rId233"/>
                <a:stretch>
                  <a:fillRect/>
                </a:stretch>
              </p:blipFill>
              <p:spPr>
                <a:xfrm>
                  <a:off x="3985364" y="4427116"/>
                  <a:ext cx="66600" cy="1598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4" name="Freihand 113">
                  <a:extLst>
                    <a:ext uri="{FF2B5EF4-FFF2-40B4-BE49-F238E27FC236}">
                      <a16:creationId xmlns:a16="http://schemas.microsoft.com/office/drawing/2014/main" id="{73F79733-4630-4EF9-948F-20EC16E0B5AA}"/>
                    </a:ext>
                  </a:extLst>
                </p14:cNvPr>
                <p14:cNvContentPartPr/>
                <p14:nvPr/>
              </p14:nvContentPartPr>
              <p14:xfrm>
                <a:off x="3991844" y="5801956"/>
                <a:ext cx="31320" cy="277560"/>
              </p14:xfrm>
            </p:contentPart>
          </mc:Choice>
          <mc:Fallback>
            <p:pic>
              <p:nvPicPr>
                <p:cNvPr id="114" name="Freihand 113">
                  <a:extLst>
                    <a:ext uri="{FF2B5EF4-FFF2-40B4-BE49-F238E27FC236}">
                      <a16:creationId xmlns:a16="http://schemas.microsoft.com/office/drawing/2014/main" id="{73F79733-4630-4EF9-948F-20EC16E0B5AA}"/>
                    </a:ext>
                  </a:extLst>
                </p:cNvPr>
                <p:cNvPicPr/>
                <p:nvPr/>
              </p:nvPicPr>
              <p:blipFill>
                <a:blip r:embed="rId235"/>
                <a:stretch>
                  <a:fillRect/>
                </a:stretch>
              </p:blipFill>
              <p:spPr>
                <a:xfrm>
                  <a:off x="3983204" y="5792956"/>
                  <a:ext cx="489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7" name="Freihand 156">
                  <a:extLst>
                    <a:ext uri="{FF2B5EF4-FFF2-40B4-BE49-F238E27FC236}">
                      <a16:creationId xmlns:a16="http://schemas.microsoft.com/office/drawing/2014/main" id="{30D439AC-325F-4EC0-8A1B-FAC85E1D927D}"/>
                    </a:ext>
                  </a:extLst>
                </p14:cNvPr>
                <p14:cNvContentPartPr/>
                <p14:nvPr/>
              </p14:nvContentPartPr>
              <p14:xfrm>
                <a:off x="1071884" y="5428636"/>
                <a:ext cx="133200" cy="238320"/>
              </p14:xfrm>
            </p:contentPart>
          </mc:Choice>
          <mc:Fallback>
            <p:pic>
              <p:nvPicPr>
                <p:cNvPr id="157" name="Freihand 156">
                  <a:extLst>
                    <a:ext uri="{FF2B5EF4-FFF2-40B4-BE49-F238E27FC236}">
                      <a16:creationId xmlns:a16="http://schemas.microsoft.com/office/drawing/2014/main" id="{30D439AC-325F-4EC0-8A1B-FAC85E1D927D}"/>
                    </a:ext>
                  </a:extLst>
                </p:cNvPr>
                <p:cNvPicPr/>
                <p:nvPr/>
              </p:nvPicPr>
              <p:blipFill>
                <a:blip r:embed="rId237"/>
                <a:stretch>
                  <a:fillRect/>
                </a:stretch>
              </p:blipFill>
              <p:spPr>
                <a:xfrm>
                  <a:off x="1062884" y="5419636"/>
                  <a:ext cx="1508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8" name="Freihand 157">
                  <a:extLst>
                    <a:ext uri="{FF2B5EF4-FFF2-40B4-BE49-F238E27FC236}">
                      <a16:creationId xmlns:a16="http://schemas.microsoft.com/office/drawing/2014/main" id="{17F75737-5C8B-4D30-ABA7-3358A3308E36}"/>
                    </a:ext>
                  </a:extLst>
                </p14:cNvPr>
                <p14:cNvContentPartPr/>
                <p14:nvPr/>
              </p14:nvContentPartPr>
              <p14:xfrm>
                <a:off x="1153964" y="5525476"/>
                <a:ext cx="75240" cy="118080"/>
              </p14:xfrm>
            </p:contentPart>
          </mc:Choice>
          <mc:Fallback>
            <p:pic>
              <p:nvPicPr>
                <p:cNvPr id="158" name="Freihand 157">
                  <a:extLst>
                    <a:ext uri="{FF2B5EF4-FFF2-40B4-BE49-F238E27FC236}">
                      <a16:creationId xmlns:a16="http://schemas.microsoft.com/office/drawing/2014/main" id="{17F75737-5C8B-4D30-ABA7-3358A3308E36}"/>
                    </a:ext>
                  </a:extLst>
                </p:cNvPr>
                <p:cNvPicPr/>
                <p:nvPr/>
              </p:nvPicPr>
              <p:blipFill>
                <a:blip r:embed="rId239"/>
                <a:stretch>
                  <a:fillRect/>
                </a:stretch>
              </p:blipFill>
              <p:spPr>
                <a:xfrm>
                  <a:off x="1145324" y="5516476"/>
                  <a:ext cx="92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0" name="Freihand 159">
                  <a:extLst>
                    <a:ext uri="{FF2B5EF4-FFF2-40B4-BE49-F238E27FC236}">
                      <a16:creationId xmlns:a16="http://schemas.microsoft.com/office/drawing/2014/main" id="{10F7B751-D535-427F-8069-1188AFA15116}"/>
                    </a:ext>
                  </a:extLst>
                </p14:cNvPr>
                <p14:cNvContentPartPr/>
                <p14:nvPr/>
              </p14:nvContentPartPr>
              <p14:xfrm>
                <a:off x="1539524" y="5274196"/>
                <a:ext cx="457920" cy="268200"/>
              </p14:xfrm>
            </p:contentPart>
          </mc:Choice>
          <mc:Fallback>
            <p:pic>
              <p:nvPicPr>
                <p:cNvPr id="160" name="Freihand 159">
                  <a:extLst>
                    <a:ext uri="{FF2B5EF4-FFF2-40B4-BE49-F238E27FC236}">
                      <a16:creationId xmlns:a16="http://schemas.microsoft.com/office/drawing/2014/main" id="{10F7B751-D535-427F-8069-1188AFA15116}"/>
                    </a:ext>
                  </a:extLst>
                </p:cNvPr>
                <p:cNvPicPr/>
                <p:nvPr/>
              </p:nvPicPr>
              <p:blipFill>
                <a:blip r:embed="rId241"/>
                <a:stretch>
                  <a:fillRect/>
                </a:stretch>
              </p:blipFill>
              <p:spPr>
                <a:xfrm>
                  <a:off x="1530524" y="5265196"/>
                  <a:ext cx="4755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1" name="Freihand 160">
                  <a:extLst>
                    <a:ext uri="{FF2B5EF4-FFF2-40B4-BE49-F238E27FC236}">
                      <a16:creationId xmlns:a16="http://schemas.microsoft.com/office/drawing/2014/main" id="{2BD53CBE-3FD5-4400-8FE2-7689B455F571}"/>
                    </a:ext>
                  </a:extLst>
                </p14:cNvPr>
                <p14:cNvContentPartPr/>
                <p14:nvPr/>
              </p14:nvContentPartPr>
              <p14:xfrm>
                <a:off x="1551404" y="5418916"/>
                <a:ext cx="723240" cy="168480"/>
              </p14:xfrm>
            </p:contentPart>
          </mc:Choice>
          <mc:Fallback>
            <p:pic>
              <p:nvPicPr>
                <p:cNvPr id="161" name="Freihand 160">
                  <a:extLst>
                    <a:ext uri="{FF2B5EF4-FFF2-40B4-BE49-F238E27FC236}">
                      <a16:creationId xmlns:a16="http://schemas.microsoft.com/office/drawing/2014/main" id="{2BD53CBE-3FD5-4400-8FE2-7689B455F571}"/>
                    </a:ext>
                  </a:extLst>
                </p:cNvPr>
                <p:cNvPicPr/>
                <p:nvPr/>
              </p:nvPicPr>
              <p:blipFill>
                <a:blip r:embed="rId243"/>
                <a:stretch>
                  <a:fillRect/>
                </a:stretch>
              </p:blipFill>
              <p:spPr>
                <a:xfrm>
                  <a:off x="1542404" y="5410276"/>
                  <a:ext cx="740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3" name="Freihand 162">
                  <a:extLst>
                    <a:ext uri="{FF2B5EF4-FFF2-40B4-BE49-F238E27FC236}">
                      <a16:creationId xmlns:a16="http://schemas.microsoft.com/office/drawing/2014/main" id="{FAA6E80C-16B3-41A7-9B24-8C887FC62A39}"/>
                    </a:ext>
                  </a:extLst>
                </p14:cNvPr>
                <p14:cNvContentPartPr/>
                <p14:nvPr/>
              </p14:nvContentPartPr>
              <p14:xfrm>
                <a:off x="4230884" y="4361596"/>
                <a:ext cx="266040" cy="141120"/>
              </p14:xfrm>
            </p:contentPart>
          </mc:Choice>
          <mc:Fallback>
            <p:pic>
              <p:nvPicPr>
                <p:cNvPr id="163" name="Freihand 162">
                  <a:extLst>
                    <a:ext uri="{FF2B5EF4-FFF2-40B4-BE49-F238E27FC236}">
                      <a16:creationId xmlns:a16="http://schemas.microsoft.com/office/drawing/2014/main" id="{FAA6E80C-16B3-41A7-9B24-8C887FC62A39}"/>
                    </a:ext>
                  </a:extLst>
                </p:cNvPr>
                <p:cNvPicPr/>
                <p:nvPr/>
              </p:nvPicPr>
              <p:blipFill>
                <a:blip r:embed="rId245"/>
                <a:stretch>
                  <a:fillRect/>
                </a:stretch>
              </p:blipFill>
              <p:spPr>
                <a:xfrm>
                  <a:off x="4222244" y="4352956"/>
                  <a:ext cx="283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4" name="Freihand 163">
                  <a:extLst>
                    <a:ext uri="{FF2B5EF4-FFF2-40B4-BE49-F238E27FC236}">
                      <a16:creationId xmlns:a16="http://schemas.microsoft.com/office/drawing/2014/main" id="{050FF6AE-60EB-463C-8A68-BF983666F78B}"/>
                    </a:ext>
                  </a:extLst>
                </p14:cNvPr>
                <p14:cNvContentPartPr/>
                <p14:nvPr/>
              </p14:nvContentPartPr>
              <p14:xfrm>
                <a:off x="4381004" y="4404796"/>
                <a:ext cx="153000" cy="138600"/>
              </p14:xfrm>
            </p:contentPart>
          </mc:Choice>
          <mc:Fallback>
            <p:pic>
              <p:nvPicPr>
                <p:cNvPr id="164" name="Freihand 163">
                  <a:extLst>
                    <a:ext uri="{FF2B5EF4-FFF2-40B4-BE49-F238E27FC236}">
                      <a16:creationId xmlns:a16="http://schemas.microsoft.com/office/drawing/2014/main" id="{050FF6AE-60EB-463C-8A68-BF983666F78B}"/>
                    </a:ext>
                  </a:extLst>
                </p:cNvPr>
                <p:cNvPicPr/>
                <p:nvPr/>
              </p:nvPicPr>
              <p:blipFill>
                <a:blip r:embed="rId247"/>
                <a:stretch>
                  <a:fillRect/>
                </a:stretch>
              </p:blipFill>
              <p:spPr>
                <a:xfrm>
                  <a:off x="4372364" y="4395796"/>
                  <a:ext cx="170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6" name="Freihand 165">
                  <a:extLst>
                    <a:ext uri="{FF2B5EF4-FFF2-40B4-BE49-F238E27FC236}">
                      <a16:creationId xmlns:a16="http://schemas.microsoft.com/office/drawing/2014/main" id="{C884F179-3977-4C28-8C25-85588C734F96}"/>
                    </a:ext>
                  </a:extLst>
                </p14:cNvPr>
                <p14:cNvContentPartPr/>
                <p14:nvPr/>
              </p14:nvContentPartPr>
              <p14:xfrm>
                <a:off x="4514204" y="4629076"/>
                <a:ext cx="61920" cy="1283040"/>
              </p14:xfrm>
            </p:contentPart>
          </mc:Choice>
          <mc:Fallback>
            <p:pic>
              <p:nvPicPr>
                <p:cNvPr id="166" name="Freihand 165">
                  <a:extLst>
                    <a:ext uri="{FF2B5EF4-FFF2-40B4-BE49-F238E27FC236}">
                      <a16:creationId xmlns:a16="http://schemas.microsoft.com/office/drawing/2014/main" id="{C884F179-3977-4C28-8C25-85588C734F96}"/>
                    </a:ext>
                  </a:extLst>
                </p:cNvPr>
                <p:cNvPicPr/>
                <p:nvPr/>
              </p:nvPicPr>
              <p:blipFill>
                <a:blip r:embed="rId249"/>
                <a:stretch>
                  <a:fillRect/>
                </a:stretch>
              </p:blipFill>
              <p:spPr>
                <a:xfrm>
                  <a:off x="4505204" y="4620436"/>
                  <a:ext cx="79560" cy="1300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8" name="Freihand 167">
                  <a:extLst>
                    <a:ext uri="{FF2B5EF4-FFF2-40B4-BE49-F238E27FC236}">
                      <a16:creationId xmlns:a16="http://schemas.microsoft.com/office/drawing/2014/main" id="{AF5CB375-0F05-4D16-B1E8-EF10D6D8E32C}"/>
                    </a:ext>
                  </a:extLst>
                </p14:cNvPr>
                <p14:cNvContentPartPr/>
                <p14:nvPr/>
              </p14:nvContentPartPr>
              <p14:xfrm>
                <a:off x="1511804" y="4654276"/>
                <a:ext cx="2933280" cy="115920"/>
              </p14:xfrm>
            </p:contentPart>
          </mc:Choice>
          <mc:Fallback>
            <p:pic>
              <p:nvPicPr>
                <p:cNvPr id="168" name="Freihand 167">
                  <a:extLst>
                    <a:ext uri="{FF2B5EF4-FFF2-40B4-BE49-F238E27FC236}">
                      <a16:creationId xmlns:a16="http://schemas.microsoft.com/office/drawing/2014/main" id="{AF5CB375-0F05-4D16-B1E8-EF10D6D8E32C}"/>
                    </a:ext>
                  </a:extLst>
                </p:cNvPr>
                <p:cNvPicPr/>
                <p:nvPr/>
              </p:nvPicPr>
              <p:blipFill>
                <a:blip r:embed="rId251"/>
                <a:stretch>
                  <a:fillRect/>
                </a:stretch>
              </p:blipFill>
              <p:spPr>
                <a:xfrm>
                  <a:off x="1502804" y="4645636"/>
                  <a:ext cx="2950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9" name="Freihand 168">
                  <a:extLst>
                    <a:ext uri="{FF2B5EF4-FFF2-40B4-BE49-F238E27FC236}">
                      <a16:creationId xmlns:a16="http://schemas.microsoft.com/office/drawing/2014/main" id="{CB660300-194C-4117-A1FC-404556A159D8}"/>
                    </a:ext>
                  </a:extLst>
                </p14:cNvPr>
                <p14:cNvContentPartPr/>
                <p14:nvPr/>
              </p14:nvContentPartPr>
              <p14:xfrm>
                <a:off x="1219484" y="4629796"/>
                <a:ext cx="102600" cy="256680"/>
              </p14:xfrm>
            </p:contentPart>
          </mc:Choice>
          <mc:Fallback>
            <p:pic>
              <p:nvPicPr>
                <p:cNvPr id="169" name="Freihand 168">
                  <a:extLst>
                    <a:ext uri="{FF2B5EF4-FFF2-40B4-BE49-F238E27FC236}">
                      <a16:creationId xmlns:a16="http://schemas.microsoft.com/office/drawing/2014/main" id="{CB660300-194C-4117-A1FC-404556A159D8}"/>
                    </a:ext>
                  </a:extLst>
                </p:cNvPr>
                <p:cNvPicPr/>
                <p:nvPr/>
              </p:nvPicPr>
              <p:blipFill>
                <a:blip r:embed="rId253"/>
                <a:stretch>
                  <a:fillRect/>
                </a:stretch>
              </p:blipFill>
              <p:spPr>
                <a:xfrm>
                  <a:off x="1210844" y="4621156"/>
                  <a:ext cx="1202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1" name="Freihand 170">
                  <a:extLst>
                    <a:ext uri="{FF2B5EF4-FFF2-40B4-BE49-F238E27FC236}">
                      <a16:creationId xmlns:a16="http://schemas.microsoft.com/office/drawing/2014/main" id="{C4B677EB-6C74-44B3-BABE-CFE75575CC52}"/>
                    </a:ext>
                  </a:extLst>
                </p14:cNvPr>
                <p14:cNvContentPartPr/>
                <p14:nvPr/>
              </p14:nvContentPartPr>
              <p14:xfrm>
                <a:off x="1362044" y="4500556"/>
                <a:ext cx="5400" cy="115920"/>
              </p14:xfrm>
            </p:contentPart>
          </mc:Choice>
          <mc:Fallback>
            <p:pic>
              <p:nvPicPr>
                <p:cNvPr id="171" name="Freihand 170">
                  <a:extLst>
                    <a:ext uri="{FF2B5EF4-FFF2-40B4-BE49-F238E27FC236}">
                      <a16:creationId xmlns:a16="http://schemas.microsoft.com/office/drawing/2014/main" id="{C4B677EB-6C74-44B3-BABE-CFE75575CC52}"/>
                    </a:ext>
                  </a:extLst>
                </p:cNvPr>
                <p:cNvPicPr/>
                <p:nvPr/>
              </p:nvPicPr>
              <p:blipFill>
                <a:blip r:embed="rId255"/>
                <a:stretch>
                  <a:fillRect/>
                </a:stretch>
              </p:blipFill>
              <p:spPr>
                <a:xfrm>
                  <a:off x="1353044" y="4491916"/>
                  <a:ext cx="23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3" name="Freihand 172">
                  <a:extLst>
                    <a:ext uri="{FF2B5EF4-FFF2-40B4-BE49-F238E27FC236}">
                      <a16:creationId xmlns:a16="http://schemas.microsoft.com/office/drawing/2014/main" id="{BFF9C321-9A75-41D2-BBC1-E83A5072D37F}"/>
                    </a:ext>
                  </a:extLst>
                </p14:cNvPr>
                <p14:cNvContentPartPr/>
                <p14:nvPr/>
              </p14:nvContentPartPr>
              <p14:xfrm>
                <a:off x="4471724" y="6089236"/>
                <a:ext cx="88920" cy="180000"/>
              </p14:xfrm>
            </p:contentPart>
          </mc:Choice>
          <mc:Fallback>
            <p:pic>
              <p:nvPicPr>
                <p:cNvPr id="173" name="Freihand 172">
                  <a:extLst>
                    <a:ext uri="{FF2B5EF4-FFF2-40B4-BE49-F238E27FC236}">
                      <a16:creationId xmlns:a16="http://schemas.microsoft.com/office/drawing/2014/main" id="{BFF9C321-9A75-41D2-BBC1-E83A5072D37F}"/>
                    </a:ext>
                  </a:extLst>
                </p:cNvPr>
                <p:cNvPicPr/>
                <p:nvPr/>
              </p:nvPicPr>
              <p:blipFill>
                <a:blip r:embed="rId257"/>
                <a:stretch>
                  <a:fillRect/>
                </a:stretch>
              </p:blipFill>
              <p:spPr>
                <a:xfrm>
                  <a:off x="4462724" y="6080596"/>
                  <a:ext cx="106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 name="Freihand 173">
                  <a:extLst>
                    <a:ext uri="{FF2B5EF4-FFF2-40B4-BE49-F238E27FC236}">
                      <a16:creationId xmlns:a16="http://schemas.microsoft.com/office/drawing/2014/main" id="{77C55BE8-E881-403F-B210-E6E661B3C509}"/>
                    </a:ext>
                  </a:extLst>
                </p14:cNvPr>
                <p14:cNvContentPartPr/>
                <p14:nvPr/>
              </p14:nvContentPartPr>
              <p14:xfrm>
                <a:off x="4584044" y="6044596"/>
                <a:ext cx="58680" cy="119160"/>
              </p14:xfrm>
            </p:contentPart>
          </mc:Choice>
          <mc:Fallback>
            <p:pic>
              <p:nvPicPr>
                <p:cNvPr id="174" name="Freihand 173">
                  <a:extLst>
                    <a:ext uri="{FF2B5EF4-FFF2-40B4-BE49-F238E27FC236}">
                      <a16:creationId xmlns:a16="http://schemas.microsoft.com/office/drawing/2014/main" id="{77C55BE8-E881-403F-B210-E6E661B3C509}"/>
                    </a:ext>
                  </a:extLst>
                </p:cNvPr>
                <p:cNvPicPr/>
                <p:nvPr/>
              </p:nvPicPr>
              <p:blipFill>
                <a:blip r:embed="rId259"/>
                <a:stretch>
                  <a:fillRect/>
                </a:stretch>
              </p:blipFill>
              <p:spPr>
                <a:xfrm>
                  <a:off x="4575404" y="6035596"/>
                  <a:ext cx="76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5" name="Freihand 174">
                  <a:extLst>
                    <a:ext uri="{FF2B5EF4-FFF2-40B4-BE49-F238E27FC236}">
                      <a16:creationId xmlns:a16="http://schemas.microsoft.com/office/drawing/2014/main" id="{88D14501-4519-4827-8FD6-FC7C32DAFBE5}"/>
                    </a:ext>
                  </a:extLst>
                </p14:cNvPr>
                <p14:cNvContentPartPr/>
                <p14:nvPr/>
              </p14:nvContentPartPr>
              <p14:xfrm>
                <a:off x="4573604" y="6072316"/>
                <a:ext cx="70560" cy="73080"/>
              </p14:xfrm>
            </p:contentPart>
          </mc:Choice>
          <mc:Fallback>
            <p:pic>
              <p:nvPicPr>
                <p:cNvPr id="175" name="Freihand 174">
                  <a:extLst>
                    <a:ext uri="{FF2B5EF4-FFF2-40B4-BE49-F238E27FC236}">
                      <a16:creationId xmlns:a16="http://schemas.microsoft.com/office/drawing/2014/main" id="{88D14501-4519-4827-8FD6-FC7C32DAFBE5}"/>
                    </a:ext>
                  </a:extLst>
                </p:cNvPr>
                <p:cNvPicPr/>
                <p:nvPr/>
              </p:nvPicPr>
              <p:blipFill>
                <a:blip r:embed="rId261"/>
                <a:stretch>
                  <a:fillRect/>
                </a:stretch>
              </p:blipFill>
              <p:spPr>
                <a:xfrm>
                  <a:off x="4564604" y="6063316"/>
                  <a:ext cx="88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6" name="Freihand 175">
                  <a:extLst>
                    <a:ext uri="{FF2B5EF4-FFF2-40B4-BE49-F238E27FC236}">
                      <a16:creationId xmlns:a16="http://schemas.microsoft.com/office/drawing/2014/main" id="{72D1BD3A-3CBD-4981-A8C6-B02EBBDD9409}"/>
                    </a:ext>
                  </a:extLst>
                </p14:cNvPr>
                <p14:cNvContentPartPr/>
                <p14:nvPr/>
              </p14:nvContentPartPr>
              <p14:xfrm>
                <a:off x="4558124" y="6074116"/>
                <a:ext cx="86400" cy="62640"/>
              </p14:xfrm>
            </p:contentPart>
          </mc:Choice>
          <mc:Fallback>
            <p:pic>
              <p:nvPicPr>
                <p:cNvPr id="176" name="Freihand 175">
                  <a:extLst>
                    <a:ext uri="{FF2B5EF4-FFF2-40B4-BE49-F238E27FC236}">
                      <a16:creationId xmlns:a16="http://schemas.microsoft.com/office/drawing/2014/main" id="{72D1BD3A-3CBD-4981-A8C6-B02EBBDD9409}"/>
                    </a:ext>
                  </a:extLst>
                </p:cNvPr>
                <p:cNvPicPr/>
                <p:nvPr/>
              </p:nvPicPr>
              <p:blipFill>
                <a:blip r:embed="rId263"/>
                <a:stretch>
                  <a:fillRect/>
                </a:stretch>
              </p:blipFill>
              <p:spPr>
                <a:xfrm>
                  <a:off x="4549484" y="6065476"/>
                  <a:ext cx="104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7" name="Freihand 176">
                  <a:extLst>
                    <a:ext uri="{FF2B5EF4-FFF2-40B4-BE49-F238E27FC236}">
                      <a16:creationId xmlns:a16="http://schemas.microsoft.com/office/drawing/2014/main" id="{E60F8D89-0212-4CA0-A73E-0330B3662A14}"/>
                    </a:ext>
                  </a:extLst>
                </p14:cNvPr>
                <p14:cNvContentPartPr/>
                <p14:nvPr/>
              </p14:nvContentPartPr>
              <p14:xfrm>
                <a:off x="4718324" y="5991676"/>
                <a:ext cx="19440" cy="146880"/>
              </p14:xfrm>
            </p:contentPart>
          </mc:Choice>
          <mc:Fallback>
            <p:pic>
              <p:nvPicPr>
                <p:cNvPr id="177" name="Freihand 176">
                  <a:extLst>
                    <a:ext uri="{FF2B5EF4-FFF2-40B4-BE49-F238E27FC236}">
                      <a16:creationId xmlns:a16="http://schemas.microsoft.com/office/drawing/2014/main" id="{E60F8D89-0212-4CA0-A73E-0330B3662A14}"/>
                    </a:ext>
                  </a:extLst>
                </p:cNvPr>
                <p:cNvPicPr/>
                <p:nvPr/>
              </p:nvPicPr>
              <p:blipFill>
                <a:blip r:embed="rId265"/>
                <a:stretch>
                  <a:fillRect/>
                </a:stretch>
              </p:blipFill>
              <p:spPr>
                <a:xfrm>
                  <a:off x="4709684" y="5983036"/>
                  <a:ext cx="37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3" name="Freihand 182">
                  <a:extLst>
                    <a:ext uri="{FF2B5EF4-FFF2-40B4-BE49-F238E27FC236}">
                      <a16:creationId xmlns:a16="http://schemas.microsoft.com/office/drawing/2014/main" id="{AC9F73C0-522B-4C01-AF29-A07671EAD1C9}"/>
                    </a:ext>
                  </a:extLst>
                </p14:cNvPr>
                <p14:cNvContentPartPr/>
                <p14:nvPr/>
              </p14:nvContentPartPr>
              <p14:xfrm>
                <a:off x="4000844" y="6217036"/>
                <a:ext cx="141480" cy="164880"/>
              </p14:xfrm>
            </p:contentPart>
          </mc:Choice>
          <mc:Fallback>
            <p:pic>
              <p:nvPicPr>
                <p:cNvPr id="183" name="Freihand 182">
                  <a:extLst>
                    <a:ext uri="{FF2B5EF4-FFF2-40B4-BE49-F238E27FC236}">
                      <a16:creationId xmlns:a16="http://schemas.microsoft.com/office/drawing/2014/main" id="{AC9F73C0-522B-4C01-AF29-A07671EAD1C9}"/>
                    </a:ext>
                  </a:extLst>
                </p:cNvPr>
                <p:cNvPicPr/>
                <p:nvPr/>
              </p:nvPicPr>
              <p:blipFill>
                <a:blip r:embed="rId267"/>
                <a:stretch>
                  <a:fillRect/>
                </a:stretch>
              </p:blipFill>
              <p:spPr>
                <a:xfrm>
                  <a:off x="3991844" y="6208036"/>
                  <a:ext cx="159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4" name="Freihand 183">
                  <a:extLst>
                    <a:ext uri="{FF2B5EF4-FFF2-40B4-BE49-F238E27FC236}">
                      <a16:creationId xmlns:a16="http://schemas.microsoft.com/office/drawing/2014/main" id="{4FE3B5C6-530C-47B9-ACDA-BE7150D88E1E}"/>
                    </a:ext>
                  </a:extLst>
                </p14:cNvPr>
                <p14:cNvContentPartPr/>
                <p14:nvPr/>
              </p14:nvContentPartPr>
              <p14:xfrm>
                <a:off x="3490724" y="3202036"/>
                <a:ext cx="680040" cy="322920"/>
              </p14:xfrm>
            </p:contentPart>
          </mc:Choice>
          <mc:Fallback>
            <p:pic>
              <p:nvPicPr>
                <p:cNvPr id="184" name="Freihand 183">
                  <a:extLst>
                    <a:ext uri="{FF2B5EF4-FFF2-40B4-BE49-F238E27FC236}">
                      <a16:creationId xmlns:a16="http://schemas.microsoft.com/office/drawing/2014/main" id="{4FE3B5C6-530C-47B9-ACDA-BE7150D88E1E}"/>
                    </a:ext>
                  </a:extLst>
                </p:cNvPr>
                <p:cNvPicPr/>
                <p:nvPr/>
              </p:nvPicPr>
              <p:blipFill>
                <a:blip r:embed="rId269"/>
                <a:stretch>
                  <a:fillRect/>
                </a:stretch>
              </p:blipFill>
              <p:spPr>
                <a:xfrm>
                  <a:off x="3482084" y="3193036"/>
                  <a:ext cx="6976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5" name="Freihand 184">
                  <a:extLst>
                    <a:ext uri="{FF2B5EF4-FFF2-40B4-BE49-F238E27FC236}">
                      <a16:creationId xmlns:a16="http://schemas.microsoft.com/office/drawing/2014/main" id="{F5158A3C-693F-496D-B9FE-903B2B3A87F5}"/>
                    </a:ext>
                  </a:extLst>
                </p14:cNvPr>
                <p14:cNvContentPartPr/>
                <p14:nvPr/>
              </p14:nvContentPartPr>
              <p14:xfrm>
                <a:off x="4306124" y="3284476"/>
                <a:ext cx="127440" cy="237240"/>
              </p14:xfrm>
            </p:contentPart>
          </mc:Choice>
          <mc:Fallback>
            <p:pic>
              <p:nvPicPr>
                <p:cNvPr id="185" name="Freihand 184">
                  <a:extLst>
                    <a:ext uri="{FF2B5EF4-FFF2-40B4-BE49-F238E27FC236}">
                      <a16:creationId xmlns:a16="http://schemas.microsoft.com/office/drawing/2014/main" id="{F5158A3C-693F-496D-B9FE-903B2B3A87F5}"/>
                    </a:ext>
                  </a:extLst>
                </p:cNvPr>
                <p:cNvPicPr/>
                <p:nvPr/>
              </p:nvPicPr>
              <p:blipFill>
                <a:blip r:embed="rId271"/>
                <a:stretch>
                  <a:fillRect/>
                </a:stretch>
              </p:blipFill>
              <p:spPr>
                <a:xfrm>
                  <a:off x="4297484" y="3275476"/>
                  <a:ext cx="145080" cy="254880"/>
                </a:xfrm>
                <a:prstGeom prst="rect">
                  <a:avLst/>
                </a:prstGeom>
              </p:spPr>
            </p:pic>
          </mc:Fallback>
        </mc:AlternateContent>
      </p:grpSp>
      <p:grpSp>
        <p:nvGrpSpPr>
          <p:cNvPr id="210" name="Gruppieren 209">
            <a:extLst>
              <a:ext uri="{FF2B5EF4-FFF2-40B4-BE49-F238E27FC236}">
                <a16:creationId xmlns:a16="http://schemas.microsoft.com/office/drawing/2014/main" id="{C69834A8-7480-4231-BDDA-3D333765151F}"/>
              </a:ext>
            </a:extLst>
          </p:cNvPr>
          <p:cNvGrpSpPr/>
          <p:nvPr/>
        </p:nvGrpSpPr>
        <p:grpSpPr>
          <a:xfrm>
            <a:off x="9076484" y="2165596"/>
            <a:ext cx="2102040" cy="1014840"/>
            <a:chOff x="9076484" y="2165596"/>
            <a:chExt cx="2102040" cy="1014840"/>
          </a:xfrm>
        </p:grpSpPr>
        <mc:AlternateContent xmlns:mc="http://schemas.openxmlformats.org/markup-compatibility/2006">
          <mc:Choice xmlns:p14="http://schemas.microsoft.com/office/powerpoint/2010/main" Requires="p14">
            <p:contentPart p14:bwMode="auto" r:id="rId272">
              <p14:nvContentPartPr>
                <p14:cNvPr id="187" name="Freihand 186">
                  <a:extLst>
                    <a:ext uri="{FF2B5EF4-FFF2-40B4-BE49-F238E27FC236}">
                      <a16:creationId xmlns:a16="http://schemas.microsoft.com/office/drawing/2014/main" id="{8FD4B616-6AE0-48F9-B637-AC74D50FE2E8}"/>
                    </a:ext>
                  </a:extLst>
                </p14:cNvPr>
                <p14:cNvContentPartPr/>
                <p14:nvPr/>
              </p14:nvContentPartPr>
              <p14:xfrm>
                <a:off x="9079004" y="2401756"/>
                <a:ext cx="111960" cy="276840"/>
              </p14:xfrm>
            </p:contentPart>
          </mc:Choice>
          <mc:Fallback>
            <p:pic>
              <p:nvPicPr>
                <p:cNvPr id="187" name="Freihand 186">
                  <a:extLst>
                    <a:ext uri="{FF2B5EF4-FFF2-40B4-BE49-F238E27FC236}">
                      <a16:creationId xmlns:a16="http://schemas.microsoft.com/office/drawing/2014/main" id="{8FD4B616-6AE0-48F9-B637-AC74D50FE2E8}"/>
                    </a:ext>
                  </a:extLst>
                </p:cNvPr>
                <p:cNvPicPr/>
                <p:nvPr/>
              </p:nvPicPr>
              <p:blipFill>
                <a:blip r:embed="rId273"/>
                <a:stretch>
                  <a:fillRect/>
                </a:stretch>
              </p:blipFill>
              <p:spPr>
                <a:xfrm>
                  <a:off x="9070364" y="2392756"/>
                  <a:ext cx="1296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8" name="Freihand 187">
                  <a:extLst>
                    <a:ext uri="{FF2B5EF4-FFF2-40B4-BE49-F238E27FC236}">
                      <a16:creationId xmlns:a16="http://schemas.microsoft.com/office/drawing/2014/main" id="{8E83FBCE-F5AE-4581-8EED-A63BE2129AB7}"/>
                    </a:ext>
                  </a:extLst>
                </p14:cNvPr>
                <p14:cNvContentPartPr/>
                <p14:nvPr/>
              </p14:nvContentPartPr>
              <p14:xfrm>
                <a:off x="9154604" y="2405716"/>
                <a:ext cx="349560" cy="276120"/>
              </p14:xfrm>
            </p:contentPart>
          </mc:Choice>
          <mc:Fallback>
            <p:pic>
              <p:nvPicPr>
                <p:cNvPr id="188" name="Freihand 187">
                  <a:extLst>
                    <a:ext uri="{FF2B5EF4-FFF2-40B4-BE49-F238E27FC236}">
                      <a16:creationId xmlns:a16="http://schemas.microsoft.com/office/drawing/2014/main" id="{8E83FBCE-F5AE-4581-8EED-A63BE2129AB7}"/>
                    </a:ext>
                  </a:extLst>
                </p:cNvPr>
                <p:cNvPicPr/>
                <p:nvPr/>
              </p:nvPicPr>
              <p:blipFill>
                <a:blip r:embed="rId275"/>
                <a:stretch>
                  <a:fillRect/>
                </a:stretch>
              </p:blipFill>
              <p:spPr>
                <a:xfrm>
                  <a:off x="9145604" y="2397076"/>
                  <a:ext cx="3672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9" name="Freihand 188">
                  <a:extLst>
                    <a:ext uri="{FF2B5EF4-FFF2-40B4-BE49-F238E27FC236}">
                      <a16:creationId xmlns:a16="http://schemas.microsoft.com/office/drawing/2014/main" id="{57BFBDFB-6D7F-4C27-B60B-65E444FF9942}"/>
                    </a:ext>
                  </a:extLst>
                </p14:cNvPr>
                <p14:cNvContentPartPr/>
                <p14:nvPr/>
              </p14:nvContentPartPr>
              <p14:xfrm>
                <a:off x="9515324" y="2460436"/>
                <a:ext cx="111240" cy="167040"/>
              </p14:xfrm>
            </p:contentPart>
          </mc:Choice>
          <mc:Fallback>
            <p:pic>
              <p:nvPicPr>
                <p:cNvPr id="189" name="Freihand 188">
                  <a:extLst>
                    <a:ext uri="{FF2B5EF4-FFF2-40B4-BE49-F238E27FC236}">
                      <a16:creationId xmlns:a16="http://schemas.microsoft.com/office/drawing/2014/main" id="{57BFBDFB-6D7F-4C27-B60B-65E444FF9942}"/>
                    </a:ext>
                  </a:extLst>
                </p:cNvPr>
                <p:cNvPicPr/>
                <p:nvPr/>
              </p:nvPicPr>
              <p:blipFill>
                <a:blip r:embed="rId277"/>
                <a:stretch>
                  <a:fillRect/>
                </a:stretch>
              </p:blipFill>
              <p:spPr>
                <a:xfrm>
                  <a:off x="9506324" y="2451796"/>
                  <a:ext cx="128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0" name="Freihand 189">
                  <a:extLst>
                    <a:ext uri="{FF2B5EF4-FFF2-40B4-BE49-F238E27FC236}">
                      <a16:creationId xmlns:a16="http://schemas.microsoft.com/office/drawing/2014/main" id="{3EA69935-CF51-4E16-AF59-8D81D66A6121}"/>
                    </a:ext>
                  </a:extLst>
                </p14:cNvPr>
                <p14:cNvContentPartPr/>
                <p14:nvPr/>
              </p14:nvContentPartPr>
              <p14:xfrm>
                <a:off x="9677324" y="2498236"/>
                <a:ext cx="94320" cy="291240"/>
              </p14:xfrm>
            </p:contentPart>
          </mc:Choice>
          <mc:Fallback>
            <p:pic>
              <p:nvPicPr>
                <p:cNvPr id="190" name="Freihand 189">
                  <a:extLst>
                    <a:ext uri="{FF2B5EF4-FFF2-40B4-BE49-F238E27FC236}">
                      <a16:creationId xmlns:a16="http://schemas.microsoft.com/office/drawing/2014/main" id="{3EA69935-CF51-4E16-AF59-8D81D66A6121}"/>
                    </a:ext>
                  </a:extLst>
                </p:cNvPr>
                <p:cNvPicPr/>
                <p:nvPr/>
              </p:nvPicPr>
              <p:blipFill>
                <a:blip r:embed="rId279"/>
                <a:stretch>
                  <a:fillRect/>
                </a:stretch>
              </p:blipFill>
              <p:spPr>
                <a:xfrm>
                  <a:off x="9668684" y="2489236"/>
                  <a:ext cx="111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1" name="Freihand 190">
                  <a:extLst>
                    <a:ext uri="{FF2B5EF4-FFF2-40B4-BE49-F238E27FC236}">
                      <a16:creationId xmlns:a16="http://schemas.microsoft.com/office/drawing/2014/main" id="{6CDFFBDD-F386-4062-9487-12DE7686FEED}"/>
                    </a:ext>
                  </a:extLst>
                </p14:cNvPr>
                <p14:cNvContentPartPr/>
                <p14:nvPr/>
              </p14:nvContentPartPr>
              <p14:xfrm>
                <a:off x="9863804" y="2435956"/>
                <a:ext cx="326880" cy="235080"/>
              </p14:xfrm>
            </p:contentPart>
          </mc:Choice>
          <mc:Fallback>
            <p:pic>
              <p:nvPicPr>
                <p:cNvPr id="191" name="Freihand 190">
                  <a:extLst>
                    <a:ext uri="{FF2B5EF4-FFF2-40B4-BE49-F238E27FC236}">
                      <a16:creationId xmlns:a16="http://schemas.microsoft.com/office/drawing/2014/main" id="{6CDFFBDD-F386-4062-9487-12DE7686FEED}"/>
                    </a:ext>
                  </a:extLst>
                </p:cNvPr>
                <p:cNvPicPr/>
                <p:nvPr/>
              </p:nvPicPr>
              <p:blipFill>
                <a:blip r:embed="rId281"/>
                <a:stretch>
                  <a:fillRect/>
                </a:stretch>
              </p:blipFill>
              <p:spPr>
                <a:xfrm>
                  <a:off x="9855164" y="2426956"/>
                  <a:ext cx="344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2" name="Freihand 191">
                  <a:extLst>
                    <a:ext uri="{FF2B5EF4-FFF2-40B4-BE49-F238E27FC236}">
                      <a16:creationId xmlns:a16="http://schemas.microsoft.com/office/drawing/2014/main" id="{45273263-967C-4083-BEB3-0406F6AE2C46}"/>
                    </a:ext>
                  </a:extLst>
                </p14:cNvPr>
                <p14:cNvContentPartPr/>
                <p14:nvPr/>
              </p14:nvContentPartPr>
              <p14:xfrm>
                <a:off x="10284284" y="2383396"/>
                <a:ext cx="66600" cy="128520"/>
              </p14:xfrm>
            </p:contentPart>
          </mc:Choice>
          <mc:Fallback>
            <p:pic>
              <p:nvPicPr>
                <p:cNvPr id="192" name="Freihand 191">
                  <a:extLst>
                    <a:ext uri="{FF2B5EF4-FFF2-40B4-BE49-F238E27FC236}">
                      <a16:creationId xmlns:a16="http://schemas.microsoft.com/office/drawing/2014/main" id="{45273263-967C-4083-BEB3-0406F6AE2C46}"/>
                    </a:ext>
                  </a:extLst>
                </p:cNvPr>
                <p:cNvPicPr/>
                <p:nvPr/>
              </p:nvPicPr>
              <p:blipFill>
                <a:blip r:embed="rId283"/>
                <a:stretch>
                  <a:fillRect/>
                </a:stretch>
              </p:blipFill>
              <p:spPr>
                <a:xfrm>
                  <a:off x="10275644" y="2374396"/>
                  <a:ext cx="84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3" name="Freihand 192">
                  <a:extLst>
                    <a:ext uri="{FF2B5EF4-FFF2-40B4-BE49-F238E27FC236}">
                      <a16:creationId xmlns:a16="http://schemas.microsoft.com/office/drawing/2014/main" id="{2A157FF3-16EC-496C-A71F-3440A6028A19}"/>
                    </a:ext>
                  </a:extLst>
                </p14:cNvPr>
                <p14:cNvContentPartPr/>
                <p14:nvPr/>
              </p14:nvContentPartPr>
              <p14:xfrm>
                <a:off x="10379324" y="2363596"/>
                <a:ext cx="136440" cy="253800"/>
              </p14:xfrm>
            </p:contentPart>
          </mc:Choice>
          <mc:Fallback>
            <p:pic>
              <p:nvPicPr>
                <p:cNvPr id="193" name="Freihand 192">
                  <a:extLst>
                    <a:ext uri="{FF2B5EF4-FFF2-40B4-BE49-F238E27FC236}">
                      <a16:creationId xmlns:a16="http://schemas.microsoft.com/office/drawing/2014/main" id="{2A157FF3-16EC-496C-A71F-3440A6028A19}"/>
                    </a:ext>
                  </a:extLst>
                </p:cNvPr>
                <p:cNvPicPr/>
                <p:nvPr/>
              </p:nvPicPr>
              <p:blipFill>
                <a:blip r:embed="rId285"/>
                <a:stretch>
                  <a:fillRect/>
                </a:stretch>
              </p:blipFill>
              <p:spPr>
                <a:xfrm>
                  <a:off x="10370684" y="2354596"/>
                  <a:ext cx="1540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4" name="Freihand 193">
                  <a:extLst>
                    <a:ext uri="{FF2B5EF4-FFF2-40B4-BE49-F238E27FC236}">
                      <a16:creationId xmlns:a16="http://schemas.microsoft.com/office/drawing/2014/main" id="{2CA6D64C-EA67-4505-A42D-0F43CF688199}"/>
                    </a:ext>
                  </a:extLst>
                </p14:cNvPr>
                <p14:cNvContentPartPr/>
                <p14:nvPr/>
              </p14:nvContentPartPr>
              <p14:xfrm>
                <a:off x="10556804" y="2285476"/>
                <a:ext cx="359640" cy="145800"/>
              </p14:xfrm>
            </p:contentPart>
          </mc:Choice>
          <mc:Fallback>
            <p:pic>
              <p:nvPicPr>
                <p:cNvPr id="194" name="Freihand 193">
                  <a:extLst>
                    <a:ext uri="{FF2B5EF4-FFF2-40B4-BE49-F238E27FC236}">
                      <a16:creationId xmlns:a16="http://schemas.microsoft.com/office/drawing/2014/main" id="{2CA6D64C-EA67-4505-A42D-0F43CF688199}"/>
                    </a:ext>
                  </a:extLst>
                </p:cNvPr>
                <p:cNvPicPr/>
                <p:nvPr/>
              </p:nvPicPr>
              <p:blipFill>
                <a:blip r:embed="rId287"/>
                <a:stretch>
                  <a:fillRect/>
                </a:stretch>
              </p:blipFill>
              <p:spPr>
                <a:xfrm>
                  <a:off x="10548164" y="2276836"/>
                  <a:ext cx="377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5" name="Freihand 194">
                  <a:extLst>
                    <a:ext uri="{FF2B5EF4-FFF2-40B4-BE49-F238E27FC236}">
                      <a16:creationId xmlns:a16="http://schemas.microsoft.com/office/drawing/2014/main" id="{4D19C74A-5CE4-47B0-9F88-4678D90EE403}"/>
                    </a:ext>
                  </a:extLst>
                </p14:cNvPr>
                <p14:cNvContentPartPr/>
                <p14:nvPr/>
              </p14:nvContentPartPr>
              <p14:xfrm>
                <a:off x="10940564" y="2165596"/>
                <a:ext cx="237960" cy="202320"/>
              </p14:xfrm>
            </p:contentPart>
          </mc:Choice>
          <mc:Fallback>
            <p:pic>
              <p:nvPicPr>
                <p:cNvPr id="195" name="Freihand 194">
                  <a:extLst>
                    <a:ext uri="{FF2B5EF4-FFF2-40B4-BE49-F238E27FC236}">
                      <a16:creationId xmlns:a16="http://schemas.microsoft.com/office/drawing/2014/main" id="{4D19C74A-5CE4-47B0-9F88-4678D90EE403}"/>
                    </a:ext>
                  </a:extLst>
                </p:cNvPr>
                <p:cNvPicPr/>
                <p:nvPr/>
              </p:nvPicPr>
              <p:blipFill>
                <a:blip r:embed="rId289"/>
                <a:stretch>
                  <a:fillRect/>
                </a:stretch>
              </p:blipFill>
              <p:spPr>
                <a:xfrm>
                  <a:off x="10931924" y="2156956"/>
                  <a:ext cx="255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6" name="Freihand 195">
                  <a:extLst>
                    <a:ext uri="{FF2B5EF4-FFF2-40B4-BE49-F238E27FC236}">
                      <a16:creationId xmlns:a16="http://schemas.microsoft.com/office/drawing/2014/main" id="{EFA073B5-31E7-48E5-AA89-CF465690ADC9}"/>
                    </a:ext>
                  </a:extLst>
                </p14:cNvPr>
                <p14:cNvContentPartPr/>
                <p14:nvPr/>
              </p14:nvContentPartPr>
              <p14:xfrm>
                <a:off x="9422804" y="2971276"/>
                <a:ext cx="160200" cy="145440"/>
              </p14:xfrm>
            </p:contentPart>
          </mc:Choice>
          <mc:Fallback>
            <p:pic>
              <p:nvPicPr>
                <p:cNvPr id="196" name="Freihand 195">
                  <a:extLst>
                    <a:ext uri="{FF2B5EF4-FFF2-40B4-BE49-F238E27FC236}">
                      <a16:creationId xmlns:a16="http://schemas.microsoft.com/office/drawing/2014/main" id="{EFA073B5-31E7-48E5-AA89-CF465690ADC9}"/>
                    </a:ext>
                  </a:extLst>
                </p:cNvPr>
                <p:cNvPicPr/>
                <p:nvPr/>
              </p:nvPicPr>
              <p:blipFill>
                <a:blip r:embed="rId291"/>
                <a:stretch>
                  <a:fillRect/>
                </a:stretch>
              </p:blipFill>
              <p:spPr>
                <a:xfrm>
                  <a:off x="9413804" y="2962636"/>
                  <a:ext cx="177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7" name="Freihand 196">
                  <a:extLst>
                    <a:ext uri="{FF2B5EF4-FFF2-40B4-BE49-F238E27FC236}">
                      <a16:creationId xmlns:a16="http://schemas.microsoft.com/office/drawing/2014/main" id="{0D33C3AB-41FE-4F37-8343-410EFA2D1D96}"/>
                    </a:ext>
                  </a:extLst>
                </p14:cNvPr>
                <p14:cNvContentPartPr/>
                <p14:nvPr/>
              </p14:nvContentPartPr>
              <p14:xfrm>
                <a:off x="9639884" y="3044716"/>
                <a:ext cx="82800" cy="135720"/>
              </p14:xfrm>
            </p:contentPart>
          </mc:Choice>
          <mc:Fallback>
            <p:pic>
              <p:nvPicPr>
                <p:cNvPr id="197" name="Freihand 196">
                  <a:extLst>
                    <a:ext uri="{FF2B5EF4-FFF2-40B4-BE49-F238E27FC236}">
                      <a16:creationId xmlns:a16="http://schemas.microsoft.com/office/drawing/2014/main" id="{0D33C3AB-41FE-4F37-8343-410EFA2D1D96}"/>
                    </a:ext>
                  </a:extLst>
                </p:cNvPr>
                <p:cNvPicPr/>
                <p:nvPr/>
              </p:nvPicPr>
              <p:blipFill>
                <a:blip r:embed="rId293"/>
                <a:stretch>
                  <a:fillRect/>
                </a:stretch>
              </p:blipFill>
              <p:spPr>
                <a:xfrm>
                  <a:off x="9631244" y="3036076"/>
                  <a:ext cx="100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0" name="Freihand 199">
                  <a:extLst>
                    <a:ext uri="{FF2B5EF4-FFF2-40B4-BE49-F238E27FC236}">
                      <a16:creationId xmlns:a16="http://schemas.microsoft.com/office/drawing/2014/main" id="{91287102-6031-4AB9-96CF-EDB5D06747EB}"/>
                    </a:ext>
                  </a:extLst>
                </p14:cNvPr>
                <p14:cNvContentPartPr/>
                <p14:nvPr/>
              </p14:nvContentPartPr>
              <p14:xfrm>
                <a:off x="10149284" y="2888836"/>
                <a:ext cx="142200" cy="137520"/>
              </p14:xfrm>
            </p:contentPart>
          </mc:Choice>
          <mc:Fallback>
            <p:pic>
              <p:nvPicPr>
                <p:cNvPr id="200" name="Freihand 199">
                  <a:extLst>
                    <a:ext uri="{FF2B5EF4-FFF2-40B4-BE49-F238E27FC236}">
                      <a16:creationId xmlns:a16="http://schemas.microsoft.com/office/drawing/2014/main" id="{91287102-6031-4AB9-96CF-EDB5D06747EB}"/>
                    </a:ext>
                  </a:extLst>
                </p:cNvPr>
                <p:cNvPicPr/>
                <p:nvPr/>
              </p:nvPicPr>
              <p:blipFill>
                <a:blip r:embed="rId295"/>
                <a:stretch>
                  <a:fillRect/>
                </a:stretch>
              </p:blipFill>
              <p:spPr>
                <a:xfrm>
                  <a:off x="10140284" y="2879836"/>
                  <a:ext cx="159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1" name="Freihand 200">
                  <a:extLst>
                    <a:ext uri="{FF2B5EF4-FFF2-40B4-BE49-F238E27FC236}">
                      <a16:creationId xmlns:a16="http://schemas.microsoft.com/office/drawing/2014/main" id="{8326ADBA-E38F-4515-B4A0-B5A764C0EA8E}"/>
                    </a:ext>
                  </a:extLst>
                </p14:cNvPr>
                <p14:cNvContentPartPr/>
                <p14:nvPr/>
              </p14:nvContentPartPr>
              <p14:xfrm>
                <a:off x="10324244" y="2991076"/>
                <a:ext cx="117720" cy="126720"/>
              </p14:xfrm>
            </p:contentPart>
          </mc:Choice>
          <mc:Fallback>
            <p:pic>
              <p:nvPicPr>
                <p:cNvPr id="201" name="Freihand 200">
                  <a:extLst>
                    <a:ext uri="{FF2B5EF4-FFF2-40B4-BE49-F238E27FC236}">
                      <a16:creationId xmlns:a16="http://schemas.microsoft.com/office/drawing/2014/main" id="{8326ADBA-E38F-4515-B4A0-B5A764C0EA8E}"/>
                    </a:ext>
                  </a:extLst>
                </p:cNvPr>
                <p:cNvPicPr/>
                <p:nvPr/>
              </p:nvPicPr>
              <p:blipFill>
                <a:blip r:embed="rId297"/>
                <a:stretch>
                  <a:fillRect/>
                </a:stretch>
              </p:blipFill>
              <p:spPr>
                <a:xfrm>
                  <a:off x="10315244" y="2982436"/>
                  <a:ext cx="135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3" name="Freihand 202">
                  <a:extLst>
                    <a:ext uri="{FF2B5EF4-FFF2-40B4-BE49-F238E27FC236}">
                      <a16:creationId xmlns:a16="http://schemas.microsoft.com/office/drawing/2014/main" id="{ABAAC0F6-FF6F-4B05-87C4-76466B5FD971}"/>
                    </a:ext>
                  </a:extLst>
                </p14:cNvPr>
                <p14:cNvContentPartPr/>
                <p14:nvPr/>
              </p14:nvContentPartPr>
              <p14:xfrm>
                <a:off x="9076484" y="2763916"/>
                <a:ext cx="120960" cy="179640"/>
              </p14:xfrm>
            </p:contentPart>
          </mc:Choice>
          <mc:Fallback>
            <p:pic>
              <p:nvPicPr>
                <p:cNvPr id="203" name="Freihand 202">
                  <a:extLst>
                    <a:ext uri="{FF2B5EF4-FFF2-40B4-BE49-F238E27FC236}">
                      <a16:creationId xmlns:a16="http://schemas.microsoft.com/office/drawing/2014/main" id="{ABAAC0F6-FF6F-4B05-87C4-76466B5FD971}"/>
                    </a:ext>
                  </a:extLst>
                </p:cNvPr>
                <p:cNvPicPr/>
                <p:nvPr/>
              </p:nvPicPr>
              <p:blipFill>
                <a:blip r:embed="rId299"/>
                <a:stretch>
                  <a:fillRect/>
                </a:stretch>
              </p:blipFill>
              <p:spPr>
                <a:xfrm>
                  <a:off x="9067844" y="2755276"/>
                  <a:ext cx="138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4" name="Freihand 203">
                  <a:extLst>
                    <a:ext uri="{FF2B5EF4-FFF2-40B4-BE49-F238E27FC236}">
                      <a16:creationId xmlns:a16="http://schemas.microsoft.com/office/drawing/2014/main" id="{25ED50D3-B0F9-48F3-915F-5A268083329F}"/>
                    </a:ext>
                  </a:extLst>
                </p14:cNvPr>
                <p14:cNvContentPartPr/>
                <p14:nvPr/>
              </p14:nvContentPartPr>
              <p14:xfrm>
                <a:off x="9194924" y="2731516"/>
                <a:ext cx="353880" cy="224280"/>
              </p14:xfrm>
            </p:contentPart>
          </mc:Choice>
          <mc:Fallback>
            <p:pic>
              <p:nvPicPr>
                <p:cNvPr id="204" name="Freihand 203">
                  <a:extLst>
                    <a:ext uri="{FF2B5EF4-FFF2-40B4-BE49-F238E27FC236}">
                      <a16:creationId xmlns:a16="http://schemas.microsoft.com/office/drawing/2014/main" id="{25ED50D3-B0F9-48F3-915F-5A268083329F}"/>
                    </a:ext>
                  </a:extLst>
                </p:cNvPr>
                <p:cNvPicPr/>
                <p:nvPr/>
              </p:nvPicPr>
              <p:blipFill>
                <a:blip r:embed="rId301"/>
                <a:stretch>
                  <a:fillRect/>
                </a:stretch>
              </p:blipFill>
              <p:spPr>
                <a:xfrm>
                  <a:off x="9186284" y="2722876"/>
                  <a:ext cx="371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5" name="Freihand 204">
                  <a:extLst>
                    <a:ext uri="{FF2B5EF4-FFF2-40B4-BE49-F238E27FC236}">
                      <a16:creationId xmlns:a16="http://schemas.microsoft.com/office/drawing/2014/main" id="{F0F36D7A-2A23-4CE4-9FBD-719A5B65103F}"/>
                    </a:ext>
                  </a:extLst>
                </p14:cNvPr>
                <p14:cNvContentPartPr/>
                <p14:nvPr/>
              </p14:nvContentPartPr>
              <p14:xfrm>
                <a:off x="9624404" y="2686876"/>
                <a:ext cx="96840" cy="127800"/>
              </p14:xfrm>
            </p:contentPart>
          </mc:Choice>
          <mc:Fallback>
            <p:pic>
              <p:nvPicPr>
                <p:cNvPr id="205" name="Freihand 204">
                  <a:extLst>
                    <a:ext uri="{FF2B5EF4-FFF2-40B4-BE49-F238E27FC236}">
                      <a16:creationId xmlns:a16="http://schemas.microsoft.com/office/drawing/2014/main" id="{F0F36D7A-2A23-4CE4-9FBD-719A5B65103F}"/>
                    </a:ext>
                  </a:extLst>
                </p:cNvPr>
                <p:cNvPicPr/>
                <p:nvPr/>
              </p:nvPicPr>
              <p:blipFill>
                <a:blip r:embed="rId303"/>
                <a:stretch>
                  <a:fillRect/>
                </a:stretch>
              </p:blipFill>
              <p:spPr>
                <a:xfrm>
                  <a:off x="9615764" y="2677876"/>
                  <a:ext cx="114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6" name="Freihand 205">
                  <a:extLst>
                    <a:ext uri="{FF2B5EF4-FFF2-40B4-BE49-F238E27FC236}">
                      <a16:creationId xmlns:a16="http://schemas.microsoft.com/office/drawing/2014/main" id="{FDCDF230-0290-4BD2-A1B1-584C7A7CA6FA}"/>
                    </a:ext>
                  </a:extLst>
                </p14:cNvPr>
                <p14:cNvContentPartPr/>
                <p14:nvPr/>
              </p14:nvContentPartPr>
              <p14:xfrm>
                <a:off x="10053524" y="2622076"/>
                <a:ext cx="122760" cy="154440"/>
              </p14:xfrm>
            </p:contentPart>
          </mc:Choice>
          <mc:Fallback>
            <p:pic>
              <p:nvPicPr>
                <p:cNvPr id="206" name="Freihand 205">
                  <a:extLst>
                    <a:ext uri="{FF2B5EF4-FFF2-40B4-BE49-F238E27FC236}">
                      <a16:creationId xmlns:a16="http://schemas.microsoft.com/office/drawing/2014/main" id="{FDCDF230-0290-4BD2-A1B1-584C7A7CA6FA}"/>
                    </a:ext>
                  </a:extLst>
                </p:cNvPr>
                <p:cNvPicPr/>
                <p:nvPr/>
              </p:nvPicPr>
              <p:blipFill>
                <a:blip r:embed="rId305"/>
                <a:stretch>
                  <a:fillRect/>
                </a:stretch>
              </p:blipFill>
              <p:spPr>
                <a:xfrm>
                  <a:off x="10044884" y="2613076"/>
                  <a:ext cx="140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7" name="Freihand 206">
                  <a:extLst>
                    <a:ext uri="{FF2B5EF4-FFF2-40B4-BE49-F238E27FC236}">
                      <a16:creationId xmlns:a16="http://schemas.microsoft.com/office/drawing/2014/main" id="{AFAEC36F-08CC-4AA7-ACD0-DC190D7F7D95}"/>
                    </a:ext>
                  </a:extLst>
                </p14:cNvPr>
                <p14:cNvContentPartPr/>
                <p14:nvPr/>
              </p14:nvContentPartPr>
              <p14:xfrm>
                <a:off x="10223804" y="2665276"/>
                <a:ext cx="159480" cy="76320"/>
              </p14:xfrm>
            </p:contentPart>
          </mc:Choice>
          <mc:Fallback>
            <p:pic>
              <p:nvPicPr>
                <p:cNvPr id="207" name="Freihand 206">
                  <a:extLst>
                    <a:ext uri="{FF2B5EF4-FFF2-40B4-BE49-F238E27FC236}">
                      <a16:creationId xmlns:a16="http://schemas.microsoft.com/office/drawing/2014/main" id="{AFAEC36F-08CC-4AA7-ACD0-DC190D7F7D95}"/>
                    </a:ext>
                  </a:extLst>
                </p:cNvPr>
                <p:cNvPicPr/>
                <p:nvPr/>
              </p:nvPicPr>
              <p:blipFill>
                <a:blip r:embed="rId307"/>
                <a:stretch>
                  <a:fillRect/>
                </a:stretch>
              </p:blipFill>
              <p:spPr>
                <a:xfrm>
                  <a:off x="10215164" y="2656636"/>
                  <a:ext cx="177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8" name="Freihand 207">
                  <a:extLst>
                    <a:ext uri="{FF2B5EF4-FFF2-40B4-BE49-F238E27FC236}">
                      <a16:creationId xmlns:a16="http://schemas.microsoft.com/office/drawing/2014/main" id="{B7E750CD-4B3A-4780-BEFF-8E5A7967EC2C}"/>
                    </a:ext>
                  </a:extLst>
                </p14:cNvPr>
                <p14:cNvContentPartPr/>
                <p14:nvPr/>
              </p14:nvContentPartPr>
              <p14:xfrm>
                <a:off x="10465724" y="2550436"/>
                <a:ext cx="144360" cy="147960"/>
              </p14:xfrm>
            </p:contentPart>
          </mc:Choice>
          <mc:Fallback>
            <p:pic>
              <p:nvPicPr>
                <p:cNvPr id="208" name="Freihand 207">
                  <a:extLst>
                    <a:ext uri="{FF2B5EF4-FFF2-40B4-BE49-F238E27FC236}">
                      <a16:creationId xmlns:a16="http://schemas.microsoft.com/office/drawing/2014/main" id="{B7E750CD-4B3A-4780-BEFF-8E5A7967EC2C}"/>
                    </a:ext>
                  </a:extLst>
                </p:cNvPr>
                <p:cNvPicPr/>
                <p:nvPr/>
              </p:nvPicPr>
              <p:blipFill>
                <a:blip r:embed="rId309"/>
                <a:stretch>
                  <a:fillRect/>
                </a:stretch>
              </p:blipFill>
              <p:spPr>
                <a:xfrm>
                  <a:off x="10456724" y="2541436"/>
                  <a:ext cx="162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9" name="Freihand 208">
                  <a:extLst>
                    <a:ext uri="{FF2B5EF4-FFF2-40B4-BE49-F238E27FC236}">
                      <a16:creationId xmlns:a16="http://schemas.microsoft.com/office/drawing/2014/main" id="{AE7A22CD-9EFB-4EEA-B73D-8C34AFEA7319}"/>
                    </a:ext>
                  </a:extLst>
                </p14:cNvPr>
                <p14:cNvContentPartPr/>
                <p14:nvPr/>
              </p14:nvContentPartPr>
              <p14:xfrm>
                <a:off x="10695044" y="2492836"/>
                <a:ext cx="71640" cy="145080"/>
              </p14:xfrm>
            </p:contentPart>
          </mc:Choice>
          <mc:Fallback>
            <p:pic>
              <p:nvPicPr>
                <p:cNvPr id="209" name="Freihand 208">
                  <a:extLst>
                    <a:ext uri="{FF2B5EF4-FFF2-40B4-BE49-F238E27FC236}">
                      <a16:creationId xmlns:a16="http://schemas.microsoft.com/office/drawing/2014/main" id="{AE7A22CD-9EFB-4EEA-B73D-8C34AFEA7319}"/>
                    </a:ext>
                  </a:extLst>
                </p:cNvPr>
                <p:cNvPicPr/>
                <p:nvPr/>
              </p:nvPicPr>
              <p:blipFill>
                <a:blip r:embed="rId311"/>
                <a:stretch>
                  <a:fillRect/>
                </a:stretch>
              </p:blipFill>
              <p:spPr>
                <a:xfrm>
                  <a:off x="10686404" y="2483836"/>
                  <a:ext cx="89280" cy="162720"/>
                </a:xfrm>
                <a:prstGeom prst="rect">
                  <a:avLst/>
                </a:prstGeom>
              </p:spPr>
            </p:pic>
          </mc:Fallback>
        </mc:AlternateContent>
      </p:grpSp>
      <p:grpSp>
        <p:nvGrpSpPr>
          <p:cNvPr id="216" name="Gruppieren 215">
            <a:extLst>
              <a:ext uri="{FF2B5EF4-FFF2-40B4-BE49-F238E27FC236}">
                <a16:creationId xmlns:a16="http://schemas.microsoft.com/office/drawing/2014/main" id="{4E542E4B-3F79-4074-9881-70D7B7E89C3B}"/>
              </a:ext>
            </a:extLst>
          </p:cNvPr>
          <p:cNvGrpSpPr/>
          <p:nvPr/>
        </p:nvGrpSpPr>
        <p:grpSpPr>
          <a:xfrm>
            <a:off x="9596684" y="3270076"/>
            <a:ext cx="922320" cy="466560"/>
            <a:chOff x="9596684" y="3270076"/>
            <a:chExt cx="922320" cy="466560"/>
          </a:xfrm>
        </p:grpSpPr>
        <mc:AlternateContent xmlns:mc="http://schemas.openxmlformats.org/markup-compatibility/2006">
          <mc:Choice xmlns:p14="http://schemas.microsoft.com/office/powerpoint/2010/main" Requires="p14">
            <p:contentPart p14:bwMode="auto" r:id="rId312">
              <p14:nvContentPartPr>
                <p14:cNvPr id="211" name="Freihand 210">
                  <a:extLst>
                    <a:ext uri="{FF2B5EF4-FFF2-40B4-BE49-F238E27FC236}">
                      <a16:creationId xmlns:a16="http://schemas.microsoft.com/office/drawing/2014/main" id="{8BA1E76F-E89F-4997-ABA2-45C5A1588D61}"/>
                    </a:ext>
                  </a:extLst>
                </p14:cNvPr>
                <p14:cNvContentPartPr/>
                <p14:nvPr/>
              </p14:nvContentPartPr>
              <p14:xfrm>
                <a:off x="9596684" y="3681916"/>
                <a:ext cx="195480" cy="31680"/>
              </p14:xfrm>
            </p:contentPart>
          </mc:Choice>
          <mc:Fallback>
            <p:pic>
              <p:nvPicPr>
                <p:cNvPr id="211" name="Freihand 210">
                  <a:extLst>
                    <a:ext uri="{FF2B5EF4-FFF2-40B4-BE49-F238E27FC236}">
                      <a16:creationId xmlns:a16="http://schemas.microsoft.com/office/drawing/2014/main" id="{8BA1E76F-E89F-4997-ABA2-45C5A1588D61}"/>
                    </a:ext>
                  </a:extLst>
                </p:cNvPr>
                <p:cNvPicPr/>
                <p:nvPr/>
              </p:nvPicPr>
              <p:blipFill>
                <a:blip r:embed="rId313"/>
                <a:stretch>
                  <a:fillRect/>
                </a:stretch>
              </p:blipFill>
              <p:spPr>
                <a:xfrm>
                  <a:off x="9587684" y="3672916"/>
                  <a:ext cx="213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2" name="Freihand 211">
                  <a:extLst>
                    <a:ext uri="{FF2B5EF4-FFF2-40B4-BE49-F238E27FC236}">
                      <a16:creationId xmlns:a16="http://schemas.microsoft.com/office/drawing/2014/main" id="{1EF56343-8753-432B-B94F-4F8546EFF92B}"/>
                    </a:ext>
                  </a:extLst>
                </p14:cNvPr>
                <p14:cNvContentPartPr/>
                <p14:nvPr/>
              </p14:nvContentPartPr>
              <p14:xfrm>
                <a:off x="9797924" y="3561676"/>
                <a:ext cx="113400" cy="174960"/>
              </p14:xfrm>
            </p:contentPart>
          </mc:Choice>
          <mc:Fallback>
            <p:pic>
              <p:nvPicPr>
                <p:cNvPr id="212" name="Freihand 211">
                  <a:extLst>
                    <a:ext uri="{FF2B5EF4-FFF2-40B4-BE49-F238E27FC236}">
                      <a16:creationId xmlns:a16="http://schemas.microsoft.com/office/drawing/2014/main" id="{1EF56343-8753-432B-B94F-4F8546EFF92B}"/>
                    </a:ext>
                  </a:extLst>
                </p:cNvPr>
                <p:cNvPicPr/>
                <p:nvPr/>
              </p:nvPicPr>
              <p:blipFill>
                <a:blip r:embed="rId315"/>
                <a:stretch>
                  <a:fillRect/>
                </a:stretch>
              </p:blipFill>
              <p:spPr>
                <a:xfrm>
                  <a:off x="9788924" y="3552676"/>
                  <a:ext cx="131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3" name="Freihand 212">
                  <a:extLst>
                    <a:ext uri="{FF2B5EF4-FFF2-40B4-BE49-F238E27FC236}">
                      <a16:creationId xmlns:a16="http://schemas.microsoft.com/office/drawing/2014/main" id="{597B29C0-9042-42FD-A132-837D690316F7}"/>
                    </a:ext>
                  </a:extLst>
                </p14:cNvPr>
                <p14:cNvContentPartPr/>
                <p14:nvPr/>
              </p14:nvContentPartPr>
              <p14:xfrm>
                <a:off x="10102124" y="3480316"/>
                <a:ext cx="183600" cy="176040"/>
              </p14:xfrm>
            </p:contentPart>
          </mc:Choice>
          <mc:Fallback>
            <p:pic>
              <p:nvPicPr>
                <p:cNvPr id="213" name="Freihand 212">
                  <a:extLst>
                    <a:ext uri="{FF2B5EF4-FFF2-40B4-BE49-F238E27FC236}">
                      <a16:creationId xmlns:a16="http://schemas.microsoft.com/office/drawing/2014/main" id="{597B29C0-9042-42FD-A132-837D690316F7}"/>
                    </a:ext>
                  </a:extLst>
                </p:cNvPr>
                <p:cNvPicPr/>
                <p:nvPr/>
              </p:nvPicPr>
              <p:blipFill>
                <a:blip r:embed="rId317"/>
                <a:stretch>
                  <a:fillRect/>
                </a:stretch>
              </p:blipFill>
              <p:spPr>
                <a:xfrm>
                  <a:off x="10093484" y="3471676"/>
                  <a:ext cx="201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4" name="Freihand 213">
                  <a:extLst>
                    <a:ext uri="{FF2B5EF4-FFF2-40B4-BE49-F238E27FC236}">
                      <a16:creationId xmlns:a16="http://schemas.microsoft.com/office/drawing/2014/main" id="{AF9DB261-E93E-4395-A9F4-B3D5B1943D98}"/>
                    </a:ext>
                  </a:extLst>
                </p14:cNvPr>
                <p14:cNvContentPartPr/>
                <p14:nvPr/>
              </p14:nvContentPartPr>
              <p14:xfrm>
                <a:off x="10321364" y="3398236"/>
                <a:ext cx="101160" cy="113760"/>
              </p14:xfrm>
            </p:contentPart>
          </mc:Choice>
          <mc:Fallback>
            <p:pic>
              <p:nvPicPr>
                <p:cNvPr id="214" name="Freihand 213">
                  <a:extLst>
                    <a:ext uri="{FF2B5EF4-FFF2-40B4-BE49-F238E27FC236}">
                      <a16:creationId xmlns:a16="http://schemas.microsoft.com/office/drawing/2014/main" id="{AF9DB261-E93E-4395-A9F4-B3D5B1943D98}"/>
                    </a:ext>
                  </a:extLst>
                </p:cNvPr>
                <p:cNvPicPr/>
                <p:nvPr/>
              </p:nvPicPr>
              <p:blipFill>
                <a:blip r:embed="rId319"/>
                <a:stretch>
                  <a:fillRect/>
                </a:stretch>
              </p:blipFill>
              <p:spPr>
                <a:xfrm>
                  <a:off x="10312724" y="3389236"/>
                  <a:ext cx="118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5" name="Freihand 214">
                  <a:extLst>
                    <a:ext uri="{FF2B5EF4-FFF2-40B4-BE49-F238E27FC236}">
                      <a16:creationId xmlns:a16="http://schemas.microsoft.com/office/drawing/2014/main" id="{4BAB34C1-2C21-4B96-8838-BD91875C5CC3}"/>
                    </a:ext>
                  </a:extLst>
                </p14:cNvPr>
                <p14:cNvContentPartPr/>
                <p14:nvPr/>
              </p14:nvContentPartPr>
              <p14:xfrm>
                <a:off x="10462484" y="3270076"/>
                <a:ext cx="56520" cy="127440"/>
              </p14:xfrm>
            </p:contentPart>
          </mc:Choice>
          <mc:Fallback>
            <p:pic>
              <p:nvPicPr>
                <p:cNvPr id="215" name="Freihand 214">
                  <a:extLst>
                    <a:ext uri="{FF2B5EF4-FFF2-40B4-BE49-F238E27FC236}">
                      <a16:creationId xmlns:a16="http://schemas.microsoft.com/office/drawing/2014/main" id="{4BAB34C1-2C21-4B96-8838-BD91875C5CC3}"/>
                    </a:ext>
                  </a:extLst>
                </p:cNvPr>
                <p:cNvPicPr/>
                <p:nvPr/>
              </p:nvPicPr>
              <p:blipFill>
                <a:blip r:embed="rId321"/>
                <a:stretch>
                  <a:fillRect/>
                </a:stretch>
              </p:blipFill>
              <p:spPr>
                <a:xfrm>
                  <a:off x="10453484" y="3261436"/>
                  <a:ext cx="74160" cy="145080"/>
                </a:xfrm>
                <a:prstGeom prst="rect">
                  <a:avLst/>
                </a:prstGeom>
              </p:spPr>
            </p:pic>
          </mc:Fallback>
        </mc:AlternateContent>
      </p:grpSp>
      <p:grpSp>
        <p:nvGrpSpPr>
          <p:cNvPr id="224" name="Gruppieren 223">
            <a:extLst>
              <a:ext uri="{FF2B5EF4-FFF2-40B4-BE49-F238E27FC236}">
                <a16:creationId xmlns:a16="http://schemas.microsoft.com/office/drawing/2014/main" id="{234A2751-16F6-4311-ACA5-99D9AE57E90B}"/>
              </a:ext>
            </a:extLst>
          </p:cNvPr>
          <p:cNvGrpSpPr/>
          <p:nvPr/>
        </p:nvGrpSpPr>
        <p:grpSpPr>
          <a:xfrm>
            <a:off x="10651484" y="3070996"/>
            <a:ext cx="1208880" cy="541800"/>
            <a:chOff x="10651484" y="3070996"/>
            <a:chExt cx="1208880" cy="541800"/>
          </a:xfrm>
        </p:grpSpPr>
        <mc:AlternateContent xmlns:mc="http://schemas.openxmlformats.org/markup-compatibility/2006">
          <mc:Choice xmlns:p14="http://schemas.microsoft.com/office/powerpoint/2010/main" Requires="p14">
            <p:contentPart p14:bwMode="auto" r:id="rId322">
              <p14:nvContentPartPr>
                <p14:cNvPr id="217" name="Freihand 216">
                  <a:extLst>
                    <a:ext uri="{FF2B5EF4-FFF2-40B4-BE49-F238E27FC236}">
                      <a16:creationId xmlns:a16="http://schemas.microsoft.com/office/drawing/2014/main" id="{DF852F2C-F757-43CB-A669-D9824E996B4F}"/>
                    </a:ext>
                  </a:extLst>
                </p14:cNvPr>
                <p14:cNvContentPartPr/>
                <p14:nvPr/>
              </p14:nvContentPartPr>
              <p14:xfrm>
                <a:off x="10651484" y="3264316"/>
                <a:ext cx="240480" cy="236160"/>
              </p14:xfrm>
            </p:contentPart>
          </mc:Choice>
          <mc:Fallback>
            <p:pic>
              <p:nvPicPr>
                <p:cNvPr id="217" name="Freihand 216">
                  <a:extLst>
                    <a:ext uri="{FF2B5EF4-FFF2-40B4-BE49-F238E27FC236}">
                      <a16:creationId xmlns:a16="http://schemas.microsoft.com/office/drawing/2014/main" id="{DF852F2C-F757-43CB-A669-D9824E996B4F}"/>
                    </a:ext>
                  </a:extLst>
                </p:cNvPr>
                <p:cNvPicPr/>
                <p:nvPr/>
              </p:nvPicPr>
              <p:blipFill>
                <a:blip r:embed="rId323"/>
                <a:stretch>
                  <a:fillRect/>
                </a:stretch>
              </p:blipFill>
              <p:spPr>
                <a:xfrm>
                  <a:off x="10642484" y="3255676"/>
                  <a:ext cx="258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8" name="Freihand 217">
                  <a:extLst>
                    <a:ext uri="{FF2B5EF4-FFF2-40B4-BE49-F238E27FC236}">
                      <a16:creationId xmlns:a16="http://schemas.microsoft.com/office/drawing/2014/main" id="{1157A1A0-BC63-41F9-A7A0-297901D6FB17}"/>
                    </a:ext>
                  </a:extLst>
                </p14:cNvPr>
                <p14:cNvContentPartPr/>
                <p14:nvPr/>
              </p14:nvContentPartPr>
              <p14:xfrm>
                <a:off x="10977284" y="3243796"/>
                <a:ext cx="158400" cy="180360"/>
              </p14:xfrm>
            </p:contentPart>
          </mc:Choice>
          <mc:Fallback>
            <p:pic>
              <p:nvPicPr>
                <p:cNvPr id="218" name="Freihand 217">
                  <a:extLst>
                    <a:ext uri="{FF2B5EF4-FFF2-40B4-BE49-F238E27FC236}">
                      <a16:creationId xmlns:a16="http://schemas.microsoft.com/office/drawing/2014/main" id="{1157A1A0-BC63-41F9-A7A0-297901D6FB17}"/>
                    </a:ext>
                  </a:extLst>
                </p:cNvPr>
                <p:cNvPicPr/>
                <p:nvPr/>
              </p:nvPicPr>
              <p:blipFill>
                <a:blip r:embed="rId325"/>
                <a:stretch>
                  <a:fillRect/>
                </a:stretch>
              </p:blipFill>
              <p:spPr>
                <a:xfrm>
                  <a:off x="10968644" y="3235156"/>
                  <a:ext cx="176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C6B2AF63-2A98-4809-8852-861253FD621D}"/>
                    </a:ext>
                  </a:extLst>
                </p14:cNvPr>
                <p14:cNvContentPartPr/>
                <p14:nvPr/>
              </p14:nvContentPartPr>
              <p14:xfrm>
                <a:off x="11172404" y="3330916"/>
                <a:ext cx="84960" cy="118080"/>
              </p14:xfrm>
            </p:contentPart>
          </mc:Choice>
          <mc:Fallback>
            <p:pic>
              <p:nvPicPr>
                <p:cNvPr id="219" name="Freihand 218">
                  <a:extLst>
                    <a:ext uri="{FF2B5EF4-FFF2-40B4-BE49-F238E27FC236}">
                      <a16:creationId xmlns:a16="http://schemas.microsoft.com/office/drawing/2014/main" id="{C6B2AF63-2A98-4809-8852-861253FD621D}"/>
                    </a:ext>
                  </a:extLst>
                </p:cNvPr>
                <p:cNvPicPr/>
                <p:nvPr/>
              </p:nvPicPr>
              <p:blipFill>
                <a:blip r:embed="rId327"/>
                <a:stretch>
                  <a:fillRect/>
                </a:stretch>
              </p:blipFill>
              <p:spPr>
                <a:xfrm>
                  <a:off x="11163764" y="3321916"/>
                  <a:ext cx="102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8B68BF44-8133-4F65-8B7A-BAF18DB96EED}"/>
                    </a:ext>
                  </a:extLst>
                </p14:cNvPr>
                <p14:cNvContentPartPr/>
                <p14:nvPr/>
              </p14:nvContentPartPr>
              <p14:xfrm>
                <a:off x="11304884" y="3173236"/>
                <a:ext cx="109080" cy="152640"/>
              </p14:xfrm>
            </p:contentPart>
          </mc:Choice>
          <mc:Fallback>
            <p:pic>
              <p:nvPicPr>
                <p:cNvPr id="220" name="Freihand 219">
                  <a:extLst>
                    <a:ext uri="{FF2B5EF4-FFF2-40B4-BE49-F238E27FC236}">
                      <a16:creationId xmlns:a16="http://schemas.microsoft.com/office/drawing/2014/main" id="{8B68BF44-8133-4F65-8B7A-BAF18DB96EED}"/>
                    </a:ext>
                  </a:extLst>
                </p:cNvPr>
                <p:cNvPicPr/>
                <p:nvPr/>
              </p:nvPicPr>
              <p:blipFill>
                <a:blip r:embed="rId329"/>
                <a:stretch>
                  <a:fillRect/>
                </a:stretch>
              </p:blipFill>
              <p:spPr>
                <a:xfrm>
                  <a:off x="11296244" y="3164236"/>
                  <a:ext cx="126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Freihand 220">
                  <a:extLst>
                    <a:ext uri="{FF2B5EF4-FFF2-40B4-BE49-F238E27FC236}">
                      <a16:creationId xmlns:a16="http://schemas.microsoft.com/office/drawing/2014/main" id="{6FE5EAE0-39D9-4A05-8411-6799476909CE}"/>
                    </a:ext>
                  </a:extLst>
                </p14:cNvPr>
                <p14:cNvContentPartPr/>
                <p14:nvPr/>
              </p14:nvContentPartPr>
              <p14:xfrm>
                <a:off x="11453924" y="3070996"/>
                <a:ext cx="185760" cy="162720"/>
              </p14:xfrm>
            </p:contentPart>
          </mc:Choice>
          <mc:Fallback>
            <p:pic>
              <p:nvPicPr>
                <p:cNvPr id="221" name="Freihand 220">
                  <a:extLst>
                    <a:ext uri="{FF2B5EF4-FFF2-40B4-BE49-F238E27FC236}">
                      <a16:creationId xmlns:a16="http://schemas.microsoft.com/office/drawing/2014/main" id="{6FE5EAE0-39D9-4A05-8411-6799476909CE}"/>
                    </a:ext>
                  </a:extLst>
                </p:cNvPr>
                <p:cNvPicPr/>
                <p:nvPr/>
              </p:nvPicPr>
              <p:blipFill>
                <a:blip r:embed="rId331"/>
                <a:stretch>
                  <a:fillRect/>
                </a:stretch>
              </p:blipFill>
              <p:spPr>
                <a:xfrm>
                  <a:off x="11445284" y="3061996"/>
                  <a:ext cx="203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Freihand 221">
                  <a:extLst>
                    <a:ext uri="{FF2B5EF4-FFF2-40B4-BE49-F238E27FC236}">
                      <a16:creationId xmlns:a16="http://schemas.microsoft.com/office/drawing/2014/main" id="{3DF6BBBD-E46D-45B3-82FD-C5CCB96F738F}"/>
                    </a:ext>
                  </a:extLst>
                </p14:cNvPr>
                <p14:cNvContentPartPr/>
                <p14:nvPr/>
              </p14:nvContentPartPr>
              <p14:xfrm>
                <a:off x="11659124" y="3143716"/>
                <a:ext cx="163440" cy="141120"/>
              </p14:xfrm>
            </p:contentPart>
          </mc:Choice>
          <mc:Fallback>
            <p:pic>
              <p:nvPicPr>
                <p:cNvPr id="222" name="Freihand 221">
                  <a:extLst>
                    <a:ext uri="{FF2B5EF4-FFF2-40B4-BE49-F238E27FC236}">
                      <a16:creationId xmlns:a16="http://schemas.microsoft.com/office/drawing/2014/main" id="{3DF6BBBD-E46D-45B3-82FD-C5CCB96F738F}"/>
                    </a:ext>
                  </a:extLst>
                </p:cNvPr>
                <p:cNvPicPr/>
                <p:nvPr/>
              </p:nvPicPr>
              <p:blipFill>
                <a:blip r:embed="rId333"/>
                <a:stretch>
                  <a:fillRect/>
                </a:stretch>
              </p:blipFill>
              <p:spPr>
                <a:xfrm>
                  <a:off x="11650124" y="3134716"/>
                  <a:ext cx="181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Freihand 222">
                  <a:extLst>
                    <a:ext uri="{FF2B5EF4-FFF2-40B4-BE49-F238E27FC236}">
                      <a16:creationId xmlns:a16="http://schemas.microsoft.com/office/drawing/2014/main" id="{4420DAD7-37E8-484C-B308-457F04B163F3}"/>
                    </a:ext>
                  </a:extLst>
                </p14:cNvPr>
                <p14:cNvContentPartPr/>
                <p14:nvPr/>
              </p14:nvContentPartPr>
              <p14:xfrm>
                <a:off x="11153684" y="3350716"/>
                <a:ext cx="706680" cy="262080"/>
              </p14:xfrm>
            </p:contentPart>
          </mc:Choice>
          <mc:Fallback>
            <p:pic>
              <p:nvPicPr>
                <p:cNvPr id="223" name="Freihand 222">
                  <a:extLst>
                    <a:ext uri="{FF2B5EF4-FFF2-40B4-BE49-F238E27FC236}">
                      <a16:creationId xmlns:a16="http://schemas.microsoft.com/office/drawing/2014/main" id="{4420DAD7-37E8-484C-B308-457F04B163F3}"/>
                    </a:ext>
                  </a:extLst>
                </p:cNvPr>
                <p:cNvPicPr/>
                <p:nvPr/>
              </p:nvPicPr>
              <p:blipFill>
                <a:blip r:embed="rId335"/>
                <a:stretch>
                  <a:fillRect/>
                </a:stretch>
              </p:blipFill>
              <p:spPr>
                <a:xfrm>
                  <a:off x="11145044" y="3341716"/>
                  <a:ext cx="724320" cy="279720"/>
                </a:xfrm>
                <a:prstGeom prst="rect">
                  <a:avLst/>
                </a:prstGeom>
              </p:spPr>
            </p:pic>
          </mc:Fallback>
        </mc:AlternateContent>
      </p:grpSp>
    </p:spTree>
    <p:extLst>
      <p:ext uri="{BB962C8B-B14F-4D97-AF65-F5344CB8AC3E}">
        <p14:creationId xmlns:p14="http://schemas.microsoft.com/office/powerpoint/2010/main" val="17934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859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6800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3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36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074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12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319143" y="459455"/>
            <a:ext cx="9144000" cy="5519638"/>
          </a:xfrm>
          <a:prstGeom prst="rect">
            <a:avLst/>
          </a:prstGeom>
          <a:noFill/>
        </p:spPr>
        <p:txBody>
          <a:bodyPr wrap="square" rtlCol="0">
            <a:noAutofit/>
          </a:bodyPr>
          <a:lstStyle/>
          <a:p>
            <a:r>
              <a:rPr lang="en-US" sz="2400" dirty="0" err="1"/>
              <a:t>Unter</a:t>
            </a:r>
            <a:r>
              <a:rPr lang="en-US" sz="2400" dirty="0"/>
              <a:t> </a:t>
            </a:r>
            <a:r>
              <a:rPr lang="en-US" sz="2400" dirty="0" err="1"/>
              <a:t>monopolistischer</a:t>
            </a:r>
            <a:r>
              <a:rPr lang="en-US" sz="2400" dirty="0"/>
              <a:t> </a:t>
            </a:r>
            <a:r>
              <a:rPr lang="en-US" sz="2400" dirty="0" err="1"/>
              <a:t>Konkurrenz</a:t>
            </a:r>
            <a:r>
              <a:rPr lang="en-US" sz="2400" dirty="0"/>
              <a:t> </a:t>
            </a:r>
            <a:r>
              <a:rPr lang="en-US" sz="2400" dirty="0" err="1"/>
              <a:t>ohne</a:t>
            </a:r>
            <a:r>
              <a:rPr lang="en-US" sz="2400" dirty="0"/>
              <a:t> Handel muss </a:t>
            </a:r>
            <a:r>
              <a:rPr lang="en-US" sz="2400" dirty="0" err="1"/>
              <a:t>ein</a:t>
            </a:r>
            <a:r>
              <a:rPr lang="en-US" sz="2400" dirty="0"/>
              <a:t> </a:t>
            </a:r>
            <a:r>
              <a:rPr lang="en-US" sz="2400" dirty="0" err="1"/>
              <a:t>kleines</a:t>
            </a:r>
            <a:r>
              <a:rPr lang="en-US" sz="2400" dirty="0"/>
              <a:t> Land (</a:t>
            </a:r>
            <a:r>
              <a:rPr lang="en-US" sz="2400" dirty="0" err="1"/>
              <a:t>begrenzte</a:t>
            </a:r>
            <a:r>
              <a:rPr lang="en-US" sz="2400" dirty="0"/>
              <a:t> </a:t>
            </a:r>
            <a:r>
              <a:rPr lang="en-US" sz="2400" dirty="0" err="1"/>
              <a:t>Produktionskapazitäten</a:t>
            </a:r>
            <a:r>
              <a:rPr lang="en-US" sz="2400" dirty="0"/>
              <a:t>) </a:t>
            </a:r>
            <a:r>
              <a:rPr lang="en-US" sz="2400" dirty="0" err="1"/>
              <a:t>zwischen</a:t>
            </a:r>
            <a:endParaRPr lang="en-US" sz="2400" dirty="0"/>
          </a:p>
          <a:p>
            <a:r>
              <a:rPr lang="en-US" sz="2400" b="1" dirty="0" err="1"/>
              <a:t>mehr</a:t>
            </a:r>
            <a:r>
              <a:rPr lang="en-US" sz="2400" b="1" dirty="0"/>
              <a:t> </a:t>
            </a:r>
            <a:r>
              <a:rPr lang="en-US" sz="2400" b="1" dirty="0" err="1"/>
              <a:t>Produktvarianten</a:t>
            </a:r>
            <a:r>
              <a:rPr lang="en-US" sz="2400" b="1" dirty="0"/>
              <a:t> </a:t>
            </a:r>
            <a:r>
              <a:rPr lang="en-US" sz="2400" b="1" dirty="0" err="1"/>
              <a:t>oder</a:t>
            </a:r>
            <a:r>
              <a:rPr lang="en-US" sz="2400" b="1" dirty="0"/>
              <a:t> </a:t>
            </a:r>
            <a:r>
              <a:rPr lang="en-US" sz="2400" b="1" dirty="0" err="1"/>
              <a:t>höheren</a:t>
            </a:r>
            <a:r>
              <a:rPr lang="en-US" sz="2400" b="1" dirty="0"/>
              <a:t> </a:t>
            </a:r>
            <a:r>
              <a:rPr lang="en-US" sz="2400" b="1" dirty="0" err="1"/>
              <a:t>Produktionskosten</a:t>
            </a:r>
            <a:r>
              <a:rPr lang="en-US" sz="2400" dirty="0"/>
              <a:t> </a:t>
            </a:r>
            <a:r>
              <a:rPr lang="en-US" sz="2400" dirty="0" err="1"/>
              <a:t>entscheiden</a:t>
            </a:r>
            <a:endParaRPr lang="en-US" sz="2400" dirty="0"/>
          </a:p>
          <a:p>
            <a:endParaRPr lang="en-US" sz="2400" dirty="0"/>
          </a:p>
          <a:p>
            <a:r>
              <a:rPr lang="en-US" sz="2400" dirty="0"/>
              <a:t>							</a:t>
            </a:r>
            <a:endParaRPr lang="de-DE" sz="2000" dirty="0"/>
          </a:p>
        </p:txBody>
      </p:sp>
      <p:cxnSp>
        <p:nvCxnSpPr>
          <p:cNvPr id="6" name="Gerade Verbindung mit Pfeil 5">
            <a:extLst>
              <a:ext uri="{FF2B5EF4-FFF2-40B4-BE49-F238E27FC236}">
                <a16:creationId xmlns:a16="http://schemas.microsoft.com/office/drawing/2014/main" id="{6A2D1F54-1039-4AA3-B56A-7173917DBF28}"/>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C03F60C-AC64-4445-86C3-722BCA31FF3A}"/>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91468B9-757B-427F-B11A-9D54D7DEF2BB}"/>
              </a:ext>
            </a:extLst>
          </p:cNvPr>
          <p:cNvSpPr txBox="1"/>
          <p:nvPr/>
        </p:nvSpPr>
        <p:spPr>
          <a:xfrm>
            <a:off x="5513035" y="6381328"/>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A1B9BFF6-5A91-4199-8DD7-5DBBA24BC0A2}"/>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0DC9E80-0013-4FD2-A90A-067A7FBE35B9}"/>
              </a:ext>
            </a:extLst>
          </p:cNvPr>
          <p:cNvCxnSpPr>
            <a:cxnSpLocks/>
          </p:cNvCxnSpPr>
          <p:nvPr/>
        </p:nvCxnSpPr>
        <p:spPr>
          <a:xfrm flipV="1">
            <a:off x="2085068" y="3806990"/>
            <a:ext cx="2373735" cy="118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83E09AA7-24FF-4B2A-BC50-30C94E91DD76}"/>
              </a:ext>
            </a:extLst>
          </p:cNvPr>
          <p:cNvSpPr/>
          <p:nvPr/>
        </p:nvSpPr>
        <p:spPr>
          <a:xfrm>
            <a:off x="6345628" y="5542210"/>
            <a:ext cx="1030539" cy="369332"/>
          </a:xfrm>
          <a:prstGeom prst="rect">
            <a:avLst/>
          </a:prstGeom>
        </p:spPr>
        <p:txBody>
          <a:bodyPr wrap="none">
            <a:spAutoFit/>
          </a:bodyPr>
          <a:lstStyle/>
          <a:p>
            <a:r>
              <a:rPr lang="en-US" dirty="0"/>
              <a:t>PP-</a:t>
            </a:r>
            <a:r>
              <a:rPr lang="en-US" dirty="0" err="1"/>
              <a:t>Kurve</a:t>
            </a:r>
            <a:endParaRPr lang="de-DE" dirty="0"/>
          </a:p>
        </p:txBody>
      </p:sp>
      <p:sp>
        <p:nvSpPr>
          <p:cNvPr id="13" name="Rechteck 12">
            <a:extLst>
              <a:ext uri="{FF2B5EF4-FFF2-40B4-BE49-F238E27FC236}">
                <a16:creationId xmlns:a16="http://schemas.microsoft.com/office/drawing/2014/main" id="{C8EA0E88-907F-450C-8B04-3E1A8735A9B1}"/>
              </a:ext>
            </a:extLst>
          </p:cNvPr>
          <p:cNvSpPr/>
          <p:nvPr/>
        </p:nvSpPr>
        <p:spPr>
          <a:xfrm>
            <a:off x="4420840" y="3600598"/>
            <a:ext cx="2434769" cy="369332"/>
          </a:xfrm>
          <a:prstGeom prst="rect">
            <a:avLst/>
          </a:prstGeom>
        </p:spPr>
        <p:txBody>
          <a:bodyPr wrap="none">
            <a:spAutoFit/>
          </a:bodyPr>
          <a:lstStyle/>
          <a:p>
            <a:r>
              <a:rPr lang="en-US" dirty="0"/>
              <a:t>CC-</a:t>
            </a:r>
            <a:r>
              <a:rPr lang="en-US" dirty="0" err="1"/>
              <a:t>Kurve</a:t>
            </a:r>
            <a:r>
              <a:rPr lang="en-US" dirty="0"/>
              <a:t> (</a:t>
            </a:r>
            <a:r>
              <a:rPr lang="en-US" dirty="0" err="1"/>
              <a:t>ohne</a:t>
            </a:r>
            <a:r>
              <a:rPr lang="en-US" dirty="0"/>
              <a:t> Handel)</a:t>
            </a:r>
            <a:endParaRPr lang="de-DE" dirty="0"/>
          </a:p>
        </p:txBody>
      </p:sp>
      <p:cxnSp>
        <p:nvCxnSpPr>
          <p:cNvPr id="14" name="Gerader Verbinder 13">
            <a:extLst>
              <a:ext uri="{FF2B5EF4-FFF2-40B4-BE49-F238E27FC236}">
                <a16:creationId xmlns:a16="http://schemas.microsoft.com/office/drawing/2014/main" id="{E52C23DD-5942-4BBA-B403-DFC1079DA026}"/>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A0E17D5-EBAA-4590-ACDF-8538BAC99535}"/>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70DF7D9F-23DF-4B66-918D-056849426299}"/>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7C620F5C-D1B3-453E-8677-2B9D2E092FFF}"/>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2EC7140A-46F5-4E14-BFA4-FBEF6766FA87}"/>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577CF8CE-3CFE-43ED-8D3D-527F625ED95B}"/>
              </a:ext>
            </a:extLst>
          </p:cNvPr>
          <p:cNvCxnSpPr>
            <a:cxnSpLocks/>
          </p:cNvCxnSpPr>
          <p:nvPr/>
        </p:nvCxnSpPr>
        <p:spPr>
          <a:xfrm flipV="1">
            <a:off x="2403496" y="4705301"/>
            <a:ext cx="3106444" cy="777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1919DA00-269F-40E2-9C8D-150185E3E334}"/>
              </a:ext>
            </a:extLst>
          </p:cNvPr>
          <p:cNvSpPr/>
          <p:nvPr/>
        </p:nvSpPr>
        <p:spPr>
          <a:xfrm>
            <a:off x="5468685" y="4413617"/>
            <a:ext cx="2320956" cy="369332"/>
          </a:xfrm>
          <a:prstGeom prst="rect">
            <a:avLst/>
          </a:prstGeom>
        </p:spPr>
        <p:txBody>
          <a:bodyPr wrap="none">
            <a:spAutoFit/>
          </a:bodyPr>
          <a:lstStyle/>
          <a:p>
            <a:r>
              <a:rPr lang="en-US" dirty="0"/>
              <a:t>CC-</a:t>
            </a:r>
            <a:r>
              <a:rPr lang="en-US" dirty="0" err="1"/>
              <a:t>Kurve</a:t>
            </a:r>
            <a:r>
              <a:rPr lang="en-US" dirty="0"/>
              <a:t>  (</a:t>
            </a:r>
            <a:r>
              <a:rPr lang="en-US" dirty="0" err="1"/>
              <a:t>mit</a:t>
            </a:r>
            <a:r>
              <a:rPr lang="en-US" dirty="0"/>
              <a:t> Handel)</a:t>
            </a:r>
            <a:endParaRPr lang="de-DE" dirty="0"/>
          </a:p>
        </p:txBody>
      </p:sp>
      <p:cxnSp>
        <p:nvCxnSpPr>
          <p:cNvPr id="23" name="Gerader Verbinder 22">
            <a:extLst>
              <a:ext uri="{FF2B5EF4-FFF2-40B4-BE49-F238E27FC236}">
                <a16:creationId xmlns:a16="http://schemas.microsoft.com/office/drawing/2014/main" id="{0B0832CF-F78F-42A9-B06D-E5FA545C672A}"/>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C25EF70-19AE-4B72-9185-A80D3A82A09C}"/>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C3C4EBD-E47C-4C48-9EED-FE86E916C7EB}"/>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2C2EBC3A-C0F0-46FC-BBB6-9C6E11906C50}"/>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F8A54FAF-0539-44C1-944B-3F46149902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1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err="1">
                <a:solidFill>
                  <a:sysClr val="windowText" lastClr="000000"/>
                </a:solidFill>
              </a:rPr>
              <a:t>Monopolitische</a:t>
            </a:r>
            <a:r>
              <a:rPr lang="en-US" sz="2700" dirty="0">
                <a:solidFill>
                  <a:sysClr val="windowText" lastClr="000000"/>
                </a:solidFill>
              </a:rPr>
              <a:t> </a:t>
            </a:r>
            <a:r>
              <a:rPr lang="en-US" sz="2700" dirty="0" err="1">
                <a:solidFill>
                  <a:sysClr val="windowText" lastClr="000000"/>
                </a:solidFill>
              </a:rPr>
              <a:t>Konkurrenz</a:t>
            </a:r>
            <a:r>
              <a:rPr lang="en-US" sz="2700" dirty="0">
                <a:solidFill>
                  <a:sysClr val="windowText" lastClr="000000"/>
                </a:solidFill>
              </a:rPr>
              <a:t> vs </a:t>
            </a:r>
            <a:r>
              <a:rPr lang="en-US" sz="2700" dirty="0" err="1">
                <a:solidFill>
                  <a:sysClr val="windowText" lastClr="000000"/>
                </a:solidFill>
              </a:rPr>
              <a:t>komparative</a:t>
            </a:r>
            <a:r>
              <a:rPr lang="en-US" sz="2700" dirty="0">
                <a:solidFill>
                  <a:sysClr val="windowText" lastClr="000000"/>
                </a:solidFill>
              </a:rPr>
              <a:t> </a:t>
            </a:r>
            <a:r>
              <a:rPr lang="en-US" sz="2700" dirty="0" err="1">
                <a:solidFill>
                  <a:sysClr val="windowText" lastClr="000000"/>
                </a:solidFill>
              </a:rPr>
              <a:t>Kostenvorteile</a:t>
            </a:r>
            <a:endParaRPr lang="en-US" sz="27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t>
            </a:r>
            <a:r>
              <a:rPr lang="en-US" sz="2400" dirty="0" err="1"/>
              <a:t>meistens</a:t>
            </a:r>
            <a:r>
              <a:rPr lang="en-US" sz="2400" dirty="0"/>
              <a:t> auf </a:t>
            </a:r>
            <a:r>
              <a:rPr lang="en-US" sz="2400" dirty="0" err="1"/>
              <a:t>komparativen</a:t>
            </a:r>
            <a:r>
              <a:rPr lang="en-US" sz="2400" dirty="0"/>
              <a:t> </a:t>
            </a:r>
            <a:r>
              <a:rPr lang="en-US" sz="2400" dirty="0" err="1"/>
              <a:t>Kostenvorteilen</a:t>
            </a:r>
            <a:endParaRPr lang="en-US" sz="2400" dirty="0"/>
          </a:p>
          <a:p>
            <a:pPr marL="800100" lvl="1" indent="-342900">
              <a:buFont typeface="Arial" panose="020B0604020202020204" pitchFamily="34" charset="0"/>
              <a:buChar char="•"/>
            </a:pPr>
            <a:r>
              <a:rPr lang="en-US" sz="2400" dirty="0" err="1"/>
              <a:t>Spezialisierung</a:t>
            </a:r>
            <a:r>
              <a:rPr lang="en-US" sz="2400" dirty="0"/>
              <a:t> der Länder </a:t>
            </a:r>
            <a:r>
              <a:rPr lang="en-US" sz="2400" dirty="0" err="1"/>
              <a:t>nach</a:t>
            </a:r>
            <a:r>
              <a:rPr lang="en-US" sz="2400" dirty="0"/>
              <a:t> </a:t>
            </a:r>
            <a:r>
              <a:rPr lang="en-US" sz="2400" dirty="0" err="1"/>
              <a:t>Branchen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Bekleidung</a:t>
            </a:r>
            <a:r>
              <a:rPr lang="en-US" sz="2400" dirty="0"/>
              <a:t> vs </a:t>
            </a:r>
            <a:r>
              <a:rPr lang="en-US" sz="2400" dirty="0" err="1"/>
              <a:t>Maschinenbau</a:t>
            </a:r>
            <a:r>
              <a:rPr lang="en-US" sz="2400" dirty="0"/>
              <a:t> (Deutschland/China)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auf </a:t>
            </a:r>
            <a:r>
              <a:rPr lang="en-US" sz="2400" dirty="0" err="1"/>
              <a:t>internen</a:t>
            </a:r>
            <a:r>
              <a:rPr lang="en-US" sz="2400" dirty="0"/>
              <a:t> </a:t>
            </a:r>
            <a:r>
              <a:rPr lang="en-US" sz="2400" dirty="0" err="1"/>
              <a:t>Skalenerträgen</a:t>
            </a:r>
            <a:endParaRPr lang="en-US" sz="2400" dirty="0"/>
          </a:p>
          <a:p>
            <a:pPr marL="800100" lvl="1" indent="-342900">
              <a:buFont typeface="Arial" panose="020B0604020202020204" pitchFamily="34" charset="0"/>
              <a:buChar char="•"/>
            </a:pPr>
            <a:r>
              <a:rPr lang="en-US" sz="2400" dirty="0" err="1"/>
              <a:t>Austausch</a:t>
            </a:r>
            <a:r>
              <a:rPr lang="en-US" sz="2400" dirty="0"/>
              <a:t> von </a:t>
            </a:r>
            <a:r>
              <a:rPr lang="en-US" sz="2400" dirty="0" err="1"/>
              <a:t>Produktvarianten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nicht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Automobilindustrie</a:t>
            </a:r>
            <a:r>
              <a:rPr lang="en-US" sz="2400" dirty="0"/>
              <a:t> (Deutschland/Japan)</a:t>
            </a:r>
            <a:endParaRPr lang="de-DE" sz="2000" dirty="0"/>
          </a:p>
        </p:txBody>
      </p:sp>
      <p:sp>
        <p:nvSpPr>
          <p:cNvPr id="5" name="Rechteck 4">
            <a:extLst>
              <a:ext uri="{FF2B5EF4-FFF2-40B4-BE49-F238E27FC236}">
                <a16:creationId xmlns:a16="http://schemas.microsoft.com/office/drawing/2014/main" id="{3C699AFE-30A1-45F2-91C1-B49FFEA6A0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5F6B6ED9-39AE-4093-9D02-D1D56A5ECE77}"/>
              </a:ext>
            </a:extLst>
          </p:cNvPr>
          <p:cNvGrpSpPr/>
          <p:nvPr/>
        </p:nvGrpSpPr>
        <p:grpSpPr>
          <a:xfrm>
            <a:off x="354764" y="466396"/>
            <a:ext cx="10682280" cy="2138400"/>
            <a:chOff x="354764" y="466396"/>
            <a:chExt cx="10682280" cy="2138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0FEB792-FF4A-4366-B3A0-FAFF5B9BA57A}"/>
                    </a:ext>
                  </a:extLst>
                </p14:cNvPr>
                <p14:cNvContentPartPr/>
                <p14:nvPr/>
              </p14:nvContentPartPr>
              <p14:xfrm>
                <a:off x="2689004" y="542716"/>
                <a:ext cx="573120" cy="50760"/>
              </p14:xfrm>
            </p:contentPart>
          </mc:Choice>
          <mc:Fallback>
            <p:pic>
              <p:nvPicPr>
                <p:cNvPr id="2" name="Freihand 1">
                  <a:extLst>
                    <a:ext uri="{FF2B5EF4-FFF2-40B4-BE49-F238E27FC236}">
                      <a16:creationId xmlns:a16="http://schemas.microsoft.com/office/drawing/2014/main" id="{20FEB792-FF4A-4366-B3A0-FAFF5B9BA57A}"/>
                    </a:ext>
                  </a:extLst>
                </p:cNvPr>
                <p:cNvPicPr/>
                <p:nvPr/>
              </p:nvPicPr>
              <p:blipFill>
                <a:blip r:embed="rId4"/>
                <a:stretch>
                  <a:fillRect/>
                </a:stretch>
              </p:blipFill>
              <p:spPr>
                <a:xfrm>
                  <a:off x="2680364" y="534076"/>
                  <a:ext cx="590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D77ADC3-CD7C-4855-AFDF-4977C47F2972}"/>
                    </a:ext>
                  </a:extLst>
                </p14:cNvPr>
                <p14:cNvContentPartPr/>
                <p14:nvPr/>
              </p14:nvContentPartPr>
              <p14:xfrm>
                <a:off x="354764" y="531916"/>
                <a:ext cx="8230680" cy="2072880"/>
              </p14:xfrm>
            </p:contentPart>
          </mc:Choice>
          <mc:Fallback>
            <p:pic>
              <p:nvPicPr>
                <p:cNvPr id="3" name="Freihand 2">
                  <a:extLst>
                    <a:ext uri="{FF2B5EF4-FFF2-40B4-BE49-F238E27FC236}">
                      <a16:creationId xmlns:a16="http://schemas.microsoft.com/office/drawing/2014/main" id="{8D77ADC3-CD7C-4855-AFDF-4977C47F2972}"/>
                    </a:ext>
                  </a:extLst>
                </p:cNvPr>
                <p:cNvPicPr/>
                <p:nvPr/>
              </p:nvPicPr>
              <p:blipFill>
                <a:blip r:embed="rId6"/>
                <a:stretch>
                  <a:fillRect/>
                </a:stretch>
              </p:blipFill>
              <p:spPr>
                <a:xfrm>
                  <a:off x="346124" y="523276"/>
                  <a:ext cx="8248320" cy="209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D6E5605-C19F-4268-8D2C-4917EA599D77}"/>
                    </a:ext>
                  </a:extLst>
                </p14:cNvPr>
                <p14:cNvContentPartPr/>
                <p14:nvPr/>
              </p14:nvContentPartPr>
              <p14:xfrm>
                <a:off x="3108044" y="466396"/>
                <a:ext cx="5832360" cy="842400"/>
              </p14:xfrm>
            </p:contentPart>
          </mc:Choice>
          <mc:Fallback>
            <p:pic>
              <p:nvPicPr>
                <p:cNvPr id="6" name="Freihand 5">
                  <a:extLst>
                    <a:ext uri="{FF2B5EF4-FFF2-40B4-BE49-F238E27FC236}">
                      <a16:creationId xmlns:a16="http://schemas.microsoft.com/office/drawing/2014/main" id="{0D6E5605-C19F-4268-8D2C-4917EA599D77}"/>
                    </a:ext>
                  </a:extLst>
                </p:cNvPr>
                <p:cNvPicPr/>
                <p:nvPr/>
              </p:nvPicPr>
              <p:blipFill>
                <a:blip r:embed="rId8"/>
                <a:stretch>
                  <a:fillRect/>
                </a:stretch>
              </p:blipFill>
              <p:spPr>
                <a:xfrm>
                  <a:off x="3099404" y="457756"/>
                  <a:ext cx="585000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C0506C6-46E3-498A-BA6D-87EEA5A8E63E}"/>
                    </a:ext>
                  </a:extLst>
                </p14:cNvPr>
                <p14:cNvContentPartPr/>
                <p14:nvPr/>
              </p14:nvContentPartPr>
              <p14:xfrm>
                <a:off x="9327764" y="1063996"/>
                <a:ext cx="28080" cy="327240"/>
              </p14:xfrm>
            </p:contentPart>
          </mc:Choice>
          <mc:Fallback>
            <p:pic>
              <p:nvPicPr>
                <p:cNvPr id="8" name="Freihand 7">
                  <a:extLst>
                    <a:ext uri="{FF2B5EF4-FFF2-40B4-BE49-F238E27FC236}">
                      <a16:creationId xmlns:a16="http://schemas.microsoft.com/office/drawing/2014/main" id="{2C0506C6-46E3-498A-BA6D-87EEA5A8E63E}"/>
                    </a:ext>
                  </a:extLst>
                </p:cNvPr>
                <p:cNvPicPr/>
                <p:nvPr/>
              </p:nvPicPr>
              <p:blipFill>
                <a:blip r:embed="rId10"/>
                <a:stretch>
                  <a:fillRect/>
                </a:stretch>
              </p:blipFill>
              <p:spPr>
                <a:xfrm>
                  <a:off x="9319124" y="1054996"/>
                  <a:ext cx="4572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C61F701-2953-47C7-9736-3601C19A9A7C}"/>
                    </a:ext>
                  </a:extLst>
                </p14:cNvPr>
                <p14:cNvContentPartPr/>
                <p14:nvPr/>
              </p14:nvContentPartPr>
              <p14:xfrm>
                <a:off x="9354404" y="1101076"/>
                <a:ext cx="127440" cy="261720"/>
              </p14:xfrm>
            </p:contentPart>
          </mc:Choice>
          <mc:Fallback>
            <p:pic>
              <p:nvPicPr>
                <p:cNvPr id="10" name="Freihand 9">
                  <a:extLst>
                    <a:ext uri="{FF2B5EF4-FFF2-40B4-BE49-F238E27FC236}">
                      <a16:creationId xmlns:a16="http://schemas.microsoft.com/office/drawing/2014/main" id="{1C61F701-2953-47C7-9736-3601C19A9A7C}"/>
                    </a:ext>
                  </a:extLst>
                </p:cNvPr>
                <p:cNvPicPr/>
                <p:nvPr/>
              </p:nvPicPr>
              <p:blipFill>
                <a:blip r:embed="rId12"/>
                <a:stretch>
                  <a:fillRect/>
                </a:stretch>
              </p:blipFill>
              <p:spPr>
                <a:xfrm>
                  <a:off x="9345764" y="1092076"/>
                  <a:ext cx="1450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0732DCC-C8C6-4F46-8511-8BECBDD0DA44}"/>
                    </a:ext>
                  </a:extLst>
                </p14:cNvPr>
                <p14:cNvContentPartPr/>
                <p14:nvPr/>
              </p14:nvContentPartPr>
              <p14:xfrm>
                <a:off x="9608564" y="1173436"/>
                <a:ext cx="99360" cy="142560"/>
              </p14:xfrm>
            </p:contentPart>
          </mc:Choice>
          <mc:Fallback>
            <p:pic>
              <p:nvPicPr>
                <p:cNvPr id="11" name="Freihand 10">
                  <a:extLst>
                    <a:ext uri="{FF2B5EF4-FFF2-40B4-BE49-F238E27FC236}">
                      <a16:creationId xmlns:a16="http://schemas.microsoft.com/office/drawing/2014/main" id="{40732DCC-C8C6-4F46-8511-8BECBDD0DA44}"/>
                    </a:ext>
                  </a:extLst>
                </p:cNvPr>
                <p:cNvPicPr/>
                <p:nvPr/>
              </p:nvPicPr>
              <p:blipFill>
                <a:blip r:embed="rId14"/>
                <a:stretch>
                  <a:fillRect/>
                </a:stretch>
              </p:blipFill>
              <p:spPr>
                <a:xfrm>
                  <a:off x="9599924" y="1164436"/>
                  <a:ext cx="117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37B802B-6B43-4AAD-A4BF-103DFCDC5140}"/>
                    </a:ext>
                  </a:extLst>
                </p14:cNvPr>
                <p14:cNvContentPartPr/>
                <p14:nvPr/>
              </p14:nvContentPartPr>
              <p14:xfrm>
                <a:off x="9754724" y="1198996"/>
                <a:ext cx="82440" cy="97920"/>
              </p14:xfrm>
            </p:contentPart>
          </mc:Choice>
          <mc:Fallback>
            <p:pic>
              <p:nvPicPr>
                <p:cNvPr id="12" name="Freihand 11">
                  <a:extLst>
                    <a:ext uri="{FF2B5EF4-FFF2-40B4-BE49-F238E27FC236}">
                      <a16:creationId xmlns:a16="http://schemas.microsoft.com/office/drawing/2014/main" id="{F37B802B-6B43-4AAD-A4BF-103DFCDC5140}"/>
                    </a:ext>
                  </a:extLst>
                </p:cNvPr>
                <p:cNvPicPr/>
                <p:nvPr/>
              </p:nvPicPr>
              <p:blipFill>
                <a:blip r:embed="rId16"/>
                <a:stretch>
                  <a:fillRect/>
                </a:stretch>
              </p:blipFill>
              <p:spPr>
                <a:xfrm>
                  <a:off x="9746084" y="1190356"/>
                  <a:ext cx="100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7F26139-334E-49E5-9047-C2EB3E8B201B}"/>
                    </a:ext>
                  </a:extLst>
                </p14:cNvPr>
                <p14:cNvContentPartPr/>
                <p14:nvPr/>
              </p14:nvContentPartPr>
              <p14:xfrm>
                <a:off x="9943724" y="1017916"/>
                <a:ext cx="127080" cy="221040"/>
              </p14:xfrm>
            </p:contentPart>
          </mc:Choice>
          <mc:Fallback>
            <p:pic>
              <p:nvPicPr>
                <p:cNvPr id="13" name="Freihand 12">
                  <a:extLst>
                    <a:ext uri="{FF2B5EF4-FFF2-40B4-BE49-F238E27FC236}">
                      <a16:creationId xmlns:a16="http://schemas.microsoft.com/office/drawing/2014/main" id="{17F26139-334E-49E5-9047-C2EB3E8B201B}"/>
                    </a:ext>
                  </a:extLst>
                </p:cNvPr>
                <p:cNvPicPr/>
                <p:nvPr/>
              </p:nvPicPr>
              <p:blipFill>
                <a:blip r:embed="rId18"/>
                <a:stretch>
                  <a:fillRect/>
                </a:stretch>
              </p:blipFill>
              <p:spPr>
                <a:xfrm>
                  <a:off x="9934724" y="1009276"/>
                  <a:ext cx="144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72EC152-61A5-45BA-A599-859D379851C7}"/>
                    </a:ext>
                  </a:extLst>
                </p14:cNvPr>
                <p14:cNvContentPartPr/>
                <p14:nvPr/>
              </p14:nvContentPartPr>
              <p14:xfrm>
                <a:off x="10143524" y="1011076"/>
                <a:ext cx="55440" cy="252000"/>
              </p14:xfrm>
            </p:contentPart>
          </mc:Choice>
          <mc:Fallback>
            <p:pic>
              <p:nvPicPr>
                <p:cNvPr id="14" name="Freihand 13">
                  <a:extLst>
                    <a:ext uri="{FF2B5EF4-FFF2-40B4-BE49-F238E27FC236}">
                      <a16:creationId xmlns:a16="http://schemas.microsoft.com/office/drawing/2014/main" id="{D72EC152-61A5-45BA-A599-859D379851C7}"/>
                    </a:ext>
                  </a:extLst>
                </p:cNvPr>
                <p:cNvPicPr/>
                <p:nvPr/>
              </p:nvPicPr>
              <p:blipFill>
                <a:blip r:embed="rId20"/>
                <a:stretch>
                  <a:fillRect/>
                </a:stretch>
              </p:blipFill>
              <p:spPr>
                <a:xfrm>
                  <a:off x="10134884" y="1002436"/>
                  <a:ext cx="73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870C0062-A391-4B54-B3DF-CBA5E5697BE3}"/>
                    </a:ext>
                  </a:extLst>
                </p14:cNvPr>
                <p14:cNvContentPartPr/>
                <p14:nvPr/>
              </p14:nvContentPartPr>
              <p14:xfrm>
                <a:off x="10223084" y="1143196"/>
                <a:ext cx="92880" cy="115560"/>
              </p14:xfrm>
            </p:contentPart>
          </mc:Choice>
          <mc:Fallback>
            <p:pic>
              <p:nvPicPr>
                <p:cNvPr id="15" name="Freihand 14">
                  <a:extLst>
                    <a:ext uri="{FF2B5EF4-FFF2-40B4-BE49-F238E27FC236}">
                      <a16:creationId xmlns:a16="http://schemas.microsoft.com/office/drawing/2014/main" id="{870C0062-A391-4B54-B3DF-CBA5E5697BE3}"/>
                    </a:ext>
                  </a:extLst>
                </p:cNvPr>
                <p:cNvPicPr/>
                <p:nvPr/>
              </p:nvPicPr>
              <p:blipFill>
                <a:blip r:embed="rId22"/>
                <a:stretch>
                  <a:fillRect/>
                </a:stretch>
              </p:blipFill>
              <p:spPr>
                <a:xfrm>
                  <a:off x="10214084" y="1134556"/>
                  <a:ext cx="110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2FF50DD-401B-49BC-9C27-ECFC20C919DF}"/>
                    </a:ext>
                  </a:extLst>
                </p14:cNvPr>
                <p14:cNvContentPartPr/>
                <p14:nvPr/>
              </p14:nvContentPartPr>
              <p14:xfrm>
                <a:off x="10384364" y="1108276"/>
                <a:ext cx="132120" cy="153000"/>
              </p14:xfrm>
            </p:contentPart>
          </mc:Choice>
          <mc:Fallback>
            <p:pic>
              <p:nvPicPr>
                <p:cNvPr id="16" name="Freihand 15">
                  <a:extLst>
                    <a:ext uri="{FF2B5EF4-FFF2-40B4-BE49-F238E27FC236}">
                      <a16:creationId xmlns:a16="http://schemas.microsoft.com/office/drawing/2014/main" id="{C2FF50DD-401B-49BC-9C27-ECFC20C919DF}"/>
                    </a:ext>
                  </a:extLst>
                </p:cNvPr>
                <p:cNvPicPr/>
                <p:nvPr/>
              </p:nvPicPr>
              <p:blipFill>
                <a:blip r:embed="rId24"/>
                <a:stretch>
                  <a:fillRect/>
                </a:stretch>
              </p:blipFill>
              <p:spPr>
                <a:xfrm>
                  <a:off x="10375364" y="1099276"/>
                  <a:ext cx="149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02DA2FD-2BB9-471A-8F7E-0F3EA08103C6}"/>
                    </a:ext>
                  </a:extLst>
                </p14:cNvPr>
                <p14:cNvContentPartPr/>
                <p14:nvPr/>
              </p14:nvContentPartPr>
              <p14:xfrm>
                <a:off x="10583084" y="1114756"/>
                <a:ext cx="208800" cy="156240"/>
              </p14:xfrm>
            </p:contentPart>
          </mc:Choice>
          <mc:Fallback>
            <p:pic>
              <p:nvPicPr>
                <p:cNvPr id="17" name="Freihand 16">
                  <a:extLst>
                    <a:ext uri="{FF2B5EF4-FFF2-40B4-BE49-F238E27FC236}">
                      <a16:creationId xmlns:a16="http://schemas.microsoft.com/office/drawing/2014/main" id="{902DA2FD-2BB9-471A-8F7E-0F3EA08103C6}"/>
                    </a:ext>
                  </a:extLst>
                </p:cNvPr>
                <p:cNvPicPr/>
                <p:nvPr/>
              </p:nvPicPr>
              <p:blipFill>
                <a:blip r:embed="rId26"/>
                <a:stretch>
                  <a:fillRect/>
                </a:stretch>
              </p:blipFill>
              <p:spPr>
                <a:xfrm>
                  <a:off x="10574444" y="1106116"/>
                  <a:ext cx="226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0EEBDBF5-E6F8-4145-B82E-3C06AC4575F2}"/>
                    </a:ext>
                  </a:extLst>
                </p14:cNvPr>
                <p14:cNvContentPartPr/>
                <p14:nvPr/>
              </p14:nvContentPartPr>
              <p14:xfrm>
                <a:off x="10854164" y="969316"/>
                <a:ext cx="179640" cy="299520"/>
              </p14:xfrm>
            </p:contentPart>
          </mc:Choice>
          <mc:Fallback>
            <p:pic>
              <p:nvPicPr>
                <p:cNvPr id="18" name="Freihand 17">
                  <a:extLst>
                    <a:ext uri="{FF2B5EF4-FFF2-40B4-BE49-F238E27FC236}">
                      <a16:creationId xmlns:a16="http://schemas.microsoft.com/office/drawing/2014/main" id="{0EEBDBF5-E6F8-4145-B82E-3C06AC4575F2}"/>
                    </a:ext>
                  </a:extLst>
                </p:cNvPr>
                <p:cNvPicPr/>
                <p:nvPr/>
              </p:nvPicPr>
              <p:blipFill>
                <a:blip r:embed="rId28"/>
                <a:stretch>
                  <a:fillRect/>
                </a:stretch>
              </p:blipFill>
              <p:spPr>
                <a:xfrm>
                  <a:off x="10845524" y="960676"/>
                  <a:ext cx="1972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9AFF43B8-1D5C-49DD-8322-6D36CBE88143}"/>
                    </a:ext>
                  </a:extLst>
                </p14:cNvPr>
                <p14:cNvContentPartPr/>
                <p14:nvPr/>
              </p14:nvContentPartPr>
              <p14:xfrm>
                <a:off x="10989164" y="1182076"/>
                <a:ext cx="47880" cy="71640"/>
              </p14:xfrm>
            </p:contentPart>
          </mc:Choice>
          <mc:Fallback>
            <p:pic>
              <p:nvPicPr>
                <p:cNvPr id="19" name="Freihand 18">
                  <a:extLst>
                    <a:ext uri="{FF2B5EF4-FFF2-40B4-BE49-F238E27FC236}">
                      <a16:creationId xmlns:a16="http://schemas.microsoft.com/office/drawing/2014/main" id="{9AFF43B8-1D5C-49DD-8322-6D36CBE88143}"/>
                    </a:ext>
                  </a:extLst>
                </p:cNvPr>
                <p:cNvPicPr/>
                <p:nvPr/>
              </p:nvPicPr>
              <p:blipFill>
                <a:blip r:embed="rId30"/>
                <a:stretch>
                  <a:fillRect/>
                </a:stretch>
              </p:blipFill>
              <p:spPr>
                <a:xfrm>
                  <a:off x="10980524" y="1173076"/>
                  <a:ext cx="65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22DE36F7-1942-42AA-9B7F-22FFF1C09B2D}"/>
                    </a:ext>
                  </a:extLst>
                </p14:cNvPr>
                <p14:cNvContentPartPr/>
                <p14:nvPr/>
              </p14:nvContentPartPr>
              <p14:xfrm>
                <a:off x="1134524" y="922516"/>
                <a:ext cx="2209680" cy="89640"/>
              </p14:xfrm>
            </p:contentPart>
          </mc:Choice>
          <mc:Fallback>
            <p:pic>
              <p:nvPicPr>
                <p:cNvPr id="21" name="Freihand 20">
                  <a:extLst>
                    <a:ext uri="{FF2B5EF4-FFF2-40B4-BE49-F238E27FC236}">
                      <a16:creationId xmlns:a16="http://schemas.microsoft.com/office/drawing/2014/main" id="{22DE36F7-1942-42AA-9B7F-22FFF1C09B2D}"/>
                    </a:ext>
                  </a:extLst>
                </p:cNvPr>
                <p:cNvPicPr/>
                <p:nvPr/>
              </p:nvPicPr>
              <p:blipFill>
                <a:blip r:embed="rId32"/>
                <a:stretch>
                  <a:fillRect/>
                </a:stretch>
              </p:blipFill>
              <p:spPr>
                <a:xfrm>
                  <a:off x="1125524" y="913876"/>
                  <a:ext cx="222732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7AC3831E-2038-4EBC-A3DD-DBDEA043AC99}"/>
                  </a:ext>
                </a:extLst>
              </p14:cNvPr>
              <p14:cNvContentPartPr/>
              <p14:nvPr/>
            </p14:nvContentPartPr>
            <p14:xfrm>
              <a:off x="1471484" y="2398516"/>
              <a:ext cx="3493080" cy="149400"/>
            </p14:xfrm>
          </p:contentPart>
        </mc:Choice>
        <mc:Fallback>
          <p:pic>
            <p:nvPicPr>
              <p:cNvPr id="23" name="Freihand 22">
                <a:extLst>
                  <a:ext uri="{FF2B5EF4-FFF2-40B4-BE49-F238E27FC236}">
                    <a16:creationId xmlns:a16="http://schemas.microsoft.com/office/drawing/2014/main" id="{7AC3831E-2038-4EBC-A3DD-DBDEA043AC99}"/>
                  </a:ext>
                </a:extLst>
              </p:cNvPr>
              <p:cNvPicPr/>
              <p:nvPr/>
            </p:nvPicPr>
            <p:blipFill>
              <a:blip r:embed="rId34"/>
              <a:stretch>
                <a:fillRect/>
              </a:stretch>
            </p:blipFill>
            <p:spPr>
              <a:xfrm>
                <a:off x="1462484" y="2389876"/>
                <a:ext cx="3510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E92D4C3-9C48-4E0E-A51E-3CC105B00368}"/>
                  </a:ext>
                </a:extLst>
              </p14:cNvPr>
              <p14:cNvContentPartPr/>
              <p14:nvPr/>
            </p14:nvContentPartPr>
            <p14:xfrm>
              <a:off x="921404" y="3081796"/>
              <a:ext cx="3823560" cy="123480"/>
            </p14:xfrm>
          </p:contentPart>
        </mc:Choice>
        <mc:Fallback>
          <p:pic>
            <p:nvPicPr>
              <p:cNvPr id="24" name="Freihand 23">
                <a:extLst>
                  <a:ext uri="{FF2B5EF4-FFF2-40B4-BE49-F238E27FC236}">
                    <a16:creationId xmlns:a16="http://schemas.microsoft.com/office/drawing/2014/main" id="{5E92D4C3-9C48-4E0E-A51E-3CC105B00368}"/>
                  </a:ext>
                </a:extLst>
              </p:cNvPr>
              <p:cNvPicPr/>
              <p:nvPr/>
            </p:nvPicPr>
            <p:blipFill>
              <a:blip r:embed="rId36"/>
              <a:stretch>
                <a:fillRect/>
              </a:stretch>
            </p:blipFill>
            <p:spPr>
              <a:xfrm>
                <a:off x="912764" y="3073156"/>
                <a:ext cx="3841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FE7334F-609B-4F87-AD1A-ED0DD12A165B}"/>
                  </a:ext>
                </a:extLst>
              </p14:cNvPr>
              <p14:cNvContentPartPr/>
              <p14:nvPr/>
            </p14:nvContentPartPr>
            <p14:xfrm>
              <a:off x="1412084" y="3816556"/>
              <a:ext cx="4121640" cy="138600"/>
            </p14:xfrm>
          </p:contentPart>
        </mc:Choice>
        <mc:Fallback>
          <p:pic>
            <p:nvPicPr>
              <p:cNvPr id="25" name="Freihand 24">
                <a:extLst>
                  <a:ext uri="{FF2B5EF4-FFF2-40B4-BE49-F238E27FC236}">
                    <a16:creationId xmlns:a16="http://schemas.microsoft.com/office/drawing/2014/main" id="{8FE7334F-609B-4F87-AD1A-ED0DD12A165B}"/>
                  </a:ext>
                </a:extLst>
              </p:cNvPr>
              <p:cNvPicPr/>
              <p:nvPr/>
            </p:nvPicPr>
            <p:blipFill>
              <a:blip r:embed="rId38"/>
              <a:stretch>
                <a:fillRect/>
              </a:stretch>
            </p:blipFill>
            <p:spPr>
              <a:xfrm>
                <a:off x="1403084" y="3807556"/>
                <a:ext cx="4139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39A74187-8731-4FA3-B437-916D9D24B301}"/>
                  </a:ext>
                </a:extLst>
              </p14:cNvPr>
              <p14:cNvContentPartPr/>
              <p14:nvPr/>
            </p14:nvContentPartPr>
            <p14:xfrm>
              <a:off x="3860804" y="4120396"/>
              <a:ext cx="6275160" cy="182520"/>
            </p14:xfrm>
          </p:contentPart>
        </mc:Choice>
        <mc:Fallback>
          <p:pic>
            <p:nvPicPr>
              <p:cNvPr id="26" name="Freihand 25">
                <a:extLst>
                  <a:ext uri="{FF2B5EF4-FFF2-40B4-BE49-F238E27FC236}">
                    <a16:creationId xmlns:a16="http://schemas.microsoft.com/office/drawing/2014/main" id="{39A74187-8731-4FA3-B437-916D9D24B301}"/>
                  </a:ext>
                </a:extLst>
              </p:cNvPr>
              <p:cNvPicPr/>
              <p:nvPr/>
            </p:nvPicPr>
            <p:blipFill>
              <a:blip r:embed="rId40"/>
              <a:stretch>
                <a:fillRect/>
              </a:stretch>
            </p:blipFill>
            <p:spPr>
              <a:xfrm>
                <a:off x="3852164" y="4111396"/>
                <a:ext cx="6292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C55E4A4C-7C80-405D-9627-11B498A14840}"/>
                  </a:ext>
                </a:extLst>
              </p14:cNvPr>
              <p14:cNvContentPartPr/>
              <p14:nvPr/>
            </p14:nvContentPartPr>
            <p14:xfrm>
              <a:off x="3981044" y="4638796"/>
              <a:ext cx="2892600" cy="100080"/>
            </p14:xfrm>
          </p:contentPart>
        </mc:Choice>
        <mc:Fallback>
          <p:pic>
            <p:nvPicPr>
              <p:cNvPr id="27" name="Freihand 26">
                <a:extLst>
                  <a:ext uri="{FF2B5EF4-FFF2-40B4-BE49-F238E27FC236}">
                    <a16:creationId xmlns:a16="http://schemas.microsoft.com/office/drawing/2014/main" id="{C55E4A4C-7C80-405D-9627-11B498A14840}"/>
                  </a:ext>
                </a:extLst>
              </p:cNvPr>
              <p:cNvPicPr/>
              <p:nvPr/>
            </p:nvPicPr>
            <p:blipFill>
              <a:blip r:embed="rId42"/>
              <a:stretch>
                <a:fillRect/>
              </a:stretch>
            </p:blipFill>
            <p:spPr>
              <a:xfrm>
                <a:off x="3972404" y="4630156"/>
                <a:ext cx="2910240" cy="117720"/>
              </a:xfrm>
              <a:prstGeom prst="rect">
                <a:avLst/>
              </a:prstGeom>
            </p:spPr>
          </p:pic>
        </mc:Fallback>
      </mc:AlternateContent>
    </p:spTree>
    <p:extLst>
      <p:ext uri="{BB962C8B-B14F-4D97-AF65-F5344CB8AC3E}">
        <p14:creationId xmlns:p14="http://schemas.microsoft.com/office/powerpoint/2010/main" val="75935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a:t>
            </a:r>
            <a:r>
              <a:rPr lang="en-US" sz="2800" dirty="0" err="1">
                <a:solidFill>
                  <a:sysClr val="windowText" lastClr="000000"/>
                </a:solidFill>
              </a:rPr>
              <a:t>Gründe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5853" y="842092"/>
            <a:ext cx="8185276" cy="1669820"/>
          </a:xfrm>
          <a:prstGeom prst="rect">
            <a:avLst/>
          </a:prstGeom>
          <a:noFill/>
        </p:spPr>
        <p:txBody>
          <a:bodyPr wrap="square" rtlCol="0">
            <a:noAutofit/>
          </a:bodyPr>
          <a:lstStyle/>
          <a:p>
            <a:r>
              <a:rPr lang="de-DE" sz="2800" b="1" dirty="0"/>
              <a:t>Spezialisierte Anbieter</a:t>
            </a:r>
            <a:r>
              <a:rPr lang="de-DE" sz="2400" b="1" dirty="0"/>
              <a:t> </a:t>
            </a:r>
          </a:p>
          <a:p>
            <a:endParaRPr lang="de-DE" sz="2400" dirty="0"/>
          </a:p>
          <a:p>
            <a:pPr marL="342900" indent="-342900">
              <a:buFont typeface="Wingdings" panose="05000000000000000000" pitchFamily="2" charset="2"/>
              <a:buChar char="Ø"/>
            </a:pPr>
            <a:r>
              <a:rPr lang="de-DE" sz="2400" dirty="0"/>
              <a:t>In vielen Branchen erfordert die Produktion den Einsatz hoch spezialisierter Geräte oder unterstützender Dienstleistungen.</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2" name="Rechteck 1"/>
          <p:cNvSpPr/>
          <p:nvPr/>
        </p:nvSpPr>
        <p:spPr>
          <a:xfrm>
            <a:off x="952805" y="2616362"/>
            <a:ext cx="6008568" cy="1200329"/>
          </a:xfrm>
          <a:prstGeom prst="rect">
            <a:avLst/>
          </a:prstGeom>
        </p:spPr>
        <p:txBody>
          <a:bodyPr wrap="square">
            <a:spAutoFit/>
          </a:bodyPr>
          <a:lstStyle/>
          <a:p>
            <a:pPr marL="342900" indent="-342900">
              <a:buFont typeface="Wingdings" panose="05000000000000000000" pitchFamily="2" charset="2"/>
              <a:buChar char="Ø"/>
            </a:pPr>
            <a:r>
              <a:rPr lang="de-DE" sz="2400" dirty="0"/>
              <a:t>Der von einem einzelnen Unternehmen gebotene Markt ist zu klein, um deren Anbietern das Überleben zu sichern.</a:t>
            </a:r>
          </a:p>
        </p:txBody>
      </p:sp>
      <p:sp>
        <p:nvSpPr>
          <p:cNvPr id="3" name="Rechteck 2"/>
          <p:cNvSpPr/>
          <p:nvPr/>
        </p:nvSpPr>
        <p:spPr>
          <a:xfrm>
            <a:off x="1684322" y="4061838"/>
            <a:ext cx="7005283" cy="1200329"/>
          </a:xfrm>
          <a:prstGeom prst="rect">
            <a:avLst/>
          </a:prstGeom>
        </p:spPr>
        <p:txBody>
          <a:bodyPr wrap="square">
            <a:spAutoFit/>
          </a:bodyPr>
          <a:lstStyle/>
          <a:p>
            <a:pPr marL="342900" indent="-342900">
              <a:buFont typeface="Wingdings" panose="05000000000000000000" pitchFamily="2" charset="2"/>
              <a:buChar char="Ø"/>
            </a:pPr>
            <a:r>
              <a:rPr lang="de-DE" sz="2400" dirty="0"/>
              <a:t>Ein geografisch konzentriertes Branchencluster führt viele Unternehmen zusammen, die gemeinsam einen großen Markt bilden.</a:t>
            </a:r>
          </a:p>
        </p:txBody>
      </p:sp>
      <p:sp>
        <p:nvSpPr>
          <p:cNvPr id="6" name="Rechteck 5">
            <a:extLst>
              <a:ext uri="{FF2B5EF4-FFF2-40B4-BE49-F238E27FC236}">
                <a16:creationId xmlns:a16="http://schemas.microsoft.com/office/drawing/2014/main" id="{05344B57-87E1-4A5D-80AC-16BEB6C7758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2465CE7-C6E0-432C-85C4-1E33316C0F64}"/>
                  </a:ext>
                </a:extLst>
              </p14:cNvPr>
              <p14:cNvContentPartPr/>
              <p14:nvPr/>
            </p14:nvContentPartPr>
            <p14:xfrm>
              <a:off x="4064564" y="4416676"/>
              <a:ext cx="4385160" cy="87120"/>
            </p14:xfrm>
          </p:contentPart>
        </mc:Choice>
        <mc:Fallback>
          <p:pic>
            <p:nvPicPr>
              <p:cNvPr id="5" name="Freihand 4">
                <a:extLst>
                  <a:ext uri="{FF2B5EF4-FFF2-40B4-BE49-F238E27FC236}">
                    <a16:creationId xmlns:a16="http://schemas.microsoft.com/office/drawing/2014/main" id="{02465CE7-C6E0-432C-85C4-1E33316C0F64}"/>
                  </a:ext>
                </a:extLst>
              </p:cNvPr>
              <p:cNvPicPr/>
              <p:nvPr/>
            </p:nvPicPr>
            <p:blipFill>
              <a:blip r:embed="rId4"/>
              <a:stretch>
                <a:fillRect/>
              </a:stretch>
            </p:blipFill>
            <p:spPr>
              <a:xfrm>
                <a:off x="4055564" y="4407676"/>
                <a:ext cx="4402800" cy="104760"/>
              </a:xfrm>
              <a:prstGeom prst="rect">
                <a:avLst/>
              </a:prstGeom>
            </p:spPr>
          </p:pic>
        </mc:Fallback>
      </mc:AlternateContent>
    </p:spTree>
    <p:extLst>
      <p:ext uri="{BB962C8B-B14F-4D97-AF65-F5344CB8AC3E}">
        <p14:creationId xmlns:p14="http://schemas.microsoft.com/office/powerpoint/2010/main" val="9950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1524000" y="836712"/>
            <a:ext cx="9144000" cy="1868836"/>
          </a:xfrm>
          <a:prstGeom prst="rect">
            <a:avLst/>
          </a:prstGeom>
          <a:noFill/>
        </p:spPr>
        <p:txBody>
          <a:bodyPr wrap="square" rtlCol="0">
            <a:noAutofit/>
          </a:bodyPr>
          <a:lstStyle/>
          <a:p>
            <a:r>
              <a:rPr lang="de-DE" sz="2800" b="1" dirty="0"/>
              <a:t>Arbeitskräfte-Pooling</a:t>
            </a:r>
          </a:p>
          <a:p>
            <a:endParaRPr lang="de-DE" sz="2400" dirty="0"/>
          </a:p>
          <a:p>
            <a:pPr marL="457200" indent="-457200">
              <a:buFont typeface="Arial" panose="020B0604020202020204" pitchFamily="34" charset="0"/>
              <a:buChar char="•"/>
            </a:pPr>
            <a:r>
              <a:rPr lang="de-DE" sz="2400" dirty="0"/>
              <a:t>In einem Unternehmenscluster kann einen Pool hoch qualifizierter Arbeitskräfte für genau diesen Produktionssektor entstehen.</a:t>
            </a:r>
          </a:p>
          <a:p>
            <a:pPr marL="457200" indent="-457200">
              <a:buFont typeface="Arial" panose="020B0604020202020204" pitchFamily="34" charset="0"/>
              <a:buChar char="•"/>
            </a:pPr>
            <a:endParaRPr lang="de-DE" sz="2400" dirty="0"/>
          </a:p>
        </p:txBody>
      </p:sp>
      <p:sp>
        <p:nvSpPr>
          <p:cNvPr id="2" name="Rechteck 1"/>
          <p:cNvSpPr/>
          <p:nvPr/>
        </p:nvSpPr>
        <p:spPr>
          <a:xfrm>
            <a:off x="2284207" y="2929159"/>
            <a:ext cx="6096000" cy="1200329"/>
          </a:xfrm>
          <a:prstGeom prst="rect">
            <a:avLst/>
          </a:prstGeom>
        </p:spPr>
        <p:txBody>
          <a:bodyPr>
            <a:spAutoFit/>
          </a:bodyPr>
          <a:lstStyle/>
          <a:p>
            <a:pPr marL="457200" indent="-457200">
              <a:buFont typeface="Wingdings" panose="05000000000000000000" pitchFamily="2" charset="2"/>
              <a:buChar char="Ø"/>
            </a:pPr>
            <a:r>
              <a:rPr lang="de-DE" sz="2400" dirty="0"/>
              <a:t>Vorteil für:</a:t>
            </a:r>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3" name="Rechteck 2"/>
          <p:cNvSpPr/>
          <p:nvPr/>
        </p:nvSpPr>
        <p:spPr>
          <a:xfrm>
            <a:off x="2304023" y="3615384"/>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Produzenten</a:t>
            </a:r>
            <a:r>
              <a:rPr lang="de-DE" sz="2400" dirty="0"/>
              <a:t>: die Wahrscheinlichkeit von Arbeitskräftemangel wird gesenkt.</a:t>
            </a:r>
          </a:p>
        </p:txBody>
      </p:sp>
      <p:sp>
        <p:nvSpPr>
          <p:cNvPr id="6" name="Rechteck 5"/>
          <p:cNvSpPr/>
          <p:nvPr/>
        </p:nvSpPr>
        <p:spPr>
          <a:xfrm>
            <a:off x="2304023" y="4552697"/>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Arbeitnehmer</a:t>
            </a:r>
            <a:r>
              <a:rPr lang="de-DE" sz="2400" dirty="0"/>
              <a:t>: das Risiko der Arbeitslosigkeit nimmt ab</a:t>
            </a:r>
          </a:p>
        </p:txBody>
      </p:sp>
      <p:sp>
        <p:nvSpPr>
          <p:cNvPr id="7" name="Rechteck 6">
            <a:extLst>
              <a:ext uri="{FF2B5EF4-FFF2-40B4-BE49-F238E27FC236}">
                <a16:creationId xmlns:a16="http://schemas.microsoft.com/office/drawing/2014/main" id="{059447C2-2062-409D-83CF-618DBF00E69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26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7352" y="713399"/>
            <a:ext cx="11874648" cy="2212795"/>
          </a:xfrm>
          <a:prstGeom prst="rect">
            <a:avLst/>
          </a:prstGeom>
          <a:noFill/>
        </p:spPr>
        <p:txBody>
          <a:bodyPr wrap="square" rtlCol="0">
            <a:noAutofit/>
          </a:bodyPr>
          <a:lstStyle/>
          <a:p>
            <a:r>
              <a:rPr lang="de-DE" sz="2800" b="1" dirty="0" err="1"/>
              <a:t>Wissensexternalitäten</a:t>
            </a:r>
            <a:endParaRPr lang="de-DE" sz="2800" b="1" dirty="0"/>
          </a:p>
          <a:p>
            <a:endParaRPr lang="de-DE" sz="2400" dirty="0"/>
          </a:p>
          <a:p>
            <a:pPr marL="457200" indent="-457200">
              <a:buFont typeface="Arial" panose="020B0604020202020204" pitchFamily="34" charset="0"/>
              <a:buChar char="•"/>
            </a:pPr>
            <a:r>
              <a:rPr lang="de-DE" sz="2400" dirty="0"/>
              <a:t>Wissen ist in hoch innovativen Branchen ein wichtiger Produktionsfaktor.</a:t>
            </a:r>
          </a:p>
          <a:p>
            <a:pPr marL="457200" indent="-457200">
              <a:buFont typeface="Arial" panose="020B0604020202020204" pitchFamily="34" charset="0"/>
              <a:buChar char="•"/>
            </a:pPr>
            <a:endParaRPr lang="de-DE" sz="2400" dirty="0"/>
          </a:p>
          <a:p>
            <a:pPr marL="457200" indent="-457200">
              <a:buFont typeface="Arial" panose="020B0604020202020204" pitchFamily="34" charset="0"/>
              <a:buChar char="•"/>
            </a:pPr>
            <a:r>
              <a:rPr lang="de-DE" sz="2400" dirty="0"/>
              <a:t>Das Spezialwissen, das über den Erfolg in innovativen Branchen entscheidet, entstammt</a:t>
            </a:r>
          </a:p>
          <a:p>
            <a:pPr marL="914400" lvl="1" indent="-457200">
              <a:buFont typeface="Arial" panose="020B0604020202020204" pitchFamily="34" charset="0"/>
              <a:buChar char="•"/>
            </a:pPr>
            <a:endParaRPr lang="de-DE" sz="2400" u="sng" dirty="0"/>
          </a:p>
          <a:p>
            <a:pPr lvl="1"/>
            <a:endParaRPr lang="de-DE" sz="2400" dirty="0"/>
          </a:p>
        </p:txBody>
      </p:sp>
      <p:sp>
        <p:nvSpPr>
          <p:cNvPr id="2" name="Rechteck 1"/>
          <p:cNvSpPr/>
          <p:nvPr/>
        </p:nvSpPr>
        <p:spPr>
          <a:xfrm>
            <a:off x="1301200" y="2599538"/>
            <a:ext cx="6093784" cy="461665"/>
          </a:xfrm>
          <a:prstGeom prst="rect">
            <a:avLst/>
          </a:prstGeom>
        </p:spPr>
        <p:txBody>
          <a:bodyPr wrap="none">
            <a:spAutoFit/>
          </a:bodyPr>
          <a:lstStyle/>
          <a:p>
            <a:pPr marL="914400" lvl="1" indent="-457200">
              <a:buFont typeface="Wingdings" panose="05000000000000000000" pitchFamily="2" charset="2"/>
              <a:buChar char="Ø"/>
            </a:pPr>
            <a:r>
              <a:rPr lang="de-DE" sz="2400" dirty="0"/>
              <a:t>der Forschungs- und Entwicklungsarbeit</a:t>
            </a:r>
          </a:p>
        </p:txBody>
      </p:sp>
      <p:sp>
        <p:nvSpPr>
          <p:cNvPr id="3" name="Rechteck 2"/>
          <p:cNvSpPr/>
          <p:nvPr/>
        </p:nvSpPr>
        <p:spPr>
          <a:xfrm>
            <a:off x="2009886" y="3197936"/>
            <a:ext cx="6676913"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der Analyse der Bauart fremder Produkte</a:t>
            </a:r>
          </a:p>
        </p:txBody>
      </p:sp>
      <p:sp>
        <p:nvSpPr>
          <p:cNvPr id="6" name="Rechteck 5"/>
          <p:cNvSpPr/>
          <p:nvPr/>
        </p:nvSpPr>
        <p:spPr>
          <a:xfrm>
            <a:off x="2719890" y="3826243"/>
            <a:ext cx="8564881"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dem informellen Austausch von Informationen und Ideen</a:t>
            </a:r>
          </a:p>
        </p:txBody>
      </p:sp>
      <p:sp>
        <p:nvSpPr>
          <p:cNvPr id="8" name="Rechteck 7"/>
          <p:cNvSpPr/>
          <p:nvPr/>
        </p:nvSpPr>
        <p:spPr>
          <a:xfrm>
            <a:off x="181984" y="5450305"/>
            <a:ext cx="8504816" cy="830997"/>
          </a:xfrm>
          <a:prstGeom prst="rect">
            <a:avLst/>
          </a:prstGeom>
        </p:spPr>
        <p:txBody>
          <a:bodyPr wrap="square">
            <a:spAutoFit/>
          </a:bodyPr>
          <a:lstStyle/>
          <a:p>
            <a:pPr marL="914400" lvl="1" indent="-457200">
              <a:buFont typeface="Wingdings" panose="05000000000000000000" pitchFamily="2" charset="2"/>
              <a:buChar char="§"/>
            </a:pPr>
            <a:r>
              <a:rPr lang="de-DE" sz="2400" b="1" dirty="0"/>
              <a:t>Diese Spill-</a:t>
            </a:r>
            <a:r>
              <a:rPr lang="de-DE" sz="2400" b="1" dirty="0" err="1"/>
              <a:t>over</a:t>
            </a:r>
            <a:r>
              <a:rPr lang="de-DE" sz="2400" b="1" dirty="0"/>
              <a:t>-Effekte treten in Clustern mit einer höheren Wahrscheinlichkeit auf</a:t>
            </a:r>
          </a:p>
        </p:txBody>
      </p:sp>
      <p:sp>
        <p:nvSpPr>
          <p:cNvPr id="10" name="Rechteck 9">
            <a:extLst>
              <a:ext uri="{FF2B5EF4-FFF2-40B4-BE49-F238E27FC236}">
                <a16:creationId xmlns:a16="http://schemas.microsoft.com/office/drawing/2014/main" id="{CF065294-7E8F-4199-A4EB-81C7D66562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508F459F-6292-4FF3-B8C8-3DE9BD997B3E}"/>
                  </a:ext>
                </a:extLst>
              </p14:cNvPr>
              <p14:cNvContentPartPr/>
              <p14:nvPr/>
            </p14:nvContentPartPr>
            <p14:xfrm>
              <a:off x="1189964" y="5818156"/>
              <a:ext cx="2980080" cy="163080"/>
            </p14:xfrm>
          </p:contentPart>
        </mc:Choice>
        <mc:Fallback>
          <p:pic>
            <p:nvPicPr>
              <p:cNvPr id="5" name="Freihand 4">
                <a:extLst>
                  <a:ext uri="{FF2B5EF4-FFF2-40B4-BE49-F238E27FC236}">
                    <a16:creationId xmlns:a16="http://schemas.microsoft.com/office/drawing/2014/main" id="{508F459F-6292-4FF3-B8C8-3DE9BD997B3E}"/>
                  </a:ext>
                </a:extLst>
              </p:cNvPr>
              <p:cNvPicPr/>
              <p:nvPr/>
            </p:nvPicPr>
            <p:blipFill>
              <a:blip r:embed="rId4"/>
              <a:stretch>
                <a:fillRect/>
              </a:stretch>
            </p:blipFill>
            <p:spPr>
              <a:xfrm>
                <a:off x="1180964" y="5809516"/>
                <a:ext cx="2997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761CAA8E-AC54-4EEE-9BCA-38AE563D39AD}"/>
                  </a:ext>
                </a:extLst>
              </p14:cNvPr>
              <p14:cNvContentPartPr/>
              <p14:nvPr/>
            </p14:nvContentPartPr>
            <p14:xfrm>
              <a:off x="1155764" y="6324676"/>
              <a:ext cx="2729520" cy="73800"/>
            </p14:xfrm>
          </p:contentPart>
        </mc:Choice>
        <mc:Fallback>
          <p:pic>
            <p:nvPicPr>
              <p:cNvPr id="7" name="Freihand 6">
                <a:extLst>
                  <a:ext uri="{FF2B5EF4-FFF2-40B4-BE49-F238E27FC236}">
                    <a16:creationId xmlns:a16="http://schemas.microsoft.com/office/drawing/2014/main" id="{761CAA8E-AC54-4EEE-9BCA-38AE563D39AD}"/>
                  </a:ext>
                </a:extLst>
              </p:cNvPr>
              <p:cNvPicPr/>
              <p:nvPr/>
            </p:nvPicPr>
            <p:blipFill>
              <a:blip r:embed="rId6"/>
              <a:stretch>
                <a:fillRect/>
              </a:stretch>
            </p:blipFill>
            <p:spPr>
              <a:xfrm>
                <a:off x="1146764" y="6315676"/>
                <a:ext cx="2747160" cy="91440"/>
              </a:xfrm>
              <a:prstGeom prst="rect">
                <a:avLst/>
              </a:prstGeom>
            </p:spPr>
          </p:pic>
        </mc:Fallback>
      </mc:AlternateContent>
    </p:spTree>
    <p:extLst>
      <p:ext uri="{BB962C8B-B14F-4D97-AF65-F5344CB8AC3E}">
        <p14:creationId xmlns:p14="http://schemas.microsoft.com/office/powerpoint/2010/main" val="10924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de-DE" sz="2400" dirty="0"/>
              <a:t>Ein Land mit umfangreicher Produktion in einer bestimmten Branche hat normalerweise geringe Produktionskosten für das betreffende Gut.</a:t>
            </a:r>
          </a:p>
          <a:p>
            <a:pPr marL="342900" indent="-342900">
              <a:buFont typeface="Arial" panose="020B0604020202020204" pitchFamily="34" charset="0"/>
              <a:buChar char="•"/>
            </a:pPr>
            <a:endParaRPr lang="de-DE" sz="2400" dirty="0"/>
          </a:p>
        </p:txBody>
      </p:sp>
      <p:sp>
        <p:nvSpPr>
          <p:cNvPr id="2" name="Rechteck 1"/>
          <p:cNvSpPr/>
          <p:nvPr/>
        </p:nvSpPr>
        <p:spPr>
          <a:xfrm>
            <a:off x="429215" y="1797145"/>
            <a:ext cx="10829365" cy="830997"/>
          </a:xfrm>
          <a:prstGeom prst="rect">
            <a:avLst/>
          </a:prstGeom>
        </p:spPr>
        <p:txBody>
          <a:bodyPr wrap="square">
            <a:spAutoFit/>
          </a:bodyPr>
          <a:lstStyle/>
          <a:p>
            <a:pPr marL="342900" indent="-342900">
              <a:buFont typeface="Arial" panose="020B0604020202020204" pitchFamily="34" charset="0"/>
              <a:buChar char="•"/>
            </a:pPr>
            <a:r>
              <a:rPr lang="de-DE" sz="2400" dirty="0"/>
              <a:t>Außenhandel vergrößert den Markt und führt aufgrund von zunehmenden Skalenerträgen zu einem niedrigerem Preis</a:t>
            </a:r>
          </a:p>
        </p:txBody>
      </p:sp>
      <p:sp>
        <p:nvSpPr>
          <p:cNvPr id="3" name="Rechteck 2"/>
          <p:cNvSpPr/>
          <p:nvPr/>
        </p:nvSpPr>
        <p:spPr>
          <a:xfrm>
            <a:off x="1056415" y="3095739"/>
            <a:ext cx="9377082" cy="1200329"/>
          </a:xfrm>
          <a:prstGeom prst="rect">
            <a:avLst/>
          </a:prstGeom>
        </p:spPr>
        <p:txBody>
          <a:bodyPr wrap="square">
            <a:spAutoFit/>
          </a:bodyPr>
          <a:lstStyle/>
          <a:p>
            <a:pPr marL="342900" indent="-342900">
              <a:buFont typeface="Arial" panose="020B0604020202020204" pitchFamily="34" charset="0"/>
              <a:buChar char="•"/>
            </a:pPr>
            <a:r>
              <a:rPr lang="de-DE" sz="2400" dirty="0"/>
              <a:t>Länder, die in bestimmten Branchen von vorneherein Großproduzenten sind, bleiben dies normalerweise selbst dann, wenn ein anderes Land über das Potenzial verfügt, diese Güter kostengünstiger herzustellen.</a:t>
            </a:r>
          </a:p>
        </p:txBody>
      </p:sp>
      <p:sp>
        <p:nvSpPr>
          <p:cNvPr id="7" name="Rechteck 6">
            <a:extLst>
              <a:ext uri="{FF2B5EF4-FFF2-40B4-BE49-F238E27FC236}">
                <a16:creationId xmlns:a16="http://schemas.microsoft.com/office/drawing/2014/main" id="{FAA077B5-EAF0-4BDF-85D2-AADCDA8E58A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64EA215E-5BBC-4848-A29F-D9673C2EB974}"/>
              </a:ext>
            </a:extLst>
          </p:cNvPr>
          <p:cNvGrpSpPr/>
          <p:nvPr/>
        </p:nvGrpSpPr>
        <p:grpSpPr>
          <a:xfrm>
            <a:off x="2898524" y="2210956"/>
            <a:ext cx="3560040" cy="528480"/>
            <a:chOff x="2898524" y="2210956"/>
            <a:chExt cx="3560040" cy="52848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99FDF3B0-DD15-4677-8DDA-D706325EF5E6}"/>
                    </a:ext>
                  </a:extLst>
                </p14:cNvPr>
                <p14:cNvContentPartPr/>
                <p14:nvPr/>
              </p14:nvContentPartPr>
              <p14:xfrm>
                <a:off x="2902124" y="2671036"/>
                <a:ext cx="406800" cy="37800"/>
              </p14:xfrm>
            </p:contentPart>
          </mc:Choice>
          <mc:Fallback>
            <p:pic>
              <p:nvPicPr>
                <p:cNvPr id="5" name="Freihand 4">
                  <a:extLst>
                    <a:ext uri="{FF2B5EF4-FFF2-40B4-BE49-F238E27FC236}">
                      <a16:creationId xmlns:a16="http://schemas.microsoft.com/office/drawing/2014/main" id="{99FDF3B0-DD15-4677-8DDA-D706325EF5E6}"/>
                    </a:ext>
                  </a:extLst>
                </p:cNvPr>
                <p:cNvPicPr/>
                <p:nvPr/>
              </p:nvPicPr>
              <p:blipFill>
                <a:blip r:embed="rId4"/>
                <a:stretch>
                  <a:fillRect/>
                </a:stretch>
              </p:blipFill>
              <p:spPr>
                <a:xfrm>
                  <a:off x="2893484" y="2662396"/>
                  <a:ext cx="424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0958D59B-C852-4B9E-83A9-950069CAA9D0}"/>
                    </a:ext>
                  </a:extLst>
                </p14:cNvPr>
                <p14:cNvContentPartPr/>
                <p14:nvPr/>
              </p14:nvContentPartPr>
              <p14:xfrm>
                <a:off x="6341204" y="2381596"/>
                <a:ext cx="117360" cy="95760"/>
              </p14:xfrm>
            </p:contentPart>
          </mc:Choice>
          <mc:Fallback>
            <p:pic>
              <p:nvPicPr>
                <p:cNvPr id="6" name="Freihand 5">
                  <a:extLst>
                    <a:ext uri="{FF2B5EF4-FFF2-40B4-BE49-F238E27FC236}">
                      <a16:creationId xmlns:a16="http://schemas.microsoft.com/office/drawing/2014/main" id="{0958D59B-C852-4B9E-83A9-950069CAA9D0}"/>
                    </a:ext>
                  </a:extLst>
                </p:cNvPr>
                <p:cNvPicPr/>
                <p:nvPr/>
              </p:nvPicPr>
              <p:blipFill>
                <a:blip r:embed="rId6"/>
                <a:stretch>
                  <a:fillRect/>
                </a:stretch>
              </p:blipFill>
              <p:spPr>
                <a:xfrm>
                  <a:off x="6332564" y="2372956"/>
                  <a:ext cx="135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D1CFB27-063C-4052-B14D-850E516A21DA}"/>
                    </a:ext>
                  </a:extLst>
                </p14:cNvPr>
                <p14:cNvContentPartPr/>
                <p14:nvPr/>
              </p14:nvContentPartPr>
              <p14:xfrm>
                <a:off x="2898524" y="2586796"/>
                <a:ext cx="2394000" cy="152640"/>
              </p14:xfrm>
            </p:contentPart>
          </mc:Choice>
          <mc:Fallback>
            <p:pic>
              <p:nvPicPr>
                <p:cNvPr id="8" name="Freihand 7">
                  <a:extLst>
                    <a:ext uri="{FF2B5EF4-FFF2-40B4-BE49-F238E27FC236}">
                      <a16:creationId xmlns:a16="http://schemas.microsoft.com/office/drawing/2014/main" id="{8D1CFB27-063C-4052-B14D-850E516A21DA}"/>
                    </a:ext>
                  </a:extLst>
                </p:cNvPr>
                <p:cNvPicPr/>
                <p:nvPr/>
              </p:nvPicPr>
              <p:blipFill>
                <a:blip r:embed="rId8"/>
                <a:stretch>
                  <a:fillRect/>
                </a:stretch>
              </p:blipFill>
              <p:spPr>
                <a:xfrm>
                  <a:off x="2889884" y="2578156"/>
                  <a:ext cx="2411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B2C2DFE9-D251-487C-8503-D03EF5EAB379}"/>
                    </a:ext>
                  </a:extLst>
                </p14:cNvPr>
                <p14:cNvContentPartPr/>
                <p14:nvPr/>
              </p14:nvContentPartPr>
              <p14:xfrm>
                <a:off x="2914004" y="2210956"/>
                <a:ext cx="3333240" cy="516960"/>
              </p14:xfrm>
            </p:contentPart>
          </mc:Choice>
          <mc:Fallback>
            <p:pic>
              <p:nvPicPr>
                <p:cNvPr id="10" name="Freihand 9">
                  <a:extLst>
                    <a:ext uri="{FF2B5EF4-FFF2-40B4-BE49-F238E27FC236}">
                      <a16:creationId xmlns:a16="http://schemas.microsoft.com/office/drawing/2014/main" id="{B2C2DFE9-D251-487C-8503-D03EF5EAB379}"/>
                    </a:ext>
                  </a:extLst>
                </p:cNvPr>
                <p:cNvPicPr/>
                <p:nvPr/>
              </p:nvPicPr>
              <p:blipFill>
                <a:blip r:embed="rId10"/>
                <a:stretch>
                  <a:fillRect/>
                </a:stretch>
              </p:blipFill>
              <p:spPr>
                <a:xfrm>
                  <a:off x="2905004" y="2201956"/>
                  <a:ext cx="3350880" cy="534600"/>
                </a:xfrm>
                <a:prstGeom prst="rect">
                  <a:avLst/>
                </a:prstGeom>
              </p:spPr>
            </p:pic>
          </mc:Fallback>
        </mc:AlternateContent>
      </p:grpSp>
    </p:spTree>
    <p:extLst>
      <p:ext uri="{BB962C8B-B14F-4D97-AF65-F5344CB8AC3E}">
        <p14:creationId xmlns:p14="http://schemas.microsoft.com/office/powerpoint/2010/main" val="19420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3764" y="708886"/>
            <a:ext cx="2805954" cy="509358"/>
          </a:xfrm>
          <a:prstGeom prst="rect">
            <a:avLst/>
          </a:prstGeom>
          <a:noFill/>
        </p:spPr>
        <p:txBody>
          <a:bodyPr wrap="square" rtlCol="0">
            <a:noAutofit/>
          </a:bodyPr>
          <a:lstStyle/>
          <a:p>
            <a:r>
              <a:rPr lang="de-DE" sz="2400" dirty="0"/>
              <a:t>↑ Anzahl der Firmen</a:t>
            </a:r>
          </a:p>
          <a:p>
            <a:endParaRPr lang="de-DE" sz="2000" dirty="0"/>
          </a:p>
        </p:txBody>
      </p:sp>
      <p:cxnSp>
        <p:nvCxnSpPr>
          <p:cNvPr id="6" name="Gerade Verbindung mit Pfeil 5">
            <a:extLst>
              <a:ext uri="{FF2B5EF4-FFF2-40B4-BE49-F238E27FC236}">
                <a16:creationId xmlns:a16="http://schemas.microsoft.com/office/drawing/2014/main" id="{809F5781-0EDF-4FD9-A74D-C6473CBDA7DB}"/>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10F67A1B-B7C0-4531-93B2-557CCD320705}"/>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3F84DA8-19BC-43DD-B2A1-0A0C2F7FAB94}"/>
              </a:ext>
            </a:extLst>
          </p:cNvPr>
          <p:cNvSpPr txBox="1"/>
          <p:nvPr/>
        </p:nvSpPr>
        <p:spPr>
          <a:xfrm>
            <a:off x="6060497" y="6073286"/>
            <a:ext cx="993862" cy="369332"/>
          </a:xfrm>
          <a:prstGeom prst="rect">
            <a:avLst/>
          </a:prstGeom>
          <a:noFill/>
        </p:spPr>
        <p:txBody>
          <a:bodyPr wrap="none" rtlCol="0">
            <a:spAutoFit/>
          </a:bodyPr>
          <a:lstStyle/>
          <a:p>
            <a:r>
              <a:rPr lang="de-DE" dirty="0"/>
              <a:t>Menge x</a:t>
            </a:r>
          </a:p>
        </p:txBody>
      </p:sp>
      <p:sp>
        <p:nvSpPr>
          <p:cNvPr id="10" name="Textfeld 9">
            <a:extLst>
              <a:ext uri="{FF2B5EF4-FFF2-40B4-BE49-F238E27FC236}">
                <a16:creationId xmlns:a16="http://schemas.microsoft.com/office/drawing/2014/main" id="{14EF60A5-45D6-449F-B964-646CF51B1630}"/>
              </a:ext>
            </a:extLst>
          </p:cNvPr>
          <p:cNvSpPr txBox="1"/>
          <p:nvPr/>
        </p:nvSpPr>
        <p:spPr>
          <a:xfrm>
            <a:off x="1091547" y="3336361"/>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D3A006A3-B463-42F7-9A9C-246013CE88FD}"/>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E29670A6-1447-441C-BE1C-5BE7200EE7D5}"/>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CB378FD-8774-46E4-894D-ADE5D06CFC95}"/>
              </a:ext>
            </a:extLst>
          </p:cNvPr>
          <p:cNvSpPr txBox="1"/>
          <p:nvPr/>
        </p:nvSpPr>
        <p:spPr>
          <a:xfrm>
            <a:off x="6591700" y="4771347"/>
            <a:ext cx="2007158" cy="369332"/>
          </a:xfrm>
          <a:prstGeom prst="rect">
            <a:avLst/>
          </a:prstGeom>
          <a:noFill/>
        </p:spPr>
        <p:txBody>
          <a:bodyPr wrap="square" rtlCol="0">
            <a:spAutoFit/>
          </a:bodyPr>
          <a:lstStyle/>
          <a:p>
            <a:r>
              <a:rPr lang="de-DE" dirty="0"/>
              <a:t>DK=Angebotskurve</a:t>
            </a:r>
          </a:p>
        </p:txBody>
      </p:sp>
      <p:sp>
        <p:nvSpPr>
          <p:cNvPr id="16" name="Textfeld 15">
            <a:extLst>
              <a:ext uri="{FF2B5EF4-FFF2-40B4-BE49-F238E27FC236}">
                <a16:creationId xmlns:a16="http://schemas.microsoft.com/office/drawing/2014/main" id="{6D5DFE60-E4C9-4B34-988A-7479D54F5D1A}"/>
              </a:ext>
            </a:extLst>
          </p:cNvPr>
          <p:cNvSpPr txBox="1"/>
          <p:nvPr/>
        </p:nvSpPr>
        <p:spPr>
          <a:xfrm>
            <a:off x="5674941" y="5434664"/>
            <a:ext cx="1919958" cy="369332"/>
          </a:xfrm>
          <a:prstGeom prst="rect">
            <a:avLst/>
          </a:prstGeom>
          <a:noFill/>
        </p:spPr>
        <p:txBody>
          <a:bodyPr wrap="square" rtlCol="0">
            <a:spAutoFit/>
          </a:bodyPr>
          <a:lstStyle/>
          <a:p>
            <a:r>
              <a:rPr lang="de-DE" dirty="0"/>
              <a:t>Nachfragekurve N</a:t>
            </a:r>
          </a:p>
        </p:txBody>
      </p:sp>
      <p:cxnSp>
        <p:nvCxnSpPr>
          <p:cNvPr id="17" name="Gerader Verbinder 16">
            <a:extLst>
              <a:ext uri="{FF2B5EF4-FFF2-40B4-BE49-F238E27FC236}">
                <a16:creationId xmlns:a16="http://schemas.microsoft.com/office/drawing/2014/main" id="{35563751-BCE0-4D09-A7D0-27AC9D412B35}"/>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126C893-ED97-4502-AECE-46DCE8408AAC}"/>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0F0FCF9-C380-4765-BA38-8F360BFD0B67}"/>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D3826526-56A4-4353-A5CD-70D3C20512F2}"/>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p:cNvSpPr/>
          <p:nvPr/>
        </p:nvSpPr>
        <p:spPr>
          <a:xfrm>
            <a:off x="5816463" y="684150"/>
            <a:ext cx="3414333" cy="461665"/>
          </a:xfrm>
          <a:prstGeom prst="rect">
            <a:avLst/>
          </a:prstGeom>
        </p:spPr>
        <p:txBody>
          <a:bodyPr wrap="none">
            <a:spAutoFit/>
          </a:bodyPr>
          <a:lstStyle/>
          <a:p>
            <a:r>
              <a:rPr lang="de-DE" sz="2400" dirty="0"/>
              <a:t>→ ↓ Durchschnittskosten</a:t>
            </a:r>
          </a:p>
        </p:txBody>
      </p:sp>
      <p:sp>
        <p:nvSpPr>
          <p:cNvPr id="12" name="Rechteck 11"/>
          <p:cNvSpPr/>
          <p:nvPr/>
        </p:nvSpPr>
        <p:spPr>
          <a:xfrm>
            <a:off x="388161" y="1383983"/>
            <a:ext cx="11492633" cy="461665"/>
          </a:xfrm>
          <a:prstGeom prst="rect">
            <a:avLst/>
          </a:prstGeom>
        </p:spPr>
        <p:txBody>
          <a:bodyPr wrap="square">
            <a:noAutofit/>
          </a:bodyPr>
          <a:lstStyle/>
          <a:p>
            <a:r>
              <a:rPr lang="de-DE" sz="2400" dirty="0"/>
              <a:t>→ leicht fallende Angebotskurve </a:t>
            </a:r>
            <a:r>
              <a:rPr lang="de-DE" sz="2400"/>
              <a:t>im Preis </a:t>
            </a:r>
            <a:r>
              <a:rPr lang="de-DE" sz="2400" dirty="0"/>
              <a:t>entspricht in etwa der Durchschnittskostenkurve, 						ausgelöst durch die steigenden Skalenerträge </a:t>
            </a:r>
          </a:p>
        </p:txBody>
      </p:sp>
      <p:sp>
        <p:nvSpPr>
          <p:cNvPr id="21" name="Textfeld 20">
            <a:extLst>
              <a:ext uri="{FF2B5EF4-FFF2-40B4-BE49-F238E27FC236}">
                <a16:creationId xmlns:a16="http://schemas.microsoft.com/office/drawing/2014/main" id="{D69C35C7-3D10-44E9-BDD9-8798902F61C8}"/>
              </a:ext>
            </a:extLst>
          </p:cNvPr>
          <p:cNvSpPr txBox="1"/>
          <p:nvPr/>
        </p:nvSpPr>
        <p:spPr>
          <a:xfrm>
            <a:off x="2872947" y="2682996"/>
            <a:ext cx="6001240" cy="535412"/>
          </a:xfrm>
          <a:prstGeom prst="rect">
            <a:avLst/>
          </a:prstGeom>
          <a:noFill/>
        </p:spPr>
        <p:txBody>
          <a:bodyPr wrap="square" rtlCol="0">
            <a:noAutofit/>
          </a:bodyPr>
          <a:lstStyle/>
          <a:p>
            <a:r>
              <a:rPr lang="de-DE" sz="2400" dirty="0"/>
              <a:t>Marktgleichgewicht und externe Skalenerträge</a:t>
            </a:r>
          </a:p>
          <a:p>
            <a:endParaRPr lang="de-DE" sz="2000" dirty="0"/>
          </a:p>
        </p:txBody>
      </p:sp>
      <p:sp>
        <p:nvSpPr>
          <p:cNvPr id="22" name="Rechteck 21">
            <a:extLst>
              <a:ext uri="{FF2B5EF4-FFF2-40B4-BE49-F238E27FC236}">
                <a16:creationId xmlns:a16="http://schemas.microsoft.com/office/drawing/2014/main" id="{57DC4441-E7D6-474F-A428-3F946B03BF4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53B143F7-A06E-44BD-8DDA-AE20308C68B1}"/>
                  </a:ext>
                </a:extLst>
              </p14:cNvPr>
              <p14:cNvContentPartPr/>
              <p14:nvPr/>
            </p14:nvContentPartPr>
            <p14:xfrm>
              <a:off x="6694364" y="5141356"/>
              <a:ext cx="1636200" cy="37440"/>
            </p14:xfrm>
          </p:contentPart>
        </mc:Choice>
        <mc:Fallback>
          <p:pic>
            <p:nvPicPr>
              <p:cNvPr id="5" name="Freihand 4">
                <a:extLst>
                  <a:ext uri="{FF2B5EF4-FFF2-40B4-BE49-F238E27FC236}">
                    <a16:creationId xmlns:a16="http://schemas.microsoft.com/office/drawing/2014/main" id="{53B143F7-A06E-44BD-8DDA-AE20308C68B1}"/>
                  </a:ext>
                </a:extLst>
              </p:cNvPr>
              <p:cNvPicPr/>
              <p:nvPr/>
            </p:nvPicPr>
            <p:blipFill>
              <a:blip r:embed="rId4"/>
              <a:stretch>
                <a:fillRect/>
              </a:stretch>
            </p:blipFill>
            <p:spPr>
              <a:xfrm>
                <a:off x="6685364" y="5132356"/>
                <a:ext cx="1653840" cy="55080"/>
              </a:xfrm>
              <a:prstGeom prst="rect">
                <a:avLst/>
              </a:prstGeom>
            </p:spPr>
          </p:pic>
        </mc:Fallback>
      </mc:AlternateContent>
      <p:grpSp>
        <p:nvGrpSpPr>
          <p:cNvPr id="37" name="Gruppieren 36">
            <a:extLst>
              <a:ext uri="{FF2B5EF4-FFF2-40B4-BE49-F238E27FC236}">
                <a16:creationId xmlns:a16="http://schemas.microsoft.com/office/drawing/2014/main" id="{66AF8419-9B68-4AFB-8BC2-721D87563DA2}"/>
              </a:ext>
            </a:extLst>
          </p:cNvPr>
          <p:cNvGrpSpPr/>
          <p:nvPr/>
        </p:nvGrpSpPr>
        <p:grpSpPr>
          <a:xfrm>
            <a:off x="9169724" y="2319676"/>
            <a:ext cx="2236680" cy="1815120"/>
            <a:chOff x="9169724" y="2319676"/>
            <a:chExt cx="2236680" cy="1815120"/>
          </a:xfrm>
        </p:grpSpPr>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B6630033-CD2B-4C72-AD79-D6E5DD8DEB93}"/>
                    </a:ext>
                  </a:extLst>
                </p14:cNvPr>
                <p14:cNvContentPartPr/>
                <p14:nvPr/>
              </p14:nvContentPartPr>
              <p14:xfrm>
                <a:off x="9571844" y="2547196"/>
                <a:ext cx="80640" cy="1165680"/>
              </p14:xfrm>
            </p:contentPart>
          </mc:Choice>
          <mc:Fallback>
            <p:pic>
              <p:nvPicPr>
                <p:cNvPr id="14" name="Freihand 13">
                  <a:extLst>
                    <a:ext uri="{FF2B5EF4-FFF2-40B4-BE49-F238E27FC236}">
                      <a16:creationId xmlns:a16="http://schemas.microsoft.com/office/drawing/2014/main" id="{B6630033-CD2B-4C72-AD79-D6E5DD8DEB93}"/>
                    </a:ext>
                  </a:extLst>
                </p:cNvPr>
                <p:cNvPicPr/>
                <p:nvPr/>
              </p:nvPicPr>
              <p:blipFill>
                <a:blip r:embed="rId6"/>
                <a:stretch>
                  <a:fillRect/>
                </a:stretch>
              </p:blipFill>
              <p:spPr>
                <a:xfrm>
                  <a:off x="9562844" y="2538196"/>
                  <a:ext cx="98280" cy="118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231654FF-860C-4F0D-9AE6-1A378DEEF5C3}"/>
                    </a:ext>
                  </a:extLst>
                </p14:cNvPr>
                <p14:cNvContentPartPr/>
                <p14:nvPr/>
              </p14:nvContentPartPr>
              <p14:xfrm>
                <a:off x="9340724" y="3663196"/>
                <a:ext cx="1635840" cy="67320"/>
              </p14:xfrm>
            </p:contentPart>
          </mc:Choice>
          <mc:Fallback>
            <p:pic>
              <p:nvPicPr>
                <p:cNvPr id="19" name="Freihand 18">
                  <a:extLst>
                    <a:ext uri="{FF2B5EF4-FFF2-40B4-BE49-F238E27FC236}">
                      <a16:creationId xmlns:a16="http://schemas.microsoft.com/office/drawing/2014/main" id="{231654FF-860C-4F0D-9AE6-1A378DEEF5C3}"/>
                    </a:ext>
                  </a:extLst>
                </p:cNvPr>
                <p:cNvPicPr/>
                <p:nvPr/>
              </p:nvPicPr>
              <p:blipFill>
                <a:blip r:embed="rId8"/>
                <a:stretch>
                  <a:fillRect/>
                </a:stretch>
              </p:blipFill>
              <p:spPr>
                <a:xfrm>
                  <a:off x="9331724" y="3654556"/>
                  <a:ext cx="165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9135D716-3E87-4CAA-B173-AA00409A2E8F}"/>
                    </a:ext>
                  </a:extLst>
                </p14:cNvPr>
                <p14:cNvContentPartPr/>
                <p14:nvPr/>
              </p14:nvContentPartPr>
              <p14:xfrm>
                <a:off x="10963604" y="3561316"/>
                <a:ext cx="234720" cy="340200"/>
              </p14:xfrm>
            </p:contentPart>
          </mc:Choice>
          <mc:Fallback>
            <p:pic>
              <p:nvPicPr>
                <p:cNvPr id="20" name="Freihand 19">
                  <a:extLst>
                    <a:ext uri="{FF2B5EF4-FFF2-40B4-BE49-F238E27FC236}">
                      <a16:creationId xmlns:a16="http://schemas.microsoft.com/office/drawing/2014/main" id="{9135D716-3E87-4CAA-B173-AA00409A2E8F}"/>
                    </a:ext>
                  </a:extLst>
                </p:cNvPr>
                <p:cNvPicPr/>
                <p:nvPr/>
              </p:nvPicPr>
              <p:blipFill>
                <a:blip r:embed="rId10"/>
                <a:stretch>
                  <a:fillRect/>
                </a:stretch>
              </p:blipFill>
              <p:spPr>
                <a:xfrm>
                  <a:off x="10954604" y="3552676"/>
                  <a:ext cx="25236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9AF2BD3F-DC6B-4390-8D28-60B3E8048D5B}"/>
                    </a:ext>
                  </a:extLst>
                </p14:cNvPr>
                <p14:cNvContentPartPr/>
                <p14:nvPr/>
              </p14:nvContentPartPr>
              <p14:xfrm>
                <a:off x="9460244" y="2347036"/>
                <a:ext cx="273600" cy="334800"/>
              </p14:xfrm>
            </p:contentPart>
          </mc:Choice>
          <mc:Fallback>
            <p:pic>
              <p:nvPicPr>
                <p:cNvPr id="25" name="Freihand 24">
                  <a:extLst>
                    <a:ext uri="{FF2B5EF4-FFF2-40B4-BE49-F238E27FC236}">
                      <a16:creationId xmlns:a16="http://schemas.microsoft.com/office/drawing/2014/main" id="{9AF2BD3F-DC6B-4390-8D28-60B3E8048D5B}"/>
                    </a:ext>
                  </a:extLst>
                </p:cNvPr>
                <p:cNvPicPr/>
                <p:nvPr/>
              </p:nvPicPr>
              <p:blipFill>
                <a:blip r:embed="rId12"/>
                <a:stretch>
                  <a:fillRect/>
                </a:stretch>
              </p:blipFill>
              <p:spPr>
                <a:xfrm>
                  <a:off x="9451604" y="2338036"/>
                  <a:ext cx="2912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Freihand 25">
                  <a:extLst>
                    <a:ext uri="{FF2B5EF4-FFF2-40B4-BE49-F238E27FC236}">
                      <a16:creationId xmlns:a16="http://schemas.microsoft.com/office/drawing/2014/main" id="{F2CD96FE-35CA-4FAA-A548-E9E6C8890504}"/>
                    </a:ext>
                  </a:extLst>
                </p14:cNvPr>
                <p14:cNvContentPartPr/>
                <p14:nvPr/>
              </p14:nvContentPartPr>
              <p14:xfrm>
                <a:off x="9169724" y="2376916"/>
                <a:ext cx="163080" cy="367560"/>
              </p14:xfrm>
            </p:contentPart>
          </mc:Choice>
          <mc:Fallback>
            <p:pic>
              <p:nvPicPr>
                <p:cNvPr id="26" name="Freihand 25">
                  <a:extLst>
                    <a:ext uri="{FF2B5EF4-FFF2-40B4-BE49-F238E27FC236}">
                      <a16:creationId xmlns:a16="http://schemas.microsoft.com/office/drawing/2014/main" id="{F2CD96FE-35CA-4FAA-A548-E9E6C8890504}"/>
                    </a:ext>
                  </a:extLst>
                </p:cNvPr>
                <p:cNvPicPr/>
                <p:nvPr/>
              </p:nvPicPr>
              <p:blipFill>
                <a:blip r:embed="rId14"/>
                <a:stretch>
                  <a:fillRect/>
                </a:stretch>
              </p:blipFill>
              <p:spPr>
                <a:xfrm>
                  <a:off x="9161084" y="2368276"/>
                  <a:ext cx="18072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 name="Freihand 26">
                  <a:extLst>
                    <a:ext uri="{FF2B5EF4-FFF2-40B4-BE49-F238E27FC236}">
                      <a16:creationId xmlns:a16="http://schemas.microsoft.com/office/drawing/2014/main" id="{0C26AFB8-E3E4-46A6-997B-4CF2E516ED44}"/>
                    </a:ext>
                  </a:extLst>
                </p14:cNvPr>
                <p14:cNvContentPartPr/>
                <p14:nvPr/>
              </p14:nvContentPartPr>
              <p14:xfrm>
                <a:off x="10870004" y="3896116"/>
                <a:ext cx="124560" cy="238680"/>
              </p14:xfrm>
            </p:contentPart>
          </mc:Choice>
          <mc:Fallback>
            <p:pic>
              <p:nvPicPr>
                <p:cNvPr id="27" name="Freihand 26">
                  <a:extLst>
                    <a:ext uri="{FF2B5EF4-FFF2-40B4-BE49-F238E27FC236}">
                      <a16:creationId xmlns:a16="http://schemas.microsoft.com/office/drawing/2014/main" id="{0C26AFB8-E3E4-46A6-997B-4CF2E516ED44}"/>
                    </a:ext>
                  </a:extLst>
                </p:cNvPr>
                <p:cNvPicPr/>
                <p:nvPr/>
              </p:nvPicPr>
              <p:blipFill>
                <a:blip r:embed="rId16"/>
                <a:stretch>
                  <a:fillRect/>
                </a:stretch>
              </p:blipFill>
              <p:spPr>
                <a:xfrm>
                  <a:off x="10861364" y="3887116"/>
                  <a:ext cx="142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Freihand 27">
                  <a:extLst>
                    <a:ext uri="{FF2B5EF4-FFF2-40B4-BE49-F238E27FC236}">
                      <a16:creationId xmlns:a16="http://schemas.microsoft.com/office/drawing/2014/main" id="{2A107634-C5EE-4E9E-9540-F4BC0D475028}"/>
                    </a:ext>
                  </a:extLst>
                </p14:cNvPr>
                <p14:cNvContentPartPr/>
                <p14:nvPr/>
              </p14:nvContentPartPr>
              <p14:xfrm>
                <a:off x="10842284" y="3912316"/>
                <a:ext cx="143280" cy="157320"/>
              </p14:xfrm>
            </p:contentPart>
          </mc:Choice>
          <mc:Fallback>
            <p:pic>
              <p:nvPicPr>
                <p:cNvPr id="28" name="Freihand 27">
                  <a:extLst>
                    <a:ext uri="{FF2B5EF4-FFF2-40B4-BE49-F238E27FC236}">
                      <a16:creationId xmlns:a16="http://schemas.microsoft.com/office/drawing/2014/main" id="{2A107634-C5EE-4E9E-9540-F4BC0D475028}"/>
                    </a:ext>
                  </a:extLst>
                </p:cNvPr>
                <p:cNvPicPr/>
                <p:nvPr/>
              </p:nvPicPr>
              <p:blipFill>
                <a:blip r:embed="rId18"/>
                <a:stretch>
                  <a:fillRect/>
                </a:stretch>
              </p:blipFill>
              <p:spPr>
                <a:xfrm>
                  <a:off x="10833284" y="3903676"/>
                  <a:ext cx="160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a:extLst>
                    <a:ext uri="{FF2B5EF4-FFF2-40B4-BE49-F238E27FC236}">
                      <a16:creationId xmlns:a16="http://schemas.microsoft.com/office/drawing/2014/main" id="{18DA580D-DC6B-459F-A727-0F92F62959FE}"/>
                    </a:ext>
                  </a:extLst>
                </p14:cNvPr>
                <p14:cNvContentPartPr/>
                <p14:nvPr/>
              </p14:nvContentPartPr>
              <p14:xfrm>
                <a:off x="9804404" y="2478796"/>
                <a:ext cx="1151640" cy="1036080"/>
              </p14:xfrm>
            </p:contentPart>
          </mc:Choice>
          <mc:Fallback>
            <p:pic>
              <p:nvPicPr>
                <p:cNvPr id="29" name="Freihand 28">
                  <a:extLst>
                    <a:ext uri="{FF2B5EF4-FFF2-40B4-BE49-F238E27FC236}">
                      <a16:creationId xmlns:a16="http://schemas.microsoft.com/office/drawing/2014/main" id="{18DA580D-DC6B-459F-A727-0F92F62959FE}"/>
                    </a:ext>
                  </a:extLst>
                </p:cNvPr>
                <p:cNvPicPr/>
                <p:nvPr/>
              </p:nvPicPr>
              <p:blipFill>
                <a:blip r:embed="rId20"/>
                <a:stretch>
                  <a:fillRect/>
                </a:stretch>
              </p:blipFill>
              <p:spPr>
                <a:xfrm>
                  <a:off x="9795404" y="2470156"/>
                  <a:ext cx="1169280" cy="1053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3C605C31-37DD-4AF6-AED7-4D4EF3CE1B1A}"/>
                    </a:ext>
                  </a:extLst>
                </p14:cNvPr>
                <p14:cNvContentPartPr/>
                <p14:nvPr/>
              </p14:nvContentPartPr>
              <p14:xfrm>
                <a:off x="11001764" y="2319676"/>
                <a:ext cx="198360" cy="389880"/>
              </p14:xfrm>
            </p:contentPart>
          </mc:Choice>
          <mc:Fallback>
            <p:pic>
              <p:nvPicPr>
                <p:cNvPr id="30" name="Freihand 29">
                  <a:extLst>
                    <a:ext uri="{FF2B5EF4-FFF2-40B4-BE49-F238E27FC236}">
                      <a16:creationId xmlns:a16="http://schemas.microsoft.com/office/drawing/2014/main" id="{3C605C31-37DD-4AF6-AED7-4D4EF3CE1B1A}"/>
                    </a:ext>
                  </a:extLst>
                </p:cNvPr>
                <p:cNvPicPr/>
                <p:nvPr/>
              </p:nvPicPr>
              <p:blipFill>
                <a:blip r:embed="rId22"/>
                <a:stretch>
                  <a:fillRect/>
                </a:stretch>
              </p:blipFill>
              <p:spPr>
                <a:xfrm>
                  <a:off x="10992764" y="2311036"/>
                  <a:ext cx="21600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 name="Freihand 30">
                  <a:extLst>
                    <a:ext uri="{FF2B5EF4-FFF2-40B4-BE49-F238E27FC236}">
                      <a16:creationId xmlns:a16="http://schemas.microsoft.com/office/drawing/2014/main" id="{4E519858-7ED6-4DB6-BF95-0A23E4CF5C4B}"/>
                    </a:ext>
                  </a:extLst>
                </p14:cNvPr>
                <p14:cNvContentPartPr/>
                <p14:nvPr/>
              </p14:nvContentPartPr>
              <p14:xfrm>
                <a:off x="11183564" y="2341276"/>
                <a:ext cx="69480" cy="425880"/>
              </p14:xfrm>
            </p:contentPart>
          </mc:Choice>
          <mc:Fallback>
            <p:pic>
              <p:nvPicPr>
                <p:cNvPr id="31" name="Freihand 30">
                  <a:extLst>
                    <a:ext uri="{FF2B5EF4-FFF2-40B4-BE49-F238E27FC236}">
                      <a16:creationId xmlns:a16="http://schemas.microsoft.com/office/drawing/2014/main" id="{4E519858-7ED6-4DB6-BF95-0A23E4CF5C4B}"/>
                    </a:ext>
                  </a:extLst>
                </p:cNvPr>
                <p:cNvPicPr/>
                <p:nvPr/>
              </p:nvPicPr>
              <p:blipFill>
                <a:blip r:embed="rId24"/>
                <a:stretch>
                  <a:fillRect/>
                </a:stretch>
              </p:blipFill>
              <p:spPr>
                <a:xfrm>
                  <a:off x="11174564" y="2332636"/>
                  <a:ext cx="8712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 name="Freihand 31">
                  <a:extLst>
                    <a:ext uri="{FF2B5EF4-FFF2-40B4-BE49-F238E27FC236}">
                      <a16:creationId xmlns:a16="http://schemas.microsoft.com/office/drawing/2014/main" id="{918B1A03-4C06-488D-8B52-960D15DC11A6}"/>
                    </a:ext>
                  </a:extLst>
                </p14:cNvPr>
                <p14:cNvContentPartPr/>
                <p14:nvPr/>
              </p14:nvContentPartPr>
              <p14:xfrm>
                <a:off x="11191484" y="2442076"/>
                <a:ext cx="214920" cy="63720"/>
              </p14:xfrm>
            </p:contentPart>
          </mc:Choice>
          <mc:Fallback>
            <p:pic>
              <p:nvPicPr>
                <p:cNvPr id="32" name="Freihand 31">
                  <a:extLst>
                    <a:ext uri="{FF2B5EF4-FFF2-40B4-BE49-F238E27FC236}">
                      <a16:creationId xmlns:a16="http://schemas.microsoft.com/office/drawing/2014/main" id="{918B1A03-4C06-488D-8B52-960D15DC11A6}"/>
                    </a:ext>
                  </a:extLst>
                </p:cNvPr>
                <p:cNvPicPr/>
                <p:nvPr/>
              </p:nvPicPr>
              <p:blipFill>
                <a:blip r:embed="rId26"/>
                <a:stretch>
                  <a:fillRect/>
                </a:stretch>
              </p:blipFill>
              <p:spPr>
                <a:xfrm>
                  <a:off x="11182844" y="2433076"/>
                  <a:ext cx="232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 name="Freihand 32">
                  <a:extLst>
                    <a:ext uri="{FF2B5EF4-FFF2-40B4-BE49-F238E27FC236}">
                      <a16:creationId xmlns:a16="http://schemas.microsoft.com/office/drawing/2014/main" id="{F15DD0B7-B39F-45F0-9670-FB3A3F9D6C22}"/>
                    </a:ext>
                  </a:extLst>
                </p14:cNvPr>
                <p14:cNvContentPartPr/>
                <p14:nvPr/>
              </p14:nvContentPartPr>
              <p14:xfrm>
                <a:off x="11091404" y="2536756"/>
                <a:ext cx="187560" cy="21960"/>
              </p14:xfrm>
            </p:contentPart>
          </mc:Choice>
          <mc:Fallback>
            <p:pic>
              <p:nvPicPr>
                <p:cNvPr id="33" name="Freihand 32">
                  <a:extLst>
                    <a:ext uri="{FF2B5EF4-FFF2-40B4-BE49-F238E27FC236}">
                      <a16:creationId xmlns:a16="http://schemas.microsoft.com/office/drawing/2014/main" id="{F15DD0B7-B39F-45F0-9670-FB3A3F9D6C22}"/>
                    </a:ext>
                  </a:extLst>
                </p:cNvPr>
                <p:cNvPicPr/>
                <p:nvPr/>
              </p:nvPicPr>
              <p:blipFill>
                <a:blip r:embed="rId28"/>
                <a:stretch>
                  <a:fillRect/>
                </a:stretch>
              </p:blipFill>
              <p:spPr>
                <a:xfrm>
                  <a:off x="11082764" y="2528116"/>
                  <a:ext cx="205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0763866D-5272-4F1D-A647-A2CB39488F6E}"/>
                    </a:ext>
                  </a:extLst>
                </p14:cNvPr>
                <p14:cNvContentPartPr/>
                <p14:nvPr/>
              </p14:nvContentPartPr>
              <p14:xfrm>
                <a:off x="10082324" y="2673196"/>
                <a:ext cx="908280" cy="767520"/>
              </p14:xfrm>
            </p:contentPart>
          </mc:Choice>
          <mc:Fallback>
            <p:pic>
              <p:nvPicPr>
                <p:cNvPr id="34" name="Freihand 33">
                  <a:extLst>
                    <a:ext uri="{FF2B5EF4-FFF2-40B4-BE49-F238E27FC236}">
                      <a16:creationId xmlns:a16="http://schemas.microsoft.com/office/drawing/2014/main" id="{0763866D-5272-4F1D-A647-A2CB39488F6E}"/>
                    </a:ext>
                  </a:extLst>
                </p:cNvPr>
                <p:cNvPicPr/>
                <p:nvPr/>
              </p:nvPicPr>
              <p:blipFill>
                <a:blip r:embed="rId30"/>
                <a:stretch>
                  <a:fillRect/>
                </a:stretch>
              </p:blipFill>
              <p:spPr>
                <a:xfrm>
                  <a:off x="10073684" y="2664196"/>
                  <a:ext cx="92592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CD4922E3-C210-4DBF-A741-B9A53ECDD28F}"/>
                    </a:ext>
                  </a:extLst>
                </p14:cNvPr>
                <p14:cNvContentPartPr/>
                <p14:nvPr/>
              </p14:nvContentPartPr>
              <p14:xfrm>
                <a:off x="11156924" y="3306796"/>
                <a:ext cx="27720" cy="203760"/>
              </p14:xfrm>
            </p:contentPart>
          </mc:Choice>
          <mc:Fallback>
            <p:pic>
              <p:nvPicPr>
                <p:cNvPr id="35" name="Freihand 34">
                  <a:extLst>
                    <a:ext uri="{FF2B5EF4-FFF2-40B4-BE49-F238E27FC236}">
                      <a16:creationId xmlns:a16="http://schemas.microsoft.com/office/drawing/2014/main" id="{CD4922E3-C210-4DBF-A741-B9A53ECDD28F}"/>
                    </a:ext>
                  </a:extLst>
                </p:cNvPr>
                <p:cNvPicPr/>
                <p:nvPr/>
              </p:nvPicPr>
              <p:blipFill>
                <a:blip r:embed="rId32"/>
                <a:stretch>
                  <a:fillRect/>
                </a:stretch>
              </p:blipFill>
              <p:spPr>
                <a:xfrm>
                  <a:off x="11147924" y="3297796"/>
                  <a:ext cx="453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1D5C50BF-7F39-4EA5-9770-C81CBCB53A86}"/>
                    </a:ext>
                  </a:extLst>
                </p14:cNvPr>
                <p14:cNvContentPartPr/>
                <p14:nvPr/>
              </p14:nvContentPartPr>
              <p14:xfrm>
                <a:off x="11167004" y="3271156"/>
                <a:ext cx="124560" cy="187920"/>
              </p14:xfrm>
            </p:contentPart>
          </mc:Choice>
          <mc:Fallback>
            <p:pic>
              <p:nvPicPr>
                <p:cNvPr id="36" name="Freihand 35">
                  <a:extLst>
                    <a:ext uri="{FF2B5EF4-FFF2-40B4-BE49-F238E27FC236}">
                      <a16:creationId xmlns:a16="http://schemas.microsoft.com/office/drawing/2014/main" id="{1D5C50BF-7F39-4EA5-9770-C81CBCB53A86}"/>
                    </a:ext>
                  </a:extLst>
                </p:cNvPr>
                <p:cNvPicPr/>
                <p:nvPr/>
              </p:nvPicPr>
              <p:blipFill>
                <a:blip r:embed="rId34"/>
                <a:stretch>
                  <a:fillRect/>
                </a:stretch>
              </p:blipFill>
              <p:spPr>
                <a:xfrm>
                  <a:off x="11158004" y="3262156"/>
                  <a:ext cx="142200" cy="20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DEEDD2B4-DB73-4810-9668-07D9CFAC9E6C}"/>
                  </a:ext>
                </a:extLst>
              </p14:cNvPr>
              <p14:cNvContentPartPr/>
              <p14:nvPr/>
            </p14:nvContentPartPr>
            <p14:xfrm>
              <a:off x="6693644" y="5087716"/>
              <a:ext cx="1377720" cy="57960"/>
            </p14:xfrm>
          </p:contentPart>
        </mc:Choice>
        <mc:Fallback>
          <p:pic>
            <p:nvPicPr>
              <p:cNvPr id="38" name="Freihand 37">
                <a:extLst>
                  <a:ext uri="{FF2B5EF4-FFF2-40B4-BE49-F238E27FC236}">
                    <a16:creationId xmlns:a16="http://schemas.microsoft.com/office/drawing/2014/main" id="{DEEDD2B4-DB73-4810-9668-07D9CFAC9E6C}"/>
                  </a:ext>
                </a:extLst>
              </p:cNvPr>
              <p:cNvPicPr/>
              <p:nvPr/>
            </p:nvPicPr>
            <p:blipFill>
              <a:blip r:embed="rId36"/>
              <a:stretch>
                <a:fillRect/>
              </a:stretch>
            </p:blipFill>
            <p:spPr>
              <a:xfrm>
                <a:off x="6685004" y="5079076"/>
                <a:ext cx="1395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42D54FF4-E69A-401A-9DF5-D9B917C6E763}"/>
                  </a:ext>
                </a:extLst>
              </p14:cNvPr>
              <p14:cNvContentPartPr/>
              <p14:nvPr/>
            </p14:nvContentPartPr>
            <p14:xfrm>
              <a:off x="6716324" y="5131276"/>
              <a:ext cx="1422360" cy="41760"/>
            </p14:xfrm>
          </p:contentPart>
        </mc:Choice>
        <mc:Fallback>
          <p:pic>
            <p:nvPicPr>
              <p:cNvPr id="39" name="Freihand 38">
                <a:extLst>
                  <a:ext uri="{FF2B5EF4-FFF2-40B4-BE49-F238E27FC236}">
                    <a16:creationId xmlns:a16="http://schemas.microsoft.com/office/drawing/2014/main" id="{42D54FF4-E69A-401A-9DF5-D9B917C6E763}"/>
                  </a:ext>
                </a:extLst>
              </p:cNvPr>
              <p:cNvPicPr/>
              <p:nvPr/>
            </p:nvPicPr>
            <p:blipFill>
              <a:blip r:embed="rId38"/>
              <a:stretch>
                <a:fillRect/>
              </a:stretch>
            </p:blipFill>
            <p:spPr>
              <a:xfrm>
                <a:off x="6707684" y="5122276"/>
                <a:ext cx="1440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 name="Freihand 42">
                <a:extLst>
                  <a:ext uri="{FF2B5EF4-FFF2-40B4-BE49-F238E27FC236}">
                    <a16:creationId xmlns:a16="http://schemas.microsoft.com/office/drawing/2014/main" id="{C180399F-C3C7-4F4B-A9E3-75538287FF46}"/>
                  </a:ext>
                </a:extLst>
              </p14:cNvPr>
              <p14:cNvContentPartPr/>
              <p14:nvPr/>
            </p14:nvContentPartPr>
            <p14:xfrm>
              <a:off x="4952324" y="4696396"/>
              <a:ext cx="42840" cy="1195200"/>
            </p14:xfrm>
          </p:contentPart>
        </mc:Choice>
        <mc:Fallback>
          <p:pic>
            <p:nvPicPr>
              <p:cNvPr id="43" name="Freihand 42">
                <a:extLst>
                  <a:ext uri="{FF2B5EF4-FFF2-40B4-BE49-F238E27FC236}">
                    <a16:creationId xmlns:a16="http://schemas.microsoft.com/office/drawing/2014/main" id="{C180399F-C3C7-4F4B-A9E3-75538287FF46}"/>
                  </a:ext>
                </a:extLst>
              </p:cNvPr>
              <p:cNvPicPr/>
              <p:nvPr/>
            </p:nvPicPr>
            <p:blipFill>
              <a:blip r:embed="rId40"/>
              <a:stretch>
                <a:fillRect/>
              </a:stretch>
            </p:blipFill>
            <p:spPr>
              <a:xfrm>
                <a:off x="4943324" y="4687396"/>
                <a:ext cx="60480" cy="1212840"/>
              </a:xfrm>
              <a:prstGeom prst="rect">
                <a:avLst/>
              </a:prstGeom>
            </p:spPr>
          </p:pic>
        </mc:Fallback>
      </mc:AlternateContent>
      <p:grpSp>
        <p:nvGrpSpPr>
          <p:cNvPr id="46" name="Gruppieren 45">
            <a:extLst>
              <a:ext uri="{FF2B5EF4-FFF2-40B4-BE49-F238E27FC236}">
                <a16:creationId xmlns:a16="http://schemas.microsoft.com/office/drawing/2014/main" id="{B3356A03-587C-40F7-8457-0DDCA2E8566C}"/>
              </a:ext>
            </a:extLst>
          </p:cNvPr>
          <p:cNvGrpSpPr/>
          <p:nvPr/>
        </p:nvGrpSpPr>
        <p:grpSpPr>
          <a:xfrm>
            <a:off x="4008044" y="3359356"/>
            <a:ext cx="1893600" cy="2338920"/>
            <a:chOff x="4008044" y="3359356"/>
            <a:chExt cx="1893600" cy="2338920"/>
          </a:xfrm>
        </p:grpSpPr>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4B57BD34-860C-4B36-B94B-9D4AF45EF3DE}"/>
                    </a:ext>
                  </a:extLst>
                </p14:cNvPr>
                <p14:cNvContentPartPr/>
                <p14:nvPr/>
              </p14:nvContentPartPr>
              <p14:xfrm>
                <a:off x="4008044" y="3359356"/>
                <a:ext cx="1730880" cy="2330280"/>
              </p14:xfrm>
            </p:contentPart>
          </mc:Choice>
          <mc:Fallback>
            <p:pic>
              <p:nvPicPr>
                <p:cNvPr id="40" name="Freihand 39">
                  <a:extLst>
                    <a:ext uri="{FF2B5EF4-FFF2-40B4-BE49-F238E27FC236}">
                      <a16:creationId xmlns:a16="http://schemas.microsoft.com/office/drawing/2014/main" id="{4B57BD34-860C-4B36-B94B-9D4AF45EF3DE}"/>
                    </a:ext>
                  </a:extLst>
                </p:cNvPr>
                <p:cNvPicPr/>
                <p:nvPr/>
              </p:nvPicPr>
              <p:blipFill>
                <a:blip r:embed="rId42"/>
                <a:stretch>
                  <a:fillRect/>
                </a:stretch>
              </p:blipFill>
              <p:spPr>
                <a:xfrm>
                  <a:off x="3999044" y="3350716"/>
                  <a:ext cx="1748520" cy="2347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E244CEF7-38B9-473B-940F-F2E1B0C5CA35}"/>
                    </a:ext>
                  </a:extLst>
                </p14:cNvPr>
                <p14:cNvContentPartPr/>
                <p14:nvPr/>
              </p14:nvContentPartPr>
              <p14:xfrm>
                <a:off x="5331404" y="5027596"/>
                <a:ext cx="444240" cy="670680"/>
              </p14:xfrm>
            </p:contentPart>
          </mc:Choice>
          <mc:Fallback>
            <p:pic>
              <p:nvPicPr>
                <p:cNvPr id="41" name="Freihand 40">
                  <a:extLst>
                    <a:ext uri="{FF2B5EF4-FFF2-40B4-BE49-F238E27FC236}">
                      <a16:creationId xmlns:a16="http://schemas.microsoft.com/office/drawing/2014/main" id="{E244CEF7-38B9-473B-940F-F2E1B0C5CA35}"/>
                    </a:ext>
                  </a:extLst>
                </p:cNvPr>
                <p:cNvPicPr/>
                <p:nvPr/>
              </p:nvPicPr>
              <p:blipFill>
                <a:blip r:embed="rId44"/>
                <a:stretch>
                  <a:fillRect/>
                </a:stretch>
              </p:blipFill>
              <p:spPr>
                <a:xfrm>
                  <a:off x="5322764" y="5018596"/>
                  <a:ext cx="46188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D0FA1599-C03F-48A4-92AA-FF94E558A233}"/>
                    </a:ext>
                  </a:extLst>
                </p14:cNvPr>
                <p14:cNvContentPartPr/>
                <p14:nvPr/>
              </p14:nvContentPartPr>
              <p14:xfrm>
                <a:off x="5227724" y="4933276"/>
                <a:ext cx="673920" cy="125280"/>
              </p14:xfrm>
            </p:contentPart>
          </mc:Choice>
          <mc:Fallback>
            <p:pic>
              <p:nvPicPr>
                <p:cNvPr id="45" name="Freihand 44">
                  <a:extLst>
                    <a:ext uri="{FF2B5EF4-FFF2-40B4-BE49-F238E27FC236}">
                      <a16:creationId xmlns:a16="http://schemas.microsoft.com/office/drawing/2014/main" id="{D0FA1599-C03F-48A4-92AA-FF94E558A233}"/>
                    </a:ext>
                  </a:extLst>
                </p:cNvPr>
                <p:cNvPicPr/>
                <p:nvPr/>
              </p:nvPicPr>
              <p:blipFill>
                <a:blip r:embed="rId46"/>
                <a:stretch>
                  <a:fillRect/>
                </a:stretch>
              </p:blipFill>
              <p:spPr>
                <a:xfrm>
                  <a:off x="5218724" y="4924636"/>
                  <a:ext cx="691560" cy="142920"/>
                </a:xfrm>
                <a:prstGeom prst="rect">
                  <a:avLst/>
                </a:prstGeom>
              </p:spPr>
            </p:pic>
          </mc:Fallback>
        </mc:AlternateContent>
      </p:grpSp>
    </p:spTree>
    <p:extLst>
      <p:ext uri="{BB962C8B-B14F-4D97-AF65-F5344CB8AC3E}">
        <p14:creationId xmlns:p14="http://schemas.microsoft.com/office/powerpoint/2010/main" val="10138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2019</Words>
  <Application>Microsoft Office PowerPoint</Application>
  <PresentationFormat>Breitbild</PresentationFormat>
  <Paragraphs>780</Paragraphs>
  <Slides>33</Slides>
  <Notes>33</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33</vt:i4>
      </vt:variant>
    </vt:vector>
  </HeadingPairs>
  <TitlesOfParts>
    <vt:vector size="47" baseType="lpstr">
      <vt:lpstr>Arial</vt:lpstr>
      <vt:lpstr>Calibri</vt:lpstr>
      <vt:lpstr>Calibri Light</vt:lpstr>
      <vt:lpstr>Cambria</vt:lpstr>
      <vt:lpstr>Cambria Math</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430</cp:revision>
  <dcterms:created xsi:type="dcterms:W3CDTF">2019-02-11T10:45:01Z</dcterms:created>
  <dcterms:modified xsi:type="dcterms:W3CDTF">2022-04-06T07:51:35Z</dcterms:modified>
</cp:coreProperties>
</file>